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304" r:id="rId2"/>
    <p:sldId id="305" r:id="rId3"/>
    <p:sldId id="259" r:id="rId4"/>
    <p:sldId id="260" r:id="rId5"/>
    <p:sldId id="264" r:id="rId6"/>
    <p:sldId id="307" r:id="rId7"/>
    <p:sldId id="308" r:id="rId8"/>
    <p:sldId id="276" r:id="rId9"/>
    <p:sldId id="315" r:id="rId10"/>
    <p:sldId id="316" r:id="rId11"/>
    <p:sldId id="284" r:id="rId12"/>
    <p:sldId id="311" r:id="rId13"/>
    <p:sldId id="312" r:id="rId14"/>
    <p:sldId id="314" r:id="rId15"/>
    <p:sldId id="313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" panose="020B0503050000020004" pitchFamily="34" charset="0"/>
      <p:regular r:id="rId23"/>
      <p:bold r:id="rId24"/>
      <p:italic r:id="rId25"/>
      <p:boldItalic r:id="rId26"/>
    </p:embeddedFont>
    <p:embeddedFont>
      <p:font typeface="Montagu Slab" panose="020B0604020202020204" charset="0"/>
      <p:regular r:id="rId27"/>
      <p:bold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342">
          <p15:clr>
            <a:srgbClr val="9AA0A6"/>
          </p15:clr>
        </p15:guide>
        <p15:guide id="4" pos="450">
          <p15:clr>
            <a:srgbClr val="9AA0A6"/>
          </p15:clr>
        </p15:guide>
        <p15:guide id="5" pos="5310">
          <p15:clr>
            <a:srgbClr val="9AA0A6"/>
          </p15:clr>
        </p15:guide>
        <p15:guide id="6" orient="horz" pos="28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02D"/>
    <a:srgbClr val="A6A6A6"/>
    <a:srgbClr val="8354A3"/>
    <a:srgbClr val="7395FF"/>
    <a:srgbClr val="434343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A76D32-6B8F-450B-B1A9-E0C64C01EA82}">
  <a:tblStyle styleId="{F4A76D32-6B8F-450B-B1A9-E0C64C01E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406" y="-198"/>
      </p:cViewPr>
      <p:guideLst>
        <p:guide orient="horz" pos="1620"/>
        <p:guide pos="2880"/>
        <p:guide orient="horz" pos="342"/>
        <p:guide pos="450"/>
        <p:guide pos="5310"/>
        <p:guide orient="horz" pos="28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408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37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f8f549bc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f8f549bc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9749cd0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9749cd0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271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679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f8f549bc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f8f549bc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50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6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46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31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8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80550" y="771400"/>
            <a:ext cx="4662900" cy="21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89548" y="3015025"/>
            <a:ext cx="4044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43950" y="2710998"/>
            <a:ext cx="4877437" cy="2608058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00504" y="2863356"/>
            <a:ext cx="5670432" cy="303403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935936" y="159424"/>
            <a:ext cx="1088542" cy="1413259"/>
            <a:chOff x="7935936" y="159424"/>
            <a:chExt cx="1088542" cy="1413259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8698977" y="1271670"/>
              <a:ext cx="325500" cy="301012"/>
              <a:chOff x="1364924" y="4072835"/>
              <a:chExt cx="191010" cy="17665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7935936" y="159424"/>
              <a:ext cx="325510" cy="298963"/>
              <a:chOff x="1865447" y="3944504"/>
              <a:chExt cx="217151" cy="19945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8430907" y="404362"/>
              <a:ext cx="520332" cy="495026"/>
              <a:chOff x="520730" y="4173296"/>
              <a:chExt cx="413159" cy="39306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6065985" y="4436255"/>
            <a:ext cx="259257" cy="236610"/>
            <a:chOff x="2045902" y="4332533"/>
            <a:chExt cx="219598" cy="200449"/>
          </a:xfrm>
        </p:grpSpPr>
        <p:sp>
          <p:nvSpPr>
            <p:cNvPr id="29" name="Google Shape;29;p2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110426" y="4605579"/>
            <a:ext cx="270114" cy="246529"/>
            <a:chOff x="2045902" y="4332533"/>
            <a:chExt cx="219598" cy="200449"/>
          </a:xfrm>
        </p:grpSpPr>
        <p:sp>
          <p:nvSpPr>
            <p:cNvPr id="32" name="Google Shape;32;p2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5016072" y="4436415"/>
            <a:ext cx="414398" cy="394205"/>
            <a:chOff x="520730" y="4173296"/>
            <a:chExt cx="413159" cy="393065"/>
          </a:xfrm>
        </p:grpSpPr>
        <p:sp>
          <p:nvSpPr>
            <p:cNvPr id="35" name="Google Shape;35;p2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7"/>
          <p:cNvSpPr/>
          <p:nvPr/>
        </p:nvSpPr>
        <p:spPr>
          <a:xfrm rot="-1178775">
            <a:off x="1755320" y="37335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 flipH="1">
            <a:off x="-1014461" y="39401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27"/>
          <p:cNvGrpSpPr/>
          <p:nvPr/>
        </p:nvGrpSpPr>
        <p:grpSpPr>
          <a:xfrm rot="10800000">
            <a:off x="227689" y="3438441"/>
            <a:ext cx="374612" cy="341945"/>
            <a:chOff x="2045902" y="4332533"/>
            <a:chExt cx="219598" cy="200449"/>
          </a:xfrm>
        </p:grpSpPr>
        <p:sp>
          <p:nvSpPr>
            <p:cNvPr id="654" name="Google Shape;654;p27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27"/>
          <p:cNvGrpSpPr/>
          <p:nvPr/>
        </p:nvGrpSpPr>
        <p:grpSpPr>
          <a:xfrm rot="10800000">
            <a:off x="1230193" y="4139626"/>
            <a:ext cx="325844" cy="301348"/>
            <a:chOff x="1364924" y="4072835"/>
            <a:chExt cx="191010" cy="176650"/>
          </a:xfrm>
        </p:grpSpPr>
        <p:sp>
          <p:nvSpPr>
            <p:cNvPr id="657" name="Google Shape;657;p27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7"/>
          <p:cNvGrpSpPr/>
          <p:nvPr/>
        </p:nvGrpSpPr>
        <p:grpSpPr>
          <a:xfrm rot="10800000">
            <a:off x="7681080" y="4093762"/>
            <a:ext cx="413159" cy="393065"/>
            <a:chOff x="520730" y="4173296"/>
            <a:chExt cx="413159" cy="393065"/>
          </a:xfrm>
        </p:grpSpPr>
        <p:sp>
          <p:nvSpPr>
            <p:cNvPr id="660" name="Google Shape;660;p27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27"/>
          <p:cNvGrpSpPr/>
          <p:nvPr/>
        </p:nvGrpSpPr>
        <p:grpSpPr>
          <a:xfrm rot="10800000">
            <a:off x="8551843" y="3780376"/>
            <a:ext cx="325844" cy="301348"/>
            <a:chOff x="1364924" y="4072835"/>
            <a:chExt cx="191010" cy="176650"/>
          </a:xfrm>
        </p:grpSpPr>
        <p:sp>
          <p:nvSpPr>
            <p:cNvPr id="668" name="Google Shape;668;p27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27"/>
          <p:cNvSpPr/>
          <p:nvPr/>
        </p:nvSpPr>
        <p:spPr>
          <a:xfrm>
            <a:off x="6458055" y="3696800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8"/>
          <p:cNvSpPr/>
          <p:nvPr/>
        </p:nvSpPr>
        <p:spPr>
          <a:xfrm rot="-4912581">
            <a:off x="6748163" y="4375719"/>
            <a:ext cx="3365467" cy="1799572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8"/>
          <p:cNvSpPr/>
          <p:nvPr/>
        </p:nvSpPr>
        <p:spPr>
          <a:xfrm flipH="1">
            <a:off x="-1349211" y="40728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28"/>
          <p:cNvGrpSpPr/>
          <p:nvPr/>
        </p:nvGrpSpPr>
        <p:grpSpPr>
          <a:xfrm>
            <a:off x="8515068" y="1385837"/>
            <a:ext cx="374612" cy="341945"/>
            <a:chOff x="2045902" y="4332533"/>
            <a:chExt cx="219598" cy="200449"/>
          </a:xfrm>
        </p:grpSpPr>
        <p:sp>
          <p:nvSpPr>
            <p:cNvPr id="675" name="Google Shape;675;p28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28"/>
          <p:cNvGrpSpPr/>
          <p:nvPr/>
        </p:nvGrpSpPr>
        <p:grpSpPr>
          <a:xfrm>
            <a:off x="8588905" y="3015874"/>
            <a:ext cx="325844" cy="301348"/>
            <a:chOff x="1364924" y="4072835"/>
            <a:chExt cx="191010" cy="176650"/>
          </a:xfrm>
        </p:grpSpPr>
        <p:sp>
          <p:nvSpPr>
            <p:cNvPr id="678" name="Google Shape;678;p28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8"/>
          <p:cNvGrpSpPr/>
          <p:nvPr/>
        </p:nvGrpSpPr>
        <p:grpSpPr>
          <a:xfrm>
            <a:off x="60030" y="897509"/>
            <a:ext cx="413159" cy="393065"/>
            <a:chOff x="520730" y="4173296"/>
            <a:chExt cx="413159" cy="393065"/>
          </a:xfrm>
        </p:grpSpPr>
        <p:sp>
          <p:nvSpPr>
            <p:cNvPr id="681" name="Google Shape;681;p28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28"/>
          <p:cNvGrpSpPr/>
          <p:nvPr/>
        </p:nvGrpSpPr>
        <p:grpSpPr>
          <a:xfrm>
            <a:off x="342655" y="330199"/>
            <a:ext cx="325844" cy="301348"/>
            <a:chOff x="1364924" y="4072835"/>
            <a:chExt cx="191010" cy="176650"/>
          </a:xfrm>
        </p:grpSpPr>
        <p:sp>
          <p:nvSpPr>
            <p:cNvPr id="689" name="Google Shape;689;p28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/>
          <p:nvPr/>
        </p:nvSpPr>
        <p:spPr>
          <a:xfrm rot="-1178775">
            <a:off x="2838320" y="34902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9"/>
          <p:cNvSpPr/>
          <p:nvPr/>
        </p:nvSpPr>
        <p:spPr>
          <a:xfrm flipH="1">
            <a:off x="-1933436" y="36968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Google Shape;694;p29"/>
          <p:cNvGrpSpPr/>
          <p:nvPr/>
        </p:nvGrpSpPr>
        <p:grpSpPr>
          <a:xfrm>
            <a:off x="8522514" y="2021176"/>
            <a:ext cx="480824" cy="1031323"/>
            <a:chOff x="8522514" y="2021176"/>
            <a:chExt cx="480824" cy="1031323"/>
          </a:xfrm>
        </p:grpSpPr>
        <p:grpSp>
          <p:nvGrpSpPr>
            <p:cNvPr id="695" name="Google Shape;695;p29"/>
            <p:cNvGrpSpPr/>
            <p:nvPr/>
          </p:nvGrpSpPr>
          <p:grpSpPr>
            <a:xfrm rot="10800000">
              <a:off x="8522514" y="2710553"/>
              <a:ext cx="374612" cy="341945"/>
              <a:chOff x="2045902" y="4332533"/>
              <a:chExt cx="219598" cy="200449"/>
            </a:xfrm>
          </p:grpSpPr>
          <p:sp>
            <p:nvSpPr>
              <p:cNvPr id="696" name="Google Shape;696;p29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29"/>
            <p:cNvGrpSpPr/>
            <p:nvPr/>
          </p:nvGrpSpPr>
          <p:grpSpPr>
            <a:xfrm rot="10800000">
              <a:off x="8677493" y="2021176"/>
              <a:ext cx="325844" cy="301348"/>
              <a:chOff x="1364924" y="4072835"/>
              <a:chExt cx="191010" cy="176650"/>
            </a:xfrm>
          </p:grpSpPr>
          <p:sp>
            <p:nvSpPr>
              <p:cNvPr id="699" name="Google Shape;699;p29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1" name="Google Shape;701;p29"/>
          <p:cNvGrpSpPr/>
          <p:nvPr/>
        </p:nvGrpSpPr>
        <p:grpSpPr>
          <a:xfrm rot="10800000">
            <a:off x="44593" y="3928726"/>
            <a:ext cx="325844" cy="301348"/>
            <a:chOff x="1364924" y="4072835"/>
            <a:chExt cx="191010" cy="176650"/>
          </a:xfrm>
        </p:grpSpPr>
        <p:sp>
          <p:nvSpPr>
            <p:cNvPr id="702" name="Google Shape;702;p29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5574455" y="3116288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713100" y="2072075"/>
            <a:ext cx="4801200" cy="20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1856200" y="628500"/>
            <a:ext cx="2515200" cy="16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13100" y="4136100"/>
            <a:ext cx="480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2943325" y="3021523"/>
            <a:ext cx="4877437" cy="2608058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3"/>
          <p:cNvGrpSpPr/>
          <p:nvPr/>
        </p:nvGrpSpPr>
        <p:grpSpPr>
          <a:xfrm>
            <a:off x="331893" y="436299"/>
            <a:ext cx="1126765" cy="1515308"/>
            <a:chOff x="452918" y="496799"/>
            <a:chExt cx="1126765" cy="1515308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452918" y="1670162"/>
              <a:ext cx="374612" cy="341945"/>
              <a:chOff x="2045902" y="4332533"/>
              <a:chExt cx="219598" cy="200449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827530" y="496799"/>
              <a:ext cx="325844" cy="301348"/>
              <a:chOff x="1364924" y="4072835"/>
              <a:chExt cx="191010" cy="17665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1059351" y="1036587"/>
              <a:ext cx="520332" cy="495026"/>
              <a:chOff x="520730" y="4173296"/>
              <a:chExt cx="413159" cy="393065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1"/>
          </p:nvPr>
        </p:nvSpPr>
        <p:spPr>
          <a:xfrm>
            <a:off x="4750929" y="2365775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2"/>
          </p:nvPr>
        </p:nvSpPr>
        <p:spPr>
          <a:xfrm>
            <a:off x="1706300" y="2365775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3"/>
          </p:nvPr>
        </p:nvSpPr>
        <p:spPr>
          <a:xfrm>
            <a:off x="1706287" y="1880650"/>
            <a:ext cx="268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4"/>
          </p:nvPr>
        </p:nvSpPr>
        <p:spPr>
          <a:xfrm>
            <a:off x="4750917" y="1880650"/>
            <a:ext cx="268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5"/>
          <p:cNvSpPr/>
          <p:nvPr/>
        </p:nvSpPr>
        <p:spPr>
          <a:xfrm rot="-734513">
            <a:off x="3801796" y="3934094"/>
            <a:ext cx="3365482" cy="1799580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 flipH="1">
            <a:off x="-981811" y="40483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5"/>
          <p:cNvGrpSpPr/>
          <p:nvPr/>
        </p:nvGrpSpPr>
        <p:grpSpPr>
          <a:xfrm rot="10800000">
            <a:off x="345389" y="3393891"/>
            <a:ext cx="374612" cy="341945"/>
            <a:chOff x="2045902" y="4332533"/>
            <a:chExt cx="219598" cy="200449"/>
          </a:xfrm>
        </p:grpSpPr>
        <p:sp>
          <p:nvSpPr>
            <p:cNvPr id="96" name="Google Shape;96;p5"/>
            <p:cNvSpPr/>
            <p:nvPr/>
          </p:nvSpPr>
          <p:spPr>
            <a:xfrm>
              <a:off x="2045902" y="4332533"/>
              <a:ext cx="219598" cy="200449"/>
            </a:xfrm>
            <a:custGeom>
              <a:avLst/>
              <a:gdLst/>
              <a:ahLst/>
              <a:cxnLst/>
              <a:rect l="l" t="t" r="r" b="b"/>
              <a:pathLst>
                <a:path w="1375" h="1255" extrusionOk="0">
                  <a:moveTo>
                    <a:pt x="630" y="0"/>
                  </a:moveTo>
                  <a:cubicBezTo>
                    <a:pt x="580" y="0"/>
                    <a:pt x="527" y="21"/>
                    <a:pt x="491" y="57"/>
                  </a:cubicBezTo>
                  <a:cubicBezTo>
                    <a:pt x="438" y="128"/>
                    <a:pt x="429" y="226"/>
                    <a:pt x="446" y="315"/>
                  </a:cubicBezTo>
                  <a:cubicBezTo>
                    <a:pt x="455" y="351"/>
                    <a:pt x="473" y="396"/>
                    <a:pt x="491" y="431"/>
                  </a:cubicBezTo>
                  <a:cubicBezTo>
                    <a:pt x="495" y="440"/>
                    <a:pt x="504" y="461"/>
                    <a:pt x="515" y="482"/>
                  </a:cubicBezTo>
                  <a:lnTo>
                    <a:pt x="515" y="482"/>
                  </a:lnTo>
                  <a:cubicBezTo>
                    <a:pt x="476" y="440"/>
                    <a:pt x="430" y="404"/>
                    <a:pt x="384" y="378"/>
                  </a:cubicBezTo>
                  <a:cubicBezTo>
                    <a:pt x="329" y="348"/>
                    <a:pt x="271" y="330"/>
                    <a:pt x="214" y="330"/>
                  </a:cubicBezTo>
                  <a:cubicBezTo>
                    <a:pt x="187" y="330"/>
                    <a:pt x="160" y="334"/>
                    <a:pt x="134" y="342"/>
                  </a:cubicBezTo>
                  <a:cubicBezTo>
                    <a:pt x="81" y="360"/>
                    <a:pt x="27" y="405"/>
                    <a:pt x="18" y="458"/>
                  </a:cubicBezTo>
                  <a:cubicBezTo>
                    <a:pt x="0" y="503"/>
                    <a:pt x="27" y="556"/>
                    <a:pt x="54" y="592"/>
                  </a:cubicBezTo>
                  <a:cubicBezTo>
                    <a:pt x="129" y="697"/>
                    <a:pt x="261" y="739"/>
                    <a:pt x="391" y="739"/>
                  </a:cubicBezTo>
                  <a:cubicBezTo>
                    <a:pt x="395" y="739"/>
                    <a:pt x="398" y="739"/>
                    <a:pt x="401" y="739"/>
                  </a:cubicBezTo>
                  <a:lnTo>
                    <a:pt x="401" y="739"/>
                  </a:lnTo>
                  <a:cubicBezTo>
                    <a:pt x="334" y="748"/>
                    <a:pt x="267" y="770"/>
                    <a:pt x="206" y="797"/>
                  </a:cubicBezTo>
                  <a:cubicBezTo>
                    <a:pt x="170" y="824"/>
                    <a:pt x="125" y="851"/>
                    <a:pt x="107" y="895"/>
                  </a:cubicBezTo>
                  <a:cubicBezTo>
                    <a:pt x="72" y="976"/>
                    <a:pt x="125" y="1065"/>
                    <a:pt x="197" y="1101"/>
                  </a:cubicBezTo>
                  <a:cubicBezTo>
                    <a:pt x="235" y="1120"/>
                    <a:pt x="278" y="1129"/>
                    <a:pt x="323" y="1129"/>
                  </a:cubicBezTo>
                  <a:cubicBezTo>
                    <a:pt x="361" y="1129"/>
                    <a:pt x="400" y="1122"/>
                    <a:pt x="438" y="1109"/>
                  </a:cubicBezTo>
                  <a:cubicBezTo>
                    <a:pt x="482" y="1092"/>
                    <a:pt x="527" y="1074"/>
                    <a:pt x="554" y="1038"/>
                  </a:cubicBezTo>
                  <a:cubicBezTo>
                    <a:pt x="589" y="1002"/>
                    <a:pt x="607" y="958"/>
                    <a:pt x="598" y="904"/>
                  </a:cubicBezTo>
                  <a:lnTo>
                    <a:pt x="598" y="904"/>
                  </a:lnTo>
                  <a:cubicBezTo>
                    <a:pt x="616" y="985"/>
                    <a:pt x="634" y="1056"/>
                    <a:pt x="669" y="1127"/>
                  </a:cubicBezTo>
                  <a:cubicBezTo>
                    <a:pt x="714" y="1190"/>
                    <a:pt x="777" y="1243"/>
                    <a:pt x="857" y="1252"/>
                  </a:cubicBezTo>
                  <a:cubicBezTo>
                    <a:pt x="866" y="1254"/>
                    <a:pt x="875" y="1254"/>
                    <a:pt x="884" y="1254"/>
                  </a:cubicBezTo>
                  <a:cubicBezTo>
                    <a:pt x="930" y="1254"/>
                    <a:pt x="977" y="1236"/>
                    <a:pt x="1000" y="1199"/>
                  </a:cubicBezTo>
                  <a:cubicBezTo>
                    <a:pt x="1026" y="1163"/>
                    <a:pt x="1035" y="1118"/>
                    <a:pt x="1026" y="1074"/>
                  </a:cubicBezTo>
                  <a:cubicBezTo>
                    <a:pt x="1026" y="940"/>
                    <a:pt x="973" y="815"/>
                    <a:pt x="875" y="717"/>
                  </a:cubicBezTo>
                  <a:lnTo>
                    <a:pt x="875" y="717"/>
                  </a:lnTo>
                  <a:cubicBezTo>
                    <a:pt x="934" y="750"/>
                    <a:pt x="994" y="768"/>
                    <a:pt x="1057" y="768"/>
                  </a:cubicBezTo>
                  <a:cubicBezTo>
                    <a:pt x="1079" y="768"/>
                    <a:pt x="1101" y="766"/>
                    <a:pt x="1124" y="762"/>
                  </a:cubicBezTo>
                  <a:cubicBezTo>
                    <a:pt x="1205" y="744"/>
                    <a:pt x="1276" y="699"/>
                    <a:pt x="1330" y="628"/>
                  </a:cubicBezTo>
                  <a:cubicBezTo>
                    <a:pt x="1356" y="583"/>
                    <a:pt x="1374" y="521"/>
                    <a:pt x="1347" y="476"/>
                  </a:cubicBezTo>
                  <a:cubicBezTo>
                    <a:pt x="1330" y="449"/>
                    <a:pt x="1303" y="431"/>
                    <a:pt x="1267" y="414"/>
                  </a:cubicBezTo>
                  <a:cubicBezTo>
                    <a:pt x="1208" y="387"/>
                    <a:pt x="1145" y="371"/>
                    <a:pt x="1080" y="371"/>
                  </a:cubicBezTo>
                  <a:cubicBezTo>
                    <a:pt x="1056" y="371"/>
                    <a:pt x="1032" y="373"/>
                    <a:pt x="1008" y="378"/>
                  </a:cubicBezTo>
                  <a:cubicBezTo>
                    <a:pt x="919" y="396"/>
                    <a:pt x="830" y="449"/>
                    <a:pt x="785" y="521"/>
                  </a:cubicBezTo>
                  <a:cubicBezTo>
                    <a:pt x="821" y="405"/>
                    <a:pt x="821" y="271"/>
                    <a:pt x="785" y="146"/>
                  </a:cubicBezTo>
                  <a:cubicBezTo>
                    <a:pt x="777" y="110"/>
                    <a:pt x="768" y="66"/>
                    <a:pt x="732" y="39"/>
                  </a:cubicBezTo>
                  <a:cubicBezTo>
                    <a:pt x="705" y="12"/>
                    <a:pt x="668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2129906" y="4419897"/>
              <a:ext cx="38649" cy="37215"/>
            </a:xfrm>
            <a:custGeom>
              <a:avLst/>
              <a:gdLst/>
              <a:ahLst/>
              <a:cxnLst/>
              <a:rect l="l" t="t" r="r" b="b"/>
              <a:pathLst>
                <a:path w="242" h="233" extrusionOk="0">
                  <a:moveTo>
                    <a:pt x="117" y="0"/>
                  </a:moveTo>
                  <a:cubicBezTo>
                    <a:pt x="54" y="0"/>
                    <a:pt x="1" y="54"/>
                    <a:pt x="1" y="116"/>
                  </a:cubicBezTo>
                  <a:cubicBezTo>
                    <a:pt x="1" y="188"/>
                    <a:pt x="54" y="232"/>
                    <a:pt x="117" y="232"/>
                  </a:cubicBezTo>
                  <a:cubicBezTo>
                    <a:pt x="188" y="232"/>
                    <a:pt x="242" y="188"/>
                    <a:pt x="242" y="116"/>
                  </a:cubicBezTo>
                  <a:cubicBezTo>
                    <a:pt x="242" y="54"/>
                    <a:pt x="18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5"/>
          <p:cNvGrpSpPr/>
          <p:nvPr/>
        </p:nvGrpSpPr>
        <p:grpSpPr>
          <a:xfrm rot="10800000">
            <a:off x="320318" y="509051"/>
            <a:ext cx="325844" cy="301348"/>
            <a:chOff x="1364924" y="4072835"/>
            <a:chExt cx="191010" cy="176650"/>
          </a:xfrm>
        </p:grpSpPr>
        <p:sp>
          <p:nvSpPr>
            <p:cNvPr id="99" name="Google Shape;99;p5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5"/>
          <p:cNvGrpSpPr/>
          <p:nvPr/>
        </p:nvGrpSpPr>
        <p:grpSpPr>
          <a:xfrm rot="10800000">
            <a:off x="8490925" y="298475"/>
            <a:ext cx="370438" cy="340250"/>
            <a:chOff x="1865447" y="3944504"/>
            <a:chExt cx="217151" cy="199455"/>
          </a:xfrm>
        </p:grpSpPr>
        <p:sp>
          <p:nvSpPr>
            <p:cNvPr id="102" name="Google Shape;102;p5"/>
            <p:cNvSpPr/>
            <p:nvPr/>
          </p:nvSpPr>
          <p:spPr>
            <a:xfrm>
              <a:off x="1865447" y="3944504"/>
              <a:ext cx="217151" cy="199455"/>
            </a:xfrm>
            <a:custGeom>
              <a:avLst/>
              <a:gdLst/>
              <a:ahLst/>
              <a:cxnLst/>
              <a:rect l="l" t="t" r="r" b="b"/>
              <a:pathLst>
                <a:path w="1902" h="1747" extrusionOk="0">
                  <a:moveTo>
                    <a:pt x="868" y="0"/>
                  </a:moveTo>
                  <a:cubicBezTo>
                    <a:pt x="797" y="0"/>
                    <a:pt x="725" y="31"/>
                    <a:pt x="679" y="82"/>
                  </a:cubicBezTo>
                  <a:cubicBezTo>
                    <a:pt x="599" y="180"/>
                    <a:pt x="581" y="314"/>
                    <a:pt x="617" y="439"/>
                  </a:cubicBezTo>
                  <a:cubicBezTo>
                    <a:pt x="625" y="492"/>
                    <a:pt x="652" y="546"/>
                    <a:pt x="679" y="599"/>
                  </a:cubicBezTo>
                  <a:cubicBezTo>
                    <a:pt x="684" y="614"/>
                    <a:pt x="699" y="648"/>
                    <a:pt x="717" y="679"/>
                  </a:cubicBezTo>
                  <a:lnTo>
                    <a:pt x="717" y="679"/>
                  </a:lnTo>
                  <a:cubicBezTo>
                    <a:pt x="659" y="621"/>
                    <a:pt x="596" y="569"/>
                    <a:pt x="527" y="528"/>
                  </a:cubicBezTo>
                  <a:cubicBezTo>
                    <a:pt x="453" y="485"/>
                    <a:pt x="366" y="459"/>
                    <a:pt x="284" y="459"/>
                  </a:cubicBezTo>
                  <a:cubicBezTo>
                    <a:pt x="247" y="459"/>
                    <a:pt x="212" y="464"/>
                    <a:pt x="179" y="475"/>
                  </a:cubicBezTo>
                  <a:cubicBezTo>
                    <a:pt x="99" y="501"/>
                    <a:pt x="28" y="555"/>
                    <a:pt x="10" y="635"/>
                  </a:cubicBezTo>
                  <a:cubicBezTo>
                    <a:pt x="1" y="698"/>
                    <a:pt x="28" y="769"/>
                    <a:pt x="63" y="822"/>
                  </a:cubicBezTo>
                  <a:cubicBezTo>
                    <a:pt x="173" y="972"/>
                    <a:pt x="373" y="1031"/>
                    <a:pt x="559" y="1031"/>
                  </a:cubicBezTo>
                  <a:cubicBezTo>
                    <a:pt x="559" y="1031"/>
                    <a:pt x="559" y="1031"/>
                    <a:pt x="560" y="1031"/>
                  </a:cubicBezTo>
                  <a:lnTo>
                    <a:pt x="560" y="1031"/>
                  </a:lnTo>
                  <a:cubicBezTo>
                    <a:pt x="460" y="1040"/>
                    <a:pt x="363" y="1067"/>
                    <a:pt x="278" y="1117"/>
                  </a:cubicBezTo>
                  <a:cubicBezTo>
                    <a:pt x="224" y="1144"/>
                    <a:pt x="162" y="1188"/>
                    <a:pt x="144" y="1251"/>
                  </a:cubicBezTo>
                  <a:cubicBezTo>
                    <a:pt x="99" y="1358"/>
                    <a:pt x="162" y="1483"/>
                    <a:pt x="260" y="1536"/>
                  </a:cubicBezTo>
                  <a:cubicBezTo>
                    <a:pt x="313" y="1563"/>
                    <a:pt x="369" y="1574"/>
                    <a:pt x="426" y="1574"/>
                  </a:cubicBezTo>
                  <a:cubicBezTo>
                    <a:pt x="483" y="1574"/>
                    <a:pt x="541" y="1563"/>
                    <a:pt x="599" y="1545"/>
                  </a:cubicBezTo>
                  <a:cubicBezTo>
                    <a:pt x="661" y="1518"/>
                    <a:pt x="724" y="1492"/>
                    <a:pt x="768" y="1447"/>
                  </a:cubicBezTo>
                  <a:cubicBezTo>
                    <a:pt x="807" y="1400"/>
                    <a:pt x="833" y="1346"/>
                    <a:pt x="826" y="1285"/>
                  </a:cubicBezTo>
                  <a:lnTo>
                    <a:pt x="826" y="1285"/>
                  </a:lnTo>
                  <a:cubicBezTo>
                    <a:pt x="845" y="1383"/>
                    <a:pt x="879" y="1481"/>
                    <a:pt x="929" y="1563"/>
                  </a:cubicBezTo>
                  <a:cubicBezTo>
                    <a:pt x="982" y="1652"/>
                    <a:pt x="1071" y="1732"/>
                    <a:pt x="1179" y="1741"/>
                  </a:cubicBezTo>
                  <a:cubicBezTo>
                    <a:pt x="1195" y="1745"/>
                    <a:pt x="1211" y="1747"/>
                    <a:pt x="1227" y="1747"/>
                  </a:cubicBezTo>
                  <a:cubicBezTo>
                    <a:pt x="1290" y="1747"/>
                    <a:pt x="1348" y="1720"/>
                    <a:pt x="1384" y="1670"/>
                  </a:cubicBezTo>
                  <a:cubicBezTo>
                    <a:pt x="1428" y="1616"/>
                    <a:pt x="1428" y="1554"/>
                    <a:pt x="1428" y="1492"/>
                  </a:cubicBezTo>
                  <a:cubicBezTo>
                    <a:pt x="1419" y="1313"/>
                    <a:pt x="1339" y="1135"/>
                    <a:pt x="1214" y="1001"/>
                  </a:cubicBezTo>
                  <a:lnTo>
                    <a:pt x="1214" y="1001"/>
                  </a:lnTo>
                  <a:cubicBezTo>
                    <a:pt x="1292" y="1043"/>
                    <a:pt x="1386" y="1069"/>
                    <a:pt x="1480" y="1069"/>
                  </a:cubicBezTo>
                  <a:cubicBezTo>
                    <a:pt x="1504" y="1069"/>
                    <a:pt x="1529" y="1067"/>
                    <a:pt x="1553" y="1063"/>
                  </a:cubicBezTo>
                  <a:cubicBezTo>
                    <a:pt x="1669" y="1037"/>
                    <a:pt x="1776" y="974"/>
                    <a:pt x="1839" y="876"/>
                  </a:cubicBezTo>
                  <a:cubicBezTo>
                    <a:pt x="1883" y="814"/>
                    <a:pt x="1901" y="733"/>
                    <a:pt x="1865" y="662"/>
                  </a:cubicBezTo>
                  <a:cubicBezTo>
                    <a:pt x="1848" y="626"/>
                    <a:pt x="1803" y="599"/>
                    <a:pt x="1758" y="582"/>
                  </a:cubicBezTo>
                  <a:cubicBezTo>
                    <a:pt x="1674" y="542"/>
                    <a:pt x="1584" y="518"/>
                    <a:pt x="1493" y="518"/>
                  </a:cubicBezTo>
                  <a:cubicBezTo>
                    <a:pt x="1460" y="518"/>
                    <a:pt x="1426" y="521"/>
                    <a:pt x="1393" y="528"/>
                  </a:cubicBezTo>
                  <a:cubicBezTo>
                    <a:pt x="1268" y="555"/>
                    <a:pt x="1152" y="626"/>
                    <a:pt x="1089" y="733"/>
                  </a:cubicBezTo>
                  <a:cubicBezTo>
                    <a:pt x="1134" y="564"/>
                    <a:pt x="1134" y="376"/>
                    <a:pt x="1089" y="207"/>
                  </a:cubicBezTo>
                  <a:cubicBezTo>
                    <a:pt x="1080" y="153"/>
                    <a:pt x="1054" y="91"/>
                    <a:pt x="1009" y="55"/>
                  </a:cubicBezTo>
                  <a:cubicBezTo>
                    <a:pt x="971" y="17"/>
                    <a:pt x="920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949017" y="4031156"/>
              <a:ext cx="36763" cy="37904"/>
            </a:xfrm>
            <a:custGeom>
              <a:avLst/>
              <a:gdLst/>
              <a:ahLst/>
              <a:cxnLst/>
              <a:rect l="l" t="t" r="r" b="b"/>
              <a:pathLst>
                <a:path w="322" h="332" extrusionOk="0">
                  <a:moveTo>
                    <a:pt x="161" y="1"/>
                  </a:moveTo>
                  <a:cubicBezTo>
                    <a:pt x="72" y="1"/>
                    <a:pt x="0" y="81"/>
                    <a:pt x="0" y="170"/>
                  </a:cubicBezTo>
                  <a:cubicBezTo>
                    <a:pt x="0" y="260"/>
                    <a:pt x="72" y="331"/>
                    <a:pt x="161" y="331"/>
                  </a:cubicBezTo>
                  <a:cubicBezTo>
                    <a:pt x="250" y="331"/>
                    <a:pt x="322" y="260"/>
                    <a:pt x="322" y="170"/>
                  </a:cubicBezTo>
                  <a:cubicBezTo>
                    <a:pt x="322" y="81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5"/>
          <p:cNvGrpSpPr/>
          <p:nvPr/>
        </p:nvGrpSpPr>
        <p:grpSpPr>
          <a:xfrm rot="10800000">
            <a:off x="8730830" y="1082374"/>
            <a:ext cx="413159" cy="393065"/>
            <a:chOff x="520730" y="4173296"/>
            <a:chExt cx="413159" cy="393065"/>
          </a:xfrm>
        </p:grpSpPr>
        <p:sp>
          <p:nvSpPr>
            <p:cNvPr id="105" name="Google Shape;105;p5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5"/>
          <p:cNvSpPr/>
          <p:nvPr/>
        </p:nvSpPr>
        <p:spPr>
          <a:xfrm flipH="1">
            <a:off x="7778464" y="40483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-1699523" y="3816624"/>
            <a:ext cx="3365464" cy="1799570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7309579" y="3522700"/>
            <a:ext cx="3912636" cy="2093506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>
            <a:off x="8607305" y="2705499"/>
            <a:ext cx="431870" cy="1157449"/>
            <a:chOff x="8607305" y="2705499"/>
            <a:chExt cx="431870" cy="1157449"/>
          </a:xfrm>
        </p:grpSpPr>
        <p:grpSp>
          <p:nvGrpSpPr>
            <p:cNvPr id="118" name="Google Shape;118;p6"/>
            <p:cNvGrpSpPr/>
            <p:nvPr/>
          </p:nvGrpSpPr>
          <p:grpSpPr>
            <a:xfrm>
              <a:off x="8607305" y="3522698"/>
              <a:ext cx="370438" cy="340250"/>
              <a:chOff x="1865447" y="3944504"/>
              <a:chExt cx="217151" cy="199455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6"/>
            <p:cNvGrpSpPr/>
            <p:nvPr/>
          </p:nvGrpSpPr>
          <p:grpSpPr>
            <a:xfrm>
              <a:off x="8713330" y="2705499"/>
              <a:ext cx="325844" cy="301348"/>
              <a:chOff x="1364924" y="4072835"/>
              <a:chExt cx="191010" cy="176650"/>
            </a:xfrm>
          </p:grpSpPr>
          <p:sp>
            <p:nvSpPr>
              <p:cNvPr id="122" name="Google Shape;122;p6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1790800" y="1926775"/>
            <a:ext cx="5562300" cy="10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1"/>
          </p:nvPr>
        </p:nvSpPr>
        <p:spPr>
          <a:xfrm>
            <a:off x="1790925" y="2992650"/>
            <a:ext cx="55623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/>
          <p:nvPr/>
        </p:nvSpPr>
        <p:spPr>
          <a:xfrm rot="4511850">
            <a:off x="-2116056" y="3468510"/>
            <a:ext cx="4877454" cy="2608062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 rot="-2700000">
            <a:off x="5913926" y="2691479"/>
            <a:ext cx="5670383" cy="3034011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>
            <a:off x="44680" y="2219849"/>
            <a:ext cx="1689799" cy="2429483"/>
            <a:chOff x="550180" y="2270399"/>
            <a:chExt cx="1689799" cy="2429483"/>
          </a:xfrm>
        </p:grpSpPr>
        <p:grpSp>
          <p:nvGrpSpPr>
            <p:cNvPr id="154" name="Google Shape;154;p9"/>
            <p:cNvGrpSpPr/>
            <p:nvPr/>
          </p:nvGrpSpPr>
          <p:grpSpPr>
            <a:xfrm>
              <a:off x="1865368" y="4357937"/>
              <a:ext cx="374612" cy="341945"/>
              <a:chOff x="2045902" y="4332533"/>
              <a:chExt cx="219598" cy="200449"/>
            </a:xfrm>
          </p:grpSpPr>
          <p:sp>
            <p:nvSpPr>
              <p:cNvPr id="155" name="Google Shape;155;p9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9"/>
            <p:cNvGrpSpPr/>
            <p:nvPr/>
          </p:nvGrpSpPr>
          <p:grpSpPr>
            <a:xfrm>
              <a:off x="550180" y="2270399"/>
              <a:ext cx="325844" cy="301348"/>
              <a:chOff x="1364924" y="4072835"/>
              <a:chExt cx="191010" cy="176650"/>
            </a:xfrm>
          </p:grpSpPr>
          <p:sp>
            <p:nvSpPr>
              <p:cNvPr id="158" name="Google Shape;158;p9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>
              <a:off x="1240030" y="2375221"/>
              <a:ext cx="413159" cy="393065"/>
              <a:chOff x="520730" y="4173296"/>
              <a:chExt cx="413159" cy="393065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9"/>
          <p:cNvGrpSpPr/>
          <p:nvPr/>
        </p:nvGrpSpPr>
        <p:grpSpPr>
          <a:xfrm>
            <a:off x="7462630" y="1784624"/>
            <a:ext cx="1277195" cy="3235025"/>
            <a:chOff x="7153705" y="1762149"/>
            <a:chExt cx="1277195" cy="3235025"/>
          </a:xfrm>
        </p:grpSpPr>
        <p:grpSp>
          <p:nvGrpSpPr>
            <p:cNvPr id="169" name="Google Shape;169;p9"/>
            <p:cNvGrpSpPr/>
            <p:nvPr/>
          </p:nvGrpSpPr>
          <p:grpSpPr>
            <a:xfrm>
              <a:off x="7435655" y="3498048"/>
              <a:ext cx="370438" cy="340250"/>
              <a:chOff x="1865447" y="3944504"/>
              <a:chExt cx="217151" cy="199455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8105055" y="1762149"/>
              <a:ext cx="325844" cy="301348"/>
              <a:chOff x="1364924" y="4072835"/>
              <a:chExt cx="191010" cy="17665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9"/>
            <p:cNvGrpSpPr/>
            <p:nvPr/>
          </p:nvGrpSpPr>
          <p:grpSpPr>
            <a:xfrm>
              <a:off x="7153705" y="4604109"/>
              <a:ext cx="413159" cy="393065"/>
              <a:chOff x="520730" y="4173296"/>
              <a:chExt cx="413159" cy="393065"/>
            </a:xfrm>
          </p:grpSpPr>
          <p:sp>
            <p:nvSpPr>
              <p:cNvPr id="176" name="Google Shape;176;p9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3757700" y="1743950"/>
            <a:ext cx="4339200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3757700" y="2902425"/>
            <a:ext cx="4339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 rot="10800000">
            <a:off x="8392950" y="2195825"/>
            <a:ext cx="653064" cy="1744274"/>
            <a:chOff x="5" y="1704849"/>
            <a:chExt cx="653064" cy="1744274"/>
          </a:xfrm>
        </p:grpSpPr>
        <p:grpSp>
          <p:nvGrpSpPr>
            <p:cNvPr id="206" name="Google Shape;206;p11"/>
            <p:cNvGrpSpPr/>
            <p:nvPr/>
          </p:nvGrpSpPr>
          <p:grpSpPr>
            <a:xfrm>
              <a:off x="282630" y="3108873"/>
              <a:ext cx="370438" cy="340250"/>
              <a:chOff x="1865447" y="3944504"/>
              <a:chExt cx="217151" cy="199455"/>
            </a:xfrm>
          </p:grpSpPr>
          <p:sp>
            <p:nvSpPr>
              <p:cNvPr id="207" name="Google Shape;207;p11"/>
              <p:cNvSpPr/>
              <p:nvPr/>
            </p:nvSpPr>
            <p:spPr>
              <a:xfrm>
                <a:off x="1865447" y="3944504"/>
                <a:ext cx="217151" cy="1994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47" extrusionOk="0">
                    <a:moveTo>
                      <a:pt x="868" y="0"/>
                    </a:moveTo>
                    <a:cubicBezTo>
                      <a:pt x="797" y="0"/>
                      <a:pt x="725" y="31"/>
                      <a:pt x="679" y="82"/>
                    </a:cubicBezTo>
                    <a:cubicBezTo>
                      <a:pt x="599" y="180"/>
                      <a:pt x="581" y="314"/>
                      <a:pt x="617" y="439"/>
                    </a:cubicBezTo>
                    <a:cubicBezTo>
                      <a:pt x="625" y="492"/>
                      <a:pt x="652" y="546"/>
                      <a:pt x="679" y="599"/>
                    </a:cubicBezTo>
                    <a:cubicBezTo>
                      <a:pt x="684" y="614"/>
                      <a:pt x="699" y="648"/>
                      <a:pt x="717" y="679"/>
                    </a:cubicBezTo>
                    <a:lnTo>
                      <a:pt x="717" y="679"/>
                    </a:lnTo>
                    <a:cubicBezTo>
                      <a:pt x="659" y="621"/>
                      <a:pt x="596" y="569"/>
                      <a:pt x="527" y="528"/>
                    </a:cubicBezTo>
                    <a:cubicBezTo>
                      <a:pt x="453" y="485"/>
                      <a:pt x="366" y="459"/>
                      <a:pt x="284" y="459"/>
                    </a:cubicBezTo>
                    <a:cubicBezTo>
                      <a:pt x="247" y="459"/>
                      <a:pt x="212" y="464"/>
                      <a:pt x="179" y="475"/>
                    </a:cubicBezTo>
                    <a:cubicBezTo>
                      <a:pt x="99" y="501"/>
                      <a:pt x="28" y="555"/>
                      <a:pt x="10" y="635"/>
                    </a:cubicBezTo>
                    <a:cubicBezTo>
                      <a:pt x="1" y="698"/>
                      <a:pt x="28" y="769"/>
                      <a:pt x="63" y="822"/>
                    </a:cubicBezTo>
                    <a:cubicBezTo>
                      <a:pt x="173" y="972"/>
                      <a:pt x="373" y="1031"/>
                      <a:pt x="559" y="1031"/>
                    </a:cubicBezTo>
                    <a:cubicBezTo>
                      <a:pt x="559" y="1031"/>
                      <a:pt x="559" y="1031"/>
                      <a:pt x="560" y="1031"/>
                    </a:cubicBezTo>
                    <a:lnTo>
                      <a:pt x="560" y="1031"/>
                    </a:lnTo>
                    <a:cubicBezTo>
                      <a:pt x="460" y="1040"/>
                      <a:pt x="363" y="1067"/>
                      <a:pt x="278" y="1117"/>
                    </a:cubicBezTo>
                    <a:cubicBezTo>
                      <a:pt x="224" y="1144"/>
                      <a:pt x="162" y="1188"/>
                      <a:pt x="144" y="1251"/>
                    </a:cubicBezTo>
                    <a:cubicBezTo>
                      <a:pt x="99" y="1358"/>
                      <a:pt x="162" y="1483"/>
                      <a:pt x="260" y="1536"/>
                    </a:cubicBezTo>
                    <a:cubicBezTo>
                      <a:pt x="313" y="1563"/>
                      <a:pt x="369" y="1574"/>
                      <a:pt x="426" y="1574"/>
                    </a:cubicBezTo>
                    <a:cubicBezTo>
                      <a:pt x="483" y="1574"/>
                      <a:pt x="541" y="1563"/>
                      <a:pt x="599" y="1545"/>
                    </a:cubicBezTo>
                    <a:cubicBezTo>
                      <a:pt x="661" y="1518"/>
                      <a:pt x="724" y="1492"/>
                      <a:pt x="768" y="1447"/>
                    </a:cubicBezTo>
                    <a:cubicBezTo>
                      <a:pt x="807" y="1400"/>
                      <a:pt x="833" y="1346"/>
                      <a:pt x="826" y="1285"/>
                    </a:cubicBezTo>
                    <a:lnTo>
                      <a:pt x="826" y="1285"/>
                    </a:lnTo>
                    <a:cubicBezTo>
                      <a:pt x="845" y="1383"/>
                      <a:pt x="879" y="1481"/>
                      <a:pt x="929" y="1563"/>
                    </a:cubicBezTo>
                    <a:cubicBezTo>
                      <a:pt x="982" y="1652"/>
                      <a:pt x="1071" y="1732"/>
                      <a:pt x="1179" y="1741"/>
                    </a:cubicBezTo>
                    <a:cubicBezTo>
                      <a:pt x="1195" y="1745"/>
                      <a:pt x="1211" y="1747"/>
                      <a:pt x="1227" y="1747"/>
                    </a:cubicBezTo>
                    <a:cubicBezTo>
                      <a:pt x="1290" y="1747"/>
                      <a:pt x="1348" y="1720"/>
                      <a:pt x="1384" y="1670"/>
                    </a:cubicBezTo>
                    <a:cubicBezTo>
                      <a:pt x="1428" y="1616"/>
                      <a:pt x="1428" y="1554"/>
                      <a:pt x="1428" y="1492"/>
                    </a:cubicBezTo>
                    <a:cubicBezTo>
                      <a:pt x="1419" y="1313"/>
                      <a:pt x="1339" y="1135"/>
                      <a:pt x="1214" y="1001"/>
                    </a:cubicBezTo>
                    <a:lnTo>
                      <a:pt x="1214" y="1001"/>
                    </a:lnTo>
                    <a:cubicBezTo>
                      <a:pt x="1292" y="1043"/>
                      <a:pt x="1386" y="1069"/>
                      <a:pt x="1480" y="1069"/>
                    </a:cubicBezTo>
                    <a:cubicBezTo>
                      <a:pt x="1504" y="1069"/>
                      <a:pt x="1529" y="1067"/>
                      <a:pt x="1553" y="1063"/>
                    </a:cubicBezTo>
                    <a:cubicBezTo>
                      <a:pt x="1669" y="1037"/>
                      <a:pt x="1776" y="974"/>
                      <a:pt x="1839" y="876"/>
                    </a:cubicBezTo>
                    <a:cubicBezTo>
                      <a:pt x="1883" y="814"/>
                      <a:pt x="1901" y="733"/>
                      <a:pt x="1865" y="662"/>
                    </a:cubicBezTo>
                    <a:cubicBezTo>
                      <a:pt x="1848" y="626"/>
                      <a:pt x="1803" y="599"/>
                      <a:pt x="1758" y="582"/>
                    </a:cubicBezTo>
                    <a:cubicBezTo>
                      <a:pt x="1674" y="542"/>
                      <a:pt x="1584" y="518"/>
                      <a:pt x="1493" y="518"/>
                    </a:cubicBezTo>
                    <a:cubicBezTo>
                      <a:pt x="1460" y="518"/>
                      <a:pt x="1426" y="521"/>
                      <a:pt x="1393" y="528"/>
                    </a:cubicBezTo>
                    <a:cubicBezTo>
                      <a:pt x="1268" y="555"/>
                      <a:pt x="1152" y="626"/>
                      <a:pt x="1089" y="733"/>
                    </a:cubicBezTo>
                    <a:cubicBezTo>
                      <a:pt x="1134" y="564"/>
                      <a:pt x="1134" y="376"/>
                      <a:pt x="1089" y="207"/>
                    </a:cubicBezTo>
                    <a:cubicBezTo>
                      <a:pt x="1080" y="153"/>
                      <a:pt x="1054" y="91"/>
                      <a:pt x="1009" y="55"/>
                    </a:cubicBezTo>
                    <a:cubicBezTo>
                      <a:pt x="971" y="17"/>
                      <a:pt x="920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1949017" y="4031156"/>
                <a:ext cx="36763" cy="37904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2" extrusionOk="0">
                    <a:moveTo>
                      <a:pt x="161" y="1"/>
                    </a:moveTo>
                    <a:cubicBezTo>
                      <a:pt x="72" y="1"/>
                      <a:pt x="0" y="81"/>
                      <a:pt x="0" y="170"/>
                    </a:cubicBezTo>
                    <a:cubicBezTo>
                      <a:pt x="0" y="260"/>
                      <a:pt x="72" y="331"/>
                      <a:pt x="161" y="331"/>
                    </a:cubicBezTo>
                    <a:cubicBezTo>
                      <a:pt x="250" y="331"/>
                      <a:pt x="322" y="260"/>
                      <a:pt x="322" y="170"/>
                    </a:cubicBezTo>
                    <a:cubicBezTo>
                      <a:pt x="322" y="81"/>
                      <a:pt x="250" y="1"/>
                      <a:pt x="1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5" y="2272159"/>
              <a:ext cx="413159" cy="393065"/>
              <a:chOff x="520730" y="4173296"/>
              <a:chExt cx="413159" cy="393065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11"/>
            <p:cNvGrpSpPr/>
            <p:nvPr/>
          </p:nvGrpSpPr>
          <p:grpSpPr>
            <a:xfrm>
              <a:off x="282630" y="1704849"/>
              <a:ext cx="325844" cy="301348"/>
              <a:chOff x="1364924" y="4072835"/>
              <a:chExt cx="191010" cy="176650"/>
            </a:xfrm>
          </p:grpSpPr>
          <p:sp>
            <p:nvSpPr>
              <p:cNvPr id="218" name="Google Shape;218;p11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11"/>
          <p:cNvSpPr/>
          <p:nvPr/>
        </p:nvSpPr>
        <p:spPr>
          <a:xfrm>
            <a:off x="6654005" y="3582500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"/>
          <p:cNvSpPr/>
          <p:nvPr/>
        </p:nvSpPr>
        <p:spPr>
          <a:xfrm rot="-1178775">
            <a:off x="4153770" y="3969969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"/>
          </p:nvPr>
        </p:nvSpPr>
        <p:spPr>
          <a:xfrm>
            <a:off x="3281100" y="220624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2" hasCustomPrompt="1"/>
          </p:nvPr>
        </p:nvSpPr>
        <p:spPr>
          <a:xfrm>
            <a:off x="4118700" y="121410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3"/>
          </p:nvPr>
        </p:nvSpPr>
        <p:spPr>
          <a:xfrm>
            <a:off x="3281100" y="178105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4"/>
          </p:nvPr>
        </p:nvSpPr>
        <p:spPr>
          <a:xfrm>
            <a:off x="713100" y="220624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5" hasCustomPrompt="1"/>
          </p:nvPr>
        </p:nvSpPr>
        <p:spPr>
          <a:xfrm>
            <a:off x="1550700" y="121410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6"/>
          </p:nvPr>
        </p:nvSpPr>
        <p:spPr>
          <a:xfrm>
            <a:off x="713100" y="178105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7"/>
          </p:nvPr>
        </p:nvSpPr>
        <p:spPr>
          <a:xfrm>
            <a:off x="5849100" y="220624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8" hasCustomPrompt="1"/>
          </p:nvPr>
        </p:nvSpPr>
        <p:spPr>
          <a:xfrm>
            <a:off x="6686700" y="121410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9"/>
          </p:nvPr>
        </p:nvSpPr>
        <p:spPr>
          <a:xfrm>
            <a:off x="5849100" y="178105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3"/>
          </p:nvPr>
        </p:nvSpPr>
        <p:spPr>
          <a:xfrm>
            <a:off x="3281100" y="391169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14" hasCustomPrompt="1"/>
          </p:nvPr>
        </p:nvSpPr>
        <p:spPr>
          <a:xfrm>
            <a:off x="4118700" y="291955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5"/>
          </p:nvPr>
        </p:nvSpPr>
        <p:spPr>
          <a:xfrm>
            <a:off x="3281100" y="348650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6"/>
          </p:nvPr>
        </p:nvSpPr>
        <p:spPr>
          <a:xfrm>
            <a:off x="713100" y="391169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17" hasCustomPrompt="1"/>
          </p:nvPr>
        </p:nvSpPr>
        <p:spPr>
          <a:xfrm>
            <a:off x="1550700" y="291955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18"/>
          </p:nvPr>
        </p:nvSpPr>
        <p:spPr>
          <a:xfrm>
            <a:off x="713100" y="348650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9"/>
          </p:nvPr>
        </p:nvSpPr>
        <p:spPr>
          <a:xfrm>
            <a:off x="5849100" y="3911694"/>
            <a:ext cx="25818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20" hasCustomPrompt="1"/>
          </p:nvPr>
        </p:nvSpPr>
        <p:spPr>
          <a:xfrm>
            <a:off x="6686700" y="2919550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21"/>
          </p:nvPr>
        </p:nvSpPr>
        <p:spPr>
          <a:xfrm>
            <a:off x="5849100" y="3486500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/>
          <p:nvPr/>
        </p:nvSpPr>
        <p:spPr>
          <a:xfrm rot="-4912581">
            <a:off x="6748163" y="4002081"/>
            <a:ext cx="3365467" cy="1799572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 flipH="1">
            <a:off x="-1341036" y="4023832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3"/>
          <p:cNvGrpSpPr/>
          <p:nvPr/>
        </p:nvGrpSpPr>
        <p:grpSpPr>
          <a:xfrm>
            <a:off x="8490930" y="3222049"/>
            <a:ext cx="325844" cy="301348"/>
            <a:chOff x="1364924" y="4072835"/>
            <a:chExt cx="191010" cy="176650"/>
          </a:xfrm>
        </p:grpSpPr>
        <p:sp>
          <p:nvSpPr>
            <p:cNvPr id="246" name="Google Shape;246;p13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13"/>
          <p:cNvGrpSpPr/>
          <p:nvPr/>
        </p:nvGrpSpPr>
        <p:grpSpPr>
          <a:xfrm>
            <a:off x="8671555" y="2272159"/>
            <a:ext cx="413159" cy="393065"/>
            <a:chOff x="520730" y="4173296"/>
            <a:chExt cx="413159" cy="393065"/>
          </a:xfrm>
        </p:grpSpPr>
        <p:sp>
          <p:nvSpPr>
            <p:cNvPr id="249" name="Google Shape;249;p13"/>
            <p:cNvSpPr/>
            <p:nvPr/>
          </p:nvSpPr>
          <p:spPr>
            <a:xfrm>
              <a:off x="616871" y="4173296"/>
              <a:ext cx="169769" cy="196935"/>
            </a:xfrm>
            <a:custGeom>
              <a:avLst/>
              <a:gdLst/>
              <a:ahLst/>
              <a:cxnLst/>
              <a:rect l="l" t="t" r="r" b="b"/>
              <a:pathLst>
                <a:path w="1063" h="1233" extrusionOk="0">
                  <a:moveTo>
                    <a:pt x="736" y="1"/>
                  </a:moveTo>
                  <a:cubicBezTo>
                    <a:pt x="586" y="1"/>
                    <a:pt x="536" y="304"/>
                    <a:pt x="536" y="304"/>
                  </a:cubicBezTo>
                  <a:cubicBezTo>
                    <a:pt x="536" y="304"/>
                    <a:pt x="418" y="74"/>
                    <a:pt x="286" y="74"/>
                  </a:cubicBezTo>
                  <a:cubicBezTo>
                    <a:pt x="248" y="74"/>
                    <a:pt x="208" y="94"/>
                    <a:pt x="170" y="144"/>
                  </a:cubicBezTo>
                  <a:cubicBezTo>
                    <a:pt x="1" y="367"/>
                    <a:pt x="688" y="1232"/>
                    <a:pt x="688" y="1232"/>
                  </a:cubicBezTo>
                  <a:cubicBezTo>
                    <a:pt x="688" y="1232"/>
                    <a:pt x="1062" y="188"/>
                    <a:pt x="830" y="37"/>
                  </a:cubicBezTo>
                  <a:cubicBezTo>
                    <a:pt x="795" y="11"/>
                    <a:pt x="764" y="1"/>
                    <a:pt x="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20730" y="4252675"/>
              <a:ext cx="206023" cy="125380"/>
            </a:xfrm>
            <a:custGeom>
              <a:avLst/>
              <a:gdLst/>
              <a:ahLst/>
              <a:cxnLst/>
              <a:rect l="l" t="t" r="r" b="b"/>
              <a:pathLst>
                <a:path w="1290" h="785" extrusionOk="0">
                  <a:moveTo>
                    <a:pt x="384" y="0"/>
                  </a:moveTo>
                  <a:cubicBezTo>
                    <a:pt x="363" y="0"/>
                    <a:pt x="343" y="4"/>
                    <a:pt x="326" y="13"/>
                  </a:cubicBezTo>
                  <a:cubicBezTo>
                    <a:pt x="76" y="129"/>
                    <a:pt x="415" y="396"/>
                    <a:pt x="415" y="396"/>
                  </a:cubicBezTo>
                  <a:cubicBezTo>
                    <a:pt x="415" y="396"/>
                    <a:pt x="409" y="396"/>
                    <a:pt x="398" y="396"/>
                  </a:cubicBezTo>
                  <a:cubicBezTo>
                    <a:pt x="319" y="396"/>
                    <a:pt x="0" y="410"/>
                    <a:pt x="94" y="637"/>
                  </a:cubicBezTo>
                  <a:cubicBezTo>
                    <a:pt x="142" y="752"/>
                    <a:pt x="385" y="784"/>
                    <a:pt x="640" y="784"/>
                  </a:cubicBezTo>
                  <a:cubicBezTo>
                    <a:pt x="956" y="784"/>
                    <a:pt x="1290" y="735"/>
                    <a:pt x="1290" y="735"/>
                  </a:cubicBezTo>
                  <a:cubicBezTo>
                    <a:pt x="1290" y="735"/>
                    <a:pt x="670" y="0"/>
                    <a:pt x="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547879" y="4370066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1120" y="0"/>
                  </a:moveTo>
                  <a:cubicBezTo>
                    <a:pt x="1119" y="0"/>
                    <a:pt x="31" y="188"/>
                    <a:pt x="13" y="464"/>
                  </a:cubicBezTo>
                  <a:cubicBezTo>
                    <a:pt x="1" y="596"/>
                    <a:pt x="85" y="630"/>
                    <a:pt x="177" y="630"/>
                  </a:cubicBezTo>
                  <a:cubicBezTo>
                    <a:pt x="278" y="630"/>
                    <a:pt x="388" y="589"/>
                    <a:pt x="388" y="589"/>
                  </a:cubicBezTo>
                  <a:lnTo>
                    <a:pt x="388" y="589"/>
                  </a:lnTo>
                  <a:cubicBezTo>
                    <a:pt x="388" y="589"/>
                    <a:pt x="165" y="955"/>
                    <a:pt x="433" y="990"/>
                  </a:cubicBezTo>
                  <a:cubicBezTo>
                    <a:pt x="437" y="991"/>
                    <a:pt x="442" y="991"/>
                    <a:pt x="447" y="991"/>
                  </a:cubicBezTo>
                  <a:cubicBezTo>
                    <a:pt x="723" y="991"/>
                    <a:pt x="1120" y="0"/>
                    <a:pt x="1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666699" y="4370066"/>
              <a:ext cx="169769" cy="196296"/>
            </a:xfrm>
            <a:custGeom>
              <a:avLst/>
              <a:gdLst/>
              <a:ahLst/>
              <a:cxnLst/>
              <a:rect l="l" t="t" r="r" b="b"/>
              <a:pathLst>
                <a:path w="1063" h="1229" extrusionOk="0">
                  <a:moveTo>
                    <a:pt x="376" y="0"/>
                  </a:moveTo>
                  <a:cubicBezTo>
                    <a:pt x="376" y="0"/>
                    <a:pt x="1" y="1035"/>
                    <a:pt x="233" y="1196"/>
                  </a:cubicBezTo>
                  <a:cubicBezTo>
                    <a:pt x="267" y="1219"/>
                    <a:pt x="298" y="1229"/>
                    <a:pt x="325" y="1229"/>
                  </a:cubicBezTo>
                  <a:cubicBezTo>
                    <a:pt x="476" y="1229"/>
                    <a:pt x="527" y="928"/>
                    <a:pt x="527" y="928"/>
                  </a:cubicBezTo>
                  <a:cubicBezTo>
                    <a:pt x="527" y="928"/>
                    <a:pt x="646" y="1155"/>
                    <a:pt x="778" y="1155"/>
                  </a:cubicBezTo>
                  <a:cubicBezTo>
                    <a:pt x="816" y="1155"/>
                    <a:pt x="855" y="1136"/>
                    <a:pt x="893" y="1089"/>
                  </a:cubicBezTo>
                  <a:cubicBezTo>
                    <a:pt x="1062" y="866"/>
                    <a:pt x="376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726588" y="4362080"/>
              <a:ext cx="207300" cy="125220"/>
            </a:xfrm>
            <a:custGeom>
              <a:avLst/>
              <a:gdLst/>
              <a:ahLst/>
              <a:cxnLst/>
              <a:rect l="l" t="t" r="r" b="b"/>
              <a:pathLst>
                <a:path w="1298" h="784" extrusionOk="0">
                  <a:moveTo>
                    <a:pt x="650" y="1"/>
                  </a:moveTo>
                  <a:cubicBezTo>
                    <a:pt x="334" y="1"/>
                    <a:pt x="1" y="50"/>
                    <a:pt x="1" y="50"/>
                  </a:cubicBezTo>
                  <a:cubicBezTo>
                    <a:pt x="1" y="50"/>
                    <a:pt x="625" y="784"/>
                    <a:pt x="910" y="784"/>
                  </a:cubicBezTo>
                  <a:cubicBezTo>
                    <a:pt x="930" y="784"/>
                    <a:pt x="948" y="780"/>
                    <a:pt x="964" y="773"/>
                  </a:cubicBezTo>
                  <a:cubicBezTo>
                    <a:pt x="1214" y="657"/>
                    <a:pt x="875" y="380"/>
                    <a:pt x="875" y="380"/>
                  </a:cubicBezTo>
                  <a:lnTo>
                    <a:pt x="875" y="380"/>
                  </a:lnTo>
                  <a:cubicBezTo>
                    <a:pt x="875" y="380"/>
                    <a:pt x="882" y="381"/>
                    <a:pt x="893" y="381"/>
                  </a:cubicBezTo>
                  <a:cubicBezTo>
                    <a:pt x="975" y="381"/>
                    <a:pt x="1297" y="367"/>
                    <a:pt x="1196" y="148"/>
                  </a:cubicBezTo>
                  <a:cubicBezTo>
                    <a:pt x="1148" y="33"/>
                    <a:pt x="905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726588" y="4211788"/>
              <a:ext cx="178872" cy="158442"/>
            </a:xfrm>
            <a:custGeom>
              <a:avLst/>
              <a:gdLst/>
              <a:ahLst/>
              <a:cxnLst/>
              <a:rect l="l" t="t" r="r" b="b"/>
              <a:pathLst>
                <a:path w="1120" h="992" extrusionOk="0">
                  <a:moveTo>
                    <a:pt x="673" y="0"/>
                  </a:moveTo>
                  <a:cubicBezTo>
                    <a:pt x="397" y="0"/>
                    <a:pt x="1" y="991"/>
                    <a:pt x="1" y="991"/>
                  </a:cubicBezTo>
                  <a:cubicBezTo>
                    <a:pt x="1" y="991"/>
                    <a:pt x="1089" y="795"/>
                    <a:pt x="1107" y="518"/>
                  </a:cubicBezTo>
                  <a:cubicBezTo>
                    <a:pt x="1119" y="386"/>
                    <a:pt x="1035" y="352"/>
                    <a:pt x="943" y="352"/>
                  </a:cubicBezTo>
                  <a:cubicBezTo>
                    <a:pt x="842" y="352"/>
                    <a:pt x="732" y="393"/>
                    <a:pt x="732" y="393"/>
                  </a:cubicBezTo>
                  <a:cubicBezTo>
                    <a:pt x="732" y="393"/>
                    <a:pt x="964" y="37"/>
                    <a:pt x="687" y="1"/>
                  </a:cubicBezTo>
                  <a:cubicBezTo>
                    <a:pt x="683" y="0"/>
                    <a:pt x="67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673886" y="4321033"/>
              <a:ext cx="105567" cy="98228"/>
            </a:xfrm>
            <a:custGeom>
              <a:avLst/>
              <a:gdLst/>
              <a:ahLst/>
              <a:cxnLst/>
              <a:rect l="l" t="t" r="r" b="b"/>
              <a:pathLst>
                <a:path w="661" h="615" extrusionOk="0">
                  <a:moveTo>
                    <a:pt x="333" y="0"/>
                  </a:moveTo>
                  <a:cubicBezTo>
                    <a:pt x="317" y="0"/>
                    <a:pt x="301" y="1"/>
                    <a:pt x="286" y="4"/>
                  </a:cubicBezTo>
                  <a:cubicBezTo>
                    <a:pt x="116" y="31"/>
                    <a:pt x="0" y="191"/>
                    <a:pt x="27" y="352"/>
                  </a:cubicBezTo>
                  <a:cubicBezTo>
                    <a:pt x="51" y="505"/>
                    <a:pt x="185" y="614"/>
                    <a:pt x="335" y="614"/>
                  </a:cubicBezTo>
                  <a:cubicBezTo>
                    <a:pt x="351" y="614"/>
                    <a:pt x="368" y="613"/>
                    <a:pt x="384" y="611"/>
                  </a:cubicBezTo>
                  <a:cubicBezTo>
                    <a:pt x="545" y="584"/>
                    <a:pt x="661" y="423"/>
                    <a:pt x="634" y="254"/>
                  </a:cubicBezTo>
                  <a:cubicBezTo>
                    <a:pt x="610" y="109"/>
                    <a:pt x="476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13"/>
          <p:cNvGrpSpPr/>
          <p:nvPr/>
        </p:nvGrpSpPr>
        <p:grpSpPr>
          <a:xfrm>
            <a:off x="282630" y="3108873"/>
            <a:ext cx="370438" cy="340250"/>
            <a:chOff x="1865447" y="3944504"/>
            <a:chExt cx="217151" cy="199455"/>
          </a:xfrm>
        </p:grpSpPr>
        <p:sp>
          <p:nvSpPr>
            <p:cNvPr id="257" name="Google Shape;257;p13"/>
            <p:cNvSpPr/>
            <p:nvPr/>
          </p:nvSpPr>
          <p:spPr>
            <a:xfrm>
              <a:off x="1865447" y="3944504"/>
              <a:ext cx="217151" cy="199455"/>
            </a:xfrm>
            <a:custGeom>
              <a:avLst/>
              <a:gdLst/>
              <a:ahLst/>
              <a:cxnLst/>
              <a:rect l="l" t="t" r="r" b="b"/>
              <a:pathLst>
                <a:path w="1902" h="1747" extrusionOk="0">
                  <a:moveTo>
                    <a:pt x="868" y="0"/>
                  </a:moveTo>
                  <a:cubicBezTo>
                    <a:pt x="797" y="0"/>
                    <a:pt x="725" y="31"/>
                    <a:pt x="679" y="82"/>
                  </a:cubicBezTo>
                  <a:cubicBezTo>
                    <a:pt x="599" y="180"/>
                    <a:pt x="581" y="314"/>
                    <a:pt x="617" y="439"/>
                  </a:cubicBezTo>
                  <a:cubicBezTo>
                    <a:pt x="625" y="492"/>
                    <a:pt x="652" y="546"/>
                    <a:pt x="679" y="599"/>
                  </a:cubicBezTo>
                  <a:cubicBezTo>
                    <a:pt x="684" y="614"/>
                    <a:pt x="699" y="648"/>
                    <a:pt x="717" y="679"/>
                  </a:cubicBezTo>
                  <a:lnTo>
                    <a:pt x="717" y="679"/>
                  </a:lnTo>
                  <a:cubicBezTo>
                    <a:pt x="659" y="621"/>
                    <a:pt x="596" y="569"/>
                    <a:pt x="527" y="528"/>
                  </a:cubicBezTo>
                  <a:cubicBezTo>
                    <a:pt x="453" y="485"/>
                    <a:pt x="366" y="459"/>
                    <a:pt x="284" y="459"/>
                  </a:cubicBezTo>
                  <a:cubicBezTo>
                    <a:pt x="247" y="459"/>
                    <a:pt x="212" y="464"/>
                    <a:pt x="179" y="475"/>
                  </a:cubicBezTo>
                  <a:cubicBezTo>
                    <a:pt x="99" y="501"/>
                    <a:pt x="28" y="555"/>
                    <a:pt x="10" y="635"/>
                  </a:cubicBezTo>
                  <a:cubicBezTo>
                    <a:pt x="1" y="698"/>
                    <a:pt x="28" y="769"/>
                    <a:pt x="63" y="822"/>
                  </a:cubicBezTo>
                  <a:cubicBezTo>
                    <a:pt x="173" y="972"/>
                    <a:pt x="373" y="1031"/>
                    <a:pt x="559" y="1031"/>
                  </a:cubicBezTo>
                  <a:cubicBezTo>
                    <a:pt x="559" y="1031"/>
                    <a:pt x="559" y="1031"/>
                    <a:pt x="560" y="1031"/>
                  </a:cubicBezTo>
                  <a:lnTo>
                    <a:pt x="560" y="1031"/>
                  </a:lnTo>
                  <a:cubicBezTo>
                    <a:pt x="460" y="1040"/>
                    <a:pt x="363" y="1067"/>
                    <a:pt x="278" y="1117"/>
                  </a:cubicBezTo>
                  <a:cubicBezTo>
                    <a:pt x="224" y="1144"/>
                    <a:pt x="162" y="1188"/>
                    <a:pt x="144" y="1251"/>
                  </a:cubicBezTo>
                  <a:cubicBezTo>
                    <a:pt x="99" y="1358"/>
                    <a:pt x="162" y="1483"/>
                    <a:pt x="260" y="1536"/>
                  </a:cubicBezTo>
                  <a:cubicBezTo>
                    <a:pt x="313" y="1563"/>
                    <a:pt x="369" y="1574"/>
                    <a:pt x="426" y="1574"/>
                  </a:cubicBezTo>
                  <a:cubicBezTo>
                    <a:pt x="483" y="1574"/>
                    <a:pt x="541" y="1563"/>
                    <a:pt x="599" y="1545"/>
                  </a:cubicBezTo>
                  <a:cubicBezTo>
                    <a:pt x="661" y="1518"/>
                    <a:pt x="724" y="1492"/>
                    <a:pt x="768" y="1447"/>
                  </a:cubicBezTo>
                  <a:cubicBezTo>
                    <a:pt x="807" y="1400"/>
                    <a:pt x="833" y="1346"/>
                    <a:pt x="826" y="1285"/>
                  </a:cubicBezTo>
                  <a:lnTo>
                    <a:pt x="826" y="1285"/>
                  </a:lnTo>
                  <a:cubicBezTo>
                    <a:pt x="845" y="1383"/>
                    <a:pt x="879" y="1481"/>
                    <a:pt x="929" y="1563"/>
                  </a:cubicBezTo>
                  <a:cubicBezTo>
                    <a:pt x="982" y="1652"/>
                    <a:pt x="1071" y="1732"/>
                    <a:pt x="1179" y="1741"/>
                  </a:cubicBezTo>
                  <a:cubicBezTo>
                    <a:pt x="1195" y="1745"/>
                    <a:pt x="1211" y="1747"/>
                    <a:pt x="1227" y="1747"/>
                  </a:cubicBezTo>
                  <a:cubicBezTo>
                    <a:pt x="1290" y="1747"/>
                    <a:pt x="1348" y="1720"/>
                    <a:pt x="1384" y="1670"/>
                  </a:cubicBezTo>
                  <a:cubicBezTo>
                    <a:pt x="1428" y="1616"/>
                    <a:pt x="1428" y="1554"/>
                    <a:pt x="1428" y="1492"/>
                  </a:cubicBezTo>
                  <a:cubicBezTo>
                    <a:pt x="1419" y="1313"/>
                    <a:pt x="1339" y="1135"/>
                    <a:pt x="1214" y="1001"/>
                  </a:cubicBezTo>
                  <a:lnTo>
                    <a:pt x="1214" y="1001"/>
                  </a:lnTo>
                  <a:cubicBezTo>
                    <a:pt x="1292" y="1043"/>
                    <a:pt x="1386" y="1069"/>
                    <a:pt x="1480" y="1069"/>
                  </a:cubicBezTo>
                  <a:cubicBezTo>
                    <a:pt x="1504" y="1069"/>
                    <a:pt x="1529" y="1067"/>
                    <a:pt x="1553" y="1063"/>
                  </a:cubicBezTo>
                  <a:cubicBezTo>
                    <a:pt x="1669" y="1037"/>
                    <a:pt x="1776" y="974"/>
                    <a:pt x="1839" y="876"/>
                  </a:cubicBezTo>
                  <a:cubicBezTo>
                    <a:pt x="1883" y="814"/>
                    <a:pt x="1901" y="733"/>
                    <a:pt x="1865" y="662"/>
                  </a:cubicBezTo>
                  <a:cubicBezTo>
                    <a:pt x="1848" y="626"/>
                    <a:pt x="1803" y="599"/>
                    <a:pt x="1758" y="582"/>
                  </a:cubicBezTo>
                  <a:cubicBezTo>
                    <a:pt x="1674" y="542"/>
                    <a:pt x="1584" y="518"/>
                    <a:pt x="1493" y="518"/>
                  </a:cubicBezTo>
                  <a:cubicBezTo>
                    <a:pt x="1460" y="518"/>
                    <a:pt x="1426" y="521"/>
                    <a:pt x="1393" y="528"/>
                  </a:cubicBezTo>
                  <a:cubicBezTo>
                    <a:pt x="1268" y="555"/>
                    <a:pt x="1152" y="626"/>
                    <a:pt x="1089" y="733"/>
                  </a:cubicBezTo>
                  <a:cubicBezTo>
                    <a:pt x="1134" y="564"/>
                    <a:pt x="1134" y="376"/>
                    <a:pt x="1089" y="207"/>
                  </a:cubicBezTo>
                  <a:cubicBezTo>
                    <a:pt x="1080" y="153"/>
                    <a:pt x="1054" y="91"/>
                    <a:pt x="1009" y="55"/>
                  </a:cubicBezTo>
                  <a:cubicBezTo>
                    <a:pt x="971" y="17"/>
                    <a:pt x="920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949017" y="4031156"/>
              <a:ext cx="36763" cy="37904"/>
            </a:xfrm>
            <a:custGeom>
              <a:avLst/>
              <a:gdLst/>
              <a:ahLst/>
              <a:cxnLst/>
              <a:rect l="l" t="t" r="r" b="b"/>
              <a:pathLst>
                <a:path w="322" h="332" extrusionOk="0">
                  <a:moveTo>
                    <a:pt x="161" y="1"/>
                  </a:moveTo>
                  <a:cubicBezTo>
                    <a:pt x="72" y="1"/>
                    <a:pt x="0" y="81"/>
                    <a:pt x="0" y="170"/>
                  </a:cubicBezTo>
                  <a:cubicBezTo>
                    <a:pt x="0" y="260"/>
                    <a:pt x="72" y="331"/>
                    <a:pt x="161" y="331"/>
                  </a:cubicBezTo>
                  <a:cubicBezTo>
                    <a:pt x="250" y="331"/>
                    <a:pt x="322" y="260"/>
                    <a:pt x="322" y="170"/>
                  </a:cubicBezTo>
                  <a:cubicBezTo>
                    <a:pt x="322" y="81"/>
                    <a:pt x="250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101805" y="2001099"/>
            <a:ext cx="325844" cy="301348"/>
            <a:chOff x="1364924" y="4072835"/>
            <a:chExt cx="191010" cy="176650"/>
          </a:xfrm>
        </p:grpSpPr>
        <p:sp>
          <p:nvSpPr>
            <p:cNvPr id="260" name="Google Shape;260;p13"/>
            <p:cNvSpPr/>
            <p:nvPr/>
          </p:nvSpPr>
          <p:spPr>
            <a:xfrm>
              <a:off x="1364924" y="4072835"/>
              <a:ext cx="191010" cy="176650"/>
            </a:xfrm>
            <a:custGeom>
              <a:avLst/>
              <a:gdLst/>
              <a:ahLst/>
              <a:cxnLst/>
              <a:rect l="l" t="t" r="r" b="b"/>
              <a:pathLst>
                <a:path w="1196" h="1106" extrusionOk="0">
                  <a:moveTo>
                    <a:pt x="552" y="1"/>
                  </a:moveTo>
                  <a:cubicBezTo>
                    <a:pt x="508" y="1"/>
                    <a:pt x="460" y="22"/>
                    <a:pt x="428" y="59"/>
                  </a:cubicBezTo>
                  <a:cubicBezTo>
                    <a:pt x="375" y="113"/>
                    <a:pt x="366" y="202"/>
                    <a:pt x="384" y="282"/>
                  </a:cubicBezTo>
                  <a:cubicBezTo>
                    <a:pt x="393" y="309"/>
                    <a:pt x="411" y="345"/>
                    <a:pt x="428" y="380"/>
                  </a:cubicBezTo>
                  <a:cubicBezTo>
                    <a:pt x="434" y="391"/>
                    <a:pt x="442" y="416"/>
                    <a:pt x="453" y="437"/>
                  </a:cubicBezTo>
                  <a:lnTo>
                    <a:pt x="453" y="437"/>
                  </a:lnTo>
                  <a:cubicBezTo>
                    <a:pt x="415" y="398"/>
                    <a:pt x="373" y="364"/>
                    <a:pt x="330" y="336"/>
                  </a:cubicBezTo>
                  <a:cubicBezTo>
                    <a:pt x="278" y="310"/>
                    <a:pt x="221" y="293"/>
                    <a:pt x="166" y="293"/>
                  </a:cubicBezTo>
                  <a:cubicBezTo>
                    <a:pt x="146" y="293"/>
                    <a:pt x="126" y="295"/>
                    <a:pt x="107" y="300"/>
                  </a:cubicBezTo>
                  <a:cubicBezTo>
                    <a:pt x="63" y="318"/>
                    <a:pt x="18" y="354"/>
                    <a:pt x="9" y="407"/>
                  </a:cubicBezTo>
                  <a:cubicBezTo>
                    <a:pt x="0" y="443"/>
                    <a:pt x="18" y="487"/>
                    <a:pt x="36" y="523"/>
                  </a:cubicBezTo>
                  <a:cubicBezTo>
                    <a:pt x="107" y="618"/>
                    <a:pt x="233" y="650"/>
                    <a:pt x="354" y="650"/>
                  </a:cubicBezTo>
                  <a:cubicBezTo>
                    <a:pt x="356" y="650"/>
                    <a:pt x="358" y="650"/>
                    <a:pt x="360" y="650"/>
                  </a:cubicBezTo>
                  <a:lnTo>
                    <a:pt x="360" y="650"/>
                  </a:lnTo>
                  <a:cubicBezTo>
                    <a:pt x="294" y="655"/>
                    <a:pt x="230" y="672"/>
                    <a:pt x="179" y="701"/>
                  </a:cubicBezTo>
                  <a:cubicBezTo>
                    <a:pt x="134" y="728"/>
                    <a:pt x="107" y="755"/>
                    <a:pt x="89" y="791"/>
                  </a:cubicBezTo>
                  <a:cubicBezTo>
                    <a:pt x="63" y="853"/>
                    <a:pt x="98" y="933"/>
                    <a:pt x="161" y="969"/>
                  </a:cubicBezTo>
                  <a:cubicBezTo>
                    <a:pt x="196" y="987"/>
                    <a:pt x="232" y="994"/>
                    <a:pt x="268" y="994"/>
                  </a:cubicBezTo>
                  <a:cubicBezTo>
                    <a:pt x="303" y="994"/>
                    <a:pt x="339" y="987"/>
                    <a:pt x="375" y="978"/>
                  </a:cubicBezTo>
                  <a:cubicBezTo>
                    <a:pt x="411" y="960"/>
                    <a:pt x="455" y="942"/>
                    <a:pt x="482" y="916"/>
                  </a:cubicBezTo>
                  <a:cubicBezTo>
                    <a:pt x="505" y="884"/>
                    <a:pt x="522" y="847"/>
                    <a:pt x="520" y="814"/>
                  </a:cubicBezTo>
                  <a:lnTo>
                    <a:pt x="520" y="814"/>
                  </a:lnTo>
                  <a:cubicBezTo>
                    <a:pt x="529" y="873"/>
                    <a:pt x="547" y="937"/>
                    <a:pt x="580" y="987"/>
                  </a:cubicBezTo>
                  <a:cubicBezTo>
                    <a:pt x="616" y="1049"/>
                    <a:pt x="678" y="1094"/>
                    <a:pt x="741" y="1103"/>
                  </a:cubicBezTo>
                  <a:cubicBezTo>
                    <a:pt x="750" y="1104"/>
                    <a:pt x="759" y="1105"/>
                    <a:pt x="768" y="1105"/>
                  </a:cubicBezTo>
                  <a:cubicBezTo>
                    <a:pt x="812" y="1105"/>
                    <a:pt x="852" y="1088"/>
                    <a:pt x="874" y="1058"/>
                  </a:cubicBezTo>
                  <a:cubicBezTo>
                    <a:pt x="892" y="1023"/>
                    <a:pt x="901" y="987"/>
                    <a:pt x="901" y="942"/>
                  </a:cubicBezTo>
                  <a:cubicBezTo>
                    <a:pt x="892" y="826"/>
                    <a:pt x="839" y="719"/>
                    <a:pt x="758" y="639"/>
                  </a:cubicBezTo>
                  <a:lnTo>
                    <a:pt x="758" y="639"/>
                  </a:lnTo>
                  <a:cubicBezTo>
                    <a:pt x="817" y="661"/>
                    <a:pt x="876" y="677"/>
                    <a:pt x="935" y="677"/>
                  </a:cubicBezTo>
                  <a:cubicBezTo>
                    <a:pt x="947" y="677"/>
                    <a:pt x="960" y="676"/>
                    <a:pt x="973" y="675"/>
                  </a:cubicBezTo>
                  <a:cubicBezTo>
                    <a:pt x="1044" y="657"/>
                    <a:pt x="1115" y="612"/>
                    <a:pt x="1160" y="559"/>
                  </a:cubicBezTo>
                  <a:cubicBezTo>
                    <a:pt x="1187" y="514"/>
                    <a:pt x="1196" y="461"/>
                    <a:pt x="1178" y="425"/>
                  </a:cubicBezTo>
                  <a:cubicBezTo>
                    <a:pt x="1160" y="398"/>
                    <a:pt x="1133" y="380"/>
                    <a:pt x="1106" y="371"/>
                  </a:cubicBezTo>
                  <a:cubicBezTo>
                    <a:pt x="1054" y="345"/>
                    <a:pt x="997" y="329"/>
                    <a:pt x="939" y="329"/>
                  </a:cubicBezTo>
                  <a:cubicBezTo>
                    <a:pt x="917" y="329"/>
                    <a:pt x="896" y="331"/>
                    <a:pt x="874" y="336"/>
                  </a:cubicBezTo>
                  <a:cubicBezTo>
                    <a:pt x="794" y="354"/>
                    <a:pt x="723" y="398"/>
                    <a:pt x="678" y="461"/>
                  </a:cubicBezTo>
                  <a:cubicBezTo>
                    <a:pt x="714" y="354"/>
                    <a:pt x="714" y="238"/>
                    <a:pt x="687" y="131"/>
                  </a:cubicBezTo>
                  <a:cubicBezTo>
                    <a:pt x="678" y="95"/>
                    <a:pt x="660" y="59"/>
                    <a:pt x="634" y="32"/>
                  </a:cubicBezTo>
                  <a:cubicBezTo>
                    <a:pt x="612" y="11"/>
                    <a:pt x="583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437590" y="4150617"/>
              <a:ext cx="32900" cy="32902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7" y="0"/>
                  </a:moveTo>
                  <a:cubicBezTo>
                    <a:pt x="45" y="0"/>
                    <a:pt x="0" y="45"/>
                    <a:pt x="0" y="98"/>
                  </a:cubicBezTo>
                  <a:cubicBezTo>
                    <a:pt x="0" y="161"/>
                    <a:pt x="45" y="206"/>
                    <a:pt x="107" y="206"/>
                  </a:cubicBezTo>
                  <a:cubicBezTo>
                    <a:pt x="161" y="206"/>
                    <a:pt x="205" y="161"/>
                    <a:pt x="205" y="98"/>
                  </a:cubicBezTo>
                  <a:cubicBezTo>
                    <a:pt x="205" y="45"/>
                    <a:pt x="161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8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18"/>
          <p:cNvSpPr/>
          <p:nvPr/>
        </p:nvSpPr>
        <p:spPr>
          <a:xfrm rot="-1178775">
            <a:off x="1196595" y="44193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 flipH="1">
            <a:off x="-1557223" y="4058007"/>
            <a:ext cx="3912636" cy="212992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"/>
          <p:cNvSpPr/>
          <p:nvPr/>
        </p:nvSpPr>
        <p:spPr>
          <a:xfrm>
            <a:off x="6119605" y="3936350"/>
            <a:ext cx="5273969" cy="2373220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8"/>
          <p:cNvGrpSpPr/>
          <p:nvPr/>
        </p:nvGrpSpPr>
        <p:grpSpPr>
          <a:xfrm rot="659987">
            <a:off x="-13018" y="2130437"/>
            <a:ext cx="677272" cy="1844972"/>
            <a:chOff x="8526855" y="2372584"/>
            <a:chExt cx="677291" cy="1845025"/>
          </a:xfrm>
        </p:grpSpPr>
        <p:grpSp>
          <p:nvGrpSpPr>
            <p:cNvPr id="408" name="Google Shape;408;p18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18"/>
            <p:cNvGrpSpPr/>
            <p:nvPr/>
          </p:nvGrpSpPr>
          <p:grpSpPr>
            <a:xfrm>
              <a:off x="8526855" y="2372584"/>
              <a:ext cx="677291" cy="1845025"/>
              <a:chOff x="123530" y="3298509"/>
              <a:chExt cx="677291" cy="1845025"/>
            </a:xfrm>
          </p:grpSpPr>
          <p:grpSp>
            <p:nvGrpSpPr>
              <p:cNvPr id="412" name="Google Shape;412;p18"/>
              <p:cNvGrpSpPr/>
              <p:nvPr/>
            </p:nvGrpSpPr>
            <p:grpSpPr>
              <a:xfrm>
                <a:off x="474976" y="4842186"/>
                <a:ext cx="325844" cy="301348"/>
                <a:chOff x="1545347" y="5535970"/>
                <a:chExt cx="191010" cy="176650"/>
              </a:xfrm>
            </p:grpSpPr>
            <p:sp>
              <p:nvSpPr>
                <p:cNvPr id="413" name="Google Shape;413;p18"/>
                <p:cNvSpPr/>
                <p:nvPr/>
              </p:nvSpPr>
              <p:spPr>
                <a:xfrm>
                  <a:off x="1545347" y="5535970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18"/>
                <p:cNvSpPr/>
                <p:nvPr/>
              </p:nvSpPr>
              <p:spPr>
                <a:xfrm>
                  <a:off x="1618012" y="5613752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" name="Google Shape;415;p18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416" name="Google Shape;416;p18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18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8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8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3" name="Google Shape;423;p18"/>
          <p:cNvGrpSpPr/>
          <p:nvPr/>
        </p:nvGrpSpPr>
        <p:grpSpPr>
          <a:xfrm rot="10800000">
            <a:off x="8430905" y="1939896"/>
            <a:ext cx="651370" cy="1940402"/>
            <a:chOff x="8492630" y="1112096"/>
            <a:chExt cx="651370" cy="1940402"/>
          </a:xfrm>
        </p:grpSpPr>
        <p:grpSp>
          <p:nvGrpSpPr>
            <p:cNvPr id="424" name="Google Shape;424;p18"/>
            <p:cNvGrpSpPr/>
            <p:nvPr/>
          </p:nvGrpSpPr>
          <p:grpSpPr>
            <a:xfrm>
              <a:off x="8712130" y="1895049"/>
              <a:ext cx="431870" cy="1157449"/>
              <a:chOff x="8607305" y="2705499"/>
              <a:chExt cx="431870" cy="1157449"/>
            </a:xfrm>
          </p:grpSpPr>
          <p:grpSp>
            <p:nvGrpSpPr>
              <p:cNvPr id="425" name="Google Shape;425;p18"/>
              <p:cNvGrpSpPr/>
              <p:nvPr/>
            </p:nvGrpSpPr>
            <p:grpSpPr>
              <a:xfrm>
                <a:off x="8607305" y="3522698"/>
                <a:ext cx="370438" cy="340250"/>
                <a:chOff x="1865447" y="3944504"/>
                <a:chExt cx="217151" cy="199455"/>
              </a:xfrm>
            </p:grpSpPr>
            <p:sp>
              <p:nvSpPr>
                <p:cNvPr id="426" name="Google Shape;426;p18"/>
                <p:cNvSpPr/>
                <p:nvPr/>
              </p:nvSpPr>
              <p:spPr>
                <a:xfrm>
                  <a:off x="1865447" y="3944504"/>
                  <a:ext cx="217151" cy="199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" h="1747" extrusionOk="0">
                      <a:moveTo>
                        <a:pt x="868" y="0"/>
                      </a:moveTo>
                      <a:cubicBezTo>
                        <a:pt x="797" y="0"/>
                        <a:pt x="725" y="31"/>
                        <a:pt x="679" y="82"/>
                      </a:cubicBezTo>
                      <a:cubicBezTo>
                        <a:pt x="599" y="180"/>
                        <a:pt x="581" y="314"/>
                        <a:pt x="617" y="439"/>
                      </a:cubicBezTo>
                      <a:cubicBezTo>
                        <a:pt x="625" y="492"/>
                        <a:pt x="652" y="546"/>
                        <a:pt x="679" y="599"/>
                      </a:cubicBezTo>
                      <a:cubicBezTo>
                        <a:pt x="684" y="614"/>
                        <a:pt x="699" y="648"/>
                        <a:pt x="717" y="679"/>
                      </a:cubicBezTo>
                      <a:lnTo>
                        <a:pt x="717" y="679"/>
                      </a:lnTo>
                      <a:cubicBezTo>
                        <a:pt x="659" y="621"/>
                        <a:pt x="596" y="569"/>
                        <a:pt x="527" y="528"/>
                      </a:cubicBezTo>
                      <a:cubicBezTo>
                        <a:pt x="453" y="485"/>
                        <a:pt x="366" y="459"/>
                        <a:pt x="284" y="459"/>
                      </a:cubicBezTo>
                      <a:cubicBezTo>
                        <a:pt x="247" y="459"/>
                        <a:pt x="212" y="464"/>
                        <a:pt x="179" y="475"/>
                      </a:cubicBezTo>
                      <a:cubicBezTo>
                        <a:pt x="99" y="501"/>
                        <a:pt x="28" y="555"/>
                        <a:pt x="10" y="635"/>
                      </a:cubicBezTo>
                      <a:cubicBezTo>
                        <a:pt x="1" y="698"/>
                        <a:pt x="28" y="769"/>
                        <a:pt x="63" y="822"/>
                      </a:cubicBezTo>
                      <a:cubicBezTo>
                        <a:pt x="173" y="972"/>
                        <a:pt x="373" y="1031"/>
                        <a:pt x="559" y="1031"/>
                      </a:cubicBezTo>
                      <a:cubicBezTo>
                        <a:pt x="559" y="1031"/>
                        <a:pt x="559" y="1031"/>
                        <a:pt x="560" y="1031"/>
                      </a:cubicBezTo>
                      <a:lnTo>
                        <a:pt x="560" y="1031"/>
                      </a:lnTo>
                      <a:cubicBezTo>
                        <a:pt x="460" y="1040"/>
                        <a:pt x="363" y="1067"/>
                        <a:pt x="278" y="1117"/>
                      </a:cubicBezTo>
                      <a:cubicBezTo>
                        <a:pt x="224" y="1144"/>
                        <a:pt x="162" y="1188"/>
                        <a:pt x="144" y="1251"/>
                      </a:cubicBezTo>
                      <a:cubicBezTo>
                        <a:pt x="99" y="1358"/>
                        <a:pt x="162" y="1483"/>
                        <a:pt x="260" y="1536"/>
                      </a:cubicBezTo>
                      <a:cubicBezTo>
                        <a:pt x="313" y="1563"/>
                        <a:pt x="369" y="1574"/>
                        <a:pt x="426" y="1574"/>
                      </a:cubicBezTo>
                      <a:cubicBezTo>
                        <a:pt x="483" y="1574"/>
                        <a:pt x="541" y="1563"/>
                        <a:pt x="599" y="1545"/>
                      </a:cubicBezTo>
                      <a:cubicBezTo>
                        <a:pt x="661" y="1518"/>
                        <a:pt x="724" y="1492"/>
                        <a:pt x="768" y="1447"/>
                      </a:cubicBezTo>
                      <a:cubicBezTo>
                        <a:pt x="807" y="1400"/>
                        <a:pt x="833" y="1346"/>
                        <a:pt x="826" y="1285"/>
                      </a:cubicBezTo>
                      <a:lnTo>
                        <a:pt x="826" y="1285"/>
                      </a:lnTo>
                      <a:cubicBezTo>
                        <a:pt x="845" y="1383"/>
                        <a:pt x="879" y="1481"/>
                        <a:pt x="929" y="1563"/>
                      </a:cubicBezTo>
                      <a:cubicBezTo>
                        <a:pt x="982" y="1652"/>
                        <a:pt x="1071" y="1732"/>
                        <a:pt x="1179" y="1741"/>
                      </a:cubicBezTo>
                      <a:cubicBezTo>
                        <a:pt x="1195" y="1745"/>
                        <a:pt x="1211" y="1747"/>
                        <a:pt x="1227" y="1747"/>
                      </a:cubicBezTo>
                      <a:cubicBezTo>
                        <a:pt x="1290" y="1747"/>
                        <a:pt x="1348" y="1720"/>
                        <a:pt x="1384" y="1670"/>
                      </a:cubicBezTo>
                      <a:cubicBezTo>
                        <a:pt x="1428" y="1616"/>
                        <a:pt x="1428" y="1554"/>
                        <a:pt x="1428" y="1492"/>
                      </a:cubicBezTo>
                      <a:cubicBezTo>
                        <a:pt x="1419" y="1313"/>
                        <a:pt x="1339" y="1135"/>
                        <a:pt x="1214" y="1001"/>
                      </a:cubicBezTo>
                      <a:lnTo>
                        <a:pt x="1214" y="1001"/>
                      </a:lnTo>
                      <a:cubicBezTo>
                        <a:pt x="1292" y="1043"/>
                        <a:pt x="1386" y="1069"/>
                        <a:pt x="1480" y="1069"/>
                      </a:cubicBezTo>
                      <a:cubicBezTo>
                        <a:pt x="1504" y="1069"/>
                        <a:pt x="1529" y="1067"/>
                        <a:pt x="1553" y="1063"/>
                      </a:cubicBezTo>
                      <a:cubicBezTo>
                        <a:pt x="1669" y="1037"/>
                        <a:pt x="1776" y="974"/>
                        <a:pt x="1839" y="876"/>
                      </a:cubicBezTo>
                      <a:cubicBezTo>
                        <a:pt x="1883" y="814"/>
                        <a:pt x="1901" y="733"/>
                        <a:pt x="1865" y="662"/>
                      </a:cubicBezTo>
                      <a:cubicBezTo>
                        <a:pt x="1848" y="626"/>
                        <a:pt x="1803" y="599"/>
                        <a:pt x="1758" y="582"/>
                      </a:cubicBezTo>
                      <a:cubicBezTo>
                        <a:pt x="1674" y="542"/>
                        <a:pt x="1584" y="518"/>
                        <a:pt x="1493" y="518"/>
                      </a:cubicBezTo>
                      <a:cubicBezTo>
                        <a:pt x="1460" y="518"/>
                        <a:pt x="1426" y="521"/>
                        <a:pt x="1393" y="528"/>
                      </a:cubicBezTo>
                      <a:cubicBezTo>
                        <a:pt x="1268" y="555"/>
                        <a:pt x="1152" y="626"/>
                        <a:pt x="1089" y="733"/>
                      </a:cubicBezTo>
                      <a:cubicBezTo>
                        <a:pt x="1134" y="564"/>
                        <a:pt x="1134" y="376"/>
                        <a:pt x="1089" y="207"/>
                      </a:cubicBezTo>
                      <a:cubicBezTo>
                        <a:pt x="1080" y="153"/>
                        <a:pt x="1054" y="91"/>
                        <a:pt x="1009" y="55"/>
                      </a:cubicBezTo>
                      <a:cubicBezTo>
                        <a:pt x="971" y="17"/>
                        <a:pt x="920" y="0"/>
                        <a:pt x="86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/>
                <p:nvPr/>
              </p:nvSpPr>
              <p:spPr>
                <a:xfrm>
                  <a:off x="1949017" y="4031156"/>
                  <a:ext cx="36763" cy="37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332" extrusionOk="0">
                      <a:moveTo>
                        <a:pt x="161" y="1"/>
                      </a:moveTo>
                      <a:cubicBezTo>
                        <a:pt x="72" y="1"/>
                        <a:pt x="0" y="81"/>
                        <a:pt x="0" y="170"/>
                      </a:cubicBezTo>
                      <a:cubicBezTo>
                        <a:pt x="0" y="260"/>
                        <a:pt x="72" y="331"/>
                        <a:pt x="161" y="331"/>
                      </a:cubicBezTo>
                      <a:cubicBezTo>
                        <a:pt x="250" y="331"/>
                        <a:pt x="322" y="260"/>
                        <a:pt x="322" y="170"/>
                      </a:cubicBezTo>
                      <a:cubicBezTo>
                        <a:pt x="322" y="81"/>
                        <a:pt x="250" y="1"/>
                        <a:pt x="16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8713330" y="2705499"/>
                <a:ext cx="325844" cy="301348"/>
                <a:chOff x="1364924" y="4072835"/>
                <a:chExt cx="191010" cy="1766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1364924" y="4072835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1437590" y="4150617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1" name="Google Shape;431;p18"/>
            <p:cNvGrpSpPr/>
            <p:nvPr/>
          </p:nvGrpSpPr>
          <p:grpSpPr>
            <a:xfrm>
              <a:off x="8492630" y="1112096"/>
              <a:ext cx="413159" cy="393065"/>
              <a:chOff x="520730" y="4173296"/>
              <a:chExt cx="413159" cy="393065"/>
            </a:xfrm>
          </p:grpSpPr>
          <p:sp>
            <p:nvSpPr>
              <p:cNvPr id="432" name="Google Shape;432;p18"/>
              <p:cNvSpPr/>
              <p:nvPr/>
            </p:nvSpPr>
            <p:spPr>
              <a:xfrm>
                <a:off x="616871" y="4173296"/>
                <a:ext cx="169769" cy="19693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33" extrusionOk="0">
                    <a:moveTo>
                      <a:pt x="736" y="1"/>
                    </a:moveTo>
                    <a:cubicBezTo>
                      <a:pt x="586" y="1"/>
                      <a:pt x="536" y="304"/>
                      <a:pt x="536" y="304"/>
                    </a:cubicBezTo>
                    <a:cubicBezTo>
                      <a:pt x="536" y="304"/>
                      <a:pt x="418" y="74"/>
                      <a:pt x="286" y="74"/>
                    </a:cubicBezTo>
                    <a:cubicBezTo>
                      <a:pt x="248" y="74"/>
                      <a:pt x="208" y="94"/>
                      <a:pt x="170" y="144"/>
                    </a:cubicBezTo>
                    <a:cubicBezTo>
                      <a:pt x="1" y="367"/>
                      <a:pt x="688" y="1232"/>
                      <a:pt x="688" y="1232"/>
                    </a:cubicBezTo>
                    <a:cubicBezTo>
                      <a:pt x="688" y="1232"/>
                      <a:pt x="1062" y="188"/>
                      <a:pt x="830" y="37"/>
                    </a:cubicBezTo>
                    <a:cubicBezTo>
                      <a:pt x="795" y="11"/>
                      <a:pt x="764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520730" y="4252675"/>
                <a:ext cx="206023" cy="1253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85" extrusionOk="0">
                    <a:moveTo>
                      <a:pt x="384" y="0"/>
                    </a:moveTo>
                    <a:cubicBezTo>
                      <a:pt x="363" y="0"/>
                      <a:pt x="343" y="4"/>
                      <a:pt x="326" y="13"/>
                    </a:cubicBezTo>
                    <a:cubicBezTo>
                      <a:pt x="76" y="129"/>
                      <a:pt x="415" y="396"/>
                      <a:pt x="415" y="396"/>
                    </a:cubicBezTo>
                    <a:cubicBezTo>
                      <a:pt x="415" y="396"/>
                      <a:pt x="409" y="396"/>
                      <a:pt x="398" y="396"/>
                    </a:cubicBezTo>
                    <a:cubicBezTo>
                      <a:pt x="319" y="396"/>
                      <a:pt x="0" y="410"/>
                      <a:pt x="94" y="637"/>
                    </a:cubicBezTo>
                    <a:cubicBezTo>
                      <a:pt x="142" y="752"/>
                      <a:pt x="385" y="784"/>
                      <a:pt x="640" y="784"/>
                    </a:cubicBezTo>
                    <a:cubicBezTo>
                      <a:pt x="956" y="784"/>
                      <a:pt x="1290" y="735"/>
                      <a:pt x="1290" y="735"/>
                    </a:cubicBezTo>
                    <a:cubicBezTo>
                      <a:pt x="1290" y="735"/>
                      <a:pt x="670" y="0"/>
                      <a:pt x="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547879" y="4370066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1120" y="0"/>
                    </a:moveTo>
                    <a:cubicBezTo>
                      <a:pt x="1119" y="0"/>
                      <a:pt x="31" y="188"/>
                      <a:pt x="13" y="464"/>
                    </a:cubicBezTo>
                    <a:cubicBezTo>
                      <a:pt x="1" y="596"/>
                      <a:pt x="85" y="630"/>
                      <a:pt x="177" y="630"/>
                    </a:cubicBezTo>
                    <a:cubicBezTo>
                      <a:pt x="278" y="630"/>
                      <a:pt x="388" y="589"/>
                      <a:pt x="388" y="589"/>
                    </a:cubicBezTo>
                    <a:lnTo>
                      <a:pt x="388" y="589"/>
                    </a:lnTo>
                    <a:cubicBezTo>
                      <a:pt x="388" y="589"/>
                      <a:pt x="165" y="955"/>
                      <a:pt x="433" y="990"/>
                    </a:cubicBezTo>
                    <a:cubicBezTo>
                      <a:pt x="437" y="991"/>
                      <a:pt x="442" y="991"/>
                      <a:pt x="447" y="991"/>
                    </a:cubicBezTo>
                    <a:cubicBezTo>
                      <a:pt x="723" y="991"/>
                      <a:pt x="1120" y="0"/>
                      <a:pt x="11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666699" y="4370066"/>
                <a:ext cx="169769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29" extrusionOk="0">
                    <a:moveTo>
                      <a:pt x="376" y="0"/>
                    </a:moveTo>
                    <a:cubicBezTo>
                      <a:pt x="376" y="0"/>
                      <a:pt x="1" y="1035"/>
                      <a:pt x="233" y="1196"/>
                    </a:cubicBezTo>
                    <a:cubicBezTo>
                      <a:pt x="267" y="1219"/>
                      <a:pt x="298" y="1229"/>
                      <a:pt x="325" y="1229"/>
                    </a:cubicBezTo>
                    <a:cubicBezTo>
                      <a:pt x="476" y="1229"/>
                      <a:pt x="527" y="928"/>
                      <a:pt x="527" y="928"/>
                    </a:cubicBezTo>
                    <a:cubicBezTo>
                      <a:pt x="527" y="928"/>
                      <a:pt x="646" y="1155"/>
                      <a:pt x="778" y="1155"/>
                    </a:cubicBezTo>
                    <a:cubicBezTo>
                      <a:pt x="816" y="1155"/>
                      <a:pt x="855" y="1136"/>
                      <a:pt x="893" y="1089"/>
                    </a:cubicBezTo>
                    <a:cubicBezTo>
                      <a:pt x="1062" y="866"/>
                      <a:pt x="37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726588" y="4362080"/>
                <a:ext cx="207300" cy="12522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84" extrusionOk="0">
                    <a:moveTo>
                      <a:pt x="650" y="1"/>
                    </a:moveTo>
                    <a:cubicBezTo>
                      <a:pt x="334" y="1"/>
                      <a:pt x="1" y="50"/>
                      <a:pt x="1" y="50"/>
                    </a:cubicBezTo>
                    <a:cubicBezTo>
                      <a:pt x="1" y="50"/>
                      <a:pt x="625" y="784"/>
                      <a:pt x="910" y="784"/>
                    </a:cubicBezTo>
                    <a:cubicBezTo>
                      <a:pt x="930" y="784"/>
                      <a:pt x="948" y="780"/>
                      <a:pt x="964" y="773"/>
                    </a:cubicBezTo>
                    <a:cubicBezTo>
                      <a:pt x="1214" y="657"/>
                      <a:pt x="875" y="380"/>
                      <a:pt x="875" y="380"/>
                    </a:cubicBezTo>
                    <a:lnTo>
                      <a:pt x="875" y="380"/>
                    </a:lnTo>
                    <a:cubicBezTo>
                      <a:pt x="875" y="380"/>
                      <a:pt x="882" y="381"/>
                      <a:pt x="893" y="381"/>
                    </a:cubicBezTo>
                    <a:cubicBezTo>
                      <a:pt x="975" y="381"/>
                      <a:pt x="1297" y="367"/>
                      <a:pt x="1196" y="148"/>
                    </a:cubicBezTo>
                    <a:cubicBezTo>
                      <a:pt x="1148" y="33"/>
                      <a:pt x="905" y="1"/>
                      <a:pt x="6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726588" y="4211788"/>
                <a:ext cx="178872" cy="15844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92" extrusionOk="0">
                    <a:moveTo>
                      <a:pt x="673" y="0"/>
                    </a:moveTo>
                    <a:cubicBezTo>
                      <a:pt x="397" y="0"/>
                      <a:pt x="1" y="991"/>
                      <a:pt x="1" y="991"/>
                    </a:cubicBezTo>
                    <a:cubicBezTo>
                      <a:pt x="1" y="991"/>
                      <a:pt x="1089" y="795"/>
                      <a:pt x="1107" y="518"/>
                    </a:cubicBezTo>
                    <a:cubicBezTo>
                      <a:pt x="1119" y="386"/>
                      <a:pt x="1035" y="352"/>
                      <a:pt x="943" y="352"/>
                    </a:cubicBezTo>
                    <a:cubicBezTo>
                      <a:pt x="842" y="352"/>
                      <a:pt x="732" y="393"/>
                      <a:pt x="732" y="393"/>
                    </a:cubicBezTo>
                    <a:cubicBezTo>
                      <a:pt x="732" y="393"/>
                      <a:pt x="964" y="37"/>
                      <a:pt x="687" y="1"/>
                    </a:cubicBezTo>
                    <a:cubicBezTo>
                      <a:pt x="683" y="0"/>
                      <a:pt x="678" y="0"/>
                      <a:pt x="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73886" y="4321033"/>
                <a:ext cx="105567" cy="9822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15" extrusionOk="0">
                    <a:moveTo>
                      <a:pt x="333" y="0"/>
                    </a:moveTo>
                    <a:cubicBezTo>
                      <a:pt x="317" y="0"/>
                      <a:pt x="301" y="1"/>
                      <a:pt x="286" y="4"/>
                    </a:cubicBezTo>
                    <a:cubicBezTo>
                      <a:pt x="116" y="31"/>
                      <a:pt x="0" y="191"/>
                      <a:pt x="27" y="352"/>
                    </a:cubicBezTo>
                    <a:cubicBezTo>
                      <a:pt x="51" y="505"/>
                      <a:pt x="185" y="614"/>
                      <a:pt x="335" y="614"/>
                    </a:cubicBezTo>
                    <a:cubicBezTo>
                      <a:pt x="351" y="614"/>
                      <a:pt x="368" y="613"/>
                      <a:pt x="384" y="611"/>
                    </a:cubicBezTo>
                    <a:cubicBezTo>
                      <a:pt x="545" y="584"/>
                      <a:pt x="661" y="423"/>
                      <a:pt x="634" y="254"/>
                    </a:cubicBezTo>
                    <a:cubicBezTo>
                      <a:pt x="610" y="109"/>
                      <a:pt x="476" y="0"/>
                      <a:pt x="3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9" name="Google Shape;439;p18"/>
          <p:cNvSpPr/>
          <p:nvPr/>
        </p:nvSpPr>
        <p:spPr>
          <a:xfrm rot="-1178775">
            <a:off x="4164345" y="4419344"/>
            <a:ext cx="4755878" cy="2543036"/>
          </a:xfrm>
          <a:custGeom>
            <a:avLst/>
            <a:gdLst/>
            <a:ahLst/>
            <a:cxnLst/>
            <a:rect l="l" t="t" r="r" b="b"/>
            <a:pathLst>
              <a:path w="18503" h="9894" extrusionOk="0">
                <a:moveTo>
                  <a:pt x="6066" y="0"/>
                </a:moveTo>
                <a:cubicBezTo>
                  <a:pt x="3158" y="0"/>
                  <a:pt x="2837" y="3105"/>
                  <a:pt x="2837" y="3105"/>
                </a:cubicBezTo>
                <a:cubicBezTo>
                  <a:pt x="2837" y="3105"/>
                  <a:pt x="2827" y="3104"/>
                  <a:pt x="2808" y="3104"/>
                </a:cubicBezTo>
                <a:cubicBezTo>
                  <a:pt x="2584" y="3104"/>
                  <a:pt x="1133" y="3165"/>
                  <a:pt x="1133" y="4737"/>
                </a:cubicBezTo>
                <a:cubicBezTo>
                  <a:pt x="1133" y="4737"/>
                  <a:pt x="1082" y="4725"/>
                  <a:pt x="1001" y="4725"/>
                </a:cubicBezTo>
                <a:cubicBezTo>
                  <a:pt x="702" y="4725"/>
                  <a:pt x="0" y="4891"/>
                  <a:pt x="0" y="6450"/>
                </a:cubicBezTo>
                <a:lnTo>
                  <a:pt x="0" y="9894"/>
                </a:lnTo>
                <a:lnTo>
                  <a:pt x="18502" y="9894"/>
                </a:lnTo>
                <a:cubicBezTo>
                  <a:pt x="18502" y="9894"/>
                  <a:pt x="17754" y="5643"/>
                  <a:pt x="13660" y="5643"/>
                </a:cubicBezTo>
                <a:cubicBezTo>
                  <a:pt x="13490" y="5643"/>
                  <a:pt x="13314" y="5650"/>
                  <a:pt x="13132" y="5665"/>
                </a:cubicBezTo>
                <a:cubicBezTo>
                  <a:pt x="13132" y="5665"/>
                  <a:pt x="12792" y="3004"/>
                  <a:pt x="9682" y="3004"/>
                </a:cubicBezTo>
                <a:cubicBezTo>
                  <a:pt x="9447" y="3004"/>
                  <a:pt x="9197" y="3019"/>
                  <a:pt x="8930" y="3051"/>
                </a:cubicBezTo>
                <a:cubicBezTo>
                  <a:pt x="8930" y="3051"/>
                  <a:pt x="8975" y="0"/>
                  <a:pt x="6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6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agu Slab"/>
              <a:buNone/>
              <a:defRPr sz="2800" b="1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59" r:id="rId8"/>
    <p:sldLayoutId id="2147483664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flat-mental-health-instagram-stories_1622373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flat-mental-health-instagram-stories_1622373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>
            <a:spLocks noGrp="1"/>
          </p:cNvSpPr>
          <p:nvPr>
            <p:ph type="ctrTitle"/>
          </p:nvPr>
        </p:nvSpPr>
        <p:spPr>
          <a:xfrm>
            <a:off x="3780550" y="313172"/>
            <a:ext cx="4662900" cy="21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PERSONAGEM EMPÁTICA PARA JOGOS DIGITAIS: O CASO DO JOGO DIGITAL “onegai”</a:t>
            </a:r>
            <a:br>
              <a:rPr lang="en" sz="2400" dirty="0">
                <a:solidFill>
                  <a:schemeClr val="lt2"/>
                </a:solidFill>
              </a:rPr>
            </a:br>
            <a:br>
              <a:rPr lang="en" sz="2400" dirty="0">
                <a:solidFill>
                  <a:schemeClr val="lt2"/>
                </a:solidFill>
              </a:rPr>
            </a:br>
            <a:r>
              <a:rPr lang="en" sz="1800" dirty="0">
                <a:solidFill>
                  <a:schemeClr val="dk1"/>
                </a:solidFill>
              </a:rPr>
              <a:t>DEFESA DA DISSERTAÇÃO</a:t>
            </a:r>
            <a:endParaRPr sz="3500" dirty="0">
              <a:solidFill>
                <a:schemeClr val="accent1"/>
              </a:solidFill>
            </a:endParaRPr>
          </a:p>
        </p:txBody>
      </p:sp>
      <p:sp>
        <p:nvSpPr>
          <p:cNvPr id="716" name="Google Shape;716;p33"/>
          <p:cNvSpPr txBox="1">
            <a:spLocks noGrp="1"/>
          </p:cNvSpPr>
          <p:nvPr>
            <p:ph type="subTitle" idx="1"/>
          </p:nvPr>
        </p:nvSpPr>
        <p:spPr>
          <a:xfrm>
            <a:off x="4089548" y="3015025"/>
            <a:ext cx="4044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</a:t>
            </a:r>
            <a:r>
              <a:rPr lang="en" b="1" dirty="0"/>
              <a:t>your presentation</a:t>
            </a:r>
            <a:r>
              <a:rPr lang="en" dirty="0"/>
              <a:t> begins</a:t>
            </a:r>
            <a:endParaRPr dirty="0"/>
          </a:p>
        </p:txBody>
      </p:sp>
      <p:grpSp>
        <p:nvGrpSpPr>
          <p:cNvPr id="738" name="Google Shape;738;p33"/>
          <p:cNvGrpSpPr/>
          <p:nvPr/>
        </p:nvGrpSpPr>
        <p:grpSpPr>
          <a:xfrm>
            <a:off x="522766" y="880375"/>
            <a:ext cx="1942284" cy="1512312"/>
            <a:chOff x="141766" y="880375"/>
            <a:chExt cx="1942284" cy="1512312"/>
          </a:xfrm>
        </p:grpSpPr>
        <p:grpSp>
          <p:nvGrpSpPr>
            <p:cNvPr id="739" name="Google Shape;739;p33"/>
            <p:cNvGrpSpPr/>
            <p:nvPr/>
          </p:nvGrpSpPr>
          <p:grpSpPr>
            <a:xfrm>
              <a:off x="141766" y="2091675"/>
              <a:ext cx="325500" cy="301012"/>
              <a:chOff x="1180671" y="4287406"/>
              <a:chExt cx="191010" cy="176650"/>
            </a:xfrm>
          </p:grpSpPr>
          <p:sp>
            <p:nvSpPr>
              <p:cNvPr id="740" name="Google Shape;740;p33"/>
              <p:cNvSpPr/>
              <p:nvPr/>
            </p:nvSpPr>
            <p:spPr>
              <a:xfrm>
                <a:off x="1180671" y="4287406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1253338" y="4365186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2" name="Google Shape;742;p33"/>
            <p:cNvGrpSpPr/>
            <p:nvPr/>
          </p:nvGrpSpPr>
          <p:grpSpPr>
            <a:xfrm flipH="1">
              <a:off x="1690378" y="880375"/>
              <a:ext cx="393672" cy="364059"/>
              <a:chOff x="1364924" y="4072835"/>
              <a:chExt cx="191010" cy="176650"/>
            </a:xfrm>
          </p:grpSpPr>
          <p:sp>
            <p:nvSpPr>
              <p:cNvPr id="743" name="Google Shape;743;p33"/>
              <p:cNvSpPr/>
              <p:nvPr/>
            </p:nvSpPr>
            <p:spPr>
              <a:xfrm>
                <a:off x="1364924" y="4072835"/>
                <a:ext cx="191010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06" extrusionOk="0">
                    <a:moveTo>
                      <a:pt x="552" y="1"/>
                    </a:moveTo>
                    <a:cubicBezTo>
                      <a:pt x="508" y="1"/>
                      <a:pt x="460" y="22"/>
                      <a:pt x="428" y="59"/>
                    </a:cubicBezTo>
                    <a:cubicBezTo>
                      <a:pt x="375" y="113"/>
                      <a:pt x="366" y="202"/>
                      <a:pt x="384" y="282"/>
                    </a:cubicBezTo>
                    <a:cubicBezTo>
                      <a:pt x="393" y="309"/>
                      <a:pt x="411" y="345"/>
                      <a:pt x="428" y="380"/>
                    </a:cubicBezTo>
                    <a:cubicBezTo>
                      <a:pt x="434" y="391"/>
                      <a:pt x="442" y="416"/>
                      <a:pt x="453" y="437"/>
                    </a:cubicBezTo>
                    <a:lnTo>
                      <a:pt x="453" y="437"/>
                    </a:lnTo>
                    <a:cubicBezTo>
                      <a:pt x="415" y="398"/>
                      <a:pt x="373" y="364"/>
                      <a:pt x="330" y="336"/>
                    </a:cubicBezTo>
                    <a:cubicBezTo>
                      <a:pt x="278" y="310"/>
                      <a:pt x="221" y="293"/>
                      <a:pt x="166" y="293"/>
                    </a:cubicBezTo>
                    <a:cubicBezTo>
                      <a:pt x="146" y="293"/>
                      <a:pt x="126" y="295"/>
                      <a:pt x="107" y="300"/>
                    </a:cubicBezTo>
                    <a:cubicBezTo>
                      <a:pt x="63" y="318"/>
                      <a:pt x="18" y="354"/>
                      <a:pt x="9" y="407"/>
                    </a:cubicBezTo>
                    <a:cubicBezTo>
                      <a:pt x="0" y="443"/>
                      <a:pt x="18" y="487"/>
                      <a:pt x="36" y="523"/>
                    </a:cubicBezTo>
                    <a:cubicBezTo>
                      <a:pt x="107" y="618"/>
                      <a:pt x="233" y="650"/>
                      <a:pt x="354" y="650"/>
                    </a:cubicBezTo>
                    <a:cubicBezTo>
                      <a:pt x="356" y="650"/>
                      <a:pt x="358" y="650"/>
                      <a:pt x="360" y="650"/>
                    </a:cubicBezTo>
                    <a:lnTo>
                      <a:pt x="360" y="650"/>
                    </a:lnTo>
                    <a:cubicBezTo>
                      <a:pt x="294" y="655"/>
                      <a:pt x="230" y="672"/>
                      <a:pt x="179" y="701"/>
                    </a:cubicBezTo>
                    <a:cubicBezTo>
                      <a:pt x="134" y="728"/>
                      <a:pt x="107" y="755"/>
                      <a:pt x="89" y="791"/>
                    </a:cubicBezTo>
                    <a:cubicBezTo>
                      <a:pt x="63" y="853"/>
                      <a:pt x="98" y="933"/>
                      <a:pt x="161" y="969"/>
                    </a:cubicBezTo>
                    <a:cubicBezTo>
                      <a:pt x="196" y="987"/>
                      <a:pt x="232" y="994"/>
                      <a:pt x="268" y="994"/>
                    </a:cubicBezTo>
                    <a:cubicBezTo>
                      <a:pt x="303" y="994"/>
                      <a:pt x="339" y="987"/>
                      <a:pt x="375" y="978"/>
                    </a:cubicBezTo>
                    <a:cubicBezTo>
                      <a:pt x="411" y="960"/>
                      <a:pt x="455" y="942"/>
                      <a:pt x="482" y="916"/>
                    </a:cubicBezTo>
                    <a:cubicBezTo>
                      <a:pt x="505" y="884"/>
                      <a:pt x="522" y="847"/>
                      <a:pt x="520" y="814"/>
                    </a:cubicBezTo>
                    <a:lnTo>
                      <a:pt x="520" y="814"/>
                    </a:lnTo>
                    <a:cubicBezTo>
                      <a:pt x="529" y="873"/>
                      <a:pt x="547" y="937"/>
                      <a:pt x="580" y="987"/>
                    </a:cubicBezTo>
                    <a:cubicBezTo>
                      <a:pt x="616" y="1049"/>
                      <a:pt x="678" y="1094"/>
                      <a:pt x="741" y="1103"/>
                    </a:cubicBezTo>
                    <a:cubicBezTo>
                      <a:pt x="750" y="1104"/>
                      <a:pt x="759" y="1105"/>
                      <a:pt x="768" y="1105"/>
                    </a:cubicBezTo>
                    <a:cubicBezTo>
                      <a:pt x="812" y="1105"/>
                      <a:pt x="852" y="1088"/>
                      <a:pt x="874" y="1058"/>
                    </a:cubicBezTo>
                    <a:cubicBezTo>
                      <a:pt x="892" y="1023"/>
                      <a:pt x="901" y="987"/>
                      <a:pt x="901" y="942"/>
                    </a:cubicBezTo>
                    <a:cubicBezTo>
                      <a:pt x="892" y="826"/>
                      <a:pt x="839" y="719"/>
                      <a:pt x="758" y="639"/>
                    </a:cubicBezTo>
                    <a:lnTo>
                      <a:pt x="758" y="639"/>
                    </a:lnTo>
                    <a:cubicBezTo>
                      <a:pt x="817" y="661"/>
                      <a:pt x="876" y="677"/>
                      <a:pt x="935" y="677"/>
                    </a:cubicBezTo>
                    <a:cubicBezTo>
                      <a:pt x="947" y="677"/>
                      <a:pt x="960" y="676"/>
                      <a:pt x="973" y="675"/>
                    </a:cubicBezTo>
                    <a:cubicBezTo>
                      <a:pt x="1044" y="657"/>
                      <a:pt x="1115" y="612"/>
                      <a:pt x="1160" y="559"/>
                    </a:cubicBezTo>
                    <a:cubicBezTo>
                      <a:pt x="1187" y="514"/>
                      <a:pt x="1196" y="461"/>
                      <a:pt x="1178" y="425"/>
                    </a:cubicBezTo>
                    <a:cubicBezTo>
                      <a:pt x="1160" y="398"/>
                      <a:pt x="1133" y="380"/>
                      <a:pt x="1106" y="371"/>
                    </a:cubicBezTo>
                    <a:cubicBezTo>
                      <a:pt x="1054" y="345"/>
                      <a:pt x="997" y="329"/>
                      <a:pt x="939" y="329"/>
                    </a:cubicBezTo>
                    <a:cubicBezTo>
                      <a:pt x="917" y="329"/>
                      <a:pt x="896" y="331"/>
                      <a:pt x="874" y="336"/>
                    </a:cubicBezTo>
                    <a:cubicBezTo>
                      <a:pt x="794" y="354"/>
                      <a:pt x="723" y="398"/>
                      <a:pt x="678" y="461"/>
                    </a:cubicBezTo>
                    <a:cubicBezTo>
                      <a:pt x="714" y="354"/>
                      <a:pt x="714" y="238"/>
                      <a:pt x="687" y="131"/>
                    </a:cubicBezTo>
                    <a:cubicBezTo>
                      <a:pt x="678" y="95"/>
                      <a:pt x="660" y="59"/>
                      <a:pt x="634" y="32"/>
                    </a:cubicBezTo>
                    <a:cubicBezTo>
                      <a:pt x="612" y="11"/>
                      <a:pt x="583" y="1"/>
                      <a:pt x="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1437590" y="4150617"/>
                <a:ext cx="32900" cy="3290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107" y="0"/>
                    </a:moveTo>
                    <a:cubicBezTo>
                      <a:pt x="45" y="0"/>
                      <a:pt x="0" y="45"/>
                      <a:pt x="0" y="98"/>
                    </a:cubicBezTo>
                    <a:cubicBezTo>
                      <a:pt x="0" y="161"/>
                      <a:pt x="45" y="206"/>
                      <a:pt x="107" y="206"/>
                    </a:cubicBezTo>
                    <a:cubicBezTo>
                      <a:pt x="161" y="206"/>
                      <a:pt x="205" y="161"/>
                      <a:pt x="205" y="98"/>
                    </a:cubicBezTo>
                    <a:cubicBezTo>
                      <a:pt x="205" y="45"/>
                      <a:pt x="161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oogle Shape;49;p15">
            <a:extLst>
              <a:ext uri="{FF2B5EF4-FFF2-40B4-BE49-F238E27FC236}">
                <a16:creationId xmlns:a16="http://schemas.microsoft.com/office/drawing/2014/main" id="{E70C3865-1241-CB2C-A35F-0607A1BADEED}"/>
              </a:ext>
            </a:extLst>
          </p:cNvPr>
          <p:cNvGrpSpPr/>
          <p:nvPr/>
        </p:nvGrpSpPr>
        <p:grpSpPr>
          <a:xfrm>
            <a:off x="-1336043" y="-683325"/>
            <a:ext cx="8467003" cy="2548513"/>
            <a:chOff x="-2247491" y="212781"/>
            <a:chExt cx="14727782" cy="4432969"/>
          </a:xfrm>
        </p:grpSpPr>
        <p:sp>
          <p:nvSpPr>
            <p:cNvPr id="46" name="Google Shape;50;p15">
              <a:extLst>
                <a:ext uri="{FF2B5EF4-FFF2-40B4-BE49-F238E27FC236}">
                  <a16:creationId xmlns:a16="http://schemas.microsoft.com/office/drawing/2014/main" id="{4A2748F7-F044-B291-BF49-43FD1A605786}"/>
                </a:ext>
              </a:extLst>
            </p:cNvPr>
            <p:cNvSpPr/>
            <p:nvPr/>
          </p:nvSpPr>
          <p:spPr>
            <a:xfrm>
              <a:off x="5993150" y="3346800"/>
              <a:ext cx="505825" cy="505800"/>
            </a:xfrm>
            <a:custGeom>
              <a:avLst/>
              <a:gdLst/>
              <a:ahLst/>
              <a:cxnLst/>
              <a:rect l="l" t="t" r="r" b="b"/>
              <a:pathLst>
                <a:path w="20233" h="20232" extrusionOk="0">
                  <a:moveTo>
                    <a:pt x="10124" y="1"/>
                  </a:moveTo>
                  <a:lnTo>
                    <a:pt x="9604" y="16"/>
                  </a:lnTo>
                  <a:lnTo>
                    <a:pt x="9083" y="47"/>
                  </a:lnTo>
                  <a:lnTo>
                    <a:pt x="8577" y="108"/>
                  </a:lnTo>
                  <a:lnTo>
                    <a:pt x="8087" y="200"/>
                  </a:lnTo>
                  <a:lnTo>
                    <a:pt x="7597" y="322"/>
                  </a:lnTo>
                  <a:lnTo>
                    <a:pt x="7107" y="460"/>
                  </a:lnTo>
                  <a:lnTo>
                    <a:pt x="6648" y="613"/>
                  </a:lnTo>
                  <a:lnTo>
                    <a:pt x="6188" y="797"/>
                  </a:lnTo>
                  <a:lnTo>
                    <a:pt x="5729" y="996"/>
                  </a:lnTo>
                  <a:lnTo>
                    <a:pt x="5300" y="1226"/>
                  </a:lnTo>
                  <a:lnTo>
                    <a:pt x="4871" y="1456"/>
                  </a:lnTo>
                  <a:lnTo>
                    <a:pt x="4473" y="1731"/>
                  </a:lnTo>
                  <a:lnTo>
                    <a:pt x="4075" y="2007"/>
                  </a:lnTo>
                  <a:lnTo>
                    <a:pt x="3692" y="2313"/>
                  </a:lnTo>
                  <a:lnTo>
                    <a:pt x="3324" y="2619"/>
                  </a:lnTo>
                  <a:lnTo>
                    <a:pt x="2972" y="2956"/>
                  </a:lnTo>
                  <a:lnTo>
                    <a:pt x="2635" y="3309"/>
                  </a:lnTo>
                  <a:lnTo>
                    <a:pt x="2314" y="3676"/>
                  </a:lnTo>
                  <a:lnTo>
                    <a:pt x="2023" y="4059"/>
                  </a:lnTo>
                  <a:lnTo>
                    <a:pt x="1732" y="4457"/>
                  </a:lnTo>
                  <a:lnTo>
                    <a:pt x="1471" y="4871"/>
                  </a:lnTo>
                  <a:lnTo>
                    <a:pt x="1226" y="5300"/>
                  </a:lnTo>
                  <a:lnTo>
                    <a:pt x="996" y="5728"/>
                  </a:lnTo>
                  <a:lnTo>
                    <a:pt x="797" y="6173"/>
                  </a:lnTo>
                  <a:lnTo>
                    <a:pt x="614" y="6632"/>
                  </a:lnTo>
                  <a:lnTo>
                    <a:pt x="460" y="7107"/>
                  </a:lnTo>
                  <a:lnTo>
                    <a:pt x="323" y="7582"/>
                  </a:lnTo>
                  <a:lnTo>
                    <a:pt x="215" y="8072"/>
                  </a:lnTo>
                  <a:lnTo>
                    <a:pt x="123" y="8577"/>
                  </a:lnTo>
                  <a:lnTo>
                    <a:pt x="62" y="9082"/>
                  </a:lnTo>
                  <a:lnTo>
                    <a:pt x="16" y="9588"/>
                  </a:lnTo>
                  <a:lnTo>
                    <a:pt x="1" y="10109"/>
                  </a:lnTo>
                  <a:lnTo>
                    <a:pt x="16" y="10629"/>
                  </a:lnTo>
                  <a:lnTo>
                    <a:pt x="62" y="11150"/>
                  </a:lnTo>
                  <a:lnTo>
                    <a:pt x="123" y="11655"/>
                  </a:lnTo>
                  <a:lnTo>
                    <a:pt x="215" y="12145"/>
                  </a:lnTo>
                  <a:lnTo>
                    <a:pt x="323" y="12636"/>
                  </a:lnTo>
                  <a:lnTo>
                    <a:pt x="460" y="13126"/>
                  </a:lnTo>
                  <a:lnTo>
                    <a:pt x="614" y="13585"/>
                  </a:lnTo>
                  <a:lnTo>
                    <a:pt x="797" y="14044"/>
                  </a:lnTo>
                  <a:lnTo>
                    <a:pt x="996" y="14504"/>
                  </a:lnTo>
                  <a:lnTo>
                    <a:pt x="1226" y="14933"/>
                  </a:lnTo>
                  <a:lnTo>
                    <a:pt x="1471" y="15362"/>
                  </a:lnTo>
                  <a:lnTo>
                    <a:pt x="1732" y="15775"/>
                  </a:lnTo>
                  <a:lnTo>
                    <a:pt x="2023" y="16158"/>
                  </a:lnTo>
                  <a:lnTo>
                    <a:pt x="2314" y="16541"/>
                  </a:lnTo>
                  <a:lnTo>
                    <a:pt x="2635" y="16908"/>
                  </a:lnTo>
                  <a:lnTo>
                    <a:pt x="2972" y="17261"/>
                  </a:lnTo>
                  <a:lnTo>
                    <a:pt x="3324" y="17598"/>
                  </a:lnTo>
                  <a:lnTo>
                    <a:pt x="3692" y="17919"/>
                  </a:lnTo>
                  <a:lnTo>
                    <a:pt x="4075" y="18225"/>
                  </a:lnTo>
                  <a:lnTo>
                    <a:pt x="4473" y="18501"/>
                  </a:lnTo>
                  <a:lnTo>
                    <a:pt x="4871" y="18762"/>
                  </a:lnTo>
                  <a:lnTo>
                    <a:pt x="5300" y="19007"/>
                  </a:lnTo>
                  <a:lnTo>
                    <a:pt x="5729" y="19236"/>
                  </a:lnTo>
                  <a:lnTo>
                    <a:pt x="6188" y="19435"/>
                  </a:lnTo>
                  <a:lnTo>
                    <a:pt x="6648" y="19619"/>
                  </a:lnTo>
                  <a:lnTo>
                    <a:pt x="7107" y="19772"/>
                  </a:lnTo>
                  <a:lnTo>
                    <a:pt x="7597" y="19910"/>
                  </a:lnTo>
                  <a:lnTo>
                    <a:pt x="8087" y="20017"/>
                  </a:lnTo>
                  <a:lnTo>
                    <a:pt x="8577" y="20109"/>
                  </a:lnTo>
                  <a:lnTo>
                    <a:pt x="9083" y="20171"/>
                  </a:lnTo>
                  <a:lnTo>
                    <a:pt x="9604" y="20216"/>
                  </a:lnTo>
                  <a:lnTo>
                    <a:pt x="10124" y="20232"/>
                  </a:lnTo>
                  <a:lnTo>
                    <a:pt x="10645" y="20216"/>
                  </a:lnTo>
                  <a:lnTo>
                    <a:pt x="11150" y="20171"/>
                  </a:lnTo>
                  <a:lnTo>
                    <a:pt x="11656" y="20109"/>
                  </a:lnTo>
                  <a:lnTo>
                    <a:pt x="12161" y="20017"/>
                  </a:lnTo>
                  <a:lnTo>
                    <a:pt x="12651" y="19910"/>
                  </a:lnTo>
                  <a:lnTo>
                    <a:pt x="13126" y="19772"/>
                  </a:lnTo>
                  <a:lnTo>
                    <a:pt x="13601" y="19619"/>
                  </a:lnTo>
                  <a:lnTo>
                    <a:pt x="14060" y="19435"/>
                  </a:lnTo>
                  <a:lnTo>
                    <a:pt x="14504" y="19236"/>
                  </a:lnTo>
                  <a:lnTo>
                    <a:pt x="14949" y="19007"/>
                  </a:lnTo>
                  <a:lnTo>
                    <a:pt x="15362" y="18762"/>
                  </a:lnTo>
                  <a:lnTo>
                    <a:pt x="15776" y="18501"/>
                  </a:lnTo>
                  <a:lnTo>
                    <a:pt x="16174" y="18225"/>
                  </a:lnTo>
                  <a:lnTo>
                    <a:pt x="16557" y="17919"/>
                  </a:lnTo>
                  <a:lnTo>
                    <a:pt x="16924" y="17598"/>
                  </a:lnTo>
                  <a:lnTo>
                    <a:pt x="17276" y="17261"/>
                  </a:lnTo>
                  <a:lnTo>
                    <a:pt x="17613" y="16908"/>
                  </a:lnTo>
                  <a:lnTo>
                    <a:pt x="17920" y="16541"/>
                  </a:lnTo>
                  <a:lnTo>
                    <a:pt x="18226" y="16158"/>
                  </a:lnTo>
                  <a:lnTo>
                    <a:pt x="18502" y="15775"/>
                  </a:lnTo>
                  <a:lnTo>
                    <a:pt x="18777" y="15362"/>
                  </a:lnTo>
                  <a:lnTo>
                    <a:pt x="19007" y="14933"/>
                  </a:lnTo>
                  <a:lnTo>
                    <a:pt x="19237" y="14504"/>
                  </a:lnTo>
                  <a:lnTo>
                    <a:pt x="19436" y="14044"/>
                  </a:lnTo>
                  <a:lnTo>
                    <a:pt x="19620" y="13585"/>
                  </a:lnTo>
                  <a:lnTo>
                    <a:pt x="19788" y="13126"/>
                  </a:lnTo>
                  <a:lnTo>
                    <a:pt x="19911" y="12636"/>
                  </a:lnTo>
                  <a:lnTo>
                    <a:pt x="20033" y="12145"/>
                  </a:lnTo>
                  <a:lnTo>
                    <a:pt x="20125" y="11655"/>
                  </a:lnTo>
                  <a:lnTo>
                    <a:pt x="20186" y="11150"/>
                  </a:lnTo>
                  <a:lnTo>
                    <a:pt x="20217" y="10629"/>
                  </a:lnTo>
                  <a:lnTo>
                    <a:pt x="20232" y="10109"/>
                  </a:lnTo>
                  <a:lnTo>
                    <a:pt x="20217" y="9588"/>
                  </a:lnTo>
                  <a:lnTo>
                    <a:pt x="20186" y="9082"/>
                  </a:lnTo>
                  <a:lnTo>
                    <a:pt x="20125" y="8577"/>
                  </a:lnTo>
                  <a:lnTo>
                    <a:pt x="20033" y="8072"/>
                  </a:lnTo>
                  <a:lnTo>
                    <a:pt x="19911" y="7582"/>
                  </a:lnTo>
                  <a:lnTo>
                    <a:pt x="19788" y="7107"/>
                  </a:lnTo>
                  <a:lnTo>
                    <a:pt x="19620" y="6632"/>
                  </a:lnTo>
                  <a:lnTo>
                    <a:pt x="19436" y="6173"/>
                  </a:lnTo>
                  <a:lnTo>
                    <a:pt x="19237" y="5728"/>
                  </a:lnTo>
                  <a:lnTo>
                    <a:pt x="19007" y="5300"/>
                  </a:lnTo>
                  <a:lnTo>
                    <a:pt x="18777" y="4871"/>
                  </a:lnTo>
                  <a:lnTo>
                    <a:pt x="18502" y="4457"/>
                  </a:lnTo>
                  <a:lnTo>
                    <a:pt x="18226" y="4059"/>
                  </a:lnTo>
                  <a:lnTo>
                    <a:pt x="17920" y="3676"/>
                  </a:lnTo>
                  <a:lnTo>
                    <a:pt x="17613" y="3309"/>
                  </a:lnTo>
                  <a:lnTo>
                    <a:pt x="17276" y="2956"/>
                  </a:lnTo>
                  <a:lnTo>
                    <a:pt x="16924" y="2619"/>
                  </a:lnTo>
                  <a:lnTo>
                    <a:pt x="16557" y="2313"/>
                  </a:lnTo>
                  <a:lnTo>
                    <a:pt x="16174" y="2007"/>
                  </a:lnTo>
                  <a:lnTo>
                    <a:pt x="15776" y="1731"/>
                  </a:lnTo>
                  <a:lnTo>
                    <a:pt x="15362" y="1456"/>
                  </a:lnTo>
                  <a:lnTo>
                    <a:pt x="14949" y="1226"/>
                  </a:lnTo>
                  <a:lnTo>
                    <a:pt x="14504" y="996"/>
                  </a:lnTo>
                  <a:lnTo>
                    <a:pt x="14060" y="797"/>
                  </a:lnTo>
                  <a:lnTo>
                    <a:pt x="13601" y="613"/>
                  </a:lnTo>
                  <a:lnTo>
                    <a:pt x="13126" y="460"/>
                  </a:lnTo>
                  <a:lnTo>
                    <a:pt x="12651" y="322"/>
                  </a:lnTo>
                  <a:lnTo>
                    <a:pt x="12161" y="200"/>
                  </a:lnTo>
                  <a:lnTo>
                    <a:pt x="11656" y="108"/>
                  </a:lnTo>
                  <a:lnTo>
                    <a:pt x="11150" y="47"/>
                  </a:lnTo>
                  <a:lnTo>
                    <a:pt x="10645" y="16"/>
                  </a:lnTo>
                  <a:lnTo>
                    <a:pt x="10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;p15">
              <a:extLst>
                <a:ext uri="{FF2B5EF4-FFF2-40B4-BE49-F238E27FC236}">
                  <a16:creationId xmlns:a16="http://schemas.microsoft.com/office/drawing/2014/main" id="{18BC4C97-7EF9-2009-E817-19D10E82E0D9}"/>
                </a:ext>
              </a:extLst>
            </p:cNvPr>
            <p:cNvSpPr/>
            <p:nvPr/>
          </p:nvSpPr>
          <p:spPr>
            <a:xfrm>
              <a:off x="6879150" y="3986200"/>
              <a:ext cx="290250" cy="290250"/>
            </a:xfrm>
            <a:custGeom>
              <a:avLst/>
              <a:gdLst/>
              <a:ahLst/>
              <a:cxnLst/>
              <a:rect l="l" t="t" r="r" b="b"/>
              <a:pathLst>
                <a:path w="11610" h="11610" extrusionOk="0">
                  <a:moveTo>
                    <a:pt x="5514" y="1"/>
                  </a:moveTo>
                  <a:lnTo>
                    <a:pt x="5207" y="31"/>
                  </a:lnTo>
                  <a:lnTo>
                    <a:pt x="4916" y="62"/>
                  </a:lnTo>
                  <a:lnTo>
                    <a:pt x="4641" y="123"/>
                  </a:lnTo>
                  <a:lnTo>
                    <a:pt x="4350" y="184"/>
                  </a:lnTo>
                  <a:lnTo>
                    <a:pt x="4074" y="261"/>
                  </a:lnTo>
                  <a:lnTo>
                    <a:pt x="3814" y="353"/>
                  </a:lnTo>
                  <a:lnTo>
                    <a:pt x="3553" y="460"/>
                  </a:lnTo>
                  <a:lnTo>
                    <a:pt x="3293" y="567"/>
                  </a:lnTo>
                  <a:lnTo>
                    <a:pt x="3033" y="705"/>
                  </a:lnTo>
                  <a:lnTo>
                    <a:pt x="2803" y="843"/>
                  </a:lnTo>
                  <a:lnTo>
                    <a:pt x="2558" y="996"/>
                  </a:lnTo>
                  <a:lnTo>
                    <a:pt x="2328" y="1149"/>
                  </a:lnTo>
                  <a:lnTo>
                    <a:pt x="2114" y="1318"/>
                  </a:lnTo>
                  <a:lnTo>
                    <a:pt x="1899" y="1502"/>
                  </a:lnTo>
                  <a:lnTo>
                    <a:pt x="1700" y="1701"/>
                  </a:lnTo>
                  <a:lnTo>
                    <a:pt x="1516" y="1900"/>
                  </a:lnTo>
                  <a:lnTo>
                    <a:pt x="1333" y="2114"/>
                  </a:lnTo>
                  <a:lnTo>
                    <a:pt x="1149" y="2329"/>
                  </a:lnTo>
                  <a:lnTo>
                    <a:pt x="996" y="2558"/>
                  </a:lnTo>
                  <a:lnTo>
                    <a:pt x="843" y="2788"/>
                  </a:lnTo>
                  <a:lnTo>
                    <a:pt x="705" y="3033"/>
                  </a:lnTo>
                  <a:lnTo>
                    <a:pt x="582" y="3293"/>
                  </a:lnTo>
                  <a:lnTo>
                    <a:pt x="460" y="3538"/>
                  </a:lnTo>
                  <a:lnTo>
                    <a:pt x="352" y="3814"/>
                  </a:lnTo>
                  <a:lnTo>
                    <a:pt x="261" y="4075"/>
                  </a:lnTo>
                  <a:lnTo>
                    <a:pt x="184" y="4350"/>
                  </a:lnTo>
                  <a:lnTo>
                    <a:pt x="123" y="4626"/>
                  </a:lnTo>
                  <a:lnTo>
                    <a:pt x="77" y="4917"/>
                  </a:lnTo>
                  <a:lnTo>
                    <a:pt x="31" y="5208"/>
                  </a:lnTo>
                  <a:lnTo>
                    <a:pt x="16" y="5499"/>
                  </a:lnTo>
                  <a:lnTo>
                    <a:pt x="0" y="5805"/>
                  </a:lnTo>
                  <a:lnTo>
                    <a:pt x="16" y="6096"/>
                  </a:lnTo>
                  <a:lnTo>
                    <a:pt x="31" y="6402"/>
                  </a:lnTo>
                  <a:lnTo>
                    <a:pt x="77" y="6678"/>
                  </a:lnTo>
                  <a:lnTo>
                    <a:pt x="123" y="6969"/>
                  </a:lnTo>
                  <a:lnTo>
                    <a:pt x="184" y="7245"/>
                  </a:lnTo>
                  <a:lnTo>
                    <a:pt x="261" y="7520"/>
                  </a:lnTo>
                  <a:lnTo>
                    <a:pt x="352" y="7796"/>
                  </a:lnTo>
                  <a:lnTo>
                    <a:pt x="460" y="8056"/>
                  </a:lnTo>
                  <a:lnTo>
                    <a:pt x="582" y="8317"/>
                  </a:lnTo>
                  <a:lnTo>
                    <a:pt x="705" y="8562"/>
                  </a:lnTo>
                  <a:lnTo>
                    <a:pt x="843" y="8807"/>
                  </a:lnTo>
                  <a:lnTo>
                    <a:pt x="996" y="9052"/>
                  </a:lnTo>
                  <a:lnTo>
                    <a:pt x="1149" y="9266"/>
                  </a:lnTo>
                  <a:lnTo>
                    <a:pt x="1333" y="9496"/>
                  </a:lnTo>
                  <a:lnTo>
                    <a:pt x="1516" y="9710"/>
                  </a:lnTo>
                  <a:lnTo>
                    <a:pt x="1700" y="9910"/>
                  </a:lnTo>
                  <a:lnTo>
                    <a:pt x="1899" y="10093"/>
                  </a:lnTo>
                  <a:lnTo>
                    <a:pt x="2114" y="10277"/>
                  </a:lnTo>
                  <a:lnTo>
                    <a:pt x="2328" y="10446"/>
                  </a:lnTo>
                  <a:lnTo>
                    <a:pt x="2558" y="10614"/>
                  </a:lnTo>
                  <a:lnTo>
                    <a:pt x="2803" y="10767"/>
                  </a:lnTo>
                  <a:lnTo>
                    <a:pt x="3033" y="10905"/>
                  </a:lnTo>
                  <a:lnTo>
                    <a:pt x="3293" y="11028"/>
                  </a:lnTo>
                  <a:lnTo>
                    <a:pt x="3553" y="11150"/>
                  </a:lnTo>
                  <a:lnTo>
                    <a:pt x="3814" y="11257"/>
                  </a:lnTo>
                  <a:lnTo>
                    <a:pt x="4074" y="11349"/>
                  </a:lnTo>
                  <a:lnTo>
                    <a:pt x="4350" y="11426"/>
                  </a:lnTo>
                  <a:lnTo>
                    <a:pt x="4641" y="11487"/>
                  </a:lnTo>
                  <a:lnTo>
                    <a:pt x="4916" y="11533"/>
                  </a:lnTo>
                  <a:lnTo>
                    <a:pt x="5207" y="11579"/>
                  </a:lnTo>
                  <a:lnTo>
                    <a:pt x="5514" y="11594"/>
                  </a:lnTo>
                  <a:lnTo>
                    <a:pt x="5805" y="11609"/>
                  </a:lnTo>
                  <a:lnTo>
                    <a:pt x="6111" y="11594"/>
                  </a:lnTo>
                  <a:lnTo>
                    <a:pt x="6402" y="11579"/>
                  </a:lnTo>
                  <a:lnTo>
                    <a:pt x="6693" y="11533"/>
                  </a:lnTo>
                  <a:lnTo>
                    <a:pt x="6969" y="11487"/>
                  </a:lnTo>
                  <a:lnTo>
                    <a:pt x="7260" y="11426"/>
                  </a:lnTo>
                  <a:lnTo>
                    <a:pt x="7535" y="11349"/>
                  </a:lnTo>
                  <a:lnTo>
                    <a:pt x="7796" y="11257"/>
                  </a:lnTo>
                  <a:lnTo>
                    <a:pt x="8071" y="11150"/>
                  </a:lnTo>
                  <a:lnTo>
                    <a:pt x="8316" y="11028"/>
                  </a:lnTo>
                  <a:lnTo>
                    <a:pt x="8577" y="10905"/>
                  </a:lnTo>
                  <a:lnTo>
                    <a:pt x="8822" y="10767"/>
                  </a:lnTo>
                  <a:lnTo>
                    <a:pt x="9051" y="10614"/>
                  </a:lnTo>
                  <a:lnTo>
                    <a:pt x="9281" y="10446"/>
                  </a:lnTo>
                  <a:lnTo>
                    <a:pt x="9496" y="10277"/>
                  </a:lnTo>
                  <a:lnTo>
                    <a:pt x="9710" y="10093"/>
                  </a:lnTo>
                  <a:lnTo>
                    <a:pt x="9909" y="9910"/>
                  </a:lnTo>
                  <a:lnTo>
                    <a:pt x="10108" y="9710"/>
                  </a:lnTo>
                  <a:lnTo>
                    <a:pt x="10277" y="9496"/>
                  </a:lnTo>
                  <a:lnTo>
                    <a:pt x="10460" y="9266"/>
                  </a:lnTo>
                  <a:lnTo>
                    <a:pt x="10614" y="9052"/>
                  </a:lnTo>
                  <a:lnTo>
                    <a:pt x="10767" y="8807"/>
                  </a:lnTo>
                  <a:lnTo>
                    <a:pt x="10905" y="8562"/>
                  </a:lnTo>
                  <a:lnTo>
                    <a:pt x="11042" y="8317"/>
                  </a:lnTo>
                  <a:lnTo>
                    <a:pt x="11150" y="8056"/>
                  </a:lnTo>
                  <a:lnTo>
                    <a:pt x="11257" y="7796"/>
                  </a:lnTo>
                  <a:lnTo>
                    <a:pt x="11349" y="7520"/>
                  </a:lnTo>
                  <a:lnTo>
                    <a:pt x="11425" y="7245"/>
                  </a:lnTo>
                  <a:lnTo>
                    <a:pt x="11487" y="6969"/>
                  </a:lnTo>
                  <a:lnTo>
                    <a:pt x="11548" y="6678"/>
                  </a:lnTo>
                  <a:lnTo>
                    <a:pt x="11578" y="6402"/>
                  </a:lnTo>
                  <a:lnTo>
                    <a:pt x="11594" y="6096"/>
                  </a:lnTo>
                  <a:lnTo>
                    <a:pt x="11609" y="5805"/>
                  </a:lnTo>
                  <a:lnTo>
                    <a:pt x="11594" y="5499"/>
                  </a:lnTo>
                  <a:lnTo>
                    <a:pt x="11578" y="5208"/>
                  </a:lnTo>
                  <a:lnTo>
                    <a:pt x="11548" y="4917"/>
                  </a:lnTo>
                  <a:lnTo>
                    <a:pt x="11487" y="4626"/>
                  </a:lnTo>
                  <a:lnTo>
                    <a:pt x="11425" y="4350"/>
                  </a:lnTo>
                  <a:lnTo>
                    <a:pt x="11349" y="4075"/>
                  </a:lnTo>
                  <a:lnTo>
                    <a:pt x="11257" y="3814"/>
                  </a:lnTo>
                  <a:lnTo>
                    <a:pt x="11150" y="3538"/>
                  </a:lnTo>
                  <a:lnTo>
                    <a:pt x="11042" y="3293"/>
                  </a:lnTo>
                  <a:lnTo>
                    <a:pt x="10905" y="3033"/>
                  </a:lnTo>
                  <a:lnTo>
                    <a:pt x="10767" y="2788"/>
                  </a:lnTo>
                  <a:lnTo>
                    <a:pt x="10614" y="2558"/>
                  </a:lnTo>
                  <a:lnTo>
                    <a:pt x="10460" y="2329"/>
                  </a:lnTo>
                  <a:lnTo>
                    <a:pt x="10277" y="2114"/>
                  </a:lnTo>
                  <a:lnTo>
                    <a:pt x="10108" y="1900"/>
                  </a:lnTo>
                  <a:lnTo>
                    <a:pt x="9909" y="1701"/>
                  </a:lnTo>
                  <a:lnTo>
                    <a:pt x="9710" y="1502"/>
                  </a:lnTo>
                  <a:lnTo>
                    <a:pt x="9496" y="1318"/>
                  </a:lnTo>
                  <a:lnTo>
                    <a:pt x="9281" y="1149"/>
                  </a:lnTo>
                  <a:lnTo>
                    <a:pt x="9051" y="996"/>
                  </a:lnTo>
                  <a:lnTo>
                    <a:pt x="8822" y="843"/>
                  </a:lnTo>
                  <a:lnTo>
                    <a:pt x="8577" y="705"/>
                  </a:lnTo>
                  <a:lnTo>
                    <a:pt x="8316" y="567"/>
                  </a:lnTo>
                  <a:lnTo>
                    <a:pt x="8071" y="460"/>
                  </a:lnTo>
                  <a:lnTo>
                    <a:pt x="7796" y="353"/>
                  </a:lnTo>
                  <a:lnTo>
                    <a:pt x="7535" y="261"/>
                  </a:lnTo>
                  <a:lnTo>
                    <a:pt x="7260" y="184"/>
                  </a:lnTo>
                  <a:lnTo>
                    <a:pt x="6969" y="123"/>
                  </a:lnTo>
                  <a:lnTo>
                    <a:pt x="6693" y="62"/>
                  </a:lnTo>
                  <a:lnTo>
                    <a:pt x="6402" y="31"/>
                  </a:lnTo>
                  <a:lnTo>
                    <a:pt x="6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;p15">
              <a:extLst>
                <a:ext uri="{FF2B5EF4-FFF2-40B4-BE49-F238E27FC236}">
                  <a16:creationId xmlns:a16="http://schemas.microsoft.com/office/drawing/2014/main" id="{9A5153D5-3AE1-E809-7C4D-FA70B5FC932C}"/>
                </a:ext>
              </a:extLst>
            </p:cNvPr>
            <p:cNvSpPr/>
            <p:nvPr/>
          </p:nvSpPr>
          <p:spPr>
            <a:xfrm>
              <a:off x="6793000" y="2471925"/>
              <a:ext cx="215975" cy="215975"/>
            </a:xfrm>
            <a:custGeom>
              <a:avLst/>
              <a:gdLst/>
              <a:ahLst/>
              <a:cxnLst/>
              <a:rect l="l" t="t" r="r" b="b"/>
              <a:pathLst>
                <a:path w="8639" h="8639" extrusionOk="0">
                  <a:moveTo>
                    <a:pt x="4105" y="1"/>
                  </a:moveTo>
                  <a:lnTo>
                    <a:pt x="3875" y="16"/>
                  </a:lnTo>
                  <a:lnTo>
                    <a:pt x="3661" y="47"/>
                  </a:lnTo>
                  <a:lnTo>
                    <a:pt x="3446" y="93"/>
                  </a:lnTo>
                  <a:lnTo>
                    <a:pt x="3247" y="139"/>
                  </a:lnTo>
                  <a:lnTo>
                    <a:pt x="3033" y="200"/>
                  </a:lnTo>
                  <a:lnTo>
                    <a:pt x="2834" y="261"/>
                  </a:lnTo>
                  <a:lnTo>
                    <a:pt x="2635" y="338"/>
                  </a:lnTo>
                  <a:lnTo>
                    <a:pt x="2451" y="430"/>
                  </a:lnTo>
                  <a:lnTo>
                    <a:pt x="2267" y="521"/>
                  </a:lnTo>
                  <a:lnTo>
                    <a:pt x="2083" y="629"/>
                  </a:lnTo>
                  <a:lnTo>
                    <a:pt x="1915" y="736"/>
                  </a:lnTo>
                  <a:lnTo>
                    <a:pt x="1731" y="858"/>
                  </a:lnTo>
                  <a:lnTo>
                    <a:pt x="1578" y="981"/>
                  </a:lnTo>
                  <a:lnTo>
                    <a:pt x="1425" y="1119"/>
                  </a:lnTo>
                  <a:lnTo>
                    <a:pt x="1271" y="1272"/>
                  </a:lnTo>
                  <a:lnTo>
                    <a:pt x="1118" y="1410"/>
                  </a:lnTo>
                  <a:lnTo>
                    <a:pt x="996" y="1578"/>
                  </a:lnTo>
                  <a:lnTo>
                    <a:pt x="858" y="1731"/>
                  </a:lnTo>
                  <a:lnTo>
                    <a:pt x="735" y="1900"/>
                  </a:lnTo>
                  <a:lnTo>
                    <a:pt x="628" y="2084"/>
                  </a:lnTo>
                  <a:lnTo>
                    <a:pt x="521" y="2252"/>
                  </a:lnTo>
                  <a:lnTo>
                    <a:pt x="429" y="2451"/>
                  </a:lnTo>
                  <a:lnTo>
                    <a:pt x="337" y="2635"/>
                  </a:lnTo>
                  <a:lnTo>
                    <a:pt x="261" y="2834"/>
                  </a:lnTo>
                  <a:lnTo>
                    <a:pt x="199" y="3033"/>
                  </a:lnTo>
                  <a:lnTo>
                    <a:pt x="138" y="3232"/>
                  </a:lnTo>
                  <a:lnTo>
                    <a:pt x="92" y="3447"/>
                  </a:lnTo>
                  <a:lnTo>
                    <a:pt x="46" y="3661"/>
                  </a:lnTo>
                  <a:lnTo>
                    <a:pt x="31" y="3875"/>
                  </a:lnTo>
                  <a:lnTo>
                    <a:pt x="16" y="4090"/>
                  </a:lnTo>
                  <a:lnTo>
                    <a:pt x="0" y="4320"/>
                  </a:lnTo>
                  <a:lnTo>
                    <a:pt x="16" y="4534"/>
                  </a:lnTo>
                  <a:lnTo>
                    <a:pt x="31" y="4764"/>
                  </a:lnTo>
                  <a:lnTo>
                    <a:pt x="46" y="4978"/>
                  </a:lnTo>
                  <a:lnTo>
                    <a:pt x="92" y="5193"/>
                  </a:lnTo>
                  <a:lnTo>
                    <a:pt x="138" y="5392"/>
                  </a:lnTo>
                  <a:lnTo>
                    <a:pt x="199" y="5606"/>
                  </a:lnTo>
                  <a:lnTo>
                    <a:pt x="261" y="5805"/>
                  </a:lnTo>
                  <a:lnTo>
                    <a:pt x="337" y="6004"/>
                  </a:lnTo>
                  <a:lnTo>
                    <a:pt x="429" y="6188"/>
                  </a:lnTo>
                  <a:lnTo>
                    <a:pt x="521" y="6372"/>
                  </a:lnTo>
                  <a:lnTo>
                    <a:pt x="628" y="6556"/>
                  </a:lnTo>
                  <a:lnTo>
                    <a:pt x="735" y="6724"/>
                  </a:lnTo>
                  <a:lnTo>
                    <a:pt x="858" y="6893"/>
                  </a:lnTo>
                  <a:lnTo>
                    <a:pt x="996" y="7061"/>
                  </a:lnTo>
                  <a:lnTo>
                    <a:pt x="1118" y="7214"/>
                  </a:lnTo>
                  <a:lnTo>
                    <a:pt x="1271" y="7367"/>
                  </a:lnTo>
                  <a:lnTo>
                    <a:pt x="1425" y="7505"/>
                  </a:lnTo>
                  <a:lnTo>
                    <a:pt x="1578" y="7643"/>
                  </a:lnTo>
                  <a:lnTo>
                    <a:pt x="1731" y="7781"/>
                  </a:lnTo>
                  <a:lnTo>
                    <a:pt x="1915" y="7903"/>
                  </a:lnTo>
                  <a:lnTo>
                    <a:pt x="2083" y="8011"/>
                  </a:lnTo>
                  <a:lnTo>
                    <a:pt x="2267" y="8118"/>
                  </a:lnTo>
                  <a:lnTo>
                    <a:pt x="2451" y="8210"/>
                  </a:lnTo>
                  <a:lnTo>
                    <a:pt x="2635" y="8302"/>
                  </a:lnTo>
                  <a:lnTo>
                    <a:pt x="2834" y="8378"/>
                  </a:lnTo>
                  <a:lnTo>
                    <a:pt x="3033" y="8439"/>
                  </a:lnTo>
                  <a:lnTo>
                    <a:pt x="3247" y="8501"/>
                  </a:lnTo>
                  <a:lnTo>
                    <a:pt x="3446" y="8547"/>
                  </a:lnTo>
                  <a:lnTo>
                    <a:pt x="3661" y="8577"/>
                  </a:lnTo>
                  <a:lnTo>
                    <a:pt x="3875" y="8608"/>
                  </a:lnTo>
                  <a:lnTo>
                    <a:pt x="4105" y="8623"/>
                  </a:lnTo>
                  <a:lnTo>
                    <a:pt x="4319" y="8638"/>
                  </a:lnTo>
                  <a:lnTo>
                    <a:pt x="4549" y="8623"/>
                  </a:lnTo>
                  <a:lnTo>
                    <a:pt x="4763" y="8608"/>
                  </a:lnTo>
                  <a:lnTo>
                    <a:pt x="4978" y="8577"/>
                  </a:lnTo>
                  <a:lnTo>
                    <a:pt x="5192" y="8547"/>
                  </a:lnTo>
                  <a:lnTo>
                    <a:pt x="5407" y="8501"/>
                  </a:lnTo>
                  <a:lnTo>
                    <a:pt x="5606" y="8439"/>
                  </a:lnTo>
                  <a:lnTo>
                    <a:pt x="5805" y="8378"/>
                  </a:lnTo>
                  <a:lnTo>
                    <a:pt x="6004" y="8302"/>
                  </a:lnTo>
                  <a:lnTo>
                    <a:pt x="6188" y="8210"/>
                  </a:lnTo>
                  <a:lnTo>
                    <a:pt x="6371" y="8118"/>
                  </a:lnTo>
                  <a:lnTo>
                    <a:pt x="6555" y="8011"/>
                  </a:lnTo>
                  <a:lnTo>
                    <a:pt x="6739" y="7903"/>
                  </a:lnTo>
                  <a:lnTo>
                    <a:pt x="6907" y="7781"/>
                  </a:lnTo>
                  <a:lnTo>
                    <a:pt x="7061" y="7643"/>
                  </a:lnTo>
                  <a:lnTo>
                    <a:pt x="7229" y="7505"/>
                  </a:lnTo>
                  <a:lnTo>
                    <a:pt x="7367" y="7367"/>
                  </a:lnTo>
                  <a:lnTo>
                    <a:pt x="7520" y="7214"/>
                  </a:lnTo>
                  <a:lnTo>
                    <a:pt x="7658" y="7061"/>
                  </a:lnTo>
                  <a:lnTo>
                    <a:pt x="7780" y="6893"/>
                  </a:lnTo>
                  <a:lnTo>
                    <a:pt x="7903" y="6724"/>
                  </a:lnTo>
                  <a:lnTo>
                    <a:pt x="8010" y="6556"/>
                  </a:lnTo>
                  <a:lnTo>
                    <a:pt x="8117" y="6372"/>
                  </a:lnTo>
                  <a:lnTo>
                    <a:pt x="8209" y="6188"/>
                  </a:lnTo>
                  <a:lnTo>
                    <a:pt x="8301" y="6004"/>
                  </a:lnTo>
                  <a:lnTo>
                    <a:pt x="8378" y="5805"/>
                  </a:lnTo>
                  <a:lnTo>
                    <a:pt x="8439" y="5606"/>
                  </a:lnTo>
                  <a:lnTo>
                    <a:pt x="8500" y="5392"/>
                  </a:lnTo>
                  <a:lnTo>
                    <a:pt x="8546" y="5193"/>
                  </a:lnTo>
                  <a:lnTo>
                    <a:pt x="8592" y="4978"/>
                  </a:lnTo>
                  <a:lnTo>
                    <a:pt x="8623" y="4764"/>
                  </a:lnTo>
                  <a:lnTo>
                    <a:pt x="8638" y="4534"/>
                  </a:lnTo>
                  <a:lnTo>
                    <a:pt x="8638" y="4320"/>
                  </a:lnTo>
                  <a:lnTo>
                    <a:pt x="8638" y="4090"/>
                  </a:lnTo>
                  <a:lnTo>
                    <a:pt x="8623" y="3875"/>
                  </a:lnTo>
                  <a:lnTo>
                    <a:pt x="8592" y="3661"/>
                  </a:lnTo>
                  <a:lnTo>
                    <a:pt x="8546" y="3447"/>
                  </a:lnTo>
                  <a:lnTo>
                    <a:pt x="8500" y="3232"/>
                  </a:lnTo>
                  <a:lnTo>
                    <a:pt x="8439" y="3033"/>
                  </a:lnTo>
                  <a:lnTo>
                    <a:pt x="8378" y="2834"/>
                  </a:lnTo>
                  <a:lnTo>
                    <a:pt x="8301" y="2635"/>
                  </a:lnTo>
                  <a:lnTo>
                    <a:pt x="8209" y="2451"/>
                  </a:lnTo>
                  <a:lnTo>
                    <a:pt x="8117" y="2252"/>
                  </a:lnTo>
                  <a:lnTo>
                    <a:pt x="8010" y="2084"/>
                  </a:lnTo>
                  <a:lnTo>
                    <a:pt x="7903" y="1900"/>
                  </a:lnTo>
                  <a:lnTo>
                    <a:pt x="7780" y="1731"/>
                  </a:lnTo>
                  <a:lnTo>
                    <a:pt x="7658" y="1578"/>
                  </a:lnTo>
                  <a:lnTo>
                    <a:pt x="7520" y="1410"/>
                  </a:lnTo>
                  <a:lnTo>
                    <a:pt x="7367" y="1272"/>
                  </a:lnTo>
                  <a:lnTo>
                    <a:pt x="7229" y="1119"/>
                  </a:lnTo>
                  <a:lnTo>
                    <a:pt x="7061" y="981"/>
                  </a:lnTo>
                  <a:lnTo>
                    <a:pt x="6907" y="858"/>
                  </a:lnTo>
                  <a:lnTo>
                    <a:pt x="6739" y="736"/>
                  </a:lnTo>
                  <a:lnTo>
                    <a:pt x="6555" y="629"/>
                  </a:lnTo>
                  <a:lnTo>
                    <a:pt x="6371" y="521"/>
                  </a:lnTo>
                  <a:lnTo>
                    <a:pt x="6188" y="430"/>
                  </a:lnTo>
                  <a:lnTo>
                    <a:pt x="6004" y="338"/>
                  </a:lnTo>
                  <a:lnTo>
                    <a:pt x="5805" y="261"/>
                  </a:lnTo>
                  <a:lnTo>
                    <a:pt x="5606" y="200"/>
                  </a:lnTo>
                  <a:lnTo>
                    <a:pt x="5407" y="139"/>
                  </a:lnTo>
                  <a:lnTo>
                    <a:pt x="5192" y="93"/>
                  </a:lnTo>
                  <a:lnTo>
                    <a:pt x="4978" y="47"/>
                  </a:lnTo>
                  <a:lnTo>
                    <a:pt x="4763" y="16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3;p15">
              <a:extLst>
                <a:ext uri="{FF2B5EF4-FFF2-40B4-BE49-F238E27FC236}">
                  <a16:creationId xmlns:a16="http://schemas.microsoft.com/office/drawing/2014/main" id="{BE4917D9-8103-8FEE-3D02-886706CB8994}"/>
                </a:ext>
              </a:extLst>
            </p:cNvPr>
            <p:cNvSpPr/>
            <p:nvPr/>
          </p:nvSpPr>
          <p:spPr>
            <a:xfrm>
              <a:off x="998500" y="3218550"/>
              <a:ext cx="505825" cy="505800"/>
            </a:xfrm>
            <a:custGeom>
              <a:avLst/>
              <a:gdLst/>
              <a:ahLst/>
              <a:cxnLst/>
              <a:rect l="l" t="t" r="r" b="b"/>
              <a:pathLst>
                <a:path w="20233" h="20232" extrusionOk="0">
                  <a:moveTo>
                    <a:pt x="10124" y="0"/>
                  </a:moveTo>
                  <a:lnTo>
                    <a:pt x="9603" y="15"/>
                  </a:lnTo>
                  <a:lnTo>
                    <a:pt x="9083" y="46"/>
                  </a:lnTo>
                  <a:lnTo>
                    <a:pt x="8577" y="123"/>
                  </a:lnTo>
                  <a:lnTo>
                    <a:pt x="8087" y="199"/>
                  </a:lnTo>
                  <a:lnTo>
                    <a:pt x="7597" y="322"/>
                  </a:lnTo>
                  <a:lnTo>
                    <a:pt x="7107" y="460"/>
                  </a:lnTo>
                  <a:lnTo>
                    <a:pt x="6648" y="613"/>
                  </a:lnTo>
                  <a:lnTo>
                    <a:pt x="6188" y="796"/>
                  </a:lnTo>
                  <a:lnTo>
                    <a:pt x="5729" y="996"/>
                  </a:lnTo>
                  <a:lnTo>
                    <a:pt x="5300" y="1225"/>
                  </a:lnTo>
                  <a:lnTo>
                    <a:pt x="4871" y="1470"/>
                  </a:lnTo>
                  <a:lnTo>
                    <a:pt x="4458" y="1731"/>
                  </a:lnTo>
                  <a:lnTo>
                    <a:pt x="4075" y="2006"/>
                  </a:lnTo>
                  <a:lnTo>
                    <a:pt x="3692" y="2313"/>
                  </a:lnTo>
                  <a:lnTo>
                    <a:pt x="3324" y="2634"/>
                  </a:lnTo>
                  <a:lnTo>
                    <a:pt x="2972" y="2956"/>
                  </a:lnTo>
                  <a:lnTo>
                    <a:pt x="2635" y="3308"/>
                  </a:lnTo>
                  <a:lnTo>
                    <a:pt x="2313" y="3676"/>
                  </a:lnTo>
                  <a:lnTo>
                    <a:pt x="2007" y="4059"/>
                  </a:lnTo>
                  <a:lnTo>
                    <a:pt x="1731" y="4457"/>
                  </a:lnTo>
                  <a:lnTo>
                    <a:pt x="1471" y="4870"/>
                  </a:lnTo>
                  <a:lnTo>
                    <a:pt x="1226" y="5299"/>
                  </a:lnTo>
                  <a:lnTo>
                    <a:pt x="996" y="5728"/>
                  </a:lnTo>
                  <a:lnTo>
                    <a:pt x="797" y="6172"/>
                  </a:lnTo>
                  <a:lnTo>
                    <a:pt x="613" y="6631"/>
                  </a:lnTo>
                  <a:lnTo>
                    <a:pt x="460" y="7106"/>
                  </a:lnTo>
                  <a:lnTo>
                    <a:pt x="323" y="7581"/>
                  </a:lnTo>
                  <a:lnTo>
                    <a:pt x="215" y="8071"/>
                  </a:lnTo>
                  <a:lnTo>
                    <a:pt x="123" y="8576"/>
                  </a:lnTo>
                  <a:lnTo>
                    <a:pt x="62" y="9082"/>
                  </a:lnTo>
                  <a:lnTo>
                    <a:pt x="16" y="9587"/>
                  </a:lnTo>
                  <a:lnTo>
                    <a:pt x="1" y="10108"/>
                  </a:lnTo>
                  <a:lnTo>
                    <a:pt x="16" y="10629"/>
                  </a:lnTo>
                  <a:lnTo>
                    <a:pt x="62" y="11149"/>
                  </a:lnTo>
                  <a:lnTo>
                    <a:pt x="123" y="11655"/>
                  </a:lnTo>
                  <a:lnTo>
                    <a:pt x="215" y="12160"/>
                  </a:lnTo>
                  <a:lnTo>
                    <a:pt x="323" y="12635"/>
                  </a:lnTo>
                  <a:lnTo>
                    <a:pt x="460" y="13125"/>
                  </a:lnTo>
                  <a:lnTo>
                    <a:pt x="613" y="13585"/>
                  </a:lnTo>
                  <a:lnTo>
                    <a:pt x="797" y="14044"/>
                  </a:lnTo>
                  <a:lnTo>
                    <a:pt x="996" y="14503"/>
                  </a:lnTo>
                  <a:lnTo>
                    <a:pt x="1226" y="14932"/>
                  </a:lnTo>
                  <a:lnTo>
                    <a:pt x="1471" y="15361"/>
                  </a:lnTo>
                  <a:lnTo>
                    <a:pt x="1731" y="15775"/>
                  </a:lnTo>
                  <a:lnTo>
                    <a:pt x="2007" y="16173"/>
                  </a:lnTo>
                  <a:lnTo>
                    <a:pt x="2313" y="16556"/>
                  </a:lnTo>
                  <a:lnTo>
                    <a:pt x="2635" y="16908"/>
                  </a:lnTo>
                  <a:lnTo>
                    <a:pt x="2972" y="17260"/>
                  </a:lnTo>
                  <a:lnTo>
                    <a:pt x="3324" y="17597"/>
                  </a:lnTo>
                  <a:lnTo>
                    <a:pt x="3692" y="17919"/>
                  </a:lnTo>
                  <a:lnTo>
                    <a:pt x="4075" y="18225"/>
                  </a:lnTo>
                  <a:lnTo>
                    <a:pt x="4458" y="18501"/>
                  </a:lnTo>
                  <a:lnTo>
                    <a:pt x="4871" y="18761"/>
                  </a:lnTo>
                  <a:lnTo>
                    <a:pt x="5300" y="19006"/>
                  </a:lnTo>
                  <a:lnTo>
                    <a:pt x="5729" y="19236"/>
                  </a:lnTo>
                  <a:lnTo>
                    <a:pt x="6188" y="19435"/>
                  </a:lnTo>
                  <a:lnTo>
                    <a:pt x="6648" y="19619"/>
                  </a:lnTo>
                  <a:lnTo>
                    <a:pt x="7107" y="19772"/>
                  </a:lnTo>
                  <a:lnTo>
                    <a:pt x="7597" y="19910"/>
                  </a:lnTo>
                  <a:lnTo>
                    <a:pt x="8087" y="20017"/>
                  </a:lnTo>
                  <a:lnTo>
                    <a:pt x="8577" y="20109"/>
                  </a:lnTo>
                  <a:lnTo>
                    <a:pt x="9083" y="20170"/>
                  </a:lnTo>
                  <a:lnTo>
                    <a:pt x="9603" y="20216"/>
                  </a:lnTo>
                  <a:lnTo>
                    <a:pt x="10124" y="20231"/>
                  </a:lnTo>
                  <a:lnTo>
                    <a:pt x="10645" y="20216"/>
                  </a:lnTo>
                  <a:lnTo>
                    <a:pt x="11150" y="20170"/>
                  </a:lnTo>
                  <a:lnTo>
                    <a:pt x="11656" y="20109"/>
                  </a:lnTo>
                  <a:lnTo>
                    <a:pt x="12161" y="20017"/>
                  </a:lnTo>
                  <a:lnTo>
                    <a:pt x="12651" y="19910"/>
                  </a:lnTo>
                  <a:lnTo>
                    <a:pt x="13126" y="19772"/>
                  </a:lnTo>
                  <a:lnTo>
                    <a:pt x="13601" y="19619"/>
                  </a:lnTo>
                  <a:lnTo>
                    <a:pt x="14060" y="19435"/>
                  </a:lnTo>
                  <a:lnTo>
                    <a:pt x="14504" y="19236"/>
                  </a:lnTo>
                  <a:lnTo>
                    <a:pt x="14933" y="19006"/>
                  </a:lnTo>
                  <a:lnTo>
                    <a:pt x="15362" y="18761"/>
                  </a:lnTo>
                  <a:lnTo>
                    <a:pt x="15775" y="18501"/>
                  </a:lnTo>
                  <a:lnTo>
                    <a:pt x="16174" y="18225"/>
                  </a:lnTo>
                  <a:lnTo>
                    <a:pt x="16557" y="17919"/>
                  </a:lnTo>
                  <a:lnTo>
                    <a:pt x="16924" y="17597"/>
                  </a:lnTo>
                  <a:lnTo>
                    <a:pt x="17276" y="17260"/>
                  </a:lnTo>
                  <a:lnTo>
                    <a:pt x="17613" y="16908"/>
                  </a:lnTo>
                  <a:lnTo>
                    <a:pt x="17920" y="16556"/>
                  </a:lnTo>
                  <a:lnTo>
                    <a:pt x="18226" y="16173"/>
                  </a:lnTo>
                  <a:lnTo>
                    <a:pt x="18502" y="15775"/>
                  </a:lnTo>
                  <a:lnTo>
                    <a:pt x="18777" y="15361"/>
                  </a:lnTo>
                  <a:lnTo>
                    <a:pt x="19007" y="14932"/>
                  </a:lnTo>
                  <a:lnTo>
                    <a:pt x="19237" y="14503"/>
                  </a:lnTo>
                  <a:lnTo>
                    <a:pt x="19436" y="14044"/>
                  </a:lnTo>
                  <a:lnTo>
                    <a:pt x="19620" y="13585"/>
                  </a:lnTo>
                  <a:lnTo>
                    <a:pt x="19773" y="13125"/>
                  </a:lnTo>
                  <a:lnTo>
                    <a:pt x="19911" y="12635"/>
                  </a:lnTo>
                  <a:lnTo>
                    <a:pt x="20033" y="12160"/>
                  </a:lnTo>
                  <a:lnTo>
                    <a:pt x="20125" y="11655"/>
                  </a:lnTo>
                  <a:lnTo>
                    <a:pt x="20186" y="11149"/>
                  </a:lnTo>
                  <a:lnTo>
                    <a:pt x="20217" y="10629"/>
                  </a:lnTo>
                  <a:lnTo>
                    <a:pt x="20232" y="10108"/>
                  </a:lnTo>
                  <a:lnTo>
                    <a:pt x="20217" y="9587"/>
                  </a:lnTo>
                  <a:lnTo>
                    <a:pt x="20186" y="9082"/>
                  </a:lnTo>
                  <a:lnTo>
                    <a:pt x="20125" y="8576"/>
                  </a:lnTo>
                  <a:lnTo>
                    <a:pt x="20033" y="8071"/>
                  </a:lnTo>
                  <a:lnTo>
                    <a:pt x="19911" y="7581"/>
                  </a:lnTo>
                  <a:lnTo>
                    <a:pt x="19773" y="7106"/>
                  </a:lnTo>
                  <a:lnTo>
                    <a:pt x="19620" y="6631"/>
                  </a:lnTo>
                  <a:lnTo>
                    <a:pt x="19436" y="6172"/>
                  </a:lnTo>
                  <a:lnTo>
                    <a:pt x="19237" y="5728"/>
                  </a:lnTo>
                  <a:lnTo>
                    <a:pt x="19007" y="5299"/>
                  </a:lnTo>
                  <a:lnTo>
                    <a:pt x="18777" y="4870"/>
                  </a:lnTo>
                  <a:lnTo>
                    <a:pt x="18502" y="4457"/>
                  </a:lnTo>
                  <a:lnTo>
                    <a:pt x="18226" y="4059"/>
                  </a:lnTo>
                  <a:lnTo>
                    <a:pt x="17920" y="3676"/>
                  </a:lnTo>
                  <a:lnTo>
                    <a:pt x="17613" y="3308"/>
                  </a:lnTo>
                  <a:lnTo>
                    <a:pt x="17276" y="2956"/>
                  </a:lnTo>
                  <a:lnTo>
                    <a:pt x="16924" y="2634"/>
                  </a:lnTo>
                  <a:lnTo>
                    <a:pt x="16557" y="2313"/>
                  </a:lnTo>
                  <a:lnTo>
                    <a:pt x="16174" y="2006"/>
                  </a:lnTo>
                  <a:lnTo>
                    <a:pt x="15775" y="1731"/>
                  </a:lnTo>
                  <a:lnTo>
                    <a:pt x="15362" y="1470"/>
                  </a:lnTo>
                  <a:lnTo>
                    <a:pt x="14933" y="1225"/>
                  </a:lnTo>
                  <a:lnTo>
                    <a:pt x="14504" y="996"/>
                  </a:lnTo>
                  <a:lnTo>
                    <a:pt x="14060" y="796"/>
                  </a:lnTo>
                  <a:lnTo>
                    <a:pt x="13601" y="613"/>
                  </a:lnTo>
                  <a:lnTo>
                    <a:pt x="13126" y="460"/>
                  </a:lnTo>
                  <a:lnTo>
                    <a:pt x="12651" y="322"/>
                  </a:lnTo>
                  <a:lnTo>
                    <a:pt x="12161" y="199"/>
                  </a:lnTo>
                  <a:lnTo>
                    <a:pt x="11656" y="123"/>
                  </a:lnTo>
                  <a:lnTo>
                    <a:pt x="11150" y="46"/>
                  </a:lnTo>
                  <a:lnTo>
                    <a:pt x="10645" y="15"/>
                  </a:lnTo>
                  <a:lnTo>
                    <a:pt x="10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;p15">
              <a:extLst>
                <a:ext uri="{FF2B5EF4-FFF2-40B4-BE49-F238E27FC236}">
                  <a16:creationId xmlns:a16="http://schemas.microsoft.com/office/drawing/2014/main" id="{9DA3A1D8-742C-E8C1-E9AE-CA068B2E5FEB}"/>
                </a:ext>
              </a:extLst>
            </p:cNvPr>
            <p:cNvSpPr/>
            <p:nvPr/>
          </p:nvSpPr>
          <p:spPr>
            <a:xfrm>
              <a:off x="336900" y="4109500"/>
              <a:ext cx="225925" cy="225900"/>
            </a:xfrm>
            <a:custGeom>
              <a:avLst/>
              <a:gdLst/>
              <a:ahLst/>
              <a:cxnLst/>
              <a:rect l="l" t="t" r="r" b="b"/>
              <a:pathLst>
                <a:path w="9037" h="9036" extrusionOk="0">
                  <a:moveTo>
                    <a:pt x="4289" y="0"/>
                  </a:moveTo>
                  <a:lnTo>
                    <a:pt x="4059" y="15"/>
                  </a:lnTo>
                  <a:lnTo>
                    <a:pt x="3844" y="46"/>
                  </a:lnTo>
                  <a:lnTo>
                    <a:pt x="3615" y="92"/>
                  </a:lnTo>
                  <a:lnTo>
                    <a:pt x="3400" y="138"/>
                  </a:lnTo>
                  <a:lnTo>
                    <a:pt x="3186" y="199"/>
                  </a:lnTo>
                  <a:lnTo>
                    <a:pt x="2971" y="276"/>
                  </a:lnTo>
                  <a:lnTo>
                    <a:pt x="2772" y="352"/>
                  </a:lnTo>
                  <a:lnTo>
                    <a:pt x="2573" y="444"/>
                  </a:lnTo>
                  <a:lnTo>
                    <a:pt x="2374" y="551"/>
                  </a:lnTo>
                  <a:lnTo>
                    <a:pt x="2175" y="659"/>
                  </a:lnTo>
                  <a:lnTo>
                    <a:pt x="2007" y="766"/>
                  </a:lnTo>
                  <a:lnTo>
                    <a:pt x="1823" y="888"/>
                  </a:lnTo>
                  <a:lnTo>
                    <a:pt x="1654" y="1026"/>
                  </a:lnTo>
                  <a:lnTo>
                    <a:pt x="1486" y="1179"/>
                  </a:lnTo>
                  <a:lnTo>
                    <a:pt x="1333" y="1317"/>
                  </a:lnTo>
                  <a:lnTo>
                    <a:pt x="1180" y="1486"/>
                  </a:lnTo>
                  <a:lnTo>
                    <a:pt x="1042" y="1639"/>
                  </a:lnTo>
                  <a:lnTo>
                    <a:pt x="904" y="1807"/>
                  </a:lnTo>
                  <a:lnTo>
                    <a:pt x="781" y="1991"/>
                  </a:lnTo>
                  <a:lnTo>
                    <a:pt x="659" y="2175"/>
                  </a:lnTo>
                  <a:lnTo>
                    <a:pt x="552" y="2359"/>
                  </a:lnTo>
                  <a:lnTo>
                    <a:pt x="460" y="2558"/>
                  </a:lnTo>
                  <a:lnTo>
                    <a:pt x="368" y="2757"/>
                  </a:lnTo>
                  <a:lnTo>
                    <a:pt x="276" y="2956"/>
                  </a:lnTo>
                  <a:lnTo>
                    <a:pt x="215" y="3170"/>
                  </a:lnTo>
                  <a:lnTo>
                    <a:pt x="153" y="3385"/>
                  </a:lnTo>
                  <a:lnTo>
                    <a:pt x="92" y="3599"/>
                  </a:lnTo>
                  <a:lnTo>
                    <a:pt x="62" y="3829"/>
                  </a:lnTo>
                  <a:lnTo>
                    <a:pt x="31" y="4059"/>
                  </a:lnTo>
                  <a:lnTo>
                    <a:pt x="16" y="4288"/>
                  </a:lnTo>
                  <a:lnTo>
                    <a:pt x="0" y="4518"/>
                  </a:lnTo>
                  <a:lnTo>
                    <a:pt x="16" y="4748"/>
                  </a:lnTo>
                  <a:lnTo>
                    <a:pt x="31" y="4978"/>
                  </a:lnTo>
                  <a:lnTo>
                    <a:pt x="62" y="5207"/>
                  </a:lnTo>
                  <a:lnTo>
                    <a:pt x="92" y="5422"/>
                  </a:lnTo>
                  <a:lnTo>
                    <a:pt x="153" y="5651"/>
                  </a:lnTo>
                  <a:lnTo>
                    <a:pt x="215" y="5866"/>
                  </a:lnTo>
                  <a:lnTo>
                    <a:pt x="276" y="6065"/>
                  </a:lnTo>
                  <a:lnTo>
                    <a:pt x="368" y="6279"/>
                  </a:lnTo>
                  <a:lnTo>
                    <a:pt x="460" y="6478"/>
                  </a:lnTo>
                  <a:lnTo>
                    <a:pt x="552" y="6662"/>
                  </a:lnTo>
                  <a:lnTo>
                    <a:pt x="659" y="6861"/>
                  </a:lnTo>
                  <a:lnTo>
                    <a:pt x="781" y="7045"/>
                  </a:lnTo>
                  <a:lnTo>
                    <a:pt x="904" y="7214"/>
                  </a:lnTo>
                  <a:lnTo>
                    <a:pt x="1042" y="7382"/>
                  </a:lnTo>
                  <a:lnTo>
                    <a:pt x="1180" y="7550"/>
                  </a:lnTo>
                  <a:lnTo>
                    <a:pt x="1333" y="7704"/>
                  </a:lnTo>
                  <a:lnTo>
                    <a:pt x="1486" y="7857"/>
                  </a:lnTo>
                  <a:lnTo>
                    <a:pt x="1654" y="7995"/>
                  </a:lnTo>
                  <a:lnTo>
                    <a:pt x="1823" y="8132"/>
                  </a:lnTo>
                  <a:lnTo>
                    <a:pt x="2007" y="8255"/>
                  </a:lnTo>
                  <a:lnTo>
                    <a:pt x="2175" y="8377"/>
                  </a:lnTo>
                  <a:lnTo>
                    <a:pt x="2374" y="8485"/>
                  </a:lnTo>
                  <a:lnTo>
                    <a:pt x="2573" y="8592"/>
                  </a:lnTo>
                  <a:lnTo>
                    <a:pt x="2772" y="8684"/>
                  </a:lnTo>
                  <a:lnTo>
                    <a:pt x="2971" y="8760"/>
                  </a:lnTo>
                  <a:lnTo>
                    <a:pt x="3186" y="8837"/>
                  </a:lnTo>
                  <a:lnTo>
                    <a:pt x="3400" y="8883"/>
                  </a:lnTo>
                  <a:lnTo>
                    <a:pt x="3615" y="8944"/>
                  </a:lnTo>
                  <a:lnTo>
                    <a:pt x="3844" y="8975"/>
                  </a:lnTo>
                  <a:lnTo>
                    <a:pt x="4059" y="9005"/>
                  </a:lnTo>
                  <a:lnTo>
                    <a:pt x="4289" y="9021"/>
                  </a:lnTo>
                  <a:lnTo>
                    <a:pt x="4518" y="9036"/>
                  </a:lnTo>
                  <a:lnTo>
                    <a:pt x="4763" y="9021"/>
                  </a:lnTo>
                  <a:lnTo>
                    <a:pt x="4993" y="9005"/>
                  </a:lnTo>
                  <a:lnTo>
                    <a:pt x="5207" y="8975"/>
                  </a:lnTo>
                  <a:lnTo>
                    <a:pt x="5437" y="8944"/>
                  </a:lnTo>
                  <a:lnTo>
                    <a:pt x="5652" y="8883"/>
                  </a:lnTo>
                  <a:lnTo>
                    <a:pt x="5866" y="8837"/>
                  </a:lnTo>
                  <a:lnTo>
                    <a:pt x="6080" y="8760"/>
                  </a:lnTo>
                  <a:lnTo>
                    <a:pt x="6280" y="8684"/>
                  </a:lnTo>
                  <a:lnTo>
                    <a:pt x="6479" y="8592"/>
                  </a:lnTo>
                  <a:lnTo>
                    <a:pt x="6678" y="8485"/>
                  </a:lnTo>
                  <a:lnTo>
                    <a:pt x="6861" y="8377"/>
                  </a:lnTo>
                  <a:lnTo>
                    <a:pt x="7045" y="8255"/>
                  </a:lnTo>
                  <a:lnTo>
                    <a:pt x="7229" y="8132"/>
                  </a:lnTo>
                  <a:lnTo>
                    <a:pt x="7398" y="7995"/>
                  </a:lnTo>
                  <a:lnTo>
                    <a:pt x="7566" y="7857"/>
                  </a:lnTo>
                  <a:lnTo>
                    <a:pt x="7719" y="7704"/>
                  </a:lnTo>
                  <a:lnTo>
                    <a:pt x="7872" y="7550"/>
                  </a:lnTo>
                  <a:lnTo>
                    <a:pt x="8010" y="7382"/>
                  </a:lnTo>
                  <a:lnTo>
                    <a:pt x="8148" y="7214"/>
                  </a:lnTo>
                  <a:lnTo>
                    <a:pt x="8270" y="7045"/>
                  </a:lnTo>
                  <a:lnTo>
                    <a:pt x="8393" y="6861"/>
                  </a:lnTo>
                  <a:lnTo>
                    <a:pt x="8500" y="6662"/>
                  </a:lnTo>
                  <a:lnTo>
                    <a:pt x="8592" y="6478"/>
                  </a:lnTo>
                  <a:lnTo>
                    <a:pt x="8684" y="6279"/>
                  </a:lnTo>
                  <a:lnTo>
                    <a:pt x="8761" y="6065"/>
                  </a:lnTo>
                  <a:lnTo>
                    <a:pt x="8837" y="5866"/>
                  </a:lnTo>
                  <a:lnTo>
                    <a:pt x="8898" y="5651"/>
                  </a:lnTo>
                  <a:lnTo>
                    <a:pt x="8944" y="5422"/>
                  </a:lnTo>
                  <a:lnTo>
                    <a:pt x="8990" y="5207"/>
                  </a:lnTo>
                  <a:lnTo>
                    <a:pt x="9021" y="4978"/>
                  </a:lnTo>
                  <a:lnTo>
                    <a:pt x="9036" y="4748"/>
                  </a:lnTo>
                  <a:lnTo>
                    <a:pt x="9036" y="4518"/>
                  </a:lnTo>
                  <a:lnTo>
                    <a:pt x="9036" y="4288"/>
                  </a:lnTo>
                  <a:lnTo>
                    <a:pt x="9021" y="4059"/>
                  </a:lnTo>
                  <a:lnTo>
                    <a:pt x="8990" y="3829"/>
                  </a:lnTo>
                  <a:lnTo>
                    <a:pt x="8944" y="3599"/>
                  </a:lnTo>
                  <a:lnTo>
                    <a:pt x="8898" y="3385"/>
                  </a:lnTo>
                  <a:lnTo>
                    <a:pt x="8837" y="3170"/>
                  </a:lnTo>
                  <a:lnTo>
                    <a:pt x="8761" y="2956"/>
                  </a:lnTo>
                  <a:lnTo>
                    <a:pt x="8684" y="2757"/>
                  </a:lnTo>
                  <a:lnTo>
                    <a:pt x="8592" y="2558"/>
                  </a:lnTo>
                  <a:lnTo>
                    <a:pt x="8500" y="2359"/>
                  </a:lnTo>
                  <a:lnTo>
                    <a:pt x="8393" y="2175"/>
                  </a:lnTo>
                  <a:lnTo>
                    <a:pt x="8270" y="1991"/>
                  </a:lnTo>
                  <a:lnTo>
                    <a:pt x="8148" y="1807"/>
                  </a:lnTo>
                  <a:lnTo>
                    <a:pt x="8010" y="1639"/>
                  </a:lnTo>
                  <a:lnTo>
                    <a:pt x="7872" y="1486"/>
                  </a:lnTo>
                  <a:lnTo>
                    <a:pt x="7719" y="1317"/>
                  </a:lnTo>
                  <a:lnTo>
                    <a:pt x="7566" y="1179"/>
                  </a:lnTo>
                  <a:lnTo>
                    <a:pt x="7398" y="1026"/>
                  </a:lnTo>
                  <a:lnTo>
                    <a:pt x="7229" y="888"/>
                  </a:lnTo>
                  <a:lnTo>
                    <a:pt x="7045" y="766"/>
                  </a:lnTo>
                  <a:lnTo>
                    <a:pt x="6861" y="659"/>
                  </a:lnTo>
                  <a:lnTo>
                    <a:pt x="6678" y="551"/>
                  </a:lnTo>
                  <a:lnTo>
                    <a:pt x="6479" y="444"/>
                  </a:lnTo>
                  <a:lnTo>
                    <a:pt x="6280" y="352"/>
                  </a:lnTo>
                  <a:lnTo>
                    <a:pt x="6080" y="276"/>
                  </a:lnTo>
                  <a:lnTo>
                    <a:pt x="5866" y="199"/>
                  </a:lnTo>
                  <a:lnTo>
                    <a:pt x="5652" y="138"/>
                  </a:lnTo>
                  <a:lnTo>
                    <a:pt x="5437" y="92"/>
                  </a:lnTo>
                  <a:lnTo>
                    <a:pt x="5207" y="46"/>
                  </a:lnTo>
                  <a:lnTo>
                    <a:pt x="4993" y="15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;p15">
              <a:extLst>
                <a:ext uri="{FF2B5EF4-FFF2-40B4-BE49-F238E27FC236}">
                  <a16:creationId xmlns:a16="http://schemas.microsoft.com/office/drawing/2014/main" id="{5248A4CD-D454-44C4-4275-909CBF9858D0}"/>
                </a:ext>
              </a:extLst>
            </p:cNvPr>
            <p:cNvSpPr/>
            <p:nvPr/>
          </p:nvSpPr>
          <p:spPr>
            <a:xfrm>
              <a:off x="475125" y="2400725"/>
              <a:ext cx="267650" cy="267650"/>
            </a:xfrm>
            <a:custGeom>
              <a:avLst/>
              <a:gdLst/>
              <a:ahLst/>
              <a:cxnLst/>
              <a:rect l="l" t="t" r="r" b="b"/>
              <a:pathLst>
                <a:path w="10706" h="10706" extrusionOk="0">
                  <a:moveTo>
                    <a:pt x="5085" y="0"/>
                  </a:moveTo>
                  <a:lnTo>
                    <a:pt x="4809" y="31"/>
                  </a:lnTo>
                  <a:lnTo>
                    <a:pt x="4533" y="61"/>
                  </a:lnTo>
                  <a:lnTo>
                    <a:pt x="4273" y="107"/>
                  </a:lnTo>
                  <a:lnTo>
                    <a:pt x="4013" y="169"/>
                  </a:lnTo>
                  <a:lnTo>
                    <a:pt x="3768" y="245"/>
                  </a:lnTo>
                  <a:lnTo>
                    <a:pt x="3507" y="322"/>
                  </a:lnTo>
                  <a:lnTo>
                    <a:pt x="3278" y="414"/>
                  </a:lnTo>
                  <a:lnTo>
                    <a:pt x="3032" y="521"/>
                  </a:lnTo>
                  <a:lnTo>
                    <a:pt x="2803" y="643"/>
                  </a:lnTo>
                  <a:lnTo>
                    <a:pt x="2573" y="781"/>
                  </a:lnTo>
                  <a:lnTo>
                    <a:pt x="2359" y="919"/>
                  </a:lnTo>
                  <a:lnTo>
                    <a:pt x="2144" y="1057"/>
                  </a:lnTo>
                  <a:lnTo>
                    <a:pt x="1945" y="1225"/>
                  </a:lnTo>
                  <a:lnTo>
                    <a:pt x="1761" y="1394"/>
                  </a:lnTo>
                  <a:lnTo>
                    <a:pt x="1562" y="1562"/>
                  </a:lnTo>
                  <a:lnTo>
                    <a:pt x="1394" y="1746"/>
                  </a:lnTo>
                  <a:lnTo>
                    <a:pt x="1225" y="1945"/>
                  </a:lnTo>
                  <a:lnTo>
                    <a:pt x="1072" y="2144"/>
                  </a:lnTo>
                  <a:lnTo>
                    <a:pt x="919" y="2359"/>
                  </a:lnTo>
                  <a:lnTo>
                    <a:pt x="781" y="2573"/>
                  </a:lnTo>
                  <a:lnTo>
                    <a:pt x="643" y="2803"/>
                  </a:lnTo>
                  <a:lnTo>
                    <a:pt x="536" y="3033"/>
                  </a:lnTo>
                  <a:lnTo>
                    <a:pt x="429" y="3262"/>
                  </a:lnTo>
                  <a:lnTo>
                    <a:pt x="322" y="3507"/>
                  </a:lnTo>
                  <a:lnTo>
                    <a:pt x="245" y="3768"/>
                  </a:lnTo>
                  <a:lnTo>
                    <a:pt x="169" y="4013"/>
                  </a:lnTo>
                  <a:lnTo>
                    <a:pt x="107" y="4273"/>
                  </a:lnTo>
                  <a:lnTo>
                    <a:pt x="61" y="4533"/>
                  </a:lnTo>
                  <a:lnTo>
                    <a:pt x="31" y="4809"/>
                  </a:lnTo>
                  <a:lnTo>
                    <a:pt x="15" y="5069"/>
                  </a:lnTo>
                  <a:lnTo>
                    <a:pt x="0" y="5345"/>
                  </a:lnTo>
                  <a:lnTo>
                    <a:pt x="15" y="5621"/>
                  </a:lnTo>
                  <a:lnTo>
                    <a:pt x="31" y="5896"/>
                  </a:lnTo>
                  <a:lnTo>
                    <a:pt x="61" y="6172"/>
                  </a:lnTo>
                  <a:lnTo>
                    <a:pt x="107" y="6432"/>
                  </a:lnTo>
                  <a:lnTo>
                    <a:pt x="169" y="6693"/>
                  </a:lnTo>
                  <a:lnTo>
                    <a:pt x="245" y="6938"/>
                  </a:lnTo>
                  <a:lnTo>
                    <a:pt x="322" y="7198"/>
                  </a:lnTo>
                  <a:lnTo>
                    <a:pt x="429" y="7443"/>
                  </a:lnTo>
                  <a:lnTo>
                    <a:pt x="536" y="7673"/>
                  </a:lnTo>
                  <a:lnTo>
                    <a:pt x="643" y="7903"/>
                  </a:lnTo>
                  <a:lnTo>
                    <a:pt x="781" y="8132"/>
                  </a:lnTo>
                  <a:lnTo>
                    <a:pt x="919" y="8347"/>
                  </a:lnTo>
                  <a:lnTo>
                    <a:pt x="1072" y="8561"/>
                  </a:lnTo>
                  <a:lnTo>
                    <a:pt x="1225" y="8760"/>
                  </a:lnTo>
                  <a:lnTo>
                    <a:pt x="1394" y="8944"/>
                  </a:lnTo>
                  <a:lnTo>
                    <a:pt x="1562" y="9143"/>
                  </a:lnTo>
                  <a:lnTo>
                    <a:pt x="1761" y="9312"/>
                  </a:lnTo>
                  <a:lnTo>
                    <a:pt x="1945" y="9480"/>
                  </a:lnTo>
                  <a:lnTo>
                    <a:pt x="2144" y="9649"/>
                  </a:lnTo>
                  <a:lnTo>
                    <a:pt x="2359" y="9786"/>
                  </a:lnTo>
                  <a:lnTo>
                    <a:pt x="2573" y="9924"/>
                  </a:lnTo>
                  <a:lnTo>
                    <a:pt x="2803" y="10062"/>
                  </a:lnTo>
                  <a:lnTo>
                    <a:pt x="3032" y="10185"/>
                  </a:lnTo>
                  <a:lnTo>
                    <a:pt x="3278" y="10292"/>
                  </a:lnTo>
                  <a:lnTo>
                    <a:pt x="3507" y="10384"/>
                  </a:lnTo>
                  <a:lnTo>
                    <a:pt x="3768" y="10460"/>
                  </a:lnTo>
                  <a:lnTo>
                    <a:pt x="4013" y="10537"/>
                  </a:lnTo>
                  <a:lnTo>
                    <a:pt x="4273" y="10598"/>
                  </a:lnTo>
                  <a:lnTo>
                    <a:pt x="4533" y="10644"/>
                  </a:lnTo>
                  <a:lnTo>
                    <a:pt x="4809" y="10675"/>
                  </a:lnTo>
                  <a:lnTo>
                    <a:pt x="5085" y="10705"/>
                  </a:lnTo>
                  <a:lnTo>
                    <a:pt x="5636" y="10705"/>
                  </a:lnTo>
                  <a:lnTo>
                    <a:pt x="5896" y="10675"/>
                  </a:lnTo>
                  <a:lnTo>
                    <a:pt x="6172" y="10644"/>
                  </a:lnTo>
                  <a:lnTo>
                    <a:pt x="6432" y="10598"/>
                  </a:lnTo>
                  <a:lnTo>
                    <a:pt x="6693" y="10537"/>
                  </a:lnTo>
                  <a:lnTo>
                    <a:pt x="6953" y="10460"/>
                  </a:lnTo>
                  <a:lnTo>
                    <a:pt x="7198" y="10384"/>
                  </a:lnTo>
                  <a:lnTo>
                    <a:pt x="7443" y="10292"/>
                  </a:lnTo>
                  <a:lnTo>
                    <a:pt x="7673" y="10185"/>
                  </a:lnTo>
                  <a:lnTo>
                    <a:pt x="7903" y="10062"/>
                  </a:lnTo>
                  <a:lnTo>
                    <a:pt x="8132" y="9924"/>
                  </a:lnTo>
                  <a:lnTo>
                    <a:pt x="8347" y="9786"/>
                  </a:lnTo>
                  <a:lnTo>
                    <a:pt x="8561" y="9649"/>
                  </a:lnTo>
                  <a:lnTo>
                    <a:pt x="8760" y="9480"/>
                  </a:lnTo>
                  <a:lnTo>
                    <a:pt x="8959" y="9312"/>
                  </a:lnTo>
                  <a:lnTo>
                    <a:pt x="9143" y="9143"/>
                  </a:lnTo>
                  <a:lnTo>
                    <a:pt x="9312" y="8944"/>
                  </a:lnTo>
                  <a:lnTo>
                    <a:pt x="9480" y="8760"/>
                  </a:lnTo>
                  <a:lnTo>
                    <a:pt x="9649" y="8561"/>
                  </a:lnTo>
                  <a:lnTo>
                    <a:pt x="9786" y="8347"/>
                  </a:lnTo>
                  <a:lnTo>
                    <a:pt x="9924" y="8132"/>
                  </a:lnTo>
                  <a:lnTo>
                    <a:pt x="10062" y="7903"/>
                  </a:lnTo>
                  <a:lnTo>
                    <a:pt x="10185" y="7673"/>
                  </a:lnTo>
                  <a:lnTo>
                    <a:pt x="10292" y="7443"/>
                  </a:lnTo>
                  <a:lnTo>
                    <a:pt x="10384" y="7198"/>
                  </a:lnTo>
                  <a:lnTo>
                    <a:pt x="10460" y="6938"/>
                  </a:lnTo>
                  <a:lnTo>
                    <a:pt x="10537" y="6693"/>
                  </a:lnTo>
                  <a:lnTo>
                    <a:pt x="10598" y="6432"/>
                  </a:lnTo>
                  <a:lnTo>
                    <a:pt x="10644" y="6172"/>
                  </a:lnTo>
                  <a:lnTo>
                    <a:pt x="10675" y="5896"/>
                  </a:lnTo>
                  <a:lnTo>
                    <a:pt x="10705" y="5621"/>
                  </a:lnTo>
                  <a:lnTo>
                    <a:pt x="10705" y="5345"/>
                  </a:lnTo>
                  <a:lnTo>
                    <a:pt x="10705" y="5069"/>
                  </a:lnTo>
                  <a:lnTo>
                    <a:pt x="10675" y="4809"/>
                  </a:lnTo>
                  <a:lnTo>
                    <a:pt x="10644" y="4533"/>
                  </a:lnTo>
                  <a:lnTo>
                    <a:pt x="10598" y="4273"/>
                  </a:lnTo>
                  <a:lnTo>
                    <a:pt x="10537" y="4013"/>
                  </a:lnTo>
                  <a:lnTo>
                    <a:pt x="10460" y="3768"/>
                  </a:lnTo>
                  <a:lnTo>
                    <a:pt x="10384" y="3507"/>
                  </a:lnTo>
                  <a:lnTo>
                    <a:pt x="10292" y="3262"/>
                  </a:lnTo>
                  <a:lnTo>
                    <a:pt x="10185" y="3033"/>
                  </a:lnTo>
                  <a:lnTo>
                    <a:pt x="10062" y="2803"/>
                  </a:lnTo>
                  <a:lnTo>
                    <a:pt x="9924" y="2573"/>
                  </a:lnTo>
                  <a:lnTo>
                    <a:pt x="9786" y="2359"/>
                  </a:lnTo>
                  <a:lnTo>
                    <a:pt x="9649" y="2144"/>
                  </a:lnTo>
                  <a:lnTo>
                    <a:pt x="9480" y="1945"/>
                  </a:lnTo>
                  <a:lnTo>
                    <a:pt x="9312" y="1746"/>
                  </a:lnTo>
                  <a:lnTo>
                    <a:pt x="9143" y="1562"/>
                  </a:lnTo>
                  <a:lnTo>
                    <a:pt x="8959" y="1394"/>
                  </a:lnTo>
                  <a:lnTo>
                    <a:pt x="8760" y="1225"/>
                  </a:lnTo>
                  <a:lnTo>
                    <a:pt x="8561" y="1057"/>
                  </a:lnTo>
                  <a:lnTo>
                    <a:pt x="8347" y="919"/>
                  </a:lnTo>
                  <a:lnTo>
                    <a:pt x="8132" y="781"/>
                  </a:lnTo>
                  <a:lnTo>
                    <a:pt x="7903" y="643"/>
                  </a:lnTo>
                  <a:lnTo>
                    <a:pt x="7673" y="521"/>
                  </a:lnTo>
                  <a:lnTo>
                    <a:pt x="7443" y="414"/>
                  </a:lnTo>
                  <a:lnTo>
                    <a:pt x="7198" y="322"/>
                  </a:lnTo>
                  <a:lnTo>
                    <a:pt x="6953" y="245"/>
                  </a:lnTo>
                  <a:lnTo>
                    <a:pt x="6693" y="169"/>
                  </a:lnTo>
                  <a:lnTo>
                    <a:pt x="6432" y="107"/>
                  </a:lnTo>
                  <a:lnTo>
                    <a:pt x="6172" y="61"/>
                  </a:lnTo>
                  <a:lnTo>
                    <a:pt x="5896" y="31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;p15">
              <a:extLst>
                <a:ext uri="{FF2B5EF4-FFF2-40B4-BE49-F238E27FC236}">
                  <a16:creationId xmlns:a16="http://schemas.microsoft.com/office/drawing/2014/main" id="{56B42D8C-6078-FC29-88AF-04235A862492}"/>
                </a:ext>
              </a:extLst>
            </p:cNvPr>
            <p:cNvSpPr/>
            <p:nvPr/>
          </p:nvSpPr>
          <p:spPr>
            <a:xfrm>
              <a:off x="242700" y="1379600"/>
              <a:ext cx="7134200" cy="2525075"/>
            </a:xfrm>
            <a:custGeom>
              <a:avLst/>
              <a:gdLst/>
              <a:ahLst/>
              <a:cxnLst/>
              <a:rect l="l" t="t" r="r" b="b"/>
              <a:pathLst>
                <a:path w="285368" h="101003" extrusionOk="0">
                  <a:moveTo>
                    <a:pt x="1" y="0"/>
                  </a:moveTo>
                  <a:lnTo>
                    <a:pt x="552" y="46"/>
                  </a:lnTo>
                  <a:lnTo>
                    <a:pt x="950" y="92"/>
                  </a:lnTo>
                  <a:lnTo>
                    <a:pt x="1425" y="153"/>
                  </a:lnTo>
                  <a:lnTo>
                    <a:pt x="1976" y="260"/>
                  </a:lnTo>
                  <a:lnTo>
                    <a:pt x="2589" y="383"/>
                  </a:lnTo>
                  <a:lnTo>
                    <a:pt x="3263" y="551"/>
                  </a:lnTo>
                  <a:lnTo>
                    <a:pt x="4013" y="766"/>
                  </a:lnTo>
                  <a:lnTo>
                    <a:pt x="4810" y="1026"/>
                  </a:lnTo>
                  <a:lnTo>
                    <a:pt x="5652" y="1332"/>
                  </a:lnTo>
                  <a:lnTo>
                    <a:pt x="6096" y="1501"/>
                  </a:lnTo>
                  <a:lnTo>
                    <a:pt x="6540" y="1685"/>
                  </a:lnTo>
                  <a:lnTo>
                    <a:pt x="7015" y="1899"/>
                  </a:lnTo>
                  <a:lnTo>
                    <a:pt x="7490" y="2113"/>
                  </a:lnTo>
                  <a:lnTo>
                    <a:pt x="7965" y="2343"/>
                  </a:lnTo>
                  <a:lnTo>
                    <a:pt x="8455" y="2604"/>
                  </a:lnTo>
                  <a:lnTo>
                    <a:pt x="8960" y="2864"/>
                  </a:lnTo>
                  <a:lnTo>
                    <a:pt x="9466" y="3155"/>
                  </a:lnTo>
                  <a:lnTo>
                    <a:pt x="9986" y="3461"/>
                  </a:lnTo>
                  <a:lnTo>
                    <a:pt x="10507" y="3783"/>
                  </a:lnTo>
                  <a:lnTo>
                    <a:pt x="11043" y="4135"/>
                  </a:lnTo>
                  <a:lnTo>
                    <a:pt x="11579" y="4503"/>
                  </a:lnTo>
                  <a:lnTo>
                    <a:pt x="12115" y="4885"/>
                  </a:lnTo>
                  <a:lnTo>
                    <a:pt x="12666" y="5299"/>
                  </a:lnTo>
                  <a:lnTo>
                    <a:pt x="13218" y="5728"/>
                  </a:lnTo>
                  <a:lnTo>
                    <a:pt x="13769" y="6172"/>
                  </a:lnTo>
                  <a:lnTo>
                    <a:pt x="14336" y="6647"/>
                  </a:lnTo>
                  <a:lnTo>
                    <a:pt x="14902" y="7152"/>
                  </a:lnTo>
                  <a:lnTo>
                    <a:pt x="15454" y="7673"/>
                  </a:lnTo>
                  <a:lnTo>
                    <a:pt x="16020" y="8224"/>
                  </a:lnTo>
                  <a:lnTo>
                    <a:pt x="16587" y="8791"/>
                  </a:lnTo>
                  <a:lnTo>
                    <a:pt x="17169" y="9388"/>
                  </a:lnTo>
                  <a:lnTo>
                    <a:pt x="17736" y="10016"/>
                  </a:lnTo>
                  <a:lnTo>
                    <a:pt x="18302" y="10675"/>
                  </a:lnTo>
                  <a:lnTo>
                    <a:pt x="18869" y="11348"/>
                  </a:lnTo>
                  <a:lnTo>
                    <a:pt x="19436" y="12068"/>
                  </a:lnTo>
                  <a:lnTo>
                    <a:pt x="19987" y="12803"/>
                  </a:lnTo>
                  <a:lnTo>
                    <a:pt x="20554" y="13569"/>
                  </a:lnTo>
                  <a:lnTo>
                    <a:pt x="21105" y="14365"/>
                  </a:lnTo>
                  <a:lnTo>
                    <a:pt x="21672" y="15193"/>
                  </a:lnTo>
                  <a:lnTo>
                    <a:pt x="22223" y="16050"/>
                  </a:lnTo>
                  <a:lnTo>
                    <a:pt x="22759" y="16954"/>
                  </a:lnTo>
                  <a:lnTo>
                    <a:pt x="23295" y="17873"/>
                  </a:lnTo>
                  <a:lnTo>
                    <a:pt x="23831" y="18837"/>
                  </a:lnTo>
                  <a:lnTo>
                    <a:pt x="24367" y="19818"/>
                  </a:lnTo>
                  <a:lnTo>
                    <a:pt x="24888" y="20844"/>
                  </a:lnTo>
                  <a:lnTo>
                    <a:pt x="25409" y="21916"/>
                  </a:lnTo>
                  <a:lnTo>
                    <a:pt x="25914" y="23003"/>
                  </a:lnTo>
                  <a:lnTo>
                    <a:pt x="26404" y="24136"/>
                  </a:lnTo>
                  <a:lnTo>
                    <a:pt x="26894" y="25300"/>
                  </a:lnTo>
                  <a:lnTo>
                    <a:pt x="27384" y="26464"/>
                  </a:lnTo>
                  <a:lnTo>
                    <a:pt x="27905" y="27567"/>
                  </a:lnTo>
                  <a:lnTo>
                    <a:pt x="28410" y="28608"/>
                  </a:lnTo>
                  <a:lnTo>
                    <a:pt x="28946" y="29589"/>
                  </a:lnTo>
                  <a:lnTo>
                    <a:pt x="29498" y="30538"/>
                  </a:lnTo>
                  <a:lnTo>
                    <a:pt x="30049" y="31426"/>
                  </a:lnTo>
                  <a:lnTo>
                    <a:pt x="30616" y="32269"/>
                  </a:lnTo>
                  <a:lnTo>
                    <a:pt x="31198" y="33065"/>
                  </a:lnTo>
                  <a:lnTo>
                    <a:pt x="31780" y="33816"/>
                  </a:lnTo>
                  <a:lnTo>
                    <a:pt x="32377" y="34520"/>
                  </a:lnTo>
                  <a:lnTo>
                    <a:pt x="32990" y="35194"/>
                  </a:lnTo>
                  <a:lnTo>
                    <a:pt x="33602" y="35837"/>
                  </a:lnTo>
                  <a:lnTo>
                    <a:pt x="34230" y="36434"/>
                  </a:lnTo>
                  <a:lnTo>
                    <a:pt x="34858" y="37001"/>
                  </a:lnTo>
                  <a:lnTo>
                    <a:pt x="35501" y="37537"/>
                  </a:lnTo>
                  <a:lnTo>
                    <a:pt x="36160" y="38043"/>
                  </a:lnTo>
                  <a:lnTo>
                    <a:pt x="36818" y="38517"/>
                  </a:lnTo>
                  <a:lnTo>
                    <a:pt x="37477" y="38977"/>
                  </a:lnTo>
                  <a:lnTo>
                    <a:pt x="38151" y="39406"/>
                  </a:lnTo>
                  <a:lnTo>
                    <a:pt x="38825" y="39819"/>
                  </a:lnTo>
                  <a:lnTo>
                    <a:pt x="39499" y="40202"/>
                  </a:lnTo>
                  <a:lnTo>
                    <a:pt x="40172" y="40585"/>
                  </a:lnTo>
                  <a:lnTo>
                    <a:pt x="40862" y="40937"/>
                  </a:lnTo>
                  <a:lnTo>
                    <a:pt x="41566" y="41289"/>
                  </a:lnTo>
                  <a:lnTo>
                    <a:pt x="42255" y="41626"/>
                  </a:lnTo>
                  <a:lnTo>
                    <a:pt x="42960" y="41963"/>
                  </a:lnTo>
                  <a:lnTo>
                    <a:pt x="44353" y="42591"/>
                  </a:lnTo>
                  <a:lnTo>
                    <a:pt x="45762" y="43234"/>
                  </a:lnTo>
                  <a:lnTo>
                    <a:pt x="47171" y="43862"/>
                  </a:lnTo>
                  <a:lnTo>
                    <a:pt x="48580" y="44521"/>
                  </a:lnTo>
                  <a:lnTo>
                    <a:pt x="49285" y="44873"/>
                  </a:lnTo>
                  <a:lnTo>
                    <a:pt x="49989" y="45225"/>
                  </a:lnTo>
                  <a:lnTo>
                    <a:pt x="50694" y="45593"/>
                  </a:lnTo>
                  <a:lnTo>
                    <a:pt x="51383" y="45976"/>
                  </a:lnTo>
                  <a:lnTo>
                    <a:pt x="52088" y="46374"/>
                  </a:lnTo>
                  <a:lnTo>
                    <a:pt x="52777" y="46803"/>
                  </a:lnTo>
                  <a:lnTo>
                    <a:pt x="53466" y="47247"/>
                  </a:lnTo>
                  <a:lnTo>
                    <a:pt x="54140" y="47722"/>
                  </a:lnTo>
                  <a:lnTo>
                    <a:pt x="54829" y="48212"/>
                  </a:lnTo>
                  <a:lnTo>
                    <a:pt x="55503" y="48732"/>
                  </a:lnTo>
                  <a:lnTo>
                    <a:pt x="56161" y="49284"/>
                  </a:lnTo>
                  <a:lnTo>
                    <a:pt x="56835" y="49881"/>
                  </a:lnTo>
                  <a:lnTo>
                    <a:pt x="57479" y="50494"/>
                  </a:lnTo>
                  <a:lnTo>
                    <a:pt x="58137" y="51152"/>
                  </a:lnTo>
                  <a:lnTo>
                    <a:pt x="58780" y="51841"/>
                  </a:lnTo>
                  <a:lnTo>
                    <a:pt x="59408" y="52592"/>
                  </a:lnTo>
                  <a:lnTo>
                    <a:pt x="60036" y="53358"/>
                  </a:lnTo>
                  <a:lnTo>
                    <a:pt x="60649" y="54185"/>
                  </a:lnTo>
                  <a:lnTo>
                    <a:pt x="61261" y="55058"/>
                  </a:lnTo>
                  <a:lnTo>
                    <a:pt x="61859" y="55976"/>
                  </a:lnTo>
                  <a:lnTo>
                    <a:pt x="62441" y="56941"/>
                  </a:lnTo>
                  <a:lnTo>
                    <a:pt x="63023" y="57967"/>
                  </a:lnTo>
                  <a:lnTo>
                    <a:pt x="63589" y="59039"/>
                  </a:lnTo>
                  <a:lnTo>
                    <a:pt x="64141" y="60173"/>
                  </a:lnTo>
                  <a:lnTo>
                    <a:pt x="64692" y="61367"/>
                  </a:lnTo>
                  <a:lnTo>
                    <a:pt x="65213" y="62623"/>
                  </a:lnTo>
                  <a:lnTo>
                    <a:pt x="65733" y="63940"/>
                  </a:lnTo>
                  <a:lnTo>
                    <a:pt x="66239" y="65319"/>
                  </a:lnTo>
                  <a:lnTo>
                    <a:pt x="66729" y="66774"/>
                  </a:lnTo>
                  <a:lnTo>
                    <a:pt x="67204" y="68290"/>
                  </a:lnTo>
                  <a:lnTo>
                    <a:pt x="67678" y="69821"/>
                  </a:lnTo>
                  <a:lnTo>
                    <a:pt x="68138" y="71291"/>
                  </a:lnTo>
                  <a:lnTo>
                    <a:pt x="68613" y="72731"/>
                  </a:lnTo>
                  <a:lnTo>
                    <a:pt x="69072" y="74109"/>
                  </a:lnTo>
                  <a:lnTo>
                    <a:pt x="69532" y="75457"/>
                  </a:lnTo>
                  <a:lnTo>
                    <a:pt x="69991" y="76744"/>
                  </a:lnTo>
                  <a:lnTo>
                    <a:pt x="70435" y="77999"/>
                  </a:lnTo>
                  <a:lnTo>
                    <a:pt x="70895" y="79209"/>
                  </a:lnTo>
                  <a:lnTo>
                    <a:pt x="71339" y="80373"/>
                  </a:lnTo>
                  <a:lnTo>
                    <a:pt x="71783" y="81491"/>
                  </a:lnTo>
                  <a:lnTo>
                    <a:pt x="72212" y="82563"/>
                  </a:lnTo>
                  <a:lnTo>
                    <a:pt x="72656" y="83605"/>
                  </a:lnTo>
                  <a:lnTo>
                    <a:pt x="73085" y="84616"/>
                  </a:lnTo>
                  <a:lnTo>
                    <a:pt x="73513" y="85565"/>
                  </a:lnTo>
                  <a:lnTo>
                    <a:pt x="73927" y="86499"/>
                  </a:lnTo>
                  <a:lnTo>
                    <a:pt x="74356" y="87372"/>
                  </a:lnTo>
                  <a:lnTo>
                    <a:pt x="74754" y="88230"/>
                  </a:lnTo>
                  <a:lnTo>
                    <a:pt x="75168" y="89042"/>
                  </a:lnTo>
                  <a:lnTo>
                    <a:pt x="75566" y="89823"/>
                  </a:lnTo>
                  <a:lnTo>
                    <a:pt x="75964" y="90558"/>
                  </a:lnTo>
                  <a:lnTo>
                    <a:pt x="76362" y="91262"/>
                  </a:lnTo>
                  <a:lnTo>
                    <a:pt x="76745" y="91936"/>
                  </a:lnTo>
                  <a:lnTo>
                    <a:pt x="77128" y="92595"/>
                  </a:lnTo>
                  <a:lnTo>
                    <a:pt x="77511" y="93207"/>
                  </a:lnTo>
                  <a:lnTo>
                    <a:pt x="77878" y="93789"/>
                  </a:lnTo>
                  <a:lnTo>
                    <a:pt x="78231" y="94341"/>
                  </a:lnTo>
                  <a:lnTo>
                    <a:pt x="78598" y="94861"/>
                  </a:lnTo>
                  <a:lnTo>
                    <a:pt x="78950" y="95351"/>
                  </a:lnTo>
                  <a:lnTo>
                    <a:pt x="79287" y="95826"/>
                  </a:lnTo>
                  <a:lnTo>
                    <a:pt x="79624" y="96270"/>
                  </a:lnTo>
                  <a:lnTo>
                    <a:pt x="79946" y="96684"/>
                  </a:lnTo>
                  <a:lnTo>
                    <a:pt x="80267" y="97067"/>
                  </a:lnTo>
                  <a:lnTo>
                    <a:pt x="80589" y="97434"/>
                  </a:lnTo>
                  <a:lnTo>
                    <a:pt x="80895" y="97786"/>
                  </a:lnTo>
                  <a:lnTo>
                    <a:pt x="81202" y="98108"/>
                  </a:lnTo>
                  <a:lnTo>
                    <a:pt x="81493" y="98399"/>
                  </a:lnTo>
                  <a:lnTo>
                    <a:pt x="81768" y="98675"/>
                  </a:lnTo>
                  <a:lnTo>
                    <a:pt x="82044" y="98935"/>
                  </a:lnTo>
                  <a:lnTo>
                    <a:pt x="82580" y="99395"/>
                  </a:lnTo>
                  <a:lnTo>
                    <a:pt x="83070" y="99777"/>
                  </a:lnTo>
                  <a:lnTo>
                    <a:pt x="83514" y="100099"/>
                  </a:lnTo>
                  <a:lnTo>
                    <a:pt x="83943" y="100344"/>
                  </a:lnTo>
                  <a:lnTo>
                    <a:pt x="84326" y="100558"/>
                  </a:lnTo>
                  <a:lnTo>
                    <a:pt x="84663" y="100712"/>
                  </a:lnTo>
                  <a:lnTo>
                    <a:pt x="84954" y="100834"/>
                  </a:lnTo>
                  <a:lnTo>
                    <a:pt x="85214" y="100911"/>
                  </a:lnTo>
                  <a:lnTo>
                    <a:pt x="85429" y="100957"/>
                  </a:lnTo>
                  <a:lnTo>
                    <a:pt x="85597" y="100987"/>
                  </a:lnTo>
                  <a:lnTo>
                    <a:pt x="85720" y="101003"/>
                  </a:lnTo>
                  <a:lnTo>
                    <a:pt x="199649" y="101003"/>
                  </a:lnTo>
                  <a:lnTo>
                    <a:pt x="199772" y="100987"/>
                  </a:lnTo>
                  <a:lnTo>
                    <a:pt x="199940" y="100957"/>
                  </a:lnTo>
                  <a:lnTo>
                    <a:pt x="200154" y="100911"/>
                  </a:lnTo>
                  <a:lnTo>
                    <a:pt x="200415" y="100834"/>
                  </a:lnTo>
                  <a:lnTo>
                    <a:pt x="200706" y="100712"/>
                  </a:lnTo>
                  <a:lnTo>
                    <a:pt x="201058" y="100558"/>
                  </a:lnTo>
                  <a:lnTo>
                    <a:pt x="201426" y="100344"/>
                  </a:lnTo>
                  <a:lnTo>
                    <a:pt x="201854" y="100099"/>
                  </a:lnTo>
                  <a:lnTo>
                    <a:pt x="202299" y="99777"/>
                  </a:lnTo>
                  <a:lnTo>
                    <a:pt x="202804" y="99395"/>
                  </a:lnTo>
                  <a:lnTo>
                    <a:pt x="203325" y="98935"/>
                  </a:lnTo>
                  <a:lnTo>
                    <a:pt x="203600" y="98675"/>
                  </a:lnTo>
                  <a:lnTo>
                    <a:pt x="203876" y="98399"/>
                  </a:lnTo>
                  <a:lnTo>
                    <a:pt x="204167" y="98108"/>
                  </a:lnTo>
                  <a:lnTo>
                    <a:pt x="204473" y="97786"/>
                  </a:lnTo>
                  <a:lnTo>
                    <a:pt x="204780" y="97434"/>
                  </a:lnTo>
                  <a:lnTo>
                    <a:pt x="205101" y="97067"/>
                  </a:lnTo>
                  <a:lnTo>
                    <a:pt x="205423" y="96684"/>
                  </a:lnTo>
                  <a:lnTo>
                    <a:pt x="205744" y="96270"/>
                  </a:lnTo>
                  <a:lnTo>
                    <a:pt x="206081" y="95826"/>
                  </a:lnTo>
                  <a:lnTo>
                    <a:pt x="206434" y="95351"/>
                  </a:lnTo>
                  <a:lnTo>
                    <a:pt x="206771" y="94861"/>
                  </a:lnTo>
                  <a:lnTo>
                    <a:pt x="207138" y="94341"/>
                  </a:lnTo>
                  <a:lnTo>
                    <a:pt x="207490" y="93789"/>
                  </a:lnTo>
                  <a:lnTo>
                    <a:pt x="207873" y="93207"/>
                  </a:lnTo>
                  <a:lnTo>
                    <a:pt x="208241" y="92595"/>
                  </a:lnTo>
                  <a:lnTo>
                    <a:pt x="208624" y="91936"/>
                  </a:lnTo>
                  <a:lnTo>
                    <a:pt x="209007" y="91262"/>
                  </a:lnTo>
                  <a:lnTo>
                    <a:pt x="209405" y="90558"/>
                  </a:lnTo>
                  <a:lnTo>
                    <a:pt x="209803" y="89823"/>
                  </a:lnTo>
                  <a:lnTo>
                    <a:pt x="210201" y="89042"/>
                  </a:lnTo>
                  <a:lnTo>
                    <a:pt x="210615" y="88230"/>
                  </a:lnTo>
                  <a:lnTo>
                    <a:pt x="211028" y="87372"/>
                  </a:lnTo>
                  <a:lnTo>
                    <a:pt x="211442" y="86499"/>
                  </a:lnTo>
                  <a:lnTo>
                    <a:pt x="211855" y="85565"/>
                  </a:lnTo>
                  <a:lnTo>
                    <a:pt x="212284" y="84616"/>
                  </a:lnTo>
                  <a:lnTo>
                    <a:pt x="212713" y="83605"/>
                  </a:lnTo>
                  <a:lnTo>
                    <a:pt x="213157" y="82563"/>
                  </a:lnTo>
                  <a:lnTo>
                    <a:pt x="213601" y="81491"/>
                  </a:lnTo>
                  <a:lnTo>
                    <a:pt x="214030" y="80373"/>
                  </a:lnTo>
                  <a:lnTo>
                    <a:pt x="214489" y="79209"/>
                  </a:lnTo>
                  <a:lnTo>
                    <a:pt x="214934" y="77999"/>
                  </a:lnTo>
                  <a:lnTo>
                    <a:pt x="215378" y="76744"/>
                  </a:lnTo>
                  <a:lnTo>
                    <a:pt x="215837" y="75457"/>
                  </a:lnTo>
                  <a:lnTo>
                    <a:pt x="216297" y="74109"/>
                  </a:lnTo>
                  <a:lnTo>
                    <a:pt x="216756" y="72731"/>
                  </a:lnTo>
                  <a:lnTo>
                    <a:pt x="217231" y="71291"/>
                  </a:lnTo>
                  <a:lnTo>
                    <a:pt x="217690" y="69821"/>
                  </a:lnTo>
                  <a:lnTo>
                    <a:pt x="218165" y="68290"/>
                  </a:lnTo>
                  <a:lnTo>
                    <a:pt x="218640" y="66774"/>
                  </a:lnTo>
                  <a:lnTo>
                    <a:pt x="219130" y="65319"/>
                  </a:lnTo>
                  <a:lnTo>
                    <a:pt x="219635" y="63940"/>
                  </a:lnTo>
                  <a:lnTo>
                    <a:pt x="220156" y="62623"/>
                  </a:lnTo>
                  <a:lnTo>
                    <a:pt x="220692" y="61367"/>
                  </a:lnTo>
                  <a:lnTo>
                    <a:pt x="221228" y="60173"/>
                  </a:lnTo>
                  <a:lnTo>
                    <a:pt x="221779" y="59039"/>
                  </a:lnTo>
                  <a:lnTo>
                    <a:pt x="222346" y="57967"/>
                  </a:lnTo>
                  <a:lnTo>
                    <a:pt x="222928" y="56941"/>
                  </a:lnTo>
                  <a:lnTo>
                    <a:pt x="223510" y="55976"/>
                  </a:lnTo>
                  <a:lnTo>
                    <a:pt x="224107" y="55058"/>
                  </a:lnTo>
                  <a:lnTo>
                    <a:pt x="224720" y="54185"/>
                  </a:lnTo>
                  <a:lnTo>
                    <a:pt x="225333" y="53358"/>
                  </a:lnTo>
                  <a:lnTo>
                    <a:pt x="225960" y="52592"/>
                  </a:lnTo>
                  <a:lnTo>
                    <a:pt x="226588" y="51841"/>
                  </a:lnTo>
                  <a:lnTo>
                    <a:pt x="227232" y="51152"/>
                  </a:lnTo>
                  <a:lnTo>
                    <a:pt x="227890" y="50494"/>
                  </a:lnTo>
                  <a:lnTo>
                    <a:pt x="228549" y="49881"/>
                  </a:lnTo>
                  <a:lnTo>
                    <a:pt x="229207" y="49284"/>
                  </a:lnTo>
                  <a:lnTo>
                    <a:pt x="229866" y="48732"/>
                  </a:lnTo>
                  <a:lnTo>
                    <a:pt x="230540" y="48212"/>
                  </a:lnTo>
                  <a:lnTo>
                    <a:pt x="231229" y="47722"/>
                  </a:lnTo>
                  <a:lnTo>
                    <a:pt x="231903" y="47247"/>
                  </a:lnTo>
                  <a:lnTo>
                    <a:pt x="232592" y="46803"/>
                  </a:lnTo>
                  <a:lnTo>
                    <a:pt x="233281" y="46374"/>
                  </a:lnTo>
                  <a:lnTo>
                    <a:pt x="233986" y="45976"/>
                  </a:lnTo>
                  <a:lnTo>
                    <a:pt x="234675" y="45593"/>
                  </a:lnTo>
                  <a:lnTo>
                    <a:pt x="235379" y="45225"/>
                  </a:lnTo>
                  <a:lnTo>
                    <a:pt x="236084" y="44873"/>
                  </a:lnTo>
                  <a:lnTo>
                    <a:pt x="236788" y="44521"/>
                  </a:lnTo>
                  <a:lnTo>
                    <a:pt x="238197" y="43862"/>
                  </a:lnTo>
                  <a:lnTo>
                    <a:pt x="239606" y="43234"/>
                  </a:lnTo>
                  <a:lnTo>
                    <a:pt x="241015" y="42591"/>
                  </a:lnTo>
                  <a:lnTo>
                    <a:pt x="242424" y="41963"/>
                  </a:lnTo>
                  <a:lnTo>
                    <a:pt x="243113" y="41626"/>
                  </a:lnTo>
                  <a:lnTo>
                    <a:pt x="243818" y="41289"/>
                  </a:lnTo>
                  <a:lnTo>
                    <a:pt x="244507" y="40937"/>
                  </a:lnTo>
                  <a:lnTo>
                    <a:pt x="245196" y="40585"/>
                  </a:lnTo>
                  <a:lnTo>
                    <a:pt x="245870" y="40202"/>
                  </a:lnTo>
                  <a:lnTo>
                    <a:pt x="246559" y="39819"/>
                  </a:lnTo>
                  <a:lnTo>
                    <a:pt x="247233" y="39406"/>
                  </a:lnTo>
                  <a:lnTo>
                    <a:pt x="247892" y="38977"/>
                  </a:lnTo>
                  <a:lnTo>
                    <a:pt x="248566" y="38517"/>
                  </a:lnTo>
                  <a:lnTo>
                    <a:pt x="249209" y="38043"/>
                  </a:lnTo>
                  <a:lnTo>
                    <a:pt x="249867" y="37537"/>
                  </a:lnTo>
                  <a:lnTo>
                    <a:pt x="250511" y="37001"/>
                  </a:lnTo>
                  <a:lnTo>
                    <a:pt x="251139" y="36434"/>
                  </a:lnTo>
                  <a:lnTo>
                    <a:pt x="251766" y="35837"/>
                  </a:lnTo>
                  <a:lnTo>
                    <a:pt x="252379" y="35194"/>
                  </a:lnTo>
                  <a:lnTo>
                    <a:pt x="252992" y="34520"/>
                  </a:lnTo>
                  <a:lnTo>
                    <a:pt x="253589" y="33816"/>
                  </a:lnTo>
                  <a:lnTo>
                    <a:pt x="254171" y="33065"/>
                  </a:lnTo>
                  <a:lnTo>
                    <a:pt x="254753" y="32269"/>
                  </a:lnTo>
                  <a:lnTo>
                    <a:pt x="255320" y="31426"/>
                  </a:lnTo>
                  <a:lnTo>
                    <a:pt x="255871" y="30538"/>
                  </a:lnTo>
                  <a:lnTo>
                    <a:pt x="256422" y="29589"/>
                  </a:lnTo>
                  <a:lnTo>
                    <a:pt x="256958" y="28608"/>
                  </a:lnTo>
                  <a:lnTo>
                    <a:pt x="257479" y="27567"/>
                  </a:lnTo>
                  <a:lnTo>
                    <a:pt x="257984" y="26464"/>
                  </a:lnTo>
                  <a:lnTo>
                    <a:pt x="258475" y="25300"/>
                  </a:lnTo>
                  <a:lnTo>
                    <a:pt x="258965" y="24136"/>
                  </a:lnTo>
                  <a:lnTo>
                    <a:pt x="259455" y="23003"/>
                  </a:lnTo>
                  <a:lnTo>
                    <a:pt x="259960" y="21916"/>
                  </a:lnTo>
                  <a:lnTo>
                    <a:pt x="260481" y="20844"/>
                  </a:lnTo>
                  <a:lnTo>
                    <a:pt x="261002" y="19818"/>
                  </a:lnTo>
                  <a:lnTo>
                    <a:pt x="261538" y="18837"/>
                  </a:lnTo>
                  <a:lnTo>
                    <a:pt x="262074" y="17873"/>
                  </a:lnTo>
                  <a:lnTo>
                    <a:pt x="262610" y="16954"/>
                  </a:lnTo>
                  <a:lnTo>
                    <a:pt x="263161" y="16050"/>
                  </a:lnTo>
                  <a:lnTo>
                    <a:pt x="263712" y="15193"/>
                  </a:lnTo>
                  <a:lnTo>
                    <a:pt x="264264" y="14365"/>
                  </a:lnTo>
                  <a:lnTo>
                    <a:pt x="264815" y="13569"/>
                  </a:lnTo>
                  <a:lnTo>
                    <a:pt x="265382" y="12803"/>
                  </a:lnTo>
                  <a:lnTo>
                    <a:pt x="265948" y="12068"/>
                  </a:lnTo>
                  <a:lnTo>
                    <a:pt x="266500" y="11348"/>
                  </a:lnTo>
                  <a:lnTo>
                    <a:pt x="267066" y="10675"/>
                  </a:lnTo>
                  <a:lnTo>
                    <a:pt x="267648" y="10016"/>
                  </a:lnTo>
                  <a:lnTo>
                    <a:pt x="268215" y="9388"/>
                  </a:lnTo>
                  <a:lnTo>
                    <a:pt x="268782" y="8791"/>
                  </a:lnTo>
                  <a:lnTo>
                    <a:pt x="269348" y="8224"/>
                  </a:lnTo>
                  <a:lnTo>
                    <a:pt x="269915" y="7673"/>
                  </a:lnTo>
                  <a:lnTo>
                    <a:pt x="270466" y="7152"/>
                  </a:lnTo>
                  <a:lnTo>
                    <a:pt x="271033" y="6647"/>
                  </a:lnTo>
                  <a:lnTo>
                    <a:pt x="271600" y="6172"/>
                  </a:lnTo>
                  <a:lnTo>
                    <a:pt x="272151" y="5728"/>
                  </a:lnTo>
                  <a:lnTo>
                    <a:pt x="272702" y="5299"/>
                  </a:lnTo>
                  <a:lnTo>
                    <a:pt x="273254" y="4885"/>
                  </a:lnTo>
                  <a:lnTo>
                    <a:pt x="273790" y="4503"/>
                  </a:lnTo>
                  <a:lnTo>
                    <a:pt x="274326" y="4135"/>
                  </a:lnTo>
                  <a:lnTo>
                    <a:pt x="274862" y="3783"/>
                  </a:lnTo>
                  <a:lnTo>
                    <a:pt x="275382" y="3461"/>
                  </a:lnTo>
                  <a:lnTo>
                    <a:pt x="275903" y="3155"/>
                  </a:lnTo>
                  <a:lnTo>
                    <a:pt x="276409" y="2864"/>
                  </a:lnTo>
                  <a:lnTo>
                    <a:pt x="276914" y="2604"/>
                  </a:lnTo>
                  <a:lnTo>
                    <a:pt x="277404" y="2343"/>
                  </a:lnTo>
                  <a:lnTo>
                    <a:pt x="277894" y="2113"/>
                  </a:lnTo>
                  <a:lnTo>
                    <a:pt x="278369" y="1899"/>
                  </a:lnTo>
                  <a:lnTo>
                    <a:pt x="278828" y="1685"/>
                  </a:lnTo>
                  <a:lnTo>
                    <a:pt x="279272" y="1501"/>
                  </a:lnTo>
                  <a:lnTo>
                    <a:pt x="279717" y="1332"/>
                  </a:lnTo>
                  <a:lnTo>
                    <a:pt x="280574" y="1026"/>
                  </a:lnTo>
                  <a:lnTo>
                    <a:pt x="281371" y="766"/>
                  </a:lnTo>
                  <a:lnTo>
                    <a:pt x="282106" y="551"/>
                  </a:lnTo>
                  <a:lnTo>
                    <a:pt x="282780" y="383"/>
                  </a:lnTo>
                  <a:lnTo>
                    <a:pt x="283408" y="260"/>
                  </a:lnTo>
                  <a:lnTo>
                    <a:pt x="283944" y="153"/>
                  </a:lnTo>
                  <a:lnTo>
                    <a:pt x="284418" y="92"/>
                  </a:lnTo>
                  <a:lnTo>
                    <a:pt x="284817" y="46"/>
                  </a:lnTo>
                  <a:lnTo>
                    <a:pt x="285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7;p15">
              <a:extLst>
                <a:ext uri="{FF2B5EF4-FFF2-40B4-BE49-F238E27FC236}">
                  <a16:creationId xmlns:a16="http://schemas.microsoft.com/office/drawing/2014/main" id="{22E059C2-BC95-1145-4FAF-64BDF85BFA9B}"/>
                </a:ext>
              </a:extLst>
            </p:cNvPr>
            <p:cNvSpPr/>
            <p:nvPr/>
          </p:nvSpPr>
          <p:spPr>
            <a:xfrm>
              <a:off x="-1406414" y="1557109"/>
              <a:ext cx="778026" cy="778024"/>
            </a:xfrm>
            <a:custGeom>
              <a:avLst/>
              <a:gdLst/>
              <a:ahLst/>
              <a:cxnLst/>
              <a:rect l="l" t="t" r="r" b="b"/>
              <a:pathLst>
                <a:path w="31121" h="31121" extrusionOk="0">
                  <a:moveTo>
                    <a:pt x="15561" y="1"/>
                  </a:moveTo>
                  <a:lnTo>
                    <a:pt x="15147" y="16"/>
                  </a:lnTo>
                  <a:lnTo>
                    <a:pt x="14749" y="31"/>
                  </a:lnTo>
                  <a:lnTo>
                    <a:pt x="14351" y="46"/>
                  </a:lnTo>
                  <a:lnTo>
                    <a:pt x="13968" y="92"/>
                  </a:lnTo>
                  <a:lnTo>
                    <a:pt x="13570" y="123"/>
                  </a:lnTo>
                  <a:lnTo>
                    <a:pt x="13187" y="184"/>
                  </a:lnTo>
                  <a:lnTo>
                    <a:pt x="12804" y="246"/>
                  </a:lnTo>
                  <a:lnTo>
                    <a:pt x="12421" y="322"/>
                  </a:lnTo>
                  <a:lnTo>
                    <a:pt x="12038" y="399"/>
                  </a:lnTo>
                  <a:lnTo>
                    <a:pt x="11671" y="491"/>
                  </a:lnTo>
                  <a:lnTo>
                    <a:pt x="11303" y="598"/>
                  </a:lnTo>
                  <a:lnTo>
                    <a:pt x="10935" y="705"/>
                  </a:lnTo>
                  <a:lnTo>
                    <a:pt x="10568" y="828"/>
                  </a:lnTo>
                  <a:lnTo>
                    <a:pt x="10200" y="950"/>
                  </a:lnTo>
                  <a:lnTo>
                    <a:pt x="9848" y="1088"/>
                  </a:lnTo>
                  <a:lnTo>
                    <a:pt x="9496" y="1226"/>
                  </a:lnTo>
                  <a:lnTo>
                    <a:pt x="9159" y="1379"/>
                  </a:lnTo>
                  <a:lnTo>
                    <a:pt x="8807" y="1532"/>
                  </a:lnTo>
                  <a:lnTo>
                    <a:pt x="8133" y="1884"/>
                  </a:lnTo>
                  <a:lnTo>
                    <a:pt x="7489" y="2252"/>
                  </a:lnTo>
                  <a:lnTo>
                    <a:pt x="6862" y="2665"/>
                  </a:lnTo>
                  <a:lnTo>
                    <a:pt x="6249" y="3094"/>
                  </a:lnTo>
                  <a:lnTo>
                    <a:pt x="5652" y="3554"/>
                  </a:lnTo>
                  <a:lnTo>
                    <a:pt x="5100" y="4044"/>
                  </a:lnTo>
                  <a:lnTo>
                    <a:pt x="4549" y="4564"/>
                  </a:lnTo>
                  <a:lnTo>
                    <a:pt x="4044" y="5100"/>
                  </a:lnTo>
                  <a:lnTo>
                    <a:pt x="3553" y="5667"/>
                  </a:lnTo>
                  <a:lnTo>
                    <a:pt x="3094" y="6249"/>
                  </a:lnTo>
                  <a:lnTo>
                    <a:pt x="2650" y="6862"/>
                  </a:lnTo>
                  <a:lnTo>
                    <a:pt x="2252" y="7490"/>
                  </a:lnTo>
                  <a:lnTo>
                    <a:pt x="1869" y="8148"/>
                  </a:lnTo>
                  <a:lnTo>
                    <a:pt x="1532" y="8822"/>
                  </a:lnTo>
                  <a:lnTo>
                    <a:pt x="1363" y="9159"/>
                  </a:lnTo>
                  <a:lnTo>
                    <a:pt x="1226" y="9511"/>
                  </a:lnTo>
                  <a:lnTo>
                    <a:pt x="1072" y="9863"/>
                  </a:lnTo>
                  <a:lnTo>
                    <a:pt x="935" y="10216"/>
                  </a:lnTo>
                  <a:lnTo>
                    <a:pt x="812" y="10568"/>
                  </a:lnTo>
                  <a:lnTo>
                    <a:pt x="690" y="10935"/>
                  </a:lnTo>
                  <a:lnTo>
                    <a:pt x="582" y="11303"/>
                  </a:lnTo>
                  <a:lnTo>
                    <a:pt x="490" y="11671"/>
                  </a:lnTo>
                  <a:lnTo>
                    <a:pt x="399" y="12053"/>
                  </a:lnTo>
                  <a:lnTo>
                    <a:pt x="307" y="12436"/>
                  </a:lnTo>
                  <a:lnTo>
                    <a:pt x="245" y="12804"/>
                  </a:lnTo>
                  <a:lnTo>
                    <a:pt x="169" y="13202"/>
                  </a:lnTo>
                  <a:lnTo>
                    <a:pt x="123" y="13585"/>
                  </a:lnTo>
                  <a:lnTo>
                    <a:pt x="77" y="13968"/>
                  </a:lnTo>
                  <a:lnTo>
                    <a:pt x="46" y="14366"/>
                  </a:lnTo>
                  <a:lnTo>
                    <a:pt x="16" y="14764"/>
                  </a:lnTo>
                  <a:lnTo>
                    <a:pt x="0" y="15162"/>
                  </a:lnTo>
                  <a:lnTo>
                    <a:pt x="0" y="15561"/>
                  </a:lnTo>
                  <a:lnTo>
                    <a:pt x="0" y="15959"/>
                  </a:lnTo>
                  <a:lnTo>
                    <a:pt x="16" y="16372"/>
                  </a:lnTo>
                  <a:lnTo>
                    <a:pt x="46" y="16755"/>
                  </a:lnTo>
                  <a:lnTo>
                    <a:pt x="77" y="17153"/>
                  </a:lnTo>
                  <a:lnTo>
                    <a:pt x="123" y="17552"/>
                  </a:lnTo>
                  <a:lnTo>
                    <a:pt x="169" y="17934"/>
                  </a:lnTo>
                  <a:lnTo>
                    <a:pt x="245" y="18317"/>
                  </a:lnTo>
                  <a:lnTo>
                    <a:pt x="307" y="18700"/>
                  </a:lnTo>
                  <a:lnTo>
                    <a:pt x="399" y="19083"/>
                  </a:lnTo>
                  <a:lnTo>
                    <a:pt x="490" y="19451"/>
                  </a:lnTo>
                  <a:lnTo>
                    <a:pt x="582" y="19818"/>
                  </a:lnTo>
                  <a:lnTo>
                    <a:pt x="690" y="20186"/>
                  </a:lnTo>
                  <a:lnTo>
                    <a:pt x="812" y="20553"/>
                  </a:lnTo>
                  <a:lnTo>
                    <a:pt x="935" y="20921"/>
                  </a:lnTo>
                  <a:lnTo>
                    <a:pt x="1072" y="21273"/>
                  </a:lnTo>
                  <a:lnTo>
                    <a:pt x="1226" y="21625"/>
                  </a:lnTo>
                  <a:lnTo>
                    <a:pt x="1363" y="21962"/>
                  </a:lnTo>
                  <a:lnTo>
                    <a:pt x="1532" y="22315"/>
                  </a:lnTo>
                  <a:lnTo>
                    <a:pt x="1869" y="22988"/>
                  </a:lnTo>
                  <a:lnTo>
                    <a:pt x="2252" y="23632"/>
                  </a:lnTo>
                  <a:lnTo>
                    <a:pt x="2650" y="24260"/>
                  </a:lnTo>
                  <a:lnTo>
                    <a:pt x="3094" y="24872"/>
                  </a:lnTo>
                  <a:lnTo>
                    <a:pt x="3553" y="25454"/>
                  </a:lnTo>
                  <a:lnTo>
                    <a:pt x="4044" y="26021"/>
                  </a:lnTo>
                  <a:lnTo>
                    <a:pt x="4549" y="26572"/>
                  </a:lnTo>
                  <a:lnTo>
                    <a:pt x="5100" y="27077"/>
                  </a:lnTo>
                  <a:lnTo>
                    <a:pt x="5652" y="27568"/>
                  </a:lnTo>
                  <a:lnTo>
                    <a:pt x="6249" y="28027"/>
                  </a:lnTo>
                  <a:lnTo>
                    <a:pt x="6862" y="28471"/>
                  </a:lnTo>
                  <a:lnTo>
                    <a:pt x="7489" y="28869"/>
                  </a:lnTo>
                  <a:lnTo>
                    <a:pt x="8133" y="29252"/>
                  </a:lnTo>
                  <a:lnTo>
                    <a:pt x="8807" y="29589"/>
                  </a:lnTo>
                  <a:lnTo>
                    <a:pt x="9159" y="29742"/>
                  </a:lnTo>
                  <a:lnTo>
                    <a:pt x="9496" y="29895"/>
                  </a:lnTo>
                  <a:lnTo>
                    <a:pt x="9848" y="30049"/>
                  </a:lnTo>
                  <a:lnTo>
                    <a:pt x="10200" y="30186"/>
                  </a:lnTo>
                  <a:lnTo>
                    <a:pt x="10568" y="30309"/>
                  </a:lnTo>
                  <a:lnTo>
                    <a:pt x="10935" y="30431"/>
                  </a:lnTo>
                  <a:lnTo>
                    <a:pt x="11303" y="30539"/>
                  </a:lnTo>
                  <a:lnTo>
                    <a:pt x="11671" y="30631"/>
                  </a:lnTo>
                  <a:lnTo>
                    <a:pt x="12038" y="30722"/>
                  </a:lnTo>
                  <a:lnTo>
                    <a:pt x="12421" y="30814"/>
                  </a:lnTo>
                  <a:lnTo>
                    <a:pt x="12804" y="30876"/>
                  </a:lnTo>
                  <a:lnTo>
                    <a:pt x="13187" y="30937"/>
                  </a:lnTo>
                  <a:lnTo>
                    <a:pt x="13570" y="30998"/>
                  </a:lnTo>
                  <a:lnTo>
                    <a:pt x="13968" y="31044"/>
                  </a:lnTo>
                  <a:lnTo>
                    <a:pt x="14351" y="31075"/>
                  </a:lnTo>
                  <a:lnTo>
                    <a:pt x="14749" y="31105"/>
                  </a:lnTo>
                  <a:lnTo>
                    <a:pt x="15147" y="31121"/>
                  </a:lnTo>
                  <a:lnTo>
                    <a:pt x="15959" y="31121"/>
                  </a:lnTo>
                  <a:lnTo>
                    <a:pt x="16357" y="31105"/>
                  </a:lnTo>
                  <a:lnTo>
                    <a:pt x="16755" y="31075"/>
                  </a:lnTo>
                  <a:lnTo>
                    <a:pt x="17153" y="31044"/>
                  </a:lnTo>
                  <a:lnTo>
                    <a:pt x="17536" y="30998"/>
                  </a:lnTo>
                  <a:lnTo>
                    <a:pt x="17919" y="30937"/>
                  </a:lnTo>
                  <a:lnTo>
                    <a:pt x="18302" y="30876"/>
                  </a:lnTo>
                  <a:lnTo>
                    <a:pt x="18685" y="30814"/>
                  </a:lnTo>
                  <a:lnTo>
                    <a:pt x="19068" y="30722"/>
                  </a:lnTo>
                  <a:lnTo>
                    <a:pt x="19451" y="30631"/>
                  </a:lnTo>
                  <a:lnTo>
                    <a:pt x="19818" y="30539"/>
                  </a:lnTo>
                  <a:lnTo>
                    <a:pt x="20186" y="30431"/>
                  </a:lnTo>
                  <a:lnTo>
                    <a:pt x="20538" y="30309"/>
                  </a:lnTo>
                  <a:lnTo>
                    <a:pt x="20906" y="30186"/>
                  </a:lnTo>
                  <a:lnTo>
                    <a:pt x="21258" y="30049"/>
                  </a:lnTo>
                  <a:lnTo>
                    <a:pt x="21610" y="29895"/>
                  </a:lnTo>
                  <a:lnTo>
                    <a:pt x="21962" y="29742"/>
                  </a:lnTo>
                  <a:lnTo>
                    <a:pt x="22299" y="29589"/>
                  </a:lnTo>
                  <a:lnTo>
                    <a:pt x="22973" y="29252"/>
                  </a:lnTo>
                  <a:lnTo>
                    <a:pt x="23616" y="28869"/>
                  </a:lnTo>
                  <a:lnTo>
                    <a:pt x="24260" y="28471"/>
                  </a:lnTo>
                  <a:lnTo>
                    <a:pt x="24857" y="28027"/>
                  </a:lnTo>
                  <a:lnTo>
                    <a:pt x="25454" y="27568"/>
                  </a:lnTo>
                  <a:lnTo>
                    <a:pt x="26021" y="27077"/>
                  </a:lnTo>
                  <a:lnTo>
                    <a:pt x="26557" y="26572"/>
                  </a:lnTo>
                  <a:lnTo>
                    <a:pt x="27078" y="26021"/>
                  </a:lnTo>
                  <a:lnTo>
                    <a:pt x="27568" y="25454"/>
                  </a:lnTo>
                  <a:lnTo>
                    <a:pt x="28027" y="24872"/>
                  </a:lnTo>
                  <a:lnTo>
                    <a:pt x="28456" y="24260"/>
                  </a:lnTo>
                  <a:lnTo>
                    <a:pt x="28854" y="23632"/>
                  </a:lnTo>
                  <a:lnTo>
                    <a:pt x="29237" y="22988"/>
                  </a:lnTo>
                  <a:lnTo>
                    <a:pt x="29574" y="22315"/>
                  </a:lnTo>
                  <a:lnTo>
                    <a:pt x="29742" y="21962"/>
                  </a:lnTo>
                  <a:lnTo>
                    <a:pt x="29896" y="21625"/>
                  </a:lnTo>
                  <a:lnTo>
                    <a:pt x="30033" y="21273"/>
                  </a:lnTo>
                  <a:lnTo>
                    <a:pt x="30171" y="20921"/>
                  </a:lnTo>
                  <a:lnTo>
                    <a:pt x="30294" y="20553"/>
                  </a:lnTo>
                  <a:lnTo>
                    <a:pt x="30416" y="20186"/>
                  </a:lnTo>
                  <a:lnTo>
                    <a:pt x="30523" y="19818"/>
                  </a:lnTo>
                  <a:lnTo>
                    <a:pt x="30631" y="19451"/>
                  </a:lnTo>
                  <a:lnTo>
                    <a:pt x="30723" y="19083"/>
                  </a:lnTo>
                  <a:lnTo>
                    <a:pt x="30799" y="18700"/>
                  </a:lnTo>
                  <a:lnTo>
                    <a:pt x="30876" y="18317"/>
                  </a:lnTo>
                  <a:lnTo>
                    <a:pt x="30937" y="17934"/>
                  </a:lnTo>
                  <a:lnTo>
                    <a:pt x="30983" y="17552"/>
                  </a:lnTo>
                  <a:lnTo>
                    <a:pt x="31029" y="17153"/>
                  </a:lnTo>
                  <a:lnTo>
                    <a:pt x="31075" y="16755"/>
                  </a:lnTo>
                  <a:lnTo>
                    <a:pt x="31090" y="16372"/>
                  </a:lnTo>
                  <a:lnTo>
                    <a:pt x="31105" y="15959"/>
                  </a:lnTo>
                  <a:lnTo>
                    <a:pt x="31121" y="15561"/>
                  </a:lnTo>
                  <a:lnTo>
                    <a:pt x="31105" y="15162"/>
                  </a:lnTo>
                  <a:lnTo>
                    <a:pt x="31090" y="14764"/>
                  </a:lnTo>
                  <a:lnTo>
                    <a:pt x="31075" y="14366"/>
                  </a:lnTo>
                  <a:lnTo>
                    <a:pt x="31029" y="13968"/>
                  </a:lnTo>
                  <a:lnTo>
                    <a:pt x="30983" y="13585"/>
                  </a:lnTo>
                  <a:lnTo>
                    <a:pt x="30937" y="13202"/>
                  </a:lnTo>
                  <a:lnTo>
                    <a:pt x="30876" y="12804"/>
                  </a:lnTo>
                  <a:lnTo>
                    <a:pt x="30799" y="12436"/>
                  </a:lnTo>
                  <a:lnTo>
                    <a:pt x="30723" y="12053"/>
                  </a:lnTo>
                  <a:lnTo>
                    <a:pt x="30631" y="11671"/>
                  </a:lnTo>
                  <a:lnTo>
                    <a:pt x="30523" y="11303"/>
                  </a:lnTo>
                  <a:lnTo>
                    <a:pt x="30416" y="10935"/>
                  </a:lnTo>
                  <a:lnTo>
                    <a:pt x="30294" y="10568"/>
                  </a:lnTo>
                  <a:lnTo>
                    <a:pt x="30171" y="10216"/>
                  </a:lnTo>
                  <a:lnTo>
                    <a:pt x="30033" y="9863"/>
                  </a:lnTo>
                  <a:lnTo>
                    <a:pt x="29896" y="9511"/>
                  </a:lnTo>
                  <a:lnTo>
                    <a:pt x="29742" y="9159"/>
                  </a:lnTo>
                  <a:lnTo>
                    <a:pt x="29574" y="8822"/>
                  </a:lnTo>
                  <a:lnTo>
                    <a:pt x="29237" y="8148"/>
                  </a:lnTo>
                  <a:lnTo>
                    <a:pt x="28854" y="7490"/>
                  </a:lnTo>
                  <a:lnTo>
                    <a:pt x="28456" y="6862"/>
                  </a:lnTo>
                  <a:lnTo>
                    <a:pt x="28027" y="6249"/>
                  </a:lnTo>
                  <a:lnTo>
                    <a:pt x="27568" y="5667"/>
                  </a:lnTo>
                  <a:lnTo>
                    <a:pt x="27078" y="5100"/>
                  </a:lnTo>
                  <a:lnTo>
                    <a:pt x="26557" y="4564"/>
                  </a:lnTo>
                  <a:lnTo>
                    <a:pt x="26021" y="4044"/>
                  </a:lnTo>
                  <a:lnTo>
                    <a:pt x="25454" y="3554"/>
                  </a:lnTo>
                  <a:lnTo>
                    <a:pt x="24857" y="3094"/>
                  </a:lnTo>
                  <a:lnTo>
                    <a:pt x="24260" y="2665"/>
                  </a:lnTo>
                  <a:lnTo>
                    <a:pt x="23616" y="2252"/>
                  </a:lnTo>
                  <a:lnTo>
                    <a:pt x="22973" y="1884"/>
                  </a:lnTo>
                  <a:lnTo>
                    <a:pt x="22299" y="1532"/>
                  </a:lnTo>
                  <a:lnTo>
                    <a:pt x="21962" y="1379"/>
                  </a:lnTo>
                  <a:lnTo>
                    <a:pt x="21610" y="1226"/>
                  </a:lnTo>
                  <a:lnTo>
                    <a:pt x="21258" y="1088"/>
                  </a:lnTo>
                  <a:lnTo>
                    <a:pt x="20906" y="950"/>
                  </a:lnTo>
                  <a:lnTo>
                    <a:pt x="20538" y="828"/>
                  </a:lnTo>
                  <a:lnTo>
                    <a:pt x="20186" y="705"/>
                  </a:lnTo>
                  <a:lnTo>
                    <a:pt x="19818" y="598"/>
                  </a:lnTo>
                  <a:lnTo>
                    <a:pt x="19451" y="491"/>
                  </a:lnTo>
                  <a:lnTo>
                    <a:pt x="19068" y="399"/>
                  </a:lnTo>
                  <a:lnTo>
                    <a:pt x="18685" y="322"/>
                  </a:lnTo>
                  <a:lnTo>
                    <a:pt x="18302" y="246"/>
                  </a:lnTo>
                  <a:lnTo>
                    <a:pt x="17919" y="184"/>
                  </a:lnTo>
                  <a:lnTo>
                    <a:pt x="17536" y="123"/>
                  </a:lnTo>
                  <a:lnTo>
                    <a:pt x="17153" y="92"/>
                  </a:lnTo>
                  <a:lnTo>
                    <a:pt x="16755" y="46"/>
                  </a:lnTo>
                  <a:lnTo>
                    <a:pt x="16357" y="31"/>
                  </a:lnTo>
                  <a:lnTo>
                    <a:pt x="15959" y="16"/>
                  </a:lnTo>
                  <a:lnTo>
                    <a:pt x="15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;p15">
              <a:extLst>
                <a:ext uri="{FF2B5EF4-FFF2-40B4-BE49-F238E27FC236}">
                  <a16:creationId xmlns:a16="http://schemas.microsoft.com/office/drawing/2014/main" id="{7B810552-774E-9395-4AF0-BDB37955D052}"/>
                </a:ext>
              </a:extLst>
            </p:cNvPr>
            <p:cNvSpPr/>
            <p:nvPr/>
          </p:nvSpPr>
          <p:spPr>
            <a:xfrm>
              <a:off x="-2247491" y="2420787"/>
              <a:ext cx="292150" cy="221350"/>
            </a:xfrm>
            <a:custGeom>
              <a:avLst/>
              <a:gdLst/>
              <a:ahLst/>
              <a:cxnLst/>
              <a:rect l="l" t="t" r="r" b="b"/>
              <a:pathLst>
                <a:path w="11686" h="8854" extrusionOk="0">
                  <a:moveTo>
                    <a:pt x="8684" y="1"/>
                  </a:moveTo>
                  <a:lnTo>
                    <a:pt x="8408" y="16"/>
                  </a:lnTo>
                  <a:lnTo>
                    <a:pt x="8117" y="62"/>
                  </a:lnTo>
                  <a:lnTo>
                    <a:pt x="7842" y="139"/>
                  </a:lnTo>
                  <a:lnTo>
                    <a:pt x="7566" y="231"/>
                  </a:lnTo>
                  <a:lnTo>
                    <a:pt x="7306" y="369"/>
                  </a:lnTo>
                  <a:lnTo>
                    <a:pt x="7060" y="522"/>
                  </a:lnTo>
                  <a:lnTo>
                    <a:pt x="6815" y="690"/>
                  </a:lnTo>
                  <a:lnTo>
                    <a:pt x="6601" y="905"/>
                  </a:lnTo>
                  <a:lnTo>
                    <a:pt x="5835" y="1670"/>
                  </a:lnTo>
                  <a:lnTo>
                    <a:pt x="5054" y="905"/>
                  </a:lnTo>
                  <a:lnTo>
                    <a:pt x="4824" y="705"/>
                  </a:lnTo>
                  <a:lnTo>
                    <a:pt x="4595" y="522"/>
                  </a:lnTo>
                  <a:lnTo>
                    <a:pt x="4334" y="384"/>
                  </a:lnTo>
                  <a:lnTo>
                    <a:pt x="4074" y="261"/>
                  </a:lnTo>
                  <a:lnTo>
                    <a:pt x="3798" y="169"/>
                  </a:lnTo>
                  <a:lnTo>
                    <a:pt x="3523" y="108"/>
                  </a:lnTo>
                  <a:lnTo>
                    <a:pt x="3232" y="62"/>
                  </a:lnTo>
                  <a:lnTo>
                    <a:pt x="2941" y="47"/>
                  </a:lnTo>
                  <a:lnTo>
                    <a:pt x="2665" y="62"/>
                  </a:lnTo>
                  <a:lnTo>
                    <a:pt x="2374" y="108"/>
                  </a:lnTo>
                  <a:lnTo>
                    <a:pt x="2098" y="185"/>
                  </a:lnTo>
                  <a:lnTo>
                    <a:pt x="1838" y="277"/>
                  </a:lnTo>
                  <a:lnTo>
                    <a:pt x="1562" y="399"/>
                  </a:lnTo>
                  <a:lnTo>
                    <a:pt x="1317" y="552"/>
                  </a:lnTo>
                  <a:lnTo>
                    <a:pt x="1072" y="736"/>
                  </a:lnTo>
                  <a:lnTo>
                    <a:pt x="858" y="935"/>
                  </a:lnTo>
                  <a:lnTo>
                    <a:pt x="643" y="1165"/>
                  </a:lnTo>
                  <a:lnTo>
                    <a:pt x="475" y="1410"/>
                  </a:lnTo>
                  <a:lnTo>
                    <a:pt x="322" y="1655"/>
                  </a:lnTo>
                  <a:lnTo>
                    <a:pt x="199" y="1931"/>
                  </a:lnTo>
                  <a:lnTo>
                    <a:pt x="107" y="2206"/>
                  </a:lnTo>
                  <a:lnTo>
                    <a:pt x="46" y="2482"/>
                  </a:lnTo>
                  <a:lnTo>
                    <a:pt x="16" y="2758"/>
                  </a:lnTo>
                  <a:lnTo>
                    <a:pt x="0" y="3049"/>
                  </a:lnTo>
                  <a:lnTo>
                    <a:pt x="16" y="3340"/>
                  </a:lnTo>
                  <a:lnTo>
                    <a:pt x="61" y="3615"/>
                  </a:lnTo>
                  <a:lnTo>
                    <a:pt x="123" y="3891"/>
                  </a:lnTo>
                  <a:lnTo>
                    <a:pt x="230" y="4167"/>
                  </a:lnTo>
                  <a:lnTo>
                    <a:pt x="352" y="4427"/>
                  </a:lnTo>
                  <a:lnTo>
                    <a:pt x="506" y="4687"/>
                  </a:lnTo>
                  <a:lnTo>
                    <a:pt x="674" y="4917"/>
                  </a:lnTo>
                  <a:lnTo>
                    <a:pt x="888" y="5147"/>
                  </a:lnTo>
                  <a:lnTo>
                    <a:pt x="3783" y="7995"/>
                  </a:lnTo>
                  <a:lnTo>
                    <a:pt x="3798" y="8011"/>
                  </a:lnTo>
                  <a:lnTo>
                    <a:pt x="3967" y="8179"/>
                  </a:lnTo>
                  <a:lnTo>
                    <a:pt x="4166" y="8317"/>
                  </a:lnTo>
                  <a:lnTo>
                    <a:pt x="4350" y="8440"/>
                  </a:lnTo>
                  <a:lnTo>
                    <a:pt x="4564" y="8562"/>
                  </a:lnTo>
                  <a:lnTo>
                    <a:pt x="4763" y="8654"/>
                  </a:lnTo>
                  <a:lnTo>
                    <a:pt x="4978" y="8731"/>
                  </a:lnTo>
                  <a:lnTo>
                    <a:pt x="5192" y="8776"/>
                  </a:lnTo>
                  <a:lnTo>
                    <a:pt x="5422" y="8822"/>
                  </a:lnTo>
                  <a:lnTo>
                    <a:pt x="5590" y="8853"/>
                  </a:lnTo>
                  <a:lnTo>
                    <a:pt x="6111" y="8853"/>
                  </a:lnTo>
                  <a:lnTo>
                    <a:pt x="6279" y="8838"/>
                  </a:lnTo>
                  <a:lnTo>
                    <a:pt x="6448" y="8807"/>
                  </a:lnTo>
                  <a:lnTo>
                    <a:pt x="6616" y="8761"/>
                  </a:lnTo>
                  <a:lnTo>
                    <a:pt x="6785" y="8715"/>
                  </a:lnTo>
                  <a:lnTo>
                    <a:pt x="6953" y="8654"/>
                  </a:lnTo>
                  <a:lnTo>
                    <a:pt x="7122" y="8593"/>
                  </a:lnTo>
                  <a:lnTo>
                    <a:pt x="7275" y="8516"/>
                  </a:lnTo>
                  <a:lnTo>
                    <a:pt x="7428" y="8424"/>
                  </a:lnTo>
                  <a:lnTo>
                    <a:pt x="7581" y="8317"/>
                  </a:lnTo>
                  <a:lnTo>
                    <a:pt x="7719" y="8210"/>
                  </a:lnTo>
                  <a:lnTo>
                    <a:pt x="7872" y="8103"/>
                  </a:lnTo>
                  <a:lnTo>
                    <a:pt x="7995" y="7965"/>
                  </a:lnTo>
                  <a:lnTo>
                    <a:pt x="10843" y="5055"/>
                  </a:lnTo>
                  <a:lnTo>
                    <a:pt x="11042" y="4840"/>
                  </a:lnTo>
                  <a:lnTo>
                    <a:pt x="11226" y="4595"/>
                  </a:lnTo>
                  <a:lnTo>
                    <a:pt x="11364" y="4335"/>
                  </a:lnTo>
                  <a:lnTo>
                    <a:pt x="11487" y="4075"/>
                  </a:lnTo>
                  <a:lnTo>
                    <a:pt x="11578" y="3799"/>
                  </a:lnTo>
                  <a:lnTo>
                    <a:pt x="11640" y="3523"/>
                  </a:lnTo>
                  <a:lnTo>
                    <a:pt x="11686" y="3232"/>
                  </a:lnTo>
                  <a:lnTo>
                    <a:pt x="11686" y="2957"/>
                  </a:lnTo>
                  <a:lnTo>
                    <a:pt x="11670" y="2666"/>
                  </a:lnTo>
                  <a:lnTo>
                    <a:pt x="11640" y="2390"/>
                  </a:lnTo>
                  <a:lnTo>
                    <a:pt x="11563" y="2099"/>
                  </a:lnTo>
                  <a:lnTo>
                    <a:pt x="11456" y="1839"/>
                  </a:lnTo>
                  <a:lnTo>
                    <a:pt x="11333" y="1563"/>
                  </a:lnTo>
                  <a:lnTo>
                    <a:pt x="11180" y="1318"/>
                  </a:lnTo>
                  <a:lnTo>
                    <a:pt x="11012" y="1073"/>
                  </a:lnTo>
                  <a:lnTo>
                    <a:pt x="10797" y="859"/>
                  </a:lnTo>
                  <a:lnTo>
                    <a:pt x="10568" y="659"/>
                  </a:lnTo>
                  <a:lnTo>
                    <a:pt x="10323" y="476"/>
                  </a:lnTo>
                  <a:lnTo>
                    <a:pt x="10078" y="338"/>
                  </a:lnTo>
                  <a:lnTo>
                    <a:pt x="9802" y="215"/>
                  </a:lnTo>
                  <a:lnTo>
                    <a:pt x="9542" y="123"/>
                  </a:lnTo>
                  <a:lnTo>
                    <a:pt x="9251" y="62"/>
                  </a:lnTo>
                  <a:lnTo>
                    <a:pt x="8975" y="16"/>
                  </a:lnTo>
                  <a:lnTo>
                    <a:pt x="8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;p15">
              <a:extLst>
                <a:ext uri="{FF2B5EF4-FFF2-40B4-BE49-F238E27FC236}">
                  <a16:creationId xmlns:a16="http://schemas.microsoft.com/office/drawing/2014/main" id="{28A0C586-12F5-F7A0-BE22-D7B3001F3F04}"/>
                </a:ext>
              </a:extLst>
            </p:cNvPr>
            <p:cNvSpPr/>
            <p:nvPr/>
          </p:nvSpPr>
          <p:spPr>
            <a:xfrm>
              <a:off x="5581762" y="212781"/>
              <a:ext cx="873374" cy="873350"/>
            </a:xfrm>
            <a:custGeom>
              <a:avLst/>
              <a:gdLst/>
              <a:ahLst/>
              <a:cxnLst/>
              <a:rect l="l" t="t" r="r" b="b"/>
              <a:pathLst>
                <a:path w="34935" h="34934" extrusionOk="0">
                  <a:moveTo>
                    <a:pt x="17016" y="0"/>
                  </a:moveTo>
                  <a:lnTo>
                    <a:pt x="16571" y="15"/>
                  </a:lnTo>
                  <a:lnTo>
                    <a:pt x="16127" y="46"/>
                  </a:lnTo>
                  <a:lnTo>
                    <a:pt x="15683" y="92"/>
                  </a:lnTo>
                  <a:lnTo>
                    <a:pt x="15239" y="138"/>
                  </a:lnTo>
                  <a:lnTo>
                    <a:pt x="14810" y="199"/>
                  </a:lnTo>
                  <a:lnTo>
                    <a:pt x="14381" y="276"/>
                  </a:lnTo>
                  <a:lnTo>
                    <a:pt x="13953" y="352"/>
                  </a:lnTo>
                  <a:lnTo>
                    <a:pt x="13524" y="444"/>
                  </a:lnTo>
                  <a:lnTo>
                    <a:pt x="13110" y="551"/>
                  </a:lnTo>
                  <a:lnTo>
                    <a:pt x="12681" y="659"/>
                  </a:lnTo>
                  <a:lnTo>
                    <a:pt x="12283" y="781"/>
                  </a:lnTo>
                  <a:lnTo>
                    <a:pt x="11870" y="919"/>
                  </a:lnTo>
                  <a:lnTo>
                    <a:pt x="11472" y="1057"/>
                  </a:lnTo>
                  <a:lnTo>
                    <a:pt x="11058" y="1210"/>
                  </a:lnTo>
                  <a:lnTo>
                    <a:pt x="10675" y="1378"/>
                  </a:lnTo>
                  <a:lnTo>
                    <a:pt x="10277" y="1547"/>
                  </a:lnTo>
                  <a:lnTo>
                    <a:pt x="9894" y="1715"/>
                  </a:lnTo>
                  <a:lnTo>
                    <a:pt x="9511" y="1914"/>
                  </a:lnTo>
                  <a:lnTo>
                    <a:pt x="9144" y="2114"/>
                  </a:lnTo>
                  <a:lnTo>
                    <a:pt x="8776" y="2313"/>
                  </a:lnTo>
                  <a:lnTo>
                    <a:pt x="8408" y="2527"/>
                  </a:lnTo>
                  <a:lnTo>
                    <a:pt x="8056" y="2757"/>
                  </a:lnTo>
                  <a:lnTo>
                    <a:pt x="7704" y="2986"/>
                  </a:lnTo>
                  <a:lnTo>
                    <a:pt x="7352" y="3216"/>
                  </a:lnTo>
                  <a:lnTo>
                    <a:pt x="7015" y="3461"/>
                  </a:lnTo>
                  <a:lnTo>
                    <a:pt x="6678" y="3722"/>
                  </a:lnTo>
                  <a:lnTo>
                    <a:pt x="6356" y="3982"/>
                  </a:lnTo>
                  <a:lnTo>
                    <a:pt x="6035" y="4258"/>
                  </a:lnTo>
                  <a:lnTo>
                    <a:pt x="5728" y="4533"/>
                  </a:lnTo>
                  <a:lnTo>
                    <a:pt x="5422" y="4824"/>
                  </a:lnTo>
                  <a:lnTo>
                    <a:pt x="5116" y="5115"/>
                  </a:lnTo>
                  <a:lnTo>
                    <a:pt x="4825" y="5422"/>
                  </a:lnTo>
                  <a:lnTo>
                    <a:pt x="4534" y="5728"/>
                  </a:lnTo>
                  <a:lnTo>
                    <a:pt x="4258" y="6034"/>
                  </a:lnTo>
                  <a:lnTo>
                    <a:pt x="3998" y="6356"/>
                  </a:lnTo>
                  <a:lnTo>
                    <a:pt x="3722" y="6677"/>
                  </a:lnTo>
                  <a:lnTo>
                    <a:pt x="3477" y="7014"/>
                  </a:lnTo>
                  <a:lnTo>
                    <a:pt x="3217" y="7351"/>
                  </a:lnTo>
                  <a:lnTo>
                    <a:pt x="2987" y="7703"/>
                  </a:lnTo>
                  <a:lnTo>
                    <a:pt x="2757" y="8056"/>
                  </a:lnTo>
                  <a:lnTo>
                    <a:pt x="2527" y="8408"/>
                  </a:lnTo>
                  <a:lnTo>
                    <a:pt x="2313" y="8776"/>
                  </a:lnTo>
                  <a:lnTo>
                    <a:pt x="2114" y="9143"/>
                  </a:lnTo>
                  <a:lnTo>
                    <a:pt x="1915" y="9511"/>
                  </a:lnTo>
                  <a:lnTo>
                    <a:pt x="1731" y="9894"/>
                  </a:lnTo>
                  <a:lnTo>
                    <a:pt x="1547" y="10276"/>
                  </a:lnTo>
                  <a:lnTo>
                    <a:pt x="1379" y="10675"/>
                  </a:lnTo>
                  <a:lnTo>
                    <a:pt x="1210" y="11057"/>
                  </a:lnTo>
                  <a:lnTo>
                    <a:pt x="1057" y="11456"/>
                  </a:lnTo>
                  <a:lnTo>
                    <a:pt x="919" y="11869"/>
                  </a:lnTo>
                  <a:lnTo>
                    <a:pt x="782" y="12267"/>
                  </a:lnTo>
                  <a:lnTo>
                    <a:pt x="659" y="12681"/>
                  </a:lnTo>
                  <a:lnTo>
                    <a:pt x="552" y="13110"/>
                  </a:lnTo>
                  <a:lnTo>
                    <a:pt x="445" y="13523"/>
                  </a:lnTo>
                  <a:lnTo>
                    <a:pt x="353" y="13952"/>
                  </a:lnTo>
                  <a:lnTo>
                    <a:pt x="276" y="14381"/>
                  </a:lnTo>
                  <a:lnTo>
                    <a:pt x="200" y="14810"/>
                  </a:lnTo>
                  <a:lnTo>
                    <a:pt x="138" y="15238"/>
                  </a:lnTo>
                  <a:lnTo>
                    <a:pt x="92" y="15683"/>
                  </a:lnTo>
                  <a:lnTo>
                    <a:pt x="46" y="16127"/>
                  </a:lnTo>
                  <a:lnTo>
                    <a:pt x="31" y="16571"/>
                  </a:lnTo>
                  <a:lnTo>
                    <a:pt x="0" y="17015"/>
                  </a:lnTo>
                  <a:lnTo>
                    <a:pt x="0" y="17474"/>
                  </a:lnTo>
                  <a:lnTo>
                    <a:pt x="0" y="17919"/>
                  </a:lnTo>
                  <a:lnTo>
                    <a:pt x="31" y="18363"/>
                  </a:lnTo>
                  <a:lnTo>
                    <a:pt x="46" y="18807"/>
                  </a:lnTo>
                  <a:lnTo>
                    <a:pt x="92" y="19251"/>
                  </a:lnTo>
                  <a:lnTo>
                    <a:pt x="138" y="19695"/>
                  </a:lnTo>
                  <a:lnTo>
                    <a:pt x="200" y="20124"/>
                  </a:lnTo>
                  <a:lnTo>
                    <a:pt x="276" y="20568"/>
                  </a:lnTo>
                  <a:lnTo>
                    <a:pt x="353" y="20982"/>
                  </a:lnTo>
                  <a:lnTo>
                    <a:pt x="445" y="21410"/>
                  </a:lnTo>
                  <a:lnTo>
                    <a:pt x="552" y="21839"/>
                  </a:lnTo>
                  <a:lnTo>
                    <a:pt x="659" y="22253"/>
                  </a:lnTo>
                  <a:lnTo>
                    <a:pt x="782" y="22666"/>
                  </a:lnTo>
                  <a:lnTo>
                    <a:pt x="919" y="23064"/>
                  </a:lnTo>
                  <a:lnTo>
                    <a:pt x="1057" y="23478"/>
                  </a:lnTo>
                  <a:lnTo>
                    <a:pt x="1210" y="23876"/>
                  </a:lnTo>
                  <a:lnTo>
                    <a:pt x="1379" y="24274"/>
                  </a:lnTo>
                  <a:lnTo>
                    <a:pt x="1547" y="24657"/>
                  </a:lnTo>
                  <a:lnTo>
                    <a:pt x="1731" y="25040"/>
                  </a:lnTo>
                  <a:lnTo>
                    <a:pt x="1915" y="25423"/>
                  </a:lnTo>
                  <a:lnTo>
                    <a:pt x="2114" y="25791"/>
                  </a:lnTo>
                  <a:lnTo>
                    <a:pt x="2313" y="26158"/>
                  </a:lnTo>
                  <a:lnTo>
                    <a:pt x="2527" y="26526"/>
                  </a:lnTo>
                  <a:lnTo>
                    <a:pt x="2757" y="26878"/>
                  </a:lnTo>
                  <a:lnTo>
                    <a:pt x="2987" y="27230"/>
                  </a:lnTo>
                  <a:lnTo>
                    <a:pt x="3217" y="27582"/>
                  </a:lnTo>
                  <a:lnTo>
                    <a:pt x="3477" y="27919"/>
                  </a:lnTo>
                  <a:lnTo>
                    <a:pt x="3722" y="28256"/>
                  </a:lnTo>
                  <a:lnTo>
                    <a:pt x="3998" y="28578"/>
                  </a:lnTo>
                  <a:lnTo>
                    <a:pt x="4258" y="28899"/>
                  </a:lnTo>
                  <a:lnTo>
                    <a:pt x="4534" y="29221"/>
                  </a:lnTo>
                  <a:lnTo>
                    <a:pt x="4825" y="29527"/>
                  </a:lnTo>
                  <a:lnTo>
                    <a:pt x="5116" y="29818"/>
                  </a:lnTo>
                  <a:lnTo>
                    <a:pt x="5422" y="30109"/>
                  </a:lnTo>
                  <a:lnTo>
                    <a:pt x="5728" y="30400"/>
                  </a:lnTo>
                  <a:lnTo>
                    <a:pt x="6035" y="30676"/>
                  </a:lnTo>
                  <a:lnTo>
                    <a:pt x="6356" y="30952"/>
                  </a:lnTo>
                  <a:lnTo>
                    <a:pt x="6678" y="31212"/>
                  </a:lnTo>
                  <a:lnTo>
                    <a:pt x="7015" y="31472"/>
                  </a:lnTo>
                  <a:lnTo>
                    <a:pt x="7352" y="31717"/>
                  </a:lnTo>
                  <a:lnTo>
                    <a:pt x="7704" y="31947"/>
                  </a:lnTo>
                  <a:lnTo>
                    <a:pt x="8056" y="32192"/>
                  </a:lnTo>
                  <a:lnTo>
                    <a:pt x="8408" y="32407"/>
                  </a:lnTo>
                  <a:lnTo>
                    <a:pt x="8776" y="32621"/>
                  </a:lnTo>
                  <a:lnTo>
                    <a:pt x="9144" y="32835"/>
                  </a:lnTo>
                  <a:lnTo>
                    <a:pt x="9511" y="33035"/>
                  </a:lnTo>
                  <a:lnTo>
                    <a:pt x="9894" y="33218"/>
                  </a:lnTo>
                  <a:lnTo>
                    <a:pt x="10277" y="33402"/>
                  </a:lnTo>
                  <a:lnTo>
                    <a:pt x="10675" y="33571"/>
                  </a:lnTo>
                  <a:lnTo>
                    <a:pt x="11058" y="33724"/>
                  </a:lnTo>
                  <a:lnTo>
                    <a:pt x="11472" y="33877"/>
                  </a:lnTo>
                  <a:lnTo>
                    <a:pt x="11870" y="34015"/>
                  </a:lnTo>
                  <a:lnTo>
                    <a:pt x="12283" y="34153"/>
                  </a:lnTo>
                  <a:lnTo>
                    <a:pt x="12681" y="34275"/>
                  </a:lnTo>
                  <a:lnTo>
                    <a:pt x="13110" y="34382"/>
                  </a:lnTo>
                  <a:lnTo>
                    <a:pt x="13524" y="34489"/>
                  </a:lnTo>
                  <a:lnTo>
                    <a:pt x="13953" y="34581"/>
                  </a:lnTo>
                  <a:lnTo>
                    <a:pt x="14381" y="34658"/>
                  </a:lnTo>
                  <a:lnTo>
                    <a:pt x="14810" y="34735"/>
                  </a:lnTo>
                  <a:lnTo>
                    <a:pt x="15239" y="34796"/>
                  </a:lnTo>
                  <a:lnTo>
                    <a:pt x="15683" y="34842"/>
                  </a:lnTo>
                  <a:lnTo>
                    <a:pt x="16127" y="34888"/>
                  </a:lnTo>
                  <a:lnTo>
                    <a:pt x="16571" y="34918"/>
                  </a:lnTo>
                  <a:lnTo>
                    <a:pt x="17016" y="34934"/>
                  </a:lnTo>
                  <a:lnTo>
                    <a:pt x="17919" y="34934"/>
                  </a:lnTo>
                  <a:lnTo>
                    <a:pt x="18363" y="34918"/>
                  </a:lnTo>
                  <a:lnTo>
                    <a:pt x="18823" y="34888"/>
                  </a:lnTo>
                  <a:lnTo>
                    <a:pt x="19252" y="34842"/>
                  </a:lnTo>
                  <a:lnTo>
                    <a:pt x="19696" y="34796"/>
                  </a:lnTo>
                  <a:lnTo>
                    <a:pt x="20125" y="34735"/>
                  </a:lnTo>
                  <a:lnTo>
                    <a:pt x="20569" y="34658"/>
                  </a:lnTo>
                  <a:lnTo>
                    <a:pt x="20998" y="34581"/>
                  </a:lnTo>
                  <a:lnTo>
                    <a:pt x="21411" y="34489"/>
                  </a:lnTo>
                  <a:lnTo>
                    <a:pt x="21840" y="34382"/>
                  </a:lnTo>
                  <a:lnTo>
                    <a:pt x="22253" y="34275"/>
                  </a:lnTo>
                  <a:lnTo>
                    <a:pt x="22667" y="34153"/>
                  </a:lnTo>
                  <a:lnTo>
                    <a:pt x="23080" y="34015"/>
                  </a:lnTo>
                  <a:lnTo>
                    <a:pt x="23479" y="33877"/>
                  </a:lnTo>
                  <a:lnTo>
                    <a:pt x="23877" y="33724"/>
                  </a:lnTo>
                  <a:lnTo>
                    <a:pt x="24275" y="33571"/>
                  </a:lnTo>
                  <a:lnTo>
                    <a:pt x="24658" y="33402"/>
                  </a:lnTo>
                  <a:lnTo>
                    <a:pt x="25041" y="33218"/>
                  </a:lnTo>
                  <a:lnTo>
                    <a:pt x="25424" y="33035"/>
                  </a:lnTo>
                  <a:lnTo>
                    <a:pt x="25791" y="32835"/>
                  </a:lnTo>
                  <a:lnTo>
                    <a:pt x="26174" y="32621"/>
                  </a:lnTo>
                  <a:lnTo>
                    <a:pt x="26526" y="32407"/>
                  </a:lnTo>
                  <a:lnTo>
                    <a:pt x="26894" y="32192"/>
                  </a:lnTo>
                  <a:lnTo>
                    <a:pt x="27246" y="31947"/>
                  </a:lnTo>
                  <a:lnTo>
                    <a:pt x="27583" y="31717"/>
                  </a:lnTo>
                  <a:lnTo>
                    <a:pt x="27920" y="31472"/>
                  </a:lnTo>
                  <a:lnTo>
                    <a:pt x="28257" y="31212"/>
                  </a:lnTo>
                  <a:lnTo>
                    <a:pt x="28579" y="30952"/>
                  </a:lnTo>
                  <a:lnTo>
                    <a:pt x="28900" y="30676"/>
                  </a:lnTo>
                  <a:lnTo>
                    <a:pt x="29222" y="30400"/>
                  </a:lnTo>
                  <a:lnTo>
                    <a:pt x="29528" y="30109"/>
                  </a:lnTo>
                  <a:lnTo>
                    <a:pt x="29819" y="29818"/>
                  </a:lnTo>
                  <a:lnTo>
                    <a:pt x="30110" y="29527"/>
                  </a:lnTo>
                  <a:lnTo>
                    <a:pt x="30401" y="29221"/>
                  </a:lnTo>
                  <a:lnTo>
                    <a:pt x="30677" y="28899"/>
                  </a:lnTo>
                  <a:lnTo>
                    <a:pt x="30952" y="28578"/>
                  </a:lnTo>
                  <a:lnTo>
                    <a:pt x="31213" y="28256"/>
                  </a:lnTo>
                  <a:lnTo>
                    <a:pt x="31473" y="27919"/>
                  </a:lnTo>
                  <a:lnTo>
                    <a:pt x="31718" y="27582"/>
                  </a:lnTo>
                  <a:lnTo>
                    <a:pt x="31963" y="27230"/>
                  </a:lnTo>
                  <a:lnTo>
                    <a:pt x="32193" y="26878"/>
                  </a:lnTo>
                  <a:lnTo>
                    <a:pt x="32407" y="26526"/>
                  </a:lnTo>
                  <a:lnTo>
                    <a:pt x="32622" y="26158"/>
                  </a:lnTo>
                  <a:lnTo>
                    <a:pt x="32836" y="25791"/>
                  </a:lnTo>
                  <a:lnTo>
                    <a:pt x="33035" y="25423"/>
                  </a:lnTo>
                  <a:lnTo>
                    <a:pt x="33219" y="25040"/>
                  </a:lnTo>
                  <a:lnTo>
                    <a:pt x="33403" y="24657"/>
                  </a:lnTo>
                  <a:lnTo>
                    <a:pt x="33571" y="24274"/>
                  </a:lnTo>
                  <a:lnTo>
                    <a:pt x="33724" y="23876"/>
                  </a:lnTo>
                  <a:lnTo>
                    <a:pt x="33878" y="23478"/>
                  </a:lnTo>
                  <a:lnTo>
                    <a:pt x="34031" y="23064"/>
                  </a:lnTo>
                  <a:lnTo>
                    <a:pt x="34153" y="22666"/>
                  </a:lnTo>
                  <a:lnTo>
                    <a:pt x="34276" y="22253"/>
                  </a:lnTo>
                  <a:lnTo>
                    <a:pt x="34398" y="21839"/>
                  </a:lnTo>
                  <a:lnTo>
                    <a:pt x="34490" y="21410"/>
                  </a:lnTo>
                  <a:lnTo>
                    <a:pt x="34582" y="20982"/>
                  </a:lnTo>
                  <a:lnTo>
                    <a:pt x="34674" y="20568"/>
                  </a:lnTo>
                  <a:lnTo>
                    <a:pt x="34735" y="20124"/>
                  </a:lnTo>
                  <a:lnTo>
                    <a:pt x="34796" y="19695"/>
                  </a:lnTo>
                  <a:lnTo>
                    <a:pt x="34858" y="19251"/>
                  </a:lnTo>
                  <a:lnTo>
                    <a:pt x="34888" y="18807"/>
                  </a:lnTo>
                  <a:lnTo>
                    <a:pt x="34919" y="18363"/>
                  </a:lnTo>
                  <a:lnTo>
                    <a:pt x="34934" y="17919"/>
                  </a:lnTo>
                  <a:lnTo>
                    <a:pt x="34934" y="17474"/>
                  </a:lnTo>
                  <a:lnTo>
                    <a:pt x="34934" y="17015"/>
                  </a:lnTo>
                  <a:lnTo>
                    <a:pt x="34919" y="16571"/>
                  </a:lnTo>
                  <a:lnTo>
                    <a:pt x="34888" y="16127"/>
                  </a:lnTo>
                  <a:lnTo>
                    <a:pt x="34858" y="15683"/>
                  </a:lnTo>
                  <a:lnTo>
                    <a:pt x="34796" y="15238"/>
                  </a:lnTo>
                  <a:lnTo>
                    <a:pt x="34735" y="14810"/>
                  </a:lnTo>
                  <a:lnTo>
                    <a:pt x="34674" y="14381"/>
                  </a:lnTo>
                  <a:lnTo>
                    <a:pt x="34582" y="13952"/>
                  </a:lnTo>
                  <a:lnTo>
                    <a:pt x="34490" y="13523"/>
                  </a:lnTo>
                  <a:lnTo>
                    <a:pt x="34398" y="13110"/>
                  </a:lnTo>
                  <a:lnTo>
                    <a:pt x="34276" y="12681"/>
                  </a:lnTo>
                  <a:lnTo>
                    <a:pt x="34153" y="12267"/>
                  </a:lnTo>
                  <a:lnTo>
                    <a:pt x="34031" y="11869"/>
                  </a:lnTo>
                  <a:lnTo>
                    <a:pt x="33878" y="11456"/>
                  </a:lnTo>
                  <a:lnTo>
                    <a:pt x="33724" y="11057"/>
                  </a:lnTo>
                  <a:lnTo>
                    <a:pt x="33571" y="10675"/>
                  </a:lnTo>
                  <a:lnTo>
                    <a:pt x="33403" y="10276"/>
                  </a:lnTo>
                  <a:lnTo>
                    <a:pt x="33219" y="9894"/>
                  </a:lnTo>
                  <a:lnTo>
                    <a:pt x="33035" y="9511"/>
                  </a:lnTo>
                  <a:lnTo>
                    <a:pt x="32836" y="9143"/>
                  </a:lnTo>
                  <a:lnTo>
                    <a:pt x="32622" y="8776"/>
                  </a:lnTo>
                  <a:lnTo>
                    <a:pt x="32407" y="8408"/>
                  </a:lnTo>
                  <a:lnTo>
                    <a:pt x="32193" y="8056"/>
                  </a:lnTo>
                  <a:lnTo>
                    <a:pt x="31963" y="7703"/>
                  </a:lnTo>
                  <a:lnTo>
                    <a:pt x="31718" y="7351"/>
                  </a:lnTo>
                  <a:lnTo>
                    <a:pt x="31473" y="7014"/>
                  </a:lnTo>
                  <a:lnTo>
                    <a:pt x="31213" y="6677"/>
                  </a:lnTo>
                  <a:lnTo>
                    <a:pt x="30952" y="6356"/>
                  </a:lnTo>
                  <a:lnTo>
                    <a:pt x="30677" y="6034"/>
                  </a:lnTo>
                  <a:lnTo>
                    <a:pt x="30401" y="5728"/>
                  </a:lnTo>
                  <a:lnTo>
                    <a:pt x="30110" y="5422"/>
                  </a:lnTo>
                  <a:lnTo>
                    <a:pt x="29819" y="5115"/>
                  </a:lnTo>
                  <a:lnTo>
                    <a:pt x="29528" y="4824"/>
                  </a:lnTo>
                  <a:lnTo>
                    <a:pt x="29222" y="4533"/>
                  </a:lnTo>
                  <a:lnTo>
                    <a:pt x="28900" y="4258"/>
                  </a:lnTo>
                  <a:lnTo>
                    <a:pt x="28579" y="3982"/>
                  </a:lnTo>
                  <a:lnTo>
                    <a:pt x="28257" y="3722"/>
                  </a:lnTo>
                  <a:lnTo>
                    <a:pt x="27920" y="3461"/>
                  </a:lnTo>
                  <a:lnTo>
                    <a:pt x="27583" y="3216"/>
                  </a:lnTo>
                  <a:lnTo>
                    <a:pt x="27246" y="2986"/>
                  </a:lnTo>
                  <a:lnTo>
                    <a:pt x="26894" y="2757"/>
                  </a:lnTo>
                  <a:lnTo>
                    <a:pt x="26526" y="2527"/>
                  </a:lnTo>
                  <a:lnTo>
                    <a:pt x="26174" y="2313"/>
                  </a:lnTo>
                  <a:lnTo>
                    <a:pt x="25791" y="2114"/>
                  </a:lnTo>
                  <a:lnTo>
                    <a:pt x="25424" y="1914"/>
                  </a:lnTo>
                  <a:lnTo>
                    <a:pt x="25041" y="1715"/>
                  </a:lnTo>
                  <a:lnTo>
                    <a:pt x="24658" y="1547"/>
                  </a:lnTo>
                  <a:lnTo>
                    <a:pt x="24275" y="1378"/>
                  </a:lnTo>
                  <a:lnTo>
                    <a:pt x="23877" y="1210"/>
                  </a:lnTo>
                  <a:lnTo>
                    <a:pt x="23479" y="1057"/>
                  </a:lnTo>
                  <a:lnTo>
                    <a:pt x="23080" y="919"/>
                  </a:lnTo>
                  <a:lnTo>
                    <a:pt x="22667" y="781"/>
                  </a:lnTo>
                  <a:lnTo>
                    <a:pt x="22253" y="659"/>
                  </a:lnTo>
                  <a:lnTo>
                    <a:pt x="21840" y="551"/>
                  </a:lnTo>
                  <a:lnTo>
                    <a:pt x="21411" y="444"/>
                  </a:lnTo>
                  <a:lnTo>
                    <a:pt x="20998" y="352"/>
                  </a:lnTo>
                  <a:lnTo>
                    <a:pt x="20569" y="276"/>
                  </a:lnTo>
                  <a:lnTo>
                    <a:pt x="20125" y="199"/>
                  </a:lnTo>
                  <a:lnTo>
                    <a:pt x="19696" y="138"/>
                  </a:lnTo>
                  <a:lnTo>
                    <a:pt x="19252" y="92"/>
                  </a:lnTo>
                  <a:lnTo>
                    <a:pt x="18823" y="46"/>
                  </a:lnTo>
                  <a:lnTo>
                    <a:pt x="18363" y="15"/>
                  </a:lnTo>
                  <a:lnTo>
                    <a:pt x="179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;p15">
              <a:extLst>
                <a:ext uri="{FF2B5EF4-FFF2-40B4-BE49-F238E27FC236}">
                  <a16:creationId xmlns:a16="http://schemas.microsoft.com/office/drawing/2014/main" id="{BBE30169-BA57-4C31-A5BB-6582263DAECE}"/>
                </a:ext>
              </a:extLst>
            </p:cNvPr>
            <p:cNvSpPr/>
            <p:nvPr/>
          </p:nvSpPr>
          <p:spPr>
            <a:xfrm>
              <a:off x="10193252" y="728987"/>
              <a:ext cx="328149" cy="248525"/>
            </a:xfrm>
            <a:custGeom>
              <a:avLst/>
              <a:gdLst/>
              <a:ahLst/>
              <a:cxnLst/>
              <a:rect l="l" t="t" r="r" b="b"/>
              <a:pathLst>
                <a:path w="13126" h="9941" extrusionOk="0">
                  <a:moveTo>
                    <a:pt x="9757" y="1"/>
                  </a:moveTo>
                  <a:lnTo>
                    <a:pt x="9435" y="16"/>
                  </a:lnTo>
                  <a:lnTo>
                    <a:pt x="9129" y="77"/>
                  </a:lnTo>
                  <a:lnTo>
                    <a:pt x="8807" y="154"/>
                  </a:lnTo>
                  <a:lnTo>
                    <a:pt x="8501" y="261"/>
                  </a:lnTo>
                  <a:lnTo>
                    <a:pt x="8210" y="399"/>
                  </a:lnTo>
                  <a:lnTo>
                    <a:pt x="7934" y="567"/>
                  </a:lnTo>
                  <a:lnTo>
                    <a:pt x="7658" y="782"/>
                  </a:lnTo>
                  <a:lnTo>
                    <a:pt x="7413" y="1012"/>
                  </a:lnTo>
                  <a:lnTo>
                    <a:pt x="6556" y="1884"/>
                  </a:lnTo>
                  <a:lnTo>
                    <a:pt x="5683" y="1012"/>
                  </a:lnTo>
                  <a:lnTo>
                    <a:pt x="5422" y="782"/>
                  </a:lnTo>
                  <a:lnTo>
                    <a:pt x="5162" y="598"/>
                  </a:lnTo>
                  <a:lnTo>
                    <a:pt x="4871" y="430"/>
                  </a:lnTo>
                  <a:lnTo>
                    <a:pt x="4580" y="292"/>
                  </a:lnTo>
                  <a:lnTo>
                    <a:pt x="4274" y="185"/>
                  </a:lnTo>
                  <a:lnTo>
                    <a:pt x="3952" y="108"/>
                  </a:lnTo>
                  <a:lnTo>
                    <a:pt x="3631" y="62"/>
                  </a:lnTo>
                  <a:lnTo>
                    <a:pt x="3309" y="62"/>
                  </a:lnTo>
                  <a:lnTo>
                    <a:pt x="2987" y="77"/>
                  </a:lnTo>
                  <a:lnTo>
                    <a:pt x="2681" y="123"/>
                  </a:lnTo>
                  <a:lnTo>
                    <a:pt x="2359" y="200"/>
                  </a:lnTo>
                  <a:lnTo>
                    <a:pt x="2053" y="307"/>
                  </a:lnTo>
                  <a:lnTo>
                    <a:pt x="1762" y="445"/>
                  </a:lnTo>
                  <a:lnTo>
                    <a:pt x="1486" y="613"/>
                  </a:lnTo>
                  <a:lnTo>
                    <a:pt x="1211" y="812"/>
                  </a:lnTo>
                  <a:lnTo>
                    <a:pt x="966" y="1057"/>
                  </a:lnTo>
                  <a:lnTo>
                    <a:pt x="736" y="1303"/>
                  </a:lnTo>
                  <a:lnTo>
                    <a:pt x="537" y="1578"/>
                  </a:lnTo>
                  <a:lnTo>
                    <a:pt x="368" y="1869"/>
                  </a:lnTo>
                  <a:lnTo>
                    <a:pt x="231" y="2160"/>
                  </a:lnTo>
                  <a:lnTo>
                    <a:pt x="139" y="2466"/>
                  </a:lnTo>
                  <a:lnTo>
                    <a:pt x="62" y="2788"/>
                  </a:lnTo>
                  <a:lnTo>
                    <a:pt x="16" y="3094"/>
                  </a:lnTo>
                  <a:lnTo>
                    <a:pt x="1" y="3416"/>
                  </a:lnTo>
                  <a:lnTo>
                    <a:pt x="16" y="3738"/>
                  </a:lnTo>
                  <a:lnTo>
                    <a:pt x="62" y="4059"/>
                  </a:lnTo>
                  <a:lnTo>
                    <a:pt x="139" y="4366"/>
                  </a:lnTo>
                  <a:lnTo>
                    <a:pt x="261" y="4672"/>
                  </a:lnTo>
                  <a:lnTo>
                    <a:pt x="399" y="4963"/>
                  </a:lnTo>
                  <a:lnTo>
                    <a:pt x="568" y="5254"/>
                  </a:lnTo>
                  <a:lnTo>
                    <a:pt x="767" y="5514"/>
                  </a:lnTo>
                  <a:lnTo>
                    <a:pt x="996" y="5775"/>
                  </a:lnTo>
                  <a:lnTo>
                    <a:pt x="4243" y="8975"/>
                  </a:lnTo>
                  <a:lnTo>
                    <a:pt x="4258" y="8991"/>
                  </a:lnTo>
                  <a:lnTo>
                    <a:pt x="4458" y="9174"/>
                  </a:lnTo>
                  <a:lnTo>
                    <a:pt x="4672" y="9343"/>
                  </a:lnTo>
                  <a:lnTo>
                    <a:pt x="4886" y="9481"/>
                  </a:lnTo>
                  <a:lnTo>
                    <a:pt x="5116" y="9603"/>
                  </a:lnTo>
                  <a:lnTo>
                    <a:pt x="5361" y="9710"/>
                  </a:lnTo>
                  <a:lnTo>
                    <a:pt x="5591" y="9787"/>
                  </a:lnTo>
                  <a:lnTo>
                    <a:pt x="5836" y="9864"/>
                  </a:lnTo>
                  <a:lnTo>
                    <a:pt x="6096" y="9910"/>
                  </a:lnTo>
                  <a:lnTo>
                    <a:pt x="6280" y="9925"/>
                  </a:lnTo>
                  <a:lnTo>
                    <a:pt x="6479" y="9940"/>
                  </a:lnTo>
                  <a:lnTo>
                    <a:pt x="6862" y="9940"/>
                  </a:lnTo>
                  <a:lnTo>
                    <a:pt x="7061" y="9910"/>
                  </a:lnTo>
                  <a:lnTo>
                    <a:pt x="7245" y="9879"/>
                  </a:lnTo>
                  <a:lnTo>
                    <a:pt x="7444" y="9833"/>
                  </a:lnTo>
                  <a:lnTo>
                    <a:pt x="7628" y="9787"/>
                  </a:lnTo>
                  <a:lnTo>
                    <a:pt x="7812" y="9726"/>
                  </a:lnTo>
                  <a:lnTo>
                    <a:pt x="7995" y="9649"/>
                  </a:lnTo>
                  <a:lnTo>
                    <a:pt x="8179" y="9557"/>
                  </a:lnTo>
                  <a:lnTo>
                    <a:pt x="8348" y="9450"/>
                  </a:lnTo>
                  <a:lnTo>
                    <a:pt x="8516" y="9343"/>
                  </a:lnTo>
                  <a:lnTo>
                    <a:pt x="8685" y="9220"/>
                  </a:lnTo>
                  <a:lnTo>
                    <a:pt x="8838" y="9083"/>
                  </a:lnTo>
                  <a:lnTo>
                    <a:pt x="8991" y="8945"/>
                  </a:lnTo>
                  <a:lnTo>
                    <a:pt x="12176" y="5683"/>
                  </a:lnTo>
                  <a:lnTo>
                    <a:pt x="12406" y="5422"/>
                  </a:lnTo>
                  <a:lnTo>
                    <a:pt x="12605" y="5147"/>
                  </a:lnTo>
                  <a:lnTo>
                    <a:pt x="12774" y="4871"/>
                  </a:lnTo>
                  <a:lnTo>
                    <a:pt x="12896" y="4565"/>
                  </a:lnTo>
                  <a:lnTo>
                    <a:pt x="13003" y="4258"/>
                  </a:lnTo>
                  <a:lnTo>
                    <a:pt x="13080" y="3952"/>
                  </a:lnTo>
                  <a:lnTo>
                    <a:pt x="13126" y="3630"/>
                  </a:lnTo>
                  <a:lnTo>
                    <a:pt x="13126" y="3309"/>
                  </a:lnTo>
                  <a:lnTo>
                    <a:pt x="13111" y="2987"/>
                  </a:lnTo>
                  <a:lnTo>
                    <a:pt x="13065" y="2666"/>
                  </a:lnTo>
                  <a:lnTo>
                    <a:pt x="12988" y="2359"/>
                  </a:lnTo>
                  <a:lnTo>
                    <a:pt x="12881" y="2053"/>
                  </a:lnTo>
                  <a:lnTo>
                    <a:pt x="12728" y="1762"/>
                  </a:lnTo>
                  <a:lnTo>
                    <a:pt x="12559" y="1471"/>
                  </a:lnTo>
                  <a:lnTo>
                    <a:pt x="12360" y="1211"/>
                  </a:lnTo>
                  <a:lnTo>
                    <a:pt x="12130" y="966"/>
                  </a:lnTo>
                  <a:lnTo>
                    <a:pt x="11870" y="736"/>
                  </a:lnTo>
                  <a:lnTo>
                    <a:pt x="11594" y="537"/>
                  </a:lnTo>
                  <a:lnTo>
                    <a:pt x="11319" y="368"/>
                  </a:lnTo>
                  <a:lnTo>
                    <a:pt x="11012" y="230"/>
                  </a:lnTo>
                  <a:lnTo>
                    <a:pt x="10706" y="139"/>
                  </a:lnTo>
                  <a:lnTo>
                    <a:pt x="10400" y="62"/>
                  </a:lnTo>
                  <a:lnTo>
                    <a:pt x="10078" y="16"/>
                  </a:lnTo>
                  <a:lnTo>
                    <a:pt x="9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;p15">
              <a:extLst>
                <a:ext uri="{FF2B5EF4-FFF2-40B4-BE49-F238E27FC236}">
                  <a16:creationId xmlns:a16="http://schemas.microsoft.com/office/drawing/2014/main" id="{0C4CED44-1057-5632-6812-C4D9F6535F26}"/>
                </a:ext>
              </a:extLst>
            </p:cNvPr>
            <p:cNvSpPr/>
            <p:nvPr/>
          </p:nvSpPr>
          <p:spPr>
            <a:xfrm>
              <a:off x="-2208126" y="3059449"/>
              <a:ext cx="1838975" cy="1586301"/>
            </a:xfrm>
            <a:custGeom>
              <a:avLst/>
              <a:gdLst/>
              <a:ahLst/>
              <a:cxnLst/>
              <a:rect l="l" t="t" r="r" b="b"/>
              <a:pathLst>
                <a:path w="73559" h="63452" extrusionOk="0">
                  <a:moveTo>
                    <a:pt x="18868" y="1"/>
                  </a:moveTo>
                  <a:lnTo>
                    <a:pt x="18133" y="32"/>
                  </a:lnTo>
                  <a:lnTo>
                    <a:pt x="17413" y="93"/>
                  </a:lnTo>
                  <a:lnTo>
                    <a:pt x="16709" y="169"/>
                  </a:lnTo>
                  <a:lnTo>
                    <a:pt x="16020" y="277"/>
                  </a:lnTo>
                  <a:lnTo>
                    <a:pt x="15331" y="399"/>
                  </a:lnTo>
                  <a:lnTo>
                    <a:pt x="14672" y="552"/>
                  </a:lnTo>
                  <a:lnTo>
                    <a:pt x="14013" y="721"/>
                  </a:lnTo>
                  <a:lnTo>
                    <a:pt x="13386" y="920"/>
                  </a:lnTo>
                  <a:lnTo>
                    <a:pt x="12758" y="1134"/>
                  </a:lnTo>
                  <a:lnTo>
                    <a:pt x="12145" y="1364"/>
                  </a:lnTo>
                  <a:lnTo>
                    <a:pt x="11548" y="1624"/>
                  </a:lnTo>
                  <a:lnTo>
                    <a:pt x="10966" y="1900"/>
                  </a:lnTo>
                  <a:lnTo>
                    <a:pt x="10399" y="2191"/>
                  </a:lnTo>
                  <a:lnTo>
                    <a:pt x="9832" y="2513"/>
                  </a:lnTo>
                  <a:lnTo>
                    <a:pt x="9296" y="2834"/>
                  </a:lnTo>
                  <a:lnTo>
                    <a:pt x="8776" y="3186"/>
                  </a:lnTo>
                  <a:lnTo>
                    <a:pt x="8255" y="3554"/>
                  </a:lnTo>
                  <a:lnTo>
                    <a:pt x="7765" y="3937"/>
                  </a:lnTo>
                  <a:lnTo>
                    <a:pt x="7275" y="4335"/>
                  </a:lnTo>
                  <a:lnTo>
                    <a:pt x="6815" y="4749"/>
                  </a:lnTo>
                  <a:lnTo>
                    <a:pt x="6356" y="5177"/>
                  </a:lnTo>
                  <a:lnTo>
                    <a:pt x="5927" y="5622"/>
                  </a:lnTo>
                  <a:lnTo>
                    <a:pt x="5498" y="6081"/>
                  </a:lnTo>
                  <a:lnTo>
                    <a:pt x="5085" y="6540"/>
                  </a:lnTo>
                  <a:lnTo>
                    <a:pt x="4702" y="7031"/>
                  </a:lnTo>
                  <a:lnTo>
                    <a:pt x="4319" y="7521"/>
                  </a:lnTo>
                  <a:lnTo>
                    <a:pt x="3951" y="8026"/>
                  </a:lnTo>
                  <a:lnTo>
                    <a:pt x="3599" y="8547"/>
                  </a:lnTo>
                  <a:lnTo>
                    <a:pt x="3278" y="9067"/>
                  </a:lnTo>
                  <a:lnTo>
                    <a:pt x="2956" y="9603"/>
                  </a:lnTo>
                  <a:lnTo>
                    <a:pt x="2650" y="10155"/>
                  </a:lnTo>
                  <a:lnTo>
                    <a:pt x="2374" y="10706"/>
                  </a:lnTo>
                  <a:lnTo>
                    <a:pt x="2098" y="11273"/>
                  </a:lnTo>
                  <a:lnTo>
                    <a:pt x="1838" y="11839"/>
                  </a:lnTo>
                  <a:lnTo>
                    <a:pt x="1608" y="12406"/>
                  </a:lnTo>
                  <a:lnTo>
                    <a:pt x="1378" y="12988"/>
                  </a:lnTo>
                  <a:lnTo>
                    <a:pt x="1179" y="13585"/>
                  </a:lnTo>
                  <a:lnTo>
                    <a:pt x="996" y="14183"/>
                  </a:lnTo>
                  <a:lnTo>
                    <a:pt x="812" y="14780"/>
                  </a:lnTo>
                  <a:lnTo>
                    <a:pt x="659" y="15377"/>
                  </a:lnTo>
                  <a:lnTo>
                    <a:pt x="521" y="15990"/>
                  </a:lnTo>
                  <a:lnTo>
                    <a:pt x="398" y="16602"/>
                  </a:lnTo>
                  <a:lnTo>
                    <a:pt x="291" y="17215"/>
                  </a:lnTo>
                  <a:lnTo>
                    <a:pt x="199" y="17828"/>
                  </a:lnTo>
                  <a:lnTo>
                    <a:pt x="123" y="18440"/>
                  </a:lnTo>
                  <a:lnTo>
                    <a:pt x="61" y="19068"/>
                  </a:lnTo>
                  <a:lnTo>
                    <a:pt x="31" y="19681"/>
                  </a:lnTo>
                  <a:lnTo>
                    <a:pt x="0" y="20293"/>
                  </a:lnTo>
                  <a:lnTo>
                    <a:pt x="0" y="20921"/>
                  </a:lnTo>
                  <a:lnTo>
                    <a:pt x="0" y="21534"/>
                  </a:lnTo>
                  <a:lnTo>
                    <a:pt x="31" y="22146"/>
                  </a:lnTo>
                  <a:lnTo>
                    <a:pt x="77" y="22759"/>
                  </a:lnTo>
                  <a:lnTo>
                    <a:pt x="138" y="23372"/>
                  </a:lnTo>
                  <a:lnTo>
                    <a:pt x="230" y="23969"/>
                  </a:lnTo>
                  <a:lnTo>
                    <a:pt x="322" y="24582"/>
                  </a:lnTo>
                  <a:lnTo>
                    <a:pt x="444" y="25179"/>
                  </a:lnTo>
                  <a:lnTo>
                    <a:pt x="582" y="25776"/>
                  </a:lnTo>
                  <a:lnTo>
                    <a:pt x="720" y="26358"/>
                  </a:lnTo>
                  <a:lnTo>
                    <a:pt x="904" y="26940"/>
                  </a:lnTo>
                  <a:lnTo>
                    <a:pt x="1087" y="27507"/>
                  </a:lnTo>
                  <a:lnTo>
                    <a:pt x="1287" y="28089"/>
                  </a:lnTo>
                  <a:lnTo>
                    <a:pt x="1516" y="28640"/>
                  </a:lnTo>
                  <a:lnTo>
                    <a:pt x="1761" y="29191"/>
                  </a:lnTo>
                  <a:lnTo>
                    <a:pt x="2083" y="29850"/>
                  </a:lnTo>
                  <a:lnTo>
                    <a:pt x="2451" y="30554"/>
                  </a:lnTo>
                  <a:lnTo>
                    <a:pt x="2879" y="31290"/>
                  </a:lnTo>
                  <a:lnTo>
                    <a:pt x="3354" y="32071"/>
                  </a:lnTo>
                  <a:lnTo>
                    <a:pt x="3875" y="32882"/>
                  </a:lnTo>
                  <a:lnTo>
                    <a:pt x="4441" y="33740"/>
                  </a:lnTo>
                  <a:lnTo>
                    <a:pt x="5054" y="34613"/>
                  </a:lnTo>
                  <a:lnTo>
                    <a:pt x="5713" y="35517"/>
                  </a:lnTo>
                  <a:lnTo>
                    <a:pt x="6387" y="36435"/>
                  </a:lnTo>
                  <a:lnTo>
                    <a:pt x="7106" y="37385"/>
                  </a:lnTo>
                  <a:lnTo>
                    <a:pt x="7857" y="38365"/>
                  </a:lnTo>
                  <a:lnTo>
                    <a:pt x="8638" y="39361"/>
                  </a:lnTo>
                  <a:lnTo>
                    <a:pt x="9450" y="40371"/>
                  </a:lnTo>
                  <a:lnTo>
                    <a:pt x="10292" y="41382"/>
                  </a:lnTo>
                  <a:lnTo>
                    <a:pt x="11150" y="42424"/>
                  </a:lnTo>
                  <a:lnTo>
                    <a:pt x="12022" y="43465"/>
                  </a:lnTo>
                  <a:lnTo>
                    <a:pt x="13830" y="45563"/>
                  </a:lnTo>
                  <a:lnTo>
                    <a:pt x="15683" y="47677"/>
                  </a:lnTo>
                  <a:lnTo>
                    <a:pt x="17582" y="49790"/>
                  </a:lnTo>
                  <a:lnTo>
                    <a:pt x="19481" y="51873"/>
                  </a:lnTo>
                  <a:lnTo>
                    <a:pt x="21380" y="53910"/>
                  </a:lnTo>
                  <a:lnTo>
                    <a:pt x="23264" y="55886"/>
                  </a:lnTo>
                  <a:lnTo>
                    <a:pt x="25102" y="57769"/>
                  </a:lnTo>
                  <a:lnTo>
                    <a:pt x="26878" y="59561"/>
                  </a:lnTo>
                  <a:lnTo>
                    <a:pt x="27353" y="60021"/>
                  </a:lnTo>
                  <a:lnTo>
                    <a:pt x="27858" y="60465"/>
                  </a:lnTo>
                  <a:lnTo>
                    <a:pt x="28379" y="60863"/>
                  </a:lnTo>
                  <a:lnTo>
                    <a:pt x="28915" y="61230"/>
                  </a:lnTo>
                  <a:lnTo>
                    <a:pt x="29466" y="61583"/>
                  </a:lnTo>
                  <a:lnTo>
                    <a:pt x="30033" y="61904"/>
                  </a:lnTo>
                  <a:lnTo>
                    <a:pt x="30615" y="62180"/>
                  </a:lnTo>
                  <a:lnTo>
                    <a:pt x="31197" y="62440"/>
                  </a:lnTo>
                  <a:lnTo>
                    <a:pt x="31779" y="62670"/>
                  </a:lnTo>
                  <a:lnTo>
                    <a:pt x="32392" y="62869"/>
                  </a:lnTo>
                  <a:lnTo>
                    <a:pt x="33004" y="63038"/>
                  </a:lnTo>
                  <a:lnTo>
                    <a:pt x="33617" y="63175"/>
                  </a:lnTo>
                  <a:lnTo>
                    <a:pt x="34229" y="63298"/>
                  </a:lnTo>
                  <a:lnTo>
                    <a:pt x="34857" y="63375"/>
                  </a:lnTo>
                  <a:lnTo>
                    <a:pt x="35485" y="63420"/>
                  </a:lnTo>
                  <a:lnTo>
                    <a:pt x="36113" y="63451"/>
                  </a:lnTo>
                  <a:lnTo>
                    <a:pt x="36741" y="63436"/>
                  </a:lnTo>
                  <a:lnTo>
                    <a:pt x="37369" y="63405"/>
                  </a:lnTo>
                  <a:lnTo>
                    <a:pt x="37997" y="63329"/>
                  </a:lnTo>
                  <a:lnTo>
                    <a:pt x="38610" y="63237"/>
                  </a:lnTo>
                  <a:lnTo>
                    <a:pt x="39238" y="63114"/>
                  </a:lnTo>
                  <a:lnTo>
                    <a:pt x="39850" y="62961"/>
                  </a:lnTo>
                  <a:lnTo>
                    <a:pt x="40447" y="62777"/>
                  </a:lnTo>
                  <a:lnTo>
                    <a:pt x="41045" y="62563"/>
                  </a:lnTo>
                  <a:lnTo>
                    <a:pt x="41642" y="62318"/>
                  </a:lnTo>
                  <a:lnTo>
                    <a:pt x="42224" y="62042"/>
                  </a:lnTo>
                  <a:lnTo>
                    <a:pt x="42791" y="61736"/>
                  </a:lnTo>
                  <a:lnTo>
                    <a:pt x="43342" y="61399"/>
                  </a:lnTo>
                  <a:lnTo>
                    <a:pt x="43893" y="61031"/>
                  </a:lnTo>
                  <a:lnTo>
                    <a:pt x="44429" y="60648"/>
                  </a:lnTo>
                  <a:lnTo>
                    <a:pt x="44935" y="60220"/>
                  </a:lnTo>
                  <a:lnTo>
                    <a:pt x="45440" y="59776"/>
                  </a:lnTo>
                  <a:lnTo>
                    <a:pt x="47247" y="58014"/>
                  </a:lnTo>
                  <a:lnTo>
                    <a:pt x="49116" y="56161"/>
                  </a:lnTo>
                  <a:lnTo>
                    <a:pt x="51030" y="54231"/>
                  </a:lnTo>
                  <a:lnTo>
                    <a:pt x="52975" y="52241"/>
                  </a:lnTo>
                  <a:lnTo>
                    <a:pt x="54905" y="50188"/>
                  </a:lnTo>
                  <a:lnTo>
                    <a:pt x="56835" y="48121"/>
                  </a:lnTo>
                  <a:lnTo>
                    <a:pt x="58734" y="46053"/>
                  </a:lnTo>
                  <a:lnTo>
                    <a:pt x="60572" y="43970"/>
                  </a:lnTo>
                  <a:lnTo>
                    <a:pt x="62348" y="41934"/>
                  </a:lnTo>
                  <a:lnTo>
                    <a:pt x="63206" y="40938"/>
                  </a:lnTo>
                  <a:lnTo>
                    <a:pt x="64033" y="39943"/>
                  </a:lnTo>
                  <a:lnTo>
                    <a:pt x="64829" y="38962"/>
                  </a:lnTo>
                  <a:lnTo>
                    <a:pt x="65610" y="38013"/>
                  </a:lnTo>
                  <a:lnTo>
                    <a:pt x="66345" y="37079"/>
                  </a:lnTo>
                  <a:lnTo>
                    <a:pt x="67065" y="36160"/>
                  </a:lnTo>
                  <a:lnTo>
                    <a:pt x="67739" y="35287"/>
                  </a:lnTo>
                  <a:lnTo>
                    <a:pt x="68367" y="34429"/>
                  </a:lnTo>
                  <a:lnTo>
                    <a:pt x="68964" y="33587"/>
                  </a:lnTo>
                  <a:lnTo>
                    <a:pt x="69516" y="32790"/>
                  </a:lnTo>
                  <a:lnTo>
                    <a:pt x="70021" y="32040"/>
                  </a:lnTo>
                  <a:lnTo>
                    <a:pt x="70465" y="31305"/>
                  </a:lnTo>
                  <a:lnTo>
                    <a:pt x="70879" y="30631"/>
                  </a:lnTo>
                  <a:lnTo>
                    <a:pt x="71231" y="29972"/>
                  </a:lnTo>
                  <a:lnTo>
                    <a:pt x="71522" y="29391"/>
                  </a:lnTo>
                  <a:lnTo>
                    <a:pt x="71798" y="28793"/>
                  </a:lnTo>
                  <a:lnTo>
                    <a:pt x="72058" y="28196"/>
                  </a:lnTo>
                  <a:lnTo>
                    <a:pt x="72288" y="27599"/>
                  </a:lnTo>
                  <a:lnTo>
                    <a:pt x="72502" y="26986"/>
                  </a:lnTo>
                  <a:lnTo>
                    <a:pt x="72701" y="26373"/>
                  </a:lnTo>
                  <a:lnTo>
                    <a:pt x="72870" y="25761"/>
                  </a:lnTo>
                  <a:lnTo>
                    <a:pt x="73023" y="25133"/>
                  </a:lnTo>
                  <a:lnTo>
                    <a:pt x="73161" y="24520"/>
                  </a:lnTo>
                  <a:lnTo>
                    <a:pt x="73268" y="23892"/>
                  </a:lnTo>
                  <a:lnTo>
                    <a:pt x="73375" y="23264"/>
                  </a:lnTo>
                  <a:lnTo>
                    <a:pt x="73436" y="22637"/>
                  </a:lnTo>
                  <a:lnTo>
                    <a:pt x="73497" y="22009"/>
                  </a:lnTo>
                  <a:lnTo>
                    <a:pt x="73543" y="21381"/>
                  </a:lnTo>
                  <a:lnTo>
                    <a:pt x="73559" y="20753"/>
                  </a:lnTo>
                  <a:lnTo>
                    <a:pt x="73559" y="20125"/>
                  </a:lnTo>
                  <a:lnTo>
                    <a:pt x="73543" y="19497"/>
                  </a:lnTo>
                  <a:lnTo>
                    <a:pt x="73497" y="18869"/>
                  </a:lnTo>
                  <a:lnTo>
                    <a:pt x="73436" y="18256"/>
                  </a:lnTo>
                  <a:lnTo>
                    <a:pt x="73375" y="17629"/>
                  </a:lnTo>
                  <a:lnTo>
                    <a:pt x="73283" y="17016"/>
                  </a:lnTo>
                  <a:lnTo>
                    <a:pt x="73161" y="16403"/>
                  </a:lnTo>
                  <a:lnTo>
                    <a:pt x="73038" y="15791"/>
                  </a:lnTo>
                  <a:lnTo>
                    <a:pt x="72885" y="15193"/>
                  </a:lnTo>
                  <a:lnTo>
                    <a:pt x="72732" y="14596"/>
                  </a:lnTo>
                  <a:lnTo>
                    <a:pt x="72548" y="13999"/>
                  </a:lnTo>
                  <a:lnTo>
                    <a:pt x="72349" y="13402"/>
                  </a:lnTo>
                  <a:lnTo>
                    <a:pt x="72134" y="12835"/>
                  </a:lnTo>
                  <a:lnTo>
                    <a:pt x="71905" y="12253"/>
                  </a:lnTo>
                  <a:lnTo>
                    <a:pt x="71644" y="11686"/>
                  </a:lnTo>
                  <a:lnTo>
                    <a:pt x="71384" y="11135"/>
                  </a:lnTo>
                  <a:lnTo>
                    <a:pt x="71093" y="10584"/>
                  </a:lnTo>
                  <a:lnTo>
                    <a:pt x="70802" y="10032"/>
                  </a:lnTo>
                  <a:lnTo>
                    <a:pt x="70480" y="9512"/>
                  </a:lnTo>
                  <a:lnTo>
                    <a:pt x="70159" y="8991"/>
                  </a:lnTo>
                  <a:lnTo>
                    <a:pt x="69807" y="8470"/>
                  </a:lnTo>
                  <a:lnTo>
                    <a:pt x="69439" y="7980"/>
                  </a:lnTo>
                  <a:lnTo>
                    <a:pt x="69056" y="7490"/>
                  </a:lnTo>
                  <a:lnTo>
                    <a:pt x="68658" y="7015"/>
                  </a:lnTo>
                  <a:lnTo>
                    <a:pt x="68244" y="6540"/>
                  </a:lnTo>
                  <a:lnTo>
                    <a:pt x="67831" y="6096"/>
                  </a:lnTo>
                  <a:lnTo>
                    <a:pt x="67387" y="5652"/>
                  </a:lnTo>
                  <a:lnTo>
                    <a:pt x="66927" y="5239"/>
                  </a:lnTo>
                  <a:lnTo>
                    <a:pt x="66453" y="4825"/>
                  </a:lnTo>
                  <a:lnTo>
                    <a:pt x="65962" y="4427"/>
                  </a:lnTo>
                  <a:lnTo>
                    <a:pt x="65457" y="4044"/>
                  </a:lnTo>
                  <a:lnTo>
                    <a:pt x="64952" y="3677"/>
                  </a:lnTo>
                  <a:lnTo>
                    <a:pt x="64416" y="3340"/>
                  </a:lnTo>
                  <a:lnTo>
                    <a:pt x="63864" y="3003"/>
                  </a:lnTo>
                  <a:lnTo>
                    <a:pt x="63313" y="2696"/>
                  </a:lnTo>
                  <a:lnTo>
                    <a:pt x="62731" y="2390"/>
                  </a:lnTo>
                  <a:lnTo>
                    <a:pt x="62149" y="2114"/>
                  </a:lnTo>
                  <a:lnTo>
                    <a:pt x="61536" y="1854"/>
                  </a:lnTo>
                  <a:lnTo>
                    <a:pt x="60924" y="1624"/>
                  </a:lnTo>
                  <a:lnTo>
                    <a:pt x="60296" y="1395"/>
                  </a:lnTo>
                  <a:lnTo>
                    <a:pt x="59653" y="1196"/>
                  </a:lnTo>
                  <a:lnTo>
                    <a:pt x="58994" y="1027"/>
                  </a:lnTo>
                  <a:lnTo>
                    <a:pt x="58335" y="859"/>
                  </a:lnTo>
                  <a:lnTo>
                    <a:pt x="57646" y="721"/>
                  </a:lnTo>
                  <a:lnTo>
                    <a:pt x="56957" y="614"/>
                  </a:lnTo>
                  <a:lnTo>
                    <a:pt x="56253" y="522"/>
                  </a:lnTo>
                  <a:lnTo>
                    <a:pt x="55533" y="460"/>
                  </a:lnTo>
                  <a:lnTo>
                    <a:pt x="54798" y="414"/>
                  </a:lnTo>
                  <a:lnTo>
                    <a:pt x="54047" y="384"/>
                  </a:lnTo>
                  <a:lnTo>
                    <a:pt x="53312" y="384"/>
                  </a:lnTo>
                  <a:lnTo>
                    <a:pt x="52592" y="399"/>
                  </a:lnTo>
                  <a:lnTo>
                    <a:pt x="51888" y="430"/>
                  </a:lnTo>
                  <a:lnTo>
                    <a:pt x="51214" y="460"/>
                  </a:lnTo>
                  <a:lnTo>
                    <a:pt x="50555" y="522"/>
                  </a:lnTo>
                  <a:lnTo>
                    <a:pt x="49912" y="583"/>
                  </a:lnTo>
                  <a:lnTo>
                    <a:pt x="49300" y="660"/>
                  </a:lnTo>
                  <a:lnTo>
                    <a:pt x="48702" y="751"/>
                  </a:lnTo>
                  <a:lnTo>
                    <a:pt x="48120" y="843"/>
                  </a:lnTo>
                  <a:lnTo>
                    <a:pt x="47554" y="950"/>
                  </a:lnTo>
                  <a:lnTo>
                    <a:pt x="47018" y="1073"/>
                  </a:lnTo>
                  <a:lnTo>
                    <a:pt x="46497" y="1211"/>
                  </a:lnTo>
                  <a:lnTo>
                    <a:pt x="45991" y="1349"/>
                  </a:lnTo>
                  <a:lnTo>
                    <a:pt x="45501" y="1487"/>
                  </a:lnTo>
                  <a:lnTo>
                    <a:pt x="45027" y="1655"/>
                  </a:lnTo>
                  <a:lnTo>
                    <a:pt x="44582" y="1808"/>
                  </a:lnTo>
                  <a:lnTo>
                    <a:pt x="44138" y="1977"/>
                  </a:lnTo>
                  <a:lnTo>
                    <a:pt x="43725" y="2160"/>
                  </a:lnTo>
                  <a:lnTo>
                    <a:pt x="43311" y="2344"/>
                  </a:lnTo>
                  <a:lnTo>
                    <a:pt x="42928" y="2528"/>
                  </a:lnTo>
                  <a:lnTo>
                    <a:pt x="42546" y="2727"/>
                  </a:lnTo>
                  <a:lnTo>
                    <a:pt x="42193" y="2926"/>
                  </a:lnTo>
                  <a:lnTo>
                    <a:pt x="41841" y="3141"/>
                  </a:lnTo>
                  <a:lnTo>
                    <a:pt x="41519" y="3340"/>
                  </a:lnTo>
                  <a:lnTo>
                    <a:pt x="41198" y="3554"/>
                  </a:lnTo>
                  <a:lnTo>
                    <a:pt x="40907" y="3784"/>
                  </a:lnTo>
                  <a:lnTo>
                    <a:pt x="40616" y="3998"/>
                  </a:lnTo>
                  <a:lnTo>
                    <a:pt x="40340" y="4213"/>
                  </a:lnTo>
                  <a:lnTo>
                    <a:pt x="40080" y="4442"/>
                  </a:lnTo>
                  <a:lnTo>
                    <a:pt x="39835" y="4672"/>
                  </a:lnTo>
                  <a:lnTo>
                    <a:pt x="39375" y="5116"/>
                  </a:lnTo>
                  <a:lnTo>
                    <a:pt x="38962" y="5576"/>
                  </a:lnTo>
                  <a:lnTo>
                    <a:pt x="38594" y="6020"/>
                  </a:lnTo>
                  <a:lnTo>
                    <a:pt x="38257" y="6464"/>
                  </a:lnTo>
                  <a:lnTo>
                    <a:pt x="37966" y="6908"/>
                  </a:lnTo>
                  <a:lnTo>
                    <a:pt x="37721" y="7322"/>
                  </a:lnTo>
                  <a:lnTo>
                    <a:pt x="37507" y="7720"/>
                  </a:lnTo>
                  <a:lnTo>
                    <a:pt x="37323" y="8103"/>
                  </a:lnTo>
                  <a:lnTo>
                    <a:pt x="37170" y="8470"/>
                  </a:lnTo>
                  <a:lnTo>
                    <a:pt x="37047" y="8792"/>
                  </a:lnTo>
                  <a:lnTo>
                    <a:pt x="36940" y="9083"/>
                  </a:lnTo>
                  <a:lnTo>
                    <a:pt x="36864" y="9343"/>
                  </a:lnTo>
                  <a:lnTo>
                    <a:pt x="36802" y="9573"/>
                  </a:lnTo>
                  <a:lnTo>
                    <a:pt x="36741" y="9879"/>
                  </a:lnTo>
                  <a:lnTo>
                    <a:pt x="36711" y="9986"/>
                  </a:lnTo>
                  <a:lnTo>
                    <a:pt x="36695" y="9879"/>
                  </a:lnTo>
                  <a:lnTo>
                    <a:pt x="36634" y="9573"/>
                  </a:lnTo>
                  <a:lnTo>
                    <a:pt x="36588" y="9343"/>
                  </a:lnTo>
                  <a:lnTo>
                    <a:pt x="36511" y="9083"/>
                  </a:lnTo>
                  <a:lnTo>
                    <a:pt x="36420" y="8792"/>
                  </a:lnTo>
                  <a:lnTo>
                    <a:pt x="36297" y="8455"/>
                  </a:lnTo>
                  <a:lnTo>
                    <a:pt x="36159" y="8103"/>
                  </a:lnTo>
                  <a:lnTo>
                    <a:pt x="35975" y="7704"/>
                  </a:lnTo>
                  <a:lnTo>
                    <a:pt x="35776" y="7306"/>
                  </a:lnTo>
                  <a:lnTo>
                    <a:pt x="35531" y="6877"/>
                  </a:lnTo>
                  <a:lnTo>
                    <a:pt x="35256" y="6433"/>
                  </a:lnTo>
                  <a:lnTo>
                    <a:pt x="34934" y="5989"/>
                  </a:lnTo>
                  <a:lnTo>
                    <a:pt x="34582" y="5530"/>
                  </a:lnTo>
                  <a:lnTo>
                    <a:pt x="34168" y="5070"/>
                  </a:lnTo>
                  <a:lnTo>
                    <a:pt x="33724" y="4595"/>
                  </a:lnTo>
                  <a:lnTo>
                    <a:pt x="33479" y="4366"/>
                  </a:lnTo>
                  <a:lnTo>
                    <a:pt x="33219" y="4136"/>
                  </a:lnTo>
                  <a:lnTo>
                    <a:pt x="32958" y="3906"/>
                  </a:lnTo>
                  <a:lnTo>
                    <a:pt x="32667" y="3677"/>
                  </a:lnTo>
                  <a:lnTo>
                    <a:pt x="32376" y="3462"/>
                  </a:lnTo>
                  <a:lnTo>
                    <a:pt x="32070" y="3232"/>
                  </a:lnTo>
                  <a:lnTo>
                    <a:pt x="31733" y="3018"/>
                  </a:lnTo>
                  <a:lnTo>
                    <a:pt x="31396" y="2804"/>
                  </a:lnTo>
                  <a:lnTo>
                    <a:pt x="31044" y="2605"/>
                  </a:lnTo>
                  <a:lnTo>
                    <a:pt x="30676" y="2390"/>
                  </a:lnTo>
                  <a:lnTo>
                    <a:pt x="30293" y="2191"/>
                  </a:lnTo>
                  <a:lnTo>
                    <a:pt x="29895" y="2007"/>
                  </a:lnTo>
                  <a:lnTo>
                    <a:pt x="29482" y="1823"/>
                  </a:lnTo>
                  <a:lnTo>
                    <a:pt x="29038" y="1640"/>
                  </a:lnTo>
                  <a:lnTo>
                    <a:pt x="28593" y="1456"/>
                  </a:lnTo>
                  <a:lnTo>
                    <a:pt x="28119" y="1303"/>
                  </a:lnTo>
                  <a:lnTo>
                    <a:pt x="27644" y="1134"/>
                  </a:lnTo>
                  <a:lnTo>
                    <a:pt x="27139" y="981"/>
                  </a:lnTo>
                  <a:lnTo>
                    <a:pt x="26618" y="843"/>
                  </a:lnTo>
                  <a:lnTo>
                    <a:pt x="26082" y="721"/>
                  </a:lnTo>
                  <a:lnTo>
                    <a:pt x="25515" y="598"/>
                  </a:lnTo>
                  <a:lnTo>
                    <a:pt x="24948" y="476"/>
                  </a:lnTo>
                  <a:lnTo>
                    <a:pt x="24351" y="384"/>
                  </a:lnTo>
                  <a:lnTo>
                    <a:pt x="23739" y="292"/>
                  </a:lnTo>
                  <a:lnTo>
                    <a:pt x="23095" y="215"/>
                  </a:lnTo>
                  <a:lnTo>
                    <a:pt x="22437" y="139"/>
                  </a:lnTo>
                  <a:lnTo>
                    <a:pt x="21763" y="78"/>
                  </a:lnTo>
                  <a:lnTo>
                    <a:pt x="21074" y="47"/>
                  </a:lnTo>
                  <a:lnTo>
                    <a:pt x="20354" y="16"/>
                  </a:lnTo>
                  <a:lnTo>
                    <a:pt x="19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62;p15">
              <a:extLst>
                <a:ext uri="{FF2B5EF4-FFF2-40B4-BE49-F238E27FC236}">
                  <a16:creationId xmlns:a16="http://schemas.microsoft.com/office/drawing/2014/main" id="{5C893603-A9FB-2ABF-A292-B471F6558B30}"/>
                </a:ext>
              </a:extLst>
            </p:cNvPr>
            <p:cNvSpPr/>
            <p:nvPr/>
          </p:nvSpPr>
          <p:spPr>
            <a:xfrm>
              <a:off x="-2247491" y="1089417"/>
              <a:ext cx="460250" cy="442249"/>
            </a:xfrm>
            <a:custGeom>
              <a:avLst/>
              <a:gdLst/>
              <a:ahLst/>
              <a:cxnLst/>
              <a:rect l="l" t="t" r="r" b="b"/>
              <a:pathLst>
                <a:path w="18410" h="17690" extrusionOk="0">
                  <a:moveTo>
                    <a:pt x="9205" y="0"/>
                  </a:moveTo>
                  <a:lnTo>
                    <a:pt x="7735" y="7443"/>
                  </a:lnTo>
                  <a:lnTo>
                    <a:pt x="1" y="8852"/>
                  </a:lnTo>
                  <a:lnTo>
                    <a:pt x="7735" y="10261"/>
                  </a:lnTo>
                  <a:lnTo>
                    <a:pt x="9205" y="17689"/>
                  </a:lnTo>
                  <a:lnTo>
                    <a:pt x="10675" y="10261"/>
                  </a:lnTo>
                  <a:lnTo>
                    <a:pt x="18410" y="8852"/>
                  </a:lnTo>
                  <a:lnTo>
                    <a:pt x="10675" y="7443"/>
                  </a:lnTo>
                  <a:lnTo>
                    <a:pt x="92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;p15">
              <a:extLst>
                <a:ext uri="{FF2B5EF4-FFF2-40B4-BE49-F238E27FC236}">
                  <a16:creationId xmlns:a16="http://schemas.microsoft.com/office/drawing/2014/main" id="{9282C70D-A12B-3448-F7D6-77D07C6E66ED}"/>
                </a:ext>
              </a:extLst>
            </p:cNvPr>
            <p:cNvSpPr/>
            <p:nvPr/>
          </p:nvSpPr>
          <p:spPr>
            <a:xfrm>
              <a:off x="12144492" y="389852"/>
              <a:ext cx="335799" cy="323175"/>
            </a:xfrm>
            <a:custGeom>
              <a:avLst/>
              <a:gdLst/>
              <a:ahLst/>
              <a:cxnLst/>
              <a:rect l="l" t="t" r="r" b="b"/>
              <a:pathLst>
                <a:path w="13432" h="12927" extrusionOk="0">
                  <a:moveTo>
                    <a:pt x="6708" y="1"/>
                  </a:moveTo>
                  <a:lnTo>
                    <a:pt x="5652" y="5438"/>
                  </a:lnTo>
                  <a:lnTo>
                    <a:pt x="0" y="6464"/>
                  </a:lnTo>
                  <a:lnTo>
                    <a:pt x="5652" y="7490"/>
                  </a:lnTo>
                  <a:lnTo>
                    <a:pt x="6708" y="12927"/>
                  </a:lnTo>
                  <a:lnTo>
                    <a:pt x="7780" y="7490"/>
                  </a:lnTo>
                  <a:lnTo>
                    <a:pt x="13432" y="6464"/>
                  </a:lnTo>
                  <a:lnTo>
                    <a:pt x="7780" y="5438"/>
                  </a:lnTo>
                  <a:lnTo>
                    <a:pt x="6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;p15">
              <a:extLst>
                <a:ext uri="{FF2B5EF4-FFF2-40B4-BE49-F238E27FC236}">
                  <a16:creationId xmlns:a16="http://schemas.microsoft.com/office/drawing/2014/main" id="{42DFA5B7-7E46-C4D2-9D49-EF5B822B8884}"/>
                </a:ext>
              </a:extLst>
            </p:cNvPr>
            <p:cNvSpPr/>
            <p:nvPr/>
          </p:nvSpPr>
          <p:spPr>
            <a:xfrm>
              <a:off x="10966421" y="396223"/>
              <a:ext cx="247749" cy="238175"/>
            </a:xfrm>
            <a:custGeom>
              <a:avLst/>
              <a:gdLst/>
              <a:ahLst/>
              <a:cxnLst/>
              <a:rect l="l" t="t" r="r" b="b"/>
              <a:pathLst>
                <a:path w="9910" h="9527" extrusionOk="0">
                  <a:moveTo>
                    <a:pt x="4947" y="1"/>
                  </a:moveTo>
                  <a:lnTo>
                    <a:pt x="4166" y="3998"/>
                  </a:lnTo>
                  <a:lnTo>
                    <a:pt x="0" y="4764"/>
                  </a:lnTo>
                  <a:lnTo>
                    <a:pt x="4166" y="5514"/>
                  </a:lnTo>
                  <a:lnTo>
                    <a:pt x="4947" y="9527"/>
                  </a:lnTo>
                  <a:lnTo>
                    <a:pt x="5743" y="5514"/>
                  </a:lnTo>
                  <a:lnTo>
                    <a:pt x="9909" y="4764"/>
                  </a:lnTo>
                  <a:lnTo>
                    <a:pt x="5743" y="3998"/>
                  </a:lnTo>
                  <a:lnTo>
                    <a:pt x="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65;p15">
            <a:extLst>
              <a:ext uri="{FF2B5EF4-FFF2-40B4-BE49-F238E27FC236}">
                <a16:creationId xmlns:a16="http://schemas.microsoft.com/office/drawing/2014/main" id="{3AF2482B-9560-633F-70A8-9E165A50E340}"/>
              </a:ext>
            </a:extLst>
          </p:cNvPr>
          <p:cNvGrpSpPr/>
          <p:nvPr/>
        </p:nvGrpSpPr>
        <p:grpSpPr>
          <a:xfrm>
            <a:off x="543297" y="1267800"/>
            <a:ext cx="3206012" cy="3863054"/>
            <a:chOff x="1636125" y="238125"/>
            <a:chExt cx="4347725" cy="5238750"/>
          </a:xfrm>
        </p:grpSpPr>
        <p:sp>
          <p:nvSpPr>
            <p:cNvPr id="23" name="Google Shape;66;p15">
              <a:extLst>
                <a:ext uri="{FF2B5EF4-FFF2-40B4-BE49-F238E27FC236}">
                  <a16:creationId xmlns:a16="http://schemas.microsoft.com/office/drawing/2014/main" id="{BFE9147C-CE91-DA8B-46AD-BD248E3EFEC7}"/>
                </a:ext>
              </a:extLst>
            </p:cNvPr>
            <p:cNvSpPr/>
            <p:nvPr/>
          </p:nvSpPr>
          <p:spPr>
            <a:xfrm>
              <a:off x="1636125" y="4663775"/>
              <a:ext cx="4347725" cy="813100"/>
            </a:xfrm>
            <a:custGeom>
              <a:avLst/>
              <a:gdLst/>
              <a:ahLst/>
              <a:cxnLst/>
              <a:rect l="l" t="t" r="r" b="b"/>
              <a:pathLst>
                <a:path w="173909" h="32524" extrusionOk="0">
                  <a:moveTo>
                    <a:pt x="64014" y="0"/>
                  </a:moveTo>
                  <a:lnTo>
                    <a:pt x="0" y="32297"/>
                  </a:lnTo>
                  <a:lnTo>
                    <a:pt x="173909" y="32524"/>
                  </a:lnTo>
                  <a:lnTo>
                    <a:pt x="173909" y="32524"/>
                  </a:lnTo>
                  <a:lnTo>
                    <a:pt x="1085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7;p15">
              <a:extLst>
                <a:ext uri="{FF2B5EF4-FFF2-40B4-BE49-F238E27FC236}">
                  <a16:creationId xmlns:a16="http://schemas.microsoft.com/office/drawing/2014/main" id="{E82D6959-2A00-54D8-7C2E-20B5810931DB}"/>
                </a:ext>
              </a:extLst>
            </p:cNvPr>
            <p:cNvSpPr/>
            <p:nvPr/>
          </p:nvSpPr>
          <p:spPr>
            <a:xfrm>
              <a:off x="2850450" y="4437125"/>
              <a:ext cx="947325" cy="855975"/>
            </a:xfrm>
            <a:custGeom>
              <a:avLst/>
              <a:gdLst/>
              <a:ahLst/>
              <a:cxnLst/>
              <a:rect l="l" t="t" r="r" b="b"/>
              <a:pathLst>
                <a:path w="37893" h="34239" extrusionOk="0">
                  <a:moveTo>
                    <a:pt x="15441" y="0"/>
                  </a:moveTo>
                  <a:lnTo>
                    <a:pt x="0" y="13245"/>
                  </a:lnTo>
                  <a:lnTo>
                    <a:pt x="0" y="16687"/>
                  </a:lnTo>
                  <a:lnTo>
                    <a:pt x="19634" y="34238"/>
                  </a:lnTo>
                  <a:lnTo>
                    <a:pt x="37893" y="21688"/>
                  </a:lnTo>
                  <a:lnTo>
                    <a:pt x="14789" y="9633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;p15">
              <a:extLst>
                <a:ext uri="{FF2B5EF4-FFF2-40B4-BE49-F238E27FC236}">
                  <a16:creationId xmlns:a16="http://schemas.microsoft.com/office/drawing/2014/main" id="{B950473A-14E9-2430-81BA-F83149E40684}"/>
                </a:ext>
              </a:extLst>
            </p:cNvPr>
            <p:cNvSpPr/>
            <p:nvPr/>
          </p:nvSpPr>
          <p:spPr>
            <a:xfrm>
              <a:off x="3794925" y="4437125"/>
              <a:ext cx="947325" cy="855975"/>
            </a:xfrm>
            <a:custGeom>
              <a:avLst/>
              <a:gdLst/>
              <a:ahLst/>
              <a:cxnLst/>
              <a:rect l="l" t="t" r="r" b="b"/>
              <a:pathLst>
                <a:path w="37893" h="34239" extrusionOk="0">
                  <a:moveTo>
                    <a:pt x="22453" y="0"/>
                  </a:moveTo>
                  <a:lnTo>
                    <a:pt x="23104" y="9633"/>
                  </a:lnTo>
                  <a:lnTo>
                    <a:pt x="0" y="21688"/>
                  </a:lnTo>
                  <a:lnTo>
                    <a:pt x="18260" y="34238"/>
                  </a:lnTo>
                  <a:lnTo>
                    <a:pt x="37893" y="16687"/>
                  </a:lnTo>
                  <a:lnTo>
                    <a:pt x="37893" y="13245"/>
                  </a:lnTo>
                  <a:lnTo>
                    <a:pt x="22453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9;p15">
              <a:extLst>
                <a:ext uri="{FF2B5EF4-FFF2-40B4-BE49-F238E27FC236}">
                  <a16:creationId xmlns:a16="http://schemas.microsoft.com/office/drawing/2014/main" id="{50977316-30AB-F288-470F-6C84B8043919}"/>
                </a:ext>
              </a:extLst>
            </p:cNvPr>
            <p:cNvSpPr/>
            <p:nvPr/>
          </p:nvSpPr>
          <p:spPr>
            <a:xfrm>
              <a:off x="2177950" y="2183025"/>
              <a:ext cx="664025" cy="803575"/>
            </a:xfrm>
            <a:custGeom>
              <a:avLst/>
              <a:gdLst/>
              <a:ahLst/>
              <a:cxnLst/>
              <a:rect l="l" t="t" r="r" b="b"/>
              <a:pathLst>
                <a:path w="26561" h="32143" extrusionOk="0">
                  <a:moveTo>
                    <a:pt x="11148" y="1"/>
                  </a:moveTo>
                  <a:lnTo>
                    <a:pt x="10808" y="15"/>
                  </a:lnTo>
                  <a:lnTo>
                    <a:pt x="10483" y="29"/>
                  </a:lnTo>
                  <a:lnTo>
                    <a:pt x="10143" y="58"/>
                  </a:lnTo>
                  <a:lnTo>
                    <a:pt x="9803" y="86"/>
                  </a:lnTo>
                  <a:lnTo>
                    <a:pt x="9463" y="142"/>
                  </a:lnTo>
                  <a:lnTo>
                    <a:pt x="9123" y="199"/>
                  </a:lnTo>
                  <a:lnTo>
                    <a:pt x="8783" y="284"/>
                  </a:lnTo>
                  <a:lnTo>
                    <a:pt x="8443" y="369"/>
                  </a:lnTo>
                  <a:lnTo>
                    <a:pt x="8103" y="482"/>
                  </a:lnTo>
                  <a:lnTo>
                    <a:pt x="7749" y="610"/>
                  </a:lnTo>
                  <a:lnTo>
                    <a:pt x="7409" y="737"/>
                  </a:lnTo>
                  <a:lnTo>
                    <a:pt x="7069" y="893"/>
                  </a:lnTo>
                  <a:lnTo>
                    <a:pt x="6715" y="1063"/>
                  </a:lnTo>
                  <a:lnTo>
                    <a:pt x="6375" y="1262"/>
                  </a:lnTo>
                  <a:lnTo>
                    <a:pt x="6035" y="1460"/>
                  </a:lnTo>
                  <a:lnTo>
                    <a:pt x="5695" y="1687"/>
                  </a:lnTo>
                  <a:lnTo>
                    <a:pt x="5355" y="1927"/>
                  </a:lnTo>
                  <a:lnTo>
                    <a:pt x="5015" y="2196"/>
                  </a:lnTo>
                  <a:lnTo>
                    <a:pt x="4675" y="2480"/>
                  </a:lnTo>
                  <a:lnTo>
                    <a:pt x="4349" y="2777"/>
                  </a:lnTo>
                  <a:lnTo>
                    <a:pt x="4023" y="3103"/>
                  </a:lnTo>
                  <a:lnTo>
                    <a:pt x="3697" y="3457"/>
                  </a:lnTo>
                  <a:lnTo>
                    <a:pt x="3371" y="3826"/>
                  </a:lnTo>
                  <a:lnTo>
                    <a:pt x="3046" y="4208"/>
                  </a:lnTo>
                  <a:lnTo>
                    <a:pt x="2805" y="4520"/>
                  </a:lnTo>
                  <a:lnTo>
                    <a:pt x="2578" y="4831"/>
                  </a:lnTo>
                  <a:lnTo>
                    <a:pt x="2366" y="5157"/>
                  </a:lnTo>
                  <a:lnTo>
                    <a:pt x="2153" y="5469"/>
                  </a:lnTo>
                  <a:lnTo>
                    <a:pt x="1955" y="5795"/>
                  </a:lnTo>
                  <a:lnTo>
                    <a:pt x="1771" y="6120"/>
                  </a:lnTo>
                  <a:lnTo>
                    <a:pt x="1601" y="6446"/>
                  </a:lnTo>
                  <a:lnTo>
                    <a:pt x="1431" y="6772"/>
                  </a:lnTo>
                  <a:lnTo>
                    <a:pt x="1275" y="7112"/>
                  </a:lnTo>
                  <a:lnTo>
                    <a:pt x="1119" y="7452"/>
                  </a:lnTo>
                  <a:lnTo>
                    <a:pt x="992" y="7792"/>
                  </a:lnTo>
                  <a:lnTo>
                    <a:pt x="864" y="8132"/>
                  </a:lnTo>
                  <a:lnTo>
                    <a:pt x="737" y="8472"/>
                  </a:lnTo>
                  <a:lnTo>
                    <a:pt x="623" y="8826"/>
                  </a:lnTo>
                  <a:lnTo>
                    <a:pt x="524" y="9166"/>
                  </a:lnTo>
                  <a:lnTo>
                    <a:pt x="439" y="9520"/>
                  </a:lnTo>
                  <a:lnTo>
                    <a:pt x="354" y="9874"/>
                  </a:lnTo>
                  <a:lnTo>
                    <a:pt x="283" y="10228"/>
                  </a:lnTo>
                  <a:lnTo>
                    <a:pt x="213" y="10582"/>
                  </a:lnTo>
                  <a:lnTo>
                    <a:pt x="156" y="10937"/>
                  </a:lnTo>
                  <a:lnTo>
                    <a:pt x="113" y="11291"/>
                  </a:lnTo>
                  <a:lnTo>
                    <a:pt x="71" y="11659"/>
                  </a:lnTo>
                  <a:lnTo>
                    <a:pt x="14" y="12381"/>
                  </a:lnTo>
                  <a:lnTo>
                    <a:pt x="0" y="13104"/>
                  </a:lnTo>
                  <a:lnTo>
                    <a:pt x="14" y="13826"/>
                  </a:lnTo>
                  <a:lnTo>
                    <a:pt x="57" y="14549"/>
                  </a:lnTo>
                  <a:lnTo>
                    <a:pt x="142" y="15271"/>
                  </a:lnTo>
                  <a:lnTo>
                    <a:pt x="241" y="16008"/>
                  </a:lnTo>
                  <a:lnTo>
                    <a:pt x="383" y="16716"/>
                  </a:lnTo>
                  <a:lnTo>
                    <a:pt x="538" y="17439"/>
                  </a:lnTo>
                  <a:lnTo>
                    <a:pt x="737" y="18147"/>
                  </a:lnTo>
                  <a:lnTo>
                    <a:pt x="963" y="18855"/>
                  </a:lnTo>
                  <a:lnTo>
                    <a:pt x="1204" y="19563"/>
                  </a:lnTo>
                  <a:lnTo>
                    <a:pt x="1487" y="20257"/>
                  </a:lnTo>
                  <a:lnTo>
                    <a:pt x="1785" y="20937"/>
                  </a:lnTo>
                  <a:lnTo>
                    <a:pt x="2111" y="21617"/>
                  </a:lnTo>
                  <a:lnTo>
                    <a:pt x="2451" y="22269"/>
                  </a:lnTo>
                  <a:lnTo>
                    <a:pt x="2833" y="22921"/>
                  </a:lnTo>
                  <a:lnTo>
                    <a:pt x="3216" y="23558"/>
                  </a:lnTo>
                  <a:lnTo>
                    <a:pt x="3641" y="24181"/>
                  </a:lnTo>
                  <a:lnTo>
                    <a:pt x="4080" y="24790"/>
                  </a:lnTo>
                  <a:lnTo>
                    <a:pt x="4533" y="25385"/>
                  </a:lnTo>
                  <a:lnTo>
                    <a:pt x="5015" y="25966"/>
                  </a:lnTo>
                  <a:lnTo>
                    <a:pt x="5510" y="26519"/>
                  </a:lnTo>
                  <a:lnTo>
                    <a:pt x="6020" y="27057"/>
                  </a:lnTo>
                  <a:lnTo>
                    <a:pt x="6559" y="27567"/>
                  </a:lnTo>
                  <a:lnTo>
                    <a:pt x="7111" y="28063"/>
                  </a:lnTo>
                  <a:lnTo>
                    <a:pt x="7678" y="28530"/>
                  </a:lnTo>
                  <a:lnTo>
                    <a:pt x="8259" y="28983"/>
                  </a:lnTo>
                  <a:lnTo>
                    <a:pt x="8854" y="29394"/>
                  </a:lnTo>
                  <a:lnTo>
                    <a:pt x="9463" y="29791"/>
                  </a:lnTo>
                  <a:lnTo>
                    <a:pt x="10100" y="30173"/>
                  </a:lnTo>
                  <a:lnTo>
                    <a:pt x="10738" y="30513"/>
                  </a:lnTo>
                  <a:lnTo>
                    <a:pt x="11375" y="30825"/>
                  </a:lnTo>
                  <a:lnTo>
                    <a:pt x="12041" y="31108"/>
                  </a:lnTo>
                  <a:lnTo>
                    <a:pt x="12707" y="31349"/>
                  </a:lnTo>
                  <a:lnTo>
                    <a:pt x="13046" y="31462"/>
                  </a:lnTo>
                  <a:lnTo>
                    <a:pt x="13401" y="31576"/>
                  </a:lnTo>
                  <a:lnTo>
                    <a:pt x="13741" y="31675"/>
                  </a:lnTo>
                  <a:lnTo>
                    <a:pt x="14081" y="31760"/>
                  </a:lnTo>
                  <a:lnTo>
                    <a:pt x="14435" y="31831"/>
                  </a:lnTo>
                  <a:lnTo>
                    <a:pt x="14789" y="31902"/>
                  </a:lnTo>
                  <a:lnTo>
                    <a:pt x="15143" y="31972"/>
                  </a:lnTo>
                  <a:lnTo>
                    <a:pt x="15497" y="32015"/>
                  </a:lnTo>
                  <a:lnTo>
                    <a:pt x="15851" y="32071"/>
                  </a:lnTo>
                  <a:lnTo>
                    <a:pt x="16205" y="32100"/>
                  </a:lnTo>
                  <a:lnTo>
                    <a:pt x="16574" y="32128"/>
                  </a:lnTo>
                  <a:lnTo>
                    <a:pt x="16928" y="32142"/>
                  </a:lnTo>
                  <a:lnTo>
                    <a:pt x="17650" y="32142"/>
                  </a:lnTo>
                  <a:lnTo>
                    <a:pt x="18019" y="32128"/>
                  </a:lnTo>
                  <a:lnTo>
                    <a:pt x="18387" y="32100"/>
                  </a:lnTo>
                  <a:lnTo>
                    <a:pt x="18755" y="32071"/>
                  </a:lnTo>
                  <a:lnTo>
                    <a:pt x="19123" y="32029"/>
                  </a:lnTo>
                  <a:lnTo>
                    <a:pt x="19492" y="31972"/>
                  </a:lnTo>
                  <a:lnTo>
                    <a:pt x="19860" y="31902"/>
                  </a:lnTo>
                  <a:lnTo>
                    <a:pt x="20228" y="31831"/>
                  </a:lnTo>
                  <a:lnTo>
                    <a:pt x="20611" y="31746"/>
                  </a:lnTo>
                  <a:lnTo>
                    <a:pt x="20979" y="31647"/>
                  </a:lnTo>
                  <a:lnTo>
                    <a:pt x="21347" y="31533"/>
                  </a:lnTo>
                  <a:lnTo>
                    <a:pt x="21716" y="31420"/>
                  </a:lnTo>
                  <a:lnTo>
                    <a:pt x="22098" y="31278"/>
                  </a:lnTo>
                  <a:lnTo>
                    <a:pt x="22466" y="31137"/>
                  </a:lnTo>
                  <a:lnTo>
                    <a:pt x="22835" y="30981"/>
                  </a:lnTo>
                  <a:lnTo>
                    <a:pt x="23217" y="30825"/>
                  </a:lnTo>
                  <a:lnTo>
                    <a:pt x="23586" y="30641"/>
                  </a:lnTo>
                  <a:lnTo>
                    <a:pt x="23968" y="30442"/>
                  </a:lnTo>
                  <a:lnTo>
                    <a:pt x="24336" y="30244"/>
                  </a:lnTo>
                  <a:lnTo>
                    <a:pt x="24705" y="30032"/>
                  </a:lnTo>
                  <a:lnTo>
                    <a:pt x="25073" y="29805"/>
                  </a:lnTo>
                  <a:lnTo>
                    <a:pt x="25455" y="29564"/>
                  </a:lnTo>
                  <a:lnTo>
                    <a:pt x="25824" y="29309"/>
                  </a:lnTo>
                  <a:lnTo>
                    <a:pt x="26192" y="29040"/>
                  </a:lnTo>
                  <a:lnTo>
                    <a:pt x="26560" y="28771"/>
                  </a:lnTo>
                  <a:lnTo>
                    <a:pt x="19180" y="2862"/>
                  </a:lnTo>
                  <a:lnTo>
                    <a:pt x="19067" y="2777"/>
                  </a:lnTo>
                  <a:lnTo>
                    <a:pt x="18769" y="2565"/>
                  </a:lnTo>
                  <a:lnTo>
                    <a:pt x="18274" y="2239"/>
                  </a:lnTo>
                  <a:lnTo>
                    <a:pt x="17962" y="2055"/>
                  </a:lnTo>
                  <a:lnTo>
                    <a:pt x="17622" y="1857"/>
                  </a:lnTo>
                  <a:lnTo>
                    <a:pt x="17225" y="1658"/>
                  </a:lnTo>
                  <a:lnTo>
                    <a:pt x="16814" y="1446"/>
                  </a:lnTo>
                  <a:lnTo>
                    <a:pt x="16361" y="1233"/>
                  </a:lnTo>
                  <a:lnTo>
                    <a:pt x="15865" y="1021"/>
                  </a:lnTo>
                  <a:lnTo>
                    <a:pt x="15355" y="822"/>
                  </a:lnTo>
                  <a:lnTo>
                    <a:pt x="14817" y="638"/>
                  </a:lnTo>
                  <a:lnTo>
                    <a:pt x="14251" y="454"/>
                  </a:lnTo>
                  <a:lnTo>
                    <a:pt x="13670" y="312"/>
                  </a:lnTo>
                  <a:lnTo>
                    <a:pt x="13061" y="185"/>
                  </a:lnTo>
                  <a:lnTo>
                    <a:pt x="12749" y="128"/>
                  </a:lnTo>
                  <a:lnTo>
                    <a:pt x="12437" y="86"/>
                  </a:lnTo>
                  <a:lnTo>
                    <a:pt x="12112" y="58"/>
                  </a:lnTo>
                  <a:lnTo>
                    <a:pt x="11800" y="29"/>
                  </a:lnTo>
                  <a:lnTo>
                    <a:pt x="11474" y="15"/>
                  </a:lnTo>
                  <a:lnTo>
                    <a:pt x="11148" y="1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;p15">
              <a:extLst>
                <a:ext uri="{FF2B5EF4-FFF2-40B4-BE49-F238E27FC236}">
                  <a16:creationId xmlns:a16="http://schemas.microsoft.com/office/drawing/2014/main" id="{6A79290C-289D-CA8A-45AE-651297A979AA}"/>
                </a:ext>
              </a:extLst>
            </p:cNvPr>
            <p:cNvSpPr/>
            <p:nvPr/>
          </p:nvSpPr>
          <p:spPr>
            <a:xfrm>
              <a:off x="2304725" y="2443325"/>
              <a:ext cx="418250" cy="301400"/>
            </a:xfrm>
            <a:custGeom>
              <a:avLst/>
              <a:gdLst/>
              <a:ahLst/>
              <a:cxnLst/>
              <a:rect l="l" t="t" r="r" b="b"/>
              <a:pathLst>
                <a:path w="16730" h="12056" extrusionOk="0">
                  <a:moveTo>
                    <a:pt x="539" y="0"/>
                  </a:moveTo>
                  <a:lnTo>
                    <a:pt x="425" y="29"/>
                  </a:lnTo>
                  <a:lnTo>
                    <a:pt x="312" y="71"/>
                  </a:lnTo>
                  <a:lnTo>
                    <a:pt x="213" y="142"/>
                  </a:lnTo>
                  <a:lnTo>
                    <a:pt x="142" y="227"/>
                  </a:lnTo>
                  <a:lnTo>
                    <a:pt x="71" y="326"/>
                  </a:lnTo>
                  <a:lnTo>
                    <a:pt x="29" y="440"/>
                  </a:lnTo>
                  <a:lnTo>
                    <a:pt x="0" y="553"/>
                  </a:lnTo>
                  <a:lnTo>
                    <a:pt x="0" y="680"/>
                  </a:lnTo>
                  <a:lnTo>
                    <a:pt x="29" y="808"/>
                  </a:lnTo>
                  <a:lnTo>
                    <a:pt x="71" y="907"/>
                  </a:lnTo>
                  <a:lnTo>
                    <a:pt x="142" y="1006"/>
                  </a:lnTo>
                  <a:lnTo>
                    <a:pt x="227" y="1091"/>
                  </a:lnTo>
                  <a:lnTo>
                    <a:pt x="326" y="1162"/>
                  </a:lnTo>
                  <a:lnTo>
                    <a:pt x="439" y="1205"/>
                  </a:lnTo>
                  <a:lnTo>
                    <a:pt x="567" y="1233"/>
                  </a:lnTo>
                  <a:lnTo>
                    <a:pt x="680" y="1233"/>
                  </a:lnTo>
                  <a:lnTo>
                    <a:pt x="1020" y="1290"/>
                  </a:lnTo>
                  <a:lnTo>
                    <a:pt x="1544" y="1375"/>
                  </a:lnTo>
                  <a:lnTo>
                    <a:pt x="2238" y="1516"/>
                  </a:lnTo>
                  <a:lnTo>
                    <a:pt x="2649" y="1615"/>
                  </a:lnTo>
                  <a:lnTo>
                    <a:pt x="3088" y="1729"/>
                  </a:lnTo>
                  <a:lnTo>
                    <a:pt x="3556" y="1870"/>
                  </a:lnTo>
                  <a:lnTo>
                    <a:pt x="4052" y="2026"/>
                  </a:lnTo>
                  <a:lnTo>
                    <a:pt x="4562" y="2196"/>
                  </a:lnTo>
                  <a:lnTo>
                    <a:pt x="5100" y="2394"/>
                  </a:lnTo>
                  <a:lnTo>
                    <a:pt x="5667" y="2621"/>
                  </a:lnTo>
                  <a:lnTo>
                    <a:pt x="6247" y="2876"/>
                  </a:lnTo>
                  <a:lnTo>
                    <a:pt x="6786" y="3131"/>
                  </a:lnTo>
                  <a:lnTo>
                    <a:pt x="7352" y="3429"/>
                  </a:lnTo>
                  <a:lnTo>
                    <a:pt x="7947" y="3754"/>
                  </a:lnTo>
                  <a:lnTo>
                    <a:pt x="8542" y="4108"/>
                  </a:lnTo>
                  <a:lnTo>
                    <a:pt x="9151" y="4505"/>
                  </a:lnTo>
                  <a:lnTo>
                    <a:pt x="9774" y="4944"/>
                  </a:lnTo>
                  <a:lnTo>
                    <a:pt x="10398" y="5412"/>
                  </a:lnTo>
                  <a:lnTo>
                    <a:pt x="10709" y="5667"/>
                  </a:lnTo>
                  <a:lnTo>
                    <a:pt x="11021" y="5922"/>
                  </a:lnTo>
                  <a:lnTo>
                    <a:pt x="11333" y="6205"/>
                  </a:lnTo>
                  <a:lnTo>
                    <a:pt x="11644" y="6488"/>
                  </a:lnTo>
                  <a:lnTo>
                    <a:pt x="11942" y="6786"/>
                  </a:lnTo>
                  <a:lnTo>
                    <a:pt x="12253" y="7083"/>
                  </a:lnTo>
                  <a:lnTo>
                    <a:pt x="12551" y="7409"/>
                  </a:lnTo>
                  <a:lnTo>
                    <a:pt x="12848" y="7735"/>
                  </a:lnTo>
                  <a:lnTo>
                    <a:pt x="13146" y="8075"/>
                  </a:lnTo>
                  <a:lnTo>
                    <a:pt x="13443" y="8429"/>
                  </a:lnTo>
                  <a:lnTo>
                    <a:pt x="13727" y="8797"/>
                  </a:lnTo>
                  <a:lnTo>
                    <a:pt x="14010" y="9180"/>
                  </a:lnTo>
                  <a:lnTo>
                    <a:pt x="14279" y="9562"/>
                  </a:lnTo>
                  <a:lnTo>
                    <a:pt x="14548" y="9973"/>
                  </a:lnTo>
                  <a:lnTo>
                    <a:pt x="14817" y="10398"/>
                  </a:lnTo>
                  <a:lnTo>
                    <a:pt x="15072" y="10823"/>
                  </a:lnTo>
                  <a:lnTo>
                    <a:pt x="15327" y="11262"/>
                  </a:lnTo>
                  <a:lnTo>
                    <a:pt x="15568" y="11729"/>
                  </a:lnTo>
                  <a:lnTo>
                    <a:pt x="15611" y="11800"/>
                  </a:lnTo>
                  <a:lnTo>
                    <a:pt x="15667" y="11871"/>
                  </a:lnTo>
                  <a:lnTo>
                    <a:pt x="15738" y="11928"/>
                  </a:lnTo>
                  <a:lnTo>
                    <a:pt x="15809" y="11970"/>
                  </a:lnTo>
                  <a:lnTo>
                    <a:pt x="15880" y="12013"/>
                  </a:lnTo>
                  <a:lnTo>
                    <a:pt x="15951" y="12041"/>
                  </a:lnTo>
                  <a:lnTo>
                    <a:pt x="16036" y="12055"/>
                  </a:lnTo>
                  <a:lnTo>
                    <a:pt x="16121" y="12055"/>
                  </a:lnTo>
                  <a:lnTo>
                    <a:pt x="16262" y="12041"/>
                  </a:lnTo>
                  <a:lnTo>
                    <a:pt x="16333" y="12027"/>
                  </a:lnTo>
                  <a:lnTo>
                    <a:pt x="16404" y="11999"/>
                  </a:lnTo>
                  <a:lnTo>
                    <a:pt x="16503" y="11928"/>
                  </a:lnTo>
                  <a:lnTo>
                    <a:pt x="16588" y="11843"/>
                  </a:lnTo>
                  <a:lnTo>
                    <a:pt x="16659" y="11744"/>
                  </a:lnTo>
                  <a:lnTo>
                    <a:pt x="16701" y="11630"/>
                  </a:lnTo>
                  <a:lnTo>
                    <a:pt x="16730" y="11517"/>
                  </a:lnTo>
                  <a:lnTo>
                    <a:pt x="16730" y="11404"/>
                  </a:lnTo>
                  <a:lnTo>
                    <a:pt x="16716" y="11276"/>
                  </a:lnTo>
                  <a:lnTo>
                    <a:pt x="16673" y="11163"/>
                  </a:lnTo>
                  <a:lnTo>
                    <a:pt x="16404" y="10681"/>
                  </a:lnTo>
                  <a:lnTo>
                    <a:pt x="16135" y="10200"/>
                  </a:lnTo>
                  <a:lnTo>
                    <a:pt x="15866" y="9746"/>
                  </a:lnTo>
                  <a:lnTo>
                    <a:pt x="15582" y="9293"/>
                  </a:lnTo>
                  <a:lnTo>
                    <a:pt x="15299" y="8868"/>
                  </a:lnTo>
                  <a:lnTo>
                    <a:pt x="15002" y="8443"/>
                  </a:lnTo>
                  <a:lnTo>
                    <a:pt x="14704" y="8046"/>
                  </a:lnTo>
                  <a:lnTo>
                    <a:pt x="14392" y="7650"/>
                  </a:lnTo>
                  <a:lnTo>
                    <a:pt x="14081" y="7267"/>
                  </a:lnTo>
                  <a:lnTo>
                    <a:pt x="13769" y="6913"/>
                  </a:lnTo>
                  <a:lnTo>
                    <a:pt x="13443" y="6559"/>
                  </a:lnTo>
                  <a:lnTo>
                    <a:pt x="13118" y="6219"/>
                  </a:lnTo>
                  <a:lnTo>
                    <a:pt x="12792" y="5893"/>
                  </a:lnTo>
                  <a:lnTo>
                    <a:pt x="12466" y="5568"/>
                  </a:lnTo>
                  <a:lnTo>
                    <a:pt x="12140" y="5270"/>
                  </a:lnTo>
                  <a:lnTo>
                    <a:pt x="11814" y="4973"/>
                  </a:lnTo>
                  <a:lnTo>
                    <a:pt x="11474" y="4703"/>
                  </a:lnTo>
                  <a:lnTo>
                    <a:pt x="11149" y="4434"/>
                  </a:lnTo>
                  <a:lnTo>
                    <a:pt x="10809" y="4179"/>
                  </a:lnTo>
                  <a:lnTo>
                    <a:pt x="10483" y="3924"/>
                  </a:lnTo>
                  <a:lnTo>
                    <a:pt x="9817" y="3471"/>
                  </a:lnTo>
                  <a:lnTo>
                    <a:pt x="9165" y="3046"/>
                  </a:lnTo>
                  <a:lnTo>
                    <a:pt x="8528" y="2664"/>
                  </a:lnTo>
                  <a:lnTo>
                    <a:pt x="7890" y="2324"/>
                  </a:lnTo>
                  <a:lnTo>
                    <a:pt x="7296" y="2012"/>
                  </a:lnTo>
                  <a:lnTo>
                    <a:pt x="6701" y="1729"/>
                  </a:lnTo>
                  <a:lnTo>
                    <a:pt x="6091" y="1474"/>
                  </a:lnTo>
                  <a:lnTo>
                    <a:pt x="5511" y="1233"/>
                  </a:lnTo>
                  <a:lnTo>
                    <a:pt x="4930" y="1020"/>
                  </a:lnTo>
                  <a:lnTo>
                    <a:pt x="4392" y="836"/>
                  </a:lnTo>
                  <a:lnTo>
                    <a:pt x="3868" y="680"/>
                  </a:lnTo>
                  <a:lnTo>
                    <a:pt x="3372" y="539"/>
                  </a:lnTo>
                  <a:lnTo>
                    <a:pt x="2918" y="411"/>
                  </a:lnTo>
                  <a:lnTo>
                    <a:pt x="2493" y="312"/>
                  </a:lnTo>
                  <a:lnTo>
                    <a:pt x="1757" y="156"/>
                  </a:lnTo>
                  <a:lnTo>
                    <a:pt x="1190" y="71"/>
                  </a:lnTo>
                  <a:lnTo>
                    <a:pt x="822" y="1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;p15">
              <a:extLst>
                <a:ext uri="{FF2B5EF4-FFF2-40B4-BE49-F238E27FC236}">
                  <a16:creationId xmlns:a16="http://schemas.microsoft.com/office/drawing/2014/main" id="{004110D0-2D44-77C8-7179-CDEC75ECBA2D}"/>
                </a:ext>
              </a:extLst>
            </p:cNvPr>
            <p:cNvSpPr/>
            <p:nvPr/>
          </p:nvSpPr>
          <p:spPr>
            <a:xfrm>
              <a:off x="4794300" y="2183025"/>
              <a:ext cx="664025" cy="803575"/>
            </a:xfrm>
            <a:custGeom>
              <a:avLst/>
              <a:gdLst/>
              <a:ahLst/>
              <a:cxnLst/>
              <a:rect l="l" t="t" r="r" b="b"/>
              <a:pathLst>
                <a:path w="26561" h="32143" extrusionOk="0">
                  <a:moveTo>
                    <a:pt x="15426" y="1"/>
                  </a:moveTo>
                  <a:lnTo>
                    <a:pt x="15101" y="15"/>
                  </a:lnTo>
                  <a:lnTo>
                    <a:pt x="14775" y="29"/>
                  </a:lnTo>
                  <a:lnTo>
                    <a:pt x="14449" y="58"/>
                  </a:lnTo>
                  <a:lnTo>
                    <a:pt x="14137" y="86"/>
                  </a:lnTo>
                  <a:lnTo>
                    <a:pt x="13812" y="128"/>
                  </a:lnTo>
                  <a:lnTo>
                    <a:pt x="13514" y="185"/>
                  </a:lnTo>
                  <a:lnTo>
                    <a:pt x="12905" y="312"/>
                  </a:lnTo>
                  <a:lnTo>
                    <a:pt x="12310" y="454"/>
                  </a:lnTo>
                  <a:lnTo>
                    <a:pt x="11758" y="638"/>
                  </a:lnTo>
                  <a:lnTo>
                    <a:pt x="11205" y="822"/>
                  </a:lnTo>
                  <a:lnTo>
                    <a:pt x="10695" y="1021"/>
                  </a:lnTo>
                  <a:lnTo>
                    <a:pt x="10214" y="1233"/>
                  </a:lnTo>
                  <a:lnTo>
                    <a:pt x="9760" y="1446"/>
                  </a:lnTo>
                  <a:lnTo>
                    <a:pt x="9335" y="1658"/>
                  </a:lnTo>
                  <a:lnTo>
                    <a:pt x="8953" y="1857"/>
                  </a:lnTo>
                  <a:lnTo>
                    <a:pt x="8599" y="2055"/>
                  </a:lnTo>
                  <a:lnTo>
                    <a:pt x="8287" y="2239"/>
                  </a:lnTo>
                  <a:lnTo>
                    <a:pt x="7805" y="2565"/>
                  </a:lnTo>
                  <a:lnTo>
                    <a:pt x="7494" y="2777"/>
                  </a:lnTo>
                  <a:lnTo>
                    <a:pt x="7395" y="2862"/>
                  </a:lnTo>
                  <a:lnTo>
                    <a:pt x="0" y="28771"/>
                  </a:lnTo>
                  <a:lnTo>
                    <a:pt x="369" y="29040"/>
                  </a:lnTo>
                  <a:lnTo>
                    <a:pt x="751" y="29309"/>
                  </a:lnTo>
                  <a:lnTo>
                    <a:pt x="1119" y="29564"/>
                  </a:lnTo>
                  <a:lnTo>
                    <a:pt x="1488" y="29805"/>
                  </a:lnTo>
                  <a:lnTo>
                    <a:pt x="1856" y="30032"/>
                  </a:lnTo>
                  <a:lnTo>
                    <a:pt x="2238" y="30244"/>
                  </a:lnTo>
                  <a:lnTo>
                    <a:pt x="2607" y="30442"/>
                  </a:lnTo>
                  <a:lnTo>
                    <a:pt x="2975" y="30641"/>
                  </a:lnTo>
                  <a:lnTo>
                    <a:pt x="3358" y="30825"/>
                  </a:lnTo>
                  <a:lnTo>
                    <a:pt x="3726" y="30981"/>
                  </a:lnTo>
                  <a:lnTo>
                    <a:pt x="4094" y="31137"/>
                  </a:lnTo>
                  <a:lnTo>
                    <a:pt x="4477" y="31278"/>
                  </a:lnTo>
                  <a:lnTo>
                    <a:pt x="4845" y="31420"/>
                  </a:lnTo>
                  <a:lnTo>
                    <a:pt x="5213" y="31533"/>
                  </a:lnTo>
                  <a:lnTo>
                    <a:pt x="5596" y="31647"/>
                  </a:lnTo>
                  <a:lnTo>
                    <a:pt x="5964" y="31746"/>
                  </a:lnTo>
                  <a:lnTo>
                    <a:pt x="6332" y="31831"/>
                  </a:lnTo>
                  <a:lnTo>
                    <a:pt x="6701" y="31902"/>
                  </a:lnTo>
                  <a:lnTo>
                    <a:pt x="7083" y="31972"/>
                  </a:lnTo>
                  <a:lnTo>
                    <a:pt x="7451" y="32029"/>
                  </a:lnTo>
                  <a:lnTo>
                    <a:pt x="7820" y="32071"/>
                  </a:lnTo>
                  <a:lnTo>
                    <a:pt x="8188" y="32100"/>
                  </a:lnTo>
                  <a:lnTo>
                    <a:pt x="8542" y="32128"/>
                  </a:lnTo>
                  <a:lnTo>
                    <a:pt x="8910" y="32142"/>
                  </a:lnTo>
                  <a:lnTo>
                    <a:pt x="9633" y="32142"/>
                  </a:lnTo>
                  <a:lnTo>
                    <a:pt x="10001" y="32128"/>
                  </a:lnTo>
                  <a:lnTo>
                    <a:pt x="10355" y="32100"/>
                  </a:lnTo>
                  <a:lnTo>
                    <a:pt x="10724" y="32071"/>
                  </a:lnTo>
                  <a:lnTo>
                    <a:pt x="11078" y="32015"/>
                  </a:lnTo>
                  <a:lnTo>
                    <a:pt x="11432" y="31972"/>
                  </a:lnTo>
                  <a:lnTo>
                    <a:pt x="11786" y="31902"/>
                  </a:lnTo>
                  <a:lnTo>
                    <a:pt x="12140" y="31831"/>
                  </a:lnTo>
                  <a:lnTo>
                    <a:pt x="12480" y="31760"/>
                  </a:lnTo>
                  <a:lnTo>
                    <a:pt x="12834" y="31675"/>
                  </a:lnTo>
                  <a:lnTo>
                    <a:pt x="13174" y="31576"/>
                  </a:lnTo>
                  <a:lnTo>
                    <a:pt x="13514" y="31462"/>
                  </a:lnTo>
                  <a:lnTo>
                    <a:pt x="13854" y="31349"/>
                  </a:lnTo>
                  <a:lnTo>
                    <a:pt x="14520" y="31108"/>
                  </a:lnTo>
                  <a:lnTo>
                    <a:pt x="15186" y="30825"/>
                  </a:lnTo>
                  <a:lnTo>
                    <a:pt x="15837" y="30513"/>
                  </a:lnTo>
                  <a:lnTo>
                    <a:pt x="16475" y="30173"/>
                  </a:lnTo>
                  <a:lnTo>
                    <a:pt x="17098" y="29791"/>
                  </a:lnTo>
                  <a:lnTo>
                    <a:pt x="17707" y="29394"/>
                  </a:lnTo>
                  <a:lnTo>
                    <a:pt x="18302" y="28983"/>
                  </a:lnTo>
                  <a:lnTo>
                    <a:pt x="18897" y="28530"/>
                  </a:lnTo>
                  <a:lnTo>
                    <a:pt x="19464" y="28063"/>
                  </a:lnTo>
                  <a:lnTo>
                    <a:pt x="20002" y="27567"/>
                  </a:lnTo>
                  <a:lnTo>
                    <a:pt x="20540" y="27057"/>
                  </a:lnTo>
                  <a:lnTo>
                    <a:pt x="21050" y="26519"/>
                  </a:lnTo>
                  <a:lnTo>
                    <a:pt x="21560" y="25966"/>
                  </a:lnTo>
                  <a:lnTo>
                    <a:pt x="22028" y="25385"/>
                  </a:lnTo>
                  <a:lnTo>
                    <a:pt x="22495" y="24790"/>
                  </a:lnTo>
                  <a:lnTo>
                    <a:pt x="22934" y="24181"/>
                  </a:lnTo>
                  <a:lnTo>
                    <a:pt x="23345" y="23558"/>
                  </a:lnTo>
                  <a:lnTo>
                    <a:pt x="23742" y="22921"/>
                  </a:lnTo>
                  <a:lnTo>
                    <a:pt x="24110" y="22269"/>
                  </a:lnTo>
                  <a:lnTo>
                    <a:pt x="24464" y="21617"/>
                  </a:lnTo>
                  <a:lnTo>
                    <a:pt x="24790" y="20937"/>
                  </a:lnTo>
                  <a:lnTo>
                    <a:pt x="25087" y="20257"/>
                  </a:lnTo>
                  <a:lnTo>
                    <a:pt x="25356" y="19563"/>
                  </a:lnTo>
                  <a:lnTo>
                    <a:pt x="25611" y="18855"/>
                  </a:lnTo>
                  <a:lnTo>
                    <a:pt x="25824" y="18147"/>
                  </a:lnTo>
                  <a:lnTo>
                    <a:pt x="26022" y="17439"/>
                  </a:lnTo>
                  <a:lnTo>
                    <a:pt x="26192" y="16716"/>
                  </a:lnTo>
                  <a:lnTo>
                    <a:pt x="26320" y="16008"/>
                  </a:lnTo>
                  <a:lnTo>
                    <a:pt x="26433" y="15271"/>
                  </a:lnTo>
                  <a:lnTo>
                    <a:pt x="26504" y="14549"/>
                  </a:lnTo>
                  <a:lnTo>
                    <a:pt x="26546" y="13826"/>
                  </a:lnTo>
                  <a:lnTo>
                    <a:pt x="26561" y="13104"/>
                  </a:lnTo>
                  <a:lnTo>
                    <a:pt x="26546" y="12381"/>
                  </a:lnTo>
                  <a:lnTo>
                    <a:pt x="26490" y="11659"/>
                  </a:lnTo>
                  <a:lnTo>
                    <a:pt x="26461" y="11291"/>
                  </a:lnTo>
                  <a:lnTo>
                    <a:pt x="26405" y="10937"/>
                  </a:lnTo>
                  <a:lnTo>
                    <a:pt x="26348" y="10582"/>
                  </a:lnTo>
                  <a:lnTo>
                    <a:pt x="26291" y="10228"/>
                  </a:lnTo>
                  <a:lnTo>
                    <a:pt x="26221" y="9874"/>
                  </a:lnTo>
                  <a:lnTo>
                    <a:pt x="26136" y="9520"/>
                  </a:lnTo>
                  <a:lnTo>
                    <a:pt x="26036" y="9166"/>
                  </a:lnTo>
                  <a:lnTo>
                    <a:pt x="25937" y="8826"/>
                  </a:lnTo>
                  <a:lnTo>
                    <a:pt x="25824" y="8472"/>
                  </a:lnTo>
                  <a:lnTo>
                    <a:pt x="25711" y="8132"/>
                  </a:lnTo>
                  <a:lnTo>
                    <a:pt x="25583" y="7792"/>
                  </a:lnTo>
                  <a:lnTo>
                    <a:pt x="25441" y="7452"/>
                  </a:lnTo>
                  <a:lnTo>
                    <a:pt x="25300" y="7112"/>
                  </a:lnTo>
                  <a:lnTo>
                    <a:pt x="25144" y="6772"/>
                  </a:lnTo>
                  <a:lnTo>
                    <a:pt x="24974" y="6446"/>
                  </a:lnTo>
                  <a:lnTo>
                    <a:pt x="24790" y="6120"/>
                  </a:lnTo>
                  <a:lnTo>
                    <a:pt x="24606" y="5795"/>
                  </a:lnTo>
                  <a:lnTo>
                    <a:pt x="24407" y="5469"/>
                  </a:lnTo>
                  <a:lnTo>
                    <a:pt x="24209" y="5157"/>
                  </a:lnTo>
                  <a:lnTo>
                    <a:pt x="23982" y="4831"/>
                  </a:lnTo>
                  <a:lnTo>
                    <a:pt x="23756" y="4520"/>
                  </a:lnTo>
                  <a:lnTo>
                    <a:pt x="23529" y="4208"/>
                  </a:lnTo>
                  <a:lnTo>
                    <a:pt x="23203" y="3826"/>
                  </a:lnTo>
                  <a:lnTo>
                    <a:pt x="22877" y="3457"/>
                  </a:lnTo>
                  <a:lnTo>
                    <a:pt x="22552" y="3103"/>
                  </a:lnTo>
                  <a:lnTo>
                    <a:pt x="22226" y="2777"/>
                  </a:lnTo>
                  <a:lnTo>
                    <a:pt x="21886" y="2480"/>
                  </a:lnTo>
                  <a:lnTo>
                    <a:pt x="21546" y="2196"/>
                  </a:lnTo>
                  <a:lnTo>
                    <a:pt x="21220" y="1927"/>
                  </a:lnTo>
                  <a:lnTo>
                    <a:pt x="20880" y="1687"/>
                  </a:lnTo>
                  <a:lnTo>
                    <a:pt x="20540" y="1460"/>
                  </a:lnTo>
                  <a:lnTo>
                    <a:pt x="20186" y="1262"/>
                  </a:lnTo>
                  <a:lnTo>
                    <a:pt x="19846" y="1063"/>
                  </a:lnTo>
                  <a:lnTo>
                    <a:pt x="19506" y="893"/>
                  </a:lnTo>
                  <a:lnTo>
                    <a:pt x="19166" y="737"/>
                  </a:lnTo>
                  <a:lnTo>
                    <a:pt x="18812" y="610"/>
                  </a:lnTo>
                  <a:lnTo>
                    <a:pt x="18472" y="482"/>
                  </a:lnTo>
                  <a:lnTo>
                    <a:pt x="18132" y="369"/>
                  </a:lnTo>
                  <a:lnTo>
                    <a:pt x="17778" y="284"/>
                  </a:lnTo>
                  <a:lnTo>
                    <a:pt x="17438" y="199"/>
                  </a:lnTo>
                  <a:lnTo>
                    <a:pt x="17098" y="142"/>
                  </a:lnTo>
                  <a:lnTo>
                    <a:pt x="16758" y="86"/>
                  </a:lnTo>
                  <a:lnTo>
                    <a:pt x="16418" y="58"/>
                  </a:lnTo>
                  <a:lnTo>
                    <a:pt x="16092" y="29"/>
                  </a:lnTo>
                  <a:lnTo>
                    <a:pt x="15752" y="15"/>
                  </a:lnTo>
                  <a:lnTo>
                    <a:pt x="15426" y="1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;p15">
              <a:extLst>
                <a:ext uri="{FF2B5EF4-FFF2-40B4-BE49-F238E27FC236}">
                  <a16:creationId xmlns:a16="http://schemas.microsoft.com/office/drawing/2014/main" id="{D51C58B6-2F5B-6264-924A-43DFC12C982E}"/>
                </a:ext>
              </a:extLst>
            </p:cNvPr>
            <p:cNvSpPr/>
            <p:nvPr/>
          </p:nvSpPr>
          <p:spPr>
            <a:xfrm>
              <a:off x="4913275" y="2443325"/>
              <a:ext cx="418275" cy="301400"/>
            </a:xfrm>
            <a:custGeom>
              <a:avLst/>
              <a:gdLst/>
              <a:ahLst/>
              <a:cxnLst/>
              <a:rect l="l" t="t" r="r" b="b"/>
              <a:pathLst>
                <a:path w="16731" h="12056" extrusionOk="0">
                  <a:moveTo>
                    <a:pt x="16065" y="0"/>
                  </a:moveTo>
                  <a:lnTo>
                    <a:pt x="15909" y="15"/>
                  </a:lnTo>
                  <a:lnTo>
                    <a:pt x="15540" y="71"/>
                  </a:lnTo>
                  <a:lnTo>
                    <a:pt x="14974" y="156"/>
                  </a:lnTo>
                  <a:lnTo>
                    <a:pt x="14251" y="312"/>
                  </a:lnTo>
                  <a:lnTo>
                    <a:pt x="13826" y="411"/>
                  </a:lnTo>
                  <a:lnTo>
                    <a:pt x="13359" y="539"/>
                  </a:lnTo>
                  <a:lnTo>
                    <a:pt x="12877" y="680"/>
                  </a:lnTo>
                  <a:lnTo>
                    <a:pt x="12353" y="836"/>
                  </a:lnTo>
                  <a:lnTo>
                    <a:pt x="11801" y="1020"/>
                  </a:lnTo>
                  <a:lnTo>
                    <a:pt x="11234" y="1233"/>
                  </a:lnTo>
                  <a:lnTo>
                    <a:pt x="10639" y="1474"/>
                  </a:lnTo>
                  <a:lnTo>
                    <a:pt x="10030" y="1729"/>
                  </a:lnTo>
                  <a:lnTo>
                    <a:pt x="9449" y="2012"/>
                  </a:lnTo>
                  <a:lnTo>
                    <a:pt x="8840" y="2324"/>
                  </a:lnTo>
                  <a:lnTo>
                    <a:pt x="8217" y="2664"/>
                  </a:lnTo>
                  <a:lnTo>
                    <a:pt x="7579" y="3046"/>
                  </a:lnTo>
                  <a:lnTo>
                    <a:pt x="6928" y="3471"/>
                  </a:lnTo>
                  <a:lnTo>
                    <a:pt x="6262" y="3924"/>
                  </a:lnTo>
                  <a:lnTo>
                    <a:pt x="5596" y="4434"/>
                  </a:lnTo>
                  <a:lnTo>
                    <a:pt x="5256" y="4703"/>
                  </a:lnTo>
                  <a:lnTo>
                    <a:pt x="4930" y="4973"/>
                  </a:lnTo>
                  <a:lnTo>
                    <a:pt x="4605" y="5270"/>
                  </a:lnTo>
                  <a:lnTo>
                    <a:pt x="4265" y="5568"/>
                  </a:lnTo>
                  <a:lnTo>
                    <a:pt x="3939" y="5893"/>
                  </a:lnTo>
                  <a:lnTo>
                    <a:pt x="3613" y="6219"/>
                  </a:lnTo>
                  <a:lnTo>
                    <a:pt x="3287" y="6559"/>
                  </a:lnTo>
                  <a:lnTo>
                    <a:pt x="2976" y="6913"/>
                  </a:lnTo>
                  <a:lnTo>
                    <a:pt x="2664" y="7267"/>
                  </a:lnTo>
                  <a:lnTo>
                    <a:pt x="2352" y="7650"/>
                  </a:lnTo>
                  <a:lnTo>
                    <a:pt x="2041" y="8046"/>
                  </a:lnTo>
                  <a:lnTo>
                    <a:pt x="1743" y="8443"/>
                  </a:lnTo>
                  <a:lnTo>
                    <a:pt x="1446" y="8868"/>
                  </a:lnTo>
                  <a:lnTo>
                    <a:pt x="1148" y="9293"/>
                  </a:lnTo>
                  <a:lnTo>
                    <a:pt x="879" y="9746"/>
                  </a:lnTo>
                  <a:lnTo>
                    <a:pt x="596" y="10200"/>
                  </a:lnTo>
                  <a:lnTo>
                    <a:pt x="327" y="10681"/>
                  </a:lnTo>
                  <a:lnTo>
                    <a:pt x="72" y="11163"/>
                  </a:lnTo>
                  <a:lnTo>
                    <a:pt x="29" y="11276"/>
                  </a:lnTo>
                  <a:lnTo>
                    <a:pt x="1" y="11404"/>
                  </a:lnTo>
                  <a:lnTo>
                    <a:pt x="1" y="11517"/>
                  </a:lnTo>
                  <a:lnTo>
                    <a:pt x="29" y="11630"/>
                  </a:lnTo>
                  <a:lnTo>
                    <a:pt x="86" y="11744"/>
                  </a:lnTo>
                  <a:lnTo>
                    <a:pt x="143" y="11843"/>
                  </a:lnTo>
                  <a:lnTo>
                    <a:pt x="228" y="11928"/>
                  </a:lnTo>
                  <a:lnTo>
                    <a:pt x="341" y="11999"/>
                  </a:lnTo>
                  <a:lnTo>
                    <a:pt x="412" y="12027"/>
                  </a:lnTo>
                  <a:lnTo>
                    <a:pt x="483" y="12041"/>
                  </a:lnTo>
                  <a:lnTo>
                    <a:pt x="624" y="12055"/>
                  </a:lnTo>
                  <a:lnTo>
                    <a:pt x="695" y="12055"/>
                  </a:lnTo>
                  <a:lnTo>
                    <a:pt x="780" y="12041"/>
                  </a:lnTo>
                  <a:lnTo>
                    <a:pt x="865" y="12013"/>
                  </a:lnTo>
                  <a:lnTo>
                    <a:pt x="936" y="11970"/>
                  </a:lnTo>
                  <a:lnTo>
                    <a:pt x="1007" y="11928"/>
                  </a:lnTo>
                  <a:lnTo>
                    <a:pt x="1063" y="11871"/>
                  </a:lnTo>
                  <a:lnTo>
                    <a:pt x="1120" y="11800"/>
                  </a:lnTo>
                  <a:lnTo>
                    <a:pt x="1162" y="11729"/>
                  </a:lnTo>
                  <a:lnTo>
                    <a:pt x="1403" y="11262"/>
                  </a:lnTo>
                  <a:lnTo>
                    <a:pt x="1658" y="10823"/>
                  </a:lnTo>
                  <a:lnTo>
                    <a:pt x="1913" y="10398"/>
                  </a:lnTo>
                  <a:lnTo>
                    <a:pt x="2182" y="9973"/>
                  </a:lnTo>
                  <a:lnTo>
                    <a:pt x="2452" y="9562"/>
                  </a:lnTo>
                  <a:lnTo>
                    <a:pt x="2735" y="9180"/>
                  </a:lnTo>
                  <a:lnTo>
                    <a:pt x="3018" y="8797"/>
                  </a:lnTo>
                  <a:lnTo>
                    <a:pt x="3301" y="8429"/>
                  </a:lnTo>
                  <a:lnTo>
                    <a:pt x="3585" y="8075"/>
                  </a:lnTo>
                  <a:lnTo>
                    <a:pt x="3882" y="7735"/>
                  </a:lnTo>
                  <a:lnTo>
                    <a:pt x="4180" y="7409"/>
                  </a:lnTo>
                  <a:lnTo>
                    <a:pt x="4491" y="7083"/>
                  </a:lnTo>
                  <a:lnTo>
                    <a:pt x="4789" y="6786"/>
                  </a:lnTo>
                  <a:lnTo>
                    <a:pt x="5100" y="6488"/>
                  </a:lnTo>
                  <a:lnTo>
                    <a:pt x="5412" y="6205"/>
                  </a:lnTo>
                  <a:lnTo>
                    <a:pt x="5724" y="5922"/>
                  </a:lnTo>
                  <a:lnTo>
                    <a:pt x="6035" y="5667"/>
                  </a:lnTo>
                  <a:lnTo>
                    <a:pt x="6347" y="5412"/>
                  </a:lnTo>
                  <a:lnTo>
                    <a:pt x="6970" y="4944"/>
                  </a:lnTo>
                  <a:lnTo>
                    <a:pt x="7579" y="4505"/>
                  </a:lnTo>
                  <a:lnTo>
                    <a:pt x="8189" y="4108"/>
                  </a:lnTo>
                  <a:lnTo>
                    <a:pt x="8798" y="3754"/>
                  </a:lnTo>
                  <a:lnTo>
                    <a:pt x="9378" y="3429"/>
                  </a:lnTo>
                  <a:lnTo>
                    <a:pt x="9945" y="3131"/>
                  </a:lnTo>
                  <a:lnTo>
                    <a:pt x="10497" y="2876"/>
                  </a:lnTo>
                  <a:lnTo>
                    <a:pt x="11078" y="2621"/>
                  </a:lnTo>
                  <a:lnTo>
                    <a:pt x="11631" y="2394"/>
                  </a:lnTo>
                  <a:lnTo>
                    <a:pt x="12169" y="2196"/>
                  </a:lnTo>
                  <a:lnTo>
                    <a:pt x="12693" y="2026"/>
                  </a:lnTo>
                  <a:lnTo>
                    <a:pt x="13189" y="1870"/>
                  </a:lnTo>
                  <a:lnTo>
                    <a:pt x="13656" y="1729"/>
                  </a:lnTo>
                  <a:lnTo>
                    <a:pt x="14096" y="1615"/>
                  </a:lnTo>
                  <a:lnTo>
                    <a:pt x="14492" y="1516"/>
                  </a:lnTo>
                  <a:lnTo>
                    <a:pt x="15186" y="1375"/>
                  </a:lnTo>
                  <a:lnTo>
                    <a:pt x="15710" y="1290"/>
                  </a:lnTo>
                  <a:lnTo>
                    <a:pt x="16050" y="1233"/>
                  </a:lnTo>
                  <a:lnTo>
                    <a:pt x="16178" y="1233"/>
                  </a:lnTo>
                  <a:lnTo>
                    <a:pt x="16291" y="1205"/>
                  </a:lnTo>
                  <a:lnTo>
                    <a:pt x="16404" y="1162"/>
                  </a:lnTo>
                  <a:lnTo>
                    <a:pt x="16504" y="1091"/>
                  </a:lnTo>
                  <a:lnTo>
                    <a:pt x="16589" y="1006"/>
                  </a:lnTo>
                  <a:lnTo>
                    <a:pt x="16659" y="907"/>
                  </a:lnTo>
                  <a:lnTo>
                    <a:pt x="16702" y="808"/>
                  </a:lnTo>
                  <a:lnTo>
                    <a:pt x="16730" y="680"/>
                  </a:lnTo>
                  <a:lnTo>
                    <a:pt x="16730" y="567"/>
                  </a:lnTo>
                  <a:lnTo>
                    <a:pt x="16716" y="440"/>
                  </a:lnTo>
                  <a:lnTo>
                    <a:pt x="16674" y="326"/>
                  </a:lnTo>
                  <a:lnTo>
                    <a:pt x="16603" y="227"/>
                  </a:lnTo>
                  <a:lnTo>
                    <a:pt x="16518" y="142"/>
                  </a:lnTo>
                  <a:lnTo>
                    <a:pt x="16419" y="71"/>
                  </a:lnTo>
                  <a:lnTo>
                    <a:pt x="16319" y="29"/>
                  </a:lnTo>
                  <a:lnTo>
                    <a:pt x="16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;p15">
              <a:extLst>
                <a:ext uri="{FF2B5EF4-FFF2-40B4-BE49-F238E27FC236}">
                  <a16:creationId xmlns:a16="http://schemas.microsoft.com/office/drawing/2014/main" id="{6A36CFC5-FC4E-967F-5CD1-F289A404F7F8}"/>
                </a:ext>
              </a:extLst>
            </p:cNvPr>
            <p:cNvSpPr/>
            <p:nvPr/>
          </p:nvSpPr>
          <p:spPr>
            <a:xfrm>
              <a:off x="2379450" y="238125"/>
              <a:ext cx="2895075" cy="2849400"/>
            </a:xfrm>
            <a:custGeom>
              <a:avLst/>
              <a:gdLst/>
              <a:ahLst/>
              <a:cxnLst/>
              <a:rect l="l" t="t" r="r" b="b"/>
              <a:pathLst>
                <a:path w="115803" h="113976" extrusionOk="0">
                  <a:moveTo>
                    <a:pt x="57611" y="0"/>
                  </a:moveTo>
                  <a:lnTo>
                    <a:pt x="56166" y="14"/>
                  </a:lnTo>
                  <a:lnTo>
                    <a:pt x="54735" y="57"/>
                  </a:lnTo>
                  <a:lnTo>
                    <a:pt x="53319" y="142"/>
                  </a:lnTo>
                  <a:lnTo>
                    <a:pt x="51931" y="241"/>
                  </a:lnTo>
                  <a:lnTo>
                    <a:pt x="50557" y="382"/>
                  </a:lnTo>
                  <a:lnTo>
                    <a:pt x="49197" y="538"/>
                  </a:lnTo>
                  <a:lnTo>
                    <a:pt x="47865" y="737"/>
                  </a:lnTo>
                  <a:lnTo>
                    <a:pt x="46562" y="949"/>
                  </a:lnTo>
                  <a:lnTo>
                    <a:pt x="45259" y="1204"/>
                  </a:lnTo>
                  <a:lnTo>
                    <a:pt x="43984" y="1487"/>
                  </a:lnTo>
                  <a:lnTo>
                    <a:pt x="42737" y="1785"/>
                  </a:lnTo>
                  <a:lnTo>
                    <a:pt x="41505" y="2111"/>
                  </a:lnTo>
                  <a:lnTo>
                    <a:pt x="40287" y="2479"/>
                  </a:lnTo>
                  <a:lnTo>
                    <a:pt x="39097" y="2861"/>
                  </a:lnTo>
                  <a:lnTo>
                    <a:pt x="37921" y="3272"/>
                  </a:lnTo>
                  <a:lnTo>
                    <a:pt x="36774" y="3697"/>
                  </a:lnTo>
                  <a:lnTo>
                    <a:pt x="12381" y="8145"/>
                  </a:lnTo>
                  <a:lnTo>
                    <a:pt x="11984" y="8343"/>
                  </a:lnTo>
                  <a:lnTo>
                    <a:pt x="11573" y="8556"/>
                  </a:lnTo>
                  <a:lnTo>
                    <a:pt x="11177" y="8797"/>
                  </a:lnTo>
                  <a:lnTo>
                    <a:pt x="10794" y="9052"/>
                  </a:lnTo>
                  <a:lnTo>
                    <a:pt x="10412" y="9321"/>
                  </a:lnTo>
                  <a:lnTo>
                    <a:pt x="10029" y="9604"/>
                  </a:lnTo>
                  <a:lnTo>
                    <a:pt x="9661" y="9916"/>
                  </a:lnTo>
                  <a:lnTo>
                    <a:pt x="9293" y="10227"/>
                  </a:lnTo>
                  <a:lnTo>
                    <a:pt x="8939" y="10553"/>
                  </a:lnTo>
                  <a:lnTo>
                    <a:pt x="8584" y="10907"/>
                  </a:lnTo>
                  <a:lnTo>
                    <a:pt x="8230" y="11262"/>
                  </a:lnTo>
                  <a:lnTo>
                    <a:pt x="7890" y="11630"/>
                  </a:lnTo>
                  <a:lnTo>
                    <a:pt x="7550" y="12012"/>
                  </a:lnTo>
                  <a:lnTo>
                    <a:pt x="7225" y="12409"/>
                  </a:lnTo>
                  <a:lnTo>
                    <a:pt x="6913" y="12820"/>
                  </a:lnTo>
                  <a:lnTo>
                    <a:pt x="6587" y="13245"/>
                  </a:lnTo>
                  <a:lnTo>
                    <a:pt x="6276" y="13670"/>
                  </a:lnTo>
                  <a:lnTo>
                    <a:pt x="5978" y="14109"/>
                  </a:lnTo>
                  <a:lnTo>
                    <a:pt x="5681" y="14562"/>
                  </a:lnTo>
                  <a:lnTo>
                    <a:pt x="5397" y="15030"/>
                  </a:lnTo>
                  <a:lnTo>
                    <a:pt x="5114" y="15497"/>
                  </a:lnTo>
                  <a:lnTo>
                    <a:pt x="4831" y="15979"/>
                  </a:lnTo>
                  <a:lnTo>
                    <a:pt x="4562" y="16460"/>
                  </a:lnTo>
                  <a:lnTo>
                    <a:pt x="4307" y="16956"/>
                  </a:lnTo>
                  <a:lnTo>
                    <a:pt x="4052" y="17466"/>
                  </a:lnTo>
                  <a:lnTo>
                    <a:pt x="3811" y="17976"/>
                  </a:lnTo>
                  <a:lnTo>
                    <a:pt x="3570" y="18500"/>
                  </a:lnTo>
                  <a:lnTo>
                    <a:pt x="3329" y="19010"/>
                  </a:lnTo>
                  <a:lnTo>
                    <a:pt x="3102" y="19548"/>
                  </a:lnTo>
                  <a:lnTo>
                    <a:pt x="2890" y="20087"/>
                  </a:lnTo>
                  <a:lnTo>
                    <a:pt x="2678" y="20625"/>
                  </a:lnTo>
                  <a:lnTo>
                    <a:pt x="2479" y="21163"/>
                  </a:lnTo>
                  <a:lnTo>
                    <a:pt x="2083" y="22268"/>
                  </a:lnTo>
                  <a:lnTo>
                    <a:pt x="1743" y="23373"/>
                  </a:lnTo>
                  <a:lnTo>
                    <a:pt x="1417" y="24492"/>
                  </a:lnTo>
                  <a:lnTo>
                    <a:pt x="1119" y="25611"/>
                  </a:lnTo>
                  <a:lnTo>
                    <a:pt x="864" y="26744"/>
                  </a:lnTo>
                  <a:lnTo>
                    <a:pt x="638" y="27864"/>
                  </a:lnTo>
                  <a:lnTo>
                    <a:pt x="454" y="28983"/>
                  </a:lnTo>
                  <a:lnTo>
                    <a:pt x="284" y="30102"/>
                  </a:lnTo>
                  <a:lnTo>
                    <a:pt x="170" y="31192"/>
                  </a:lnTo>
                  <a:lnTo>
                    <a:pt x="71" y="32283"/>
                  </a:lnTo>
                  <a:lnTo>
                    <a:pt x="43" y="32807"/>
                  </a:lnTo>
                  <a:lnTo>
                    <a:pt x="14" y="33346"/>
                  </a:lnTo>
                  <a:lnTo>
                    <a:pt x="0" y="33870"/>
                  </a:lnTo>
                  <a:lnTo>
                    <a:pt x="0" y="34380"/>
                  </a:lnTo>
                  <a:lnTo>
                    <a:pt x="0" y="34890"/>
                  </a:lnTo>
                  <a:lnTo>
                    <a:pt x="14" y="35400"/>
                  </a:lnTo>
                  <a:lnTo>
                    <a:pt x="43" y="35895"/>
                  </a:lnTo>
                  <a:lnTo>
                    <a:pt x="71" y="36377"/>
                  </a:lnTo>
                  <a:lnTo>
                    <a:pt x="114" y="36859"/>
                  </a:lnTo>
                  <a:lnTo>
                    <a:pt x="170" y="37326"/>
                  </a:lnTo>
                  <a:lnTo>
                    <a:pt x="227" y="37794"/>
                  </a:lnTo>
                  <a:lnTo>
                    <a:pt x="298" y="38247"/>
                  </a:lnTo>
                  <a:lnTo>
                    <a:pt x="4986" y="66564"/>
                  </a:lnTo>
                  <a:lnTo>
                    <a:pt x="5171" y="67810"/>
                  </a:lnTo>
                  <a:lnTo>
                    <a:pt x="5383" y="69057"/>
                  </a:lnTo>
                  <a:lnTo>
                    <a:pt x="5624" y="70289"/>
                  </a:lnTo>
                  <a:lnTo>
                    <a:pt x="5879" y="71522"/>
                  </a:lnTo>
                  <a:lnTo>
                    <a:pt x="6162" y="72740"/>
                  </a:lnTo>
                  <a:lnTo>
                    <a:pt x="6474" y="73944"/>
                  </a:lnTo>
                  <a:lnTo>
                    <a:pt x="6814" y="75134"/>
                  </a:lnTo>
                  <a:lnTo>
                    <a:pt x="7168" y="76309"/>
                  </a:lnTo>
                  <a:lnTo>
                    <a:pt x="7550" y="77485"/>
                  </a:lnTo>
                  <a:lnTo>
                    <a:pt x="7947" y="78633"/>
                  </a:lnTo>
                  <a:lnTo>
                    <a:pt x="8372" y="79780"/>
                  </a:lnTo>
                  <a:lnTo>
                    <a:pt x="8825" y="80913"/>
                  </a:lnTo>
                  <a:lnTo>
                    <a:pt x="9293" y="82032"/>
                  </a:lnTo>
                  <a:lnTo>
                    <a:pt x="9789" y="83137"/>
                  </a:lnTo>
                  <a:lnTo>
                    <a:pt x="10299" y="84228"/>
                  </a:lnTo>
                  <a:lnTo>
                    <a:pt x="10837" y="85305"/>
                  </a:lnTo>
                  <a:lnTo>
                    <a:pt x="11389" y="86367"/>
                  </a:lnTo>
                  <a:lnTo>
                    <a:pt x="11970" y="87415"/>
                  </a:lnTo>
                  <a:lnTo>
                    <a:pt x="12579" y="88449"/>
                  </a:lnTo>
                  <a:lnTo>
                    <a:pt x="13202" y="89455"/>
                  </a:lnTo>
                  <a:lnTo>
                    <a:pt x="13840" y="90461"/>
                  </a:lnTo>
                  <a:lnTo>
                    <a:pt x="14506" y="91452"/>
                  </a:lnTo>
                  <a:lnTo>
                    <a:pt x="15186" y="92416"/>
                  </a:lnTo>
                  <a:lnTo>
                    <a:pt x="15880" y="93365"/>
                  </a:lnTo>
                  <a:lnTo>
                    <a:pt x="16602" y="94300"/>
                  </a:lnTo>
                  <a:lnTo>
                    <a:pt x="17339" y="95220"/>
                  </a:lnTo>
                  <a:lnTo>
                    <a:pt x="18104" y="96127"/>
                  </a:lnTo>
                  <a:lnTo>
                    <a:pt x="18883" y="97005"/>
                  </a:lnTo>
                  <a:lnTo>
                    <a:pt x="19676" y="97869"/>
                  </a:lnTo>
                  <a:lnTo>
                    <a:pt x="20498" y="98719"/>
                  </a:lnTo>
                  <a:lnTo>
                    <a:pt x="21333" y="99541"/>
                  </a:lnTo>
                  <a:lnTo>
                    <a:pt x="22183" y="100348"/>
                  </a:lnTo>
                  <a:lnTo>
                    <a:pt x="23047" y="101127"/>
                  </a:lnTo>
                  <a:lnTo>
                    <a:pt x="23940" y="101892"/>
                  </a:lnTo>
                  <a:lnTo>
                    <a:pt x="24846" y="102643"/>
                  </a:lnTo>
                  <a:lnTo>
                    <a:pt x="25767" y="103366"/>
                  </a:lnTo>
                  <a:lnTo>
                    <a:pt x="26702" y="104074"/>
                  </a:lnTo>
                  <a:lnTo>
                    <a:pt x="27665" y="104754"/>
                  </a:lnTo>
                  <a:lnTo>
                    <a:pt x="28643" y="105420"/>
                  </a:lnTo>
                  <a:lnTo>
                    <a:pt x="29620" y="106057"/>
                  </a:lnTo>
                  <a:lnTo>
                    <a:pt x="30626" y="106680"/>
                  </a:lnTo>
                  <a:lnTo>
                    <a:pt x="31646" y="107275"/>
                  </a:lnTo>
                  <a:lnTo>
                    <a:pt x="32680" y="107842"/>
                  </a:lnTo>
                  <a:lnTo>
                    <a:pt x="33742" y="108394"/>
                  </a:lnTo>
                  <a:lnTo>
                    <a:pt x="34805" y="108918"/>
                  </a:lnTo>
                  <a:lnTo>
                    <a:pt x="35881" y="109414"/>
                  </a:lnTo>
                  <a:lnTo>
                    <a:pt x="36972" y="109896"/>
                  </a:lnTo>
                  <a:lnTo>
                    <a:pt x="38091" y="110349"/>
                  </a:lnTo>
                  <a:lnTo>
                    <a:pt x="39210" y="110774"/>
                  </a:lnTo>
                  <a:lnTo>
                    <a:pt x="40358" y="111185"/>
                  </a:lnTo>
                  <a:lnTo>
                    <a:pt x="41505" y="111553"/>
                  </a:lnTo>
                  <a:lnTo>
                    <a:pt x="42667" y="111907"/>
                  </a:lnTo>
                  <a:lnTo>
                    <a:pt x="43842" y="112233"/>
                  </a:lnTo>
                  <a:lnTo>
                    <a:pt x="45032" y="112531"/>
                  </a:lnTo>
                  <a:lnTo>
                    <a:pt x="46236" y="112800"/>
                  </a:lnTo>
                  <a:lnTo>
                    <a:pt x="47454" y="113041"/>
                  </a:lnTo>
                  <a:lnTo>
                    <a:pt x="48687" y="113267"/>
                  </a:lnTo>
                  <a:lnTo>
                    <a:pt x="49933" y="113451"/>
                  </a:lnTo>
                  <a:lnTo>
                    <a:pt x="51180" y="113607"/>
                  </a:lnTo>
                  <a:lnTo>
                    <a:pt x="52441" y="113749"/>
                  </a:lnTo>
                  <a:lnTo>
                    <a:pt x="53716" y="113848"/>
                  </a:lnTo>
                  <a:lnTo>
                    <a:pt x="55005" y="113919"/>
                  </a:lnTo>
                  <a:lnTo>
                    <a:pt x="56308" y="113961"/>
                  </a:lnTo>
                  <a:lnTo>
                    <a:pt x="57611" y="113975"/>
                  </a:lnTo>
                  <a:lnTo>
                    <a:pt x="58928" y="113961"/>
                  </a:lnTo>
                  <a:lnTo>
                    <a:pt x="60217" y="113919"/>
                  </a:lnTo>
                  <a:lnTo>
                    <a:pt x="61507" y="113848"/>
                  </a:lnTo>
                  <a:lnTo>
                    <a:pt x="62796" y="113749"/>
                  </a:lnTo>
                  <a:lnTo>
                    <a:pt x="64056" y="113607"/>
                  </a:lnTo>
                  <a:lnTo>
                    <a:pt x="65317" y="113451"/>
                  </a:lnTo>
                  <a:lnTo>
                    <a:pt x="66564" y="113267"/>
                  </a:lnTo>
                  <a:lnTo>
                    <a:pt x="67796" y="113041"/>
                  </a:lnTo>
                  <a:lnTo>
                    <a:pt x="69014" y="112800"/>
                  </a:lnTo>
                  <a:lnTo>
                    <a:pt x="70218" y="112531"/>
                  </a:lnTo>
                  <a:lnTo>
                    <a:pt x="71422" y="112233"/>
                  </a:lnTo>
                  <a:lnTo>
                    <a:pt x="72612" y="111907"/>
                  </a:lnTo>
                  <a:lnTo>
                    <a:pt x="73774" y="111553"/>
                  </a:lnTo>
                  <a:lnTo>
                    <a:pt x="74935" y="111185"/>
                  </a:lnTo>
                  <a:lnTo>
                    <a:pt x="76083" y="110774"/>
                  </a:lnTo>
                  <a:lnTo>
                    <a:pt x="77216" y="110349"/>
                  </a:lnTo>
                  <a:lnTo>
                    <a:pt x="78335" y="109896"/>
                  </a:lnTo>
                  <a:lnTo>
                    <a:pt x="79440" y="109414"/>
                  </a:lnTo>
                  <a:lnTo>
                    <a:pt x="80531" y="108918"/>
                  </a:lnTo>
                  <a:lnTo>
                    <a:pt x="81607" y="108394"/>
                  </a:lnTo>
                  <a:lnTo>
                    <a:pt x="82670" y="107842"/>
                  </a:lnTo>
                  <a:lnTo>
                    <a:pt x="83718" y="107275"/>
                  </a:lnTo>
                  <a:lnTo>
                    <a:pt x="84752" y="106680"/>
                  </a:lnTo>
                  <a:lnTo>
                    <a:pt x="85758" y="106057"/>
                  </a:lnTo>
                  <a:lnTo>
                    <a:pt x="86764" y="105420"/>
                  </a:lnTo>
                  <a:lnTo>
                    <a:pt x="87741" y="104754"/>
                  </a:lnTo>
                  <a:lnTo>
                    <a:pt x="88718" y="104074"/>
                  </a:lnTo>
                  <a:lnTo>
                    <a:pt x="89667" y="103366"/>
                  </a:lnTo>
                  <a:lnTo>
                    <a:pt x="90602" y="102643"/>
                  </a:lnTo>
                  <a:lnTo>
                    <a:pt x="91509" y="101892"/>
                  </a:lnTo>
                  <a:lnTo>
                    <a:pt x="92416" y="101127"/>
                  </a:lnTo>
                  <a:lnTo>
                    <a:pt x="93294" y="100334"/>
                  </a:lnTo>
                  <a:lnTo>
                    <a:pt x="94158" y="99527"/>
                  </a:lnTo>
                  <a:lnTo>
                    <a:pt x="95008" y="98705"/>
                  </a:lnTo>
                  <a:lnTo>
                    <a:pt x="95829" y="97855"/>
                  </a:lnTo>
                  <a:lnTo>
                    <a:pt x="96651" y="96991"/>
                  </a:lnTo>
                  <a:lnTo>
                    <a:pt x="97430" y="96113"/>
                  </a:lnTo>
                  <a:lnTo>
                    <a:pt x="98209" y="95206"/>
                  </a:lnTo>
                  <a:lnTo>
                    <a:pt x="98960" y="94300"/>
                  </a:lnTo>
                  <a:lnTo>
                    <a:pt x="99697" y="93351"/>
                  </a:lnTo>
                  <a:lnTo>
                    <a:pt x="100405" y="92401"/>
                  </a:lnTo>
                  <a:lnTo>
                    <a:pt x="101099" y="91438"/>
                  </a:lnTo>
                  <a:lnTo>
                    <a:pt x="101779" y="90447"/>
                  </a:lnTo>
                  <a:lnTo>
                    <a:pt x="102430" y="89441"/>
                  </a:lnTo>
                  <a:lnTo>
                    <a:pt x="103054" y="88435"/>
                  </a:lnTo>
                  <a:lnTo>
                    <a:pt x="103677" y="87401"/>
                  </a:lnTo>
                  <a:lnTo>
                    <a:pt x="104258" y="86353"/>
                  </a:lnTo>
                  <a:lnTo>
                    <a:pt x="104824" y="85290"/>
                  </a:lnTo>
                  <a:lnTo>
                    <a:pt x="105377" y="84214"/>
                  </a:lnTo>
                  <a:lnTo>
                    <a:pt x="105901" y="83123"/>
                  </a:lnTo>
                  <a:lnTo>
                    <a:pt x="106397" y="82018"/>
                  </a:lnTo>
                  <a:lnTo>
                    <a:pt x="106878" y="80899"/>
                  </a:lnTo>
                  <a:lnTo>
                    <a:pt x="107346" y="79766"/>
                  </a:lnTo>
                  <a:lnTo>
                    <a:pt x="107771" y="78618"/>
                  </a:lnTo>
                  <a:lnTo>
                    <a:pt x="108182" y="77457"/>
                  </a:lnTo>
                  <a:lnTo>
                    <a:pt x="108578" y="76295"/>
                  </a:lnTo>
                  <a:lnTo>
                    <a:pt x="108932" y="75105"/>
                  </a:lnTo>
                  <a:lnTo>
                    <a:pt x="109272" y="73915"/>
                  </a:lnTo>
                  <a:lnTo>
                    <a:pt x="109598" y="72711"/>
                  </a:lnTo>
                  <a:lnTo>
                    <a:pt x="109881" y="71493"/>
                  </a:lnTo>
                  <a:lnTo>
                    <a:pt x="110151" y="70275"/>
                  </a:lnTo>
                  <a:lnTo>
                    <a:pt x="110391" y="69028"/>
                  </a:lnTo>
                  <a:lnTo>
                    <a:pt x="110604" y="67796"/>
                  </a:lnTo>
                  <a:lnTo>
                    <a:pt x="110802" y="66535"/>
                  </a:lnTo>
                  <a:lnTo>
                    <a:pt x="110816" y="66564"/>
                  </a:lnTo>
                  <a:lnTo>
                    <a:pt x="115505" y="38247"/>
                  </a:lnTo>
                  <a:lnTo>
                    <a:pt x="115576" y="37794"/>
                  </a:lnTo>
                  <a:lnTo>
                    <a:pt x="115647" y="37326"/>
                  </a:lnTo>
                  <a:lnTo>
                    <a:pt x="115689" y="36859"/>
                  </a:lnTo>
                  <a:lnTo>
                    <a:pt x="115732" y="36377"/>
                  </a:lnTo>
                  <a:lnTo>
                    <a:pt x="115760" y="35895"/>
                  </a:lnTo>
                  <a:lnTo>
                    <a:pt x="115788" y="35400"/>
                  </a:lnTo>
                  <a:lnTo>
                    <a:pt x="115803" y="34890"/>
                  </a:lnTo>
                  <a:lnTo>
                    <a:pt x="115803" y="34380"/>
                  </a:lnTo>
                  <a:lnTo>
                    <a:pt x="115803" y="33870"/>
                  </a:lnTo>
                  <a:lnTo>
                    <a:pt x="115788" y="33346"/>
                  </a:lnTo>
                  <a:lnTo>
                    <a:pt x="115760" y="32807"/>
                  </a:lnTo>
                  <a:lnTo>
                    <a:pt x="115732" y="32283"/>
                  </a:lnTo>
                  <a:lnTo>
                    <a:pt x="115647" y="31192"/>
                  </a:lnTo>
                  <a:lnTo>
                    <a:pt x="115519" y="30102"/>
                  </a:lnTo>
                  <a:lnTo>
                    <a:pt x="115364" y="28983"/>
                  </a:lnTo>
                  <a:lnTo>
                    <a:pt x="115165" y="27864"/>
                  </a:lnTo>
                  <a:lnTo>
                    <a:pt x="114939" y="26744"/>
                  </a:lnTo>
                  <a:lnTo>
                    <a:pt x="114684" y="25611"/>
                  </a:lnTo>
                  <a:lnTo>
                    <a:pt x="114386" y="24492"/>
                  </a:lnTo>
                  <a:lnTo>
                    <a:pt x="114074" y="23373"/>
                  </a:lnTo>
                  <a:lnTo>
                    <a:pt x="113720" y="22268"/>
                  </a:lnTo>
                  <a:lnTo>
                    <a:pt x="113338" y="21163"/>
                  </a:lnTo>
                  <a:lnTo>
                    <a:pt x="113125" y="20625"/>
                  </a:lnTo>
                  <a:lnTo>
                    <a:pt x="112913" y="20087"/>
                  </a:lnTo>
                  <a:lnTo>
                    <a:pt x="112700" y="19548"/>
                  </a:lnTo>
                  <a:lnTo>
                    <a:pt x="112474" y="19010"/>
                  </a:lnTo>
                  <a:lnTo>
                    <a:pt x="112247" y="18500"/>
                  </a:lnTo>
                  <a:lnTo>
                    <a:pt x="112006" y="17976"/>
                  </a:lnTo>
                  <a:lnTo>
                    <a:pt x="111751" y="17466"/>
                  </a:lnTo>
                  <a:lnTo>
                    <a:pt x="111496" y="16956"/>
                  </a:lnTo>
                  <a:lnTo>
                    <a:pt x="111241" y="16460"/>
                  </a:lnTo>
                  <a:lnTo>
                    <a:pt x="110972" y="15979"/>
                  </a:lnTo>
                  <a:lnTo>
                    <a:pt x="110689" y="15497"/>
                  </a:lnTo>
                  <a:lnTo>
                    <a:pt x="110406" y="15030"/>
                  </a:lnTo>
                  <a:lnTo>
                    <a:pt x="110122" y="14562"/>
                  </a:lnTo>
                  <a:lnTo>
                    <a:pt x="109825" y="14109"/>
                  </a:lnTo>
                  <a:lnTo>
                    <a:pt x="109527" y="13670"/>
                  </a:lnTo>
                  <a:lnTo>
                    <a:pt x="109216" y="13245"/>
                  </a:lnTo>
                  <a:lnTo>
                    <a:pt x="108904" y="12820"/>
                  </a:lnTo>
                  <a:lnTo>
                    <a:pt x="108578" y="12409"/>
                  </a:lnTo>
                  <a:lnTo>
                    <a:pt x="108252" y="12012"/>
                  </a:lnTo>
                  <a:lnTo>
                    <a:pt x="107913" y="11630"/>
                  </a:lnTo>
                  <a:lnTo>
                    <a:pt x="107573" y="11262"/>
                  </a:lnTo>
                  <a:lnTo>
                    <a:pt x="107233" y="10907"/>
                  </a:lnTo>
                  <a:lnTo>
                    <a:pt x="106878" y="10553"/>
                  </a:lnTo>
                  <a:lnTo>
                    <a:pt x="106510" y="10227"/>
                  </a:lnTo>
                  <a:lnTo>
                    <a:pt x="106142" y="9916"/>
                  </a:lnTo>
                  <a:lnTo>
                    <a:pt x="105774" y="9604"/>
                  </a:lnTo>
                  <a:lnTo>
                    <a:pt x="105391" y="9321"/>
                  </a:lnTo>
                  <a:lnTo>
                    <a:pt x="105009" y="9052"/>
                  </a:lnTo>
                  <a:lnTo>
                    <a:pt x="104626" y="8797"/>
                  </a:lnTo>
                  <a:lnTo>
                    <a:pt x="104229" y="8556"/>
                  </a:lnTo>
                  <a:lnTo>
                    <a:pt x="103833" y="8343"/>
                  </a:lnTo>
                  <a:lnTo>
                    <a:pt x="103422" y="8145"/>
                  </a:lnTo>
                  <a:lnTo>
                    <a:pt x="79029" y="3697"/>
                  </a:lnTo>
                  <a:lnTo>
                    <a:pt x="78930" y="3981"/>
                  </a:lnTo>
                  <a:lnTo>
                    <a:pt x="77740" y="3513"/>
                  </a:lnTo>
                  <a:lnTo>
                    <a:pt x="76536" y="3074"/>
                  </a:lnTo>
                  <a:lnTo>
                    <a:pt x="75304" y="2663"/>
                  </a:lnTo>
                  <a:lnTo>
                    <a:pt x="74071" y="2281"/>
                  </a:lnTo>
                  <a:lnTo>
                    <a:pt x="72796" y="1927"/>
                  </a:lnTo>
                  <a:lnTo>
                    <a:pt x="71522" y="1601"/>
                  </a:lnTo>
                  <a:lnTo>
                    <a:pt x="70218" y="1303"/>
                  </a:lnTo>
                  <a:lnTo>
                    <a:pt x="68887" y="1034"/>
                  </a:lnTo>
                  <a:lnTo>
                    <a:pt x="67541" y="793"/>
                  </a:lnTo>
                  <a:lnTo>
                    <a:pt x="66181" y="581"/>
                  </a:lnTo>
                  <a:lnTo>
                    <a:pt x="64807" y="411"/>
                  </a:lnTo>
                  <a:lnTo>
                    <a:pt x="63405" y="255"/>
                  </a:lnTo>
                  <a:lnTo>
                    <a:pt x="61988" y="142"/>
                  </a:lnTo>
                  <a:lnTo>
                    <a:pt x="60543" y="71"/>
                  </a:lnTo>
                  <a:lnTo>
                    <a:pt x="59084" y="14"/>
                  </a:lnTo>
                  <a:lnTo>
                    <a:pt x="57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4;p15">
              <a:extLst>
                <a:ext uri="{FF2B5EF4-FFF2-40B4-BE49-F238E27FC236}">
                  <a16:creationId xmlns:a16="http://schemas.microsoft.com/office/drawing/2014/main" id="{4B48DB76-3D65-E66E-C8E9-DFC09B1512A5}"/>
                </a:ext>
              </a:extLst>
            </p:cNvPr>
            <p:cNvSpPr/>
            <p:nvPr/>
          </p:nvSpPr>
          <p:spPr>
            <a:xfrm>
              <a:off x="3220150" y="3321225"/>
              <a:ext cx="1154875" cy="1658100"/>
            </a:xfrm>
            <a:custGeom>
              <a:avLst/>
              <a:gdLst/>
              <a:ahLst/>
              <a:cxnLst/>
              <a:rect l="l" t="t" r="r" b="b"/>
              <a:pathLst>
                <a:path w="46195" h="66324" extrusionOk="0">
                  <a:moveTo>
                    <a:pt x="40273" y="1"/>
                  </a:moveTo>
                  <a:lnTo>
                    <a:pt x="3783" y="1361"/>
                  </a:lnTo>
                  <a:lnTo>
                    <a:pt x="1" y="54269"/>
                  </a:lnTo>
                  <a:lnTo>
                    <a:pt x="23105" y="66324"/>
                  </a:lnTo>
                  <a:lnTo>
                    <a:pt x="46194" y="54212"/>
                  </a:lnTo>
                  <a:lnTo>
                    <a:pt x="40273" y="1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5;p15">
              <a:extLst>
                <a:ext uri="{FF2B5EF4-FFF2-40B4-BE49-F238E27FC236}">
                  <a16:creationId xmlns:a16="http://schemas.microsoft.com/office/drawing/2014/main" id="{6A4069EF-F19E-C25A-8982-BBB1DF258AF6}"/>
                </a:ext>
              </a:extLst>
            </p:cNvPr>
            <p:cNvSpPr/>
            <p:nvPr/>
          </p:nvSpPr>
          <p:spPr>
            <a:xfrm>
              <a:off x="3298775" y="3470675"/>
              <a:ext cx="1002600" cy="534775"/>
            </a:xfrm>
            <a:custGeom>
              <a:avLst/>
              <a:gdLst/>
              <a:ahLst/>
              <a:cxnLst/>
              <a:rect l="l" t="t" r="r" b="b"/>
              <a:pathLst>
                <a:path w="40104" h="21391" extrusionOk="0">
                  <a:moveTo>
                    <a:pt x="37780" y="1"/>
                  </a:moveTo>
                  <a:lnTo>
                    <a:pt x="355" y="227"/>
                  </a:lnTo>
                  <a:lnTo>
                    <a:pt x="1" y="6446"/>
                  </a:lnTo>
                  <a:lnTo>
                    <a:pt x="723" y="7253"/>
                  </a:lnTo>
                  <a:lnTo>
                    <a:pt x="1460" y="8032"/>
                  </a:lnTo>
                  <a:lnTo>
                    <a:pt x="2211" y="8783"/>
                  </a:lnTo>
                  <a:lnTo>
                    <a:pt x="2975" y="9506"/>
                  </a:lnTo>
                  <a:lnTo>
                    <a:pt x="3755" y="10200"/>
                  </a:lnTo>
                  <a:lnTo>
                    <a:pt x="4534" y="10865"/>
                  </a:lnTo>
                  <a:lnTo>
                    <a:pt x="5327" y="11503"/>
                  </a:lnTo>
                  <a:lnTo>
                    <a:pt x="6134" y="12112"/>
                  </a:lnTo>
                  <a:lnTo>
                    <a:pt x="6942" y="12707"/>
                  </a:lnTo>
                  <a:lnTo>
                    <a:pt x="7749" y="13274"/>
                  </a:lnTo>
                  <a:lnTo>
                    <a:pt x="8571" y="13812"/>
                  </a:lnTo>
                  <a:lnTo>
                    <a:pt x="9407" y="14322"/>
                  </a:lnTo>
                  <a:lnTo>
                    <a:pt x="10228" y="14818"/>
                  </a:lnTo>
                  <a:lnTo>
                    <a:pt x="11064" y="15285"/>
                  </a:lnTo>
                  <a:lnTo>
                    <a:pt x="11900" y="15724"/>
                  </a:lnTo>
                  <a:lnTo>
                    <a:pt x="12750" y="16149"/>
                  </a:lnTo>
                  <a:lnTo>
                    <a:pt x="13585" y="16560"/>
                  </a:lnTo>
                  <a:lnTo>
                    <a:pt x="14421" y="16942"/>
                  </a:lnTo>
                  <a:lnTo>
                    <a:pt x="15271" y="17311"/>
                  </a:lnTo>
                  <a:lnTo>
                    <a:pt x="16107" y="17651"/>
                  </a:lnTo>
                  <a:lnTo>
                    <a:pt x="16943" y="17977"/>
                  </a:lnTo>
                  <a:lnTo>
                    <a:pt x="17778" y="18274"/>
                  </a:lnTo>
                  <a:lnTo>
                    <a:pt x="18614" y="18557"/>
                  </a:lnTo>
                  <a:lnTo>
                    <a:pt x="19436" y="18826"/>
                  </a:lnTo>
                  <a:lnTo>
                    <a:pt x="20257" y="19081"/>
                  </a:lnTo>
                  <a:lnTo>
                    <a:pt x="21079" y="19322"/>
                  </a:lnTo>
                  <a:lnTo>
                    <a:pt x="21886" y="19535"/>
                  </a:lnTo>
                  <a:lnTo>
                    <a:pt x="22694" y="19747"/>
                  </a:lnTo>
                  <a:lnTo>
                    <a:pt x="23487" y="19931"/>
                  </a:lnTo>
                  <a:lnTo>
                    <a:pt x="24266" y="20116"/>
                  </a:lnTo>
                  <a:lnTo>
                    <a:pt x="25045" y="20271"/>
                  </a:lnTo>
                  <a:lnTo>
                    <a:pt x="25810" y="20413"/>
                  </a:lnTo>
                  <a:lnTo>
                    <a:pt x="26561" y="20555"/>
                  </a:lnTo>
                  <a:lnTo>
                    <a:pt x="27312" y="20668"/>
                  </a:lnTo>
                  <a:lnTo>
                    <a:pt x="28034" y="20781"/>
                  </a:lnTo>
                  <a:lnTo>
                    <a:pt x="28757" y="20880"/>
                  </a:lnTo>
                  <a:lnTo>
                    <a:pt x="29451" y="20980"/>
                  </a:lnTo>
                  <a:lnTo>
                    <a:pt x="30145" y="21050"/>
                  </a:lnTo>
                  <a:lnTo>
                    <a:pt x="31462" y="21178"/>
                  </a:lnTo>
                  <a:lnTo>
                    <a:pt x="32723" y="21277"/>
                  </a:lnTo>
                  <a:lnTo>
                    <a:pt x="33899" y="21334"/>
                  </a:lnTo>
                  <a:lnTo>
                    <a:pt x="34989" y="21376"/>
                  </a:lnTo>
                  <a:lnTo>
                    <a:pt x="35995" y="21390"/>
                  </a:lnTo>
                  <a:lnTo>
                    <a:pt x="36902" y="21390"/>
                  </a:lnTo>
                  <a:lnTo>
                    <a:pt x="37723" y="21376"/>
                  </a:lnTo>
                  <a:lnTo>
                    <a:pt x="38417" y="21348"/>
                  </a:lnTo>
                  <a:lnTo>
                    <a:pt x="39012" y="21320"/>
                  </a:lnTo>
                  <a:lnTo>
                    <a:pt x="39820" y="21263"/>
                  </a:lnTo>
                  <a:lnTo>
                    <a:pt x="40103" y="21235"/>
                  </a:lnTo>
                  <a:lnTo>
                    <a:pt x="37780" y="1"/>
                  </a:lnTo>
                  <a:close/>
                </a:path>
              </a:pathLst>
            </a:custGeom>
            <a:solidFill>
              <a:srgbClr val="1F0C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;p15">
              <a:extLst>
                <a:ext uri="{FF2B5EF4-FFF2-40B4-BE49-F238E27FC236}">
                  <a16:creationId xmlns:a16="http://schemas.microsoft.com/office/drawing/2014/main" id="{26B0389C-9A47-7B59-CFD0-51246930301D}"/>
                </a:ext>
              </a:extLst>
            </p:cNvPr>
            <p:cNvSpPr/>
            <p:nvPr/>
          </p:nvSpPr>
          <p:spPr>
            <a:xfrm>
              <a:off x="2664525" y="582700"/>
              <a:ext cx="2323500" cy="3128825"/>
            </a:xfrm>
            <a:custGeom>
              <a:avLst/>
              <a:gdLst/>
              <a:ahLst/>
              <a:cxnLst/>
              <a:rect l="l" t="t" r="r" b="b"/>
              <a:pathLst>
                <a:path w="92940" h="125153" extrusionOk="0">
                  <a:moveTo>
                    <a:pt x="45811" y="0"/>
                  </a:moveTo>
                  <a:lnTo>
                    <a:pt x="44593" y="14"/>
                  </a:lnTo>
                  <a:lnTo>
                    <a:pt x="43389" y="28"/>
                  </a:lnTo>
                  <a:lnTo>
                    <a:pt x="42199" y="71"/>
                  </a:lnTo>
                  <a:lnTo>
                    <a:pt x="41038" y="128"/>
                  </a:lnTo>
                  <a:lnTo>
                    <a:pt x="39904" y="198"/>
                  </a:lnTo>
                  <a:lnTo>
                    <a:pt x="38785" y="269"/>
                  </a:lnTo>
                  <a:lnTo>
                    <a:pt x="37680" y="368"/>
                  </a:lnTo>
                  <a:lnTo>
                    <a:pt x="36604" y="482"/>
                  </a:lnTo>
                  <a:lnTo>
                    <a:pt x="35541" y="609"/>
                  </a:lnTo>
                  <a:lnTo>
                    <a:pt x="34507" y="751"/>
                  </a:lnTo>
                  <a:lnTo>
                    <a:pt x="33487" y="907"/>
                  </a:lnTo>
                  <a:lnTo>
                    <a:pt x="32496" y="1062"/>
                  </a:lnTo>
                  <a:lnTo>
                    <a:pt x="31519" y="1247"/>
                  </a:lnTo>
                  <a:lnTo>
                    <a:pt x="30555" y="1431"/>
                  </a:lnTo>
                  <a:lnTo>
                    <a:pt x="29620" y="1643"/>
                  </a:lnTo>
                  <a:lnTo>
                    <a:pt x="28700" y="1856"/>
                  </a:lnTo>
                  <a:lnTo>
                    <a:pt x="27793" y="2082"/>
                  </a:lnTo>
                  <a:lnTo>
                    <a:pt x="26915" y="2323"/>
                  </a:lnTo>
                  <a:lnTo>
                    <a:pt x="26051" y="2564"/>
                  </a:lnTo>
                  <a:lnTo>
                    <a:pt x="25201" y="2833"/>
                  </a:lnTo>
                  <a:lnTo>
                    <a:pt x="24379" y="3102"/>
                  </a:lnTo>
                  <a:lnTo>
                    <a:pt x="23572" y="3386"/>
                  </a:lnTo>
                  <a:lnTo>
                    <a:pt x="22778" y="3669"/>
                  </a:lnTo>
                  <a:lnTo>
                    <a:pt x="21999" y="3981"/>
                  </a:lnTo>
                  <a:lnTo>
                    <a:pt x="21249" y="4292"/>
                  </a:lnTo>
                  <a:lnTo>
                    <a:pt x="20512" y="4618"/>
                  </a:lnTo>
                  <a:lnTo>
                    <a:pt x="19790" y="4944"/>
                  </a:lnTo>
                  <a:lnTo>
                    <a:pt x="19081" y="5284"/>
                  </a:lnTo>
                  <a:lnTo>
                    <a:pt x="18401" y="5638"/>
                  </a:lnTo>
                  <a:lnTo>
                    <a:pt x="17721" y="5992"/>
                  </a:lnTo>
                  <a:lnTo>
                    <a:pt x="17070" y="6360"/>
                  </a:lnTo>
                  <a:lnTo>
                    <a:pt x="16432" y="6743"/>
                  </a:lnTo>
                  <a:lnTo>
                    <a:pt x="15809" y="7125"/>
                  </a:lnTo>
                  <a:lnTo>
                    <a:pt x="15200" y="7508"/>
                  </a:lnTo>
                  <a:lnTo>
                    <a:pt x="14605" y="7904"/>
                  </a:lnTo>
                  <a:lnTo>
                    <a:pt x="14024" y="8315"/>
                  </a:lnTo>
                  <a:lnTo>
                    <a:pt x="13458" y="8726"/>
                  </a:lnTo>
                  <a:lnTo>
                    <a:pt x="12919" y="9137"/>
                  </a:lnTo>
                  <a:lnTo>
                    <a:pt x="12381" y="9562"/>
                  </a:lnTo>
                  <a:lnTo>
                    <a:pt x="11871" y="10001"/>
                  </a:lnTo>
                  <a:lnTo>
                    <a:pt x="11361" y="10440"/>
                  </a:lnTo>
                  <a:lnTo>
                    <a:pt x="10865" y="10879"/>
                  </a:lnTo>
                  <a:lnTo>
                    <a:pt x="10398" y="11332"/>
                  </a:lnTo>
                  <a:lnTo>
                    <a:pt x="9930" y="11786"/>
                  </a:lnTo>
                  <a:lnTo>
                    <a:pt x="9491" y="12239"/>
                  </a:lnTo>
                  <a:lnTo>
                    <a:pt x="9052" y="12706"/>
                  </a:lnTo>
                  <a:lnTo>
                    <a:pt x="8627" y="13174"/>
                  </a:lnTo>
                  <a:lnTo>
                    <a:pt x="8216" y="13641"/>
                  </a:lnTo>
                  <a:lnTo>
                    <a:pt x="7820" y="14123"/>
                  </a:lnTo>
                  <a:lnTo>
                    <a:pt x="7437" y="14590"/>
                  </a:lnTo>
                  <a:lnTo>
                    <a:pt x="7069" y="15072"/>
                  </a:lnTo>
                  <a:lnTo>
                    <a:pt x="6701" y="15568"/>
                  </a:lnTo>
                  <a:lnTo>
                    <a:pt x="6361" y="16050"/>
                  </a:lnTo>
                  <a:lnTo>
                    <a:pt x="6021" y="16545"/>
                  </a:lnTo>
                  <a:lnTo>
                    <a:pt x="5695" y="17041"/>
                  </a:lnTo>
                  <a:lnTo>
                    <a:pt x="5383" y="17537"/>
                  </a:lnTo>
                  <a:lnTo>
                    <a:pt x="5086" y="18033"/>
                  </a:lnTo>
                  <a:lnTo>
                    <a:pt x="4802" y="18528"/>
                  </a:lnTo>
                  <a:lnTo>
                    <a:pt x="4519" y="19038"/>
                  </a:lnTo>
                  <a:lnTo>
                    <a:pt x="4250" y="19534"/>
                  </a:lnTo>
                  <a:lnTo>
                    <a:pt x="3995" y="20044"/>
                  </a:lnTo>
                  <a:lnTo>
                    <a:pt x="3740" y="20540"/>
                  </a:lnTo>
                  <a:lnTo>
                    <a:pt x="3499" y="21050"/>
                  </a:lnTo>
                  <a:lnTo>
                    <a:pt x="3273" y="21560"/>
                  </a:lnTo>
                  <a:lnTo>
                    <a:pt x="3060" y="22056"/>
                  </a:lnTo>
                  <a:lnTo>
                    <a:pt x="2848" y="22566"/>
                  </a:lnTo>
                  <a:lnTo>
                    <a:pt x="2465" y="23571"/>
                  </a:lnTo>
                  <a:lnTo>
                    <a:pt x="2097" y="24577"/>
                  </a:lnTo>
                  <a:lnTo>
                    <a:pt x="1785" y="25583"/>
                  </a:lnTo>
                  <a:lnTo>
                    <a:pt x="1502" y="26574"/>
                  </a:lnTo>
                  <a:lnTo>
                    <a:pt x="1233" y="27552"/>
                  </a:lnTo>
                  <a:lnTo>
                    <a:pt x="1006" y="28515"/>
                  </a:lnTo>
                  <a:lnTo>
                    <a:pt x="808" y="29478"/>
                  </a:lnTo>
                  <a:lnTo>
                    <a:pt x="638" y="30413"/>
                  </a:lnTo>
                  <a:lnTo>
                    <a:pt x="482" y="31334"/>
                  </a:lnTo>
                  <a:lnTo>
                    <a:pt x="369" y="32226"/>
                  </a:lnTo>
                  <a:lnTo>
                    <a:pt x="255" y="33119"/>
                  </a:lnTo>
                  <a:lnTo>
                    <a:pt x="170" y="33969"/>
                  </a:lnTo>
                  <a:lnTo>
                    <a:pt x="114" y="34805"/>
                  </a:lnTo>
                  <a:lnTo>
                    <a:pt x="57" y="35598"/>
                  </a:lnTo>
                  <a:lnTo>
                    <a:pt x="29" y="36377"/>
                  </a:lnTo>
                  <a:lnTo>
                    <a:pt x="15" y="37114"/>
                  </a:lnTo>
                  <a:lnTo>
                    <a:pt x="0" y="37822"/>
                  </a:lnTo>
                  <a:lnTo>
                    <a:pt x="15" y="38502"/>
                  </a:lnTo>
                  <a:lnTo>
                    <a:pt x="29" y="39139"/>
                  </a:lnTo>
                  <a:lnTo>
                    <a:pt x="71" y="40287"/>
                  </a:lnTo>
                  <a:lnTo>
                    <a:pt x="142" y="41264"/>
                  </a:lnTo>
                  <a:lnTo>
                    <a:pt x="213" y="42043"/>
                  </a:lnTo>
                  <a:lnTo>
                    <a:pt x="284" y="42624"/>
                  </a:lnTo>
                  <a:lnTo>
                    <a:pt x="355" y="43106"/>
                  </a:lnTo>
                  <a:lnTo>
                    <a:pt x="284" y="44026"/>
                  </a:lnTo>
                  <a:lnTo>
                    <a:pt x="227" y="45117"/>
                  </a:lnTo>
                  <a:lnTo>
                    <a:pt x="156" y="46590"/>
                  </a:lnTo>
                  <a:lnTo>
                    <a:pt x="85" y="48432"/>
                  </a:lnTo>
                  <a:lnTo>
                    <a:pt x="43" y="50599"/>
                  </a:lnTo>
                  <a:lnTo>
                    <a:pt x="29" y="51789"/>
                  </a:lnTo>
                  <a:lnTo>
                    <a:pt x="29" y="53064"/>
                  </a:lnTo>
                  <a:lnTo>
                    <a:pt x="43" y="54395"/>
                  </a:lnTo>
                  <a:lnTo>
                    <a:pt x="57" y="55784"/>
                  </a:lnTo>
                  <a:lnTo>
                    <a:pt x="100" y="57243"/>
                  </a:lnTo>
                  <a:lnTo>
                    <a:pt x="142" y="58758"/>
                  </a:lnTo>
                  <a:lnTo>
                    <a:pt x="213" y="60317"/>
                  </a:lnTo>
                  <a:lnTo>
                    <a:pt x="298" y="61932"/>
                  </a:lnTo>
                  <a:lnTo>
                    <a:pt x="397" y="63589"/>
                  </a:lnTo>
                  <a:lnTo>
                    <a:pt x="525" y="65289"/>
                  </a:lnTo>
                  <a:lnTo>
                    <a:pt x="666" y="67031"/>
                  </a:lnTo>
                  <a:lnTo>
                    <a:pt x="836" y="68802"/>
                  </a:lnTo>
                  <a:lnTo>
                    <a:pt x="1034" y="70601"/>
                  </a:lnTo>
                  <a:lnTo>
                    <a:pt x="1247" y="72428"/>
                  </a:lnTo>
                  <a:lnTo>
                    <a:pt x="1502" y="74284"/>
                  </a:lnTo>
                  <a:lnTo>
                    <a:pt x="1785" y="76154"/>
                  </a:lnTo>
                  <a:lnTo>
                    <a:pt x="2097" y="78038"/>
                  </a:lnTo>
                  <a:lnTo>
                    <a:pt x="2437" y="79936"/>
                  </a:lnTo>
                  <a:lnTo>
                    <a:pt x="2819" y="81834"/>
                  </a:lnTo>
                  <a:lnTo>
                    <a:pt x="3018" y="82797"/>
                  </a:lnTo>
                  <a:lnTo>
                    <a:pt x="3230" y="83746"/>
                  </a:lnTo>
                  <a:lnTo>
                    <a:pt x="3443" y="84710"/>
                  </a:lnTo>
                  <a:lnTo>
                    <a:pt x="3683" y="85659"/>
                  </a:lnTo>
                  <a:lnTo>
                    <a:pt x="3910" y="86608"/>
                  </a:lnTo>
                  <a:lnTo>
                    <a:pt x="4165" y="87571"/>
                  </a:lnTo>
                  <a:lnTo>
                    <a:pt x="4420" y="88520"/>
                  </a:lnTo>
                  <a:lnTo>
                    <a:pt x="4703" y="89469"/>
                  </a:lnTo>
                  <a:lnTo>
                    <a:pt x="4972" y="90418"/>
                  </a:lnTo>
                  <a:lnTo>
                    <a:pt x="5270" y="91353"/>
                  </a:lnTo>
                  <a:lnTo>
                    <a:pt x="5567" y="92302"/>
                  </a:lnTo>
                  <a:lnTo>
                    <a:pt x="5879" y="93237"/>
                  </a:lnTo>
                  <a:lnTo>
                    <a:pt x="6205" y="94172"/>
                  </a:lnTo>
                  <a:lnTo>
                    <a:pt x="6545" y="95093"/>
                  </a:lnTo>
                  <a:lnTo>
                    <a:pt x="6885" y="96014"/>
                  </a:lnTo>
                  <a:lnTo>
                    <a:pt x="7253" y="96934"/>
                  </a:lnTo>
                  <a:lnTo>
                    <a:pt x="7621" y="97841"/>
                  </a:lnTo>
                  <a:lnTo>
                    <a:pt x="8004" y="98748"/>
                  </a:lnTo>
                  <a:lnTo>
                    <a:pt x="8386" y="99640"/>
                  </a:lnTo>
                  <a:lnTo>
                    <a:pt x="8797" y="100532"/>
                  </a:lnTo>
                  <a:lnTo>
                    <a:pt x="9222" y="101411"/>
                  </a:lnTo>
                  <a:lnTo>
                    <a:pt x="9647" y="102275"/>
                  </a:lnTo>
                  <a:lnTo>
                    <a:pt x="10100" y="103139"/>
                  </a:lnTo>
                  <a:lnTo>
                    <a:pt x="10554" y="103989"/>
                  </a:lnTo>
                  <a:lnTo>
                    <a:pt x="11035" y="104839"/>
                  </a:lnTo>
                  <a:lnTo>
                    <a:pt x="11517" y="105675"/>
                  </a:lnTo>
                  <a:lnTo>
                    <a:pt x="12013" y="106496"/>
                  </a:lnTo>
                  <a:lnTo>
                    <a:pt x="12523" y="107304"/>
                  </a:lnTo>
                  <a:lnTo>
                    <a:pt x="13061" y="108097"/>
                  </a:lnTo>
                  <a:lnTo>
                    <a:pt x="13599" y="108890"/>
                  </a:lnTo>
                  <a:lnTo>
                    <a:pt x="14152" y="109655"/>
                  </a:lnTo>
                  <a:lnTo>
                    <a:pt x="14718" y="110420"/>
                  </a:lnTo>
                  <a:lnTo>
                    <a:pt x="15313" y="111171"/>
                  </a:lnTo>
                  <a:lnTo>
                    <a:pt x="15908" y="111907"/>
                  </a:lnTo>
                  <a:lnTo>
                    <a:pt x="16517" y="112616"/>
                  </a:lnTo>
                  <a:lnTo>
                    <a:pt x="17155" y="113324"/>
                  </a:lnTo>
                  <a:lnTo>
                    <a:pt x="17806" y="114004"/>
                  </a:lnTo>
                  <a:lnTo>
                    <a:pt x="18458" y="114684"/>
                  </a:lnTo>
                  <a:lnTo>
                    <a:pt x="19138" y="115335"/>
                  </a:lnTo>
                  <a:lnTo>
                    <a:pt x="19832" y="115973"/>
                  </a:lnTo>
                  <a:lnTo>
                    <a:pt x="20554" y="116596"/>
                  </a:lnTo>
                  <a:lnTo>
                    <a:pt x="21277" y="117205"/>
                  </a:lnTo>
                  <a:lnTo>
                    <a:pt x="22028" y="117786"/>
                  </a:lnTo>
                  <a:lnTo>
                    <a:pt x="22778" y="118353"/>
                  </a:lnTo>
                  <a:lnTo>
                    <a:pt x="23558" y="118905"/>
                  </a:lnTo>
                  <a:lnTo>
                    <a:pt x="24351" y="119429"/>
                  </a:lnTo>
                  <a:lnTo>
                    <a:pt x="25172" y="119939"/>
                  </a:lnTo>
                  <a:lnTo>
                    <a:pt x="25994" y="120421"/>
                  </a:lnTo>
                  <a:lnTo>
                    <a:pt x="26844" y="120888"/>
                  </a:lnTo>
                  <a:lnTo>
                    <a:pt x="27708" y="121327"/>
                  </a:lnTo>
                  <a:lnTo>
                    <a:pt x="28600" y="121752"/>
                  </a:lnTo>
                  <a:lnTo>
                    <a:pt x="29507" y="122149"/>
                  </a:lnTo>
                  <a:lnTo>
                    <a:pt x="30428" y="122531"/>
                  </a:lnTo>
                  <a:lnTo>
                    <a:pt x="31363" y="122886"/>
                  </a:lnTo>
                  <a:lnTo>
                    <a:pt x="32326" y="123211"/>
                  </a:lnTo>
                  <a:lnTo>
                    <a:pt x="33303" y="123523"/>
                  </a:lnTo>
                  <a:lnTo>
                    <a:pt x="34295" y="123806"/>
                  </a:lnTo>
                  <a:lnTo>
                    <a:pt x="35315" y="124061"/>
                  </a:lnTo>
                  <a:lnTo>
                    <a:pt x="36349" y="124288"/>
                  </a:lnTo>
                  <a:lnTo>
                    <a:pt x="37411" y="124500"/>
                  </a:lnTo>
                  <a:lnTo>
                    <a:pt x="38488" y="124670"/>
                  </a:lnTo>
                  <a:lnTo>
                    <a:pt x="39579" y="124826"/>
                  </a:lnTo>
                  <a:lnTo>
                    <a:pt x="40698" y="124940"/>
                  </a:lnTo>
                  <a:lnTo>
                    <a:pt x="41831" y="125039"/>
                  </a:lnTo>
                  <a:lnTo>
                    <a:pt x="42993" y="125110"/>
                  </a:lnTo>
                  <a:lnTo>
                    <a:pt x="44168" y="125152"/>
                  </a:lnTo>
                  <a:lnTo>
                    <a:pt x="45443" y="125152"/>
                  </a:lnTo>
                  <a:lnTo>
                    <a:pt x="46690" y="125138"/>
                  </a:lnTo>
                  <a:lnTo>
                    <a:pt x="47922" y="125095"/>
                  </a:lnTo>
                  <a:lnTo>
                    <a:pt x="49140" y="125010"/>
                  </a:lnTo>
                  <a:lnTo>
                    <a:pt x="50316" y="124897"/>
                  </a:lnTo>
                  <a:lnTo>
                    <a:pt x="51478" y="124770"/>
                  </a:lnTo>
                  <a:lnTo>
                    <a:pt x="52625" y="124600"/>
                  </a:lnTo>
                  <a:lnTo>
                    <a:pt x="53744" y="124401"/>
                  </a:lnTo>
                  <a:lnTo>
                    <a:pt x="54849" y="124189"/>
                  </a:lnTo>
                  <a:lnTo>
                    <a:pt x="55926" y="123948"/>
                  </a:lnTo>
                  <a:lnTo>
                    <a:pt x="56988" y="123665"/>
                  </a:lnTo>
                  <a:lnTo>
                    <a:pt x="58022" y="123367"/>
                  </a:lnTo>
                  <a:lnTo>
                    <a:pt x="59042" y="123056"/>
                  </a:lnTo>
                  <a:lnTo>
                    <a:pt x="60048" y="122701"/>
                  </a:lnTo>
                  <a:lnTo>
                    <a:pt x="61025" y="122333"/>
                  </a:lnTo>
                  <a:lnTo>
                    <a:pt x="61974" y="121937"/>
                  </a:lnTo>
                  <a:lnTo>
                    <a:pt x="62923" y="121526"/>
                  </a:lnTo>
                  <a:lnTo>
                    <a:pt x="63844" y="121087"/>
                  </a:lnTo>
                  <a:lnTo>
                    <a:pt x="64736" y="120619"/>
                  </a:lnTo>
                  <a:lnTo>
                    <a:pt x="65629" y="120137"/>
                  </a:lnTo>
                  <a:lnTo>
                    <a:pt x="66479" y="119628"/>
                  </a:lnTo>
                  <a:lnTo>
                    <a:pt x="67329" y="119103"/>
                  </a:lnTo>
                  <a:lnTo>
                    <a:pt x="68150" y="118551"/>
                  </a:lnTo>
                  <a:lnTo>
                    <a:pt x="68972" y="117984"/>
                  </a:lnTo>
                  <a:lnTo>
                    <a:pt x="69751" y="117404"/>
                  </a:lnTo>
                  <a:lnTo>
                    <a:pt x="70530" y="116794"/>
                  </a:lnTo>
                  <a:lnTo>
                    <a:pt x="71281" y="116171"/>
                  </a:lnTo>
                  <a:lnTo>
                    <a:pt x="72017" y="115534"/>
                  </a:lnTo>
                  <a:lnTo>
                    <a:pt x="72740" y="114868"/>
                  </a:lnTo>
                  <a:lnTo>
                    <a:pt x="73448" y="114188"/>
                  </a:lnTo>
                  <a:lnTo>
                    <a:pt x="74128" y="113508"/>
                  </a:lnTo>
                  <a:lnTo>
                    <a:pt x="74808" y="112800"/>
                  </a:lnTo>
                  <a:lnTo>
                    <a:pt x="75460" y="112063"/>
                  </a:lnTo>
                  <a:lnTo>
                    <a:pt x="76097" y="111327"/>
                  </a:lnTo>
                  <a:lnTo>
                    <a:pt x="76720" y="110576"/>
                  </a:lnTo>
                  <a:lnTo>
                    <a:pt x="77330" y="109811"/>
                  </a:lnTo>
                  <a:lnTo>
                    <a:pt x="77910" y="109032"/>
                  </a:lnTo>
                  <a:lnTo>
                    <a:pt x="78491" y="108238"/>
                  </a:lnTo>
                  <a:lnTo>
                    <a:pt x="79058" y="107431"/>
                  </a:lnTo>
                  <a:lnTo>
                    <a:pt x="79596" y="106609"/>
                  </a:lnTo>
                  <a:lnTo>
                    <a:pt x="80134" y="105774"/>
                  </a:lnTo>
                  <a:lnTo>
                    <a:pt x="80644" y="104938"/>
                  </a:lnTo>
                  <a:lnTo>
                    <a:pt x="81140" y="104088"/>
                  </a:lnTo>
                  <a:lnTo>
                    <a:pt x="81636" y="103224"/>
                  </a:lnTo>
                  <a:lnTo>
                    <a:pt x="82103" y="102346"/>
                  </a:lnTo>
                  <a:lnTo>
                    <a:pt x="82571" y="101467"/>
                  </a:lnTo>
                  <a:lnTo>
                    <a:pt x="83010" y="100575"/>
                  </a:lnTo>
                  <a:lnTo>
                    <a:pt x="83449" y="99668"/>
                  </a:lnTo>
                  <a:lnTo>
                    <a:pt x="83860" y="98762"/>
                  </a:lnTo>
                  <a:lnTo>
                    <a:pt x="84271" y="97855"/>
                  </a:lnTo>
                  <a:lnTo>
                    <a:pt x="84667" y="96934"/>
                  </a:lnTo>
                  <a:lnTo>
                    <a:pt x="85050" y="96000"/>
                  </a:lnTo>
                  <a:lnTo>
                    <a:pt x="85418" y="95065"/>
                  </a:lnTo>
                  <a:lnTo>
                    <a:pt x="85772" y="94130"/>
                  </a:lnTo>
                  <a:lnTo>
                    <a:pt x="86112" y="93181"/>
                  </a:lnTo>
                  <a:lnTo>
                    <a:pt x="86452" y="92231"/>
                  </a:lnTo>
                  <a:lnTo>
                    <a:pt x="86764" y="91282"/>
                  </a:lnTo>
                  <a:lnTo>
                    <a:pt x="87075" y="90333"/>
                  </a:lnTo>
                  <a:lnTo>
                    <a:pt x="87373" y="89370"/>
                  </a:lnTo>
                  <a:lnTo>
                    <a:pt x="87670" y="88407"/>
                  </a:lnTo>
                  <a:lnTo>
                    <a:pt x="87939" y="87444"/>
                  </a:lnTo>
                  <a:lnTo>
                    <a:pt x="88209" y="86480"/>
                  </a:lnTo>
                  <a:lnTo>
                    <a:pt x="88464" y="85503"/>
                  </a:lnTo>
                  <a:lnTo>
                    <a:pt x="88704" y="84540"/>
                  </a:lnTo>
                  <a:lnTo>
                    <a:pt x="88945" y="83576"/>
                  </a:lnTo>
                  <a:lnTo>
                    <a:pt x="89172" y="82613"/>
                  </a:lnTo>
                  <a:lnTo>
                    <a:pt x="89384" y="81636"/>
                  </a:lnTo>
                  <a:lnTo>
                    <a:pt x="89597" y="80672"/>
                  </a:lnTo>
                  <a:lnTo>
                    <a:pt x="89795" y="79709"/>
                  </a:lnTo>
                  <a:lnTo>
                    <a:pt x="89979" y="78746"/>
                  </a:lnTo>
                  <a:lnTo>
                    <a:pt x="90333" y="76834"/>
                  </a:lnTo>
                  <a:lnTo>
                    <a:pt x="90645" y="74935"/>
                  </a:lnTo>
                  <a:lnTo>
                    <a:pt x="90928" y="73051"/>
                  </a:lnTo>
                  <a:lnTo>
                    <a:pt x="91183" y="71196"/>
                  </a:lnTo>
                  <a:lnTo>
                    <a:pt x="91410" y="69354"/>
                  </a:lnTo>
                  <a:lnTo>
                    <a:pt x="91594" y="67555"/>
                  </a:lnTo>
                  <a:lnTo>
                    <a:pt x="91764" y="65785"/>
                  </a:lnTo>
                  <a:lnTo>
                    <a:pt x="91920" y="64056"/>
                  </a:lnTo>
                  <a:lnTo>
                    <a:pt x="92033" y="62356"/>
                  </a:lnTo>
                  <a:lnTo>
                    <a:pt x="92132" y="60713"/>
                  </a:lnTo>
                  <a:lnTo>
                    <a:pt x="92217" y="59113"/>
                  </a:lnTo>
                  <a:lnTo>
                    <a:pt x="92288" y="57569"/>
                  </a:lnTo>
                  <a:lnTo>
                    <a:pt x="92331" y="56081"/>
                  </a:lnTo>
                  <a:lnTo>
                    <a:pt x="92359" y="54665"/>
                  </a:lnTo>
                  <a:lnTo>
                    <a:pt x="92373" y="53291"/>
                  </a:lnTo>
                  <a:lnTo>
                    <a:pt x="92387" y="52002"/>
                  </a:lnTo>
                  <a:lnTo>
                    <a:pt x="92387" y="50783"/>
                  </a:lnTo>
                  <a:lnTo>
                    <a:pt x="92373" y="49636"/>
                  </a:lnTo>
                  <a:lnTo>
                    <a:pt x="92345" y="48559"/>
                  </a:lnTo>
                  <a:lnTo>
                    <a:pt x="92302" y="46689"/>
                  </a:lnTo>
                  <a:lnTo>
                    <a:pt x="92232" y="45160"/>
                  </a:lnTo>
                  <a:lnTo>
                    <a:pt x="92175" y="44041"/>
                  </a:lnTo>
                  <a:lnTo>
                    <a:pt x="92104" y="43106"/>
                  </a:lnTo>
                  <a:lnTo>
                    <a:pt x="92217" y="42624"/>
                  </a:lnTo>
                  <a:lnTo>
                    <a:pt x="92331" y="42043"/>
                  </a:lnTo>
                  <a:lnTo>
                    <a:pt x="92458" y="41264"/>
                  </a:lnTo>
                  <a:lnTo>
                    <a:pt x="92600" y="40287"/>
                  </a:lnTo>
                  <a:lnTo>
                    <a:pt x="92671" y="39734"/>
                  </a:lnTo>
                  <a:lnTo>
                    <a:pt x="92741" y="39139"/>
                  </a:lnTo>
                  <a:lnTo>
                    <a:pt x="92798" y="38502"/>
                  </a:lnTo>
                  <a:lnTo>
                    <a:pt x="92841" y="37822"/>
                  </a:lnTo>
                  <a:lnTo>
                    <a:pt x="92883" y="37114"/>
                  </a:lnTo>
                  <a:lnTo>
                    <a:pt x="92911" y="36377"/>
                  </a:lnTo>
                  <a:lnTo>
                    <a:pt x="92940" y="35598"/>
                  </a:lnTo>
                  <a:lnTo>
                    <a:pt x="92940" y="34805"/>
                  </a:lnTo>
                  <a:lnTo>
                    <a:pt x="92926" y="33969"/>
                  </a:lnTo>
                  <a:lnTo>
                    <a:pt x="92897" y="33119"/>
                  </a:lnTo>
                  <a:lnTo>
                    <a:pt x="92841" y="32226"/>
                  </a:lnTo>
                  <a:lnTo>
                    <a:pt x="92770" y="31334"/>
                  </a:lnTo>
                  <a:lnTo>
                    <a:pt x="92671" y="30413"/>
                  </a:lnTo>
                  <a:lnTo>
                    <a:pt x="92543" y="29478"/>
                  </a:lnTo>
                  <a:lnTo>
                    <a:pt x="92387" y="28515"/>
                  </a:lnTo>
                  <a:lnTo>
                    <a:pt x="92217" y="27552"/>
                  </a:lnTo>
                  <a:lnTo>
                    <a:pt x="92005" y="26574"/>
                  </a:lnTo>
                  <a:lnTo>
                    <a:pt x="91750" y="25583"/>
                  </a:lnTo>
                  <a:lnTo>
                    <a:pt x="91481" y="24577"/>
                  </a:lnTo>
                  <a:lnTo>
                    <a:pt x="91325" y="24081"/>
                  </a:lnTo>
                  <a:lnTo>
                    <a:pt x="91155" y="23571"/>
                  </a:lnTo>
                  <a:lnTo>
                    <a:pt x="90985" y="23076"/>
                  </a:lnTo>
                  <a:lnTo>
                    <a:pt x="90801" y="22566"/>
                  </a:lnTo>
                  <a:lnTo>
                    <a:pt x="90617" y="22056"/>
                  </a:lnTo>
                  <a:lnTo>
                    <a:pt x="90418" y="21560"/>
                  </a:lnTo>
                  <a:lnTo>
                    <a:pt x="90206" y="21050"/>
                  </a:lnTo>
                  <a:lnTo>
                    <a:pt x="89979" y="20540"/>
                  </a:lnTo>
                  <a:lnTo>
                    <a:pt x="89738" y="20044"/>
                  </a:lnTo>
                  <a:lnTo>
                    <a:pt x="89498" y="19534"/>
                  </a:lnTo>
                  <a:lnTo>
                    <a:pt x="89243" y="19038"/>
                  </a:lnTo>
                  <a:lnTo>
                    <a:pt x="88973" y="18528"/>
                  </a:lnTo>
                  <a:lnTo>
                    <a:pt x="88690" y="18033"/>
                  </a:lnTo>
                  <a:lnTo>
                    <a:pt x="88407" y="17537"/>
                  </a:lnTo>
                  <a:lnTo>
                    <a:pt x="88095" y="17041"/>
                  </a:lnTo>
                  <a:lnTo>
                    <a:pt x="87784" y="16545"/>
                  </a:lnTo>
                  <a:lnTo>
                    <a:pt x="87444" y="16050"/>
                  </a:lnTo>
                  <a:lnTo>
                    <a:pt x="87104" y="15568"/>
                  </a:lnTo>
                  <a:lnTo>
                    <a:pt x="86750" y="15072"/>
                  </a:lnTo>
                  <a:lnTo>
                    <a:pt x="86381" y="14590"/>
                  </a:lnTo>
                  <a:lnTo>
                    <a:pt x="85999" y="14123"/>
                  </a:lnTo>
                  <a:lnTo>
                    <a:pt x="85602" y="13641"/>
                  </a:lnTo>
                  <a:lnTo>
                    <a:pt x="85191" y="13174"/>
                  </a:lnTo>
                  <a:lnTo>
                    <a:pt x="84766" y="12706"/>
                  </a:lnTo>
                  <a:lnTo>
                    <a:pt x="84327" y="12239"/>
                  </a:lnTo>
                  <a:lnTo>
                    <a:pt x="83874" y="11786"/>
                  </a:lnTo>
                  <a:lnTo>
                    <a:pt x="83406" y="11332"/>
                  </a:lnTo>
                  <a:lnTo>
                    <a:pt x="82911" y="10879"/>
                  </a:lnTo>
                  <a:lnTo>
                    <a:pt x="82415" y="10440"/>
                  </a:lnTo>
                  <a:lnTo>
                    <a:pt x="81905" y="10001"/>
                  </a:lnTo>
                  <a:lnTo>
                    <a:pt x="81367" y="9562"/>
                  </a:lnTo>
                  <a:lnTo>
                    <a:pt x="80828" y="9137"/>
                  </a:lnTo>
                  <a:lnTo>
                    <a:pt x="80262" y="8726"/>
                  </a:lnTo>
                  <a:lnTo>
                    <a:pt x="79681" y="8315"/>
                  </a:lnTo>
                  <a:lnTo>
                    <a:pt x="79086" y="7904"/>
                  </a:lnTo>
                  <a:lnTo>
                    <a:pt x="78463" y="7508"/>
                  </a:lnTo>
                  <a:lnTo>
                    <a:pt x="77839" y="7125"/>
                  </a:lnTo>
                  <a:lnTo>
                    <a:pt x="77188" y="6743"/>
                  </a:lnTo>
                  <a:lnTo>
                    <a:pt x="76522" y="6360"/>
                  </a:lnTo>
                  <a:lnTo>
                    <a:pt x="75828" y="5992"/>
                  </a:lnTo>
                  <a:lnTo>
                    <a:pt x="75134" y="5638"/>
                  </a:lnTo>
                  <a:lnTo>
                    <a:pt x="74411" y="5284"/>
                  </a:lnTo>
                  <a:lnTo>
                    <a:pt x="73661" y="4944"/>
                  </a:lnTo>
                  <a:lnTo>
                    <a:pt x="72910" y="4618"/>
                  </a:lnTo>
                  <a:lnTo>
                    <a:pt x="72131" y="4292"/>
                  </a:lnTo>
                  <a:lnTo>
                    <a:pt x="71338" y="3981"/>
                  </a:lnTo>
                  <a:lnTo>
                    <a:pt x="70516" y="3669"/>
                  </a:lnTo>
                  <a:lnTo>
                    <a:pt x="69680" y="3386"/>
                  </a:lnTo>
                  <a:lnTo>
                    <a:pt x="68816" y="3102"/>
                  </a:lnTo>
                  <a:lnTo>
                    <a:pt x="67938" y="2833"/>
                  </a:lnTo>
                  <a:lnTo>
                    <a:pt x="67045" y="2564"/>
                  </a:lnTo>
                  <a:lnTo>
                    <a:pt x="66125" y="2323"/>
                  </a:lnTo>
                  <a:lnTo>
                    <a:pt x="65190" y="2082"/>
                  </a:lnTo>
                  <a:lnTo>
                    <a:pt x="64226" y="1856"/>
                  </a:lnTo>
                  <a:lnTo>
                    <a:pt x="63249" y="1643"/>
                  </a:lnTo>
                  <a:lnTo>
                    <a:pt x="62243" y="1431"/>
                  </a:lnTo>
                  <a:lnTo>
                    <a:pt x="61223" y="1247"/>
                  </a:lnTo>
                  <a:lnTo>
                    <a:pt x="60175" y="1062"/>
                  </a:lnTo>
                  <a:lnTo>
                    <a:pt x="59113" y="907"/>
                  </a:lnTo>
                  <a:lnTo>
                    <a:pt x="58022" y="751"/>
                  </a:lnTo>
                  <a:lnTo>
                    <a:pt x="56903" y="609"/>
                  </a:lnTo>
                  <a:lnTo>
                    <a:pt x="55770" y="482"/>
                  </a:lnTo>
                  <a:lnTo>
                    <a:pt x="54608" y="368"/>
                  </a:lnTo>
                  <a:lnTo>
                    <a:pt x="53418" y="269"/>
                  </a:lnTo>
                  <a:lnTo>
                    <a:pt x="52214" y="198"/>
                  </a:lnTo>
                  <a:lnTo>
                    <a:pt x="50982" y="128"/>
                  </a:lnTo>
                  <a:lnTo>
                    <a:pt x="49735" y="71"/>
                  </a:lnTo>
                  <a:lnTo>
                    <a:pt x="48446" y="28"/>
                  </a:lnTo>
                  <a:lnTo>
                    <a:pt x="47143" y="14"/>
                  </a:lnTo>
                  <a:lnTo>
                    <a:pt x="45811" y="0"/>
                  </a:lnTo>
                  <a:close/>
                </a:path>
              </a:pathLst>
            </a:custGeom>
            <a:solidFill>
              <a:srgbClr val="E4A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;p15">
              <a:extLst>
                <a:ext uri="{FF2B5EF4-FFF2-40B4-BE49-F238E27FC236}">
                  <a16:creationId xmlns:a16="http://schemas.microsoft.com/office/drawing/2014/main" id="{0F1B7BA8-901D-45D7-91BC-EB29A1BC6EA7}"/>
                </a:ext>
              </a:extLst>
            </p:cNvPr>
            <p:cNvSpPr/>
            <p:nvPr/>
          </p:nvSpPr>
          <p:spPr>
            <a:xfrm>
              <a:off x="3070725" y="1967000"/>
              <a:ext cx="341750" cy="306375"/>
            </a:xfrm>
            <a:custGeom>
              <a:avLst/>
              <a:gdLst/>
              <a:ahLst/>
              <a:cxnLst/>
              <a:rect l="l" t="t" r="r" b="b"/>
              <a:pathLst>
                <a:path w="13670" h="12255" extrusionOk="0">
                  <a:moveTo>
                    <a:pt x="7154" y="1"/>
                  </a:moveTo>
                  <a:lnTo>
                    <a:pt x="6630" y="15"/>
                  </a:lnTo>
                  <a:lnTo>
                    <a:pt x="6091" y="58"/>
                  </a:lnTo>
                  <a:lnTo>
                    <a:pt x="5539" y="114"/>
                  </a:lnTo>
                  <a:lnTo>
                    <a:pt x="4972" y="185"/>
                  </a:lnTo>
                  <a:lnTo>
                    <a:pt x="4391" y="284"/>
                  </a:lnTo>
                  <a:lnTo>
                    <a:pt x="3782" y="412"/>
                  </a:lnTo>
                  <a:lnTo>
                    <a:pt x="3173" y="568"/>
                  </a:lnTo>
                  <a:lnTo>
                    <a:pt x="2550" y="752"/>
                  </a:lnTo>
                  <a:lnTo>
                    <a:pt x="2210" y="1049"/>
                  </a:lnTo>
                  <a:lnTo>
                    <a:pt x="1884" y="1361"/>
                  </a:lnTo>
                  <a:lnTo>
                    <a:pt x="1587" y="1701"/>
                  </a:lnTo>
                  <a:lnTo>
                    <a:pt x="1318" y="2055"/>
                  </a:lnTo>
                  <a:lnTo>
                    <a:pt x="1063" y="2423"/>
                  </a:lnTo>
                  <a:lnTo>
                    <a:pt x="836" y="2820"/>
                  </a:lnTo>
                  <a:lnTo>
                    <a:pt x="623" y="3216"/>
                  </a:lnTo>
                  <a:lnTo>
                    <a:pt x="453" y="3641"/>
                  </a:lnTo>
                  <a:lnTo>
                    <a:pt x="312" y="4066"/>
                  </a:lnTo>
                  <a:lnTo>
                    <a:pt x="184" y="4506"/>
                  </a:lnTo>
                  <a:lnTo>
                    <a:pt x="99" y="4959"/>
                  </a:lnTo>
                  <a:lnTo>
                    <a:pt x="28" y="5412"/>
                  </a:lnTo>
                  <a:lnTo>
                    <a:pt x="0" y="5880"/>
                  </a:lnTo>
                  <a:lnTo>
                    <a:pt x="14" y="6347"/>
                  </a:lnTo>
                  <a:lnTo>
                    <a:pt x="43" y="6829"/>
                  </a:lnTo>
                  <a:lnTo>
                    <a:pt x="113" y="7296"/>
                  </a:lnTo>
                  <a:lnTo>
                    <a:pt x="170" y="7579"/>
                  </a:lnTo>
                  <a:lnTo>
                    <a:pt x="241" y="7863"/>
                  </a:lnTo>
                  <a:lnTo>
                    <a:pt x="312" y="8132"/>
                  </a:lnTo>
                  <a:lnTo>
                    <a:pt x="411" y="8387"/>
                  </a:lnTo>
                  <a:lnTo>
                    <a:pt x="510" y="8656"/>
                  </a:lnTo>
                  <a:lnTo>
                    <a:pt x="609" y="8911"/>
                  </a:lnTo>
                  <a:lnTo>
                    <a:pt x="737" y="9152"/>
                  </a:lnTo>
                  <a:lnTo>
                    <a:pt x="864" y="9393"/>
                  </a:lnTo>
                  <a:lnTo>
                    <a:pt x="1006" y="9633"/>
                  </a:lnTo>
                  <a:lnTo>
                    <a:pt x="1148" y="9860"/>
                  </a:lnTo>
                  <a:lnTo>
                    <a:pt x="1303" y="10087"/>
                  </a:lnTo>
                  <a:lnTo>
                    <a:pt x="1459" y="10299"/>
                  </a:lnTo>
                  <a:lnTo>
                    <a:pt x="1629" y="10512"/>
                  </a:lnTo>
                  <a:lnTo>
                    <a:pt x="1813" y="10710"/>
                  </a:lnTo>
                  <a:lnTo>
                    <a:pt x="1997" y="10908"/>
                  </a:lnTo>
                  <a:lnTo>
                    <a:pt x="2196" y="11092"/>
                  </a:lnTo>
                  <a:lnTo>
                    <a:pt x="2635" y="11291"/>
                  </a:lnTo>
                  <a:lnTo>
                    <a:pt x="3088" y="11475"/>
                  </a:lnTo>
                  <a:lnTo>
                    <a:pt x="3556" y="11645"/>
                  </a:lnTo>
                  <a:lnTo>
                    <a:pt x="4023" y="11801"/>
                  </a:lnTo>
                  <a:lnTo>
                    <a:pt x="4519" y="11928"/>
                  </a:lnTo>
                  <a:lnTo>
                    <a:pt x="5029" y="12042"/>
                  </a:lnTo>
                  <a:lnTo>
                    <a:pt x="5539" y="12127"/>
                  </a:lnTo>
                  <a:lnTo>
                    <a:pt x="6063" y="12197"/>
                  </a:lnTo>
                  <a:lnTo>
                    <a:pt x="6601" y="12240"/>
                  </a:lnTo>
                  <a:lnTo>
                    <a:pt x="7154" y="12254"/>
                  </a:lnTo>
                  <a:lnTo>
                    <a:pt x="7706" y="12240"/>
                  </a:lnTo>
                  <a:lnTo>
                    <a:pt x="8287" y="12197"/>
                  </a:lnTo>
                  <a:lnTo>
                    <a:pt x="8868" y="12127"/>
                  </a:lnTo>
                  <a:lnTo>
                    <a:pt x="9463" y="12027"/>
                  </a:lnTo>
                  <a:lnTo>
                    <a:pt x="10072" y="11886"/>
                  </a:lnTo>
                  <a:lnTo>
                    <a:pt x="10695" y="11730"/>
                  </a:lnTo>
                  <a:lnTo>
                    <a:pt x="10893" y="11588"/>
                  </a:lnTo>
                  <a:lnTo>
                    <a:pt x="11078" y="11432"/>
                  </a:lnTo>
                  <a:lnTo>
                    <a:pt x="11276" y="11277"/>
                  </a:lnTo>
                  <a:lnTo>
                    <a:pt x="11460" y="11121"/>
                  </a:lnTo>
                  <a:lnTo>
                    <a:pt x="11630" y="10951"/>
                  </a:lnTo>
                  <a:lnTo>
                    <a:pt x="11800" y="10781"/>
                  </a:lnTo>
                  <a:lnTo>
                    <a:pt x="11970" y="10597"/>
                  </a:lnTo>
                  <a:lnTo>
                    <a:pt x="12126" y="10413"/>
                  </a:lnTo>
                  <a:lnTo>
                    <a:pt x="12267" y="10228"/>
                  </a:lnTo>
                  <a:lnTo>
                    <a:pt x="12409" y="10030"/>
                  </a:lnTo>
                  <a:lnTo>
                    <a:pt x="12551" y="9832"/>
                  </a:lnTo>
                  <a:lnTo>
                    <a:pt x="12678" y="9619"/>
                  </a:lnTo>
                  <a:lnTo>
                    <a:pt x="12806" y="9421"/>
                  </a:lnTo>
                  <a:lnTo>
                    <a:pt x="12919" y="9208"/>
                  </a:lnTo>
                  <a:lnTo>
                    <a:pt x="13018" y="8982"/>
                  </a:lnTo>
                  <a:lnTo>
                    <a:pt x="13117" y="8769"/>
                  </a:lnTo>
                  <a:lnTo>
                    <a:pt x="13217" y="8543"/>
                  </a:lnTo>
                  <a:lnTo>
                    <a:pt x="13302" y="8316"/>
                  </a:lnTo>
                  <a:lnTo>
                    <a:pt x="13372" y="8075"/>
                  </a:lnTo>
                  <a:lnTo>
                    <a:pt x="13443" y="7849"/>
                  </a:lnTo>
                  <a:lnTo>
                    <a:pt x="13500" y="7608"/>
                  </a:lnTo>
                  <a:lnTo>
                    <a:pt x="13556" y="7367"/>
                  </a:lnTo>
                  <a:lnTo>
                    <a:pt x="13599" y="7126"/>
                  </a:lnTo>
                  <a:lnTo>
                    <a:pt x="13627" y="6871"/>
                  </a:lnTo>
                  <a:lnTo>
                    <a:pt x="13656" y="6630"/>
                  </a:lnTo>
                  <a:lnTo>
                    <a:pt x="13670" y="6375"/>
                  </a:lnTo>
                  <a:lnTo>
                    <a:pt x="13670" y="6135"/>
                  </a:lnTo>
                  <a:lnTo>
                    <a:pt x="13670" y="5880"/>
                  </a:lnTo>
                  <a:lnTo>
                    <a:pt x="13656" y="5625"/>
                  </a:lnTo>
                  <a:lnTo>
                    <a:pt x="13641" y="5370"/>
                  </a:lnTo>
                  <a:lnTo>
                    <a:pt x="13599" y="5115"/>
                  </a:lnTo>
                  <a:lnTo>
                    <a:pt x="13556" y="4860"/>
                  </a:lnTo>
                  <a:lnTo>
                    <a:pt x="13500" y="4520"/>
                  </a:lnTo>
                  <a:lnTo>
                    <a:pt x="13415" y="4194"/>
                  </a:lnTo>
                  <a:lnTo>
                    <a:pt x="13316" y="3882"/>
                  </a:lnTo>
                  <a:lnTo>
                    <a:pt x="13202" y="3571"/>
                  </a:lnTo>
                  <a:lnTo>
                    <a:pt x="13075" y="3259"/>
                  </a:lnTo>
                  <a:lnTo>
                    <a:pt x="12933" y="2976"/>
                  </a:lnTo>
                  <a:lnTo>
                    <a:pt x="12777" y="2692"/>
                  </a:lnTo>
                  <a:lnTo>
                    <a:pt x="12607" y="2409"/>
                  </a:lnTo>
                  <a:lnTo>
                    <a:pt x="12423" y="2140"/>
                  </a:lnTo>
                  <a:lnTo>
                    <a:pt x="12239" y="1885"/>
                  </a:lnTo>
                  <a:lnTo>
                    <a:pt x="12041" y="1644"/>
                  </a:lnTo>
                  <a:lnTo>
                    <a:pt x="11828" y="1403"/>
                  </a:lnTo>
                  <a:lnTo>
                    <a:pt x="11602" y="1177"/>
                  </a:lnTo>
                  <a:lnTo>
                    <a:pt x="11375" y="964"/>
                  </a:lnTo>
                  <a:lnTo>
                    <a:pt x="11120" y="752"/>
                  </a:lnTo>
                  <a:lnTo>
                    <a:pt x="10879" y="568"/>
                  </a:lnTo>
                  <a:lnTo>
                    <a:pt x="10454" y="440"/>
                  </a:lnTo>
                  <a:lnTo>
                    <a:pt x="10029" y="327"/>
                  </a:lnTo>
                  <a:lnTo>
                    <a:pt x="9576" y="228"/>
                  </a:lnTo>
                  <a:lnTo>
                    <a:pt x="9123" y="157"/>
                  </a:lnTo>
                  <a:lnTo>
                    <a:pt x="8641" y="86"/>
                  </a:lnTo>
                  <a:lnTo>
                    <a:pt x="8159" y="43"/>
                  </a:lnTo>
                  <a:lnTo>
                    <a:pt x="7664" y="15"/>
                  </a:lnTo>
                  <a:lnTo>
                    <a:pt x="7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8;p15">
              <a:extLst>
                <a:ext uri="{FF2B5EF4-FFF2-40B4-BE49-F238E27FC236}">
                  <a16:creationId xmlns:a16="http://schemas.microsoft.com/office/drawing/2014/main" id="{DD4A6BB5-F1D6-4728-0832-CB6FE778AE06}"/>
                </a:ext>
              </a:extLst>
            </p:cNvPr>
            <p:cNvSpPr/>
            <p:nvPr/>
          </p:nvSpPr>
          <p:spPr>
            <a:xfrm>
              <a:off x="2919500" y="1958875"/>
              <a:ext cx="618350" cy="197275"/>
            </a:xfrm>
            <a:custGeom>
              <a:avLst/>
              <a:gdLst/>
              <a:ahLst/>
              <a:cxnLst/>
              <a:rect l="l" t="t" r="r" b="b"/>
              <a:pathLst>
                <a:path w="24734" h="7891" extrusionOk="0">
                  <a:moveTo>
                    <a:pt x="12353" y="0"/>
                  </a:moveTo>
                  <a:lnTo>
                    <a:pt x="12126" y="14"/>
                  </a:lnTo>
                  <a:lnTo>
                    <a:pt x="11687" y="57"/>
                  </a:lnTo>
                  <a:lnTo>
                    <a:pt x="11248" y="113"/>
                  </a:lnTo>
                  <a:lnTo>
                    <a:pt x="10809" y="184"/>
                  </a:lnTo>
                  <a:lnTo>
                    <a:pt x="10384" y="255"/>
                  </a:lnTo>
                  <a:lnTo>
                    <a:pt x="9945" y="340"/>
                  </a:lnTo>
                  <a:lnTo>
                    <a:pt x="9095" y="524"/>
                  </a:lnTo>
                  <a:lnTo>
                    <a:pt x="8245" y="751"/>
                  </a:lnTo>
                  <a:lnTo>
                    <a:pt x="7409" y="992"/>
                  </a:lnTo>
                  <a:lnTo>
                    <a:pt x="6573" y="1275"/>
                  </a:lnTo>
                  <a:lnTo>
                    <a:pt x="5752" y="1587"/>
                  </a:lnTo>
                  <a:lnTo>
                    <a:pt x="4944" y="1927"/>
                  </a:lnTo>
                  <a:lnTo>
                    <a:pt x="4137" y="2309"/>
                  </a:lnTo>
                  <a:lnTo>
                    <a:pt x="3740" y="2507"/>
                  </a:lnTo>
                  <a:lnTo>
                    <a:pt x="3358" y="2706"/>
                  </a:lnTo>
                  <a:lnTo>
                    <a:pt x="2961" y="2918"/>
                  </a:lnTo>
                  <a:lnTo>
                    <a:pt x="2579" y="3145"/>
                  </a:lnTo>
                  <a:lnTo>
                    <a:pt x="2210" y="3371"/>
                  </a:lnTo>
                  <a:lnTo>
                    <a:pt x="1828" y="3612"/>
                  </a:lnTo>
                  <a:lnTo>
                    <a:pt x="1460" y="3853"/>
                  </a:lnTo>
                  <a:lnTo>
                    <a:pt x="1091" y="4108"/>
                  </a:lnTo>
                  <a:lnTo>
                    <a:pt x="737" y="4363"/>
                  </a:lnTo>
                  <a:lnTo>
                    <a:pt x="383" y="4632"/>
                  </a:lnTo>
                  <a:lnTo>
                    <a:pt x="355" y="4661"/>
                  </a:lnTo>
                  <a:lnTo>
                    <a:pt x="270" y="4731"/>
                  </a:lnTo>
                  <a:lnTo>
                    <a:pt x="213" y="4802"/>
                  </a:lnTo>
                  <a:lnTo>
                    <a:pt x="156" y="4887"/>
                  </a:lnTo>
                  <a:lnTo>
                    <a:pt x="114" y="4972"/>
                  </a:lnTo>
                  <a:lnTo>
                    <a:pt x="71" y="5057"/>
                  </a:lnTo>
                  <a:lnTo>
                    <a:pt x="43" y="5142"/>
                  </a:lnTo>
                  <a:lnTo>
                    <a:pt x="15" y="5241"/>
                  </a:lnTo>
                  <a:lnTo>
                    <a:pt x="1" y="5326"/>
                  </a:lnTo>
                  <a:lnTo>
                    <a:pt x="1" y="5425"/>
                  </a:lnTo>
                  <a:lnTo>
                    <a:pt x="1" y="5525"/>
                  </a:lnTo>
                  <a:lnTo>
                    <a:pt x="15" y="5610"/>
                  </a:lnTo>
                  <a:lnTo>
                    <a:pt x="43" y="5709"/>
                  </a:lnTo>
                  <a:lnTo>
                    <a:pt x="86" y="5794"/>
                  </a:lnTo>
                  <a:lnTo>
                    <a:pt x="114" y="5893"/>
                  </a:lnTo>
                  <a:lnTo>
                    <a:pt x="171" y="5964"/>
                  </a:lnTo>
                  <a:lnTo>
                    <a:pt x="227" y="6049"/>
                  </a:lnTo>
                  <a:lnTo>
                    <a:pt x="298" y="6120"/>
                  </a:lnTo>
                  <a:lnTo>
                    <a:pt x="383" y="6190"/>
                  </a:lnTo>
                  <a:lnTo>
                    <a:pt x="454" y="6247"/>
                  </a:lnTo>
                  <a:lnTo>
                    <a:pt x="539" y="6290"/>
                  </a:lnTo>
                  <a:lnTo>
                    <a:pt x="624" y="6332"/>
                  </a:lnTo>
                  <a:lnTo>
                    <a:pt x="723" y="6360"/>
                  </a:lnTo>
                  <a:lnTo>
                    <a:pt x="808" y="6389"/>
                  </a:lnTo>
                  <a:lnTo>
                    <a:pt x="907" y="6389"/>
                  </a:lnTo>
                  <a:lnTo>
                    <a:pt x="992" y="6403"/>
                  </a:lnTo>
                  <a:lnTo>
                    <a:pt x="1091" y="6389"/>
                  </a:lnTo>
                  <a:lnTo>
                    <a:pt x="1190" y="6375"/>
                  </a:lnTo>
                  <a:lnTo>
                    <a:pt x="1275" y="6360"/>
                  </a:lnTo>
                  <a:lnTo>
                    <a:pt x="1360" y="6318"/>
                  </a:lnTo>
                  <a:lnTo>
                    <a:pt x="1460" y="6275"/>
                  </a:lnTo>
                  <a:lnTo>
                    <a:pt x="1545" y="6233"/>
                  </a:lnTo>
                  <a:lnTo>
                    <a:pt x="1615" y="6162"/>
                  </a:lnTo>
                  <a:lnTo>
                    <a:pt x="1927" y="5907"/>
                  </a:lnTo>
                  <a:lnTo>
                    <a:pt x="2253" y="5666"/>
                  </a:lnTo>
                  <a:lnTo>
                    <a:pt x="2890" y="5185"/>
                  </a:lnTo>
                  <a:lnTo>
                    <a:pt x="3570" y="4717"/>
                  </a:lnTo>
                  <a:lnTo>
                    <a:pt x="4250" y="4292"/>
                  </a:lnTo>
                  <a:lnTo>
                    <a:pt x="4958" y="3896"/>
                  </a:lnTo>
                  <a:lnTo>
                    <a:pt x="5681" y="3513"/>
                  </a:lnTo>
                  <a:lnTo>
                    <a:pt x="6417" y="3173"/>
                  </a:lnTo>
                  <a:lnTo>
                    <a:pt x="7168" y="2847"/>
                  </a:lnTo>
                  <a:lnTo>
                    <a:pt x="7933" y="2550"/>
                  </a:lnTo>
                  <a:lnTo>
                    <a:pt x="8712" y="2295"/>
                  </a:lnTo>
                  <a:lnTo>
                    <a:pt x="9491" y="2054"/>
                  </a:lnTo>
                  <a:lnTo>
                    <a:pt x="10285" y="1842"/>
                  </a:lnTo>
                  <a:lnTo>
                    <a:pt x="11078" y="1657"/>
                  </a:lnTo>
                  <a:lnTo>
                    <a:pt x="11475" y="1587"/>
                  </a:lnTo>
                  <a:lnTo>
                    <a:pt x="11885" y="1516"/>
                  </a:lnTo>
                  <a:lnTo>
                    <a:pt x="12282" y="1459"/>
                  </a:lnTo>
                  <a:lnTo>
                    <a:pt x="12466" y="1431"/>
                  </a:lnTo>
                  <a:lnTo>
                    <a:pt x="13444" y="1431"/>
                  </a:lnTo>
                  <a:lnTo>
                    <a:pt x="13854" y="1445"/>
                  </a:lnTo>
                  <a:lnTo>
                    <a:pt x="14251" y="1473"/>
                  </a:lnTo>
                  <a:lnTo>
                    <a:pt x="14662" y="1516"/>
                  </a:lnTo>
                  <a:lnTo>
                    <a:pt x="15073" y="1558"/>
                  </a:lnTo>
                  <a:lnTo>
                    <a:pt x="15469" y="1615"/>
                  </a:lnTo>
                  <a:lnTo>
                    <a:pt x="15866" y="1672"/>
                  </a:lnTo>
                  <a:lnTo>
                    <a:pt x="16277" y="1757"/>
                  </a:lnTo>
                  <a:lnTo>
                    <a:pt x="16673" y="1842"/>
                  </a:lnTo>
                  <a:lnTo>
                    <a:pt x="17056" y="1941"/>
                  </a:lnTo>
                  <a:lnTo>
                    <a:pt x="17452" y="2054"/>
                  </a:lnTo>
                  <a:lnTo>
                    <a:pt x="17835" y="2167"/>
                  </a:lnTo>
                  <a:lnTo>
                    <a:pt x="18217" y="2309"/>
                  </a:lnTo>
                  <a:lnTo>
                    <a:pt x="18586" y="2451"/>
                  </a:lnTo>
                  <a:lnTo>
                    <a:pt x="18968" y="2621"/>
                  </a:lnTo>
                  <a:lnTo>
                    <a:pt x="19322" y="2791"/>
                  </a:lnTo>
                  <a:lnTo>
                    <a:pt x="19676" y="2975"/>
                  </a:lnTo>
                  <a:lnTo>
                    <a:pt x="20030" y="3187"/>
                  </a:lnTo>
                  <a:lnTo>
                    <a:pt x="20370" y="3400"/>
                  </a:lnTo>
                  <a:lnTo>
                    <a:pt x="20710" y="3626"/>
                  </a:lnTo>
                  <a:lnTo>
                    <a:pt x="21036" y="3867"/>
                  </a:lnTo>
                  <a:lnTo>
                    <a:pt x="21348" y="4122"/>
                  </a:lnTo>
                  <a:lnTo>
                    <a:pt x="21659" y="4377"/>
                  </a:lnTo>
                  <a:lnTo>
                    <a:pt x="21957" y="4661"/>
                  </a:lnTo>
                  <a:lnTo>
                    <a:pt x="22226" y="4944"/>
                  </a:lnTo>
                  <a:lnTo>
                    <a:pt x="22509" y="5255"/>
                  </a:lnTo>
                  <a:lnTo>
                    <a:pt x="22764" y="5567"/>
                  </a:lnTo>
                  <a:lnTo>
                    <a:pt x="23005" y="5879"/>
                  </a:lnTo>
                  <a:lnTo>
                    <a:pt x="23246" y="6219"/>
                  </a:lnTo>
                  <a:lnTo>
                    <a:pt x="23458" y="6559"/>
                  </a:lnTo>
                  <a:lnTo>
                    <a:pt x="23657" y="6913"/>
                  </a:lnTo>
                  <a:lnTo>
                    <a:pt x="23827" y="7267"/>
                  </a:lnTo>
                  <a:lnTo>
                    <a:pt x="23912" y="7451"/>
                  </a:lnTo>
                  <a:lnTo>
                    <a:pt x="23954" y="7536"/>
                  </a:lnTo>
                  <a:lnTo>
                    <a:pt x="23983" y="7621"/>
                  </a:lnTo>
                  <a:lnTo>
                    <a:pt x="23997" y="7635"/>
                  </a:lnTo>
                  <a:lnTo>
                    <a:pt x="24025" y="7706"/>
                  </a:lnTo>
                  <a:lnTo>
                    <a:pt x="24068" y="7763"/>
                  </a:lnTo>
                  <a:lnTo>
                    <a:pt x="24124" y="7819"/>
                  </a:lnTo>
                  <a:lnTo>
                    <a:pt x="24181" y="7848"/>
                  </a:lnTo>
                  <a:lnTo>
                    <a:pt x="24252" y="7876"/>
                  </a:lnTo>
                  <a:lnTo>
                    <a:pt x="24323" y="7890"/>
                  </a:lnTo>
                  <a:lnTo>
                    <a:pt x="24393" y="7890"/>
                  </a:lnTo>
                  <a:lnTo>
                    <a:pt x="24464" y="7876"/>
                  </a:lnTo>
                  <a:lnTo>
                    <a:pt x="24535" y="7848"/>
                  </a:lnTo>
                  <a:lnTo>
                    <a:pt x="24606" y="7805"/>
                  </a:lnTo>
                  <a:lnTo>
                    <a:pt x="24648" y="7749"/>
                  </a:lnTo>
                  <a:lnTo>
                    <a:pt x="24691" y="7678"/>
                  </a:lnTo>
                  <a:lnTo>
                    <a:pt x="24719" y="7621"/>
                  </a:lnTo>
                  <a:lnTo>
                    <a:pt x="24733" y="7536"/>
                  </a:lnTo>
                  <a:lnTo>
                    <a:pt x="24733" y="7465"/>
                  </a:lnTo>
                  <a:lnTo>
                    <a:pt x="24719" y="7394"/>
                  </a:lnTo>
                  <a:lnTo>
                    <a:pt x="24691" y="7267"/>
                  </a:lnTo>
                  <a:lnTo>
                    <a:pt x="24648" y="7154"/>
                  </a:lnTo>
                  <a:lnTo>
                    <a:pt x="24563" y="6955"/>
                  </a:lnTo>
                  <a:lnTo>
                    <a:pt x="24379" y="6545"/>
                  </a:lnTo>
                  <a:lnTo>
                    <a:pt x="24181" y="6148"/>
                  </a:lnTo>
                  <a:lnTo>
                    <a:pt x="23968" y="5765"/>
                  </a:lnTo>
                  <a:lnTo>
                    <a:pt x="23728" y="5383"/>
                  </a:lnTo>
                  <a:lnTo>
                    <a:pt x="23473" y="5029"/>
                  </a:lnTo>
                  <a:lnTo>
                    <a:pt x="23204" y="4675"/>
                  </a:lnTo>
                  <a:lnTo>
                    <a:pt x="22920" y="4321"/>
                  </a:lnTo>
                  <a:lnTo>
                    <a:pt x="22637" y="3995"/>
                  </a:lnTo>
                  <a:lnTo>
                    <a:pt x="22325" y="3683"/>
                  </a:lnTo>
                  <a:lnTo>
                    <a:pt x="21999" y="3371"/>
                  </a:lnTo>
                  <a:lnTo>
                    <a:pt x="21674" y="3074"/>
                  </a:lnTo>
                  <a:lnTo>
                    <a:pt x="21320" y="2805"/>
                  </a:lnTo>
                  <a:lnTo>
                    <a:pt x="20965" y="2536"/>
                  </a:lnTo>
                  <a:lnTo>
                    <a:pt x="20597" y="2281"/>
                  </a:lnTo>
                  <a:lnTo>
                    <a:pt x="20229" y="2040"/>
                  </a:lnTo>
                  <a:lnTo>
                    <a:pt x="19846" y="1813"/>
                  </a:lnTo>
                  <a:lnTo>
                    <a:pt x="19450" y="1615"/>
                  </a:lnTo>
                  <a:lnTo>
                    <a:pt x="19053" y="1417"/>
                  </a:lnTo>
                  <a:lnTo>
                    <a:pt x="18656" y="1232"/>
                  </a:lnTo>
                  <a:lnTo>
                    <a:pt x="18246" y="1063"/>
                  </a:lnTo>
                  <a:lnTo>
                    <a:pt x="17821" y="907"/>
                  </a:lnTo>
                  <a:lnTo>
                    <a:pt x="17410" y="765"/>
                  </a:lnTo>
                  <a:lnTo>
                    <a:pt x="16985" y="638"/>
                  </a:lnTo>
                  <a:lnTo>
                    <a:pt x="16560" y="524"/>
                  </a:lnTo>
                  <a:lnTo>
                    <a:pt x="16121" y="425"/>
                  </a:lnTo>
                  <a:lnTo>
                    <a:pt x="15696" y="326"/>
                  </a:lnTo>
                  <a:lnTo>
                    <a:pt x="15257" y="255"/>
                  </a:lnTo>
                  <a:lnTo>
                    <a:pt x="14818" y="184"/>
                  </a:lnTo>
                  <a:lnTo>
                    <a:pt x="14393" y="128"/>
                  </a:lnTo>
                  <a:lnTo>
                    <a:pt x="13953" y="85"/>
                  </a:lnTo>
                  <a:lnTo>
                    <a:pt x="13514" y="43"/>
                  </a:lnTo>
                  <a:lnTo>
                    <a:pt x="13075" y="14"/>
                  </a:lnTo>
                  <a:lnTo>
                    <a:pt x="12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;p15">
              <a:extLst>
                <a:ext uri="{FF2B5EF4-FFF2-40B4-BE49-F238E27FC236}">
                  <a16:creationId xmlns:a16="http://schemas.microsoft.com/office/drawing/2014/main" id="{E30F3B92-662D-E8EB-BF4A-DBF485EA1554}"/>
                </a:ext>
              </a:extLst>
            </p:cNvPr>
            <p:cNvSpPr/>
            <p:nvPr/>
          </p:nvSpPr>
          <p:spPr>
            <a:xfrm>
              <a:off x="4145875" y="1967000"/>
              <a:ext cx="341775" cy="306375"/>
            </a:xfrm>
            <a:custGeom>
              <a:avLst/>
              <a:gdLst/>
              <a:ahLst/>
              <a:cxnLst/>
              <a:rect l="l" t="t" r="r" b="b"/>
              <a:pathLst>
                <a:path w="13671" h="12255" extrusionOk="0">
                  <a:moveTo>
                    <a:pt x="6517" y="1"/>
                  </a:moveTo>
                  <a:lnTo>
                    <a:pt x="6007" y="15"/>
                  </a:lnTo>
                  <a:lnTo>
                    <a:pt x="5511" y="43"/>
                  </a:lnTo>
                  <a:lnTo>
                    <a:pt x="5029" y="86"/>
                  </a:lnTo>
                  <a:lnTo>
                    <a:pt x="4548" y="157"/>
                  </a:lnTo>
                  <a:lnTo>
                    <a:pt x="4094" y="228"/>
                  </a:lnTo>
                  <a:lnTo>
                    <a:pt x="3641" y="327"/>
                  </a:lnTo>
                  <a:lnTo>
                    <a:pt x="3216" y="440"/>
                  </a:lnTo>
                  <a:lnTo>
                    <a:pt x="2791" y="568"/>
                  </a:lnTo>
                  <a:lnTo>
                    <a:pt x="2550" y="752"/>
                  </a:lnTo>
                  <a:lnTo>
                    <a:pt x="2295" y="964"/>
                  </a:lnTo>
                  <a:lnTo>
                    <a:pt x="2069" y="1177"/>
                  </a:lnTo>
                  <a:lnTo>
                    <a:pt x="1842" y="1403"/>
                  </a:lnTo>
                  <a:lnTo>
                    <a:pt x="1629" y="1644"/>
                  </a:lnTo>
                  <a:lnTo>
                    <a:pt x="1431" y="1885"/>
                  </a:lnTo>
                  <a:lnTo>
                    <a:pt x="1247" y="2140"/>
                  </a:lnTo>
                  <a:lnTo>
                    <a:pt x="1063" y="2409"/>
                  </a:lnTo>
                  <a:lnTo>
                    <a:pt x="893" y="2692"/>
                  </a:lnTo>
                  <a:lnTo>
                    <a:pt x="737" y="2976"/>
                  </a:lnTo>
                  <a:lnTo>
                    <a:pt x="595" y="3259"/>
                  </a:lnTo>
                  <a:lnTo>
                    <a:pt x="468" y="3571"/>
                  </a:lnTo>
                  <a:lnTo>
                    <a:pt x="355" y="3882"/>
                  </a:lnTo>
                  <a:lnTo>
                    <a:pt x="255" y="4194"/>
                  </a:lnTo>
                  <a:lnTo>
                    <a:pt x="170" y="4520"/>
                  </a:lnTo>
                  <a:lnTo>
                    <a:pt x="114" y="4860"/>
                  </a:lnTo>
                  <a:lnTo>
                    <a:pt x="71" y="5115"/>
                  </a:lnTo>
                  <a:lnTo>
                    <a:pt x="29" y="5370"/>
                  </a:lnTo>
                  <a:lnTo>
                    <a:pt x="15" y="5625"/>
                  </a:lnTo>
                  <a:lnTo>
                    <a:pt x="0" y="5880"/>
                  </a:lnTo>
                  <a:lnTo>
                    <a:pt x="0" y="6135"/>
                  </a:lnTo>
                  <a:lnTo>
                    <a:pt x="0" y="6375"/>
                  </a:lnTo>
                  <a:lnTo>
                    <a:pt x="15" y="6630"/>
                  </a:lnTo>
                  <a:lnTo>
                    <a:pt x="43" y="6871"/>
                  </a:lnTo>
                  <a:lnTo>
                    <a:pt x="71" y="7126"/>
                  </a:lnTo>
                  <a:lnTo>
                    <a:pt x="114" y="7367"/>
                  </a:lnTo>
                  <a:lnTo>
                    <a:pt x="170" y="7608"/>
                  </a:lnTo>
                  <a:lnTo>
                    <a:pt x="227" y="7849"/>
                  </a:lnTo>
                  <a:lnTo>
                    <a:pt x="298" y="8075"/>
                  </a:lnTo>
                  <a:lnTo>
                    <a:pt x="369" y="8316"/>
                  </a:lnTo>
                  <a:lnTo>
                    <a:pt x="454" y="8543"/>
                  </a:lnTo>
                  <a:lnTo>
                    <a:pt x="553" y="8769"/>
                  </a:lnTo>
                  <a:lnTo>
                    <a:pt x="652" y="8982"/>
                  </a:lnTo>
                  <a:lnTo>
                    <a:pt x="751" y="9208"/>
                  </a:lnTo>
                  <a:lnTo>
                    <a:pt x="865" y="9421"/>
                  </a:lnTo>
                  <a:lnTo>
                    <a:pt x="992" y="9619"/>
                  </a:lnTo>
                  <a:lnTo>
                    <a:pt x="1119" y="9832"/>
                  </a:lnTo>
                  <a:lnTo>
                    <a:pt x="1261" y="10030"/>
                  </a:lnTo>
                  <a:lnTo>
                    <a:pt x="1403" y="10228"/>
                  </a:lnTo>
                  <a:lnTo>
                    <a:pt x="1544" y="10413"/>
                  </a:lnTo>
                  <a:lnTo>
                    <a:pt x="1700" y="10597"/>
                  </a:lnTo>
                  <a:lnTo>
                    <a:pt x="1870" y="10781"/>
                  </a:lnTo>
                  <a:lnTo>
                    <a:pt x="2040" y="10951"/>
                  </a:lnTo>
                  <a:lnTo>
                    <a:pt x="2210" y="11121"/>
                  </a:lnTo>
                  <a:lnTo>
                    <a:pt x="2394" y="11277"/>
                  </a:lnTo>
                  <a:lnTo>
                    <a:pt x="2593" y="11432"/>
                  </a:lnTo>
                  <a:lnTo>
                    <a:pt x="2777" y="11588"/>
                  </a:lnTo>
                  <a:lnTo>
                    <a:pt x="2975" y="11730"/>
                  </a:lnTo>
                  <a:lnTo>
                    <a:pt x="3598" y="11886"/>
                  </a:lnTo>
                  <a:lnTo>
                    <a:pt x="4208" y="12027"/>
                  </a:lnTo>
                  <a:lnTo>
                    <a:pt x="4803" y="12127"/>
                  </a:lnTo>
                  <a:lnTo>
                    <a:pt x="5383" y="12197"/>
                  </a:lnTo>
                  <a:lnTo>
                    <a:pt x="5964" y="12240"/>
                  </a:lnTo>
                  <a:lnTo>
                    <a:pt x="6517" y="12254"/>
                  </a:lnTo>
                  <a:lnTo>
                    <a:pt x="7069" y="12240"/>
                  </a:lnTo>
                  <a:lnTo>
                    <a:pt x="7607" y="12197"/>
                  </a:lnTo>
                  <a:lnTo>
                    <a:pt x="8131" y="12127"/>
                  </a:lnTo>
                  <a:lnTo>
                    <a:pt x="8641" y="12042"/>
                  </a:lnTo>
                  <a:lnTo>
                    <a:pt x="9151" y="11928"/>
                  </a:lnTo>
                  <a:lnTo>
                    <a:pt x="9633" y="11801"/>
                  </a:lnTo>
                  <a:lnTo>
                    <a:pt x="10115" y="11645"/>
                  </a:lnTo>
                  <a:lnTo>
                    <a:pt x="10582" y="11475"/>
                  </a:lnTo>
                  <a:lnTo>
                    <a:pt x="11035" y="11291"/>
                  </a:lnTo>
                  <a:lnTo>
                    <a:pt x="11474" y="11092"/>
                  </a:lnTo>
                  <a:lnTo>
                    <a:pt x="11673" y="10908"/>
                  </a:lnTo>
                  <a:lnTo>
                    <a:pt x="11857" y="10710"/>
                  </a:lnTo>
                  <a:lnTo>
                    <a:pt x="12041" y="10512"/>
                  </a:lnTo>
                  <a:lnTo>
                    <a:pt x="12211" y="10299"/>
                  </a:lnTo>
                  <a:lnTo>
                    <a:pt x="12367" y="10087"/>
                  </a:lnTo>
                  <a:lnTo>
                    <a:pt x="12523" y="9860"/>
                  </a:lnTo>
                  <a:lnTo>
                    <a:pt x="12664" y="9633"/>
                  </a:lnTo>
                  <a:lnTo>
                    <a:pt x="12806" y="9393"/>
                  </a:lnTo>
                  <a:lnTo>
                    <a:pt x="12933" y="9152"/>
                  </a:lnTo>
                  <a:lnTo>
                    <a:pt x="13047" y="8911"/>
                  </a:lnTo>
                  <a:lnTo>
                    <a:pt x="13160" y="8656"/>
                  </a:lnTo>
                  <a:lnTo>
                    <a:pt x="13259" y="8387"/>
                  </a:lnTo>
                  <a:lnTo>
                    <a:pt x="13358" y="8132"/>
                  </a:lnTo>
                  <a:lnTo>
                    <a:pt x="13429" y="7863"/>
                  </a:lnTo>
                  <a:lnTo>
                    <a:pt x="13500" y="7579"/>
                  </a:lnTo>
                  <a:lnTo>
                    <a:pt x="13557" y="7296"/>
                  </a:lnTo>
                  <a:lnTo>
                    <a:pt x="13628" y="6829"/>
                  </a:lnTo>
                  <a:lnTo>
                    <a:pt x="13656" y="6347"/>
                  </a:lnTo>
                  <a:lnTo>
                    <a:pt x="13670" y="5880"/>
                  </a:lnTo>
                  <a:lnTo>
                    <a:pt x="13642" y="5412"/>
                  </a:lnTo>
                  <a:lnTo>
                    <a:pt x="13571" y="4959"/>
                  </a:lnTo>
                  <a:lnTo>
                    <a:pt x="13486" y="4506"/>
                  </a:lnTo>
                  <a:lnTo>
                    <a:pt x="13358" y="4066"/>
                  </a:lnTo>
                  <a:lnTo>
                    <a:pt x="13217" y="3641"/>
                  </a:lnTo>
                  <a:lnTo>
                    <a:pt x="13047" y="3216"/>
                  </a:lnTo>
                  <a:lnTo>
                    <a:pt x="12834" y="2820"/>
                  </a:lnTo>
                  <a:lnTo>
                    <a:pt x="12608" y="2423"/>
                  </a:lnTo>
                  <a:lnTo>
                    <a:pt x="12353" y="2055"/>
                  </a:lnTo>
                  <a:lnTo>
                    <a:pt x="12084" y="1701"/>
                  </a:lnTo>
                  <a:lnTo>
                    <a:pt x="11786" y="1361"/>
                  </a:lnTo>
                  <a:lnTo>
                    <a:pt x="11460" y="1049"/>
                  </a:lnTo>
                  <a:lnTo>
                    <a:pt x="11120" y="752"/>
                  </a:lnTo>
                  <a:lnTo>
                    <a:pt x="10497" y="568"/>
                  </a:lnTo>
                  <a:lnTo>
                    <a:pt x="9874" y="412"/>
                  </a:lnTo>
                  <a:lnTo>
                    <a:pt x="9279" y="284"/>
                  </a:lnTo>
                  <a:lnTo>
                    <a:pt x="8698" y="185"/>
                  </a:lnTo>
                  <a:lnTo>
                    <a:pt x="8131" y="114"/>
                  </a:lnTo>
                  <a:lnTo>
                    <a:pt x="7579" y="58"/>
                  </a:lnTo>
                  <a:lnTo>
                    <a:pt x="7041" y="15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;p15">
              <a:extLst>
                <a:ext uri="{FF2B5EF4-FFF2-40B4-BE49-F238E27FC236}">
                  <a16:creationId xmlns:a16="http://schemas.microsoft.com/office/drawing/2014/main" id="{E7D63E12-01D8-901A-11A9-9AC65AA4F3AC}"/>
                </a:ext>
              </a:extLst>
            </p:cNvPr>
            <p:cNvSpPr/>
            <p:nvPr/>
          </p:nvSpPr>
          <p:spPr>
            <a:xfrm>
              <a:off x="4020500" y="1958875"/>
              <a:ext cx="618350" cy="197275"/>
            </a:xfrm>
            <a:custGeom>
              <a:avLst/>
              <a:gdLst/>
              <a:ahLst/>
              <a:cxnLst/>
              <a:rect l="l" t="t" r="r" b="b"/>
              <a:pathLst>
                <a:path w="24734" h="7891" extrusionOk="0">
                  <a:moveTo>
                    <a:pt x="12112" y="0"/>
                  </a:moveTo>
                  <a:lnTo>
                    <a:pt x="11659" y="14"/>
                  </a:lnTo>
                  <a:lnTo>
                    <a:pt x="11220" y="43"/>
                  </a:lnTo>
                  <a:lnTo>
                    <a:pt x="10781" y="85"/>
                  </a:lnTo>
                  <a:lnTo>
                    <a:pt x="10342" y="128"/>
                  </a:lnTo>
                  <a:lnTo>
                    <a:pt x="9917" y="184"/>
                  </a:lnTo>
                  <a:lnTo>
                    <a:pt x="9478" y="255"/>
                  </a:lnTo>
                  <a:lnTo>
                    <a:pt x="9038" y="326"/>
                  </a:lnTo>
                  <a:lnTo>
                    <a:pt x="8613" y="425"/>
                  </a:lnTo>
                  <a:lnTo>
                    <a:pt x="8174" y="524"/>
                  </a:lnTo>
                  <a:lnTo>
                    <a:pt x="7749" y="638"/>
                  </a:lnTo>
                  <a:lnTo>
                    <a:pt x="7324" y="765"/>
                  </a:lnTo>
                  <a:lnTo>
                    <a:pt x="6914" y="907"/>
                  </a:lnTo>
                  <a:lnTo>
                    <a:pt x="6489" y="1063"/>
                  </a:lnTo>
                  <a:lnTo>
                    <a:pt x="6078" y="1232"/>
                  </a:lnTo>
                  <a:lnTo>
                    <a:pt x="5681" y="1417"/>
                  </a:lnTo>
                  <a:lnTo>
                    <a:pt x="5285" y="1615"/>
                  </a:lnTo>
                  <a:lnTo>
                    <a:pt x="4888" y="1813"/>
                  </a:lnTo>
                  <a:lnTo>
                    <a:pt x="4505" y="2040"/>
                  </a:lnTo>
                  <a:lnTo>
                    <a:pt x="4137" y="2281"/>
                  </a:lnTo>
                  <a:lnTo>
                    <a:pt x="3769" y="2536"/>
                  </a:lnTo>
                  <a:lnTo>
                    <a:pt x="3415" y="2805"/>
                  </a:lnTo>
                  <a:lnTo>
                    <a:pt x="3061" y="3074"/>
                  </a:lnTo>
                  <a:lnTo>
                    <a:pt x="2735" y="3371"/>
                  </a:lnTo>
                  <a:lnTo>
                    <a:pt x="2409" y="3683"/>
                  </a:lnTo>
                  <a:lnTo>
                    <a:pt x="2097" y="3995"/>
                  </a:lnTo>
                  <a:lnTo>
                    <a:pt x="1814" y="4321"/>
                  </a:lnTo>
                  <a:lnTo>
                    <a:pt x="1531" y="4675"/>
                  </a:lnTo>
                  <a:lnTo>
                    <a:pt x="1262" y="5029"/>
                  </a:lnTo>
                  <a:lnTo>
                    <a:pt x="1007" y="5383"/>
                  </a:lnTo>
                  <a:lnTo>
                    <a:pt x="766" y="5765"/>
                  </a:lnTo>
                  <a:lnTo>
                    <a:pt x="553" y="6148"/>
                  </a:lnTo>
                  <a:lnTo>
                    <a:pt x="355" y="6545"/>
                  </a:lnTo>
                  <a:lnTo>
                    <a:pt x="171" y="6955"/>
                  </a:lnTo>
                  <a:lnTo>
                    <a:pt x="86" y="7154"/>
                  </a:lnTo>
                  <a:lnTo>
                    <a:pt x="43" y="7267"/>
                  </a:lnTo>
                  <a:lnTo>
                    <a:pt x="15" y="7394"/>
                  </a:lnTo>
                  <a:lnTo>
                    <a:pt x="1" y="7465"/>
                  </a:lnTo>
                  <a:lnTo>
                    <a:pt x="1" y="7536"/>
                  </a:lnTo>
                  <a:lnTo>
                    <a:pt x="1" y="7607"/>
                  </a:lnTo>
                  <a:lnTo>
                    <a:pt x="29" y="7678"/>
                  </a:lnTo>
                  <a:lnTo>
                    <a:pt x="72" y="7734"/>
                  </a:lnTo>
                  <a:lnTo>
                    <a:pt x="114" y="7791"/>
                  </a:lnTo>
                  <a:lnTo>
                    <a:pt x="171" y="7834"/>
                  </a:lnTo>
                  <a:lnTo>
                    <a:pt x="242" y="7862"/>
                  </a:lnTo>
                  <a:lnTo>
                    <a:pt x="312" y="7890"/>
                  </a:lnTo>
                  <a:lnTo>
                    <a:pt x="397" y="7890"/>
                  </a:lnTo>
                  <a:lnTo>
                    <a:pt x="468" y="7876"/>
                  </a:lnTo>
                  <a:lnTo>
                    <a:pt x="539" y="7862"/>
                  </a:lnTo>
                  <a:lnTo>
                    <a:pt x="610" y="7819"/>
                  </a:lnTo>
                  <a:lnTo>
                    <a:pt x="667" y="7777"/>
                  </a:lnTo>
                  <a:lnTo>
                    <a:pt x="709" y="7706"/>
                  </a:lnTo>
                  <a:lnTo>
                    <a:pt x="737" y="7635"/>
                  </a:lnTo>
                  <a:lnTo>
                    <a:pt x="752" y="7621"/>
                  </a:lnTo>
                  <a:lnTo>
                    <a:pt x="780" y="7536"/>
                  </a:lnTo>
                  <a:lnTo>
                    <a:pt x="822" y="7451"/>
                  </a:lnTo>
                  <a:lnTo>
                    <a:pt x="893" y="7267"/>
                  </a:lnTo>
                  <a:lnTo>
                    <a:pt x="1077" y="6913"/>
                  </a:lnTo>
                  <a:lnTo>
                    <a:pt x="1276" y="6559"/>
                  </a:lnTo>
                  <a:lnTo>
                    <a:pt x="1488" y="6219"/>
                  </a:lnTo>
                  <a:lnTo>
                    <a:pt x="1729" y="5879"/>
                  </a:lnTo>
                  <a:lnTo>
                    <a:pt x="1970" y="5567"/>
                  </a:lnTo>
                  <a:lnTo>
                    <a:pt x="2225" y="5255"/>
                  </a:lnTo>
                  <a:lnTo>
                    <a:pt x="2494" y="4944"/>
                  </a:lnTo>
                  <a:lnTo>
                    <a:pt x="2777" y="4661"/>
                  </a:lnTo>
                  <a:lnTo>
                    <a:pt x="3075" y="4377"/>
                  </a:lnTo>
                  <a:lnTo>
                    <a:pt x="3386" y="4122"/>
                  </a:lnTo>
                  <a:lnTo>
                    <a:pt x="3698" y="3867"/>
                  </a:lnTo>
                  <a:lnTo>
                    <a:pt x="4024" y="3626"/>
                  </a:lnTo>
                  <a:lnTo>
                    <a:pt x="4364" y="3400"/>
                  </a:lnTo>
                  <a:lnTo>
                    <a:pt x="4704" y="3187"/>
                  </a:lnTo>
                  <a:lnTo>
                    <a:pt x="5058" y="2975"/>
                  </a:lnTo>
                  <a:lnTo>
                    <a:pt x="5412" y="2791"/>
                  </a:lnTo>
                  <a:lnTo>
                    <a:pt x="5766" y="2621"/>
                  </a:lnTo>
                  <a:lnTo>
                    <a:pt x="6149" y="2451"/>
                  </a:lnTo>
                  <a:lnTo>
                    <a:pt x="6517" y="2309"/>
                  </a:lnTo>
                  <a:lnTo>
                    <a:pt x="6899" y="2167"/>
                  </a:lnTo>
                  <a:lnTo>
                    <a:pt x="7282" y="2054"/>
                  </a:lnTo>
                  <a:lnTo>
                    <a:pt x="7679" y="1941"/>
                  </a:lnTo>
                  <a:lnTo>
                    <a:pt x="8061" y="1842"/>
                  </a:lnTo>
                  <a:lnTo>
                    <a:pt x="8458" y="1757"/>
                  </a:lnTo>
                  <a:lnTo>
                    <a:pt x="8868" y="1672"/>
                  </a:lnTo>
                  <a:lnTo>
                    <a:pt x="9265" y="1615"/>
                  </a:lnTo>
                  <a:lnTo>
                    <a:pt x="9662" y="1558"/>
                  </a:lnTo>
                  <a:lnTo>
                    <a:pt x="10072" y="1516"/>
                  </a:lnTo>
                  <a:lnTo>
                    <a:pt x="10483" y="1473"/>
                  </a:lnTo>
                  <a:lnTo>
                    <a:pt x="10880" y="1445"/>
                  </a:lnTo>
                  <a:lnTo>
                    <a:pt x="11291" y="1431"/>
                  </a:lnTo>
                  <a:lnTo>
                    <a:pt x="12254" y="1431"/>
                  </a:lnTo>
                  <a:lnTo>
                    <a:pt x="12452" y="1459"/>
                  </a:lnTo>
                  <a:lnTo>
                    <a:pt x="12849" y="1516"/>
                  </a:lnTo>
                  <a:lnTo>
                    <a:pt x="13260" y="1587"/>
                  </a:lnTo>
                  <a:lnTo>
                    <a:pt x="13656" y="1657"/>
                  </a:lnTo>
                  <a:lnTo>
                    <a:pt x="14450" y="1842"/>
                  </a:lnTo>
                  <a:lnTo>
                    <a:pt x="15243" y="2054"/>
                  </a:lnTo>
                  <a:lnTo>
                    <a:pt x="16022" y="2295"/>
                  </a:lnTo>
                  <a:lnTo>
                    <a:pt x="16801" y="2550"/>
                  </a:lnTo>
                  <a:lnTo>
                    <a:pt x="17566" y="2847"/>
                  </a:lnTo>
                  <a:lnTo>
                    <a:pt x="18317" y="3173"/>
                  </a:lnTo>
                  <a:lnTo>
                    <a:pt x="19053" y="3513"/>
                  </a:lnTo>
                  <a:lnTo>
                    <a:pt x="19776" y="3896"/>
                  </a:lnTo>
                  <a:lnTo>
                    <a:pt x="20484" y="4292"/>
                  </a:lnTo>
                  <a:lnTo>
                    <a:pt x="21164" y="4717"/>
                  </a:lnTo>
                  <a:lnTo>
                    <a:pt x="21844" y="5185"/>
                  </a:lnTo>
                  <a:lnTo>
                    <a:pt x="22481" y="5666"/>
                  </a:lnTo>
                  <a:lnTo>
                    <a:pt x="22807" y="5907"/>
                  </a:lnTo>
                  <a:lnTo>
                    <a:pt x="23119" y="6162"/>
                  </a:lnTo>
                  <a:lnTo>
                    <a:pt x="23119" y="6176"/>
                  </a:lnTo>
                  <a:lnTo>
                    <a:pt x="23147" y="6190"/>
                  </a:lnTo>
                  <a:lnTo>
                    <a:pt x="23232" y="6247"/>
                  </a:lnTo>
                  <a:lnTo>
                    <a:pt x="23317" y="6304"/>
                  </a:lnTo>
                  <a:lnTo>
                    <a:pt x="23402" y="6332"/>
                  </a:lnTo>
                  <a:lnTo>
                    <a:pt x="23501" y="6360"/>
                  </a:lnTo>
                  <a:lnTo>
                    <a:pt x="23586" y="6389"/>
                  </a:lnTo>
                  <a:lnTo>
                    <a:pt x="23685" y="6403"/>
                  </a:lnTo>
                  <a:lnTo>
                    <a:pt x="23785" y="6403"/>
                  </a:lnTo>
                  <a:lnTo>
                    <a:pt x="23870" y="6389"/>
                  </a:lnTo>
                  <a:lnTo>
                    <a:pt x="23969" y="6375"/>
                  </a:lnTo>
                  <a:lnTo>
                    <a:pt x="24054" y="6346"/>
                  </a:lnTo>
                  <a:lnTo>
                    <a:pt x="24139" y="6318"/>
                  </a:lnTo>
                  <a:lnTo>
                    <a:pt x="24238" y="6275"/>
                  </a:lnTo>
                  <a:lnTo>
                    <a:pt x="24309" y="6219"/>
                  </a:lnTo>
                  <a:lnTo>
                    <a:pt x="24394" y="6162"/>
                  </a:lnTo>
                  <a:lnTo>
                    <a:pt x="24465" y="6091"/>
                  </a:lnTo>
                  <a:lnTo>
                    <a:pt x="24521" y="6020"/>
                  </a:lnTo>
                  <a:lnTo>
                    <a:pt x="24578" y="5935"/>
                  </a:lnTo>
                  <a:lnTo>
                    <a:pt x="24635" y="5850"/>
                  </a:lnTo>
                  <a:lnTo>
                    <a:pt x="24677" y="5765"/>
                  </a:lnTo>
                  <a:lnTo>
                    <a:pt x="24705" y="5666"/>
                  </a:lnTo>
                  <a:lnTo>
                    <a:pt x="24720" y="5581"/>
                  </a:lnTo>
                  <a:lnTo>
                    <a:pt x="24734" y="5482"/>
                  </a:lnTo>
                  <a:lnTo>
                    <a:pt x="24734" y="5383"/>
                  </a:lnTo>
                  <a:lnTo>
                    <a:pt x="24720" y="5298"/>
                  </a:lnTo>
                  <a:lnTo>
                    <a:pt x="24705" y="5199"/>
                  </a:lnTo>
                  <a:lnTo>
                    <a:pt x="24677" y="5114"/>
                  </a:lnTo>
                  <a:lnTo>
                    <a:pt x="24649" y="5015"/>
                  </a:lnTo>
                  <a:lnTo>
                    <a:pt x="24606" y="4930"/>
                  </a:lnTo>
                  <a:lnTo>
                    <a:pt x="24550" y="4859"/>
                  </a:lnTo>
                  <a:lnTo>
                    <a:pt x="24493" y="4774"/>
                  </a:lnTo>
                  <a:lnTo>
                    <a:pt x="24422" y="4703"/>
                  </a:lnTo>
                  <a:lnTo>
                    <a:pt x="24351" y="4632"/>
                  </a:lnTo>
                  <a:lnTo>
                    <a:pt x="23997" y="4363"/>
                  </a:lnTo>
                  <a:lnTo>
                    <a:pt x="23643" y="4108"/>
                  </a:lnTo>
                  <a:lnTo>
                    <a:pt x="23275" y="3853"/>
                  </a:lnTo>
                  <a:lnTo>
                    <a:pt x="22906" y="3612"/>
                  </a:lnTo>
                  <a:lnTo>
                    <a:pt x="22524" y="3371"/>
                  </a:lnTo>
                  <a:lnTo>
                    <a:pt x="22156" y="3145"/>
                  </a:lnTo>
                  <a:lnTo>
                    <a:pt x="21773" y="2918"/>
                  </a:lnTo>
                  <a:lnTo>
                    <a:pt x="21376" y="2706"/>
                  </a:lnTo>
                  <a:lnTo>
                    <a:pt x="20994" y="2507"/>
                  </a:lnTo>
                  <a:lnTo>
                    <a:pt x="20597" y="2309"/>
                  </a:lnTo>
                  <a:lnTo>
                    <a:pt x="19790" y="1927"/>
                  </a:lnTo>
                  <a:lnTo>
                    <a:pt x="18983" y="1587"/>
                  </a:lnTo>
                  <a:lnTo>
                    <a:pt x="18161" y="1275"/>
                  </a:lnTo>
                  <a:lnTo>
                    <a:pt x="17325" y="992"/>
                  </a:lnTo>
                  <a:lnTo>
                    <a:pt x="16489" y="751"/>
                  </a:lnTo>
                  <a:lnTo>
                    <a:pt x="15639" y="524"/>
                  </a:lnTo>
                  <a:lnTo>
                    <a:pt x="14790" y="340"/>
                  </a:lnTo>
                  <a:lnTo>
                    <a:pt x="14350" y="255"/>
                  </a:lnTo>
                  <a:lnTo>
                    <a:pt x="13925" y="184"/>
                  </a:lnTo>
                  <a:lnTo>
                    <a:pt x="13486" y="113"/>
                  </a:lnTo>
                  <a:lnTo>
                    <a:pt x="13047" y="57"/>
                  </a:lnTo>
                  <a:lnTo>
                    <a:pt x="12608" y="14"/>
                  </a:lnTo>
                  <a:lnTo>
                    <a:pt x="123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;p15">
              <a:extLst>
                <a:ext uri="{FF2B5EF4-FFF2-40B4-BE49-F238E27FC236}">
                  <a16:creationId xmlns:a16="http://schemas.microsoft.com/office/drawing/2014/main" id="{DDC85527-AE3F-6245-0DAB-E4489F4525B9}"/>
                </a:ext>
              </a:extLst>
            </p:cNvPr>
            <p:cNvSpPr/>
            <p:nvPr/>
          </p:nvSpPr>
          <p:spPr>
            <a:xfrm>
              <a:off x="4001375" y="1467675"/>
              <a:ext cx="723175" cy="282625"/>
            </a:xfrm>
            <a:custGeom>
              <a:avLst/>
              <a:gdLst/>
              <a:ahLst/>
              <a:cxnLst/>
              <a:rect l="l" t="t" r="r" b="b"/>
              <a:pathLst>
                <a:path w="28927" h="11305" extrusionOk="0">
                  <a:moveTo>
                    <a:pt x="10228" y="1"/>
                  </a:moveTo>
                  <a:lnTo>
                    <a:pt x="9591" y="15"/>
                  </a:lnTo>
                  <a:lnTo>
                    <a:pt x="8982" y="43"/>
                  </a:lnTo>
                  <a:lnTo>
                    <a:pt x="8387" y="86"/>
                  </a:lnTo>
                  <a:lnTo>
                    <a:pt x="7820" y="128"/>
                  </a:lnTo>
                  <a:lnTo>
                    <a:pt x="7268" y="185"/>
                  </a:lnTo>
                  <a:lnTo>
                    <a:pt x="6758" y="256"/>
                  </a:lnTo>
                  <a:lnTo>
                    <a:pt x="6262" y="341"/>
                  </a:lnTo>
                  <a:lnTo>
                    <a:pt x="5780" y="440"/>
                  </a:lnTo>
                  <a:lnTo>
                    <a:pt x="5327" y="539"/>
                  </a:lnTo>
                  <a:lnTo>
                    <a:pt x="4888" y="638"/>
                  </a:lnTo>
                  <a:lnTo>
                    <a:pt x="4477" y="751"/>
                  </a:lnTo>
                  <a:lnTo>
                    <a:pt x="4095" y="879"/>
                  </a:lnTo>
                  <a:lnTo>
                    <a:pt x="3712" y="1006"/>
                  </a:lnTo>
                  <a:lnTo>
                    <a:pt x="3358" y="1148"/>
                  </a:lnTo>
                  <a:lnTo>
                    <a:pt x="3032" y="1275"/>
                  </a:lnTo>
                  <a:lnTo>
                    <a:pt x="2721" y="1431"/>
                  </a:lnTo>
                  <a:lnTo>
                    <a:pt x="2423" y="1573"/>
                  </a:lnTo>
                  <a:lnTo>
                    <a:pt x="2154" y="1729"/>
                  </a:lnTo>
                  <a:lnTo>
                    <a:pt x="1899" y="1885"/>
                  </a:lnTo>
                  <a:lnTo>
                    <a:pt x="1658" y="2040"/>
                  </a:lnTo>
                  <a:lnTo>
                    <a:pt x="1432" y="2196"/>
                  </a:lnTo>
                  <a:lnTo>
                    <a:pt x="1233" y="2352"/>
                  </a:lnTo>
                  <a:lnTo>
                    <a:pt x="1049" y="2508"/>
                  </a:lnTo>
                  <a:lnTo>
                    <a:pt x="865" y="2664"/>
                  </a:lnTo>
                  <a:lnTo>
                    <a:pt x="723" y="2834"/>
                  </a:lnTo>
                  <a:lnTo>
                    <a:pt x="553" y="3018"/>
                  </a:lnTo>
                  <a:lnTo>
                    <a:pt x="412" y="3230"/>
                  </a:lnTo>
                  <a:lnTo>
                    <a:pt x="284" y="3443"/>
                  </a:lnTo>
                  <a:lnTo>
                    <a:pt x="185" y="3655"/>
                  </a:lnTo>
                  <a:lnTo>
                    <a:pt x="100" y="3882"/>
                  </a:lnTo>
                  <a:lnTo>
                    <a:pt x="43" y="4109"/>
                  </a:lnTo>
                  <a:lnTo>
                    <a:pt x="15" y="4335"/>
                  </a:lnTo>
                  <a:lnTo>
                    <a:pt x="1" y="4576"/>
                  </a:lnTo>
                  <a:lnTo>
                    <a:pt x="1" y="4803"/>
                  </a:lnTo>
                  <a:lnTo>
                    <a:pt x="43" y="5043"/>
                  </a:lnTo>
                  <a:lnTo>
                    <a:pt x="86" y="5270"/>
                  </a:lnTo>
                  <a:lnTo>
                    <a:pt x="171" y="5497"/>
                  </a:lnTo>
                  <a:lnTo>
                    <a:pt x="270" y="5723"/>
                  </a:lnTo>
                  <a:lnTo>
                    <a:pt x="383" y="5936"/>
                  </a:lnTo>
                  <a:lnTo>
                    <a:pt x="539" y="6148"/>
                  </a:lnTo>
                  <a:lnTo>
                    <a:pt x="709" y="6347"/>
                  </a:lnTo>
                  <a:lnTo>
                    <a:pt x="893" y="6531"/>
                  </a:lnTo>
                  <a:lnTo>
                    <a:pt x="1077" y="6715"/>
                  </a:lnTo>
                  <a:lnTo>
                    <a:pt x="1290" y="6899"/>
                  </a:lnTo>
                  <a:lnTo>
                    <a:pt x="1517" y="7083"/>
                  </a:lnTo>
                  <a:lnTo>
                    <a:pt x="1757" y="7267"/>
                  </a:lnTo>
                  <a:lnTo>
                    <a:pt x="2012" y="7437"/>
                  </a:lnTo>
                  <a:lnTo>
                    <a:pt x="2267" y="7622"/>
                  </a:lnTo>
                  <a:lnTo>
                    <a:pt x="2551" y="7792"/>
                  </a:lnTo>
                  <a:lnTo>
                    <a:pt x="3131" y="8132"/>
                  </a:lnTo>
                  <a:lnTo>
                    <a:pt x="3769" y="8457"/>
                  </a:lnTo>
                  <a:lnTo>
                    <a:pt x="4449" y="8769"/>
                  </a:lnTo>
                  <a:lnTo>
                    <a:pt x="5185" y="9066"/>
                  </a:lnTo>
                  <a:lnTo>
                    <a:pt x="5950" y="9350"/>
                  </a:lnTo>
                  <a:lnTo>
                    <a:pt x="6758" y="9619"/>
                  </a:lnTo>
                  <a:lnTo>
                    <a:pt x="7608" y="9874"/>
                  </a:lnTo>
                  <a:lnTo>
                    <a:pt x="8486" y="10101"/>
                  </a:lnTo>
                  <a:lnTo>
                    <a:pt x="9407" y="10313"/>
                  </a:lnTo>
                  <a:lnTo>
                    <a:pt x="10356" y="10497"/>
                  </a:lnTo>
                  <a:lnTo>
                    <a:pt x="11333" y="10667"/>
                  </a:lnTo>
                  <a:lnTo>
                    <a:pt x="12339" y="10823"/>
                  </a:lnTo>
                  <a:lnTo>
                    <a:pt x="13260" y="10922"/>
                  </a:lnTo>
                  <a:lnTo>
                    <a:pt x="14138" y="11021"/>
                  </a:lnTo>
                  <a:lnTo>
                    <a:pt x="14988" y="11106"/>
                  </a:lnTo>
                  <a:lnTo>
                    <a:pt x="15824" y="11177"/>
                  </a:lnTo>
                  <a:lnTo>
                    <a:pt x="16617" y="11220"/>
                  </a:lnTo>
                  <a:lnTo>
                    <a:pt x="17396" y="11262"/>
                  </a:lnTo>
                  <a:lnTo>
                    <a:pt x="18147" y="11290"/>
                  </a:lnTo>
                  <a:lnTo>
                    <a:pt x="18869" y="11305"/>
                  </a:lnTo>
                  <a:lnTo>
                    <a:pt x="19563" y="11305"/>
                  </a:lnTo>
                  <a:lnTo>
                    <a:pt x="20229" y="11290"/>
                  </a:lnTo>
                  <a:lnTo>
                    <a:pt x="20881" y="11262"/>
                  </a:lnTo>
                  <a:lnTo>
                    <a:pt x="21490" y="11234"/>
                  </a:lnTo>
                  <a:lnTo>
                    <a:pt x="22085" y="11191"/>
                  </a:lnTo>
                  <a:lnTo>
                    <a:pt x="22651" y="11135"/>
                  </a:lnTo>
                  <a:lnTo>
                    <a:pt x="23190" y="11078"/>
                  </a:lnTo>
                  <a:lnTo>
                    <a:pt x="23700" y="11007"/>
                  </a:lnTo>
                  <a:lnTo>
                    <a:pt x="24181" y="10922"/>
                  </a:lnTo>
                  <a:lnTo>
                    <a:pt x="24649" y="10823"/>
                  </a:lnTo>
                  <a:lnTo>
                    <a:pt x="25088" y="10738"/>
                  </a:lnTo>
                  <a:lnTo>
                    <a:pt x="25499" y="10625"/>
                  </a:lnTo>
                  <a:lnTo>
                    <a:pt x="25881" y="10511"/>
                  </a:lnTo>
                  <a:lnTo>
                    <a:pt x="26249" y="10398"/>
                  </a:lnTo>
                  <a:lnTo>
                    <a:pt x="26589" y="10271"/>
                  </a:lnTo>
                  <a:lnTo>
                    <a:pt x="26901" y="10143"/>
                  </a:lnTo>
                  <a:lnTo>
                    <a:pt x="27184" y="10016"/>
                  </a:lnTo>
                  <a:lnTo>
                    <a:pt x="27454" y="9874"/>
                  </a:lnTo>
                  <a:lnTo>
                    <a:pt x="27694" y="9732"/>
                  </a:lnTo>
                  <a:lnTo>
                    <a:pt x="27907" y="9576"/>
                  </a:lnTo>
                  <a:lnTo>
                    <a:pt x="28105" y="9435"/>
                  </a:lnTo>
                  <a:lnTo>
                    <a:pt x="28275" y="9279"/>
                  </a:lnTo>
                  <a:lnTo>
                    <a:pt x="28417" y="9123"/>
                  </a:lnTo>
                  <a:lnTo>
                    <a:pt x="28544" y="8967"/>
                  </a:lnTo>
                  <a:lnTo>
                    <a:pt x="28643" y="8783"/>
                  </a:lnTo>
                  <a:lnTo>
                    <a:pt x="28743" y="8585"/>
                  </a:lnTo>
                  <a:lnTo>
                    <a:pt x="28813" y="8372"/>
                  </a:lnTo>
                  <a:lnTo>
                    <a:pt x="28870" y="8146"/>
                  </a:lnTo>
                  <a:lnTo>
                    <a:pt x="28913" y="7905"/>
                  </a:lnTo>
                  <a:lnTo>
                    <a:pt x="28927" y="7650"/>
                  </a:lnTo>
                  <a:lnTo>
                    <a:pt x="28927" y="7381"/>
                  </a:lnTo>
                  <a:lnTo>
                    <a:pt x="28884" y="7097"/>
                  </a:lnTo>
                  <a:lnTo>
                    <a:pt x="28828" y="6814"/>
                  </a:lnTo>
                  <a:lnTo>
                    <a:pt x="28743" y="6503"/>
                  </a:lnTo>
                  <a:lnTo>
                    <a:pt x="28615" y="6205"/>
                  </a:lnTo>
                  <a:lnTo>
                    <a:pt x="28459" y="5893"/>
                  </a:lnTo>
                  <a:lnTo>
                    <a:pt x="28261" y="5568"/>
                  </a:lnTo>
                  <a:lnTo>
                    <a:pt x="28034" y="5256"/>
                  </a:lnTo>
                  <a:lnTo>
                    <a:pt x="27765" y="4930"/>
                  </a:lnTo>
                  <a:lnTo>
                    <a:pt x="27454" y="4604"/>
                  </a:lnTo>
                  <a:lnTo>
                    <a:pt x="27099" y="4279"/>
                  </a:lnTo>
                  <a:lnTo>
                    <a:pt x="26703" y="3953"/>
                  </a:lnTo>
                  <a:lnTo>
                    <a:pt x="26264" y="3641"/>
                  </a:lnTo>
                  <a:lnTo>
                    <a:pt x="25768" y="3329"/>
                  </a:lnTo>
                  <a:lnTo>
                    <a:pt x="25230" y="3018"/>
                  </a:lnTo>
                  <a:lnTo>
                    <a:pt x="24635" y="2706"/>
                  </a:lnTo>
                  <a:lnTo>
                    <a:pt x="23983" y="2423"/>
                  </a:lnTo>
                  <a:lnTo>
                    <a:pt x="23275" y="2125"/>
                  </a:lnTo>
                  <a:lnTo>
                    <a:pt x="22524" y="1856"/>
                  </a:lnTo>
                  <a:lnTo>
                    <a:pt x="21702" y="1587"/>
                  </a:lnTo>
                  <a:lnTo>
                    <a:pt x="20810" y="1346"/>
                  </a:lnTo>
                  <a:lnTo>
                    <a:pt x="19861" y="1105"/>
                  </a:lnTo>
                  <a:lnTo>
                    <a:pt x="18855" y="879"/>
                  </a:lnTo>
                  <a:lnTo>
                    <a:pt x="17764" y="681"/>
                  </a:lnTo>
                  <a:lnTo>
                    <a:pt x="16617" y="496"/>
                  </a:lnTo>
                  <a:lnTo>
                    <a:pt x="15399" y="326"/>
                  </a:lnTo>
                  <a:lnTo>
                    <a:pt x="14577" y="227"/>
                  </a:lnTo>
                  <a:lnTo>
                    <a:pt x="13798" y="156"/>
                  </a:lnTo>
                  <a:lnTo>
                    <a:pt x="13033" y="86"/>
                  </a:lnTo>
                  <a:lnTo>
                    <a:pt x="12282" y="43"/>
                  </a:lnTo>
                  <a:lnTo>
                    <a:pt x="11574" y="15"/>
                  </a:lnTo>
                  <a:lnTo>
                    <a:pt x="108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;p15">
              <a:extLst>
                <a:ext uri="{FF2B5EF4-FFF2-40B4-BE49-F238E27FC236}">
                  <a16:creationId xmlns:a16="http://schemas.microsoft.com/office/drawing/2014/main" id="{51231F41-C42F-54C5-5869-F3171A9B0FFB}"/>
                </a:ext>
              </a:extLst>
            </p:cNvPr>
            <p:cNvSpPr/>
            <p:nvPr/>
          </p:nvSpPr>
          <p:spPr>
            <a:xfrm>
              <a:off x="2822125" y="1467675"/>
              <a:ext cx="723150" cy="282625"/>
            </a:xfrm>
            <a:custGeom>
              <a:avLst/>
              <a:gdLst/>
              <a:ahLst/>
              <a:cxnLst/>
              <a:rect l="l" t="t" r="r" b="b"/>
              <a:pathLst>
                <a:path w="28926" h="11305" extrusionOk="0">
                  <a:moveTo>
                    <a:pt x="18033" y="1"/>
                  </a:moveTo>
                  <a:lnTo>
                    <a:pt x="17353" y="15"/>
                  </a:lnTo>
                  <a:lnTo>
                    <a:pt x="16630" y="43"/>
                  </a:lnTo>
                  <a:lnTo>
                    <a:pt x="15894" y="86"/>
                  </a:lnTo>
                  <a:lnTo>
                    <a:pt x="15129" y="156"/>
                  </a:lnTo>
                  <a:lnTo>
                    <a:pt x="14350" y="227"/>
                  </a:lnTo>
                  <a:lnTo>
                    <a:pt x="13528" y="326"/>
                  </a:lnTo>
                  <a:lnTo>
                    <a:pt x="12310" y="496"/>
                  </a:lnTo>
                  <a:lnTo>
                    <a:pt x="11162" y="681"/>
                  </a:lnTo>
                  <a:lnTo>
                    <a:pt x="10072" y="879"/>
                  </a:lnTo>
                  <a:lnTo>
                    <a:pt x="9066" y="1105"/>
                  </a:lnTo>
                  <a:lnTo>
                    <a:pt x="8117" y="1346"/>
                  </a:lnTo>
                  <a:lnTo>
                    <a:pt x="7224" y="1587"/>
                  </a:lnTo>
                  <a:lnTo>
                    <a:pt x="6403" y="1856"/>
                  </a:lnTo>
                  <a:lnTo>
                    <a:pt x="5652" y="2125"/>
                  </a:lnTo>
                  <a:lnTo>
                    <a:pt x="4944" y="2423"/>
                  </a:lnTo>
                  <a:lnTo>
                    <a:pt x="4292" y="2706"/>
                  </a:lnTo>
                  <a:lnTo>
                    <a:pt x="3697" y="3018"/>
                  </a:lnTo>
                  <a:lnTo>
                    <a:pt x="3159" y="3329"/>
                  </a:lnTo>
                  <a:lnTo>
                    <a:pt x="2663" y="3641"/>
                  </a:lnTo>
                  <a:lnTo>
                    <a:pt x="2224" y="3953"/>
                  </a:lnTo>
                  <a:lnTo>
                    <a:pt x="1827" y="4279"/>
                  </a:lnTo>
                  <a:lnTo>
                    <a:pt x="1473" y="4604"/>
                  </a:lnTo>
                  <a:lnTo>
                    <a:pt x="1162" y="4930"/>
                  </a:lnTo>
                  <a:lnTo>
                    <a:pt x="892" y="5256"/>
                  </a:lnTo>
                  <a:lnTo>
                    <a:pt x="666" y="5568"/>
                  </a:lnTo>
                  <a:lnTo>
                    <a:pt x="467" y="5893"/>
                  </a:lnTo>
                  <a:lnTo>
                    <a:pt x="312" y="6205"/>
                  </a:lnTo>
                  <a:lnTo>
                    <a:pt x="184" y="6503"/>
                  </a:lnTo>
                  <a:lnTo>
                    <a:pt x="99" y="6814"/>
                  </a:lnTo>
                  <a:lnTo>
                    <a:pt x="43" y="7097"/>
                  </a:lnTo>
                  <a:lnTo>
                    <a:pt x="0" y="7381"/>
                  </a:lnTo>
                  <a:lnTo>
                    <a:pt x="0" y="7650"/>
                  </a:lnTo>
                  <a:lnTo>
                    <a:pt x="14" y="7905"/>
                  </a:lnTo>
                  <a:lnTo>
                    <a:pt x="57" y="8146"/>
                  </a:lnTo>
                  <a:lnTo>
                    <a:pt x="113" y="8372"/>
                  </a:lnTo>
                  <a:lnTo>
                    <a:pt x="184" y="8585"/>
                  </a:lnTo>
                  <a:lnTo>
                    <a:pt x="283" y="8783"/>
                  </a:lnTo>
                  <a:lnTo>
                    <a:pt x="382" y="8967"/>
                  </a:lnTo>
                  <a:lnTo>
                    <a:pt x="510" y="9123"/>
                  </a:lnTo>
                  <a:lnTo>
                    <a:pt x="652" y="9279"/>
                  </a:lnTo>
                  <a:lnTo>
                    <a:pt x="822" y="9435"/>
                  </a:lnTo>
                  <a:lnTo>
                    <a:pt x="1020" y="9576"/>
                  </a:lnTo>
                  <a:lnTo>
                    <a:pt x="1232" y="9732"/>
                  </a:lnTo>
                  <a:lnTo>
                    <a:pt x="1473" y="9874"/>
                  </a:lnTo>
                  <a:lnTo>
                    <a:pt x="1742" y="10016"/>
                  </a:lnTo>
                  <a:lnTo>
                    <a:pt x="2026" y="10143"/>
                  </a:lnTo>
                  <a:lnTo>
                    <a:pt x="2337" y="10271"/>
                  </a:lnTo>
                  <a:lnTo>
                    <a:pt x="2677" y="10398"/>
                  </a:lnTo>
                  <a:lnTo>
                    <a:pt x="3046" y="10511"/>
                  </a:lnTo>
                  <a:lnTo>
                    <a:pt x="3428" y="10625"/>
                  </a:lnTo>
                  <a:lnTo>
                    <a:pt x="3839" y="10738"/>
                  </a:lnTo>
                  <a:lnTo>
                    <a:pt x="4278" y="10823"/>
                  </a:lnTo>
                  <a:lnTo>
                    <a:pt x="4745" y="10922"/>
                  </a:lnTo>
                  <a:lnTo>
                    <a:pt x="5227" y="11007"/>
                  </a:lnTo>
                  <a:lnTo>
                    <a:pt x="5737" y="11078"/>
                  </a:lnTo>
                  <a:lnTo>
                    <a:pt x="6275" y="11135"/>
                  </a:lnTo>
                  <a:lnTo>
                    <a:pt x="6842" y="11191"/>
                  </a:lnTo>
                  <a:lnTo>
                    <a:pt x="7437" y="11234"/>
                  </a:lnTo>
                  <a:lnTo>
                    <a:pt x="8046" y="11262"/>
                  </a:lnTo>
                  <a:lnTo>
                    <a:pt x="8698" y="11290"/>
                  </a:lnTo>
                  <a:lnTo>
                    <a:pt x="9363" y="11305"/>
                  </a:lnTo>
                  <a:lnTo>
                    <a:pt x="10057" y="11305"/>
                  </a:lnTo>
                  <a:lnTo>
                    <a:pt x="10780" y="11290"/>
                  </a:lnTo>
                  <a:lnTo>
                    <a:pt x="11531" y="11262"/>
                  </a:lnTo>
                  <a:lnTo>
                    <a:pt x="12296" y="11220"/>
                  </a:lnTo>
                  <a:lnTo>
                    <a:pt x="13103" y="11177"/>
                  </a:lnTo>
                  <a:lnTo>
                    <a:pt x="13939" y="11106"/>
                  </a:lnTo>
                  <a:lnTo>
                    <a:pt x="14789" y="11021"/>
                  </a:lnTo>
                  <a:lnTo>
                    <a:pt x="15667" y="10922"/>
                  </a:lnTo>
                  <a:lnTo>
                    <a:pt x="16588" y="10823"/>
                  </a:lnTo>
                  <a:lnTo>
                    <a:pt x="17593" y="10667"/>
                  </a:lnTo>
                  <a:lnTo>
                    <a:pt x="18571" y="10497"/>
                  </a:lnTo>
                  <a:lnTo>
                    <a:pt x="19520" y="10313"/>
                  </a:lnTo>
                  <a:lnTo>
                    <a:pt x="20441" y="10101"/>
                  </a:lnTo>
                  <a:lnTo>
                    <a:pt x="21319" y="9874"/>
                  </a:lnTo>
                  <a:lnTo>
                    <a:pt x="22169" y="9619"/>
                  </a:lnTo>
                  <a:lnTo>
                    <a:pt x="22976" y="9350"/>
                  </a:lnTo>
                  <a:lnTo>
                    <a:pt x="23741" y="9066"/>
                  </a:lnTo>
                  <a:lnTo>
                    <a:pt x="24478" y="8769"/>
                  </a:lnTo>
                  <a:lnTo>
                    <a:pt x="25158" y="8457"/>
                  </a:lnTo>
                  <a:lnTo>
                    <a:pt x="25795" y="8132"/>
                  </a:lnTo>
                  <a:lnTo>
                    <a:pt x="26376" y="7792"/>
                  </a:lnTo>
                  <a:lnTo>
                    <a:pt x="26659" y="7622"/>
                  </a:lnTo>
                  <a:lnTo>
                    <a:pt x="26914" y="7437"/>
                  </a:lnTo>
                  <a:lnTo>
                    <a:pt x="27169" y="7267"/>
                  </a:lnTo>
                  <a:lnTo>
                    <a:pt x="27410" y="7083"/>
                  </a:lnTo>
                  <a:lnTo>
                    <a:pt x="27637" y="6899"/>
                  </a:lnTo>
                  <a:lnTo>
                    <a:pt x="27835" y="6715"/>
                  </a:lnTo>
                  <a:lnTo>
                    <a:pt x="28033" y="6531"/>
                  </a:lnTo>
                  <a:lnTo>
                    <a:pt x="28218" y="6347"/>
                  </a:lnTo>
                  <a:lnTo>
                    <a:pt x="28388" y="6148"/>
                  </a:lnTo>
                  <a:lnTo>
                    <a:pt x="28529" y="5936"/>
                  </a:lnTo>
                  <a:lnTo>
                    <a:pt x="28657" y="5723"/>
                  </a:lnTo>
                  <a:lnTo>
                    <a:pt x="28756" y="5497"/>
                  </a:lnTo>
                  <a:lnTo>
                    <a:pt x="28841" y="5270"/>
                  </a:lnTo>
                  <a:lnTo>
                    <a:pt x="28883" y="5043"/>
                  </a:lnTo>
                  <a:lnTo>
                    <a:pt x="28926" y="4803"/>
                  </a:lnTo>
                  <a:lnTo>
                    <a:pt x="28926" y="4576"/>
                  </a:lnTo>
                  <a:lnTo>
                    <a:pt x="28912" y="4335"/>
                  </a:lnTo>
                  <a:lnTo>
                    <a:pt x="28883" y="4109"/>
                  </a:lnTo>
                  <a:lnTo>
                    <a:pt x="28827" y="3882"/>
                  </a:lnTo>
                  <a:lnTo>
                    <a:pt x="28742" y="3655"/>
                  </a:lnTo>
                  <a:lnTo>
                    <a:pt x="28643" y="3443"/>
                  </a:lnTo>
                  <a:lnTo>
                    <a:pt x="28515" y="3230"/>
                  </a:lnTo>
                  <a:lnTo>
                    <a:pt x="28373" y="3018"/>
                  </a:lnTo>
                  <a:lnTo>
                    <a:pt x="28203" y="2834"/>
                  </a:lnTo>
                  <a:lnTo>
                    <a:pt x="28048" y="2664"/>
                  </a:lnTo>
                  <a:lnTo>
                    <a:pt x="27878" y="2508"/>
                  </a:lnTo>
                  <a:lnTo>
                    <a:pt x="27693" y="2352"/>
                  </a:lnTo>
                  <a:lnTo>
                    <a:pt x="27495" y="2196"/>
                  </a:lnTo>
                  <a:lnTo>
                    <a:pt x="27268" y="2040"/>
                  </a:lnTo>
                  <a:lnTo>
                    <a:pt x="27028" y="1885"/>
                  </a:lnTo>
                  <a:lnTo>
                    <a:pt x="26773" y="1729"/>
                  </a:lnTo>
                  <a:lnTo>
                    <a:pt x="26504" y="1573"/>
                  </a:lnTo>
                  <a:lnTo>
                    <a:pt x="26206" y="1431"/>
                  </a:lnTo>
                  <a:lnTo>
                    <a:pt x="25894" y="1275"/>
                  </a:lnTo>
                  <a:lnTo>
                    <a:pt x="25554" y="1148"/>
                  </a:lnTo>
                  <a:lnTo>
                    <a:pt x="25215" y="1006"/>
                  </a:lnTo>
                  <a:lnTo>
                    <a:pt x="24832" y="879"/>
                  </a:lnTo>
                  <a:lnTo>
                    <a:pt x="24450" y="751"/>
                  </a:lnTo>
                  <a:lnTo>
                    <a:pt x="24039" y="638"/>
                  </a:lnTo>
                  <a:lnTo>
                    <a:pt x="23600" y="539"/>
                  </a:lnTo>
                  <a:lnTo>
                    <a:pt x="23146" y="440"/>
                  </a:lnTo>
                  <a:lnTo>
                    <a:pt x="22665" y="341"/>
                  </a:lnTo>
                  <a:lnTo>
                    <a:pt x="22169" y="256"/>
                  </a:lnTo>
                  <a:lnTo>
                    <a:pt x="21645" y="185"/>
                  </a:lnTo>
                  <a:lnTo>
                    <a:pt x="21107" y="128"/>
                  </a:lnTo>
                  <a:lnTo>
                    <a:pt x="20540" y="86"/>
                  </a:lnTo>
                  <a:lnTo>
                    <a:pt x="19945" y="43"/>
                  </a:lnTo>
                  <a:lnTo>
                    <a:pt x="19336" y="15"/>
                  </a:lnTo>
                  <a:lnTo>
                    <a:pt x="18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3;p15">
              <a:extLst>
                <a:ext uri="{FF2B5EF4-FFF2-40B4-BE49-F238E27FC236}">
                  <a16:creationId xmlns:a16="http://schemas.microsoft.com/office/drawing/2014/main" id="{8E36776F-5D6C-5E38-37C3-5004A9F662F0}"/>
                </a:ext>
              </a:extLst>
            </p:cNvPr>
            <p:cNvSpPr/>
            <p:nvPr/>
          </p:nvSpPr>
          <p:spPr>
            <a:xfrm>
              <a:off x="3710275" y="2205000"/>
              <a:ext cx="179575" cy="431000"/>
            </a:xfrm>
            <a:custGeom>
              <a:avLst/>
              <a:gdLst/>
              <a:ahLst/>
              <a:cxnLst/>
              <a:rect l="l" t="t" r="r" b="b"/>
              <a:pathLst>
                <a:path w="7183" h="17240" extrusionOk="0">
                  <a:moveTo>
                    <a:pt x="908" y="0"/>
                  </a:moveTo>
                  <a:lnTo>
                    <a:pt x="780" y="14"/>
                  </a:lnTo>
                  <a:lnTo>
                    <a:pt x="667" y="57"/>
                  </a:lnTo>
                  <a:lnTo>
                    <a:pt x="568" y="113"/>
                  </a:lnTo>
                  <a:lnTo>
                    <a:pt x="483" y="184"/>
                  </a:lnTo>
                  <a:lnTo>
                    <a:pt x="398" y="269"/>
                  </a:lnTo>
                  <a:lnTo>
                    <a:pt x="341" y="368"/>
                  </a:lnTo>
                  <a:lnTo>
                    <a:pt x="313" y="482"/>
                  </a:lnTo>
                  <a:lnTo>
                    <a:pt x="298" y="609"/>
                  </a:lnTo>
                  <a:lnTo>
                    <a:pt x="1" y="16305"/>
                  </a:lnTo>
                  <a:lnTo>
                    <a:pt x="1" y="16432"/>
                  </a:lnTo>
                  <a:lnTo>
                    <a:pt x="43" y="16545"/>
                  </a:lnTo>
                  <a:lnTo>
                    <a:pt x="86" y="16645"/>
                  </a:lnTo>
                  <a:lnTo>
                    <a:pt x="157" y="16744"/>
                  </a:lnTo>
                  <a:lnTo>
                    <a:pt x="242" y="16815"/>
                  </a:lnTo>
                  <a:lnTo>
                    <a:pt x="355" y="16885"/>
                  </a:lnTo>
                  <a:lnTo>
                    <a:pt x="454" y="16914"/>
                  </a:lnTo>
                  <a:lnTo>
                    <a:pt x="582" y="16942"/>
                  </a:lnTo>
                  <a:lnTo>
                    <a:pt x="6545" y="17239"/>
                  </a:lnTo>
                  <a:lnTo>
                    <a:pt x="6574" y="17239"/>
                  </a:lnTo>
                  <a:lnTo>
                    <a:pt x="6687" y="17225"/>
                  </a:lnTo>
                  <a:lnTo>
                    <a:pt x="6800" y="17197"/>
                  </a:lnTo>
                  <a:lnTo>
                    <a:pt x="6900" y="17140"/>
                  </a:lnTo>
                  <a:lnTo>
                    <a:pt x="6999" y="17070"/>
                  </a:lnTo>
                  <a:lnTo>
                    <a:pt x="7069" y="16985"/>
                  </a:lnTo>
                  <a:lnTo>
                    <a:pt x="7126" y="16885"/>
                  </a:lnTo>
                  <a:lnTo>
                    <a:pt x="7169" y="16772"/>
                  </a:lnTo>
                  <a:lnTo>
                    <a:pt x="7183" y="16659"/>
                  </a:lnTo>
                  <a:lnTo>
                    <a:pt x="7183" y="16531"/>
                  </a:lnTo>
                  <a:lnTo>
                    <a:pt x="7154" y="16418"/>
                  </a:lnTo>
                  <a:lnTo>
                    <a:pt x="7098" y="16305"/>
                  </a:lnTo>
                  <a:lnTo>
                    <a:pt x="7027" y="16205"/>
                  </a:lnTo>
                  <a:lnTo>
                    <a:pt x="6942" y="16135"/>
                  </a:lnTo>
                  <a:lnTo>
                    <a:pt x="6843" y="16064"/>
                  </a:lnTo>
                  <a:lnTo>
                    <a:pt x="6730" y="16035"/>
                  </a:lnTo>
                  <a:lnTo>
                    <a:pt x="6602" y="16007"/>
                  </a:lnTo>
                  <a:lnTo>
                    <a:pt x="1233" y="15738"/>
                  </a:lnTo>
                  <a:lnTo>
                    <a:pt x="1517" y="638"/>
                  </a:lnTo>
                  <a:lnTo>
                    <a:pt x="1517" y="510"/>
                  </a:lnTo>
                  <a:lnTo>
                    <a:pt x="1474" y="397"/>
                  </a:lnTo>
                  <a:lnTo>
                    <a:pt x="1432" y="283"/>
                  </a:lnTo>
                  <a:lnTo>
                    <a:pt x="1347" y="198"/>
                  </a:lnTo>
                  <a:lnTo>
                    <a:pt x="1262" y="113"/>
                  </a:lnTo>
                  <a:lnTo>
                    <a:pt x="1163" y="57"/>
                  </a:lnTo>
                  <a:lnTo>
                    <a:pt x="1049" y="14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;p15">
              <a:extLst>
                <a:ext uri="{FF2B5EF4-FFF2-40B4-BE49-F238E27FC236}">
                  <a16:creationId xmlns:a16="http://schemas.microsoft.com/office/drawing/2014/main" id="{E7C37D91-910F-91EF-3079-E257A48CE839}"/>
                </a:ext>
              </a:extLst>
            </p:cNvPr>
            <p:cNvSpPr/>
            <p:nvPr/>
          </p:nvSpPr>
          <p:spPr>
            <a:xfrm>
              <a:off x="3339850" y="2779750"/>
              <a:ext cx="865550" cy="122550"/>
            </a:xfrm>
            <a:custGeom>
              <a:avLst/>
              <a:gdLst/>
              <a:ahLst/>
              <a:cxnLst/>
              <a:rect l="l" t="t" r="r" b="b"/>
              <a:pathLst>
                <a:path w="34622" h="4902" extrusionOk="0">
                  <a:moveTo>
                    <a:pt x="33984" y="1"/>
                  </a:moveTo>
                  <a:lnTo>
                    <a:pt x="33870" y="15"/>
                  </a:lnTo>
                  <a:lnTo>
                    <a:pt x="33757" y="57"/>
                  </a:lnTo>
                  <a:lnTo>
                    <a:pt x="32978" y="397"/>
                  </a:lnTo>
                  <a:lnTo>
                    <a:pt x="32199" y="723"/>
                  </a:lnTo>
                  <a:lnTo>
                    <a:pt x="31420" y="1021"/>
                  </a:lnTo>
                  <a:lnTo>
                    <a:pt x="30641" y="1318"/>
                  </a:lnTo>
                  <a:lnTo>
                    <a:pt x="29847" y="1587"/>
                  </a:lnTo>
                  <a:lnTo>
                    <a:pt x="29068" y="1842"/>
                  </a:lnTo>
                  <a:lnTo>
                    <a:pt x="28275" y="2083"/>
                  </a:lnTo>
                  <a:lnTo>
                    <a:pt x="27482" y="2295"/>
                  </a:lnTo>
                  <a:lnTo>
                    <a:pt x="26674" y="2508"/>
                  </a:lnTo>
                  <a:lnTo>
                    <a:pt x="25881" y="2692"/>
                  </a:lnTo>
                  <a:lnTo>
                    <a:pt x="25074" y="2876"/>
                  </a:lnTo>
                  <a:lnTo>
                    <a:pt x="24266" y="3018"/>
                  </a:lnTo>
                  <a:lnTo>
                    <a:pt x="23459" y="3160"/>
                  </a:lnTo>
                  <a:lnTo>
                    <a:pt x="22651" y="3287"/>
                  </a:lnTo>
                  <a:lnTo>
                    <a:pt x="21844" y="3386"/>
                  </a:lnTo>
                  <a:lnTo>
                    <a:pt x="21037" y="3471"/>
                  </a:lnTo>
                  <a:lnTo>
                    <a:pt x="20385" y="3542"/>
                  </a:lnTo>
                  <a:lnTo>
                    <a:pt x="19733" y="3585"/>
                  </a:lnTo>
                  <a:lnTo>
                    <a:pt x="19082" y="3613"/>
                  </a:lnTo>
                  <a:lnTo>
                    <a:pt x="18416" y="3641"/>
                  </a:lnTo>
                  <a:lnTo>
                    <a:pt x="17764" y="3655"/>
                  </a:lnTo>
                  <a:lnTo>
                    <a:pt x="17113" y="3670"/>
                  </a:lnTo>
                  <a:lnTo>
                    <a:pt x="16461" y="3655"/>
                  </a:lnTo>
                  <a:lnTo>
                    <a:pt x="15810" y="3641"/>
                  </a:lnTo>
                  <a:lnTo>
                    <a:pt x="15158" y="3613"/>
                  </a:lnTo>
                  <a:lnTo>
                    <a:pt x="14506" y="3570"/>
                  </a:lnTo>
                  <a:lnTo>
                    <a:pt x="13841" y="3528"/>
                  </a:lnTo>
                  <a:lnTo>
                    <a:pt x="13189" y="3457"/>
                  </a:lnTo>
                  <a:lnTo>
                    <a:pt x="12537" y="3386"/>
                  </a:lnTo>
                  <a:lnTo>
                    <a:pt x="11886" y="3301"/>
                  </a:lnTo>
                  <a:lnTo>
                    <a:pt x="11234" y="3216"/>
                  </a:lnTo>
                  <a:lnTo>
                    <a:pt x="10597" y="3103"/>
                  </a:lnTo>
                  <a:lnTo>
                    <a:pt x="9718" y="2947"/>
                  </a:lnTo>
                  <a:lnTo>
                    <a:pt x="8868" y="2777"/>
                  </a:lnTo>
                  <a:lnTo>
                    <a:pt x="8061" y="2593"/>
                  </a:lnTo>
                  <a:lnTo>
                    <a:pt x="7268" y="2395"/>
                  </a:lnTo>
                  <a:lnTo>
                    <a:pt x="6517" y="2196"/>
                  </a:lnTo>
                  <a:lnTo>
                    <a:pt x="5795" y="1984"/>
                  </a:lnTo>
                  <a:lnTo>
                    <a:pt x="5100" y="1771"/>
                  </a:lnTo>
                  <a:lnTo>
                    <a:pt x="4463" y="1559"/>
                  </a:lnTo>
                  <a:lnTo>
                    <a:pt x="3854" y="1346"/>
                  </a:lnTo>
                  <a:lnTo>
                    <a:pt x="3287" y="1134"/>
                  </a:lnTo>
                  <a:lnTo>
                    <a:pt x="2777" y="936"/>
                  </a:lnTo>
                  <a:lnTo>
                    <a:pt x="2296" y="737"/>
                  </a:lnTo>
                  <a:lnTo>
                    <a:pt x="1871" y="553"/>
                  </a:lnTo>
                  <a:lnTo>
                    <a:pt x="1502" y="383"/>
                  </a:lnTo>
                  <a:lnTo>
                    <a:pt x="1177" y="227"/>
                  </a:lnTo>
                  <a:lnTo>
                    <a:pt x="907" y="86"/>
                  </a:lnTo>
                  <a:lnTo>
                    <a:pt x="794" y="29"/>
                  </a:lnTo>
                  <a:lnTo>
                    <a:pt x="681" y="15"/>
                  </a:lnTo>
                  <a:lnTo>
                    <a:pt x="553" y="15"/>
                  </a:lnTo>
                  <a:lnTo>
                    <a:pt x="440" y="29"/>
                  </a:lnTo>
                  <a:lnTo>
                    <a:pt x="327" y="72"/>
                  </a:lnTo>
                  <a:lnTo>
                    <a:pt x="228" y="142"/>
                  </a:lnTo>
                  <a:lnTo>
                    <a:pt x="143" y="227"/>
                  </a:lnTo>
                  <a:lnTo>
                    <a:pt x="72" y="326"/>
                  </a:lnTo>
                  <a:lnTo>
                    <a:pt x="29" y="440"/>
                  </a:lnTo>
                  <a:lnTo>
                    <a:pt x="1" y="567"/>
                  </a:lnTo>
                  <a:lnTo>
                    <a:pt x="1" y="681"/>
                  </a:lnTo>
                  <a:lnTo>
                    <a:pt x="15" y="794"/>
                  </a:lnTo>
                  <a:lnTo>
                    <a:pt x="72" y="907"/>
                  </a:lnTo>
                  <a:lnTo>
                    <a:pt x="128" y="1006"/>
                  </a:lnTo>
                  <a:lnTo>
                    <a:pt x="213" y="1091"/>
                  </a:lnTo>
                  <a:lnTo>
                    <a:pt x="313" y="1162"/>
                  </a:lnTo>
                  <a:lnTo>
                    <a:pt x="539" y="1276"/>
                  </a:lnTo>
                  <a:lnTo>
                    <a:pt x="1092" y="1545"/>
                  </a:lnTo>
                  <a:lnTo>
                    <a:pt x="1488" y="1729"/>
                  </a:lnTo>
                  <a:lnTo>
                    <a:pt x="1956" y="1927"/>
                  </a:lnTo>
                  <a:lnTo>
                    <a:pt x="2494" y="2140"/>
                  </a:lnTo>
                  <a:lnTo>
                    <a:pt x="3103" y="2380"/>
                  </a:lnTo>
                  <a:lnTo>
                    <a:pt x="3783" y="2635"/>
                  </a:lnTo>
                  <a:lnTo>
                    <a:pt x="4534" y="2890"/>
                  </a:lnTo>
                  <a:lnTo>
                    <a:pt x="5341" y="3145"/>
                  </a:lnTo>
                  <a:lnTo>
                    <a:pt x="6220" y="3400"/>
                  </a:lnTo>
                  <a:lnTo>
                    <a:pt x="7169" y="3641"/>
                  </a:lnTo>
                  <a:lnTo>
                    <a:pt x="8160" y="3882"/>
                  </a:lnTo>
                  <a:lnTo>
                    <a:pt x="9223" y="4109"/>
                  </a:lnTo>
                  <a:lnTo>
                    <a:pt x="10342" y="4321"/>
                  </a:lnTo>
                  <a:lnTo>
                    <a:pt x="11192" y="4449"/>
                  </a:lnTo>
                  <a:lnTo>
                    <a:pt x="12042" y="4562"/>
                  </a:lnTo>
                  <a:lnTo>
                    <a:pt x="12906" y="4675"/>
                  </a:lnTo>
                  <a:lnTo>
                    <a:pt x="13756" y="4746"/>
                  </a:lnTo>
                  <a:lnTo>
                    <a:pt x="14620" y="4817"/>
                  </a:lnTo>
                  <a:lnTo>
                    <a:pt x="15484" y="4859"/>
                  </a:lnTo>
                  <a:lnTo>
                    <a:pt x="16348" y="4888"/>
                  </a:lnTo>
                  <a:lnTo>
                    <a:pt x="17198" y="4902"/>
                  </a:lnTo>
                  <a:lnTo>
                    <a:pt x="18189" y="4888"/>
                  </a:lnTo>
                  <a:lnTo>
                    <a:pt x="19167" y="4845"/>
                  </a:lnTo>
                  <a:lnTo>
                    <a:pt x="20144" y="4789"/>
                  </a:lnTo>
                  <a:lnTo>
                    <a:pt x="21122" y="4704"/>
                  </a:lnTo>
                  <a:lnTo>
                    <a:pt x="21957" y="4619"/>
                  </a:lnTo>
                  <a:lnTo>
                    <a:pt x="22793" y="4505"/>
                  </a:lnTo>
                  <a:lnTo>
                    <a:pt x="23629" y="4378"/>
                  </a:lnTo>
                  <a:lnTo>
                    <a:pt x="24465" y="4236"/>
                  </a:lnTo>
                  <a:lnTo>
                    <a:pt x="25300" y="4080"/>
                  </a:lnTo>
                  <a:lnTo>
                    <a:pt x="26122" y="3910"/>
                  </a:lnTo>
                  <a:lnTo>
                    <a:pt x="26958" y="3712"/>
                  </a:lnTo>
                  <a:lnTo>
                    <a:pt x="27779" y="3500"/>
                  </a:lnTo>
                  <a:lnTo>
                    <a:pt x="28601" y="3273"/>
                  </a:lnTo>
                  <a:lnTo>
                    <a:pt x="29422" y="3018"/>
                  </a:lnTo>
                  <a:lnTo>
                    <a:pt x="30230" y="2763"/>
                  </a:lnTo>
                  <a:lnTo>
                    <a:pt x="31037" y="2480"/>
                  </a:lnTo>
                  <a:lnTo>
                    <a:pt x="31859" y="2182"/>
                  </a:lnTo>
                  <a:lnTo>
                    <a:pt x="32652" y="1871"/>
                  </a:lnTo>
                  <a:lnTo>
                    <a:pt x="33460" y="1531"/>
                  </a:lnTo>
                  <a:lnTo>
                    <a:pt x="34253" y="1191"/>
                  </a:lnTo>
                  <a:lnTo>
                    <a:pt x="34366" y="1120"/>
                  </a:lnTo>
                  <a:lnTo>
                    <a:pt x="34451" y="1035"/>
                  </a:lnTo>
                  <a:lnTo>
                    <a:pt x="34522" y="950"/>
                  </a:lnTo>
                  <a:lnTo>
                    <a:pt x="34579" y="836"/>
                  </a:lnTo>
                  <a:lnTo>
                    <a:pt x="34607" y="723"/>
                  </a:lnTo>
                  <a:lnTo>
                    <a:pt x="34621" y="610"/>
                  </a:lnTo>
                  <a:lnTo>
                    <a:pt x="34607" y="482"/>
                  </a:lnTo>
                  <a:lnTo>
                    <a:pt x="34565" y="369"/>
                  </a:lnTo>
                  <a:lnTo>
                    <a:pt x="34508" y="256"/>
                  </a:lnTo>
                  <a:lnTo>
                    <a:pt x="34423" y="171"/>
                  </a:lnTo>
                  <a:lnTo>
                    <a:pt x="34324" y="100"/>
                  </a:lnTo>
                  <a:lnTo>
                    <a:pt x="34225" y="43"/>
                  </a:lnTo>
                  <a:lnTo>
                    <a:pt x="34111" y="15"/>
                  </a:lnTo>
                  <a:lnTo>
                    <a:pt x="339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;p15">
              <a:extLst>
                <a:ext uri="{FF2B5EF4-FFF2-40B4-BE49-F238E27FC236}">
                  <a16:creationId xmlns:a16="http://schemas.microsoft.com/office/drawing/2014/main" id="{92FCF390-2C9C-855C-EA98-7E976483EC75}"/>
                </a:ext>
              </a:extLst>
            </p:cNvPr>
            <p:cNvSpPr/>
            <p:nvPr/>
          </p:nvSpPr>
          <p:spPr>
            <a:xfrm>
              <a:off x="3644425" y="3004625"/>
              <a:ext cx="229150" cy="21625"/>
            </a:xfrm>
            <a:custGeom>
              <a:avLst/>
              <a:gdLst/>
              <a:ahLst/>
              <a:cxnLst/>
              <a:rect l="l" t="t" r="r" b="b"/>
              <a:pathLst>
                <a:path w="9166" h="865" extrusionOk="0">
                  <a:moveTo>
                    <a:pt x="340" y="1"/>
                  </a:moveTo>
                  <a:lnTo>
                    <a:pt x="269" y="29"/>
                  </a:lnTo>
                  <a:lnTo>
                    <a:pt x="184" y="72"/>
                  </a:lnTo>
                  <a:lnTo>
                    <a:pt x="128" y="128"/>
                  </a:lnTo>
                  <a:lnTo>
                    <a:pt x="71" y="185"/>
                  </a:lnTo>
                  <a:lnTo>
                    <a:pt x="28" y="256"/>
                  </a:lnTo>
                  <a:lnTo>
                    <a:pt x="14" y="341"/>
                  </a:lnTo>
                  <a:lnTo>
                    <a:pt x="0" y="426"/>
                  </a:lnTo>
                  <a:lnTo>
                    <a:pt x="14" y="511"/>
                  </a:lnTo>
                  <a:lnTo>
                    <a:pt x="28" y="596"/>
                  </a:lnTo>
                  <a:lnTo>
                    <a:pt x="71" y="667"/>
                  </a:lnTo>
                  <a:lnTo>
                    <a:pt x="128" y="737"/>
                  </a:lnTo>
                  <a:lnTo>
                    <a:pt x="184" y="780"/>
                  </a:lnTo>
                  <a:lnTo>
                    <a:pt x="269" y="822"/>
                  </a:lnTo>
                  <a:lnTo>
                    <a:pt x="340" y="851"/>
                  </a:lnTo>
                  <a:lnTo>
                    <a:pt x="425" y="865"/>
                  </a:lnTo>
                  <a:lnTo>
                    <a:pt x="8726" y="865"/>
                  </a:lnTo>
                  <a:lnTo>
                    <a:pt x="8811" y="851"/>
                  </a:lnTo>
                  <a:lnTo>
                    <a:pt x="8896" y="822"/>
                  </a:lnTo>
                  <a:lnTo>
                    <a:pt x="8967" y="780"/>
                  </a:lnTo>
                  <a:lnTo>
                    <a:pt x="9038" y="737"/>
                  </a:lnTo>
                  <a:lnTo>
                    <a:pt x="9094" y="667"/>
                  </a:lnTo>
                  <a:lnTo>
                    <a:pt x="9123" y="596"/>
                  </a:lnTo>
                  <a:lnTo>
                    <a:pt x="9151" y="511"/>
                  </a:lnTo>
                  <a:lnTo>
                    <a:pt x="9165" y="426"/>
                  </a:lnTo>
                  <a:lnTo>
                    <a:pt x="9151" y="341"/>
                  </a:lnTo>
                  <a:lnTo>
                    <a:pt x="9123" y="256"/>
                  </a:lnTo>
                  <a:lnTo>
                    <a:pt x="9094" y="185"/>
                  </a:lnTo>
                  <a:lnTo>
                    <a:pt x="9038" y="128"/>
                  </a:lnTo>
                  <a:lnTo>
                    <a:pt x="8967" y="72"/>
                  </a:lnTo>
                  <a:lnTo>
                    <a:pt x="8896" y="29"/>
                  </a:lnTo>
                  <a:lnTo>
                    <a:pt x="8811" y="1"/>
                  </a:lnTo>
                  <a:close/>
                </a:path>
              </a:pathLst>
            </a:custGeom>
            <a:solidFill>
              <a:srgbClr val="D397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6;p15">
              <a:extLst>
                <a:ext uri="{FF2B5EF4-FFF2-40B4-BE49-F238E27FC236}">
                  <a16:creationId xmlns:a16="http://schemas.microsoft.com/office/drawing/2014/main" id="{C2018EAA-4972-C627-DF5D-D4BDB3C92A75}"/>
                </a:ext>
              </a:extLst>
            </p:cNvPr>
            <p:cNvSpPr/>
            <p:nvPr/>
          </p:nvSpPr>
          <p:spPr>
            <a:xfrm>
              <a:off x="3348350" y="2265200"/>
              <a:ext cx="190550" cy="123975"/>
            </a:xfrm>
            <a:custGeom>
              <a:avLst/>
              <a:gdLst/>
              <a:ahLst/>
              <a:cxnLst/>
              <a:rect l="l" t="t" r="r" b="b"/>
              <a:pathLst>
                <a:path w="7622" h="4959" extrusionOk="0">
                  <a:moveTo>
                    <a:pt x="7225" y="0"/>
                  </a:moveTo>
                  <a:lnTo>
                    <a:pt x="7140" y="14"/>
                  </a:lnTo>
                  <a:lnTo>
                    <a:pt x="7055" y="29"/>
                  </a:lnTo>
                  <a:lnTo>
                    <a:pt x="6970" y="71"/>
                  </a:lnTo>
                  <a:lnTo>
                    <a:pt x="199" y="4151"/>
                  </a:lnTo>
                  <a:lnTo>
                    <a:pt x="128" y="4207"/>
                  </a:lnTo>
                  <a:lnTo>
                    <a:pt x="72" y="4264"/>
                  </a:lnTo>
                  <a:lnTo>
                    <a:pt x="29" y="4349"/>
                  </a:lnTo>
                  <a:lnTo>
                    <a:pt x="1" y="4420"/>
                  </a:lnTo>
                  <a:lnTo>
                    <a:pt x="1" y="4505"/>
                  </a:lnTo>
                  <a:lnTo>
                    <a:pt x="1" y="4590"/>
                  </a:lnTo>
                  <a:lnTo>
                    <a:pt x="15" y="4661"/>
                  </a:lnTo>
                  <a:lnTo>
                    <a:pt x="58" y="4746"/>
                  </a:lnTo>
                  <a:lnTo>
                    <a:pt x="128" y="4831"/>
                  </a:lnTo>
                  <a:lnTo>
                    <a:pt x="213" y="4901"/>
                  </a:lnTo>
                  <a:lnTo>
                    <a:pt x="313" y="4944"/>
                  </a:lnTo>
                  <a:lnTo>
                    <a:pt x="426" y="4958"/>
                  </a:lnTo>
                  <a:lnTo>
                    <a:pt x="539" y="4944"/>
                  </a:lnTo>
                  <a:lnTo>
                    <a:pt x="638" y="4887"/>
                  </a:lnTo>
                  <a:lnTo>
                    <a:pt x="7424" y="808"/>
                  </a:lnTo>
                  <a:lnTo>
                    <a:pt x="7494" y="751"/>
                  </a:lnTo>
                  <a:lnTo>
                    <a:pt x="7551" y="680"/>
                  </a:lnTo>
                  <a:lnTo>
                    <a:pt x="7594" y="609"/>
                  </a:lnTo>
                  <a:lnTo>
                    <a:pt x="7622" y="539"/>
                  </a:lnTo>
                  <a:lnTo>
                    <a:pt x="7622" y="454"/>
                  </a:lnTo>
                  <a:lnTo>
                    <a:pt x="7622" y="369"/>
                  </a:lnTo>
                  <a:lnTo>
                    <a:pt x="7608" y="284"/>
                  </a:lnTo>
                  <a:lnTo>
                    <a:pt x="7565" y="213"/>
                  </a:lnTo>
                  <a:lnTo>
                    <a:pt x="7509" y="142"/>
                  </a:lnTo>
                  <a:lnTo>
                    <a:pt x="7452" y="85"/>
                  </a:lnTo>
                  <a:lnTo>
                    <a:pt x="7381" y="43"/>
                  </a:lnTo>
                  <a:lnTo>
                    <a:pt x="7296" y="14"/>
                  </a:lnTo>
                  <a:lnTo>
                    <a:pt x="7225" y="0"/>
                  </a:lnTo>
                  <a:close/>
                </a:path>
              </a:pathLst>
            </a:custGeom>
            <a:solidFill>
              <a:srgbClr val="D397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7;p15">
              <a:extLst>
                <a:ext uri="{FF2B5EF4-FFF2-40B4-BE49-F238E27FC236}">
                  <a16:creationId xmlns:a16="http://schemas.microsoft.com/office/drawing/2014/main" id="{FFDE78FE-EBBC-4147-6F5C-7110658E57F8}"/>
                </a:ext>
              </a:extLst>
            </p:cNvPr>
            <p:cNvSpPr/>
            <p:nvPr/>
          </p:nvSpPr>
          <p:spPr>
            <a:xfrm>
              <a:off x="3984750" y="2265200"/>
              <a:ext cx="190900" cy="109450"/>
            </a:xfrm>
            <a:custGeom>
              <a:avLst/>
              <a:gdLst/>
              <a:ahLst/>
              <a:cxnLst/>
              <a:rect l="l" t="t" r="r" b="b"/>
              <a:pathLst>
                <a:path w="7636" h="4378" extrusionOk="0">
                  <a:moveTo>
                    <a:pt x="383" y="0"/>
                  </a:moveTo>
                  <a:lnTo>
                    <a:pt x="298" y="29"/>
                  </a:lnTo>
                  <a:lnTo>
                    <a:pt x="227" y="57"/>
                  </a:lnTo>
                  <a:lnTo>
                    <a:pt x="156" y="99"/>
                  </a:lnTo>
                  <a:lnTo>
                    <a:pt x="99" y="156"/>
                  </a:lnTo>
                  <a:lnTo>
                    <a:pt x="43" y="241"/>
                  </a:lnTo>
                  <a:lnTo>
                    <a:pt x="14" y="312"/>
                  </a:lnTo>
                  <a:lnTo>
                    <a:pt x="0" y="397"/>
                  </a:lnTo>
                  <a:lnTo>
                    <a:pt x="0" y="482"/>
                  </a:lnTo>
                  <a:lnTo>
                    <a:pt x="14" y="567"/>
                  </a:lnTo>
                  <a:lnTo>
                    <a:pt x="57" y="638"/>
                  </a:lnTo>
                  <a:lnTo>
                    <a:pt x="99" y="709"/>
                  </a:lnTo>
                  <a:lnTo>
                    <a:pt x="156" y="765"/>
                  </a:lnTo>
                  <a:lnTo>
                    <a:pt x="227" y="808"/>
                  </a:lnTo>
                  <a:lnTo>
                    <a:pt x="7012" y="4335"/>
                  </a:lnTo>
                  <a:lnTo>
                    <a:pt x="7097" y="4363"/>
                  </a:lnTo>
                  <a:lnTo>
                    <a:pt x="7196" y="4377"/>
                  </a:lnTo>
                  <a:lnTo>
                    <a:pt x="7324" y="4363"/>
                  </a:lnTo>
                  <a:lnTo>
                    <a:pt x="7423" y="4321"/>
                  </a:lnTo>
                  <a:lnTo>
                    <a:pt x="7508" y="4250"/>
                  </a:lnTo>
                  <a:lnTo>
                    <a:pt x="7550" y="4207"/>
                  </a:lnTo>
                  <a:lnTo>
                    <a:pt x="7579" y="4151"/>
                  </a:lnTo>
                  <a:lnTo>
                    <a:pt x="7621" y="4066"/>
                  </a:lnTo>
                  <a:lnTo>
                    <a:pt x="7635" y="3981"/>
                  </a:lnTo>
                  <a:lnTo>
                    <a:pt x="7635" y="3896"/>
                  </a:lnTo>
                  <a:lnTo>
                    <a:pt x="7607" y="3825"/>
                  </a:lnTo>
                  <a:lnTo>
                    <a:pt x="7579" y="3740"/>
                  </a:lnTo>
                  <a:lnTo>
                    <a:pt x="7536" y="3683"/>
                  </a:lnTo>
                  <a:lnTo>
                    <a:pt x="7479" y="3612"/>
                  </a:lnTo>
                  <a:lnTo>
                    <a:pt x="7395" y="3570"/>
                  </a:lnTo>
                  <a:lnTo>
                    <a:pt x="623" y="57"/>
                  </a:lnTo>
                  <a:lnTo>
                    <a:pt x="538" y="14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D397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;p15">
              <a:extLst>
                <a:ext uri="{FF2B5EF4-FFF2-40B4-BE49-F238E27FC236}">
                  <a16:creationId xmlns:a16="http://schemas.microsoft.com/office/drawing/2014/main" id="{86ADDE9C-DEC4-EFE7-A98C-790015BB47F6}"/>
                </a:ext>
              </a:extLst>
            </p:cNvPr>
            <p:cNvSpPr/>
            <p:nvPr/>
          </p:nvSpPr>
          <p:spPr>
            <a:xfrm>
              <a:off x="2636900" y="513975"/>
              <a:ext cx="2388675" cy="1146375"/>
            </a:xfrm>
            <a:custGeom>
              <a:avLst/>
              <a:gdLst/>
              <a:ahLst/>
              <a:cxnLst/>
              <a:rect l="l" t="t" r="r" b="b"/>
              <a:pathLst>
                <a:path w="95547" h="45855" extrusionOk="0">
                  <a:moveTo>
                    <a:pt x="50373" y="1"/>
                  </a:moveTo>
                  <a:lnTo>
                    <a:pt x="48758" y="15"/>
                  </a:lnTo>
                  <a:lnTo>
                    <a:pt x="47936" y="29"/>
                  </a:lnTo>
                  <a:lnTo>
                    <a:pt x="47115" y="58"/>
                  </a:lnTo>
                  <a:lnTo>
                    <a:pt x="46279" y="86"/>
                  </a:lnTo>
                  <a:lnTo>
                    <a:pt x="45443" y="128"/>
                  </a:lnTo>
                  <a:lnTo>
                    <a:pt x="43800" y="242"/>
                  </a:lnTo>
                  <a:lnTo>
                    <a:pt x="42199" y="369"/>
                  </a:lnTo>
                  <a:lnTo>
                    <a:pt x="40641" y="511"/>
                  </a:lnTo>
                  <a:lnTo>
                    <a:pt x="39125" y="681"/>
                  </a:lnTo>
                  <a:lnTo>
                    <a:pt x="37638" y="879"/>
                  </a:lnTo>
                  <a:lnTo>
                    <a:pt x="36193" y="1077"/>
                  </a:lnTo>
                  <a:lnTo>
                    <a:pt x="34791" y="1304"/>
                  </a:lnTo>
                  <a:lnTo>
                    <a:pt x="33417" y="1559"/>
                  </a:lnTo>
                  <a:lnTo>
                    <a:pt x="32085" y="1814"/>
                  </a:lnTo>
                  <a:lnTo>
                    <a:pt x="30796" y="2083"/>
                  </a:lnTo>
                  <a:lnTo>
                    <a:pt x="29535" y="2381"/>
                  </a:lnTo>
                  <a:lnTo>
                    <a:pt x="28317" y="2678"/>
                  </a:lnTo>
                  <a:lnTo>
                    <a:pt x="27127" y="2990"/>
                  </a:lnTo>
                  <a:lnTo>
                    <a:pt x="25980" y="3316"/>
                  </a:lnTo>
                  <a:lnTo>
                    <a:pt x="24861" y="3656"/>
                  </a:lnTo>
                  <a:lnTo>
                    <a:pt x="23784" y="3996"/>
                  </a:lnTo>
                  <a:lnTo>
                    <a:pt x="22736" y="4364"/>
                  </a:lnTo>
                  <a:lnTo>
                    <a:pt x="21730" y="4718"/>
                  </a:lnTo>
                  <a:lnTo>
                    <a:pt x="20753" y="5086"/>
                  </a:lnTo>
                  <a:lnTo>
                    <a:pt x="19804" y="5469"/>
                  </a:lnTo>
                  <a:lnTo>
                    <a:pt x="18897" y="5851"/>
                  </a:lnTo>
                  <a:lnTo>
                    <a:pt x="18019" y="6234"/>
                  </a:lnTo>
                  <a:lnTo>
                    <a:pt x="17183" y="6616"/>
                  </a:lnTo>
                  <a:lnTo>
                    <a:pt x="16362" y="6999"/>
                  </a:lnTo>
                  <a:lnTo>
                    <a:pt x="15582" y="7395"/>
                  </a:lnTo>
                  <a:lnTo>
                    <a:pt x="14832" y="7792"/>
                  </a:lnTo>
                  <a:lnTo>
                    <a:pt x="14109" y="8174"/>
                  </a:lnTo>
                  <a:lnTo>
                    <a:pt x="13429" y="8557"/>
                  </a:lnTo>
                  <a:lnTo>
                    <a:pt x="12764" y="8953"/>
                  </a:lnTo>
                  <a:lnTo>
                    <a:pt x="12140" y="9336"/>
                  </a:lnTo>
                  <a:lnTo>
                    <a:pt x="11545" y="9704"/>
                  </a:lnTo>
                  <a:lnTo>
                    <a:pt x="10979" y="10087"/>
                  </a:lnTo>
                  <a:lnTo>
                    <a:pt x="10965" y="9548"/>
                  </a:lnTo>
                  <a:lnTo>
                    <a:pt x="10936" y="9010"/>
                  </a:lnTo>
                  <a:lnTo>
                    <a:pt x="10908" y="8486"/>
                  </a:lnTo>
                  <a:lnTo>
                    <a:pt x="10880" y="7962"/>
                  </a:lnTo>
                  <a:lnTo>
                    <a:pt x="10823" y="7438"/>
                  </a:lnTo>
                  <a:lnTo>
                    <a:pt x="10766" y="6928"/>
                  </a:lnTo>
                  <a:lnTo>
                    <a:pt x="10695" y="6418"/>
                  </a:lnTo>
                  <a:lnTo>
                    <a:pt x="10625" y="5922"/>
                  </a:lnTo>
                  <a:lnTo>
                    <a:pt x="10455" y="6135"/>
                  </a:lnTo>
                  <a:lnTo>
                    <a:pt x="9973" y="6786"/>
                  </a:lnTo>
                  <a:lnTo>
                    <a:pt x="9647" y="7254"/>
                  </a:lnTo>
                  <a:lnTo>
                    <a:pt x="9251" y="7820"/>
                  </a:lnTo>
                  <a:lnTo>
                    <a:pt x="8811" y="8472"/>
                  </a:lnTo>
                  <a:lnTo>
                    <a:pt x="8330" y="9223"/>
                  </a:lnTo>
                  <a:lnTo>
                    <a:pt x="7806" y="10058"/>
                  </a:lnTo>
                  <a:lnTo>
                    <a:pt x="7253" y="10979"/>
                  </a:lnTo>
                  <a:lnTo>
                    <a:pt x="6687" y="11971"/>
                  </a:lnTo>
                  <a:lnTo>
                    <a:pt x="6106" y="13047"/>
                  </a:lnTo>
                  <a:lnTo>
                    <a:pt x="5511" y="14209"/>
                  </a:lnTo>
                  <a:lnTo>
                    <a:pt x="4902" y="15427"/>
                  </a:lnTo>
                  <a:lnTo>
                    <a:pt x="4604" y="16065"/>
                  </a:lnTo>
                  <a:lnTo>
                    <a:pt x="4321" y="16716"/>
                  </a:lnTo>
                  <a:lnTo>
                    <a:pt x="4023" y="17382"/>
                  </a:lnTo>
                  <a:lnTo>
                    <a:pt x="3726" y="18062"/>
                  </a:lnTo>
                  <a:lnTo>
                    <a:pt x="3443" y="18756"/>
                  </a:lnTo>
                  <a:lnTo>
                    <a:pt x="3174" y="19478"/>
                  </a:lnTo>
                  <a:lnTo>
                    <a:pt x="2890" y="20201"/>
                  </a:lnTo>
                  <a:lnTo>
                    <a:pt x="2635" y="20952"/>
                  </a:lnTo>
                  <a:lnTo>
                    <a:pt x="2366" y="21702"/>
                  </a:lnTo>
                  <a:lnTo>
                    <a:pt x="2125" y="22467"/>
                  </a:lnTo>
                  <a:lnTo>
                    <a:pt x="1885" y="23246"/>
                  </a:lnTo>
                  <a:lnTo>
                    <a:pt x="1658" y="24054"/>
                  </a:lnTo>
                  <a:lnTo>
                    <a:pt x="1431" y="24861"/>
                  </a:lnTo>
                  <a:lnTo>
                    <a:pt x="1233" y="25669"/>
                  </a:lnTo>
                  <a:lnTo>
                    <a:pt x="1035" y="26505"/>
                  </a:lnTo>
                  <a:lnTo>
                    <a:pt x="850" y="27340"/>
                  </a:lnTo>
                  <a:lnTo>
                    <a:pt x="695" y="28190"/>
                  </a:lnTo>
                  <a:lnTo>
                    <a:pt x="539" y="29054"/>
                  </a:lnTo>
                  <a:lnTo>
                    <a:pt x="411" y="29933"/>
                  </a:lnTo>
                  <a:lnTo>
                    <a:pt x="298" y="30811"/>
                  </a:lnTo>
                  <a:lnTo>
                    <a:pt x="199" y="31703"/>
                  </a:lnTo>
                  <a:lnTo>
                    <a:pt x="114" y="32596"/>
                  </a:lnTo>
                  <a:lnTo>
                    <a:pt x="57" y="33502"/>
                  </a:lnTo>
                  <a:lnTo>
                    <a:pt x="15" y="34423"/>
                  </a:lnTo>
                  <a:lnTo>
                    <a:pt x="1" y="35344"/>
                  </a:lnTo>
                  <a:lnTo>
                    <a:pt x="1" y="36279"/>
                  </a:lnTo>
                  <a:lnTo>
                    <a:pt x="29" y="37214"/>
                  </a:lnTo>
                  <a:lnTo>
                    <a:pt x="86" y="38149"/>
                  </a:lnTo>
                  <a:lnTo>
                    <a:pt x="156" y="39098"/>
                  </a:lnTo>
                  <a:lnTo>
                    <a:pt x="270" y="40047"/>
                  </a:lnTo>
                  <a:lnTo>
                    <a:pt x="397" y="41010"/>
                  </a:lnTo>
                  <a:lnTo>
                    <a:pt x="553" y="41973"/>
                  </a:lnTo>
                  <a:lnTo>
                    <a:pt x="737" y="42936"/>
                  </a:lnTo>
                  <a:lnTo>
                    <a:pt x="950" y="43914"/>
                  </a:lnTo>
                  <a:lnTo>
                    <a:pt x="1190" y="44877"/>
                  </a:lnTo>
                  <a:lnTo>
                    <a:pt x="1460" y="45855"/>
                  </a:lnTo>
                  <a:lnTo>
                    <a:pt x="1785" y="45160"/>
                  </a:lnTo>
                  <a:lnTo>
                    <a:pt x="2168" y="44311"/>
                  </a:lnTo>
                  <a:lnTo>
                    <a:pt x="2664" y="43163"/>
                  </a:lnTo>
                  <a:lnTo>
                    <a:pt x="3259" y="41761"/>
                  </a:lnTo>
                  <a:lnTo>
                    <a:pt x="3924" y="40103"/>
                  </a:lnTo>
                  <a:lnTo>
                    <a:pt x="4661" y="38234"/>
                  </a:lnTo>
                  <a:lnTo>
                    <a:pt x="5043" y="37228"/>
                  </a:lnTo>
                  <a:lnTo>
                    <a:pt x="5426" y="36165"/>
                  </a:lnTo>
                  <a:lnTo>
                    <a:pt x="5823" y="35075"/>
                  </a:lnTo>
                  <a:lnTo>
                    <a:pt x="6219" y="33941"/>
                  </a:lnTo>
                  <a:lnTo>
                    <a:pt x="6616" y="32780"/>
                  </a:lnTo>
                  <a:lnTo>
                    <a:pt x="7012" y="31576"/>
                  </a:lnTo>
                  <a:lnTo>
                    <a:pt x="7395" y="30343"/>
                  </a:lnTo>
                  <a:lnTo>
                    <a:pt x="7777" y="29097"/>
                  </a:lnTo>
                  <a:lnTo>
                    <a:pt x="8146" y="27808"/>
                  </a:lnTo>
                  <a:lnTo>
                    <a:pt x="8514" y="26519"/>
                  </a:lnTo>
                  <a:lnTo>
                    <a:pt x="8854" y="25201"/>
                  </a:lnTo>
                  <a:lnTo>
                    <a:pt x="9180" y="23884"/>
                  </a:lnTo>
                  <a:lnTo>
                    <a:pt x="9491" y="22552"/>
                  </a:lnTo>
                  <a:lnTo>
                    <a:pt x="9775" y="21207"/>
                  </a:lnTo>
                  <a:lnTo>
                    <a:pt x="10044" y="19861"/>
                  </a:lnTo>
                  <a:lnTo>
                    <a:pt x="10270" y="18515"/>
                  </a:lnTo>
                  <a:lnTo>
                    <a:pt x="10483" y="17184"/>
                  </a:lnTo>
                  <a:lnTo>
                    <a:pt x="10653" y="15838"/>
                  </a:lnTo>
                  <a:lnTo>
                    <a:pt x="13118" y="16150"/>
                  </a:lnTo>
                  <a:lnTo>
                    <a:pt x="14492" y="16320"/>
                  </a:lnTo>
                  <a:lnTo>
                    <a:pt x="15979" y="16490"/>
                  </a:lnTo>
                  <a:lnTo>
                    <a:pt x="17551" y="16645"/>
                  </a:lnTo>
                  <a:lnTo>
                    <a:pt x="19209" y="16815"/>
                  </a:lnTo>
                  <a:lnTo>
                    <a:pt x="20951" y="16985"/>
                  </a:lnTo>
                  <a:lnTo>
                    <a:pt x="22793" y="17141"/>
                  </a:lnTo>
                  <a:lnTo>
                    <a:pt x="24705" y="17297"/>
                  </a:lnTo>
                  <a:lnTo>
                    <a:pt x="26688" y="17453"/>
                  </a:lnTo>
                  <a:lnTo>
                    <a:pt x="28756" y="17580"/>
                  </a:lnTo>
                  <a:lnTo>
                    <a:pt x="30895" y="17722"/>
                  </a:lnTo>
                  <a:lnTo>
                    <a:pt x="33105" y="17835"/>
                  </a:lnTo>
                  <a:lnTo>
                    <a:pt x="35372" y="17934"/>
                  </a:lnTo>
                  <a:lnTo>
                    <a:pt x="37709" y="18019"/>
                  </a:lnTo>
                  <a:lnTo>
                    <a:pt x="40103" y="18090"/>
                  </a:lnTo>
                  <a:lnTo>
                    <a:pt x="42568" y="18147"/>
                  </a:lnTo>
                  <a:lnTo>
                    <a:pt x="45061" y="18175"/>
                  </a:lnTo>
                  <a:lnTo>
                    <a:pt x="47625" y="18189"/>
                  </a:lnTo>
                  <a:lnTo>
                    <a:pt x="50231" y="18161"/>
                  </a:lnTo>
                  <a:lnTo>
                    <a:pt x="52866" y="18133"/>
                  </a:lnTo>
                  <a:lnTo>
                    <a:pt x="55557" y="18062"/>
                  </a:lnTo>
                  <a:lnTo>
                    <a:pt x="58291" y="17963"/>
                  </a:lnTo>
                  <a:lnTo>
                    <a:pt x="61054" y="17835"/>
                  </a:lnTo>
                  <a:lnTo>
                    <a:pt x="63844" y="17679"/>
                  </a:lnTo>
                  <a:lnTo>
                    <a:pt x="66663" y="17481"/>
                  </a:lnTo>
                  <a:lnTo>
                    <a:pt x="68094" y="17368"/>
                  </a:lnTo>
                  <a:lnTo>
                    <a:pt x="69510" y="17254"/>
                  </a:lnTo>
                  <a:lnTo>
                    <a:pt x="70955" y="17127"/>
                  </a:lnTo>
                  <a:lnTo>
                    <a:pt x="72386" y="16985"/>
                  </a:lnTo>
                  <a:lnTo>
                    <a:pt x="73831" y="16830"/>
                  </a:lnTo>
                  <a:lnTo>
                    <a:pt x="75276" y="16674"/>
                  </a:lnTo>
                  <a:lnTo>
                    <a:pt x="76735" y="16504"/>
                  </a:lnTo>
                  <a:lnTo>
                    <a:pt x="78194" y="16334"/>
                  </a:lnTo>
                  <a:lnTo>
                    <a:pt x="79653" y="16135"/>
                  </a:lnTo>
                  <a:lnTo>
                    <a:pt x="81112" y="15937"/>
                  </a:lnTo>
                  <a:lnTo>
                    <a:pt x="82571" y="15725"/>
                  </a:lnTo>
                  <a:lnTo>
                    <a:pt x="84044" y="15512"/>
                  </a:lnTo>
                  <a:lnTo>
                    <a:pt x="84214" y="16858"/>
                  </a:lnTo>
                  <a:lnTo>
                    <a:pt x="84412" y="18204"/>
                  </a:lnTo>
                  <a:lnTo>
                    <a:pt x="84639" y="19549"/>
                  </a:lnTo>
                  <a:lnTo>
                    <a:pt x="84894" y="20909"/>
                  </a:lnTo>
                  <a:lnTo>
                    <a:pt x="85177" y="22269"/>
                  </a:lnTo>
                  <a:lnTo>
                    <a:pt x="85489" y="23615"/>
                  </a:lnTo>
                  <a:lnTo>
                    <a:pt x="85815" y="24946"/>
                  </a:lnTo>
                  <a:lnTo>
                    <a:pt x="86155" y="26278"/>
                  </a:lnTo>
                  <a:lnTo>
                    <a:pt x="86523" y="27581"/>
                  </a:lnTo>
                  <a:lnTo>
                    <a:pt x="86891" y="28870"/>
                  </a:lnTo>
                  <a:lnTo>
                    <a:pt x="87274" y="30145"/>
                  </a:lnTo>
                  <a:lnTo>
                    <a:pt x="87670" y="31377"/>
                  </a:lnTo>
                  <a:lnTo>
                    <a:pt x="88067" y="32596"/>
                  </a:lnTo>
                  <a:lnTo>
                    <a:pt x="88464" y="33786"/>
                  </a:lnTo>
                  <a:lnTo>
                    <a:pt x="88860" y="34933"/>
                  </a:lnTo>
                  <a:lnTo>
                    <a:pt x="89257" y="36038"/>
                  </a:lnTo>
                  <a:lnTo>
                    <a:pt x="89654" y="37100"/>
                  </a:lnTo>
                  <a:lnTo>
                    <a:pt x="90036" y="38120"/>
                  </a:lnTo>
                  <a:lnTo>
                    <a:pt x="90773" y="40018"/>
                  </a:lnTo>
                  <a:lnTo>
                    <a:pt x="91453" y="41690"/>
                  </a:lnTo>
                  <a:lnTo>
                    <a:pt x="92062" y="43121"/>
                  </a:lnTo>
                  <a:lnTo>
                    <a:pt x="92557" y="44282"/>
                  </a:lnTo>
                  <a:lnTo>
                    <a:pt x="92940" y="45146"/>
                  </a:lnTo>
                  <a:lnTo>
                    <a:pt x="93280" y="45855"/>
                  </a:lnTo>
                  <a:lnTo>
                    <a:pt x="93521" y="45387"/>
                  </a:lnTo>
                  <a:lnTo>
                    <a:pt x="93747" y="44920"/>
                  </a:lnTo>
                  <a:lnTo>
                    <a:pt x="93946" y="44438"/>
                  </a:lnTo>
                  <a:lnTo>
                    <a:pt x="94144" y="43956"/>
                  </a:lnTo>
                  <a:lnTo>
                    <a:pt x="94328" y="43475"/>
                  </a:lnTo>
                  <a:lnTo>
                    <a:pt x="94498" y="42979"/>
                  </a:lnTo>
                  <a:lnTo>
                    <a:pt x="94654" y="42483"/>
                  </a:lnTo>
                  <a:lnTo>
                    <a:pt x="94796" y="41987"/>
                  </a:lnTo>
                  <a:lnTo>
                    <a:pt x="94923" y="41492"/>
                  </a:lnTo>
                  <a:lnTo>
                    <a:pt x="95036" y="40996"/>
                  </a:lnTo>
                  <a:lnTo>
                    <a:pt x="95136" y="40486"/>
                  </a:lnTo>
                  <a:lnTo>
                    <a:pt x="95235" y="39990"/>
                  </a:lnTo>
                  <a:lnTo>
                    <a:pt x="95306" y="39480"/>
                  </a:lnTo>
                  <a:lnTo>
                    <a:pt x="95376" y="38970"/>
                  </a:lnTo>
                  <a:lnTo>
                    <a:pt x="95433" y="38460"/>
                  </a:lnTo>
                  <a:lnTo>
                    <a:pt x="95476" y="37950"/>
                  </a:lnTo>
                  <a:lnTo>
                    <a:pt x="95518" y="37426"/>
                  </a:lnTo>
                  <a:lnTo>
                    <a:pt x="95532" y="36916"/>
                  </a:lnTo>
                  <a:lnTo>
                    <a:pt x="95546" y="36392"/>
                  </a:lnTo>
                  <a:lnTo>
                    <a:pt x="95546" y="35882"/>
                  </a:lnTo>
                  <a:lnTo>
                    <a:pt x="95546" y="35358"/>
                  </a:lnTo>
                  <a:lnTo>
                    <a:pt x="95532" y="34848"/>
                  </a:lnTo>
                  <a:lnTo>
                    <a:pt x="95504" y="34324"/>
                  </a:lnTo>
                  <a:lnTo>
                    <a:pt x="95461" y="33800"/>
                  </a:lnTo>
                  <a:lnTo>
                    <a:pt x="95419" y="33290"/>
                  </a:lnTo>
                  <a:lnTo>
                    <a:pt x="95362" y="32766"/>
                  </a:lnTo>
                  <a:lnTo>
                    <a:pt x="95221" y="31717"/>
                  </a:lnTo>
                  <a:lnTo>
                    <a:pt x="95065" y="30683"/>
                  </a:lnTo>
                  <a:lnTo>
                    <a:pt x="94866" y="29649"/>
                  </a:lnTo>
                  <a:lnTo>
                    <a:pt x="94640" y="28629"/>
                  </a:lnTo>
                  <a:lnTo>
                    <a:pt x="94385" y="27595"/>
                  </a:lnTo>
                  <a:lnTo>
                    <a:pt x="94116" y="26590"/>
                  </a:lnTo>
                  <a:lnTo>
                    <a:pt x="93818" y="25570"/>
                  </a:lnTo>
                  <a:lnTo>
                    <a:pt x="93492" y="24578"/>
                  </a:lnTo>
                  <a:lnTo>
                    <a:pt x="93152" y="23586"/>
                  </a:lnTo>
                  <a:lnTo>
                    <a:pt x="92798" y="22623"/>
                  </a:lnTo>
                  <a:lnTo>
                    <a:pt x="92430" y="21660"/>
                  </a:lnTo>
                  <a:lnTo>
                    <a:pt x="92047" y="20711"/>
                  </a:lnTo>
                  <a:lnTo>
                    <a:pt x="91651" y="19790"/>
                  </a:lnTo>
                  <a:lnTo>
                    <a:pt x="91254" y="18884"/>
                  </a:lnTo>
                  <a:lnTo>
                    <a:pt x="90843" y="17991"/>
                  </a:lnTo>
                  <a:lnTo>
                    <a:pt x="90433" y="17113"/>
                  </a:lnTo>
                  <a:lnTo>
                    <a:pt x="90022" y="16263"/>
                  </a:lnTo>
                  <a:lnTo>
                    <a:pt x="89597" y="15441"/>
                  </a:lnTo>
                  <a:lnTo>
                    <a:pt x="89186" y="14648"/>
                  </a:lnTo>
                  <a:lnTo>
                    <a:pt x="91297" y="14251"/>
                  </a:lnTo>
                  <a:lnTo>
                    <a:pt x="91028" y="13996"/>
                  </a:lnTo>
                  <a:lnTo>
                    <a:pt x="90702" y="13699"/>
                  </a:lnTo>
                  <a:lnTo>
                    <a:pt x="90234" y="13302"/>
                  </a:lnTo>
                  <a:lnTo>
                    <a:pt x="89654" y="12821"/>
                  </a:lnTo>
                  <a:lnTo>
                    <a:pt x="88931" y="12254"/>
                  </a:lnTo>
                  <a:lnTo>
                    <a:pt x="88095" y="11617"/>
                  </a:lnTo>
                  <a:lnTo>
                    <a:pt x="87118" y="10923"/>
                  </a:lnTo>
                  <a:lnTo>
                    <a:pt x="86537" y="9945"/>
                  </a:lnTo>
                  <a:lnTo>
                    <a:pt x="85999" y="9053"/>
                  </a:lnTo>
                  <a:lnTo>
                    <a:pt x="85092" y="7579"/>
                  </a:lnTo>
                  <a:lnTo>
                    <a:pt x="84441" y="6517"/>
                  </a:lnTo>
                  <a:lnTo>
                    <a:pt x="84228" y="6163"/>
                  </a:lnTo>
                  <a:lnTo>
                    <a:pt x="84115" y="5922"/>
                  </a:lnTo>
                  <a:lnTo>
                    <a:pt x="84002" y="6630"/>
                  </a:lnTo>
                  <a:lnTo>
                    <a:pt x="83917" y="7339"/>
                  </a:lnTo>
                  <a:lnTo>
                    <a:pt x="83860" y="8061"/>
                  </a:lnTo>
                  <a:lnTo>
                    <a:pt x="83803" y="8798"/>
                  </a:lnTo>
                  <a:lnTo>
                    <a:pt x="83095" y="8387"/>
                  </a:lnTo>
                  <a:lnTo>
                    <a:pt x="82344" y="7962"/>
                  </a:lnTo>
                  <a:lnTo>
                    <a:pt x="81565" y="7551"/>
                  </a:lnTo>
                  <a:lnTo>
                    <a:pt x="80758" y="7126"/>
                  </a:lnTo>
                  <a:lnTo>
                    <a:pt x="79922" y="6701"/>
                  </a:lnTo>
                  <a:lnTo>
                    <a:pt x="79044" y="6276"/>
                  </a:lnTo>
                  <a:lnTo>
                    <a:pt x="78137" y="5865"/>
                  </a:lnTo>
                  <a:lnTo>
                    <a:pt x="77202" y="5455"/>
                  </a:lnTo>
                  <a:lnTo>
                    <a:pt x="76239" y="5044"/>
                  </a:lnTo>
                  <a:lnTo>
                    <a:pt x="75233" y="4633"/>
                  </a:lnTo>
                  <a:lnTo>
                    <a:pt x="74213" y="4251"/>
                  </a:lnTo>
                  <a:lnTo>
                    <a:pt x="73151" y="3854"/>
                  </a:lnTo>
                  <a:lnTo>
                    <a:pt x="72046" y="3486"/>
                  </a:lnTo>
                  <a:lnTo>
                    <a:pt x="70927" y="3117"/>
                  </a:lnTo>
                  <a:lnTo>
                    <a:pt x="69779" y="2777"/>
                  </a:lnTo>
                  <a:lnTo>
                    <a:pt x="68590" y="2437"/>
                  </a:lnTo>
                  <a:lnTo>
                    <a:pt x="67371" y="2126"/>
                  </a:lnTo>
                  <a:lnTo>
                    <a:pt x="66125" y="1814"/>
                  </a:lnTo>
                  <a:lnTo>
                    <a:pt x="64850" y="1531"/>
                  </a:lnTo>
                  <a:lnTo>
                    <a:pt x="63532" y="1276"/>
                  </a:lnTo>
                  <a:lnTo>
                    <a:pt x="62187" y="1035"/>
                  </a:lnTo>
                  <a:lnTo>
                    <a:pt x="60827" y="808"/>
                  </a:lnTo>
                  <a:lnTo>
                    <a:pt x="59425" y="610"/>
                  </a:lnTo>
                  <a:lnTo>
                    <a:pt x="57994" y="440"/>
                  </a:lnTo>
                  <a:lnTo>
                    <a:pt x="56521" y="298"/>
                  </a:lnTo>
                  <a:lnTo>
                    <a:pt x="55033" y="185"/>
                  </a:lnTo>
                  <a:lnTo>
                    <a:pt x="53503" y="86"/>
                  </a:lnTo>
                  <a:lnTo>
                    <a:pt x="51959" y="29"/>
                  </a:lnTo>
                  <a:lnTo>
                    <a:pt x="50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89;p15">
            <a:extLst>
              <a:ext uri="{FF2B5EF4-FFF2-40B4-BE49-F238E27FC236}">
                <a16:creationId xmlns:a16="http://schemas.microsoft.com/office/drawing/2014/main" id="{86B20212-03D3-5D49-985F-9904C5BC6C6E}"/>
              </a:ext>
            </a:extLst>
          </p:cNvPr>
          <p:cNvGrpSpPr/>
          <p:nvPr/>
        </p:nvGrpSpPr>
        <p:grpSpPr>
          <a:xfrm>
            <a:off x="1309054" y="-703705"/>
            <a:ext cx="1685107" cy="4252064"/>
            <a:chOff x="4853264" y="-2417036"/>
            <a:chExt cx="1685107" cy="4252064"/>
          </a:xfrm>
        </p:grpSpPr>
        <p:sp>
          <p:nvSpPr>
            <p:cNvPr id="18" name="Google Shape;90;p15">
              <a:extLst>
                <a:ext uri="{FF2B5EF4-FFF2-40B4-BE49-F238E27FC236}">
                  <a16:creationId xmlns:a16="http://schemas.microsoft.com/office/drawing/2014/main" id="{6E179507-E995-D3D5-3FF6-B90826CE118D}"/>
                </a:ext>
              </a:extLst>
            </p:cNvPr>
            <p:cNvSpPr/>
            <p:nvPr/>
          </p:nvSpPr>
          <p:spPr>
            <a:xfrm>
              <a:off x="4853264" y="149921"/>
              <a:ext cx="1685107" cy="16851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91;p15">
              <a:extLst>
                <a:ext uri="{FF2B5EF4-FFF2-40B4-BE49-F238E27FC236}">
                  <a16:creationId xmlns:a16="http://schemas.microsoft.com/office/drawing/2014/main" id="{7481FC74-87B7-B04F-1748-1F9B54E6C382}"/>
                </a:ext>
              </a:extLst>
            </p:cNvPr>
            <p:cNvGrpSpPr/>
            <p:nvPr/>
          </p:nvGrpSpPr>
          <p:grpSpPr>
            <a:xfrm>
              <a:off x="4941482" y="-2417036"/>
              <a:ext cx="1541768" cy="4075742"/>
              <a:chOff x="-1758873" y="-4980891"/>
              <a:chExt cx="6651297" cy="17583054"/>
            </a:xfrm>
          </p:grpSpPr>
          <p:sp>
            <p:nvSpPr>
              <p:cNvPr id="20" name="Google Shape;92;p15">
                <a:extLst>
                  <a:ext uri="{FF2B5EF4-FFF2-40B4-BE49-F238E27FC236}">
                    <a16:creationId xmlns:a16="http://schemas.microsoft.com/office/drawing/2014/main" id="{817A4D4F-2369-6BCC-46B5-25719AE3E389}"/>
                  </a:ext>
                </a:extLst>
              </p:cNvPr>
              <p:cNvSpPr/>
              <p:nvPr/>
            </p:nvSpPr>
            <p:spPr>
              <a:xfrm>
                <a:off x="966125" y="980125"/>
                <a:ext cx="211275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8452" extrusionOk="0">
                    <a:moveTo>
                      <a:pt x="4226" y="0"/>
                    </a:moveTo>
                    <a:lnTo>
                      <a:pt x="4005" y="15"/>
                    </a:lnTo>
                    <a:lnTo>
                      <a:pt x="3800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47"/>
                    </a:lnTo>
                    <a:lnTo>
                      <a:pt x="2979" y="191"/>
                    </a:lnTo>
                    <a:lnTo>
                      <a:pt x="2773" y="265"/>
                    </a:lnTo>
                    <a:lnTo>
                      <a:pt x="2582" y="338"/>
                    </a:lnTo>
                    <a:lnTo>
                      <a:pt x="2392" y="426"/>
                    </a:lnTo>
                    <a:lnTo>
                      <a:pt x="2216" y="514"/>
                    </a:lnTo>
                    <a:lnTo>
                      <a:pt x="2040" y="617"/>
                    </a:lnTo>
                    <a:lnTo>
                      <a:pt x="1863" y="734"/>
                    </a:lnTo>
                    <a:lnTo>
                      <a:pt x="1702" y="851"/>
                    </a:lnTo>
                    <a:lnTo>
                      <a:pt x="1541" y="969"/>
                    </a:lnTo>
                    <a:lnTo>
                      <a:pt x="1394" y="1101"/>
                    </a:lnTo>
                    <a:lnTo>
                      <a:pt x="1247" y="1248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51" y="1702"/>
                    </a:lnTo>
                    <a:lnTo>
                      <a:pt x="719" y="1864"/>
                    </a:lnTo>
                    <a:lnTo>
                      <a:pt x="616" y="2040"/>
                    </a:lnTo>
                    <a:lnTo>
                      <a:pt x="514" y="2216"/>
                    </a:lnTo>
                    <a:lnTo>
                      <a:pt x="426" y="2407"/>
                    </a:lnTo>
                    <a:lnTo>
                      <a:pt x="338" y="2583"/>
                    </a:lnTo>
                    <a:lnTo>
                      <a:pt x="264" y="2773"/>
                    </a:lnTo>
                    <a:lnTo>
                      <a:pt x="191" y="2979"/>
                    </a:lnTo>
                    <a:lnTo>
                      <a:pt x="132" y="3169"/>
                    </a:lnTo>
                    <a:lnTo>
                      <a:pt x="88" y="3375"/>
                    </a:lnTo>
                    <a:lnTo>
                      <a:pt x="59" y="3595"/>
                    </a:lnTo>
                    <a:lnTo>
                      <a:pt x="30" y="3800"/>
                    </a:lnTo>
                    <a:lnTo>
                      <a:pt x="15" y="4020"/>
                    </a:lnTo>
                    <a:lnTo>
                      <a:pt x="0" y="4226"/>
                    </a:lnTo>
                    <a:lnTo>
                      <a:pt x="15" y="4446"/>
                    </a:lnTo>
                    <a:lnTo>
                      <a:pt x="30" y="4666"/>
                    </a:lnTo>
                    <a:lnTo>
                      <a:pt x="59" y="4871"/>
                    </a:lnTo>
                    <a:lnTo>
                      <a:pt x="88" y="5077"/>
                    </a:lnTo>
                    <a:lnTo>
                      <a:pt x="132" y="5282"/>
                    </a:lnTo>
                    <a:lnTo>
                      <a:pt x="191" y="5488"/>
                    </a:lnTo>
                    <a:lnTo>
                      <a:pt x="264" y="5678"/>
                    </a:lnTo>
                    <a:lnTo>
                      <a:pt x="338" y="5869"/>
                    </a:lnTo>
                    <a:lnTo>
                      <a:pt x="426" y="6060"/>
                    </a:lnTo>
                    <a:lnTo>
                      <a:pt x="514" y="6250"/>
                    </a:lnTo>
                    <a:lnTo>
                      <a:pt x="616" y="6426"/>
                    </a:lnTo>
                    <a:lnTo>
                      <a:pt x="719" y="6588"/>
                    </a:lnTo>
                    <a:lnTo>
                      <a:pt x="851" y="6764"/>
                    </a:lnTo>
                    <a:lnTo>
                      <a:pt x="969" y="6925"/>
                    </a:lnTo>
                    <a:lnTo>
                      <a:pt x="1101" y="7072"/>
                    </a:lnTo>
                    <a:lnTo>
                      <a:pt x="1247" y="7219"/>
                    </a:lnTo>
                    <a:lnTo>
                      <a:pt x="1394" y="7365"/>
                    </a:lnTo>
                    <a:lnTo>
                      <a:pt x="1541" y="7497"/>
                    </a:lnTo>
                    <a:lnTo>
                      <a:pt x="1702" y="7615"/>
                    </a:lnTo>
                    <a:lnTo>
                      <a:pt x="1863" y="7732"/>
                    </a:lnTo>
                    <a:lnTo>
                      <a:pt x="2040" y="7850"/>
                    </a:lnTo>
                    <a:lnTo>
                      <a:pt x="2216" y="7952"/>
                    </a:lnTo>
                    <a:lnTo>
                      <a:pt x="2392" y="8040"/>
                    </a:lnTo>
                    <a:lnTo>
                      <a:pt x="2582" y="8128"/>
                    </a:lnTo>
                    <a:lnTo>
                      <a:pt x="2773" y="8202"/>
                    </a:lnTo>
                    <a:lnTo>
                      <a:pt x="2979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800" y="8436"/>
                    </a:lnTo>
                    <a:lnTo>
                      <a:pt x="4005" y="8451"/>
                    </a:lnTo>
                    <a:lnTo>
                      <a:pt x="4446" y="8451"/>
                    </a:lnTo>
                    <a:lnTo>
                      <a:pt x="4666" y="8436"/>
                    </a:lnTo>
                    <a:lnTo>
                      <a:pt x="4871" y="8407"/>
                    </a:lnTo>
                    <a:lnTo>
                      <a:pt x="5076" y="8363"/>
                    </a:lnTo>
                    <a:lnTo>
                      <a:pt x="5282" y="8319"/>
                    </a:lnTo>
                    <a:lnTo>
                      <a:pt x="5487" y="8260"/>
                    </a:lnTo>
                    <a:lnTo>
                      <a:pt x="5678" y="8202"/>
                    </a:lnTo>
                    <a:lnTo>
                      <a:pt x="5869" y="8128"/>
                    </a:lnTo>
                    <a:lnTo>
                      <a:pt x="6059" y="8040"/>
                    </a:lnTo>
                    <a:lnTo>
                      <a:pt x="6236" y="7952"/>
                    </a:lnTo>
                    <a:lnTo>
                      <a:pt x="6426" y="7850"/>
                    </a:lnTo>
                    <a:lnTo>
                      <a:pt x="6588" y="7732"/>
                    </a:lnTo>
                    <a:lnTo>
                      <a:pt x="6764" y="7615"/>
                    </a:lnTo>
                    <a:lnTo>
                      <a:pt x="6910" y="7497"/>
                    </a:lnTo>
                    <a:lnTo>
                      <a:pt x="7072" y="7365"/>
                    </a:lnTo>
                    <a:lnTo>
                      <a:pt x="7218" y="7219"/>
                    </a:lnTo>
                    <a:lnTo>
                      <a:pt x="7351" y="7072"/>
                    </a:lnTo>
                    <a:lnTo>
                      <a:pt x="7483" y="6925"/>
                    </a:lnTo>
                    <a:lnTo>
                      <a:pt x="7615" y="6764"/>
                    </a:lnTo>
                    <a:lnTo>
                      <a:pt x="7732" y="6588"/>
                    </a:lnTo>
                    <a:lnTo>
                      <a:pt x="7835" y="6426"/>
                    </a:lnTo>
                    <a:lnTo>
                      <a:pt x="7937" y="6250"/>
                    </a:lnTo>
                    <a:lnTo>
                      <a:pt x="8040" y="6060"/>
                    </a:lnTo>
                    <a:lnTo>
                      <a:pt x="8128" y="5869"/>
                    </a:lnTo>
                    <a:lnTo>
                      <a:pt x="8201" y="5678"/>
                    </a:lnTo>
                    <a:lnTo>
                      <a:pt x="8260" y="5488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407" y="4871"/>
                    </a:lnTo>
                    <a:lnTo>
                      <a:pt x="8436" y="4666"/>
                    </a:lnTo>
                    <a:lnTo>
                      <a:pt x="8451" y="4446"/>
                    </a:lnTo>
                    <a:lnTo>
                      <a:pt x="8451" y="4226"/>
                    </a:lnTo>
                    <a:lnTo>
                      <a:pt x="8451" y="4020"/>
                    </a:lnTo>
                    <a:lnTo>
                      <a:pt x="8436" y="3800"/>
                    </a:lnTo>
                    <a:lnTo>
                      <a:pt x="8407" y="3595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201" y="2773"/>
                    </a:lnTo>
                    <a:lnTo>
                      <a:pt x="8128" y="2583"/>
                    </a:lnTo>
                    <a:lnTo>
                      <a:pt x="8040" y="2407"/>
                    </a:lnTo>
                    <a:lnTo>
                      <a:pt x="7937" y="2216"/>
                    </a:lnTo>
                    <a:lnTo>
                      <a:pt x="7835" y="2040"/>
                    </a:lnTo>
                    <a:lnTo>
                      <a:pt x="7732" y="1864"/>
                    </a:lnTo>
                    <a:lnTo>
                      <a:pt x="7615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18" y="1248"/>
                    </a:lnTo>
                    <a:lnTo>
                      <a:pt x="7072" y="1101"/>
                    </a:lnTo>
                    <a:lnTo>
                      <a:pt x="6910" y="969"/>
                    </a:lnTo>
                    <a:lnTo>
                      <a:pt x="6764" y="851"/>
                    </a:lnTo>
                    <a:lnTo>
                      <a:pt x="6588" y="734"/>
                    </a:lnTo>
                    <a:lnTo>
                      <a:pt x="6426" y="617"/>
                    </a:lnTo>
                    <a:lnTo>
                      <a:pt x="6236" y="514"/>
                    </a:lnTo>
                    <a:lnTo>
                      <a:pt x="6059" y="426"/>
                    </a:lnTo>
                    <a:lnTo>
                      <a:pt x="5869" y="338"/>
                    </a:lnTo>
                    <a:lnTo>
                      <a:pt x="5678" y="265"/>
                    </a:lnTo>
                    <a:lnTo>
                      <a:pt x="5487" y="191"/>
                    </a:lnTo>
                    <a:lnTo>
                      <a:pt x="5282" y="147"/>
                    </a:lnTo>
                    <a:lnTo>
                      <a:pt x="5076" y="88"/>
                    </a:lnTo>
                    <a:lnTo>
                      <a:pt x="4871" y="59"/>
                    </a:lnTo>
                    <a:lnTo>
                      <a:pt x="4666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3;p15">
                <a:extLst>
                  <a:ext uri="{FF2B5EF4-FFF2-40B4-BE49-F238E27FC236}">
                    <a16:creationId xmlns:a16="http://schemas.microsoft.com/office/drawing/2014/main" id="{884B7268-C06D-F652-BBB7-67236108A9F6}"/>
                  </a:ext>
                </a:extLst>
              </p:cNvPr>
              <p:cNvSpPr/>
              <p:nvPr/>
            </p:nvSpPr>
            <p:spPr>
              <a:xfrm>
                <a:off x="-1758873" y="9787169"/>
                <a:ext cx="6651297" cy="2814994"/>
              </a:xfrm>
              <a:custGeom>
                <a:avLst/>
                <a:gdLst/>
                <a:ahLst/>
                <a:cxnLst/>
                <a:rect l="l" t="t" r="r" b="b"/>
                <a:pathLst>
                  <a:path w="35154" h="14878" extrusionOk="0">
                    <a:moveTo>
                      <a:pt x="3478" y="0"/>
                    </a:moveTo>
                    <a:lnTo>
                      <a:pt x="3155" y="15"/>
                    </a:lnTo>
                    <a:lnTo>
                      <a:pt x="2818" y="59"/>
                    </a:lnTo>
                    <a:lnTo>
                      <a:pt x="2495" y="118"/>
                    </a:lnTo>
                    <a:lnTo>
                      <a:pt x="2187" y="221"/>
                    </a:lnTo>
                    <a:lnTo>
                      <a:pt x="1879" y="367"/>
                    </a:lnTo>
                    <a:lnTo>
                      <a:pt x="1718" y="441"/>
                    </a:lnTo>
                    <a:lnTo>
                      <a:pt x="1571" y="529"/>
                    </a:lnTo>
                    <a:lnTo>
                      <a:pt x="1424" y="631"/>
                    </a:lnTo>
                    <a:lnTo>
                      <a:pt x="1292" y="734"/>
                    </a:lnTo>
                    <a:lnTo>
                      <a:pt x="1028" y="954"/>
                    </a:lnTo>
                    <a:lnTo>
                      <a:pt x="808" y="1204"/>
                    </a:lnTo>
                    <a:lnTo>
                      <a:pt x="603" y="1468"/>
                    </a:lnTo>
                    <a:lnTo>
                      <a:pt x="426" y="1746"/>
                    </a:lnTo>
                    <a:lnTo>
                      <a:pt x="294" y="2040"/>
                    </a:lnTo>
                    <a:lnTo>
                      <a:pt x="177" y="2333"/>
                    </a:lnTo>
                    <a:lnTo>
                      <a:pt x="89" y="2656"/>
                    </a:lnTo>
                    <a:lnTo>
                      <a:pt x="30" y="2979"/>
                    </a:lnTo>
                    <a:lnTo>
                      <a:pt x="1" y="3302"/>
                    </a:lnTo>
                    <a:lnTo>
                      <a:pt x="16" y="3624"/>
                    </a:lnTo>
                    <a:lnTo>
                      <a:pt x="60" y="3947"/>
                    </a:lnTo>
                    <a:lnTo>
                      <a:pt x="118" y="4270"/>
                    </a:lnTo>
                    <a:lnTo>
                      <a:pt x="221" y="4593"/>
                    </a:lnTo>
                    <a:lnTo>
                      <a:pt x="368" y="4901"/>
                    </a:lnTo>
                    <a:lnTo>
                      <a:pt x="441" y="5047"/>
                    </a:lnTo>
                    <a:lnTo>
                      <a:pt x="529" y="5194"/>
                    </a:lnTo>
                    <a:lnTo>
                      <a:pt x="647" y="5370"/>
                    </a:lnTo>
                    <a:lnTo>
                      <a:pt x="896" y="5722"/>
                    </a:lnTo>
                    <a:lnTo>
                      <a:pt x="1277" y="6236"/>
                    </a:lnTo>
                    <a:lnTo>
                      <a:pt x="1791" y="6881"/>
                    </a:lnTo>
                    <a:lnTo>
                      <a:pt x="2099" y="7233"/>
                    </a:lnTo>
                    <a:lnTo>
                      <a:pt x="2436" y="7615"/>
                    </a:lnTo>
                    <a:lnTo>
                      <a:pt x="2803" y="8026"/>
                    </a:lnTo>
                    <a:lnTo>
                      <a:pt x="3199" y="8436"/>
                    </a:lnTo>
                    <a:lnTo>
                      <a:pt x="3639" y="8862"/>
                    </a:lnTo>
                    <a:lnTo>
                      <a:pt x="4094" y="9302"/>
                    </a:lnTo>
                    <a:lnTo>
                      <a:pt x="4593" y="9742"/>
                    </a:lnTo>
                    <a:lnTo>
                      <a:pt x="5121" y="10182"/>
                    </a:lnTo>
                    <a:lnTo>
                      <a:pt x="5679" y="10622"/>
                    </a:lnTo>
                    <a:lnTo>
                      <a:pt x="6266" y="11063"/>
                    </a:lnTo>
                    <a:lnTo>
                      <a:pt x="6882" y="11503"/>
                    </a:lnTo>
                    <a:lnTo>
                      <a:pt x="7527" y="11914"/>
                    </a:lnTo>
                    <a:lnTo>
                      <a:pt x="8202" y="12324"/>
                    </a:lnTo>
                    <a:lnTo>
                      <a:pt x="8906" y="12706"/>
                    </a:lnTo>
                    <a:lnTo>
                      <a:pt x="9640" y="13073"/>
                    </a:lnTo>
                    <a:lnTo>
                      <a:pt x="10021" y="13249"/>
                    </a:lnTo>
                    <a:lnTo>
                      <a:pt x="10418" y="13425"/>
                    </a:lnTo>
                    <a:lnTo>
                      <a:pt x="10799" y="13586"/>
                    </a:lnTo>
                    <a:lnTo>
                      <a:pt x="11210" y="13733"/>
                    </a:lnTo>
                    <a:lnTo>
                      <a:pt x="11621" y="13880"/>
                    </a:lnTo>
                    <a:lnTo>
                      <a:pt x="12031" y="14012"/>
                    </a:lnTo>
                    <a:lnTo>
                      <a:pt x="12457" y="14144"/>
                    </a:lnTo>
                    <a:lnTo>
                      <a:pt x="12882" y="14261"/>
                    </a:lnTo>
                    <a:lnTo>
                      <a:pt x="13322" y="14378"/>
                    </a:lnTo>
                    <a:lnTo>
                      <a:pt x="13763" y="14481"/>
                    </a:lnTo>
                    <a:lnTo>
                      <a:pt x="14217" y="14569"/>
                    </a:lnTo>
                    <a:lnTo>
                      <a:pt x="14672" y="14642"/>
                    </a:lnTo>
                    <a:lnTo>
                      <a:pt x="15142" y="14716"/>
                    </a:lnTo>
                    <a:lnTo>
                      <a:pt x="15611" y="14774"/>
                    </a:lnTo>
                    <a:lnTo>
                      <a:pt x="16095" y="14818"/>
                    </a:lnTo>
                    <a:lnTo>
                      <a:pt x="16579" y="14848"/>
                    </a:lnTo>
                    <a:lnTo>
                      <a:pt x="17078" y="14862"/>
                    </a:lnTo>
                    <a:lnTo>
                      <a:pt x="17577" y="14877"/>
                    </a:lnTo>
                    <a:lnTo>
                      <a:pt x="18076" y="14862"/>
                    </a:lnTo>
                    <a:lnTo>
                      <a:pt x="18575" y="14848"/>
                    </a:lnTo>
                    <a:lnTo>
                      <a:pt x="19059" y="14818"/>
                    </a:lnTo>
                    <a:lnTo>
                      <a:pt x="19543" y="14774"/>
                    </a:lnTo>
                    <a:lnTo>
                      <a:pt x="20013" y="14716"/>
                    </a:lnTo>
                    <a:lnTo>
                      <a:pt x="20482" y="14642"/>
                    </a:lnTo>
                    <a:lnTo>
                      <a:pt x="20937" y="14569"/>
                    </a:lnTo>
                    <a:lnTo>
                      <a:pt x="21392" y="14481"/>
                    </a:lnTo>
                    <a:lnTo>
                      <a:pt x="21832" y="14378"/>
                    </a:lnTo>
                    <a:lnTo>
                      <a:pt x="22272" y="14261"/>
                    </a:lnTo>
                    <a:lnTo>
                      <a:pt x="22712" y="14144"/>
                    </a:lnTo>
                    <a:lnTo>
                      <a:pt x="23123" y="14012"/>
                    </a:lnTo>
                    <a:lnTo>
                      <a:pt x="23548" y="13880"/>
                    </a:lnTo>
                    <a:lnTo>
                      <a:pt x="23959" y="13733"/>
                    </a:lnTo>
                    <a:lnTo>
                      <a:pt x="24355" y="13586"/>
                    </a:lnTo>
                    <a:lnTo>
                      <a:pt x="24751" y="13425"/>
                    </a:lnTo>
                    <a:lnTo>
                      <a:pt x="25133" y="13249"/>
                    </a:lnTo>
                    <a:lnTo>
                      <a:pt x="25514" y="13073"/>
                    </a:lnTo>
                    <a:lnTo>
                      <a:pt x="26248" y="12706"/>
                    </a:lnTo>
                    <a:lnTo>
                      <a:pt x="26967" y="12324"/>
                    </a:lnTo>
                    <a:lnTo>
                      <a:pt x="27642" y="11914"/>
                    </a:lnTo>
                    <a:lnTo>
                      <a:pt x="28287" y="11503"/>
                    </a:lnTo>
                    <a:lnTo>
                      <a:pt x="28903" y="11063"/>
                    </a:lnTo>
                    <a:lnTo>
                      <a:pt x="29490" y="10622"/>
                    </a:lnTo>
                    <a:lnTo>
                      <a:pt x="30048" y="10182"/>
                    </a:lnTo>
                    <a:lnTo>
                      <a:pt x="30576" y="9742"/>
                    </a:lnTo>
                    <a:lnTo>
                      <a:pt x="31060" y="9302"/>
                    </a:lnTo>
                    <a:lnTo>
                      <a:pt x="31529" y="8862"/>
                    </a:lnTo>
                    <a:lnTo>
                      <a:pt x="31955" y="8436"/>
                    </a:lnTo>
                    <a:lnTo>
                      <a:pt x="32366" y="8026"/>
                    </a:lnTo>
                    <a:lnTo>
                      <a:pt x="32733" y="7615"/>
                    </a:lnTo>
                    <a:lnTo>
                      <a:pt x="33070" y="7233"/>
                    </a:lnTo>
                    <a:lnTo>
                      <a:pt x="33363" y="6881"/>
                    </a:lnTo>
                    <a:lnTo>
                      <a:pt x="33877" y="6236"/>
                    </a:lnTo>
                    <a:lnTo>
                      <a:pt x="34258" y="5722"/>
                    </a:lnTo>
                    <a:lnTo>
                      <a:pt x="34508" y="5370"/>
                    </a:lnTo>
                    <a:lnTo>
                      <a:pt x="34625" y="5194"/>
                    </a:lnTo>
                    <a:lnTo>
                      <a:pt x="34713" y="5047"/>
                    </a:lnTo>
                    <a:lnTo>
                      <a:pt x="34801" y="4901"/>
                    </a:lnTo>
                    <a:lnTo>
                      <a:pt x="34933" y="4593"/>
                    </a:lnTo>
                    <a:lnTo>
                      <a:pt x="35036" y="4270"/>
                    </a:lnTo>
                    <a:lnTo>
                      <a:pt x="35109" y="3947"/>
                    </a:lnTo>
                    <a:lnTo>
                      <a:pt x="35139" y="3624"/>
                    </a:lnTo>
                    <a:lnTo>
                      <a:pt x="35153" y="3302"/>
                    </a:lnTo>
                    <a:lnTo>
                      <a:pt x="35124" y="2979"/>
                    </a:lnTo>
                    <a:lnTo>
                      <a:pt x="35080" y="2656"/>
                    </a:lnTo>
                    <a:lnTo>
                      <a:pt x="34992" y="2333"/>
                    </a:lnTo>
                    <a:lnTo>
                      <a:pt x="34875" y="2040"/>
                    </a:lnTo>
                    <a:lnTo>
                      <a:pt x="34728" y="1746"/>
                    </a:lnTo>
                    <a:lnTo>
                      <a:pt x="34552" y="1468"/>
                    </a:lnTo>
                    <a:lnTo>
                      <a:pt x="34361" y="1204"/>
                    </a:lnTo>
                    <a:lnTo>
                      <a:pt x="34126" y="954"/>
                    </a:lnTo>
                    <a:lnTo>
                      <a:pt x="33877" y="734"/>
                    </a:lnTo>
                    <a:lnTo>
                      <a:pt x="33730" y="631"/>
                    </a:lnTo>
                    <a:lnTo>
                      <a:pt x="33583" y="529"/>
                    </a:lnTo>
                    <a:lnTo>
                      <a:pt x="33437" y="441"/>
                    </a:lnTo>
                    <a:lnTo>
                      <a:pt x="33290" y="367"/>
                    </a:lnTo>
                    <a:lnTo>
                      <a:pt x="32982" y="221"/>
                    </a:lnTo>
                    <a:lnTo>
                      <a:pt x="32659" y="118"/>
                    </a:lnTo>
                    <a:lnTo>
                      <a:pt x="32336" y="59"/>
                    </a:lnTo>
                    <a:lnTo>
                      <a:pt x="32014" y="15"/>
                    </a:lnTo>
                    <a:lnTo>
                      <a:pt x="31691" y="0"/>
                    </a:lnTo>
                    <a:lnTo>
                      <a:pt x="31353" y="30"/>
                    </a:lnTo>
                    <a:lnTo>
                      <a:pt x="31045" y="89"/>
                    </a:lnTo>
                    <a:lnTo>
                      <a:pt x="30723" y="177"/>
                    </a:lnTo>
                    <a:lnTo>
                      <a:pt x="30429" y="294"/>
                    </a:lnTo>
                    <a:lnTo>
                      <a:pt x="30136" y="426"/>
                    </a:lnTo>
                    <a:lnTo>
                      <a:pt x="29857" y="602"/>
                    </a:lnTo>
                    <a:lnTo>
                      <a:pt x="29593" y="807"/>
                    </a:lnTo>
                    <a:lnTo>
                      <a:pt x="29343" y="1027"/>
                    </a:lnTo>
                    <a:lnTo>
                      <a:pt x="29123" y="1292"/>
                    </a:lnTo>
                    <a:lnTo>
                      <a:pt x="29021" y="1424"/>
                    </a:lnTo>
                    <a:lnTo>
                      <a:pt x="28918" y="1570"/>
                    </a:lnTo>
                    <a:lnTo>
                      <a:pt x="28713" y="1878"/>
                    </a:lnTo>
                    <a:lnTo>
                      <a:pt x="28463" y="2201"/>
                    </a:lnTo>
                    <a:lnTo>
                      <a:pt x="28126" y="2627"/>
                    </a:lnTo>
                    <a:lnTo>
                      <a:pt x="27700" y="3125"/>
                    </a:lnTo>
                    <a:lnTo>
                      <a:pt x="27187" y="3668"/>
                    </a:lnTo>
                    <a:lnTo>
                      <a:pt x="26893" y="3962"/>
                    </a:lnTo>
                    <a:lnTo>
                      <a:pt x="26585" y="4255"/>
                    </a:lnTo>
                    <a:lnTo>
                      <a:pt x="26248" y="4563"/>
                    </a:lnTo>
                    <a:lnTo>
                      <a:pt x="25896" y="4871"/>
                    </a:lnTo>
                    <a:lnTo>
                      <a:pt x="25529" y="5179"/>
                    </a:lnTo>
                    <a:lnTo>
                      <a:pt x="25133" y="5473"/>
                    </a:lnTo>
                    <a:lnTo>
                      <a:pt x="24707" y="5766"/>
                    </a:lnTo>
                    <a:lnTo>
                      <a:pt x="24282" y="6060"/>
                    </a:lnTo>
                    <a:lnTo>
                      <a:pt x="23827" y="6338"/>
                    </a:lnTo>
                    <a:lnTo>
                      <a:pt x="23343" y="6617"/>
                    </a:lnTo>
                    <a:lnTo>
                      <a:pt x="22859" y="6867"/>
                    </a:lnTo>
                    <a:lnTo>
                      <a:pt x="22345" y="7101"/>
                    </a:lnTo>
                    <a:lnTo>
                      <a:pt x="21802" y="7321"/>
                    </a:lnTo>
                    <a:lnTo>
                      <a:pt x="21260" y="7512"/>
                    </a:lnTo>
                    <a:lnTo>
                      <a:pt x="20687" y="7688"/>
                    </a:lnTo>
                    <a:lnTo>
                      <a:pt x="20101" y="7835"/>
                    </a:lnTo>
                    <a:lnTo>
                      <a:pt x="19499" y="7952"/>
                    </a:lnTo>
                    <a:lnTo>
                      <a:pt x="18883" y="8040"/>
                    </a:lnTo>
                    <a:lnTo>
                      <a:pt x="18560" y="8070"/>
                    </a:lnTo>
                    <a:lnTo>
                      <a:pt x="18237" y="8099"/>
                    </a:lnTo>
                    <a:lnTo>
                      <a:pt x="17915" y="8114"/>
                    </a:lnTo>
                    <a:lnTo>
                      <a:pt x="17254" y="8114"/>
                    </a:lnTo>
                    <a:lnTo>
                      <a:pt x="16917" y="8099"/>
                    </a:lnTo>
                    <a:lnTo>
                      <a:pt x="16609" y="8070"/>
                    </a:lnTo>
                    <a:lnTo>
                      <a:pt x="16286" y="8040"/>
                    </a:lnTo>
                    <a:lnTo>
                      <a:pt x="15655" y="7952"/>
                    </a:lnTo>
                    <a:lnTo>
                      <a:pt x="15054" y="7835"/>
                    </a:lnTo>
                    <a:lnTo>
                      <a:pt x="14467" y="7688"/>
                    </a:lnTo>
                    <a:lnTo>
                      <a:pt x="13909" y="7512"/>
                    </a:lnTo>
                    <a:lnTo>
                      <a:pt x="13352" y="7321"/>
                    </a:lnTo>
                    <a:lnTo>
                      <a:pt x="12824" y="7101"/>
                    </a:lnTo>
                    <a:lnTo>
                      <a:pt x="12310" y="6867"/>
                    </a:lnTo>
                    <a:lnTo>
                      <a:pt x="11811" y="6617"/>
                    </a:lnTo>
                    <a:lnTo>
                      <a:pt x="11342" y="6338"/>
                    </a:lnTo>
                    <a:lnTo>
                      <a:pt x="10887" y="6060"/>
                    </a:lnTo>
                    <a:lnTo>
                      <a:pt x="10447" y="5766"/>
                    </a:lnTo>
                    <a:lnTo>
                      <a:pt x="10036" y="5473"/>
                    </a:lnTo>
                    <a:lnTo>
                      <a:pt x="9640" y="5179"/>
                    </a:lnTo>
                    <a:lnTo>
                      <a:pt x="9259" y="4871"/>
                    </a:lnTo>
                    <a:lnTo>
                      <a:pt x="8906" y="4563"/>
                    </a:lnTo>
                    <a:lnTo>
                      <a:pt x="8584" y="4255"/>
                    </a:lnTo>
                    <a:lnTo>
                      <a:pt x="8261" y="3962"/>
                    </a:lnTo>
                    <a:lnTo>
                      <a:pt x="7967" y="3668"/>
                    </a:lnTo>
                    <a:lnTo>
                      <a:pt x="7454" y="3125"/>
                    </a:lnTo>
                    <a:lnTo>
                      <a:pt x="7029" y="2627"/>
                    </a:lnTo>
                    <a:lnTo>
                      <a:pt x="6691" y="2201"/>
                    </a:lnTo>
                    <a:lnTo>
                      <a:pt x="6442" y="1878"/>
                    </a:lnTo>
                    <a:lnTo>
                      <a:pt x="6236" y="1570"/>
                    </a:lnTo>
                    <a:lnTo>
                      <a:pt x="6148" y="1424"/>
                    </a:lnTo>
                    <a:lnTo>
                      <a:pt x="6031" y="1292"/>
                    </a:lnTo>
                    <a:lnTo>
                      <a:pt x="5811" y="1027"/>
                    </a:lnTo>
                    <a:lnTo>
                      <a:pt x="5576" y="807"/>
                    </a:lnTo>
                    <a:lnTo>
                      <a:pt x="5312" y="602"/>
                    </a:lnTo>
                    <a:lnTo>
                      <a:pt x="5033" y="426"/>
                    </a:lnTo>
                    <a:lnTo>
                      <a:pt x="4740" y="294"/>
                    </a:lnTo>
                    <a:lnTo>
                      <a:pt x="4432" y="177"/>
                    </a:lnTo>
                    <a:lnTo>
                      <a:pt x="4124" y="89"/>
                    </a:lnTo>
                    <a:lnTo>
                      <a:pt x="3801" y="30"/>
                    </a:lnTo>
                    <a:lnTo>
                      <a:pt x="34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94;p15">
                <a:extLst>
                  <a:ext uri="{FF2B5EF4-FFF2-40B4-BE49-F238E27FC236}">
                    <a16:creationId xmlns:a16="http://schemas.microsoft.com/office/drawing/2014/main" id="{06F54AA8-EEE9-455B-8EDA-88F663C8CA84}"/>
                  </a:ext>
                </a:extLst>
              </p:cNvPr>
              <p:cNvSpPr/>
              <p:nvPr/>
            </p:nvSpPr>
            <p:spPr>
              <a:xfrm>
                <a:off x="-1406448" y="-4980891"/>
                <a:ext cx="211299" cy="211299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786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47"/>
                    </a:lnTo>
                    <a:lnTo>
                      <a:pt x="2964" y="191"/>
                    </a:lnTo>
                    <a:lnTo>
                      <a:pt x="2773" y="265"/>
                    </a:lnTo>
                    <a:lnTo>
                      <a:pt x="2583" y="338"/>
                    </a:lnTo>
                    <a:lnTo>
                      <a:pt x="2392" y="426"/>
                    </a:lnTo>
                    <a:lnTo>
                      <a:pt x="2201" y="514"/>
                    </a:lnTo>
                    <a:lnTo>
                      <a:pt x="2025" y="617"/>
                    </a:lnTo>
                    <a:lnTo>
                      <a:pt x="1864" y="734"/>
                    </a:lnTo>
                    <a:lnTo>
                      <a:pt x="1688" y="851"/>
                    </a:lnTo>
                    <a:lnTo>
                      <a:pt x="1541" y="969"/>
                    </a:lnTo>
                    <a:lnTo>
                      <a:pt x="1380" y="1101"/>
                    </a:lnTo>
                    <a:lnTo>
                      <a:pt x="1233" y="1248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37" y="1702"/>
                    </a:lnTo>
                    <a:lnTo>
                      <a:pt x="719" y="1864"/>
                    </a:lnTo>
                    <a:lnTo>
                      <a:pt x="602" y="2040"/>
                    </a:lnTo>
                    <a:lnTo>
                      <a:pt x="514" y="2216"/>
                    </a:lnTo>
                    <a:lnTo>
                      <a:pt x="411" y="2407"/>
                    </a:lnTo>
                    <a:lnTo>
                      <a:pt x="323" y="2583"/>
                    </a:lnTo>
                    <a:lnTo>
                      <a:pt x="250" y="2773"/>
                    </a:lnTo>
                    <a:lnTo>
                      <a:pt x="191" y="2979"/>
                    </a:lnTo>
                    <a:lnTo>
                      <a:pt x="133" y="3169"/>
                    </a:lnTo>
                    <a:lnTo>
                      <a:pt x="88" y="3375"/>
                    </a:lnTo>
                    <a:lnTo>
                      <a:pt x="44" y="3595"/>
                    </a:lnTo>
                    <a:lnTo>
                      <a:pt x="15" y="3800"/>
                    </a:lnTo>
                    <a:lnTo>
                      <a:pt x="0" y="4020"/>
                    </a:lnTo>
                    <a:lnTo>
                      <a:pt x="0" y="4226"/>
                    </a:lnTo>
                    <a:lnTo>
                      <a:pt x="0" y="4446"/>
                    </a:lnTo>
                    <a:lnTo>
                      <a:pt x="15" y="4666"/>
                    </a:lnTo>
                    <a:lnTo>
                      <a:pt x="44" y="4871"/>
                    </a:lnTo>
                    <a:lnTo>
                      <a:pt x="88" y="5077"/>
                    </a:lnTo>
                    <a:lnTo>
                      <a:pt x="133" y="5282"/>
                    </a:lnTo>
                    <a:lnTo>
                      <a:pt x="191" y="5488"/>
                    </a:lnTo>
                    <a:lnTo>
                      <a:pt x="250" y="5678"/>
                    </a:lnTo>
                    <a:lnTo>
                      <a:pt x="323" y="5869"/>
                    </a:lnTo>
                    <a:lnTo>
                      <a:pt x="411" y="6060"/>
                    </a:lnTo>
                    <a:lnTo>
                      <a:pt x="514" y="6250"/>
                    </a:lnTo>
                    <a:lnTo>
                      <a:pt x="602" y="6426"/>
                    </a:lnTo>
                    <a:lnTo>
                      <a:pt x="719" y="6588"/>
                    </a:lnTo>
                    <a:lnTo>
                      <a:pt x="837" y="6764"/>
                    </a:lnTo>
                    <a:lnTo>
                      <a:pt x="969" y="6925"/>
                    </a:lnTo>
                    <a:lnTo>
                      <a:pt x="1101" y="7072"/>
                    </a:lnTo>
                    <a:lnTo>
                      <a:pt x="1233" y="7219"/>
                    </a:lnTo>
                    <a:lnTo>
                      <a:pt x="1380" y="7365"/>
                    </a:lnTo>
                    <a:lnTo>
                      <a:pt x="1541" y="7497"/>
                    </a:lnTo>
                    <a:lnTo>
                      <a:pt x="1688" y="7615"/>
                    </a:lnTo>
                    <a:lnTo>
                      <a:pt x="1864" y="7732"/>
                    </a:lnTo>
                    <a:lnTo>
                      <a:pt x="2025" y="7850"/>
                    </a:lnTo>
                    <a:lnTo>
                      <a:pt x="2201" y="7952"/>
                    </a:lnTo>
                    <a:lnTo>
                      <a:pt x="2392" y="8040"/>
                    </a:lnTo>
                    <a:lnTo>
                      <a:pt x="2583" y="8128"/>
                    </a:lnTo>
                    <a:lnTo>
                      <a:pt x="2773" y="8202"/>
                    </a:lnTo>
                    <a:lnTo>
                      <a:pt x="2964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786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51" y="8436"/>
                    </a:lnTo>
                    <a:lnTo>
                      <a:pt x="4871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73" y="8260"/>
                    </a:lnTo>
                    <a:lnTo>
                      <a:pt x="5678" y="8202"/>
                    </a:lnTo>
                    <a:lnTo>
                      <a:pt x="5869" y="8128"/>
                    </a:lnTo>
                    <a:lnTo>
                      <a:pt x="6060" y="8040"/>
                    </a:lnTo>
                    <a:lnTo>
                      <a:pt x="6236" y="7952"/>
                    </a:lnTo>
                    <a:lnTo>
                      <a:pt x="6412" y="7850"/>
                    </a:lnTo>
                    <a:lnTo>
                      <a:pt x="6588" y="7732"/>
                    </a:lnTo>
                    <a:lnTo>
                      <a:pt x="6749" y="7615"/>
                    </a:lnTo>
                    <a:lnTo>
                      <a:pt x="6911" y="7497"/>
                    </a:lnTo>
                    <a:lnTo>
                      <a:pt x="7057" y="7365"/>
                    </a:lnTo>
                    <a:lnTo>
                      <a:pt x="7204" y="7219"/>
                    </a:lnTo>
                    <a:lnTo>
                      <a:pt x="7351" y="7072"/>
                    </a:lnTo>
                    <a:lnTo>
                      <a:pt x="7483" y="6925"/>
                    </a:lnTo>
                    <a:lnTo>
                      <a:pt x="7600" y="6764"/>
                    </a:lnTo>
                    <a:lnTo>
                      <a:pt x="7718" y="6588"/>
                    </a:lnTo>
                    <a:lnTo>
                      <a:pt x="7835" y="6426"/>
                    </a:lnTo>
                    <a:lnTo>
                      <a:pt x="7938" y="6250"/>
                    </a:lnTo>
                    <a:lnTo>
                      <a:pt x="8026" y="6060"/>
                    </a:lnTo>
                    <a:lnTo>
                      <a:pt x="8114" y="5869"/>
                    </a:lnTo>
                    <a:lnTo>
                      <a:pt x="8187" y="5678"/>
                    </a:lnTo>
                    <a:lnTo>
                      <a:pt x="8260" y="5488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392" y="4871"/>
                    </a:lnTo>
                    <a:lnTo>
                      <a:pt x="8422" y="4666"/>
                    </a:lnTo>
                    <a:lnTo>
                      <a:pt x="8436" y="4446"/>
                    </a:lnTo>
                    <a:lnTo>
                      <a:pt x="8451" y="4226"/>
                    </a:lnTo>
                    <a:lnTo>
                      <a:pt x="8436" y="4020"/>
                    </a:lnTo>
                    <a:lnTo>
                      <a:pt x="8422" y="3800"/>
                    </a:lnTo>
                    <a:lnTo>
                      <a:pt x="8392" y="3595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187" y="2773"/>
                    </a:lnTo>
                    <a:lnTo>
                      <a:pt x="8114" y="2583"/>
                    </a:lnTo>
                    <a:lnTo>
                      <a:pt x="8026" y="2407"/>
                    </a:lnTo>
                    <a:lnTo>
                      <a:pt x="7938" y="2216"/>
                    </a:lnTo>
                    <a:lnTo>
                      <a:pt x="7835" y="2040"/>
                    </a:lnTo>
                    <a:lnTo>
                      <a:pt x="7718" y="1864"/>
                    </a:lnTo>
                    <a:lnTo>
                      <a:pt x="7600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04" y="1248"/>
                    </a:lnTo>
                    <a:lnTo>
                      <a:pt x="7057" y="1101"/>
                    </a:lnTo>
                    <a:lnTo>
                      <a:pt x="6911" y="969"/>
                    </a:lnTo>
                    <a:lnTo>
                      <a:pt x="6749" y="851"/>
                    </a:lnTo>
                    <a:lnTo>
                      <a:pt x="6588" y="734"/>
                    </a:lnTo>
                    <a:lnTo>
                      <a:pt x="6412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8" y="265"/>
                    </a:lnTo>
                    <a:lnTo>
                      <a:pt x="5473" y="191"/>
                    </a:lnTo>
                    <a:lnTo>
                      <a:pt x="5282" y="147"/>
                    </a:lnTo>
                    <a:lnTo>
                      <a:pt x="5077" y="88"/>
                    </a:lnTo>
                    <a:lnTo>
                      <a:pt x="4871" y="59"/>
                    </a:lnTo>
                    <a:lnTo>
                      <a:pt x="4651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95;p15">
            <a:extLst>
              <a:ext uri="{FF2B5EF4-FFF2-40B4-BE49-F238E27FC236}">
                <a16:creationId xmlns:a16="http://schemas.microsoft.com/office/drawing/2014/main" id="{5E0E1B00-2C13-9DB7-30A0-6864D78F7FDC}"/>
              </a:ext>
            </a:extLst>
          </p:cNvPr>
          <p:cNvGrpSpPr/>
          <p:nvPr/>
        </p:nvGrpSpPr>
        <p:grpSpPr>
          <a:xfrm>
            <a:off x="-256185" y="-857894"/>
            <a:ext cx="1878757" cy="2054279"/>
            <a:chOff x="4446513" y="-2869100"/>
            <a:chExt cx="1878757" cy="2054279"/>
          </a:xfrm>
        </p:grpSpPr>
        <p:sp>
          <p:nvSpPr>
            <p:cNvPr id="13" name="Google Shape;96;p15">
              <a:extLst>
                <a:ext uri="{FF2B5EF4-FFF2-40B4-BE49-F238E27FC236}">
                  <a16:creationId xmlns:a16="http://schemas.microsoft.com/office/drawing/2014/main" id="{43CA2600-F6B2-584D-CE37-E9FD05C926C4}"/>
                </a:ext>
              </a:extLst>
            </p:cNvPr>
            <p:cNvSpPr/>
            <p:nvPr/>
          </p:nvSpPr>
          <p:spPr>
            <a:xfrm>
              <a:off x="4446513" y="-2869100"/>
              <a:ext cx="429000" cy="42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97;p15">
              <a:extLst>
                <a:ext uri="{FF2B5EF4-FFF2-40B4-BE49-F238E27FC236}">
                  <a16:creationId xmlns:a16="http://schemas.microsoft.com/office/drawing/2014/main" id="{3426A869-734F-7934-3A0C-C22D48747FF7}"/>
                </a:ext>
              </a:extLst>
            </p:cNvPr>
            <p:cNvGrpSpPr/>
            <p:nvPr/>
          </p:nvGrpSpPr>
          <p:grpSpPr>
            <a:xfrm>
              <a:off x="6058897" y="-1040044"/>
              <a:ext cx="266373" cy="225223"/>
              <a:chOff x="-2743875" y="937950"/>
              <a:chExt cx="1149150" cy="971625"/>
            </a:xfrm>
          </p:grpSpPr>
          <p:sp>
            <p:nvSpPr>
              <p:cNvPr id="15" name="Google Shape;98;p15">
                <a:extLst>
                  <a:ext uri="{FF2B5EF4-FFF2-40B4-BE49-F238E27FC236}">
                    <a16:creationId xmlns:a16="http://schemas.microsoft.com/office/drawing/2014/main" id="{56D38CDD-D30B-E462-4C47-998102B5B9E2}"/>
                  </a:ext>
                </a:extLst>
              </p:cNvPr>
              <p:cNvSpPr/>
              <p:nvPr/>
            </p:nvSpPr>
            <p:spPr>
              <a:xfrm>
                <a:off x="-2743875" y="937950"/>
                <a:ext cx="406050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16242" h="16550" extrusionOk="0">
                    <a:moveTo>
                      <a:pt x="3478" y="0"/>
                    </a:moveTo>
                    <a:lnTo>
                      <a:pt x="3140" y="15"/>
                    </a:lnTo>
                    <a:lnTo>
                      <a:pt x="2803" y="59"/>
                    </a:lnTo>
                    <a:lnTo>
                      <a:pt x="2480" y="132"/>
                    </a:lnTo>
                    <a:lnTo>
                      <a:pt x="2172" y="235"/>
                    </a:lnTo>
                    <a:lnTo>
                      <a:pt x="1864" y="367"/>
                    </a:lnTo>
                    <a:lnTo>
                      <a:pt x="1585" y="514"/>
                    </a:lnTo>
                    <a:lnTo>
                      <a:pt x="1321" y="704"/>
                    </a:lnTo>
                    <a:lnTo>
                      <a:pt x="1072" y="910"/>
                    </a:lnTo>
                    <a:lnTo>
                      <a:pt x="852" y="1145"/>
                    </a:lnTo>
                    <a:lnTo>
                      <a:pt x="646" y="1409"/>
                    </a:lnTo>
                    <a:lnTo>
                      <a:pt x="470" y="1673"/>
                    </a:lnTo>
                    <a:lnTo>
                      <a:pt x="309" y="1966"/>
                    </a:lnTo>
                    <a:lnTo>
                      <a:pt x="191" y="2289"/>
                    </a:lnTo>
                    <a:lnTo>
                      <a:pt x="89" y="2612"/>
                    </a:lnTo>
                    <a:lnTo>
                      <a:pt x="59" y="2773"/>
                    </a:lnTo>
                    <a:lnTo>
                      <a:pt x="30" y="2949"/>
                    </a:lnTo>
                    <a:lnTo>
                      <a:pt x="15" y="3125"/>
                    </a:lnTo>
                    <a:lnTo>
                      <a:pt x="1" y="3287"/>
                    </a:lnTo>
                    <a:lnTo>
                      <a:pt x="15" y="3639"/>
                    </a:lnTo>
                    <a:lnTo>
                      <a:pt x="59" y="3961"/>
                    </a:lnTo>
                    <a:lnTo>
                      <a:pt x="118" y="4284"/>
                    </a:lnTo>
                    <a:lnTo>
                      <a:pt x="221" y="4592"/>
                    </a:lnTo>
                    <a:lnTo>
                      <a:pt x="353" y="4900"/>
                    </a:lnTo>
                    <a:lnTo>
                      <a:pt x="514" y="5179"/>
                    </a:lnTo>
                    <a:lnTo>
                      <a:pt x="705" y="5443"/>
                    </a:lnTo>
                    <a:lnTo>
                      <a:pt x="910" y="5693"/>
                    </a:lnTo>
                    <a:lnTo>
                      <a:pt x="1145" y="5913"/>
                    </a:lnTo>
                    <a:lnTo>
                      <a:pt x="1409" y="6118"/>
                    </a:lnTo>
                    <a:lnTo>
                      <a:pt x="1673" y="6309"/>
                    </a:lnTo>
                    <a:lnTo>
                      <a:pt x="1967" y="6456"/>
                    </a:lnTo>
                    <a:lnTo>
                      <a:pt x="2275" y="6573"/>
                    </a:lnTo>
                    <a:lnTo>
                      <a:pt x="2612" y="6676"/>
                    </a:lnTo>
                    <a:lnTo>
                      <a:pt x="2774" y="6705"/>
                    </a:lnTo>
                    <a:lnTo>
                      <a:pt x="2950" y="6734"/>
                    </a:lnTo>
                    <a:lnTo>
                      <a:pt x="3419" y="6808"/>
                    </a:lnTo>
                    <a:lnTo>
                      <a:pt x="3859" y="6881"/>
                    </a:lnTo>
                    <a:lnTo>
                      <a:pt x="4299" y="6954"/>
                    </a:lnTo>
                    <a:lnTo>
                      <a:pt x="4710" y="7042"/>
                    </a:lnTo>
                    <a:lnTo>
                      <a:pt x="5106" y="7145"/>
                    </a:lnTo>
                    <a:lnTo>
                      <a:pt x="5488" y="7248"/>
                    </a:lnTo>
                    <a:lnTo>
                      <a:pt x="5854" y="7365"/>
                    </a:lnTo>
                    <a:lnTo>
                      <a:pt x="6207" y="7483"/>
                    </a:lnTo>
                    <a:lnTo>
                      <a:pt x="6544" y="7615"/>
                    </a:lnTo>
                    <a:lnTo>
                      <a:pt x="6867" y="7761"/>
                    </a:lnTo>
                    <a:lnTo>
                      <a:pt x="7175" y="7908"/>
                    </a:lnTo>
                    <a:lnTo>
                      <a:pt x="7483" y="8069"/>
                    </a:lnTo>
                    <a:lnTo>
                      <a:pt x="7762" y="8246"/>
                    </a:lnTo>
                    <a:lnTo>
                      <a:pt x="8026" y="8422"/>
                    </a:lnTo>
                    <a:lnTo>
                      <a:pt x="8290" y="8612"/>
                    </a:lnTo>
                    <a:lnTo>
                      <a:pt x="8539" y="8818"/>
                    </a:lnTo>
                    <a:lnTo>
                      <a:pt x="8334" y="8964"/>
                    </a:lnTo>
                    <a:lnTo>
                      <a:pt x="8129" y="9126"/>
                    </a:lnTo>
                    <a:lnTo>
                      <a:pt x="7938" y="9287"/>
                    </a:lnTo>
                    <a:lnTo>
                      <a:pt x="7762" y="9478"/>
                    </a:lnTo>
                    <a:lnTo>
                      <a:pt x="7600" y="9669"/>
                    </a:lnTo>
                    <a:lnTo>
                      <a:pt x="7454" y="9874"/>
                    </a:lnTo>
                    <a:lnTo>
                      <a:pt x="7307" y="10079"/>
                    </a:lnTo>
                    <a:lnTo>
                      <a:pt x="7175" y="10299"/>
                    </a:lnTo>
                    <a:lnTo>
                      <a:pt x="7058" y="10534"/>
                    </a:lnTo>
                    <a:lnTo>
                      <a:pt x="6955" y="10769"/>
                    </a:lnTo>
                    <a:lnTo>
                      <a:pt x="6867" y="11018"/>
                    </a:lnTo>
                    <a:lnTo>
                      <a:pt x="6793" y="11268"/>
                    </a:lnTo>
                    <a:lnTo>
                      <a:pt x="6735" y="11517"/>
                    </a:lnTo>
                    <a:lnTo>
                      <a:pt x="6691" y="11781"/>
                    </a:lnTo>
                    <a:lnTo>
                      <a:pt x="6676" y="12045"/>
                    </a:lnTo>
                    <a:lnTo>
                      <a:pt x="6661" y="12324"/>
                    </a:lnTo>
                    <a:lnTo>
                      <a:pt x="6661" y="12544"/>
                    </a:lnTo>
                    <a:lnTo>
                      <a:pt x="6691" y="12750"/>
                    </a:lnTo>
                    <a:lnTo>
                      <a:pt x="6705" y="12970"/>
                    </a:lnTo>
                    <a:lnTo>
                      <a:pt x="6749" y="13175"/>
                    </a:lnTo>
                    <a:lnTo>
                      <a:pt x="6793" y="13380"/>
                    </a:lnTo>
                    <a:lnTo>
                      <a:pt x="6852" y="13586"/>
                    </a:lnTo>
                    <a:lnTo>
                      <a:pt x="6925" y="13777"/>
                    </a:lnTo>
                    <a:lnTo>
                      <a:pt x="6999" y="13967"/>
                    </a:lnTo>
                    <a:lnTo>
                      <a:pt x="7072" y="14158"/>
                    </a:lnTo>
                    <a:lnTo>
                      <a:pt x="7175" y="14334"/>
                    </a:lnTo>
                    <a:lnTo>
                      <a:pt x="7278" y="14510"/>
                    </a:lnTo>
                    <a:lnTo>
                      <a:pt x="7380" y="14686"/>
                    </a:lnTo>
                    <a:lnTo>
                      <a:pt x="7498" y="14848"/>
                    </a:lnTo>
                    <a:lnTo>
                      <a:pt x="7630" y="15009"/>
                    </a:lnTo>
                    <a:lnTo>
                      <a:pt x="7762" y="15170"/>
                    </a:lnTo>
                    <a:lnTo>
                      <a:pt x="7894" y="15317"/>
                    </a:lnTo>
                    <a:lnTo>
                      <a:pt x="8041" y="15449"/>
                    </a:lnTo>
                    <a:lnTo>
                      <a:pt x="8202" y="15581"/>
                    </a:lnTo>
                    <a:lnTo>
                      <a:pt x="8363" y="15713"/>
                    </a:lnTo>
                    <a:lnTo>
                      <a:pt x="8525" y="15831"/>
                    </a:lnTo>
                    <a:lnTo>
                      <a:pt x="8701" y="15933"/>
                    </a:lnTo>
                    <a:lnTo>
                      <a:pt x="8877" y="16036"/>
                    </a:lnTo>
                    <a:lnTo>
                      <a:pt x="9053" y="16139"/>
                    </a:lnTo>
                    <a:lnTo>
                      <a:pt x="9244" y="16212"/>
                    </a:lnTo>
                    <a:lnTo>
                      <a:pt x="9434" y="16285"/>
                    </a:lnTo>
                    <a:lnTo>
                      <a:pt x="9625" y="16359"/>
                    </a:lnTo>
                    <a:lnTo>
                      <a:pt x="9830" y="16417"/>
                    </a:lnTo>
                    <a:lnTo>
                      <a:pt x="10036" y="16461"/>
                    </a:lnTo>
                    <a:lnTo>
                      <a:pt x="10241" y="16505"/>
                    </a:lnTo>
                    <a:lnTo>
                      <a:pt x="10461" y="16520"/>
                    </a:lnTo>
                    <a:lnTo>
                      <a:pt x="10667" y="16549"/>
                    </a:lnTo>
                    <a:lnTo>
                      <a:pt x="10887" y="16549"/>
                    </a:lnTo>
                    <a:lnTo>
                      <a:pt x="11209" y="16535"/>
                    </a:lnTo>
                    <a:lnTo>
                      <a:pt x="11518" y="16505"/>
                    </a:lnTo>
                    <a:lnTo>
                      <a:pt x="11826" y="16461"/>
                    </a:lnTo>
                    <a:lnTo>
                      <a:pt x="12119" y="16403"/>
                    </a:lnTo>
                    <a:lnTo>
                      <a:pt x="12398" y="16315"/>
                    </a:lnTo>
                    <a:lnTo>
                      <a:pt x="12677" y="16212"/>
                    </a:lnTo>
                    <a:lnTo>
                      <a:pt x="12941" y="16109"/>
                    </a:lnTo>
                    <a:lnTo>
                      <a:pt x="13190" y="15977"/>
                    </a:lnTo>
                    <a:lnTo>
                      <a:pt x="13440" y="15831"/>
                    </a:lnTo>
                    <a:lnTo>
                      <a:pt x="13674" y="15669"/>
                    </a:lnTo>
                    <a:lnTo>
                      <a:pt x="13894" y="15493"/>
                    </a:lnTo>
                    <a:lnTo>
                      <a:pt x="14114" y="15317"/>
                    </a:lnTo>
                    <a:lnTo>
                      <a:pt x="14320" y="15112"/>
                    </a:lnTo>
                    <a:lnTo>
                      <a:pt x="14511" y="14906"/>
                    </a:lnTo>
                    <a:lnTo>
                      <a:pt x="14687" y="14686"/>
                    </a:lnTo>
                    <a:lnTo>
                      <a:pt x="14863" y="14466"/>
                    </a:lnTo>
                    <a:lnTo>
                      <a:pt x="15039" y="14217"/>
                    </a:lnTo>
                    <a:lnTo>
                      <a:pt x="15185" y="13967"/>
                    </a:lnTo>
                    <a:lnTo>
                      <a:pt x="15332" y="13718"/>
                    </a:lnTo>
                    <a:lnTo>
                      <a:pt x="15464" y="13454"/>
                    </a:lnTo>
                    <a:lnTo>
                      <a:pt x="15582" y="13190"/>
                    </a:lnTo>
                    <a:lnTo>
                      <a:pt x="15699" y="12911"/>
                    </a:lnTo>
                    <a:lnTo>
                      <a:pt x="15802" y="12632"/>
                    </a:lnTo>
                    <a:lnTo>
                      <a:pt x="15890" y="12339"/>
                    </a:lnTo>
                    <a:lnTo>
                      <a:pt x="15978" y="12045"/>
                    </a:lnTo>
                    <a:lnTo>
                      <a:pt x="16051" y="11752"/>
                    </a:lnTo>
                    <a:lnTo>
                      <a:pt x="16110" y="11459"/>
                    </a:lnTo>
                    <a:lnTo>
                      <a:pt x="16154" y="11150"/>
                    </a:lnTo>
                    <a:lnTo>
                      <a:pt x="16198" y="10842"/>
                    </a:lnTo>
                    <a:lnTo>
                      <a:pt x="16212" y="10549"/>
                    </a:lnTo>
                    <a:lnTo>
                      <a:pt x="16227" y="10241"/>
                    </a:lnTo>
                    <a:lnTo>
                      <a:pt x="16242" y="9933"/>
                    </a:lnTo>
                    <a:lnTo>
                      <a:pt x="16227" y="9566"/>
                    </a:lnTo>
                    <a:lnTo>
                      <a:pt x="16198" y="9214"/>
                    </a:lnTo>
                    <a:lnTo>
                      <a:pt x="16154" y="8862"/>
                    </a:lnTo>
                    <a:lnTo>
                      <a:pt x="16095" y="8510"/>
                    </a:lnTo>
                    <a:lnTo>
                      <a:pt x="16022" y="8157"/>
                    </a:lnTo>
                    <a:lnTo>
                      <a:pt x="15934" y="7820"/>
                    </a:lnTo>
                    <a:lnTo>
                      <a:pt x="15816" y="7483"/>
                    </a:lnTo>
                    <a:lnTo>
                      <a:pt x="15684" y="7145"/>
                    </a:lnTo>
                    <a:lnTo>
                      <a:pt x="15552" y="6822"/>
                    </a:lnTo>
                    <a:lnTo>
                      <a:pt x="15391" y="6514"/>
                    </a:lnTo>
                    <a:lnTo>
                      <a:pt x="15215" y="6206"/>
                    </a:lnTo>
                    <a:lnTo>
                      <a:pt x="15024" y="5898"/>
                    </a:lnTo>
                    <a:lnTo>
                      <a:pt x="14819" y="5619"/>
                    </a:lnTo>
                    <a:lnTo>
                      <a:pt x="14599" y="5326"/>
                    </a:lnTo>
                    <a:lnTo>
                      <a:pt x="14364" y="5062"/>
                    </a:lnTo>
                    <a:lnTo>
                      <a:pt x="14114" y="4798"/>
                    </a:lnTo>
                    <a:lnTo>
                      <a:pt x="13645" y="4328"/>
                    </a:lnTo>
                    <a:lnTo>
                      <a:pt x="13146" y="3888"/>
                    </a:lnTo>
                    <a:lnTo>
                      <a:pt x="12633" y="3463"/>
                    </a:lnTo>
                    <a:lnTo>
                      <a:pt x="12104" y="3067"/>
                    </a:lnTo>
                    <a:lnTo>
                      <a:pt x="11532" y="2685"/>
                    </a:lnTo>
                    <a:lnTo>
                      <a:pt x="10960" y="2333"/>
                    </a:lnTo>
                    <a:lnTo>
                      <a:pt x="10344" y="1996"/>
                    </a:lnTo>
                    <a:lnTo>
                      <a:pt x="9713" y="1687"/>
                    </a:lnTo>
                    <a:lnTo>
                      <a:pt x="9067" y="1394"/>
                    </a:lnTo>
                    <a:lnTo>
                      <a:pt x="8378" y="1130"/>
                    </a:lnTo>
                    <a:lnTo>
                      <a:pt x="7688" y="881"/>
                    </a:lnTo>
                    <a:lnTo>
                      <a:pt x="6955" y="660"/>
                    </a:lnTo>
                    <a:lnTo>
                      <a:pt x="6207" y="470"/>
                    </a:lnTo>
                    <a:lnTo>
                      <a:pt x="5429" y="294"/>
                    </a:lnTo>
                    <a:lnTo>
                      <a:pt x="4637" y="147"/>
                    </a:lnTo>
                    <a:lnTo>
                      <a:pt x="3815" y="30"/>
                    </a:lnTo>
                    <a:lnTo>
                      <a:pt x="3639" y="15"/>
                    </a:lnTo>
                    <a:lnTo>
                      <a:pt x="34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9;p15">
                <a:extLst>
                  <a:ext uri="{FF2B5EF4-FFF2-40B4-BE49-F238E27FC236}">
                    <a16:creationId xmlns:a16="http://schemas.microsoft.com/office/drawing/2014/main" id="{9F09F902-99DD-A760-B4B9-23CFB885F976}"/>
                  </a:ext>
                </a:extLst>
              </p:cNvPr>
              <p:cNvSpPr/>
              <p:nvPr/>
            </p:nvSpPr>
            <p:spPr>
              <a:xfrm>
                <a:off x="-2612925" y="1538000"/>
                <a:ext cx="8788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35153" h="14863" extrusionOk="0">
                    <a:moveTo>
                      <a:pt x="17078" y="0"/>
                    </a:moveTo>
                    <a:lnTo>
                      <a:pt x="16579" y="30"/>
                    </a:lnTo>
                    <a:lnTo>
                      <a:pt x="16095" y="59"/>
                    </a:lnTo>
                    <a:lnTo>
                      <a:pt x="15610" y="103"/>
                    </a:lnTo>
                    <a:lnTo>
                      <a:pt x="15141" y="162"/>
                    </a:lnTo>
                    <a:lnTo>
                      <a:pt x="14672" y="221"/>
                    </a:lnTo>
                    <a:lnTo>
                      <a:pt x="14217" y="309"/>
                    </a:lnTo>
                    <a:lnTo>
                      <a:pt x="13762" y="397"/>
                    </a:lnTo>
                    <a:lnTo>
                      <a:pt x="13322" y="499"/>
                    </a:lnTo>
                    <a:lnTo>
                      <a:pt x="12882" y="602"/>
                    </a:lnTo>
                    <a:lnTo>
                      <a:pt x="12456" y="719"/>
                    </a:lnTo>
                    <a:lnTo>
                      <a:pt x="12031" y="851"/>
                    </a:lnTo>
                    <a:lnTo>
                      <a:pt x="11605" y="998"/>
                    </a:lnTo>
                    <a:lnTo>
                      <a:pt x="11209" y="1145"/>
                    </a:lnTo>
                    <a:lnTo>
                      <a:pt x="10798" y="1292"/>
                    </a:lnTo>
                    <a:lnTo>
                      <a:pt x="10402" y="1453"/>
                    </a:lnTo>
                    <a:lnTo>
                      <a:pt x="10021" y="1614"/>
                    </a:lnTo>
                    <a:lnTo>
                      <a:pt x="9639" y="1790"/>
                    </a:lnTo>
                    <a:lnTo>
                      <a:pt x="8906" y="2157"/>
                    </a:lnTo>
                    <a:lnTo>
                      <a:pt x="8202" y="2553"/>
                    </a:lnTo>
                    <a:lnTo>
                      <a:pt x="7512" y="2949"/>
                    </a:lnTo>
                    <a:lnTo>
                      <a:pt x="6866" y="3375"/>
                    </a:lnTo>
                    <a:lnTo>
                      <a:pt x="6250" y="3800"/>
                    </a:lnTo>
                    <a:lnTo>
                      <a:pt x="5663" y="4240"/>
                    </a:lnTo>
                    <a:lnTo>
                      <a:pt x="5106" y="4681"/>
                    </a:lnTo>
                    <a:lnTo>
                      <a:pt x="4592" y="5135"/>
                    </a:lnTo>
                    <a:lnTo>
                      <a:pt x="4094" y="5576"/>
                    </a:lnTo>
                    <a:lnTo>
                      <a:pt x="3624" y="6016"/>
                    </a:lnTo>
                    <a:lnTo>
                      <a:pt x="3199" y="6441"/>
                    </a:lnTo>
                    <a:lnTo>
                      <a:pt x="2803" y="6852"/>
                    </a:lnTo>
                    <a:lnTo>
                      <a:pt x="2421" y="7248"/>
                    </a:lnTo>
                    <a:lnTo>
                      <a:pt x="2098" y="7630"/>
                    </a:lnTo>
                    <a:lnTo>
                      <a:pt x="1790" y="7996"/>
                    </a:lnTo>
                    <a:lnTo>
                      <a:pt x="1277" y="8627"/>
                    </a:lnTo>
                    <a:lnTo>
                      <a:pt x="895" y="9141"/>
                    </a:lnTo>
                    <a:lnTo>
                      <a:pt x="646" y="9493"/>
                    </a:lnTo>
                    <a:lnTo>
                      <a:pt x="528" y="9669"/>
                    </a:lnTo>
                    <a:lnTo>
                      <a:pt x="440" y="9816"/>
                    </a:lnTo>
                    <a:lnTo>
                      <a:pt x="367" y="9977"/>
                    </a:lnTo>
                    <a:lnTo>
                      <a:pt x="220" y="10285"/>
                    </a:lnTo>
                    <a:lnTo>
                      <a:pt x="118" y="10608"/>
                    </a:lnTo>
                    <a:lnTo>
                      <a:pt x="44" y="10931"/>
                    </a:lnTo>
                    <a:lnTo>
                      <a:pt x="15" y="11253"/>
                    </a:lnTo>
                    <a:lnTo>
                      <a:pt x="0" y="11576"/>
                    </a:lnTo>
                    <a:lnTo>
                      <a:pt x="30" y="11899"/>
                    </a:lnTo>
                    <a:lnTo>
                      <a:pt x="88" y="12222"/>
                    </a:lnTo>
                    <a:lnTo>
                      <a:pt x="176" y="12530"/>
                    </a:lnTo>
                    <a:lnTo>
                      <a:pt x="279" y="12838"/>
                    </a:lnTo>
                    <a:lnTo>
                      <a:pt x="426" y="13131"/>
                    </a:lnTo>
                    <a:lnTo>
                      <a:pt x="602" y="13410"/>
                    </a:lnTo>
                    <a:lnTo>
                      <a:pt x="807" y="13674"/>
                    </a:lnTo>
                    <a:lnTo>
                      <a:pt x="1027" y="13909"/>
                    </a:lnTo>
                    <a:lnTo>
                      <a:pt x="1291" y="14144"/>
                    </a:lnTo>
                    <a:lnTo>
                      <a:pt x="1423" y="14246"/>
                    </a:lnTo>
                    <a:lnTo>
                      <a:pt x="1570" y="14334"/>
                    </a:lnTo>
                    <a:lnTo>
                      <a:pt x="1717" y="14422"/>
                    </a:lnTo>
                    <a:lnTo>
                      <a:pt x="1864" y="14510"/>
                    </a:lnTo>
                    <a:lnTo>
                      <a:pt x="2186" y="14642"/>
                    </a:lnTo>
                    <a:lnTo>
                      <a:pt x="2494" y="14745"/>
                    </a:lnTo>
                    <a:lnTo>
                      <a:pt x="2817" y="14818"/>
                    </a:lnTo>
                    <a:lnTo>
                      <a:pt x="3140" y="14862"/>
                    </a:lnTo>
                    <a:lnTo>
                      <a:pt x="3477" y="14862"/>
                    </a:lnTo>
                    <a:lnTo>
                      <a:pt x="3800" y="14848"/>
                    </a:lnTo>
                    <a:lnTo>
                      <a:pt x="4123" y="14789"/>
                    </a:lnTo>
                    <a:lnTo>
                      <a:pt x="4431" y="14701"/>
                    </a:lnTo>
                    <a:lnTo>
                      <a:pt x="4739" y="14584"/>
                    </a:lnTo>
                    <a:lnTo>
                      <a:pt x="5018" y="14437"/>
                    </a:lnTo>
                    <a:lnTo>
                      <a:pt x="5297" y="14261"/>
                    </a:lnTo>
                    <a:lnTo>
                      <a:pt x="5561" y="14070"/>
                    </a:lnTo>
                    <a:lnTo>
                      <a:pt x="5810" y="13836"/>
                    </a:lnTo>
                    <a:lnTo>
                      <a:pt x="6030" y="13586"/>
                    </a:lnTo>
                    <a:lnTo>
                      <a:pt x="6133" y="13439"/>
                    </a:lnTo>
                    <a:lnTo>
                      <a:pt x="6236" y="13307"/>
                    </a:lnTo>
                    <a:lnTo>
                      <a:pt x="6441" y="12999"/>
                    </a:lnTo>
                    <a:lnTo>
                      <a:pt x="6690" y="12676"/>
                    </a:lnTo>
                    <a:lnTo>
                      <a:pt x="7028" y="12251"/>
                    </a:lnTo>
                    <a:lnTo>
                      <a:pt x="7453" y="11752"/>
                    </a:lnTo>
                    <a:lnTo>
                      <a:pt x="7967" y="11195"/>
                    </a:lnTo>
                    <a:lnTo>
                      <a:pt x="8260" y="10916"/>
                    </a:lnTo>
                    <a:lnTo>
                      <a:pt x="8568" y="10608"/>
                    </a:lnTo>
                    <a:lnTo>
                      <a:pt x="8906" y="10314"/>
                    </a:lnTo>
                    <a:lnTo>
                      <a:pt x="9258" y="10006"/>
                    </a:lnTo>
                    <a:lnTo>
                      <a:pt x="9639" y="9698"/>
                    </a:lnTo>
                    <a:lnTo>
                      <a:pt x="10035" y="9390"/>
                    </a:lnTo>
                    <a:lnTo>
                      <a:pt x="10446" y="9097"/>
                    </a:lnTo>
                    <a:lnTo>
                      <a:pt x="10886" y="8803"/>
                    </a:lnTo>
                    <a:lnTo>
                      <a:pt x="11341" y="8524"/>
                    </a:lnTo>
                    <a:lnTo>
                      <a:pt x="11811" y="8260"/>
                    </a:lnTo>
                    <a:lnTo>
                      <a:pt x="12309" y="8011"/>
                    </a:lnTo>
                    <a:lnTo>
                      <a:pt x="12823" y="7762"/>
                    </a:lnTo>
                    <a:lnTo>
                      <a:pt x="13351" y="7556"/>
                    </a:lnTo>
                    <a:lnTo>
                      <a:pt x="13894" y="7351"/>
                    </a:lnTo>
                    <a:lnTo>
                      <a:pt x="14466" y="7175"/>
                    </a:lnTo>
                    <a:lnTo>
                      <a:pt x="15053" y="7028"/>
                    </a:lnTo>
                    <a:lnTo>
                      <a:pt x="15655" y="6911"/>
                    </a:lnTo>
                    <a:lnTo>
                      <a:pt x="16285" y="6823"/>
                    </a:lnTo>
                    <a:lnTo>
                      <a:pt x="16593" y="6793"/>
                    </a:lnTo>
                    <a:lnTo>
                      <a:pt x="16916" y="6779"/>
                    </a:lnTo>
                    <a:lnTo>
                      <a:pt x="17239" y="6764"/>
                    </a:lnTo>
                    <a:lnTo>
                      <a:pt x="17576" y="6749"/>
                    </a:lnTo>
                    <a:lnTo>
                      <a:pt x="17899" y="6764"/>
                    </a:lnTo>
                    <a:lnTo>
                      <a:pt x="18237" y="6779"/>
                    </a:lnTo>
                    <a:lnTo>
                      <a:pt x="18559" y="6793"/>
                    </a:lnTo>
                    <a:lnTo>
                      <a:pt x="18868" y="6823"/>
                    </a:lnTo>
                    <a:lnTo>
                      <a:pt x="19498" y="6911"/>
                    </a:lnTo>
                    <a:lnTo>
                      <a:pt x="20100" y="7028"/>
                    </a:lnTo>
                    <a:lnTo>
                      <a:pt x="20687" y="7175"/>
                    </a:lnTo>
                    <a:lnTo>
                      <a:pt x="21259" y="7351"/>
                    </a:lnTo>
                    <a:lnTo>
                      <a:pt x="21802" y="7556"/>
                    </a:lnTo>
                    <a:lnTo>
                      <a:pt x="22330" y="7762"/>
                    </a:lnTo>
                    <a:lnTo>
                      <a:pt x="22843" y="8011"/>
                    </a:lnTo>
                    <a:lnTo>
                      <a:pt x="23342" y="8260"/>
                    </a:lnTo>
                    <a:lnTo>
                      <a:pt x="23812" y="8524"/>
                    </a:lnTo>
                    <a:lnTo>
                      <a:pt x="24267" y="8803"/>
                    </a:lnTo>
                    <a:lnTo>
                      <a:pt x="24707" y="9097"/>
                    </a:lnTo>
                    <a:lnTo>
                      <a:pt x="25117" y="9390"/>
                    </a:lnTo>
                    <a:lnTo>
                      <a:pt x="25514" y="9698"/>
                    </a:lnTo>
                    <a:lnTo>
                      <a:pt x="25895" y="10006"/>
                    </a:lnTo>
                    <a:lnTo>
                      <a:pt x="26247" y="10314"/>
                    </a:lnTo>
                    <a:lnTo>
                      <a:pt x="26585" y="10608"/>
                    </a:lnTo>
                    <a:lnTo>
                      <a:pt x="26893" y="10916"/>
                    </a:lnTo>
                    <a:lnTo>
                      <a:pt x="27186" y="11195"/>
                    </a:lnTo>
                    <a:lnTo>
                      <a:pt x="27700" y="11752"/>
                    </a:lnTo>
                    <a:lnTo>
                      <a:pt x="28125" y="12251"/>
                    </a:lnTo>
                    <a:lnTo>
                      <a:pt x="28463" y="12676"/>
                    </a:lnTo>
                    <a:lnTo>
                      <a:pt x="28712" y="12999"/>
                    </a:lnTo>
                    <a:lnTo>
                      <a:pt x="28917" y="13307"/>
                    </a:lnTo>
                    <a:lnTo>
                      <a:pt x="29020" y="13439"/>
                    </a:lnTo>
                    <a:lnTo>
                      <a:pt x="29123" y="13586"/>
                    </a:lnTo>
                    <a:lnTo>
                      <a:pt x="29343" y="13836"/>
                    </a:lnTo>
                    <a:lnTo>
                      <a:pt x="29592" y="14070"/>
                    </a:lnTo>
                    <a:lnTo>
                      <a:pt x="29842" y="14261"/>
                    </a:lnTo>
                    <a:lnTo>
                      <a:pt x="30120" y="14437"/>
                    </a:lnTo>
                    <a:lnTo>
                      <a:pt x="30414" y="14584"/>
                    </a:lnTo>
                    <a:lnTo>
                      <a:pt x="30722" y="14701"/>
                    </a:lnTo>
                    <a:lnTo>
                      <a:pt x="31030" y="14789"/>
                    </a:lnTo>
                    <a:lnTo>
                      <a:pt x="31353" y="14848"/>
                    </a:lnTo>
                    <a:lnTo>
                      <a:pt x="31676" y="14862"/>
                    </a:lnTo>
                    <a:lnTo>
                      <a:pt x="32013" y="14862"/>
                    </a:lnTo>
                    <a:lnTo>
                      <a:pt x="32336" y="14818"/>
                    </a:lnTo>
                    <a:lnTo>
                      <a:pt x="32658" y="14745"/>
                    </a:lnTo>
                    <a:lnTo>
                      <a:pt x="32967" y="14642"/>
                    </a:lnTo>
                    <a:lnTo>
                      <a:pt x="33289" y="14510"/>
                    </a:lnTo>
                    <a:lnTo>
                      <a:pt x="33436" y="14422"/>
                    </a:lnTo>
                    <a:lnTo>
                      <a:pt x="33583" y="14334"/>
                    </a:lnTo>
                    <a:lnTo>
                      <a:pt x="33729" y="14246"/>
                    </a:lnTo>
                    <a:lnTo>
                      <a:pt x="33862" y="14144"/>
                    </a:lnTo>
                    <a:lnTo>
                      <a:pt x="34126" y="13909"/>
                    </a:lnTo>
                    <a:lnTo>
                      <a:pt x="34346" y="13674"/>
                    </a:lnTo>
                    <a:lnTo>
                      <a:pt x="34551" y="13410"/>
                    </a:lnTo>
                    <a:lnTo>
                      <a:pt x="34727" y="13131"/>
                    </a:lnTo>
                    <a:lnTo>
                      <a:pt x="34874" y="12838"/>
                    </a:lnTo>
                    <a:lnTo>
                      <a:pt x="34977" y="12530"/>
                    </a:lnTo>
                    <a:lnTo>
                      <a:pt x="35065" y="12222"/>
                    </a:lnTo>
                    <a:lnTo>
                      <a:pt x="35123" y="11899"/>
                    </a:lnTo>
                    <a:lnTo>
                      <a:pt x="35153" y="11576"/>
                    </a:lnTo>
                    <a:lnTo>
                      <a:pt x="35138" y="11253"/>
                    </a:lnTo>
                    <a:lnTo>
                      <a:pt x="35109" y="10931"/>
                    </a:lnTo>
                    <a:lnTo>
                      <a:pt x="35035" y="10608"/>
                    </a:lnTo>
                    <a:lnTo>
                      <a:pt x="34933" y="10285"/>
                    </a:lnTo>
                    <a:lnTo>
                      <a:pt x="34786" y="9977"/>
                    </a:lnTo>
                    <a:lnTo>
                      <a:pt x="34712" y="9816"/>
                    </a:lnTo>
                    <a:lnTo>
                      <a:pt x="34624" y="9669"/>
                    </a:lnTo>
                    <a:lnTo>
                      <a:pt x="34507" y="9493"/>
                    </a:lnTo>
                    <a:lnTo>
                      <a:pt x="34258" y="9141"/>
                    </a:lnTo>
                    <a:lnTo>
                      <a:pt x="33876" y="8627"/>
                    </a:lnTo>
                    <a:lnTo>
                      <a:pt x="33363" y="7996"/>
                    </a:lnTo>
                    <a:lnTo>
                      <a:pt x="33055" y="7630"/>
                    </a:lnTo>
                    <a:lnTo>
                      <a:pt x="32717" y="7248"/>
                    </a:lnTo>
                    <a:lnTo>
                      <a:pt x="32350" y="6852"/>
                    </a:lnTo>
                    <a:lnTo>
                      <a:pt x="31954" y="6441"/>
                    </a:lnTo>
                    <a:lnTo>
                      <a:pt x="31529" y="6016"/>
                    </a:lnTo>
                    <a:lnTo>
                      <a:pt x="31059" y="5576"/>
                    </a:lnTo>
                    <a:lnTo>
                      <a:pt x="30560" y="5135"/>
                    </a:lnTo>
                    <a:lnTo>
                      <a:pt x="30047" y="4681"/>
                    </a:lnTo>
                    <a:lnTo>
                      <a:pt x="29489" y="4240"/>
                    </a:lnTo>
                    <a:lnTo>
                      <a:pt x="28903" y="3800"/>
                    </a:lnTo>
                    <a:lnTo>
                      <a:pt x="28286" y="3375"/>
                    </a:lnTo>
                    <a:lnTo>
                      <a:pt x="27626" y="2949"/>
                    </a:lnTo>
                    <a:lnTo>
                      <a:pt x="26951" y="2553"/>
                    </a:lnTo>
                    <a:lnTo>
                      <a:pt x="26247" y="2157"/>
                    </a:lnTo>
                    <a:lnTo>
                      <a:pt x="25514" y="1790"/>
                    </a:lnTo>
                    <a:lnTo>
                      <a:pt x="25132" y="1614"/>
                    </a:lnTo>
                    <a:lnTo>
                      <a:pt x="24751" y="1453"/>
                    </a:lnTo>
                    <a:lnTo>
                      <a:pt x="24355" y="1292"/>
                    </a:lnTo>
                    <a:lnTo>
                      <a:pt x="23944" y="1145"/>
                    </a:lnTo>
                    <a:lnTo>
                      <a:pt x="23533" y="998"/>
                    </a:lnTo>
                    <a:lnTo>
                      <a:pt x="23122" y="851"/>
                    </a:lnTo>
                    <a:lnTo>
                      <a:pt x="22697" y="719"/>
                    </a:lnTo>
                    <a:lnTo>
                      <a:pt x="22271" y="602"/>
                    </a:lnTo>
                    <a:lnTo>
                      <a:pt x="21831" y="499"/>
                    </a:lnTo>
                    <a:lnTo>
                      <a:pt x="21391" y="397"/>
                    </a:lnTo>
                    <a:lnTo>
                      <a:pt x="20936" y="309"/>
                    </a:lnTo>
                    <a:lnTo>
                      <a:pt x="20481" y="221"/>
                    </a:lnTo>
                    <a:lnTo>
                      <a:pt x="20012" y="162"/>
                    </a:lnTo>
                    <a:lnTo>
                      <a:pt x="19542" y="103"/>
                    </a:lnTo>
                    <a:lnTo>
                      <a:pt x="19058" y="59"/>
                    </a:lnTo>
                    <a:lnTo>
                      <a:pt x="18574" y="30"/>
                    </a:lnTo>
                    <a:lnTo>
                      <a:pt x="180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0;p15">
                <a:extLst>
                  <a:ext uri="{FF2B5EF4-FFF2-40B4-BE49-F238E27FC236}">
                    <a16:creationId xmlns:a16="http://schemas.microsoft.com/office/drawing/2014/main" id="{DE55A1EE-2FC7-0A7A-23DD-6B27C2584126}"/>
                  </a:ext>
                </a:extLst>
              </p:cNvPr>
              <p:cNvSpPr/>
              <p:nvPr/>
            </p:nvSpPr>
            <p:spPr>
              <a:xfrm>
                <a:off x="-2000775" y="937950"/>
                <a:ext cx="406050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16242" h="16550" extrusionOk="0">
                    <a:moveTo>
                      <a:pt x="12765" y="0"/>
                    </a:moveTo>
                    <a:lnTo>
                      <a:pt x="12603" y="15"/>
                    </a:lnTo>
                    <a:lnTo>
                      <a:pt x="12427" y="30"/>
                    </a:lnTo>
                    <a:lnTo>
                      <a:pt x="11606" y="147"/>
                    </a:lnTo>
                    <a:lnTo>
                      <a:pt x="10813" y="294"/>
                    </a:lnTo>
                    <a:lnTo>
                      <a:pt x="10036" y="470"/>
                    </a:lnTo>
                    <a:lnTo>
                      <a:pt x="9287" y="660"/>
                    </a:lnTo>
                    <a:lnTo>
                      <a:pt x="8554" y="881"/>
                    </a:lnTo>
                    <a:lnTo>
                      <a:pt x="7864" y="1130"/>
                    </a:lnTo>
                    <a:lnTo>
                      <a:pt x="7175" y="1394"/>
                    </a:lnTo>
                    <a:lnTo>
                      <a:pt x="6529" y="1687"/>
                    </a:lnTo>
                    <a:lnTo>
                      <a:pt x="5898" y="1996"/>
                    </a:lnTo>
                    <a:lnTo>
                      <a:pt x="5282" y="2333"/>
                    </a:lnTo>
                    <a:lnTo>
                      <a:pt x="4695" y="2685"/>
                    </a:lnTo>
                    <a:lnTo>
                      <a:pt x="4138" y="3067"/>
                    </a:lnTo>
                    <a:lnTo>
                      <a:pt x="3610" y="3463"/>
                    </a:lnTo>
                    <a:lnTo>
                      <a:pt x="3096" y="3888"/>
                    </a:lnTo>
                    <a:lnTo>
                      <a:pt x="2597" y="4328"/>
                    </a:lnTo>
                    <a:lnTo>
                      <a:pt x="2128" y="4798"/>
                    </a:lnTo>
                    <a:lnTo>
                      <a:pt x="1879" y="5062"/>
                    </a:lnTo>
                    <a:lnTo>
                      <a:pt x="1644" y="5326"/>
                    </a:lnTo>
                    <a:lnTo>
                      <a:pt x="1424" y="5619"/>
                    </a:lnTo>
                    <a:lnTo>
                      <a:pt x="1218" y="5898"/>
                    </a:lnTo>
                    <a:lnTo>
                      <a:pt x="1028" y="6206"/>
                    </a:lnTo>
                    <a:lnTo>
                      <a:pt x="852" y="6514"/>
                    </a:lnTo>
                    <a:lnTo>
                      <a:pt x="690" y="6822"/>
                    </a:lnTo>
                    <a:lnTo>
                      <a:pt x="558" y="7145"/>
                    </a:lnTo>
                    <a:lnTo>
                      <a:pt x="426" y="7483"/>
                    </a:lnTo>
                    <a:lnTo>
                      <a:pt x="309" y="7820"/>
                    </a:lnTo>
                    <a:lnTo>
                      <a:pt x="221" y="8157"/>
                    </a:lnTo>
                    <a:lnTo>
                      <a:pt x="147" y="8510"/>
                    </a:lnTo>
                    <a:lnTo>
                      <a:pt x="89" y="8862"/>
                    </a:lnTo>
                    <a:lnTo>
                      <a:pt x="45" y="9214"/>
                    </a:lnTo>
                    <a:lnTo>
                      <a:pt x="15" y="9566"/>
                    </a:lnTo>
                    <a:lnTo>
                      <a:pt x="1" y="9933"/>
                    </a:lnTo>
                    <a:lnTo>
                      <a:pt x="15" y="10270"/>
                    </a:lnTo>
                    <a:lnTo>
                      <a:pt x="30" y="10608"/>
                    </a:lnTo>
                    <a:lnTo>
                      <a:pt x="45" y="10930"/>
                    </a:lnTo>
                    <a:lnTo>
                      <a:pt x="89" y="11268"/>
                    </a:lnTo>
                    <a:lnTo>
                      <a:pt x="133" y="11576"/>
                    </a:lnTo>
                    <a:lnTo>
                      <a:pt x="191" y="11899"/>
                    </a:lnTo>
                    <a:lnTo>
                      <a:pt x="265" y="12207"/>
                    </a:lnTo>
                    <a:lnTo>
                      <a:pt x="338" y="12500"/>
                    </a:lnTo>
                    <a:lnTo>
                      <a:pt x="426" y="12794"/>
                    </a:lnTo>
                    <a:lnTo>
                      <a:pt x="529" y="13072"/>
                    </a:lnTo>
                    <a:lnTo>
                      <a:pt x="646" y="13351"/>
                    </a:lnTo>
                    <a:lnTo>
                      <a:pt x="764" y="13630"/>
                    </a:lnTo>
                    <a:lnTo>
                      <a:pt x="896" y="13879"/>
                    </a:lnTo>
                    <a:lnTo>
                      <a:pt x="1042" y="14129"/>
                    </a:lnTo>
                    <a:lnTo>
                      <a:pt x="1189" y="14378"/>
                    </a:lnTo>
                    <a:lnTo>
                      <a:pt x="1350" y="14598"/>
                    </a:lnTo>
                    <a:lnTo>
                      <a:pt x="1526" y="14818"/>
                    </a:lnTo>
                    <a:lnTo>
                      <a:pt x="1717" y="15038"/>
                    </a:lnTo>
                    <a:lnTo>
                      <a:pt x="1908" y="15229"/>
                    </a:lnTo>
                    <a:lnTo>
                      <a:pt x="2113" y="15420"/>
                    </a:lnTo>
                    <a:lnTo>
                      <a:pt x="2319" y="15581"/>
                    </a:lnTo>
                    <a:lnTo>
                      <a:pt x="2553" y="15743"/>
                    </a:lnTo>
                    <a:lnTo>
                      <a:pt x="2788" y="15889"/>
                    </a:lnTo>
                    <a:lnTo>
                      <a:pt x="3023" y="16021"/>
                    </a:lnTo>
                    <a:lnTo>
                      <a:pt x="3287" y="16139"/>
                    </a:lnTo>
                    <a:lnTo>
                      <a:pt x="3551" y="16256"/>
                    </a:lnTo>
                    <a:lnTo>
                      <a:pt x="3830" y="16344"/>
                    </a:lnTo>
                    <a:lnTo>
                      <a:pt x="4109" y="16417"/>
                    </a:lnTo>
                    <a:lnTo>
                      <a:pt x="4402" y="16476"/>
                    </a:lnTo>
                    <a:lnTo>
                      <a:pt x="4710" y="16520"/>
                    </a:lnTo>
                    <a:lnTo>
                      <a:pt x="5033" y="16535"/>
                    </a:lnTo>
                    <a:lnTo>
                      <a:pt x="5356" y="16549"/>
                    </a:lnTo>
                    <a:lnTo>
                      <a:pt x="5576" y="16549"/>
                    </a:lnTo>
                    <a:lnTo>
                      <a:pt x="5781" y="16520"/>
                    </a:lnTo>
                    <a:lnTo>
                      <a:pt x="6001" y="16505"/>
                    </a:lnTo>
                    <a:lnTo>
                      <a:pt x="6207" y="16461"/>
                    </a:lnTo>
                    <a:lnTo>
                      <a:pt x="6412" y="16417"/>
                    </a:lnTo>
                    <a:lnTo>
                      <a:pt x="6617" y="16359"/>
                    </a:lnTo>
                    <a:lnTo>
                      <a:pt x="6808" y="16285"/>
                    </a:lnTo>
                    <a:lnTo>
                      <a:pt x="6999" y="16212"/>
                    </a:lnTo>
                    <a:lnTo>
                      <a:pt x="7190" y="16139"/>
                    </a:lnTo>
                    <a:lnTo>
                      <a:pt x="7366" y="16036"/>
                    </a:lnTo>
                    <a:lnTo>
                      <a:pt x="7542" y="15933"/>
                    </a:lnTo>
                    <a:lnTo>
                      <a:pt x="7718" y="15831"/>
                    </a:lnTo>
                    <a:lnTo>
                      <a:pt x="7879" y="15713"/>
                    </a:lnTo>
                    <a:lnTo>
                      <a:pt x="8040" y="15581"/>
                    </a:lnTo>
                    <a:lnTo>
                      <a:pt x="8202" y="15449"/>
                    </a:lnTo>
                    <a:lnTo>
                      <a:pt x="8349" y="15317"/>
                    </a:lnTo>
                    <a:lnTo>
                      <a:pt x="8481" y="15170"/>
                    </a:lnTo>
                    <a:lnTo>
                      <a:pt x="8613" y="15009"/>
                    </a:lnTo>
                    <a:lnTo>
                      <a:pt x="8745" y="14848"/>
                    </a:lnTo>
                    <a:lnTo>
                      <a:pt x="8862" y="14686"/>
                    </a:lnTo>
                    <a:lnTo>
                      <a:pt x="8965" y="14510"/>
                    </a:lnTo>
                    <a:lnTo>
                      <a:pt x="9067" y="14334"/>
                    </a:lnTo>
                    <a:lnTo>
                      <a:pt x="9170" y="14158"/>
                    </a:lnTo>
                    <a:lnTo>
                      <a:pt x="9243" y="13967"/>
                    </a:lnTo>
                    <a:lnTo>
                      <a:pt x="9317" y="13777"/>
                    </a:lnTo>
                    <a:lnTo>
                      <a:pt x="9390" y="13586"/>
                    </a:lnTo>
                    <a:lnTo>
                      <a:pt x="9449" y="13380"/>
                    </a:lnTo>
                    <a:lnTo>
                      <a:pt x="9493" y="13175"/>
                    </a:lnTo>
                    <a:lnTo>
                      <a:pt x="9537" y="12970"/>
                    </a:lnTo>
                    <a:lnTo>
                      <a:pt x="9552" y="12750"/>
                    </a:lnTo>
                    <a:lnTo>
                      <a:pt x="9581" y="12544"/>
                    </a:lnTo>
                    <a:lnTo>
                      <a:pt x="9581" y="12324"/>
                    </a:lnTo>
                    <a:lnTo>
                      <a:pt x="9566" y="12045"/>
                    </a:lnTo>
                    <a:lnTo>
                      <a:pt x="9552" y="11781"/>
                    </a:lnTo>
                    <a:lnTo>
                      <a:pt x="9508" y="11517"/>
                    </a:lnTo>
                    <a:lnTo>
                      <a:pt x="9449" y="11268"/>
                    </a:lnTo>
                    <a:lnTo>
                      <a:pt x="9376" y="11018"/>
                    </a:lnTo>
                    <a:lnTo>
                      <a:pt x="9287" y="10769"/>
                    </a:lnTo>
                    <a:lnTo>
                      <a:pt x="9185" y="10534"/>
                    </a:lnTo>
                    <a:lnTo>
                      <a:pt x="9067" y="10299"/>
                    </a:lnTo>
                    <a:lnTo>
                      <a:pt x="8935" y="10079"/>
                    </a:lnTo>
                    <a:lnTo>
                      <a:pt x="8789" y="9874"/>
                    </a:lnTo>
                    <a:lnTo>
                      <a:pt x="8642" y="9669"/>
                    </a:lnTo>
                    <a:lnTo>
                      <a:pt x="8481" y="9478"/>
                    </a:lnTo>
                    <a:lnTo>
                      <a:pt x="8290" y="9287"/>
                    </a:lnTo>
                    <a:lnTo>
                      <a:pt x="8114" y="9126"/>
                    </a:lnTo>
                    <a:lnTo>
                      <a:pt x="7908" y="8964"/>
                    </a:lnTo>
                    <a:lnTo>
                      <a:pt x="7703" y="8818"/>
                    </a:lnTo>
                    <a:lnTo>
                      <a:pt x="7952" y="8612"/>
                    </a:lnTo>
                    <a:lnTo>
                      <a:pt x="8216" y="8422"/>
                    </a:lnTo>
                    <a:lnTo>
                      <a:pt x="8481" y="8246"/>
                    </a:lnTo>
                    <a:lnTo>
                      <a:pt x="8759" y="8069"/>
                    </a:lnTo>
                    <a:lnTo>
                      <a:pt x="9067" y="7908"/>
                    </a:lnTo>
                    <a:lnTo>
                      <a:pt x="9376" y="7761"/>
                    </a:lnTo>
                    <a:lnTo>
                      <a:pt x="9698" y="7615"/>
                    </a:lnTo>
                    <a:lnTo>
                      <a:pt x="10036" y="7483"/>
                    </a:lnTo>
                    <a:lnTo>
                      <a:pt x="10388" y="7365"/>
                    </a:lnTo>
                    <a:lnTo>
                      <a:pt x="10755" y="7248"/>
                    </a:lnTo>
                    <a:lnTo>
                      <a:pt x="11136" y="7145"/>
                    </a:lnTo>
                    <a:lnTo>
                      <a:pt x="11532" y="7042"/>
                    </a:lnTo>
                    <a:lnTo>
                      <a:pt x="11943" y="6954"/>
                    </a:lnTo>
                    <a:lnTo>
                      <a:pt x="12383" y="6881"/>
                    </a:lnTo>
                    <a:lnTo>
                      <a:pt x="12823" y="6808"/>
                    </a:lnTo>
                    <a:lnTo>
                      <a:pt x="13293" y="6734"/>
                    </a:lnTo>
                    <a:lnTo>
                      <a:pt x="13469" y="6705"/>
                    </a:lnTo>
                    <a:lnTo>
                      <a:pt x="13630" y="6676"/>
                    </a:lnTo>
                    <a:lnTo>
                      <a:pt x="13968" y="6573"/>
                    </a:lnTo>
                    <a:lnTo>
                      <a:pt x="14276" y="6456"/>
                    </a:lnTo>
                    <a:lnTo>
                      <a:pt x="14569" y="6309"/>
                    </a:lnTo>
                    <a:lnTo>
                      <a:pt x="14833" y="6118"/>
                    </a:lnTo>
                    <a:lnTo>
                      <a:pt x="15097" y="5913"/>
                    </a:lnTo>
                    <a:lnTo>
                      <a:pt x="15332" y="5693"/>
                    </a:lnTo>
                    <a:lnTo>
                      <a:pt x="15537" y="5443"/>
                    </a:lnTo>
                    <a:lnTo>
                      <a:pt x="15728" y="5179"/>
                    </a:lnTo>
                    <a:lnTo>
                      <a:pt x="15875" y="4900"/>
                    </a:lnTo>
                    <a:lnTo>
                      <a:pt x="16007" y="4592"/>
                    </a:lnTo>
                    <a:lnTo>
                      <a:pt x="16110" y="4284"/>
                    </a:lnTo>
                    <a:lnTo>
                      <a:pt x="16183" y="3961"/>
                    </a:lnTo>
                    <a:lnTo>
                      <a:pt x="16227" y="3639"/>
                    </a:lnTo>
                    <a:lnTo>
                      <a:pt x="16242" y="3287"/>
                    </a:lnTo>
                    <a:lnTo>
                      <a:pt x="16227" y="3125"/>
                    </a:lnTo>
                    <a:lnTo>
                      <a:pt x="16212" y="2949"/>
                    </a:lnTo>
                    <a:lnTo>
                      <a:pt x="16183" y="2773"/>
                    </a:lnTo>
                    <a:lnTo>
                      <a:pt x="16154" y="2612"/>
                    </a:lnTo>
                    <a:lnTo>
                      <a:pt x="16051" y="2289"/>
                    </a:lnTo>
                    <a:lnTo>
                      <a:pt x="15934" y="1966"/>
                    </a:lnTo>
                    <a:lnTo>
                      <a:pt x="15772" y="1673"/>
                    </a:lnTo>
                    <a:lnTo>
                      <a:pt x="15596" y="1409"/>
                    </a:lnTo>
                    <a:lnTo>
                      <a:pt x="15391" y="1145"/>
                    </a:lnTo>
                    <a:lnTo>
                      <a:pt x="15171" y="910"/>
                    </a:lnTo>
                    <a:lnTo>
                      <a:pt x="14921" y="704"/>
                    </a:lnTo>
                    <a:lnTo>
                      <a:pt x="14657" y="528"/>
                    </a:lnTo>
                    <a:lnTo>
                      <a:pt x="14378" y="367"/>
                    </a:lnTo>
                    <a:lnTo>
                      <a:pt x="14070" y="235"/>
                    </a:lnTo>
                    <a:lnTo>
                      <a:pt x="13762" y="132"/>
                    </a:lnTo>
                    <a:lnTo>
                      <a:pt x="13439" y="59"/>
                    </a:lnTo>
                    <a:lnTo>
                      <a:pt x="13102" y="15"/>
                    </a:lnTo>
                    <a:lnTo>
                      <a:pt x="127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101;p15">
            <a:extLst>
              <a:ext uri="{FF2B5EF4-FFF2-40B4-BE49-F238E27FC236}">
                <a16:creationId xmlns:a16="http://schemas.microsoft.com/office/drawing/2014/main" id="{D78E011A-4093-C204-3D70-29D92BA4C304}"/>
              </a:ext>
            </a:extLst>
          </p:cNvPr>
          <p:cNvGrpSpPr/>
          <p:nvPr/>
        </p:nvGrpSpPr>
        <p:grpSpPr>
          <a:xfrm>
            <a:off x="2305498" y="-655437"/>
            <a:ext cx="611556" cy="1846783"/>
            <a:chOff x="6155196" y="-2666643"/>
            <a:chExt cx="611556" cy="1846783"/>
          </a:xfrm>
        </p:grpSpPr>
        <p:sp>
          <p:nvSpPr>
            <p:cNvPr id="8" name="Google Shape;102;p15">
              <a:extLst>
                <a:ext uri="{FF2B5EF4-FFF2-40B4-BE49-F238E27FC236}">
                  <a16:creationId xmlns:a16="http://schemas.microsoft.com/office/drawing/2014/main" id="{581DD0A9-4085-7C4E-FF63-4DDE9D6AB92A}"/>
                </a:ext>
              </a:extLst>
            </p:cNvPr>
            <p:cNvSpPr/>
            <p:nvPr/>
          </p:nvSpPr>
          <p:spPr>
            <a:xfrm>
              <a:off x="6155196" y="-2666643"/>
              <a:ext cx="429000" cy="42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03;p15">
              <a:extLst>
                <a:ext uri="{FF2B5EF4-FFF2-40B4-BE49-F238E27FC236}">
                  <a16:creationId xmlns:a16="http://schemas.microsoft.com/office/drawing/2014/main" id="{5145A3E8-10C2-7AE9-AA38-E9E0C3C6C111}"/>
                </a:ext>
              </a:extLst>
            </p:cNvPr>
            <p:cNvGrpSpPr/>
            <p:nvPr/>
          </p:nvGrpSpPr>
          <p:grpSpPr>
            <a:xfrm>
              <a:off x="6546461" y="-1035307"/>
              <a:ext cx="220291" cy="215447"/>
              <a:chOff x="845075" y="4044225"/>
              <a:chExt cx="950350" cy="929450"/>
            </a:xfrm>
          </p:grpSpPr>
          <p:sp>
            <p:nvSpPr>
              <p:cNvPr id="10" name="Google Shape;104;p15">
                <a:extLst>
                  <a:ext uri="{FF2B5EF4-FFF2-40B4-BE49-F238E27FC236}">
                    <a16:creationId xmlns:a16="http://schemas.microsoft.com/office/drawing/2014/main" id="{5BDFF538-6A97-6483-9086-8A6340ED6F52}"/>
                  </a:ext>
                </a:extLst>
              </p:cNvPr>
              <p:cNvSpPr/>
              <p:nvPr/>
            </p:nvSpPr>
            <p:spPr>
              <a:xfrm>
                <a:off x="845075" y="4044225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786" y="30"/>
                    </a:lnTo>
                    <a:lnTo>
                      <a:pt x="3581" y="59"/>
                    </a:lnTo>
                    <a:lnTo>
                      <a:pt x="3375" y="88"/>
                    </a:lnTo>
                    <a:lnTo>
                      <a:pt x="3170" y="132"/>
                    </a:lnTo>
                    <a:lnTo>
                      <a:pt x="2964" y="191"/>
                    </a:lnTo>
                    <a:lnTo>
                      <a:pt x="2774" y="264"/>
                    </a:lnTo>
                    <a:lnTo>
                      <a:pt x="2583" y="338"/>
                    </a:lnTo>
                    <a:lnTo>
                      <a:pt x="2392" y="426"/>
                    </a:lnTo>
                    <a:lnTo>
                      <a:pt x="2201" y="514"/>
                    </a:lnTo>
                    <a:lnTo>
                      <a:pt x="2025" y="617"/>
                    </a:lnTo>
                    <a:lnTo>
                      <a:pt x="1864" y="719"/>
                    </a:lnTo>
                    <a:lnTo>
                      <a:pt x="1688" y="837"/>
                    </a:lnTo>
                    <a:lnTo>
                      <a:pt x="1541" y="969"/>
                    </a:lnTo>
                    <a:lnTo>
                      <a:pt x="1380" y="1101"/>
                    </a:lnTo>
                    <a:lnTo>
                      <a:pt x="1233" y="1247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37" y="1702"/>
                    </a:lnTo>
                    <a:lnTo>
                      <a:pt x="720" y="1864"/>
                    </a:lnTo>
                    <a:lnTo>
                      <a:pt x="602" y="2040"/>
                    </a:lnTo>
                    <a:lnTo>
                      <a:pt x="514" y="2216"/>
                    </a:lnTo>
                    <a:lnTo>
                      <a:pt x="412" y="2392"/>
                    </a:lnTo>
                    <a:lnTo>
                      <a:pt x="324" y="2583"/>
                    </a:lnTo>
                    <a:lnTo>
                      <a:pt x="250" y="2773"/>
                    </a:lnTo>
                    <a:lnTo>
                      <a:pt x="191" y="2979"/>
                    </a:lnTo>
                    <a:lnTo>
                      <a:pt x="133" y="3169"/>
                    </a:lnTo>
                    <a:lnTo>
                      <a:pt x="89" y="3375"/>
                    </a:lnTo>
                    <a:lnTo>
                      <a:pt x="45" y="3580"/>
                    </a:lnTo>
                    <a:lnTo>
                      <a:pt x="15" y="3800"/>
                    </a:lnTo>
                    <a:lnTo>
                      <a:pt x="1" y="4006"/>
                    </a:lnTo>
                    <a:lnTo>
                      <a:pt x="1" y="4226"/>
                    </a:lnTo>
                    <a:lnTo>
                      <a:pt x="1" y="4446"/>
                    </a:lnTo>
                    <a:lnTo>
                      <a:pt x="15" y="4666"/>
                    </a:lnTo>
                    <a:lnTo>
                      <a:pt x="45" y="4871"/>
                    </a:lnTo>
                    <a:lnTo>
                      <a:pt x="89" y="5077"/>
                    </a:lnTo>
                    <a:lnTo>
                      <a:pt x="133" y="5282"/>
                    </a:lnTo>
                    <a:lnTo>
                      <a:pt x="191" y="5487"/>
                    </a:lnTo>
                    <a:lnTo>
                      <a:pt x="250" y="5678"/>
                    </a:lnTo>
                    <a:lnTo>
                      <a:pt x="324" y="5869"/>
                    </a:lnTo>
                    <a:lnTo>
                      <a:pt x="412" y="6060"/>
                    </a:lnTo>
                    <a:lnTo>
                      <a:pt x="514" y="6236"/>
                    </a:lnTo>
                    <a:lnTo>
                      <a:pt x="602" y="6412"/>
                    </a:lnTo>
                    <a:lnTo>
                      <a:pt x="720" y="6588"/>
                    </a:lnTo>
                    <a:lnTo>
                      <a:pt x="837" y="6749"/>
                    </a:lnTo>
                    <a:lnTo>
                      <a:pt x="969" y="6911"/>
                    </a:lnTo>
                    <a:lnTo>
                      <a:pt x="1101" y="7072"/>
                    </a:lnTo>
                    <a:lnTo>
                      <a:pt x="1233" y="7219"/>
                    </a:lnTo>
                    <a:lnTo>
                      <a:pt x="1380" y="7351"/>
                    </a:lnTo>
                    <a:lnTo>
                      <a:pt x="1541" y="7483"/>
                    </a:lnTo>
                    <a:lnTo>
                      <a:pt x="1688" y="7615"/>
                    </a:lnTo>
                    <a:lnTo>
                      <a:pt x="1864" y="7732"/>
                    </a:lnTo>
                    <a:lnTo>
                      <a:pt x="2025" y="7835"/>
                    </a:lnTo>
                    <a:lnTo>
                      <a:pt x="2201" y="7938"/>
                    </a:lnTo>
                    <a:lnTo>
                      <a:pt x="2392" y="8040"/>
                    </a:lnTo>
                    <a:lnTo>
                      <a:pt x="2583" y="8114"/>
                    </a:lnTo>
                    <a:lnTo>
                      <a:pt x="2774" y="8202"/>
                    </a:lnTo>
                    <a:lnTo>
                      <a:pt x="2964" y="8260"/>
                    </a:lnTo>
                    <a:lnTo>
                      <a:pt x="3170" y="8319"/>
                    </a:lnTo>
                    <a:lnTo>
                      <a:pt x="3375" y="8363"/>
                    </a:lnTo>
                    <a:lnTo>
                      <a:pt x="3581" y="8407"/>
                    </a:lnTo>
                    <a:lnTo>
                      <a:pt x="3786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52" y="8436"/>
                    </a:lnTo>
                    <a:lnTo>
                      <a:pt x="4872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73" y="8260"/>
                    </a:lnTo>
                    <a:lnTo>
                      <a:pt x="5679" y="8202"/>
                    </a:lnTo>
                    <a:lnTo>
                      <a:pt x="5869" y="8114"/>
                    </a:lnTo>
                    <a:lnTo>
                      <a:pt x="6060" y="8040"/>
                    </a:lnTo>
                    <a:lnTo>
                      <a:pt x="6236" y="7938"/>
                    </a:lnTo>
                    <a:lnTo>
                      <a:pt x="6412" y="7835"/>
                    </a:lnTo>
                    <a:lnTo>
                      <a:pt x="6588" y="7732"/>
                    </a:lnTo>
                    <a:lnTo>
                      <a:pt x="6750" y="7615"/>
                    </a:lnTo>
                    <a:lnTo>
                      <a:pt x="6911" y="7483"/>
                    </a:lnTo>
                    <a:lnTo>
                      <a:pt x="7058" y="7351"/>
                    </a:lnTo>
                    <a:lnTo>
                      <a:pt x="7204" y="7219"/>
                    </a:lnTo>
                    <a:lnTo>
                      <a:pt x="7351" y="7072"/>
                    </a:lnTo>
                    <a:lnTo>
                      <a:pt x="7483" y="6911"/>
                    </a:lnTo>
                    <a:lnTo>
                      <a:pt x="7600" y="6749"/>
                    </a:lnTo>
                    <a:lnTo>
                      <a:pt x="7718" y="6588"/>
                    </a:lnTo>
                    <a:lnTo>
                      <a:pt x="7835" y="6412"/>
                    </a:lnTo>
                    <a:lnTo>
                      <a:pt x="7938" y="6236"/>
                    </a:lnTo>
                    <a:lnTo>
                      <a:pt x="8026" y="6060"/>
                    </a:lnTo>
                    <a:lnTo>
                      <a:pt x="8114" y="5869"/>
                    </a:lnTo>
                    <a:lnTo>
                      <a:pt x="8187" y="5678"/>
                    </a:lnTo>
                    <a:lnTo>
                      <a:pt x="8261" y="5487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393" y="4871"/>
                    </a:lnTo>
                    <a:lnTo>
                      <a:pt x="8422" y="4666"/>
                    </a:lnTo>
                    <a:lnTo>
                      <a:pt x="8437" y="4446"/>
                    </a:lnTo>
                    <a:lnTo>
                      <a:pt x="8451" y="4226"/>
                    </a:lnTo>
                    <a:lnTo>
                      <a:pt x="8437" y="4006"/>
                    </a:lnTo>
                    <a:lnTo>
                      <a:pt x="8422" y="3800"/>
                    </a:lnTo>
                    <a:lnTo>
                      <a:pt x="8393" y="3580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1" y="2979"/>
                    </a:lnTo>
                    <a:lnTo>
                      <a:pt x="8187" y="2773"/>
                    </a:lnTo>
                    <a:lnTo>
                      <a:pt x="8114" y="2583"/>
                    </a:lnTo>
                    <a:lnTo>
                      <a:pt x="8026" y="2392"/>
                    </a:lnTo>
                    <a:lnTo>
                      <a:pt x="7938" y="2216"/>
                    </a:lnTo>
                    <a:lnTo>
                      <a:pt x="7835" y="2040"/>
                    </a:lnTo>
                    <a:lnTo>
                      <a:pt x="7718" y="1864"/>
                    </a:lnTo>
                    <a:lnTo>
                      <a:pt x="7600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04" y="1247"/>
                    </a:lnTo>
                    <a:lnTo>
                      <a:pt x="7058" y="1101"/>
                    </a:lnTo>
                    <a:lnTo>
                      <a:pt x="6911" y="969"/>
                    </a:lnTo>
                    <a:lnTo>
                      <a:pt x="6750" y="837"/>
                    </a:lnTo>
                    <a:lnTo>
                      <a:pt x="6588" y="719"/>
                    </a:lnTo>
                    <a:lnTo>
                      <a:pt x="6412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9" y="264"/>
                    </a:lnTo>
                    <a:lnTo>
                      <a:pt x="5473" y="191"/>
                    </a:lnTo>
                    <a:lnTo>
                      <a:pt x="5282" y="132"/>
                    </a:lnTo>
                    <a:lnTo>
                      <a:pt x="5077" y="88"/>
                    </a:lnTo>
                    <a:lnTo>
                      <a:pt x="4872" y="59"/>
                    </a:lnTo>
                    <a:lnTo>
                      <a:pt x="4652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105;p15">
                <a:extLst>
                  <a:ext uri="{FF2B5EF4-FFF2-40B4-BE49-F238E27FC236}">
                    <a16:creationId xmlns:a16="http://schemas.microsoft.com/office/drawing/2014/main" id="{D368BAC0-125D-FAC7-725A-0A2EE4FA4969}"/>
                  </a:ext>
                </a:extLst>
              </p:cNvPr>
              <p:cNvSpPr/>
              <p:nvPr/>
            </p:nvSpPr>
            <p:spPr>
              <a:xfrm>
                <a:off x="878824" y="4601726"/>
                <a:ext cx="878473" cy="371949"/>
              </a:xfrm>
              <a:custGeom>
                <a:avLst/>
                <a:gdLst/>
                <a:ahLst/>
                <a:cxnLst/>
                <a:rect l="l" t="t" r="r" b="b"/>
                <a:pathLst>
                  <a:path w="35139" h="14878" extrusionOk="0">
                    <a:moveTo>
                      <a:pt x="17577" y="1"/>
                    </a:moveTo>
                    <a:lnTo>
                      <a:pt x="17078" y="15"/>
                    </a:lnTo>
                    <a:lnTo>
                      <a:pt x="16579" y="30"/>
                    </a:lnTo>
                    <a:lnTo>
                      <a:pt x="16095" y="74"/>
                    </a:lnTo>
                    <a:lnTo>
                      <a:pt x="15611" y="118"/>
                    </a:lnTo>
                    <a:lnTo>
                      <a:pt x="15141" y="162"/>
                    </a:lnTo>
                    <a:lnTo>
                      <a:pt x="14672" y="235"/>
                    </a:lnTo>
                    <a:lnTo>
                      <a:pt x="14217" y="324"/>
                    </a:lnTo>
                    <a:lnTo>
                      <a:pt x="13762" y="412"/>
                    </a:lnTo>
                    <a:lnTo>
                      <a:pt x="13322" y="514"/>
                    </a:lnTo>
                    <a:lnTo>
                      <a:pt x="12882" y="617"/>
                    </a:lnTo>
                    <a:lnTo>
                      <a:pt x="12442" y="734"/>
                    </a:lnTo>
                    <a:lnTo>
                      <a:pt x="12031" y="866"/>
                    </a:lnTo>
                    <a:lnTo>
                      <a:pt x="11605" y="998"/>
                    </a:lnTo>
                    <a:lnTo>
                      <a:pt x="11195" y="1145"/>
                    </a:lnTo>
                    <a:lnTo>
                      <a:pt x="10799" y="1306"/>
                    </a:lnTo>
                    <a:lnTo>
                      <a:pt x="10402" y="1468"/>
                    </a:lnTo>
                    <a:lnTo>
                      <a:pt x="10021" y="1629"/>
                    </a:lnTo>
                    <a:lnTo>
                      <a:pt x="9639" y="1805"/>
                    </a:lnTo>
                    <a:lnTo>
                      <a:pt x="8906" y="2172"/>
                    </a:lnTo>
                    <a:lnTo>
                      <a:pt x="8187" y="2554"/>
                    </a:lnTo>
                    <a:lnTo>
                      <a:pt x="7512" y="2964"/>
                    </a:lnTo>
                    <a:lnTo>
                      <a:pt x="6867" y="3390"/>
                    </a:lnTo>
                    <a:lnTo>
                      <a:pt x="6250" y="3815"/>
                    </a:lnTo>
                    <a:lnTo>
                      <a:pt x="5664" y="4255"/>
                    </a:lnTo>
                    <a:lnTo>
                      <a:pt x="5106" y="4696"/>
                    </a:lnTo>
                    <a:lnTo>
                      <a:pt x="4578" y="5136"/>
                    </a:lnTo>
                    <a:lnTo>
                      <a:pt x="4094" y="5591"/>
                    </a:lnTo>
                    <a:lnTo>
                      <a:pt x="3624" y="6016"/>
                    </a:lnTo>
                    <a:lnTo>
                      <a:pt x="3199" y="6441"/>
                    </a:lnTo>
                    <a:lnTo>
                      <a:pt x="2788" y="6867"/>
                    </a:lnTo>
                    <a:lnTo>
                      <a:pt x="2421" y="7263"/>
                    </a:lnTo>
                    <a:lnTo>
                      <a:pt x="2084" y="7644"/>
                    </a:lnTo>
                    <a:lnTo>
                      <a:pt x="1790" y="8011"/>
                    </a:lnTo>
                    <a:lnTo>
                      <a:pt x="1277" y="8642"/>
                    </a:lnTo>
                    <a:lnTo>
                      <a:pt x="895" y="9156"/>
                    </a:lnTo>
                    <a:lnTo>
                      <a:pt x="646" y="9508"/>
                    </a:lnTo>
                    <a:lnTo>
                      <a:pt x="529" y="9684"/>
                    </a:lnTo>
                    <a:lnTo>
                      <a:pt x="441" y="9831"/>
                    </a:lnTo>
                    <a:lnTo>
                      <a:pt x="353" y="9977"/>
                    </a:lnTo>
                    <a:lnTo>
                      <a:pt x="221" y="10300"/>
                    </a:lnTo>
                    <a:lnTo>
                      <a:pt x="118" y="10608"/>
                    </a:lnTo>
                    <a:lnTo>
                      <a:pt x="45" y="10931"/>
                    </a:lnTo>
                    <a:lnTo>
                      <a:pt x="0" y="11268"/>
                    </a:lnTo>
                    <a:lnTo>
                      <a:pt x="0" y="11591"/>
                    </a:lnTo>
                    <a:lnTo>
                      <a:pt x="30" y="11914"/>
                    </a:lnTo>
                    <a:lnTo>
                      <a:pt x="74" y="12237"/>
                    </a:lnTo>
                    <a:lnTo>
                      <a:pt x="162" y="12545"/>
                    </a:lnTo>
                    <a:lnTo>
                      <a:pt x="279" y="12853"/>
                    </a:lnTo>
                    <a:lnTo>
                      <a:pt x="426" y="13146"/>
                    </a:lnTo>
                    <a:lnTo>
                      <a:pt x="602" y="13425"/>
                    </a:lnTo>
                    <a:lnTo>
                      <a:pt x="793" y="13674"/>
                    </a:lnTo>
                    <a:lnTo>
                      <a:pt x="1027" y="13924"/>
                    </a:lnTo>
                    <a:lnTo>
                      <a:pt x="1277" y="14144"/>
                    </a:lnTo>
                    <a:lnTo>
                      <a:pt x="1424" y="14247"/>
                    </a:lnTo>
                    <a:lnTo>
                      <a:pt x="1570" y="14349"/>
                    </a:lnTo>
                    <a:lnTo>
                      <a:pt x="1717" y="14437"/>
                    </a:lnTo>
                    <a:lnTo>
                      <a:pt x="1864" y="14525"/>
                    </a:lnTo>
                    <a:lnTo>
                      <a:pt x="2172" y="14657"/>
                    </a:lnTo>
                    <a:lnTo>
                      <a:pt x="2495" y="14760"/>
                    </a:lnTo>
                    <a:lnTo>
                      <a:pt x="2817" y="14833"/>
                    </a:lnTo>
                    <a:lnTo>
                      <a:pt x="3140" y="14863"/>
                    </a:lnTo>
                    <a:lnTo>
                      <a:pt x="3463" y="14877"/>
                    </a:lnTo>
                    <a:lnTo>
                      <a:pt x="3800" y="14848"/>
                    </a:lnTo>
                    <a:lnTo>
                      <a:pt x="4108" y="14804"/>
                    </a:lnTo>
                    <a:lnTo>
                      <a:pt x="4431" y="14716"/>
                    </a:lnTo>
                    <a:lnTo>
                      <a:pt x="4725" y="14599"/>
                    </a:lnTo>
                    <a:lnTo>
                      <a:pt x="5018" y="14452"/>
                    </a:lnTo>
                    <a:lnTo>
                      <a:pt x="5297" y="14276"/>
                    </a:lnTo>
                    <a:lnTo>
                      <a:pt x="5561" y="14085"/>
                    </a:lnTo>
                    <a:lnTo>
                      <a:pt x="5810" y="13850"/>
                    </a:lnTo>
                    <a:lnTo>
                      <a:pt x="6030" y="13601"/>
                    </a:lnTo>
                    <a:lnTo>
                      <a:pt x="6133" y="13454"/>
                    </a:lnTo>
                    <a:lnTo>
                      <a:pt x="6236" y="13308"/>
                    </a:lnTo>
                    <a:lnTo>
                      <a:pt x="6441" y="13014"/>
                    </a:lnTo>
                    <a:lnTo>
                      <a:pt x="6691" y="12677"/>
                    </a:lnTo>
                    <a:lnTo>
                      <a:pt x="7028" y="12266"/>
                    </a:lnTo>
                    <a:lnTo>
                      <a:pt x="7453" y="11767"/>
                    </a:lnTo>
                    <a:lnTo>
                      <a:pt x="7967" y="11210"/>
                    </a:lnTo>
                    <a:lnTo>
                      <a:pt x="8260" y="10916"/>
                    </a:lnTo>
                    <a:lnTo>
                      <a:pt x="8568" y="10623"/>
                    </a:lnTo>
                    <a:lnTo>
                      <a:pt x="8906" y="10315"/>
                    </a:lnTo>
                    <a:lnTo>
                      <a:pt x="9258" y="10021"/>
                    </a:lnTo>
                    <a:lnTo>
                      <a:pt x="9625" y="9713"/>
                    </a:lnTo>
                    <a:lnTo>
                      <a:pt x="10021" y="9405"/>
                    </a:lnTo>
                    <a:lnTo>
                      <a:pt x="10446" y="9112"/>
                    </a:lnTo>
                    <a:lnTo>
                      <a:pt x="10872" y="8818"/>
                    </a:lnTo>
                    <a:lnTo>
                      <a:pt x="11327" y="8539"/>
                    </a:lnTo>
                    <a:lnTo>
                      <a:pt x="11811" y="8275"/>
                    </a:lnTo>
                    <a:lnTo>
                      <a:pt x="12295" y="8011"/>
                    </a:lnTo>
                    <a:lnTo>
                      <a:pt x="12808" y="7777"/>
                    </a:lnTo>
                    <a:lnTo>
                      <a:pt x="13351" y="7556"/>
                    </a:lnTo>
                    <a:lnTo>
                      <a:pt x="13894" y="7366"/>
                    </a:lnTo>
                    <a:lnTo>
                      <a:pt x="14466" y="7190"/>
                    </a:lnTo>
                    <a:lnTo>
                      <a:pt x="15053" y="7043"/>
                    </a:lnTo>
                    <a:lnTo>
                      <a:pt x="15655" y="6926"/>
                    </a:lnTo>
                    <a:lnTo>
                      <a:pt x="16271" y="6838"/>
                    </a:lnTo>
                    <a:lnTo>
                      <a:pt x="16594" y="6808"/>
                    </a:lnTo>
                    <a:lnTo>
                      <a:pt x="16916" y="6779"/>
                    </a:lnTo>
                    <a:lnTo>
                      <a:pt x="17239" y="6764"/>
                    </a:lnTo>
                    <a:lnTo>
                      <a:pt x="17899" y="6764"/>
                    </a:lnTo>
                    <a:lnTo>
                      <a:pt x="18222" y="6779"/>
                    </a:lnTo>
                    <a:lnTo>
                      <a:pt x="18545" y="6808"/>
                    </a:lnTo>
                    <a:lnTo>
                      <a:pt x="18868" y="6838"/>
                    </a:lnTo>
                    <a:lnTo>
                      <a:pt x="19484" y="6926"/>
                    </a:lnTo>
                    <a:lnTo>
                      <a:pt x="20100" y="7043"/>
                    </a:lnTo>
                    <a:lnTo>
                      <a:pt x="20687" y="7190"/>
                    </a:lnTo>
                    <a:lnTo>
                      <a:pt x="21244" y="7366"/>
                    </a:lnTo>
                    <a:lnTo>
                      <a:pt x="21802" y="7556"/>
                    </a:lnTo>
                    <a:lnTo>
                      <a:pt x="22330" y="7777"/>
                    </a:lnTo>
                    <a:lnTo>
                      <a:pt x="22844" y="8011"/>
                    </a:lnTo>
                    <a:lnTo>
                      <a:pt x="23342" y="8275"/>
                    </a:lnTo>
                    <a:lnTo>
                      <a:pt x="23812" y="8539"/>
                    </a:lnTo>
                    <a:lnTo>
                      <a:pt x="24267" y="8818"/>
                    </a:lnTo>
                    <a:lnTo>
                      <a:pt x="24707" y="9112"/>
                    </a:lnTo>
                    <a:lnTo>
                      <a:pt x="25118" y="9405"/>
                    </a:lnTo>
                    <a:lnTo>
                      <a:pt x="25514" y="9713"/>
                    </a:lnTo>
                    <a:lnTo>
                      <a:pt x="25895" y="10021"/>
                    </a:lnTo>
                    <a:lnTo>
                      <a:pt x="26247" y="10315"/>
                    </a:lnTo>
                    <a:lnTo>
                      <a:pt x="26570" y="10623"/>
                    </a:lnTo>
                    <a:lnTo>
                      <a:pt x="26893" y="10916"/>
                    </a:lnTo>
                    <a:lnTo>
                      <a:pt x="27172" y="11210"/>
                    </a:lnTo>
                    <a:lnTo>
                      <a:pt x="27700" y="11767"/>
                    </a:lnTo>
                    <a:lnTo>
                      <a:pt x="28125" y="12266"/>
                    </a:lnTo>
                    <a:lnTo>
                      <a:pt x="28463" y="12677"/>
                    </a:lnTo>
                    <a:lnTo>
                      <a:pt x="28712" y="13014"/>
                    </a:lnTo>
                    <a:lnTo>
                      <a:pt x="28918" y="13308"/>
                    </a:lnTo>
                    <a:lnTo>
                      <a:pt x="29006" y="13454"/>
                    </a:lnTo>
                    <a:lnTo>
                      <a:pt x="29123" y="13601"/>
                    </a:lnTo>
                    <a:lnTo>
                      <a:pt x="29343" y="13850"/>
                    </a:lnTo>
                    <a:lnTo>
                      <a:pt x="29578" y="14085"/>
                    </a:lnTo>
                    <a:lnTo>
                      <a:pt x="29842" y="14276"/>
                    </a:lnTo>
                    <a:lnTo>
                      <a:pt x="30121" y="14452"/>
                    </a:lnTo>
                    <a:lnTo>
                      <a:pt x="30414" y="14599"/>
                    </a:lnTo>
                    <a:lnTo>
                      <a:pt x="30722" y="14716"/>
                    </a:lnTo>
                    <a:lnTo>
                      <a:pt x="31030" y="14804"/>
                    </a:lnTo>
                    <a:lnTo>
                      <a:pt x="31353" y="14848"/>
                    </a:lnTo>
                    <a:lnTo>
                      <a:pt x="31676" y="14877"/>
                    </a:lnTo>
                    <a:lnTo>
                      <a:pt x="31998" y="14863"/>
                    </a:lnTo>
                    <a:lnTo>
                      <a:pt x="32321" y="14833"/>
                    </a:lnTo>
                    <a:lnTo>
                      <a:pt x="32659" y="14760"/>
                    </a:lnTo>
                    <a:lnTo>
                      <a:pt x="32967" y="14657"/>
                    </a:lnTo>
                    <a:lnTo>
                      <a:pt x="33275" y="14525"/>
                    </a:lnTo>
                    <a:lnTo>
                      <a:pt x="33436" y="14437"/>
                    </a:lnTo>
                    <a:lnTo>
                      <a:pt x="33583" y="14349"/>
                    </a:lnTo>
                    <a:lnTo>
                      <a:pt x="33730" y="14247"/>
                    </a:lnTo>
                    <a:lnTo>
                      <a:pt x="33862" y="14144"/>
                    </a:lnTo>
                    <a:lnTo>
                      <a:pt x="34126" y="13924"/>
                    </a:lnTo>
                    <a:lnTo>
                      <a:pt x="34346" y="13674"/>
                    </a:lnTo>
                    <a:lnTo>
                      <a:pt x="34551" y="13425"/>
                    </a:lnTo>
                    <a:lnTo>
                      <a:pt x="34727" y="13146"/>
                    </a:lnTo>
                    <a:lnTo>
                      <a:pt x="34859" y="12853"/>
                    </a:lnTo>
                    <a:lnTo>
                      <a:pt x="34977" y="12545"/>
                    </a:lnTo>
                    <a:lnTo>
                      <a:pt x="35065" y="12237"/>
                    </a:lnTo>
                    <a:lnTo>
                      <a:pt x="35123" y="11914"/>
                    </a:lnTo>
                    <a:lnTo>
                      <a:pt x="35138" y="11591"/>
                    </a:lnTo>
                    <a:lnTo>
                      <a:pt x="35138" y="11268"/>
                    </a:lnTo>
                    <a:lnTo>
                      <a:pt x="35094" y="10931"/>
                    </a:lnTo>
                    <a:lnTo>
                      <a:pt x="35035" y="10608"/>
                    </a:lnTo>
                    <a:lnTo>
                      <a:pt x="34918" y="10300"/>
                    </a:lnTo>
                    <a:lnTo>
                      <a:pt x="34786" y="9977"/>
                    </a:lnTo>
                    <a:lnTo>
                      <a:pt x="34713" y="9831"/>
                    </a:lnTo>
                    <a:lnTo>
                      <a:pt x="34625" y="9684"/>
                    </a:lnTo>
                    <a:lnTo>
                      <a:pt x="34507" y="9508"/>
                    </a:lnTo>
                    <a:lnTo>
                      <a:pt x="34258" y="9156"/>
                    </a:lnTo>
                    <a:lnTo>
                      <a:pt x="33876" y="8642"/>
                    </a:lnTo>
                    <a:lnTo>
                      <a:pt x="33363" y="8011"/>
                    </a:lnTo>
                    <a:lnTo>
                      <a:pt x="33055" y="7644"/>
                    </a:lnTo>
                    <a:lnTo>
                      <a:pt x="32717" y="7263"/>
                    </a:lnTo>
                    <a:lnTo>
                      <a:pt x="32351" y="6867"/>
                    </a:lnTo>
                    <a:lnTo>
                      <a:pt x="31954" y="6441"/>
                    </a:lnTo>
                    <a:lnTo>
                      <a:pt x="31514" y="6016"/>
                    </a:lnTo>
                    <a:lnTo>
                      <a:pt x="31060" y="5591"/>
                    </a:lnTo>
                    <a:lnTo>
                      <a:pt x="30561" y="5136"/>
                    </a:lnTo>
                    <a:lnTo>
                      <a:pt x="30033" y="4696"/>
                    </a:lnTo>
                    <a:lnTo>
                      <a:pt x="29475" y="4255"/>
                    </a:lnTo>
                    <a:lnTo>
                      <a:pt x="28888" y="3815"/>
                    </a:lnTo>
                    <a:lnTo>
                      <a:pt x="28272" y="3390"/>
                    </a:lnTo>
                    <a:lnTo>
                      <a:pt x="27626" y="2964"/>
                    </a:lnTo>
                    <a:lnTo>
                      <a:pt x="26952" y="2554"/>
                    </a:lnTo>
                    <a:lnTo>
                      <a:pt x="26247" y="2172"/>
                    </a:lnTo>
                    <a:lnTo>
                      <a:pt x="25514" y="1805"/>
                    </a:lnTo>
                    <a:lnTo>
                      <a:pt x="25132" y="1629"/>
                    </a:lnTo>
                    <a:lnTo>
                      <a:pt x="24736" y="1468"/>
                    </a:lnTo>
                    <a:lnTo>
                      <a:pt x="24340" y="1306"/>
                    </a:lnTo>
                    <a:lnTo>
                      <a:pt x="23944" y="1145"/>
                    </a:lnTo>
                    <a:lnTo>
                      <a:pt x="23533" y="998"/>
                    </a:lnTo>
                    <a:lnTo>
                      <a:pt x="23122" y="866"/>
                    </a:lnTo>
                    <a:lnTo>
                      <a:pt x="22697" y="734"/>
                    </a:lnTo>
                    <a:lnTo>
                      <a:pt x="22271" y="617"/>
                    </a:lnTo>
                    <a:lnTo>
                      <a:pt x="21831" y="514"/>
                    </a:lnTo>
                    <a:lnTo>
                      <a:pt x="21391" y="412"/>
                    </a:lnTo>
                    <a:lnTo>
                      <a:pt x="20936" y="324"/>
                    </a:lnTo>
                    <a:lnTo>
                      <a:pt x="20482" y="235"/>
                    </a:lnTo>
                    <a:lnTo>
                      <a:pt x="20012" y="162"/>
                    </a:lnTo>
                    <a:lnTo>
                      <a:pt x="19528" y="118"/>
                    </a:lnTo>
                    <a:lnTo>
                      <a:pt x="19058" y="74"/>
                    </a:lnTo>
                    <a:lnTo>
                      <a:pt x="18574" y="30"/>
                    </a:lnTo>
                    <a:lnTo>
                      <a:pt x="18075" y="15"/>
                    </a:lnTo>
                    <a:lnTo>
                      <a:pt x="175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6;p15">
                <a:extLst>
                  <a:ext uri="{FF2B5EF4-FFF2-40B4-BE49-F238E27FC236}">
                    <a16:creationId xmlns:a16="http://schemas.microsoft.com/office/drawing/2014/main" id="{B3B44E9E-1F67-E23B-331D-E72E7F0096DA}"/>
                  </a:ext>
                </a:extLst>
              </p:cNvPr>
              <p:cNvSpPr/>
              <p:nvPr/>
            </p:nvSpPr>
            <p:spPr>
              <a:xfrm>
                <a:off x="1584150" y="4044225"/>
                <a:ext cx="211275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8452" extrusionOk="0">
                    <a:moveTo>
                      <a:pt x="4226" y="0"/>
                    </a:moveTo>
                    <a:lnTo>
                      <a:pt x="4006" y="15"/>
                    </a:lnTo>
                    <a:lnTo>
                      <a:pt x="3800" y="30"/>
                    </a:lnTo>
                    <a:lnTo>
                      <a:pt x="3580" y="59"/>
                    </a:lnTo>
                    <a:lnTo>
                      <a:pt x="3375" y="88"/>
                    </a:lnTo>
                    <a:lnTo>
                      <a:pt x="3169" y="132"/>
                    </a:lnTo>
                    <a:lnTo>
                      <a:pt x="2979" y="191"/>
                    </a:lnTo>
                    <a:lnTo>
                      <a:pt x="2773" y="264"/>
                    </a:lnTo>
                    <a:lnTo>
                      <a:pt x="2582" y="338"/>
                    </a:lnTo>
                    <a:lnTo>
                      <a:pt x="2392" y="426"/>
                    </a:lnTo>
                    <a:lnTo>
                      <a:pt x="2216" y="514"/>
                    </a:lnTo>
                    <a:lnTo>
                      <a:pt x="2040" y="617"/>
                    </a:lnTo>
                    <a:lnTo>
                      <a:pt x="1864" y="719"/>
                    </a:lnTo>
                    <a:lnTo>
                      <a:pt x="1702" y="837"/>
                    </a:lnTo>
                    <a:lnTo>
                      <a:pt x="1541" y="969"/>
                    </a:lnTo>
                    <a:lnTo>
                      <a:pt x="1394" y="1101"/>
                    </a:lnTo>
                    <a:lnTo>
                      <a:pt x="1247" y="1247"/>
                    </a:lnTo>
                    <a:lnTo>
                      <a:pt x="1101" y="1394"/>
                    </a:lnTo>
                    <a:lnTo>
                      <a:pt x="969" y="1541"/>
                    </a:lnTo>
                    <a:lnTo>
                      <a:pt x="851" y="1702"/>
                    </a:lnTo>
                    <a:lnTo>
                      <a:pt x="719" y="1864"/>
                    </a:lnTo>
                    <a:lnTo>
                      <a:pt x="616" y="2040"/>
                    </a:lnTo>
                    <a:lnTo>
                      <a:pt x="514" y="2216"/>
                    </a:lnTo>
                    <a:lnTo>
                      <a:pt x="426" y="2392"/>
                    </a:lnTo>
                    <a:lnTo>
                      <a:pt x="338" y="2583"/>
                    </a:lnTo>
                    <a:lnTo>
                      <a:pt x="264" y="2773"/>
                    </a:lnTo>
                    <a:lnTo>
                      <a:pt x="191" y="2979"/>
                    </a:lnTo>
                    <a:lnTo>
                      <a:pt x="132" y="3169"/>
                    </a:lnTo>
                    <a:lnTo>
                      <a:pt x="88" y="3375"/>
                    </a:lnTo>
                    <a:lnTo>
                      <a:pt x="59" y="3580"/>
                    </a:lnTo>
                    <a:lnTo>
                      <a:pt x="30" y="3800"/>
                    </a:lnTo>
                    <a:lnTo>
                      <a:pt x="15" y="4006"/>
                    </a:lnTo>
                    <a:lnTo>
                      <a:pt x="0" y="4226"/>
                    </a:lnTo>
                    <a:lnTo>
                      <a:pt x="15" y="4446"/>
                    </a:lnTo>
                    <a:lnTo>
                      <a:pt x="30" y="4666"/>
                    </a:lnTo>
                    <a:lnTo>
                      <a:pt x="59" y="4871"/>
                    </a:lnTo>
                    <a:lnTo>
                      <a:pt x="88" y="5077"/>
                    </a:lnTo>
                    <a:lnTo>
                      <a:pt x="132" y="5282"/>
                    </a:lnTo>
                    <a:lnTo>
                      <a:pt x="191" y="5487"/>
                    </a:lnTo>
                    <a:lnTo>
                      <a:pt x="264" y="5678"/>
                    </a:lnTo>
                    <a:lnTo>
                      <a:pt x="338" y="5869"/>
                    </a:lnTo>
                    <a:lnTo>
                      <a:pt x="426" y="6060"/>
                    </a:lnTo>
                    <a:lnTo>
                      <a:pt x="514" y="6236"/>
                    </a:lnTo>
                    <a:lnTo>
                      <a:pt x="616" y="6412"/>
                    </a:lnTo>
                    <a:lnTo>
                      <a:pt x="719" y="6588"/>
                    </a:lnTo>
                    <a:lnTo>
                      <a:pt x="851" y="6749"/>
                    </a:lnTo>
                    <a:lnTo>
                      <a:pt x="969" y="6911"/>
                    </a:lnTo>
                    <a:lnTo>
                      <a:pt x="1101" y="7072"/>
                    </a:lnTo>
                    <a:lnTo>
                      <a:pt x="1247" y="7219"/>
                    </a:lnTo>
                    <a:lnTo>
                      <a:pt x="1394" y="7351"/>
                    </a:lnTo>
                    <a:lnTo>
                      <a:pt x="1541" y="7483"/>
                    </a:lnTo>
                    <a:lnTo>
                      <a:pt x="1702" y="7615"/>
                    </a:lnTo>
                    <a:lnTo>
                      <a:pt x="1864" y="7732"/>
                    </a:lnTo>
                    <a:lnTo>
                      <a:pt x="2040" y="7835"/>
                    </a:lnTo>
                    <a:lnTo>
                      <a:pt x="2216" y="7938"/>
                    </a:lnTo>
                    <a:lnTo>
                      <a:pt x="2392" y="8040"/>
                    </a:lnTo>
                    <a:lnTo>
                      <a:pt x="2582" y="8114"/>
                    </a:lnTo>
                    <a:lnTo>
                      <a:pt x="2773" y="8202"/>
                    </a:lnTo>
                    <a:lnTo>
                      <a:pt x="2979" y="8260"/>
                    </a:lnTo>
                    <a:lnTo>
                      <a:pt x="3169" y="8319"/>
                    </a:lnTo>
                    <a:lnTo>
                      <a:pt x="3375" y="8363"/>
                    </a:lnTo>
                    <a:lnTo>
                      <a:pt x="3580" y="8407"/>
                    </a:lnTo>
                    <a:lnTo>
                      <a:pt x="3800" y="8436"/>
                    </a:lnTo>
                    <a:lnTo>
                      <a:pt x="4006" y="8451"/>
                    </a:lnTo>
                    <a:lnTo>
                      <a:pt x="4446" y="8451"/>
                    </a:lnTo>
                    <a:lnTo>
                      <a:pt x="4666" y="8436"/>
                    </a:lnTo>
                    <a:lnTo>
                      <a:pt x="4871" y="8407"/>
                    </a:lnTo>
                    <a:lnTo>
                      <a:pt x="5077" y="8363"/>
                    </a:lnTo>
                    <a:lnTo>
                      <a:pt x="5282" y="8319"/>
                    </a:lnTo>
                    <a:lnTo>
                      <a:pt x="5487" y="8260"/>
                    </a:lnTo>
                    <a:lnTo>
                      <a:pt x="5678" y="8202"/>
                    </a:lnTo>
                    <a:lnTo>
                      <a:pt x="5869" y="8114"/>
                    </a:lnTo>
                    <a:lnTo>
                      <a:pt x="6060" y="8040"/>
                    </a:lnTo>
                    <a:lnTo>
                      <a:pt x="6236" y="7938"/>
                    </a:lnTo>
                    <a:lnTo>
                      <a:pt x="6426" y="7835"/>
                    </a:lnTo>
                    <a:lnTo>
                      <a:pt x="6588" y="7732"/>
                    </a:lnTo>
                    <a:lnTo>
                      <a:pt x="6764" y="7615"/>
                    </a:lnTo>
                    <a:lnTo>
                      <a:pt x="6910" y="7483"/>
                    </a:lnTo>
                    <a:lnTo>
                      <a:pt x="7072" y="7351"/>
                    </a:lnTo>
                    <a:lnTo>
                      <a:pt x="7219" y="7219"/>
                    </a:lnTo>
                    <a:lnTo>
                      <a:pt x="7351" y="7072"/>
                    </a:lnTo>
                    <a:lnTo>
                      <a:pt x="7483" y="6911"/>
                    </a:lnTo>
                    <a:lnTo>
                      <a:pt x="7615" y="6749"/>
                    </a:lnTo>
                    <a:lnTo>
                      <a:pt x="7732" y="6588"/>
                    </a:lnTo>
                    <a:lnTo>
                      <a:pt x="7835" y="6412"/>
                    </a:lnTo>
                    <a:lnTo>
                      <a:pt x="7937" y="6236"/>
                    </a:lnTo>
                    <a:lnTo>
                      <a:pt x="8040" y="6060"/>
                    </a:lnTo>
                    <a:lnTo>
                      <a:pt x="8128" y="5869"/>
                    </a:lnTo>
                    <a:lnTo>
                      <a:pt x="8202" y="5678"/>
                    </a:lnTo>
                    <a:lnTo>
                      <a:pt x="8260" y="5487"/>
                    </a:lnTo>
                    <a:lnTo>
                      <a:pt x="8319" y="5282"/>
                    </a:lnTo>
                    <a:lnTo>
                      <a:pt x="8363" y="5077"/>
                    </a:lnTo>
                    <a:lnTo>
                      <a:pt x="8407" y="4871"/>
                    </a:lnTo>
                    <a:lnTo>
                      <a:pt x="8436" y="4666"/>
                    </a:lnTo>
                    <a:lnTo>
                      <a:pt x="8451" y="4446"/>
                    </a:lnTo>
                    <a:lnTo>
                      <a:pt x="8451" y="4226"/>
                    </a:lnTo>
                    <a:lnTo>
                      <a:pt x="8451" y="4006"/>
                    </a:lnTo>
                    <a:lnTo>
                      <a:pt x="8436" y="3800"/>
                    </a:lnTo>
                    <a:lnTo>
                      <a:pt x="8407" y="3580"/>
                    </a:lnTo>
                    <a:lnTo>
                      <a:pt x="8363" y="3375"/>
                    </a:lnTo>
                    <a:lnTo>
                      <a:pt x="8319" y="3169"/>
                    </a:lnTo>
                    <a:lnTo>
                      <a:pt x="8260" y="2979"/>
                    </a:lnTo>
                    <a:lnTo>
                      <a:pt x="8202" y="2773"/>
                    </a:lnTo>
                    <a:lnTo>
                      <a:pt x="8128" y="2583"/>
                    </a:lnTo>
                    <a:lnTo>
                      <a:pt x="8040" y="2392"/>
                    </a:lnTo>
                    <a:lnTo>
                      <a:pt x="7937" y="2216"/>
                    </a:lnTo>
                    <a:lnTo>
                      <a:pt x="7835" y="2040"/>
                    </a:lnTo>
                    <a:lnTo>
                      <a:pt x="7732" y="1864"/>
                    </a:lnTo>
                    <a:lnTo>
                      <a:pt x="7615" y="1702"/>
                    </a:lnTo>
                    <a:lnTo>
                      <a:pt x="7483" y="1541"/>
                    </a:lnTo>
                    <a:lnTo>
                      <a:pt x="7351" y="1394"/>
                    </a:lnTo>
                    <a:lnTo>
                      <a:pt x="7219" y="1247"/>
                    </a:lnTo>
                    <a:lnTo>
                      <a:pt x="7072" y="1101"/>
                    </a:lnTo>
                    <a:lnTo>
                      <a:pt x="6910" y="969"/>
                    </a:lnTo>
                    <a:lnTo>
                      <a:pt x="6764" y="837"/>
                    </a:lnTo>
                    <a:lnTo>
                      <a:pt x="6588" y="719"/>
                    </a:lnTo>
                    <a:lnTo>
                      <a:pt x="6426" y="617"/>
                    </a:lnTo>
                    <a:lnTo>
                      <a:pt x="6236" y="514"/>
                    </a:lnTo>
                    <a:lnTo>
                      <a:pt x="6060" y="426"/>
                    </a:lnTo>
                    <a:lnTo>
                      <a:pt x="5869" y="338"/>
                    </a:lnTo>
                    <a:lnTo>
                      <a:pt x="5678" y="264"/>
                    </a:lnTo>
                    <a:lnTo>
                      <a:pt x="5487" y="191"/>
                    </a:lnTo>
                    <a:lnTo>
                      <a:pt x="5282" y="132"/>
                    </a:lnTo>
                    <a:lnTo>
                      <a:pt x="5077" y="88"/>
                    </a:lnTo>
                    <a:lnTo>
                      <a:pt x="4871" y="59"/>
                    </a:lnTo>
                    <a:lnTo>
                      <a:pt x="4666" y="30"/>
                    </a:lnTo>
                    <a:lnTo>
                      <a:pt x="4446" y="15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17" name="Google Shape;717;p33"/>
          <p:cNvGrpSpPr/>
          <p:nvPr/>
        </p:nvGrpSpPr>
        <p:grpSpPr>
          <a:xfrm>
            <a:off x="1208105" y="126318"/>
            <a:ext cx="1914695" cy="1524992"/>
            <a:chOff x="1347210" y="2610751"/>
            <a:chExt cx="344599" cy="306286"/>
          </a:xfrm>
        </p:grpSpPr>
        <p:sp>
          <p:nvSpPr>
            <p:cNvPr id="718" name="Google Shape;718;p33"/>
            <p:cNvSpPr/>
            <p:nvPr/>
          </p:nvSpPr>
          <p:spPr>
            <a:xfrm>
              <a:off x="1347210" y="2699253"/>
              <a:ext cx="344599" cy="217784"/>
            </a:xfrm>
            <a:custGeom>
              <a:avLst/>
              <a:gdLst/>
              <a:ahLst/>
              <a:cxnLst/>
              <a:rect l="l" t="t" r="r" b="b"/>
              <a:pathLst>
                <a:path w="5451" h="3445" extrusionOk="0">
                  <a:moveTo>
                    <a:pt x="1810" y="1"/>
                  </a:moveTo>
                  <a:cubicBezTo>
                    <a:pt x="957" y="1"/>
                    <a:pt x="910" y="830"/>
                    <a:pt x="910" y="830"/>
                  </a:cubicBezTo>
                  <a:cubicBezTo>
                    <a:pt x="874" y="838"/>
                    <a:pt x="330" y="954"/>
                    <a:pt x="161" y="1409"/>
                  </a:cubicBezTo>
                  <a:cubicBezTo>
                    <a:pt x="0" y="1847"/>
                    <a:pt x="232" y="2417"/>
                    <a:pt x="767" y="2667"/>
                  </a:cubicBezTo>
                  <a:cubicBezTo>
                    <a:pt x="767" y="2667"/>
                    <a:pt x="767" y="3140"/>
                    <a:pt x="1231" y="3336"/>
                  </a:cubicBezTo>
                  <a:cubicBezTo>
                    <a:pt x="1412" y="3416"/>
                    <a:pt x="1564" y="3445"/>
                    <a:pt x="1688" y="3445"/>
                  </a:cubicBezTo>
                  <a:cubicBezTo>
                    <a:pt x="1993" y="3445"/>
                    <a:pt x="2132" y="3274"/>
                    <a:pt x="2132" y="3274"/>
                  </a:cubicBezTo>
                  <a:cubicBezTo>
                    <a:pt x="2356" y="3375"/>
                    <a:pt x="2570" y="3411"/>
                    <a:pt x="2764" y="3411"/>
                  </a:cubicBezTo>
                  <a:cubicBezTo>
                    <a:pt x="3274" y="3411"/>
                    <a:pt x="3640" y="3158"/>
                    <a:pt x="3640" y="3158"/>
                  </a:cubicBezTo>
                  <a:cubicBezTo>
                    <a:pt x="3640" y="3158"/>
                    <a:pt x="3824" y="3366"/>
                    <a:pt x="4146" y="3366"/>
                  </a:cubicBezTo>
                  <a:cubicBezTo>
                    <a:pt x="4213" y="3366"/>
                    <a:pt x="4285" y="3358"/>
                    <a:pt x="4363" y="3336"/>
                  </a:cubicBezTo>
                  <a:cubicBezTo>
                    <a:pt x="4818" y="3211"/>
                    <a:pt x="4728" y="2667"/>
                    <a:pt x="4728" y="2667"/>
                  </a:cubicBezTo>
                  <a:cubicBezTo>
                    <a:pt x="5273" y="2132"/>
                    <a:pt x="5451" y="1392"/>
                    <a:pt x="5183" y="838"/>
                  </a:cubicBezTo>
                  <a:cubicBezTo>
                    <a:pt x="5006" y="475"/>
                    <a:pt x="4565" y="75"/>
                    <a:pt x="4113" y="75"/>
                  </a:cubicBezTo>
                  <a:cubicBezTo>
                    <a:pt x="4065" y="75"/>
                    <a:pt x="4018" y="80"/>
                    <a:pt x="3970" y="89"/>
                  </a:cubicBezTo>
                  <a:cubicBezTo>
                    <a:pt x="3783" y="134"/>
                    <a:pt x="3649" y="232"/>
                    <a:pt x="3560" y="312"/>
                  </a:cubicBezTo>
                  <a:cubicBezTo>
                    <a:pt x="3480" y="280"/>
                    <a:pt x="3409" y="266"/>
                    <a:pt x="3345" y="266"/>
                  </a:cubicBezTo>
                  <a:cubicBezTo>
                    <a:pt x="3058" y="266"/>
                    <a:pt x="2926" y="535"/>
                    <a:pt x="2926" y="535"/>
                  </a:cubicBezTo>
                  <a:cubicBezTo>
                    <a:pt x="2914" y="559"/>
                    <a:pt x="2819" y="563"/>
                    <a:pt x="2757" y="563"/>
                  </a:cubicBezTo>
                  <a:cubicBezTo>
                    <a:pt x="2726" y="563"/>
                    <a:pt x="2703" y="562"/>
                    <a:pt x="2703" y="562"/>
                  </a:cubicBezTo>
                  <a:cubicBezTo>
                    <a:pt x="2650" y="205"/>
                    <a:pt x="2284" y="71"/>
                    <a:pt x="2284" y="71"/>
                  </a:cubicBezTo>
                  <a:cubicBezTo>
                    <a:pt x="2103" y="22"/>
                    <a:pt x="1946" y="1"/>
                    <a:pt x="1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476930" y="2700897"/>
              <a:ext cx="75608" cy="63217"/>
            </a:xfrm>
            <a:custGeom>
              <a:avLst/>
              <a:gdLst/>
              <a:ahLst/>
              <a:cxnLst/>
              <a:rect l="l" t="t" r="r" b="b"/>
              <a:pathLst>
                <a:path w="1196" h="1000" extrusionOk="0">
                  <a:moveTo>
                    <a:pt x="0" y="1"/>
                  </a:moveTo>
                  <a:cubicBezTo>
                    <a:pt x="36" y="10"/>
                    <a:pt x="71" y="18"/>
                    <a:pt x="107" y="27"/>
                  </a:cubicBezTo>
                  <a:cubicBezTo>
                    <a:pt x="143" y="36"/>
                    <a:pt x="178" y="45"/>
                    <a:pt x="214" y="63"/>
                  </a:cubicBezTo>
                  <a:cubicBezTo>
                    <a:pt x="286" y="90"/>
                    <a:pt x="348" y="126"/>
                    <a:pt x="402" y="170"/>
                  </a:cubicBezTo>
                  <a:cubicBezTo>
                    <a:pt x="464" y="215"/>
                    <a:pt x="509" y="277"/>
                    <a:pt x="553" y="340"/>
                  </a:cubicBezTo>
                  <a:cubicBezTo>
                    <a:pt x="571" y="366"/>
                    <a:pt x="589" y="402"/>
                    <a:pt x="598" y="429"/>
                  </a:cubicBezTo>
                  <a:cubicBezTo>
                    <a:pt x="616" y="465"/>
                    <a:pt x="625" y="500"/>
                    <a:pt x="633" y="536"/>
                  </a:cubicBezTo>
                  <a:lnTo>
                    <a:pt x="633" y="554"/>
                  </a:lnTo>
                  <a:lnTo>
                    <a:pt x="660" y="554"/>
                  </a:lnTo>
                  <a:cubicBezTo>
                    <a:pt x="687" y="545"/>
                    <a:pt x="723" y="545"/>
                    <a:pt x="758" y="545"/>
                  </a:cubicBezTo>
                  <a:cubicBezTo>
                    <a:pt x="794" y="545"/>
                    <a:pt x="821" y="554"/>
                    <a:pt x="856" y="554"/>
                  </a:cubicBezTo>
                  <a:cubicBezTo>
                    <a:pt x="919" y="572"/>
                    <a:pt x="990" y="598"/>
                    <a:pt x="1035" y="634"/>
                  </a:cubicBezTo>
                  <a:cubicBezTo>
                    <a:pt x="1088" y="679"/>
                    <a:pt x="1124" y="732"/>
                    <a:pt x="1151" y="795"/>
                  </a:cubicBezTo>
                  <a:cubicBezTo>
                    <a:pt x="1178" y="866"/>
                    <a:pt x="1187" y="928"/>
                    <a:pt x="1187" y="1000"/>
                  </a:cubicBezTo>
                  <a:cubicBezTo>
                    <a:pt x="1195" y="928"/>
                    <a:pt x="1195" y="857"/>
                    <a:pt x="1178" y="795"/>
                  </a:cubicBezTo>
                  <a:cubicBezTo>
                    <a:pt x="1169" y="777"/>
                    <a:pt x="1160" y="759"/>
                    <a:pt x="1160" y="741"/>
                  </a:cubicBezTo>
                  <a:cubicBezTo>
                    <a:pt x="1151" y="723"/>
                    <a:pt x="1142" y="705"/>
                    <a:pt x="1133" y="688"/>
                  </a:cubicBezTo>
                  <a:cubicBezTo>
                    <a:pt x="1115" y="661"/>
                    <a:pt x="1088" y="634"/>
                    <a:pt x="1062" y="607"/>
                  </a:cubicBezTo>
                  <a:cubicBezTo>
                    <a:pt x="1008" y="554"/>
                    <a:pt x="937" y="527"/>
                    <a:pt x="865" y="518"/>
                  </a:cubicBezTo>
                  <a:cubicBezTo>
                    <a:pt x="824" y="508"/>
                    <a:pt x="782" y="503"/>
                    <a:pt x="740" y="503"/>
                  </a:cubicBezTo>
                  <a:cubicBezTo>
                    <a:pt x="715" y="503"/>
                    <a:pt x="691" y="505"/>
                    <a:pt x="666" y="507"/>
                  </a:cubicBezTo>
                  <a:lnTo>
                    <a:pt x="666" y="507"/>
                  </a:lnTo>
                  <a:cubicBezTo>
                    <a:pt x="655" y="441"/>
                    <a:pt x="629" y="370"/>
                    <a:pt x="589" y="313"/>
                  </a:cubicBezTo>
                  <a:cubicBezTo>
                    <a:pt x="544" y="242"/>
                    <a:pt x="491" y="188"/>
                    <a:pt x="428" y="143"/>
                  </a:cubicBezTo>
                  <a:cubicBezTo>
                    <a:pt x="366" y="99"/>
                    <a:pt x="294" y="63"/>
                    <a:pt x="223" y="36"/>
                  </a:cubicBezTo>
                  <a:cubicBezTo>
                    <a:pt x="152" y="18"/>
                    <a:pt x="8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363014" y="2838518"/>
              <a:ext cx="81234" cy="31166"/>
            </a:xfrm>
            <a:custGeom>
              <a:avLst/>
              <a:gdLst/>
              <a:ahLst/>
              <a:cxnLst/>
              <a:rect l="l" t="t" r="r" b="b"/>
              <a:pathLst>
                <a:path w="1285" h="493" extrusionOk="0">
                  <a:moveTo>
                    <a:pt x="0" y="0"/>
                  </a:moveTo>
                  <a:cubicBezTo>
                    <a:pt x="62" y="116"/>
                    <a:pt x="143" y="223"/>
                    <a:pt x="241" y="304"/>
                  </a:cubicBezTo>
                  <a:cubicBezTo>
                    <a:pt x="330" y="393"/>
                    <a:pt x="455" y="464"/>
                    <a:pt x="580" y="482"/>
                  </a:cubicBezTo>
                  <a:cubicBezTo>
                    <a:pt x="610" y="490"/>
                    <a:pt x="639" y="492"/>
                    <a:pt x="667" y="492"/>
                  </a:cubicBezTo>
                  <a:cubicBezTo>
                    <a:pt x="706" y="492"/>
                    <a:pt x="744" y="487"/>
                    <a:pt x="785" y="482"/>
                  </a:cubicBezTo>
                  <a:lnTo>
                    <a:pt x="812" y="482"/>
                  </a:lnTo>
                  <a:lnTo>
                    <a:pt x="830" y="473"/>
                  </a:lnTo>
                  <a:cubicBezTo>
                    <a:pt x="848" y="464"/>
                    <a:pt x="865" y="464"/>
                    <a:pt x="883" y="455"/>
                  </a:cubicBezTo>
                  <a:cubicBezTo>
                    <a:pt x="910" y="446"/>
                    <a:pt x="946" y="437"/>
                    <a:pt x="972" y="420"/>
                  </a:cubicBezTo>
                  <a:cubicBezTo>
                    <a:pt x="1035" y="393"/>
                    <a:pt x="1088" y="357"/>
                    <a:pt x="1142" y="322"/>
                  </a:cubicBezTo>
                  <a:cubicBezTo>
                    <a:pt x="1169" y="304"/>
                    <a:pt x="1187" y="277"/>
                    <a:pt x="1213" y="259"/>
                  </a:cubicBezTo>
                  <a:lnTo>
                    <a:pt x="1285" y="188"/>
                  </a:lnTo>
                  <a:lnTo>
                    <a:pt x="1258" y="161"/>
                  </a:lnTo>
                  <a:cubicBezTo>
                    <a:pt x="1169" y="250"/>
                    <a:pt x="1062" y="330"/>
                    <a:pt x="955" y="384"/>
                  </a:cubicBezTo>
                  <a:cubicBezTo>
                    <a:pt x="892" y="411"/>
                    <a:pt x="839" y="429"/>
                    <a:pt x="776" y="437"/>
                  </a:cubicBezTo>
                  <a:cubicBezTo>
                    <a:pt x="732" y="444"/>
                    <a:pt x="688" y="450"/>
                    <a:pt x="644" y="450"/>
                  </a:cubicBezTo>
                  <a:cubicBezTo>
                    <a:pt x="625" y="450"/>
                    <a:pt x="607" y="449"/>
                    <a:pt x="589" y="446"/>
                  </a:cubicBezTo>
                  <a:cubicBezTo>
                    <a:pt x="526" y="437"/>
                    <a:pt x="473" y="420"/>
                    <a:pt x="410" y="384"/>
                  </a:cubicBezTo>
                  <a:cubicBezTo>
                    <a:pt x="357" y="357"/>
                    <a:pt x="303" y="322"/>
                    <a:pt x="259" y="286"/>
                  </a:cubicBezTo>
                  <a:cubicBezTo>
                    <a:pt x="205" y="250"/>
                    <a:pt x="161" y="206"/>
                    <a:pt x="116" y="152"/>
                  </a:cubicBezTo>
                  <a:cubicBezTo>
                    <a:pt x="80" y="107"/>
                    <a:pt x="36" y="5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417696" y="2837380"/>
              <a:ext cx="50258" cy="13592"/>
            </a:xfrm>
            <a:custGeom>
              <a:avLst/>
              <a:gdLst/>
              <a:ahLst/>
              <a:cxnLst/>
              <a:rect l="l" t="t" r="r" b="b"/>
              <a:pathLst>
                <a:path w="795" h="215" extrusionOk="0">
                  <a:moveTo>
                    <a:pt x="0" y="1"/>
                  </a:moveTo>
                  <a:cubicBezTo>
                    <a:pt x="36" y="63"/>
                    <a:pt x="90" y="116"/>
                    <a:pt x="161" y="152"/>
                  </a:cubicBezTo>
                  <a:cubicBezTo>
                    <a:pt x="223" y="188"/>
                    <a:pt x="304" y="206"/>
                    <a:pt x="375" y="215"/>
                  </a:cubicBezTo>
                  <a:cubicBezTo>
                    <a:pt x="411" y="215"/>
                    <a:pt x="455" y="206"/>
                    <a:pt x="491" y="206"/>
                  </a:cubicBezTo>
                  <a:cubicBezTo>
                    <a:pt x="509" y="197"/>
                    <a:pt x="527" y="197"/>
                    <a:pt x="545" y="188"/>
                  </a:cubicBezTo>
                  <a:cubicBezTo>
                    <a:pt x="553" y="188"/>
                    <a:pt x="562" y="188"/>
                    <a:pt x="571" y="179"/>
                  </a:cubicBezTo>
                  <a:lnTo>
                    <a:pt x="598" y="170"/>
                  </a:lnTo>
                  <a:cubicBezTo>
                    <a:pt x="669" y="143"/>
                    <a:pt x="732" y="108"/>
                    <a:pt x="794" y="63"/>
                  </a:cubicBezTo>
                  <a:lnTo>
                    <a:pt x="785" y="63"/>
                  </a:lnTo>
                  <a:cubicBezTo>
                    <a:pt x="723" y="90"/>
                    <a:pt x="661" y="116"/>
                    <a:pt x="589" y="143"/>
                  </a:cubicBezTo>
                  <a:cubicBezTo>
                    <a:pt x="518" y="161"/>
                    <a:pt x="446" y="170"/>
                    <a:pt x="375" y="170"/>
                  </a:cubicBezTo>
                  <a:cubicBezTo>
                    <a:pt x="304" y="170"/>
                    <a:pt x="241" y="152"/>
                    <a:pt x="170" y="125"/>
                  </a:cubicBezTo>
                  <a:cubicBezTo>
                    <a:pt x="107" y="90"/>
                    <a:pt x="54" y="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404168" y="2730229"/>
              <a:ext cx="17511" cy="44632"/>
            </a:xfrm>
            <a:custGeom>
              <a:avLst/>
              <a:gdLst/>
              <a:ahLst/>
              <a:cxnLst/>
              <a:rect l="l" t="t" r="r" b="b"/>
              <a:pathLst>
                <a:path w="277" h="706" extrusionOk="0">
                  <a:moveTo>
                    <a:pt x="107" y="1"/>
                  </a:moveTo>
                  <a:cubicBezTo>
                    <a:pt x="81" y="27"/>
                    <a:pt x="63" y="54"/>
                    <a:pt x="45" y="90"/>
                  </a:cubicBezTo>
                  <a:cubicBezTo>
                    <a:pt x="36" y="116"/>
                    <a:pt x="18" y="152"/>
                    <a:pt x="18" y="188"/>
                  </a:cubicBezTo>
                  <a:cubicBezTo>
                    <a:pt x="0" y="250"/>
                    <a:pt x="0" y="331"/>
                    <a:pt x="18" y="393"/>
                  </a:cubicBezTo>
                  <a:cubicBezTo>
                    <a:pt x="27" y="429"/>
                    <a:pt x="45" y="464"/>
                    <a:pt x="63" y="491"/>
                  </a:cubicBezTo>
                  <a:cubicBezTo>
                    <a:pt x="72" y="509"/>
                    <a:pt x="81" y="527"/>
                    <a:pt x="89" y="536"/>
                  </a:cubicBezTo>
                  <a:cubicBezTo>
                    <a:pt x="98" y="554"/>
                    <a:pt x="107" y="563"/>
                    <a:pt x="116" y="580"/>
                  </a:cubicBezTo>
                  <a:cubicBezTo>
                    <a:pt x="170" y="634"/>
                    <a:pt x="223" y="679"/>
                    <a:pt x="277" y="705"/>
                  </a:cubicBezTo>
                  <a:cubicBezTo>
                    <a:pt x="232" y="661"/>
                    <a:pt x="179" y="616"/>
                    <a:pt x="143" y="563"/>
                  </a:cubicBezTo>
                  <a:cubicBezTo>
                    <a:pt x="107" y="509"/>
                    <a:pt x="72" y="447"/>
                    <a:pt x="54" y="384"/>
                  </a:cubicBezTo>
                  <a:cubicBezTo>
                    <a:pt x="45" y="322"/>
                    <a:pt x="36" y="259"/>
                    <a:pt x="45" y="188"/>
                  </a:cubicBezTo>
                  <a:cubicBezTo>
                    <a:pt x="54" y="125"/>
                    <a:pt x="72" y="63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570490" y="2704310"/>
              <a:ext cx="32241" cy="20925"/>
            </a:xfrm>
            <a:custGeom>
              <a:avLst/>
              <a:gdLst/>
              <a:ahLst/>
              <a:cxnLst/>
              <a:rect l="l" t="t" r="r" b="b"/>
              <a:pathLst>
                <a:path w="510" h="331" extrusionOk="0">
                  <a:moveTo>
                    <a:pt x="438" y="0"/>
                  </a:moveTo>
                  <a:cubicBezTo>
                    <a:pt x="411" y="9"/>
                    <a:pt x="385" y="9"/>
                    <a:pt x="358" y="9"/>
                  </a:cubicBezTo>
                  <a:cubicBezTo>
                    <a:pt x="304" y="27"/>
                    <a:pt x="251" y="36"/>
                    <a:pt x="197" y="63"/>
                  </a:cubicBezTo>
                  <a:cubicBezTo>
                    <a:pt x="153" y="89"/>
                    <a:pt x="108" y="125"/>
                    <a:pt x="72" y="170"/>
                  </a:cubicBezTo>
                  <a:cubicBezTo>
                    <a:pt x="37" y="214"/>
                    <a:pt x="10" y="259"/>
                    <a:pt x="1" y="321"/>
                  </a:cubicBezTo>
                  <a:lnTo>
                    <a:pt x="46" y="330"/>
                  </a:lnTo>
                  <a:cubicBezTo>
                    <a:pt x="46" y="303"/>
                    <a:pt x="54" y="286"/>
                    <a:pt x="63" y="259"/>
                  </a:cubicBezTo>
                  <a:lnTo>
                    <a:pt x="72" y="241"/>
                  </a:lnTo>
                  <a:lnTo>
                    <a:pt x="81" y="232"/>
                  </a:lnTo>
                  <a:cubicBezTo>
                    <a:pt x="90" y="214"/>
                    <a:pt x="99" y="205"/>
                    <a:pt x="108" y="196"/>
                  </a:cubicBezTo>
                  <a:cubicBezTo>
                    <a:pt x="135" y="161"/>
                    <a:pt x="179" y="125"/>
                    <a:pt x="224" y="98"/>
                  </a:cubicBezTo>
                  <a:cubicBezTo>
                    <a:pt x="260" y="72"/>
                    <a:pt x="313" y="54"/>
                    <a:pt x="358" y="36"/>
                  </a:cubicBezTo>
                  <a:cubicBezTo>
                    <a:pt x="385" y="36"/>
                    <a:pt x="411" y="27"/>
                    <a:pt x="438" y="18"/>
                  </a:cubicBezTo>
                  <a:cubicBezTo>
                    <a:pt x="465" y="9"/>
                    <a:pt x="492" y="9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558099" y="2721189"/>
              <a:ext cx="51965" cy="14730"/>
            </a:xfrm>
            <a:custGeom>
              <a:avLst/>
              <a:gdLst/>
              <a:ahLst/>
              <a:cxnLst/>
              <a:rect l="l" t="t" r="r" b="b"/>
              <a:pathLst>
                <a:path w="822" h="233" extrusionOk="0">
                  <a:moveTo>
                    <a:pt x="384" y="1"/>
                  </a:moveTo>
                  <a:cubicBezTo>
                    <a:pt x="304" y="10"/>
                    <a:pt x="233" y="36"/>
                    <a:pt x="161" y="72"/>
                  </a:cubicBezTo>
                  <a:cubicBezTo>
                    <a:pt x="99" y="117"/>
                    <a:pt x="36" y="170"/>
                    <a:pt x="1" y="233"/>
                  </a:cubicBezTo>
                  <a:cubicBezTo>
                    <a:pt x="54" y="179"/>
                    <a:pt x="108" y="135"/>
                    <a:pt x="179" y="99"/>
                  </a:cubicBezTo>
                  <a:cubicBezTo>
                    <a:pt x="242" y="72"/>
                    <a:pt x="313" y="45"/>
                    <a:pt x="393" y="36"/>
                  </a:cubicBezTo>
                  <a:cubicBezTo>
                    <a:pt x="465" y="36"/>
                    <a:pt x="536" y="45"/>
                    <a:pt x="607" y="63"/>
                  </a:cubicBezTo>
                  <a:cubicBezTo>
                    <a:pt x="679" y="81"/>
                    <a:pt x="750" y="108"/>
                    <a:pt x="821" y="144"/>
                  </a:cubicBezTo>
                  <a:cubicBezTo>
                    <a:pt x="759" y="99"/>
                    <a:pt x="697" y="54"/>
                    <a:pt x="616" y="28"/>
                  </a:cubicBezTo>
                  <a:cubicBezTo>
                    <a:pt x="581" y="19"/>
                    <a:pt x="545" y="10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617333" y="2822145"/>
              <a:ext cx="36729" cy="18712"/>
            </a:xfrm>
            <a:custGeom>
              <a:avLst/>
              <a:gdLst/>
              <a:ahLst/>
              <a:cxnLst/>
              <a:rect l="l" t="t" r="r" b="b"/>
              <a:pathLst>
                <a:path w="581" h="296" extrusionOk="0">
                  <a:moveTo>
                    <a:pt x="580" y="1"/>
                  </a:moveTo>
                  <a:cubicBezTo>
                    <a:pt x="545" y="54"/>
                    <a:pt x="509" y="99"/>
                    <a:pt x="464" y="143"/>
                  </a:cubicBezTo>
                  <a:cubicBezTo>
                    <a:pt x="429" y="179"/>
                    <a:pt x="384" y="215"/>
                    <a:pt x="330" y="242"/>
                  </a:cubicBezTo>
                  <a:cubicBezTo>
                    <a:pt x="299" y="252"/>
                    <a:pt x="268" y="256"/>
                    <a:pt x="236" y="256"/>
                  </a:cubicBezTo>
                  <a:cubicBezTo>
                    <a:pt x="214" y="256"/>
                    <a:pt x="192" y="254"/>
                    <a:pt x="170" y="250"/>
                  </a:cubicBezTo>
                  <a:cubicBezTo>
                    <a:pt x="107" y="242"/>
                    <a:pt x="54" y="224"/>
                    <a:pt x="0" y="188"/>
                  </a:cubicBezTo>
                  <a:lnTo>
                    <a:pt x="0" y="188"/>
                  </a:lnTo>
                  <a:cubicBezTo>
                    <a:pt x="45" y="233"/>
                    <a:pt x="99" y="268"/>
                    <a:pt x="161" y="286"/>
                  </a:cubicBezTo>
                  <a:cubicBezTo>
                    <a:pt x="188" y="295"/>
                    <a:pt x="223" y="295"/>
                    <a:pt x="250" y="295"/>
                  </a:cubicBezTo>
                  <a:cubicBezTo>
                    <a:pt x="286" y="295"/>
                    <a:pt x="313" y="286"/>
                    <a:pt x="348" y="277"/>
                  </a:cubicBezTo>
                  <a:cubicBezTo>
                    <a:pt x="375" y="268"/>
                    <a:pt x="402" y="250"/>
                    <a:pt x="429" y="233"/>
                  </a:cubicBezTo>
                  <a:cubicBezTo>
                    <a:pt x="438" y="215"/>
                    <a:pt x="446" y="206"/>
                    <a:pt x="464" y="197"/>
                  </a:cubicBezTo>
                  <a:cubicBezTo>
                    <a:pt x="473" y="188"/>
                    <a:pt x="482" y="170"/>
                    <a:pt x="491" y="161"/>
                  </a:cubicBezTo>
                  <a:cubicBezTo>
                    <a:pt x="527" y="117"/>
                    <a:pt x="554" y="63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1610569" y="2839656"/>
              <a:ext cx="26551" cy="25730"/>
            </a:xfrm>
            <a:custGeom>
              <a:avLst/>
              <a:gdLst/>
              <a:ahLst/>
              <a:cxnLst/>
              <a:rect l="l" t="t" r="r" b="b"/>
              <a:pathLst>
                <a:path w="420" h="407" extrusionOk="0">
                  <a:moveTo>
                    <a:pt x="375" y="0"/>
                  </a:moveTo>
                  <a:cubicBezTo>
                    <a:pt x="375" y="27"/>
                    <a:pt x="366" y="45"/>
                    <a:pt x="366" y="72"/>
                  </a:cubicBezTo>
                  <a:cubicBezTo>
                    <a:pt x="357" y="98"/>
                    <a:pt x="348" y="125"/>
                    <a:pt x="339" y="152"/>
                  </a:cubicBezTo>
                  <a:cubicBezTo>
                    <a:pt x="339" y="161"/>
                    <a:pt x="330" y="170"/>
                    <a:pt x="330" y="179"/>
                  </a:cubicBezTo>
                  <a:cubicBezTo>
                    <a:pt x="330" y="188"/>
                    <a:pt x="322" y="196"/>
                    <a:pt x="322" y="196"/>
                  </a:cubicBezTo>
                  <a:lnTo>
                    <a:pt x="313" y="214"/>
                  </a:lnTo>
                  <a:cubicBezTo>
                    <a:pt x="304" y="223"/>
                    <a:pt x="304" y="241"/>
                    <a:pt x="295" y="250"/>
                  </a:cubicBezTo>
                  <a:cubicBezTo>
                    <a:pt x="286" y="259"/>
                    <a:pt x="277" y="268"/>
                    <a:pt x="277" y="277"/>
                  </a:cubicBezTo>
                  <a:cubicBezTo>
                    <a:pt x="241" y="321"/>
                    <a:pt x="206" y="348"/>
                    <a:pt x="152" y="366"/>
                  </a:cubicBezTo>
                  <a:cubicBezTo>
                    <a:pt x="119" y="386"/>
                    <a:pt x="80" y="396"/>
                    <a:pt x="40" y="396"/>
                  </a:cubicBezTo>
                  <a:cubicBezTo>
                    <a:pt x="27" y="396"/>
                    <a:pt x="14" y="395"/>
                    <a:pt x="0" y="393"/>
                  </a:cubicBezTo>
                  <a:lnTo>
                    <a:pt x="0" y="393"/>
                  </a:lnTo>
                  <a:cubicBezTo>
                    <a:pt x="27" y="402"/>
                    <a:pt x="54" y="406"/>
                    <a:pt x="81" y="406"/>
                  </a:cubicBezTo>
                  <a:cubicBezTo>
                    <a:pt x="107" y="406"/>
                    <a:pt x="134" y="402"/>
                    <a:pt x="161" y="393"/>
                  </a:cubicBezTo>
                  <a:cubicBezTo>
                    <a:pt x="214" y="375"/>
                    <a:pt x="268" y="348"/>
                    <a:pt x="304" y="304"/>
                  </a:cubicBezTo>
                  <a:cubicBezTo>
                    <a:pt x="313" y="295"/>
                    <a:pt x="322" y="286"/>
                    <a:pt x="330" y="277"/>
                  </a:cubicBezTo>
                  <a:cubicBezTo>
                    <a:pt x="339" y="259"/>
                    <a:pt x="348" y="250"/>
                    <a:pt x="348" y="241"/>
                  </a:cubicBezTo>
                  <a:lnTo>
                    <a:pt x="366" y="223"/>
                  </a:lnTo>
                  <a:cubicBezTo>
                    <a:pt x="366" y="214"/>
                    <a:pt x="366" y="205"/>
                    <a:pt x="375" y="205"/>
                  </a:cubicBezTo>
                  <a:cubicBezTo>
                    <a:pt x="375" y="188"/>
                    <a:pt x="384" y="179"/>
                    <a:pt x="384" y="161"/>
                  </a:cubicBezTo>
                  <a:cubicBezTo>
                    <a:pt x="393" y="134"/>
                    <a:pt x="402" y="107"/>
                    <a:pt x="411" y="80"/>
                  </a:cubicBezTo>
                  <a:cubicBezTo>
                    <a:pt x="411" y="54"/>
                    <a:pt x="411" y="27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463338" y="2881948"/>
              <a:ext cx="64924" cy="33695"/>
            </a:xfrm>
            <a:custGeom>
              <a:avLst/>
              <a:gdLst/>
              <a:ahLst/>
              <a:cxnLst/>
              <a:rect l="l" t="t" r="r" b="b"/>
              <a:pathLst>
                <a:path w="1027" h="533" extrusionOk="0">
                  <a:moveTo>
                    <a:pt x="37" y="0"/>
                  </a:moveTo>
                  <a:lnTo>
                    <a:pt x="1" y="9"/>
                  </a:lnTo>
                  <a:cubicBezTo>
                    <a:pt x="28" y="107"/>
                    <a:pt x="81" y="205"/>
                    <a:pt x="153" y="277"/>
                  </a:cubicBezTo>
                  <a:cubicBezTo>
                    <a:pt x="224" y="357"/>
                    <a:pt x="313" y="420"/>
                    <a:pt x="411" y="455"/>
                  </a:cubicBezTo>
                  <a:cubicBezTo>
                    <a:pt x="509" y="500"/>
                    <a:pt x="608" y="518"/>
                    <a:pt x="715" y="527"/>
                  </a:cubicBezTo>
                  <a:cubicBezTo>
                    <a:pt x="759" y="530"/>
                    <a:pt x="802" y="532"/>
                    <a:pt x="844" y="532"/>
                  </a:cubicBezTo>
                  <a:cubicBezTo>
                    <a:pt x="905" y="532"/>
                    <a:pt x="964" y="528"/>
                    <a:pt x="1027" y="518"/>
                  </a:cubicBezTo>
                  <a:lnTo>
                    <a:pt x="866" y="518"/>
                  </a:lnTo>
                  <a:lnTo>
                    <a:pt x="795" y="509"/>
                  </a:lnTo>
                  <a:cubicBezTo>
                    <a:pt x="768" y="509"/>
                    <a:pt x="741" y="509"/>
                    <a:pt x="715" y="500"/>
                  </a:cubicBezTo>
                  <a:cubicBezTo>
                    <a:pt x="617" y="491"/>
                    <a:pt x="518" y="464"/>
                    <a:pt x="429" y="420"/>
                  </a:cubicBezTo>
                  <a:cubicBezTo>
                    <a:pt x="385" y="402"/>
                    <a:pt x="340" y="375"/>
                    <a:pt x="295" y="348"/>
                  </a:cubicBezTo>
                  <a:cubicBezTo>
                    <a:pt x="260" y="321"/>
                    <a:pt x="224" y="286"/>
                    <a:pt x="188" y="250"/>
                  </a:cubicBezTo>
                  <a:cubicBezTo>
                    <a:pt x="153" y="214"/>
                    <a:pt x="126" y="170"/>
                    <a:pt x="99" y="134"/>
                  </a:cubicBezTo>
                  <a:cubicBezTo>
                    <a:pt x="72" y="89"/>
                    <a:pt x="54" y="45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442477" y="2871770"/>
              <a:ext cx="37867" cy="12075"/>
            </a:xfrm>
            <a:custGeom>
              <a:avLst/>
              <a:gdLst/>
              <a:ahLst/>
              <a:cxnLst/>
              <a:rect l="l" t="t" r="r" b="b"/>
              <a:pathLst>
                <a:path w="599" h="191" extrusionOk="0">
                  <a:moveTo>
                    <a:pt x="599" y="1"/>
                  </a:moveTo>
                  <a:lnTo>
                    <a:pt x="599" y="1"/>
                  </a:lnTo>
                  <a:cubicBezTo>
                    <a:pt x="554" y="36"/>
                    <a:pt x="509" y="72"/>
                    <a:pt x="456" y="99"/>
                  </a:cubicBezTo>
                  <a:lnTo>
                    <a:pt x="438" y="108"/>
                  </a:lnTo>
                  <a:lnTo>
                    <a:pt x="420" y="117"/>
                  </a:lnTo>
                  <a:cubicBezTo>
                    <a:pt x="411" y="126"/>
                    <a:pt x="393" y="126"/>
                    <a:pt x="384" y="135"/>
                  </a:cubicBezTo>
                  <a:cubicBezTo>
                    <a:pt x="358" y="135"/>
                    <a:pt x="331" y="143"/>
                    <a:pt x="304" y="143"/>
                  </a:cubicBezTo>
                  <a:cubicBezTo>
                    <a:pt x="290" y="146"/>
                    <a:pt x="276" y="147"/>
                    <a:pt x="261" y="147"/>
                  </a:cubicBezTo>
                  <a:cubicBezTo>
                    <a:pt x="222" y="147"/>
                    <a:pt x="183" y="139"/>
                    <a:pt x="144" y="126"/>
                  </a:cubicBezTo>
                  <a:cubicBezTo>
                    <a:pt x="99" y="108"/>
                    <a:pt x="45" y="81"/>
                    <a:pt x="1" y="45"/>
                  </a:cubicBezTo>
                  <a:lnTo>
                    <a:pt x="1" y="45"/>
                  </a:lnTo>
                  <a:cubicBezTo>
                    <a:pt x="19" y="72"/>
                    <a:pt x="37" y="90"/>
                    <a:pt x="63" y="108"/>
                  </a:cubicBezTo>
                  <a:cubicBezTo>
                    <a:pt x="81" y="126"/>
                    <a:pt x="108" y="143"/>
                    <a:pt x="135" y="161"/>
                  </a:cubicBezTo>
                  <a:cubicBezTo>
                    <a:pt x="178" y="176"/>
                    <a:pt x="228" y="190"/>
                    <a:pt x="279" y="190"/>
                  </a:cubicBezTo>
                  <a:cubicBezTo>
                    <a:pt x="290" y="190"/>
                    <a:pt x="302" y="190"/>
                    <a:pt x="313" y="188"/>
                  </a:cubicBezTo>
                  <a:cubicBezTo>
                    <a:pt x="367" y="179"/>
                    <a:pt x="429" y="161"/>
                    <a:pt x="474" y="126"/>
                  </a:cubicBezTo>
                  <a:cubicBezTo>
                    <a:pt x="527" y="90"/>
                    <a:pt x="563" y="54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570490" y="2882517"/>
              <a:ext cx="29965" cy="28258"/>
            </a:xfrm>
            <a:custGeom>
              <a:avLst/>
              <a:gdLst/>
              <a:ahLst/>
              <a:cxnLst/>
              <a:rect l="l" t="t" r="r" b="b"/>
              <a:pathLst>
                <a:path w="474" h="447" extrusionOk="0">
                  <a:moveTo>
                    <a:pt x="1" y="0"/>
                  </a:moveTo>
                  <a:cubicBezTo>
                    <a:pt x="1" y="63"/>
                    <a:pt x="19" y="116"/>
                    <a:pt x="46" y="170"/>
                  </a:cubicBezTo>
                  <a:cubicBezTo>
                    <a:pt x="46" y="188"/>
                    <a:pt x="54" y="196"/>
                    <a:pt x="63" y="214"/>
                  </a:cubicBezTo>
                  <a:cubicBezTo>
                    <a:pt x="72" y="223"/>
                    <a:pt x="81" y="241"/>
                    <a:pt x="90" y="250"/>
                  </a:cubicBezTo>
                  <a:lnTo>
                    <a:pt x="117" y="286"/>
                  </a:lnTo>
                  <a:cubicBezTo>
                    <a:pt x="126" y="295"/>
                    <a:pt x="135" y="304"/>
                    <a:pt x="153" y="312"/>
                  </a:cubicBezTo>
                  <a:cubicBezTo>
                    <a:pt x="162" y="330"/>
                    <a:pt x="170" y="339"/>
                    <a:pt x="179" y="348"/>
                  </a:cubicBezTo>
                  <a:cubicBezTo>
                    <a:pt x="197" y="357"/>
                    <a:pt x="206" y="366"/>
                    <a:pt x="224" y="375"/>
                  </a:cubicBezTo>
                  <a:lnTo>
                    <a:pt x="260" y="393"/>
                  </a:lnTo>
                  <a:cubicBezTo>
                    <a:pt x="269" y="402"/>
                    <a:pt x="286" y="411"/>
                    <a:pt x="304" y="411"/>
                  </a:cubicBezTo>
                  <a:lnTo>
                    <a:pt x="322" y="419"/>
                  </a:lnTo>
                  <a:cubicBezTo>
                    <a:pt x="331" y="428"/>
                    <a:pt x="331" y="428"/>
                    <a:pt x="340" y="428"/>
                  </a:cubicBezTo>
                  <a:lnTo>
                    <a:pt x="385" y="437"/>
                  </a:lnTo>
                  <a:cubicBezTo>
                    <a:pt x="411" y="446"/>
                    <a:pt x="447" y="446"/>
                    <a:pt x="474" y="446"/>
                  </a:cubicBezTo>
                  <a:cubicBezTo>
                    <a:pt x="447" y="437"/>
                    <a:pt x="420" y="428"/>
                    <a:pt x="393" y="419"/>
                  </a:cubicBezTo>
                  <a:lnTo>
                    <a:pt x="349" y="402"/>
                  </a:lnTo>
                  <a:cubicBezTo>
                    <a:pt x="349" y="402"/>
                    <a:pt x="340" y="402"/>
                    <a:pt x="331" y="393"/>
                  </a:cubicBezTo>
                  <a:lnTo>
                    <a:pt x="313" y="384"/>
                  </a:lnTo>
                  <a:lnTo>
                    <a:pt x="278" y="366"/>
                  </a:lnTo>
                  <a:lnTo>
                    <a:pt x="242" y="339"/>
                  </a:lnTo>
                  <a:cubicBezTo>
                    <a:pt x="233" y="330"/>
                    <a:pt x="215" y="321"/>
                    <a:pt x="206" y="312"/>
                  </a:cubicBezTo>
                  <a:cubicBezTo>
                    <a:pt x="197" y="304"/>
                    <a:pt x="188" y="295"/>
                    <a:pt x="179" y="286"/>
                  </a:cubicBezTo>
                  <a:cubicBezTo>
                    <a:pt x="135" y="250"/>
                    <a:pt x="99" y="205"/>
                    <a:pt x="72" y="152"/>
                  </a:cubicBezTo>
                  <a:cubicBezTo>
                    <a:pt x="46" y="107"/>
                    <a:pt x="19" y="5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1499435" y="2852616"/>
              <a:ext cx="12517" cy="63"/>
            </a:xfrm>
            <a:custGeom>
              <a:avLst/>
              <a:gdLst/>
              <a:ahLst/>
              <a:cxnLst/>
              <a:rect l="l" t="t" r="r" b="b"/>
              <a:pathLst>
                <a:path w="198" h="1" extrusionOk="0">
                  <a:moveTo>
                    <a:pt x="1" y="0"/>
                  </a:moveTo>
                  <a:lnTo>
                    <a:pt x="19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1558668" y="2852616"/>
              <a:ext cx="12454" cy="63"/>
            </a:xfrm>
            <a:custGeom>
              <a:avLst/>
              <a:gdLst/>
              <a:ahLst/>
              <a:cxnLst/>
              <a:rect l="l" t="t" r="r" b="b"/>
              <a:pathLst>
                <a:path w="197" h="1" extrusionOk="0">
                  <a:moveTo>
                    <a:pt x="1" y="0"/>
                  </a:moveTo>
                  <a:lnTo>
                    <a:pt x="197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591414" y="2610751"/>
              <a:ext cx="55884" cy="112717"/>
            </a:xfrm>
            <a:custGeom>
              <a:avLst/>
              <a:gdLst/>
              <a:ahLst/>
              <a:cxnLst/>
              <a:rect l="l" t="t" r="r" b="b"/>
              <a:pathLst>
                <a:path w="884" h="1783" extrusionOk="0">
                  <a:moveTo>
                    <a:pt x="840" y="1"/>
                  </a:moveTo>
                  <a:cubicBezTo>
                    <a:pt x="836" y="1"/>
                    <a:pt x="832" y="3"/>
                    <a:pt x="830" y="8"/>
                  </a:cubicBezTo>
                  <a:lnTo>
                    <a:pt x="9" y="1070"/>
                  </a:lnTo>
                  <a:cubicBezTo>
                    <a:pt x="0" y="1079"/>
                    <a:pt x="9" y="1088"/>
                    <a:pt x="18" y="1088"/>
                  </a:cubicBezTo>
                  <a:lnTo>
                    <a:pt x="393" y="1088"/>
                  </a:lnTo>
                  <a:cubicBezTo>
                    <a:pt x="401" y="1088"/>
                    <a:pt x="410" y="1097"/>
                    <a:pt x="410" y="1105"/>
                  </a:cubicBezTo>
                  <a:lnTo>
                    <a:pt x="125" y="1766"/>
                  </a:lnTo>
                  <a:cubicBezTo>
                    <a:pt x="119" y="1772"/>
                    <a:pt x="125" y="1782"/>
                    <a:pt x="133" y="1782"/>
                  </a:cubicBezTo>
                  <a:cubicBezTo>
                    <a:pt x="136" y="1782"/>
                    <a:pt x="140" y="1780"/>
                    <a:pt x="143" y="1775"/>
                  </a:cubicBezTo>
                  <a:lnTo>
                    <a:pt x="874" y="847"/>
                  </a:lnTo>
                  <a:cubicBezTo>
                    <a:pt x="883" y="838"/>
                    <a:pt x="874" y="829"/>
                    <a:pt x="865" y="829"/>
                  </a:cubicBezTo>
                  <a:lnTo>
                    <a:pt x="446" y="874"/>
                  </a:lnTo>
                  <a:cubicBezTo>
                    <a:pt x="437" y="874"/>
                    <a:pt x="428" y="865"/>
                    <a:pt x="437" y="856"/>
                  </a:cubicBezTo>
                  <a:lnTo>
                    <a:pt x="848" y="17"/>
                  </a:lnTo>
                  <a:cubicBezTo>
                    <a:pt x="854" y="11"/>
                    <a:pt x="847" y="1"/>
                    <a:pt x="840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B85896F8-024C-CF8C-F2E3-BE11FA8245BD}"/>
              </a:ext>
            </a:extLst>
          </p:cNvPr>
          <p:cNvGrpSpPr/>
          <p:nvPr/>
        </p:nvGrpSpPr>
        <p:grpSpPr>
          <a:xfrm>
            <a:off x="1015938" y="-603292"/>
            <a:ext cx="1691720" cy="3017688"/>
            <a:chOff x="11789386" y="588104"/>
            <a:chExt cx="330292" cy="589174"/>
          </a:xfrm>
        </p:grpSpPr>
        <p:sp>
          <p:nvSpPr>
            <p:cNvPr id="63" name="Google Shape;104;p15">
              <a:extLst>
                <a:ext uri="{FF2B5EF4-FFF2-40B4-BE49-F238E27FC236}">
                  <a16:creationId xmlns:a16="http://schemas.microsoft.com/office/drawing/2014/main" id="{5E473C6D-189F-80AB-2BE8-EF1A2695051A}"/>
                </a:ext>
              </a:extLst>
            </p:cNvPr>
            <p:cNvSpPr/>
            <p:nvPr/>
          </p:nvSpPr>
          <p:spPr>
            <a:xfrm>
              <a:off x="11899387" y="1128299"/>
              <a:ext cx="48979" cy="48979"/>
            </a:xfrm>
            <a:custGeom>
              <a:avLst/>
              <a:gdLst/>
              <a:ahLst/>
              <a:cxnLst/>
              <a:rect l="l" t="t" r="r" b="b"/>
              <a:pathLst>
                <a:path w="8452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786" y="30"/>
                  </a:lnTo>
                  <a:lnTo>
                    <a:pt x="3581" y="59"/>
                  </a:lnTo>
                  <a:lnTo>
                    <a:pt x="3375" y="88"/>
                  </a:lnTo>
                  <a:lnTo>
                    <a:pt x="3170" y="132"/>
                  </a:lnTo>
                  <a:lnTo>
                    <a:pt x="2964" y="191"/>
                  </a:lnTo>
                  <a:lnTo>
                    <a:pt x="2774" y="264"/>
                  </a:lnTo>
                  <a:lnTo>
                    <a:pt x="2583" y="338"/>
                  </a:lnTo>
                  <a:lnTo>
                    <a:pt x="2392" y="426"/>
                  </a:lnTo>
                  <a:lnTo>
                    <a:pt x="2201" y="514"/>
                  </a:lnTo>
                  <a:lnTo>
                    <a:pt x="2025" y="617"/>
                  </a:lnTo>
                  <a:lnTo>
                    <a:pt x="1864" y="719"/>
                  </a:lnTo>
                  <a:lnTo>
                    <a:pt x="1688" y="837"/>
                  </a:lnTo>
                  <a:lnTo>
                    <a:pt x="1541" y="969"/>
                  </a:lnTo>
                  <a:lnTo>
                    <a:pt x="1380" y="1101"/>
                  </a:lnTo>
                  <a:lnTo>
                    <a:pt x="1233" y="1247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37" y="1702"/>
                  </a:lnTo>
                  <a:lnTo>
                    <a:pt x="720" y="1864"/>
                  </a:lnTo>
                  <a:lnTo>
                    <a:pt x="602" y="2040"/>
                  </a:lnTo>
                  <a:lnTo>
                    <a:pt x="514" y="2216"/>
                  </a:lnTo>
                  <a:lnTo>
                    <a:pt x="412" y="2392"/>
                  </a:lnTo>
                  <a:lnTo>
                    <a:pt x="324" y="2583"/>
                  </a:lnTo>
                  <a:lnTo>
                    <a:pt x="250" y="2773"/>
                  </a:lnTo>
                  <a:lnTo>
                    <a:pt x="191" y="2979"/>
                  </a:lnTo>
                  <a:lnTo>
                    <a:pt x="133" y="3169"/>
                  </a:lnTo>
                  <a:lnTo>
                    <a:pt x="89" y="3375"/>
                  </a:lnTo>
                  <a:lnTo>
                    <a:pt x="45" y="3580"/>
                  </a:lnTo>
                  <a:lnTo>
                    <a:pt x="15" y="3800"/>
                  </a:lnTo>
                  <a:lnTo>
                    <a:pt x="1" y="4006"/>
                  </a:lnTo>
                  <a:lnTo>
                    <a:pt x="1" y="4226"/>
                  </a:lnTo>
                  <a:lnTo>
                    <a:pt x="1" y="4446"/>
                  </a:lnTo>
                  <a:lnTo>
                    <a:pt x="15" y="4666"/>
                  </a:lnTo>
                  <a:lnTo>
                    <a:pt x="45" y="4871"/>
                  </a:lnTo>
                  <a:lnTo>
                    <a:pt x="89" y="5077"/>
                  </a:lnTo>
                  <a:lnTo>
                    <a:pt x="133" y="5282"/>
                  </a:lnTo>
                  <a:lnTo>
                    <a:pt x="191" y="5487"/>
                  </a:lnTo>
                  <a:lnTo>
                    <a:pt x="250" y="5678"/>
                  </a:lnTo>
                  <a:lnTo>
                    <a:pt x="324" y="5869"/>
                  </a:lnTo>
                  <a:lnTo>
                    <a:pt x="412" y="6060"/>
                  </a:lnTo>
                  <a:lnTo>
                    <a:pt x="514" y="6236"/>
                  </a:lnTo>
                  <a:lnTo>
                    <a:pt x="602" y="6412"/>
                  </a:lnTo>
                  <a:lnTo>
                    <a:pt x="720" y="6588"/>
                  </a:lnTo>
                  <a:lnTo>
                    <a:pt x="837" y="6749"/>
                  </a:lnTo>
                  <a:lnTo>
                    <a:pt x="969" y="6911"/>
                  </a:lnTo>
                  <a:lnTo>
                    <a:pt x="1101" y="7072"/>
                  </a:lnTo>
                  <a:lnTo>
                    <a:pt x="1233" y="7219"/>
                  </a:lnTo>
                  <a:lnTo>
                    <a:pt x="1380" y="7351"/>
                  </a:lnTo>
                  <a:lnTo>
                    <a:pt x="1541" y="7483"/>
                  </a:lnTo>
                  <a:lnTo>
                    <a:pt x="1688" y="7615"/>
                  </a:lnTo>
                  <a:lnTo>
                    <a:pt x="1864" y="7732"/>
                  </a:lnTo>
                  <a:lnTo>
                    <a:pt x="2025" y="7835"/>
                  </a:lnTo>
                  <a:lnTo>
                    <a:pt x="2201" y="7938"/>
                  </a:lnTo>
                  <a:lnTo>
                    <a:pt x="2392" y="8040"/>
                  </a:lnTo>
                  <a:lnTo>
                    <a:pt x="2583" y="8114"/>
                  </a:lnTo>
                  <a:lnTo>
                    <a:pt x="2774" y="8202"/>
                  </a:lnTo>
                  <a:lnTo>
                    <a:pt x="2964" y="8260"/>
                  </a:lnTo>
                  <a:lnTo>
                    <a:pt x="3170" y="8319"/>
                  </a:lnTo>
                  <a:lnTo>
                    <a:pt x="3375" y="8363"/>
                  </a:lnTo>
                  <a:lnTo>
                    <a:pt x="3581" y="8407"/>
                  </a:lnTo>
                  <a:lnTo>
                    <a:pt x="3786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52" y="8436"/>
                  </a:lnTo>
                  <a:lnTo>
                    <a:pt x="4872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73" y="8260"/>
                  </a:lnTo>
                  <a:lnTo>
                    <a:pt x="5679" y="8202"/>
                  </a:lnTo>
                  <a:lnTo>
                    <a:pt x="5869" y="8114"/>
                  </a:lnTo>
                  <a:lnTo>
                    <a:pt x="6060" y="8040"/>
                  </a:lnTo>
                  <a:lnTo>
                    <a:pt x="6236" y="7938"/>
                  </a:lnTo>
                  <a:lnTo>
                    <a:pt x="6412" y="7835"/>
                  </a:lnTo>
                  <a:lnTo>
                    <a:pt x="6588" y="7732"/>
                  </a:lnTo>
                  <a:lnTo>
                    <a:pt x="6750" y="7615"/>
                  </a:lnTo>
                  <a:lnTo>
                    <a:pt x="6911" y="7483"/>
                  </a:lnTo>
                  <a:lnTo>
                    <a:pt x="7058" y="7351"/>
                  </a:lnTo>
                  <a:lnTo>
                    <a:pt x="7204" y="7219"/>
                  </a:lnTo>
                  <a:lnTo>
                    <a:pt x="7351" y="7072"/>
                  </a:lnTo>
                  <a:lnTo>
                    <a:pt x="7483" y="6911"/>
                  </a:lnTo>
                  <a:lnTo>
                    <a:pt x="7600" y="6749"/>
                  </a:lnTo>
                  <a:lnTo>
                    <a:pt x="7718" y="6588"/>
                  </a:lnTo>
                  <a:lnTo>
                    <a:pt x="7835" y="6412"/>
                  </a:lnTo>
                  <a:lnTo>
                    <a:pt x="7938" y="6236"/>
                  </a:lnTo>
                  <a:lnTo>
                    <a:pt x="8026" y="6060"/>
                  </a:lnTo>
                  <a:lnTo>
                    <a:pt x="8114" y="5869"/>
                  </a:lnTo>
                  <a:lnTo>
                    <a:pt x="8187" y="5678"/>
                  </a:lnTo>
                  <a:lnTo>
                    <a:pt x="8261" y="5487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393" y="4871"/>
                  </a:lnTo>
                  <a:lnTo>
                    <a:pt x="8422" y="4666"/>
                  </a:lnTo>
                  <a:lnTo>
                    <a:pt x="8437" y="4446"/>
                  </a:lnTo>
                  <a:lnTo>
                    <a:pt x="8451" y="4226"/>
                  </a:lnTo>
                  <a:lnTo>
                    <a:pt x="8437" y="4006"/>
                  </a:lnTo>
                  <a:lnTo>
                    <a:pt x="8422" y="3800"/>
                  </a:lnTo>
                  <a:lnTo>
                    <a:pt x="8393" y="3580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1" y="2979"/>
                  </a:lnTo>
                  <a:lnTo>
                    <a:pt x="8187" y="2773"/>
                  </a:lnTo>
                  <a:lnTo>
                    <a:pt x="8114" y="2583"/>
                  </a:lnTo>
                  <a:lnTo>
                    <a:pt x="8026" y="2392"/>
                  </a:lnTo>
                  <a:lnTo>
                    <a:pt x="7938" y="2216"/>
                  </a:lnTo>
                  <a:lnTo>
                    <a:pt x="7835" y="2040"/>
                  </a:lnTo>
                  <a:lnTo>
                    <a:pt x="7718" y="1864"/>
                  </a:lnTo>
                  <a:lnTo>
                    <a:pt x="7600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04" y="1247"/>
                  </a:lnTo>
                  <a:lnTo>
                    <a:pt x="7058" y="1101"/>
                  </a:lnTo>
                  <a:lnTo>
                    <a:pt x="6911" y="969"/>
                  </a:lnTo>
                  <a:lnTo>
                    <a:pt x="6750" y="837"/>
                  </a:lnTo>
                  <a:lnTo>
                    <a:pt x="6588" y="719"/>
                  </a:lnTo>
                  <a:lnTo>
                    <a:pt x="6412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9" y="264"/>
                  </a:lnTo>
                  <a:lnTo>
                    <a:pt x="5473" y="191"/>
                  </a:lnTo>
                  <a:lnTo>
                    <a:pt x="5282" y="132"/>
                  </a:lnTo>
                  <a:lnTo>
                    <a:pt x="5077" y="88"/>
                  </a:lnTo>
                  <a:lnTo>
                    <a:pt x="4872" y="59"/>
                  </a:lnTo>
                  <a:lnTo>
                    <a:pt x="4652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105;p15">
              <a:extLst>
                <a:ext uri="{FF2B5EF4-FFF2-40B4-BE49-F238E27FC236}">
                  <a16:creationId xmlns:a16="http://schemas.microsoft.com/office/drawing/2014/main" id="{FB736028-2167-9D64-A9A7-354E239445BE}"/>
                </a:ext>
              </a:extLst>
            </p:cNvPr>
            <p:cNvSpPr/>
            <p:nvPr/>
          </p:nvSpPr>
          <p:spPr>
            <a:xfrm>
              <a:off x="11789386" y="588104"/>
              <a:ext cx="203630" cy="86218"/>
            </a:xfrm>
            <a:custGeom>
              <a:avLst/>
              <a:gdLst/>
              <a:ahLst/>
              <a:cxnLst/>
              <a:rect l="l" t="t" r="r" b="b"/>
              <a:pathLst>
                <a:path w="35139" h="14878" extrusionOk="0">
                  <a:moveTo>
                    <a:pt x="17577" y="1"/>
                  </a:moveTo>
                  <a:lnTo>
                    <a:pt x="17078" y="15"/>
                  </a:lnTo>
                  <a:lnTo>
                    <a:pt x="16579" y="30"/>
                  </a:lnTo>
                  <a:lnTo>
                    <a:pt x="16095" y="74"/>
                  </a:lnTo>
                  <a:lnTo>
                    <a:pt x="15611" y="118"/>
                  </a:lnTo>
                  <a:lnTo>
                    <a:pt x="15141" y="162"/>
                  </a:lnTo>
                  <a:lnTo>
                    <a:pt x="14672" y="235"/>
                  </a:lnTo>
                  <a:lnTo>
                    <a:pt x="14217" y="324"/>
                  </a:lnTo>
                  <a:lnTo>
                    <a:pt x="13762" y="412"/>
                  </a:lnTo>
                  <a:lnTo>
                    <a:pt x="13322" y="514"/>
                  </a:lnTo>
                  <a:lnTo>
                    <a:pt x="12882" y="617"/>
                  </a:lnTo>
                  <a:lnTo>
                    <a:pt x="12442" y="734"/>
                  </a:lnTo>
                  <a:lnTo>
                    <a:pt x="12031" y="866"/>
                  </a:lnTo>
                  <a:lnTo>
                    <a:pt x="11605" y="998"/>
                  </a:lnTo>
                  <a:lnTo>
                    <a:pt x="11195" y="1145"/>
                  </a:lnTo>
                  <a:lnTo>
                    <a:pt x="10799" y="1306"/>
                  </a:lnTo>
                  <a:lnTo>
                    <a:pt x="10402" y="1468"/>
                  </a:lnTo>
                  <a:lnTo>
                    <a:pt x="10021" y="1629"/>
                  </a:lnTo>
                  <a:lnTo>
                    <a:pt x="9639" y="1805"/>
                  </a:lnTo>
                  <a:lnTo>
                    <a:pt x="8906" y="2172"/>
                  </a:lnTo>
                  <a:lnTo>
                    <a:pt x="8187" y="2554"/>
                  </a:lnTo>
                  <a:lnTo>
                    <a:pt x="7512" y="2964"/>
                  </a:lnTo>
                  <a:lnTo>
                    <a:pt x="6867" y="3390"/>
                  </a:lnTo>
                  <a:lnTo>
                    <a:pt x="6250" y="3815"/>
                  </a:lnTo>
                  <a:lnTo>
                    <a:pt x="5664" y="4255"/>
                  </a:lnTo>
                  <a:lnTo>
                    <a:pt x="5106" y="4696"/>
                  </a:lnTo>
                  <a:lnTo>
                    <a:pt x="4578" y="5136"/>
                  </a:lnTo>
                  <a:lnTo>
                    <a:pt x="4094" y="5591"/>
                  </a:lnTo>
                  <a:lnTo>
                    <a:pt x="3624" y="6016"/>
                  </a:lnTo>
                  <a:lnTo>
                    <a:pt x="3199" y="6441"/>
                  </a:lnTo>
                  <a:lnTo>
                    <a:pt x="2788" y="6867"/>
                  </a:lnTo>
                  <a:lnTo>
                    <a:pt x="2421" y="7263"/>
                  </a:lnTo>
                  <a:lnTo>
                    <a:pt x="2084" y="7644"/>
                  </a:lnTo>
                  <a:lnTo>
                    <a:pt x="1790" y="8011"/>
                  </a:lnTo>
                  <a:lnTo>
                    <a:pt x="1277" y="8642"/>
                  </a:lnTo>
                  <a:lnTo>
                    <a:pt x="895" y="9156"/>
                  </a:lnTo>
                  <a:lnTo>
                    <a:pt x="646" y="9508"/>
                  </a:lnTo>
                  <a:lnTo>
                    <a:pt x="529" y="9684"/>
                  </a:lnTo>
                  <a:lnTo>
                    <a:pt x="441" y="9831"/>
                  </a:lnTo>
                  <a:lnTo>
                    <a:pt x="353" y="9977"/>
                  </a:lnTo>
                  <a:lnTo>
                    <a:pt x="221" y="10300"/>
                  </a:lnTo>
                  <a:lnTo>
                    <a:pt x="118" y="10608"/>
                  </a:lnTo>
                  <a:lnTo>
                    <a:pt x="45" y="10931"/>
                  </a:lnTo>
                  <a:lnTo>
                    <a:pt x="0" y="11268"/>
                  </a:lnTo>
                  <a:lnTo>
                    <a:pt x="0" y="11591"/>
                  </a:lnTo>
                  <a:lnTo>
                    <a:pt x="30" y="11914"/>
                  </a:lnTo>
                  <a:lnTo>
                    <a:pt x="74" y="12237"/>
                  </a:lnTo>
                  <a:lnTo>
                    <a:pt x="162" y="12545"/>
                  </a:lnTo>
                  <a:lnTo>
                    <a:pt x="279" y="12853"/>
                  </a:lnTo>
                  <a:lnTo>
                    <a:pt x="426" y="13146"/>
                  </a:lnTo>
                  <a:lnTo>
                    <a:pt x="602" y="13425"/>
                  </a:lnTo>
                  <a:lnTo>
                    <a:pt x="793" y="13674"/>
                  </a:lnTo>
                  <a:lnTo>
                    <a:pt x="1027" y="13924"/>
                  </a:lnTo>
                  <a:lnTo>
                    <a:pt x="1277" y="14144"/>
                  </a:lnTo>
                  <a:lnTo>
                    <a:pt x="1424" y="14247"/>
                  </a:lnTo>
                  <a:lnTo>
                    <a:pt x="1570" y="14349"/>
                  </a:lnTo>
                  <a:lnTo>
                    <a:pt x="1717" y="14437"/>
                  </a:lnTo>
                  <a:lnTo>
                    <a:pt x="1864" y="14525"/>
                  </a:lnTo>
                  <a:lnTo>
                    <a:pt x="2172" y="14657"/>
                  </a:lnTo>
                  <a:lnTo>
                    <a:pt x="2495" y="14760"/>
                  </a:lnTo>
                  <a:lnTo>
                    <a:pt x="2817" y="14833"/>
                  </a:lnTo>
                  <a:lnTo>
                    <a:pt x="3140" y="14863"/>
                  </a:lnTo>
                  <a:lnTo>
                    <a:pt x="3463" y="14877"/>
                  </a:lnTo>
                  <a:lnTo>
                    <a:pt x="3800" y="14848"/>
                  </a:lnTo>
                  <a:lnTo>
                    <a:pt x="4108" y="14804"/>
                  </a:lnTo>
                  <a:lnTo>
                    <a:pt x="4431" y="14716"/>
                  </a:lnTo>
                  <a:lnTo>
                    <a:pt x="4725" y="14599"/>
                  </a:lnTo>
                  <a:lnTo>
                    <a:pt x="5018" y="14452"/>
                  </a:lnTo>
                  <a:lnTo>
                    <a:pt x="5297" y="14276"/>
                  </a:lnTo>
                  <a:lnTo>
                    <a:pt x="5561" y="14085"/>
                  </a:lnTo>
                  <a:lnTo>
                    <a:pt x="5810" y="13850"/>
                  </a:lnTo>
                  <a:lnTo>
                    <a:pt x="6030" y="13601"/>
                  </a:lnTo>
                  <a:lnTo>
                    <a:pt x="6133" y="13454"/>
                  </a:lnTo>
                  <a:lnTo>
                    <a:pt x="6236" y="13308"/>
                  </a:lnTo>
                  <a:lnTo>
                    <a:pt x="6441" y="13014"/>
                  </a:lnTo>
                  <a:lnTo>
                    <a:pt x="6691" y="12677"/>
                  </a:lnTo>
                  <a:lnTo>
                    <a:pt x="7028" y="12266"/>
                  </a:lnTo>
                  <a:lnTo>
                    <a:pt x="7453" y="11767"/>
                  </a:lnTo>
                  <a:lnTo>
                    <a:pt x="7967" y="11210"/>
                  </a:lnTo>
                  <a:lnTo>
                    <a:pt x="8260" y="10916"/>
                  </a:lnTo>
                  <a:lnTo>
                    <a:pt x="8568" y="10623"/>
                  </a:lnTo>
                  <a:lnTo>
                    <a:pt x="8906" y="10315"/>
                  </a:lnTo>
                  <a:lnTo>
                    <a:pt x="9258" y="10021"/>
                  </a:lnTo>
                  <a:lnTo>
                    <a:pt x="9625" y="9713"/>
                  </a:lnTo>
                  <a:lnTo>
                    <a:pt x="10021" y="9405"/>
                  </a:lnTo>
                  <a:lnTo>
                    <a:pt x="10446" y="9112"/>
                  </a:lnTo>
                  <a:lnTo>
                    <a:pt x="10872" y="8818"/>
                  </a:lnTo>
                  <a:lnTo>
                    <a:pt x="11327" y="8539"/>
                  </a:lnTo>
                  <a:lnTo>
                    <a:pt x="11811" y="8275"/>
                  </a:lnTo>
                  <a:lnTo>
                    <a:pt x="12295" y="8011"/>
                  </a:lnTo>
                  <a:lnTo>
                    <a:pt x="12808" y="7777"/>
                  </a:lnTo>
                  <a:lnTo>
                    <a:pt x="13351" y="7556"/>
                  </a:lnTo>
                  <a:lnTo>
                    <a:pt x="13894" y="7366"/>
                  </a:lnTo>
                  <a:lnTo>
                    <a:pt x="14466" y="7190"/>
                  </a:lnTo>
                  <a:lnTo>
                    <a:pt x="15053" y="7043"/>
                  </a:lnTo>
                  <a:lnTo>
                    <a:pt x="15655" y="6926"/>
                  </a:lnTo>
                  <a:lnTo>
                    <a:pt x="16271" y="6838"/>
                  </a:lnTo>
                  <a:lnTo>
                    <a:pt x="16594" y="6808"/>
                  </a:lnTo>
                  <a:lnTo>
                    <a:pt x="16916" y="6779"/>
                  </a:lnTo>
                  <a:lnTo>
                    <a:pt x="17239" y="6764"/>
                  </a:lnTo>
                  <a:lnTo>
                    <a:pt x="17899" y="6764"/>
                  </a:lnTo>
                  <a:lnTo>
                    <a:pt x="18222" y="6779"/>
                  </a:lnTo>
                  <a:lnTo>
                    <a:pt x="18545" y="6808"/>
                  </a:lnTo>
                  <a:lnTo>
                    <a:pt x="18868" y="6838"/>
                  </a:lnTo>
                  <a:lnTo>
                    <a:pt x="19484" y="6926"/>
                  </a:lnTo>
                  <a:lnTo>
                    <a:pt x="20100" y="7043"/>
                  </a:lnTo>
                  <a:lnTo>
                    <a:pt x="20687" y="7190"/>
                  </a:lnTo>
                  <a:lnTo>
                    <a:pt x="21244" y="7366"/>
                  </a:lnTo>
                  <a:lnTo>
                    <a:pt x="21802" y="7556"/>
                  </a:lnTo>
                  <a:lnTo>
                    <a:pt x="22330" y="7777"/>
                  </a:lnTo>
                  <a:lnTo>
                    <a:pt x="22844" y="8011"/>
                  </a:lnTo>
                  <a:lnTo>
                    <a:pt x="23342" y="8275"/>
                  </a:lnTo>
                  <a:lnTo>
                    <a:pt x="23812" y="8539"/>
                  </a:lnTo>
                  <a:lnTo>
                    <a:pt x="24267" y="8818"/>
                  </a:lnTo>
                  <a:lnTo>
                    <a:pt x="24707" y="9112"/>
                  </a:lnTo>
                  <a:lnTo>
                    <a:pt x="25118" y="9405"/>
                  </a:lnTo>
                  <a:lnTo>
                    <a:pt x="25514" y="9713"/>
                  </a:lnTo>
                  <a:lnTo>
                    <a:pt x="25895" y="10021"/>
                  </a:lnTo>
                  <a:lnTo>
                    <a:pt x="26247" y="10315"/>
                  </a:lnTo>
                  <a:lnTo>
                    <a:pt x="26570" y="10623"/>
                  </a:lnTo>
                  <a:lnTo>
                    <a:pt x="26893" y="10916"/>
                  </a:lnTo>
                  <a:lnTo>
                    <a:pt x="27172" y="11210"/>
                  </a:lnTo>
                  <a:lnTo>
                    <a:pt x="27700" y="11767"/>
                  </a:lnTo>
                  <a:lnTo>
                    <a:pt x="28125" y="12266"/>
                  </a:lnTo>
                  <a:lnTo>
                    <a:pt x="28463" y="12677"/>
                  </a:lnTo>
                  <a:lnTo>
                    <a:pt x="28712" y="13014"/>
                  </a:lnTo>
                  <a:lnTo>
                    <a:pt x="28918" y="13308"/>
                  </a:lnTo>
                  <a:lnTo>
                    <a:pt x="29006" y="13454"/>
                  </a:lnTo>
                  <a:lnTo>
                    <a:pt x="29123" y="13601"/>
                  </a:lnTo>
                  <a:lnTo>
                    <a:pt x="29343" y="13850"/>
                  </a:lnTo>
                  <a:lnTo>
                    <a:pt x="29578" y="14085"/>
                  </a:lnTo>
                  <a:lnTo>
                    <a:pt x="29842" y="14276"/>
                  </a:lnTo>
                  <a:lnTo>
                    <a:pt x="30121" y="14452"/>
                  </a:lnTo>
                  <a:lnTo>
                    <a:pt x="30414" y="14599"/>
                  </a:lnTo>
                  <a:lnTo>
                    <a:pt x="30722" y="14716"/>
                  </a:lnTo>
                  <a:lnTo>
                    <a:pt x="31030" y="14804"/>
                  </a:lnTo>
                  <a:lnTo>
                    <a:pt x="31353" y="14848"/>
                  </a:lnTo>
                  <a:lnTo>
                    <a:pt x="31676" y="14877"/>
                  </a:lnTo>
                  <a:lnTo>
                    <a:pt x="31998" y="14863"/>
                  </a:lnTo>
                  <a:lnTo>
                    <a:pt x="32321" y="14833"/>
                  </a:lnTo>
                  <a:lnTo>
                    <a:pt x="32659" y="14760"/>
                  </a:lnTo>
                  <a:lnTo>
                    <a:pt x="32967" y="14657"/>
                  </a:lnTo>
                  <a:lnTo>
                    <a:pt x="33275" y="14525"/>
                  </a:lnTo>
                  <a:lnTo>
                    <a:pt x="33436" y="14437"/>
                  </a:lnTo>
                  <a:lnTo>
                    <a:pt x="33583" y="14349"/>
                  </a:lnTo>
                  <a:lnTo>
                    <a:pt x="33730" y="14247"/>
                  </a:lnTo>
                  <a:lnTo>
                    <a:pt x="33862" y="14144"/>
                  </a:lnTo>
                  <a:lnTo>
                    <a:pt x="34126" y="13924"/>
                  </a:lnTo>
                  <a:lnTo>
                    <a:pt x="34346" y="13674"/>
                  </a:lnTo>
                  <a:lnTo>
                    <a:pt x="34551" y="13425"/>
                  </a:lnTo>
                  <a:lnTo>
                    <a:pt x="34727" y="13146"/>
                  </a:lnTo>
                  <a:lnTo>
                    <a:pt x="34859" y="12853"/>
                  </a:lnTo>
                  <a:lnTo>
                    <a:pt x="34977" y="12545"/>
                  </a:lnTo>
                  <a:lnTo>
                    <a:pt x="35065" y="12237"/>
                  </a:lnTo>
                  <a:lnTo>
                    <a:pt x="35123" y="11914"/>
                  </a:lnTo>
                  <a:lnTo>
                    <a:pt x="35138" y="11591"/>
                  </a:lnTo>
                  <a:lnTo>
                    <a:pt x="35138" y="11268"/>
                  </a:lnTo>
                  <a:lnTo>
                    <a:pt x="35094" y="10931"/>
                  </a:lnTo>
                  <a:lnTo>
                    <a:pt x="35035" y="10608"/>
                  </a:lnTo>
                  <a:lnTo>
                    <a:pt x="34918" y="10300"/>
                  </a:lnTo>
                  <a:lnTo>
                    <a:pt x="34786" y="9977"/>
                  </a:lnTo>
                  <a:lnTo>
                    <a:pt x="34713" y="9831"/>
                  </a:lnTo>
                  <a:lnTo>
                    <a:pt x="34625" y="9684"/>
                  </a:lnTo>
                  <a:lnTo>
                    <a:pt x="34507" y="9508"/>
                  </a:lnTo>
                  <a:lnTo>
                    <a:pt x="34258" y="9156"/>
                  </a:lnTo>
                  <a:lnTo>
                    <a:pt x="33876" y="8642"/>
                  </a:lnTo>
                  <a:lnTo>
                    <a:pt x="33363" y="8011"/>
                  </a:lnTo>
                  <a:lnTo>
                    <a:pt x="33055" y="7644"/>
                  </a:lnTo>
                  <a:lnTo>
                    <a:pt x="32717" y="7263"/>
                  </a:lnTo>
                  <a:lnTo>
                    <a:pt x="32351" y="6867"/>
                  </a:lnTo>
                  <a:lnTo>
                    <a:pt x="31954" y="6441"/>
                  </a:lnTo>
                  <a:lnTo>
                    <a:pt x="31514" y="6016"/>
                  </a:lnTo>
                  <a:lnTo>
                    <a:pt x="31060" y="5591"/>
                  </a:lnTo>
                  <a:lnTo>
                    <a:pt x="30561" y="5136"/>
                  </a:lnTo>
                  <a:lnTo>
                    <a:pt x="30033" y="4696"/>
                  </a:lnTo>
                  <a:lnTo>
                    <a:pt x="29475" y="4255"/>
                  </a:lnTo>
                  <a:lnTo>
                    <a:pt x="28888" y="3815"/>
                  </a:lnTo>
                  <a:lnTo>
                    <a:pt x="28272" y="3390"/>
                  </a:lnTo>
                  <a:lnTo>
                    <a:pt x="27626" y="2964"/>
                  </a:lnTo>
                  <a:lnTo>
                    <a:pt x="26952" y="2554"/>
                  </a:lnTo>
                  <a:lnTo>
                    <a:pt x="26247" y="2172"/>
                  </a:lnTo>
                  <a:lnTo>
                    <a:pt x="25514" y="1805"/>
                  </a:lnTo>
                  <a:lnTo>
                    <a:pt x="25132" y="1629"/>
                  </a:lnTo>
                  <a:lnTo>
                    <a:pt x="24736" y="1468"/>
                  </a:lnTo>
                  <a:lnTo>
                    <a:pt x="24340" y="1306"/>
                  </a:lnTo>
                  <a:lnTo>
                    <a:pt x="23944" y="1145"/>
                  </a:lnTo>
                  <a:lnTo>
                    <a:pt x="23533" y="998"/>
                  </a:lnTo>
                  <a:lnTo>
                    <a:pt x="23122" y="866"/>
                  </a:lnTo>
                  <a:lnTo>
                    <a:pt x="22697" y="734"/>
                  </a:lnTo>
                  <a:lnTo>
                    <a:pt x="22271" y="617"/>
                  </a:lnTo>
                  <a:lnTo>
                    <a:pt x="21831" y="514"/>
                  </a:lnTo>
                  <a:lnTo>
                    <a:pt x="21391" y="412"/>
                  </a:lnTo>
                  <a:lnTo>
                    <a:pt x="20936" y="324"/>
                  </a:lnTo>
                  <a:lnTo>
                    <a:pt x="20482" y="235"/>
                  </a:lnTo>
                  <a:lnTo>
                    <a:pt x="20012" y="162"/>
                  </a:lnTo>
                  <a:lnTo>
                    <a:pt x="19528" y="118"/>
                  </a:lnTo>
                  <a:lnTo>
                    <a:pt x="19058" y="74"/>
                  </a:lnTo>
                  <a:lnTo>
                    <a:pt x="18574" y="30"/>
                  </a:lnTo>
                  <a:lnTo>
                    <a:pt x="18075" y="15"/>
                  </a:lnTo>
                  <a:lnTo>
                    <a:pt x="17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106;p15">
              <a:extLst>
                <a:ext uri="{FF2B5EF4-FFF2-40B4-BE49-F238E27FC236}">
                  <a16:creationId xmlns:a16="http://schemas.microsoft.com/office/drawing/2014/main" id="{4379B4D1-20CC-ED6B-6AE7-8C98DEBCE5C5}"/>
                </a:ext>
              </a:extLst>
            </p:cNvPr>
            <p:cNvSpPr/>
            <p:nvPr/>
          </p:nvSpPr>
          <p:spPr>
            <a:xfrm>
              <a:off x="12070704" y="1128299"/>
              <a:ext cx="48974" cy="48979"/>
            </a:xfrm>
            <a:custGeom>
              <a:avLst/>
              <a:gdLst/>
              <a:ahLst/>
              <a:cxnLst/>
              <a:rect l="l" t="t" r="r" b="b"/>
              <a:pathLst>
                <a:path w="8451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800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32"/>
                  </a:lnTo>
                  <a:lnTo>
                    <a:pt x="2979" y="191"/>
                  </a:lnTo>
                  <a:lnTo>
                    <a:pt x="2773" y="264"/>
                  </a:lnTo>
                  <a:lnTo>
                    <a:pt x="2582" y="338"/>
                  </a:lnTo>
                  <a:lnTo>
                    <a:pt x="2392" y="426"/>
                  </a:lnTo>
                  <a:lnTo>
                    <a:pt x="2216" y="514"/>
                  </a:lnTo>
                  <a:lnTo>
                    <a:pt x="2040" y="617"/>
                  </a:lnTo>
                  <a:lnTo>
                    <a:pt x="1864" y="719"/>
                  </a:lnTo>
                  <a:lnTo>
                    <a:pt x="1702" y="837"/>
                  </a:lnTo>
                  <a:lnTo>
                    <a:pt x="1541" y="969"/>
                  </a:lnTo>
                  <a:lnTo>
                    <a:pt x="1394" y="1101"/>
                  </a:lnTo>
                  <a:lnTo>
                    <a:pt x="1247" y="1247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51" y="1702"/>
                  </a:lnTo>
                  <a:lnTo>
                    <a:pt x="719" y="1864"/>
                  </a:lnTo>
                  <a:lnTo>
                    <a:pt x="616" y="2040"/>
                  </a:lnTo>
                  <a:lnTo>
                    <a:pt x="514" y="2216"/>
                  </a:lnTo>
                  <a:lnTo>
                    <a:pt x="426" y="2392"/>
                  </a:lnTo>
                  <a:lnTo>
                    <a:pt x="338" y="2583"/>
                  </a:lnTo>
                  <a:lnTo>
                    <a:pt x="264" y="2773"/>
                  </a:lnTo>
                  <a:lnTo>
                    <a:pt x="191" y="2979"/>
                  </a:lnTo>
                  <a:lnTo>
                    <a:pt x="132" y="3169"/>
                  </a:lnTo>
                  <a:lnTo>
                    <a:pt x="88" y="3375"/>
                  </a:lnTo>
                  <a:lnTo>
                    <a:pt x="59" y="3580"/>
                  </a:lnTo>
                  <a:lnTo>
                    <a:pt x="30" y="3800"/>
                  </a:lnTo>
                  <a:lnTo>
                    <a:pt x="15" y="4006"/>
                  </a:lnTo>
                  <a:lnTo>
                    <a:pt x="0" y="4226"/>
                  </a:lnTo>
                  <a:lnTo>
                    <a:pt x="15" y="4446"/>
                  </a:lnTo>
                  <a:lnTo>
                    <a:pt x="30" y="4666"/>
                  </a:lnTo>
                  <a:lnTo>
                    <a:pt x="59" y="4871"/>
                  </a:lnTo>
                  <a:lnTo>
                    <a:pt x="88" y="5077"/>
                  </a:lnTo>
                  <a:lnTo>
                    <a:pt x="132" y="5282"/>
                  </a:lnTo>
                  <a:lnTo>
                    <a:pt x="191" y="5487"/>
                  </a:lnTo>
                  <a:lnTo>
                    <a:pt x="264" y="5678"/>
                  </a:lnTo>
                  <a:lnTo>
                    <a:pt x="338" y="5869"/>
                  </a:lnTo>
                  <a:lnTo>
                    <a:pt x="426" y="6060"/>
                  </a:lnTo>
                  <a:lnTo>
                    <a:pt x="514" y="6236"/>
                  </a:lnTo>
                  <a:lnTo>
                    <a:pt x="616" y="6412"/>
                  </a:lnTo>
                  <a:lnTo>
                    <a:pt x="719" y="6588"/>
                  </a:lnTo>
                  <a:lnTo>
                    <a:pt x="851" y="6749"/>
                  </a:lnTo>
                  <a:lnTo>
                    <a:pt x="969" y="6911"/>
                  </a:lnTo>
                  <a:lnTo>
                    <a:pt x="1101" y="7072"/>
                  </a:lnTo>
                  <a:lnTo>
                    <a:pt x="1247" y="7219"/>
                  </a:lnTo>
                  <a:lnTo>
                    <a:pt x="1394" y="7351"/>
                  </a:lnTo>
                  <a:lnTo>
                    <a:pt x="1541" y="7483"/>
                  </a:lnTo>
                  <a:lnTo>
                    <a:pt x="1702" y="7615"/>
                  </a:lnTo>
                  <a:lnTo>
                    <a:pt x="1864" y="7732"/>
                  </a:lnTo>
                  <a:lnTo>
                    <a:pt x="2040" y="7835"/>
                  </a:lnTo>
                  <a:lnTo>
                    <a:pt x="2216" y="7938"/>
                  </a:lnTo>
                  <a:lnTo>
                    <a:pt x="2392" y="8040"/>
                  </a:lnTo>
                  <a:lnTo>
                    <a:pt x="2582" y="8114"/>
                  </a:lnTo>
                  <a:lnTo>
                    <a:pt x="2773" y="8202"/>
                  </a:lnTo>
                  <a:lnTo>
                    <a:pt x="2979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800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66" y="8436"/>
                  </a:lnTo>
                  <a:lnTo>
                    <a:pt x="4871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87" y="8260"/>
                  </a:lnTo>
                  <a:lnTo>
                    <a:pt x="5678" y="8202"/>
                  </a:lnTo>
                  <a:lnTo>
                    <a:pt x="5869" y="8114"/>
                  </a:lnTo>
                  <a:lnTo>
                    <a:pt x="6060" y="8040"/>
                  </a:lnTo>
                  <a:lnTo>
                    <a:pt x="6236" y="7938"/>
                  </a:lnTo>
                  <a:lnTo>
                    <a:pt x="6426" y="7835"/>
                  </a:lnTo>
                  <a:lnTo>
                    <a:pt x="6588" y="7732"/>
                  </a:lnTo>
                  <a:lnTo>
                    <a:pt x="6764" y="7615"/>
                  </a:lnTo>
                  <a:lnTo>
                    <a:pt x="6910" y="7483"/>
                  </a:lnTo>
                  <a:lnTo>
                    <a:pt x="7072" y="7351"/>
                  </a:lnTo>
                  <a:lnTo>
                    <a:pt x="7219" y="7219"/>
                  </a:lnTo>
                  <a:lnTo>
                    <a:pt x="7351" y="7072"/>
                  </a:lnTo>
                  <a:lnTo>
                    <a:pt x="7483" y="6911"/>
                  </a:lnTo>
                  <a:lnTo>
                    <a:pt x="7615" y="6749"/>
                  </a:lnTo>
                  <a:lnTo>
                    <a:pt x="7732" y="6588"/>
                  </a:lnTo>
                  <a:lnTo>
                    <a:pt x="7835" y="6412"/>
                  </a:lnTo>
                  <a:lnTo>
                    <a:pt x="7937" y="6236"/>
                  </a:lnTo>
                  <a:lnTo>
                    <a:pt x="8040" y="6060"/>
                  </a:lnTo>
                  <a:lnTo>
                    <a:pt x="8128" y="5869"/>
                  </a:lnTo>
                  <a:lnTo>
                    <a:pt x="8202" y="5678"/>
                  </a:lnTo>
                  <a:lnTo>
                    <a:pt x="8260" y="5487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407" y="4871"/>
                  </a:lnTo>
                  <a:lnTo>
                    <a:pt x="8436" y="4666"/>
                  </a:lnTo>
                  <a:lnTo>
                    <a:pt x="8451" y="4446"/>
                  </a:lnTo>
                  <a:lnTo>
                    <a:pt x="8451" y="4226"/>
                  </a:lnTo>
                  <a:lnTo>
                    <a:pt x="8451" y="4006"/>
                  </a:lnTo>
                  <a:lnTo>
                    <a:pt x="8436" y="3800"/>
                  </a:lnTo>
                  <a:lnTo>
                    <a:pt x="8407" y="3580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202" y="2773"/>
                  </a:lnTo>
                  <a:lnTo>
                    <a:pt x="8128" y="2583"/>
                  </a:lnTo>
                  <a:lnTo>
                    <a:pt x="8040" y="2392"/>
                  </a:lnTo>
                  <a:lnTo>
                    <a:pt x="7937" y="2216"/>
                  </a:lnTo>
                  <a:lnTo>
                    <a:pt x="7835" y="2040"/>
                  </a:lnTo>
                  <a:lnTo>
                    <a:pt x="7732" y="1864"/>
                  </a:lnTo>
                  <a:lnTo>
                    <a:pt x="7615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19" y="1247"/>
                  </a:lnTo>
                  <a:lnTo>
                    <a:pt x="7072" y="1101"/>
                  </a:lnTo>
                  <a:lnTo>
                    <a:pt x="6910" y="969"/>
                  </a:lnTo>
                  <a:lnTo>
                    <a:pt x="6764" y="837"/>
                  </a:lnTo>
                  <a:lnTo>
                    <a:pt x="6588" y="719"/>
                  </a:lnTo>
                  <a:lnTo>
                    <a:pt x="6426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8" y="264"/>
                  </a:lnTo>
                  <a:lnTo>
                    <a:pt x="5487" y="191"/>
                  </a:lnTo>
                  <a:lnTo>
                    <a:pt x="5282" y="132"/>
                  </a:lnTo>
                  <a:lnTo>
                    <a:pt x="5077" y="88"/>
                  </a:lnTo>
                  <a:lnTo>
                    <a:pt x="4871" y="59"/>
                  </a:lnTo>
                  <a:lnTo>
                    <a:pt x="4666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3428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37"/>
          <p:cNvGrpSpPr/>
          <p:nvPr/>
        </p:nvGrpSpPr>
        <p:grpSpPr>
          <a:xfrm>
            <a:off x="-452757" y="162235"/>
            <a:ext cx="3281998" cy="3557782"/>
            <a:chOff x="1801987" y="1760620"/>
            <a:chExt cx="871134" cy="944335"/>
          </a:xfrm>
        </p:grpSpPr>
        <p:sp>
          <p:nvSpPr>
            <p:cNvPr id="915" name="Google Shape;915;p37"/>
            <p:cNvSpPr/>
            <p:nvPr/>
          </p:nvSpPr>
          <p:spPr>
            <a:xfrm>
              <a:off x="1947258" y="1760620"/>
              <a:ext cx="725863" cy="825873"/>
            </a:xfrm>
            <a:custGeom>
              <a:avLst/>
              <a:gdLst/>
              <a:ahLst/>
              <a:cxnLst/>
              <a:rect l="l" t="t" r="r" b="b"/>
              <a:pathLst>
                <a:path w="11482" h="13064" extrusionOk="0">
                  <a:moveTo>
                    <a:pt x="3391" y="1"/>
                  </a:moveTo>
                  <a:cubicBezTo>
                    <a:pt x="3129" y="1"/>
                    <a:pt x="2833" y="39"/>
                    <a:pt x="2498" y="119"/>
                  </a:cubicBezTo>
                  <a:cubicBezTo>
                    <a:pt x="2498" y="119"/>
                    <a:pt x="2396" y="97"/>
                    <a:pt x="2237" y="97"/>
                  </a:cubicBezTo>
                  <a:cubicBezTo>
                    <a:pt x="1784" y="97"/>
                    <a:pt x="863" y="278"/>
                    <a:pt x="500" y="1672"/>
                  </a:cubicBezTo>
                  <a:cubicBezTo>
                    <a:pt x="0" y="3554"/>
                    <a:pt x="188" y="5695"/>
                    <a:pt x="883" y="6534"/>
                  </a:cubicBezTo>
                  <a:cubicBezTo>
                    <a:pt x="1579" y="7363"/>
                    <a:pt x="8243" y="13064"/>
                    <a:pt x="8243" y="13064"/>
                  </a:cubicBezTo>
                  <a:cubicBezTo>
                    <a:pt x="8243" y="13064"/>
                    <a:pt x="11482" y="10753"/>
                    <a:pt x="8297" y="7711"/>
                  </a:cubicBezTo>
                  <a:cubicBezTo>
                    <a:pt x="8297" y="7711"/>
                    <a:pt x="5594" y="4401"/>
                    <a:pt x="5424" y="2671"/>
                  </a:cubicBezTo>
                  <a:cubicBezTo>
                    <a:pt x="5273" y="1201"/>
                    <a:pt x="4870" y="1"/>
                    <a:pt x="3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022233" y="1822825"/>
              <a:ext cx="240290" cy="274870"/>
            </a:xfrm>
            <a:custGeom>
              <a:avLst/>
              <a:gdLst/>
              <a:ahLst/>
              <a:cxnLst/>
              <a:rect l="l" t="t" r="r" b="b"/>
              <a:pathLst>
                <a:path w="3801" h="4348" extrusionOk="0">
                  <a:moveTo>
                    <a:pt x="152" y="1"/>
                  </a:moveTo>
                  <a:lnTo>
                    <a:pt x="170" y="1812"/>
                  </a:lnTo>
                  <a:cubicBezTo>
                    <a:pt x="1" y="3168"/>
                    <a:pt x="1392" y="3962"/>
                    <a:pt x="1392" y="3962"/>
                  </a:cubicBezTo>
                  <a:cubicBezTo>
                    <a:pt x="1923" y="4238"/>
                    <a:pt x="2329" y="4347"/>
                    <a:pt x="2639" y="4347"/>
                  </a:cubicBezTo>
                  <a:cubicBezTo>
                    <a:pt x="3800" y="4347"/>
                    <a:pt x="3623" y="2820"/>
                    <a:pt x="3623" y="2820"/>
                  </a:cubicBezTo>
                  <a:lnTo>
                    <a:pt x="3542" y="589"/>
                  </a:lnTo>
                  <a:lnTo>
                    <a:pt x="3462" y="1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986136" y="1940723"/>
              <a:ext cx="81298" cy="81234"/>
            </a:xfrm>
            <a:custGeom>
              <a:avLst/>
              <a:gdLst/>
              <a:ahLst/>
              <a:cxnLst/>
              <a:rect l="l" t="t" r="r" b="b"/>
              <a:pathLst>
                <a:path w="1286" h="1285" extrusionOk="0">
                  <a:moveTo>
                    <a:pt x="643" y="0"/>
                  </a:moveTo>
                  <a:cubicBezTo>
                    <a:pt x="286" y="0"/>
                    <a:pt x="1" y="286"/>
                    <a:pt x="1" y="642"/>
                  </a:cubicBezTo>
                  <a:cubicBezTo>
                    <a:pt x="1" y="999"/>
                    <a:pt x="286" y="1285"/>
                    <a:pt x="643" y="1285"/>
                  </a:cubicBezTo>
                  <a:cubicBezTo>
                    <a:pt x="1000" y="1285"/>
                    <a:pt x="1285" y="999"/>
                    <a:pt x="1285" y="642"/>
                  </a:cubicBezTo>
                  <a:cubicBezTo>
                    <a:pt x="1285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2005923" y="1958171"/>
              <a:ext cx="29333" cy="46907"/>
            </a:xfrm>
            <a:custGeom>
              <a:avLst/>
              <a:gdLst/>
              <a:ahLst/>
              <a:cxnLst/>
              <a:rect l="l" t="t" r="r" b="b"/>
              <a:pathLst>
                <a:path w="464" h="742" extrusionOk="0">
                  <a:moveTo>
                    <a:pt x="143" y="1"/>
                  </a:moveTo>
                  <a:cubicBezTo>
                    <a:pt x="134" y="1"/>
                    <a:pt x="134" y="10"/>
                    <a:pt x="125" y="10"/>
                  </a:cubicBezTo>
                  <a:cubicBezTo>
                    <a:pt x="116" y="10"/>
                    <a:pt x="98" y="19"/>
                    <a:pt x="89" y="27"/>
                  </a:cubicBezTo>
                  <a:cubicBezTo>
                    <a:pt x="71" y="36"/>
                    <a:pt x="62" y="54"/>
                    <a:pt x="45" y="72"/>
                  </a:cubicBezTo>
                  <a:cubicBezTo>
                    <a:pt x="27" y="117"/>
                    <a:pt x="18" y="152"/>
                    <a:pt x="9" y="197"/>
                  </a:cubicBezTo>
                  <a:cubicBezTo>
                    <a:pt x="0" y="242"/>
                    <a:pt x="0" y="277"/>
                    <a:pt x="0" y="322"/>
                  </a:cubicBezTo>
                  <a:cubicBezTo>
                    <a:pt x="9" y="277"/>
                    <a:pt x="9" y="242"/>
                    <a:pt x="27" y="197"/>
                  </a:cubicBezTo>
                  <a:cubicBezTo>
                    <a:pt x="36" y="161"/>
                    <a:pt x="45" y="117"/>
                    <a:pt x="71" y="90"/>
                  </a:cubicBezTo>
                  <a:cubicBezTo>
                    <a:pt x="80" y="72"/>
                    <a:pt x="89" y="54"/>
                    <a:pt x="107" y="45"/>
                  </a:cubicBezTo>
                  <a:cubicBezTo>
                    <a:pt x="120" y="39"/>
                    <a:pt x="132" y="33"/>
                    <a:pt x="142" y="33"/>
                  </a:cubicBezTo>
                  <a:cubicBezTo>
                    <a:pt x="146" y="33"/>
                    <a:pt x="149" y="34"/>
                    <a:pt x="152" y="36"/>
                  </a:cubicBezTo>
                  <a:cubicBezTo>
                    <a:pt x="170" y="36"/>
                    <a:pt x="187" y="54"/>
                    <a:pt x="196" y="63"/>
                  </a:cubicBezTo>
                  <a:cubicBezTo>
                    <a:pt x="205" y="81"/>
                    <a:pt x="223" y="99"/>
                    <a:pt x="232" y="117"/>
                  </a:cubicBezTo>
                  <a:cubicBezTo>
                    <a:pt x="268" y="188"/>
                    <a:pt x="294" y="268"/>
                    <a:pt x="321" y="349"/>
                  </a:cubicBezTo>
                  <a:cubicBezTo>
                    <a:pt x="333" y="379"/>
                    <a:pt x="342" y="413"/>
                    <a:pt x="351" y="447"/>
                  </a:cubicBezTo>
                  <a:lnTo>
                    <a:pt x="351" y="447"/>
                  </a:lnTo>
                  <a:cubicBezTo>
                    <a:pt x="341" y="432"/>
                    <a:pt x="331" y="417"/>
                    <a:pt x="321" y="402"/>
                  </a:cubicBezTo>
                  <a:cubicBezTo>
                    <a:pt x="294" y="375"/>
                    <a:pt x="277" y="349"/>
                    <a:pt x="241" y="322"/>
                  </a:cubicBezTo>
                  <a:cubicBezTo>
                    <a:pt x="232" y="313"/>
                    <a:pt x="214" y="304"/>
                    <a:pt x="196" y="304"/>
                  </a:cubicBezTo>
                  <a:cubicBezTo>
                    <a:pt x="189" y="302"/>
                    <a:pt x="183" y="300"/>
                    <a:pt x="177" y="300"/>
                  </a:cubicBezTo>
                  <a:cubicBezTo>
                    <a:pt x="160" y="300"/>
                    <a:pt x="147" y="309"/>
                    <a:pt x="134" y="322"/>
                  </a:cubicBezTo>
                  <a:cubicBezTo>
                    <a:pt x="116" y="331"/>
                    <a:pt x="107" y="349"/>
                    <a:pt x="98" y="366"/>
                  </a:cubicBezTo>
                  <a:cubicBezTo>
                    <a:pt x="98" y="384"/>
                    <a:pt x="89" y="402"/>
                    <a:pt x="89" y="420"/>
                  </a:cubicBezTo>
                  <a:cubicBezTo>
                    <a:pt x="80" y="447"/>
                    <a:pt x="80" y="482"/>
                    <a:pt x="80" y="518"/>
                  </a:cubicBezTo>
                  <a:cubicBezTo>
                    <a:pt x="80" y="581"/>
                    <a:pt x="80" y="652"/>
                    <a:pt x="89" y="714"/>
                  </a:cubicBezTo>
                  <a:cubicBezTo>
                    <a:pt x="89" y="652"/>
                    <a:pt x="89" y="581"/>
                    <a:pt x="98" y="518"/>
                  </a:cubicBezTo>
                  <a:cubicBezTo>
                    <a:pt x="98" y="482"/>
                    <a:pt x="107" y="456"/>
                    <a:pt x="116" y="420"/>
                  </a:cubicBezTo>
                  <a:cubicBezTo>
                    <a:pt x="125" y="393"/>
                    <a:pt x="134" y="358"/>
                    <a:pt x="152" y="340"/>
                  </a:cubicBezTo>
                  <a:cubicBezTo>
                    <a:pt x="161" y="331"/>
                    <a:pt x="170" y="331"/>
                    <a:pt x="187" y="331"/>
                  </a:cubicBezTo>
                  <a:cubicBezTo>
                    <a:pt x="196" y="340"/>
                    <a:pt x="214" y="349"/>
                    <a:pt x="223" y="358"/>
                  </a:cubicBezTo>
                  <a:cubicBezTo>
                    <a:pt x="250" y="375"/>
                    <a:pt x="268" y="393"/>
                    <a:pt x="285" y="420"/>
                  </a:cubicBezTo>
                  <a:cubicBezTo>
                    <a:pt x="321" y="473"/>
                    <a:pt x="357" y="536"/>
                    <a:pt x="384" y="589"/>
                  </a:cubicBezTo>
                  <a:lnTo>
                    <a:pt x="464" y="741"/>
                  </a:lnTo>
                  <a:lnTo>
                    <a:pt x="428" y="572"/>
                  </a:lnTo>
                  <a:cubicBezTo>
                    <a:pt x="410" y="491"/>
                    <a:pt x="384" y="411"/>
                    <a:pt x="357" y="331"/>
                  </a:cubicBezTo>
                  <a:cubicBezTo>
                    <a:pt x="348" y="295"/>
                    <a:pt x="330" y="250"/>
                    <a:pt x="312" y="215"/>
                  </a:cubicBezTo>
                  <a:cubicBezTo>
                    <a:pt x="303" y="170"/>
                    <a:pt x="285" y="134"/>
                    <a:pt x="259" y="99"/>
                  </a:cubicBezTo>
                  <a:cubicBezTo>
                    <a:pt x="250" y="81"/>
                    <a:pt x="241" y="63"/>
                    <a:pt x="223" y="45"/>
                  </a:cubicBezTo>
                  <a:cubicBezTo>
                    <a:pt x="205" y="27"/>
                    <a:pt x="187" y="10"/>
                    <a:pt x="161" y="10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22233" y="1812141"/>
              <a:ext cx="232451" cy="211905"/>
            </a:xfrm>
            <a:custGeom>
              <a:avLst/>
              <a:gdLst/>
              <a:ahLst/>
              <a:cxnLst/>
              <a:rect l="l" t="t" r="r" b="b"/>
              <a:pathLst>
                <a:path w="3677" h="3352" extrusionOk="0">
                  <a:moveTo>
                    <a:pt x="108" y="0"/>
                  </a:moveTo>
                  <a:lnTo>
                    <a:pt x="1" y="2016"/>
                  </a:lnTo>
                  <a:lnTo>
                    <a:pt x="438" y="2221"/>
                  </a:lnTo>
                  <a:cubicBezTo>
                    <a:pt x="685" y="3208"/>
                    <a:pt x="985" y="3352"/>
                    <a:pt x="1139" y="3352"/>
                  </a:cubicBezTo>
                  <a:cubicBezTo>
                    <a:pt x="1202" y="3352"/>
                    <a:pt x="1241" y="3328"/>
                    <a:pt x="1241" y="3328"/>
                  </a:cubicBezTo>
                  <a:cubicBezTo>
                    <a:pt x="545" y="3007"/>
                    <a:pt x="759" y="1320"/>
                    <a:pt x="759" y="1320"/>
                  </a:cubicBezTo>
                  <a:lnTo>
                    <a:pt x="2026" y="1258"/>
                  </a:lnTo>
                  <a:cubicBezTo>
                    <a:pt x="2311" y="964"/>
                    <a:pt x="1946" y="170"/>
                    <a:pt x="1946" y="170"/>
                  </a:cubicBezTo>
                  <a:lnTo>
                    <a:pt x="1946" y="170"/>
                  </a:lnTo>
                  <a:cubicBezTo>
                    <a:pt x="2427" y="393"/>
                    <a:pt x="2445" y="1258"/>
                    <a:pt x="2445" y="1258"/>
                  </a:cubicBezTo>
                  <a:cubicBezTo>
                    <a:pt x="2445" y="1258"/>
                    <a:pt x="3382" y="1204"/>
                    <a:pt x="3676" y="1204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185773" y="1901592"/>
              <a:ext cx="43494" cy="117016"/>
            </a:xfrm>
            <a:custGeom>
              <a:avLst/>
              <a:gdLst/>
              <a:ahLst/>
              <a:cxnLst/>
              <a:rect l="l" t="t" r="r" b="b"/>
              <a:pathLst>
                <a:path w="688" h="1851" extrusionOk="0">
                  <a:moveTo>
                    <a:pt x="524" y="1"/>
                  </a:moveTo>
                  <a:cubicBezTo>
                    <a:pt x="484" y="1"/>
                    <a:pt x="443" y="5"/>
                    <a:pt x="402" y="13"/>
                  </a:cubicBezTo>
                  <a:cubicBezTo>
                    <a:pt x="393" y="13"/>
                    <a:pt x="384" y="13"/>
                    <a:pt x="367" y="21"/>
                  </a:cubicBezTo>
                  <a:cubicBezTo>
                    <a:pt x="358" y="21"/>
                    <a:pt x="349" y="30"/>
                    <a:pt x="331" y="30"/>
                  </a:cubicBezTo>
                  <a:cubicBezTo>
                    <a:pt x="313" y="39"/>
                    <a:pt x="286" y="57"/>
                    <a:pt x="268" y="75"/>
                  </a:cubicBezTo>
                  <a:cubicBezTo>
                    <a:pt x="233" y="102"/>
                    <a:pt x="197" y="146"/>
                    <a:pt x="179" y="182"/>
                  </a:cubicBezTo>
                  <a:cubicBezTo>
                    <a:pt x="126" y="271"/>
                    <a:pt x="99" y="360"/>
                    <a:pt x="72" y="450"/>
                  </a:cubicBezTo>
                  <a:cubicBezTo>
                    <a:pt x="54" y="548"/>
                    <a:pt x="37" y="637"/>
                    <a:pt x="19" y="735"/>
                  </a:cubicBezTo>
                  <a:cubicBezTo>
                    <a:pt x="10" y="824"/>
                    <a:pt x="1" y="922"/>
                    <a:pt x="10" y="1021"/>
                  </a:cubicBezTo>
                  <a:cubicBezTo>
                    <a:pt x="10" y="1110"/>
                    <a:pt x="28" y="1208"/>
                    <a:pt x="54" y="1297"/>
                  </a:cubicBezTo>
                  <a:cubicBezTo>
                    <a:pt x="81" y="1386"/>
                    <a:pt x="117" y="1476"/>
                    <a:pt x="152" y="1565"/>
                  </a:cubicBezTo>
                  <a:cubicBezTo>
                    <a:pt x="193" y="1646"/>
                    <a:pt x="227" y="1721"/>
                    <a:pt x="273" y="1801"/>
                  </a:cubicBezTo>
                  <a:lnTo>
                    <a:pt x="273" y="1801"/>
                  </a:lnTo>
                  <a:lnTo>
                    <a:pt x="161" y="1823"/>
                  </a:lnTo>
                  <a:cubicBezTo>
                    <a:pt x="117" y="1823"/>
                    <a:pt x="72" y="1832"/>
                    <a:pt x="28" y="1841"/>
                  </a:cubicBezTo>
                  <a:lnTo>
                    <a:pt x="28" y="1850"/>
                  </a:lnTo>
                  <a:cubicBezTo>
                    <a:pt x="72" y="1841"/>
                    <a:pt x="117" y="1841"/>
                    <a:pt x="161" y="1841"/>
                  </a:cubicBezTo>
                  <a:lnTo>
                    <a:pt x="295" y="1832"/>
                  </a:lnTo>
                  <a:lnTo>
                    <a:pt x="322" y="1832"/>
                  </a:lnTo>
                  <a:lnTo>
                    <a:pt x="304" y="1806"/>
                  </a:lnTo>
                  <a:cubicBezTo>
                    <a:pt x="233" y="1636"/>
                    <a:pt x="161" y="1467"/>
                    <a:pt x="99" y="1288"/>
                  </a:cubicBezTo>
                  <a:cubicBezTo>
                    <a:pt x="72" y="1199"/>
                    <a:pt x="54" y="1110"/>
                    <a:pt x="45" y="1012"/>
                  </a:cubicBezTo>
                  <a:cubicBezTo>
                    <a:pt x="37" y="922"/>
                    <a:pt x="37" y="824"/>
                    <a:pt x="45" y="735"/>
                  </a:cubicBezTo>
                  <a:cubicBezTo>
                    <a:pt x="45" y="637"/>
                    <a:pt x="63" y="548"/>
                    <a:pt x="90" y="459"/>
                  </a:cubicBezTo>
                  <a:cubicBezTo>
                    <a:pt x="117" y="369"/>
                    <a:pt x="152" y="280"/>
                    <a:pt x="206" y="200"/>
                  </a:cubicBezTo>
                  <a:cubicBezTo>
                    <a:pt x="251" y="128"/>
                    <a:pt x="322" y="66"/>
                    <a:pt x="411" y="48"/>
                  </a:cubicBezTo>
                  <a:cubicBezTo>
                    <a:pt x="476" y="35"/>
                    <a:pt x="547" y="27"/>
                    <a:pt x="614" y="27"/>
                  </a:cubicBezTo>
                  <a:cubicBezTo>
                    <a:pt x="639" y="27"/>
                    <a:pt x="664" y="28"/>
                    <a:pt x="688" y="30"/>
                  </a:cubicBezTo>
                  <a:cubicBezTo>
                    <a:pt x="635" y="9"/>
                    <a:pt x="580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102327" y="1944642"/>
              <a:ext cx="15868" cy="10810"/>
            </a:xfrm>
            <a:custGeom>
              <a:avLst/>
              <a:gdLst/>
              <a:ahLst/>
              <a:cxnLst/>
              <a:rect l="l" t="t" r="r" b="b"/>
              <a:pathLst>
                <a:path w="251" h="171" extrusionOk="0">
                  <a:moveTo>
                    <a:pt x="250" y="1"/>
                  </a:moveTo>
                  <a:cubicBezTo>
                    <a:pt x="224" y="10"/>
                    <a:pt x="206" y="27"/>
                    <a:pt x="179" y="36"/>
                  </a:cubicBezTo>
                  <a:cubicBezTo>
                    <a:pt x="161" y="45"/>
                    <a:pt x="134" y="63"/>
                    <a:pt x="116" y="72"/>
                  </a:cubicBezTo>
                  <a:cubicBezTo>
                    <a:pt x="99" y="81"/>
                    <a:pt x="72" y="90"/>
                    <a:pt x="54" y="108"/>
                  </a:cubicBezTo>
                  <a:cubicBezTo>
                    <a:pt x="36" y="125"/>
                    <a:pt x="18" y="143"/>
                    <a:pt x="1" y="170"/>
                  </a:cubicBezTo>
                  <a:lnTo>
                    <a:pt x="9" y="170"/>
                  </a:lnTo>
                  <a:cubicBezTo>
                    <a:pt x="36" y="170"/>
                    <a:pt x="54" y="152"/>
                    <a:pt x="81" y="143"/>
                  </a:cubicBezTo>
                  <a:cubicBezTo>
                    <a:pt x="99" y="134"/>
                    <a:pt x="116" y="117"/>
                    <a:pt x="134" y="99"/>
                  </a:cubicBezTo>
                  <a:cubicBezTo>
                    <a:pt x="152" y="90"/>
                    <a:pt x="179" y="72"/>
                    <a:pt x="197" y="54"/>
                  </a:cubicBezTo>
                  <a:cubicBezTo>
                    <a:pt x="215" y="36"/>
                    <a:pt x="232" y="18"/>
                    <a:pt x="250" y="10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108523" y="1948056"/>
              <a:ext cx="10810" cy="15804"/>
            </a:xfrm>
            <a:custGeom>
              <a:avLst/>
              <a:gdLst/>
              <a:ahLst/>
              <a:cxnLst/>
              <a:rect l="l" t="t" r="r" b="b"/>
              <a:pathLst>
                <a:path w="171" h="250" extrusionOk="0">
                  <a:moveTo>
                    <a:pt x="170" y="0"/>
                  </a:moveTo>
                  <a:lnTo>
                    <a:pt x="170" y="0"/>
                  </a:lnTo>
                  <a:cubicBezTo>
                    <a:pt x="152" y="18"/>
                    <a:pt x="134" y="36"/>
                    <a:pt x="117" y="54"/>
                  </a:cubicBezTo>
                  <a:cubicBezTo>
                    <a:pt x="99" y="71"/>
                    <a:pt x="90" y="89"/>
                    <a:pt x="72" y="107"/>
                  </a:cubicBezTo>
                  <a:cubicBezTo>
                    <a:pt x="54" y="134"/>
                    <a:pt x="36" y="152"/>
                    <a:pt x="27" y="170"/>
                  </a:cubicBezTo>
                  <a:cubicBezTo>
                    <a:pt x="10" y="196"/>
                    <a:pt x="1" y="214"/>
                    <a:pt x="1" y="241"/>
                  </a:cubicBezTo>
                  <a:lnTo>
                    <a:pt x="1" y="250"/>
                  </a:lnTo>
                  <a:cubicBezTo>
                    <a:pt x="27" y="232"/>
                    <a:pt x="45" y="214"/>
                    <a:pt x="63" y="196"/>
                  </a:cubicBezTo>
                  <a:cubicBezTo>
                    <a:pt x="81" y="179"/>
                    <a:pt x="90" y="152"/>
                    <a:pt x="99" y="134"/>
                  </a:cubicBezTo>
                  <a:cubicBezTo>
                    <a:pt x="108" y="107"/>
                    <a:pt x="126" y="89"/>
                    <a:pt x="134" y="63"/>
                  </a:cubicBezTo>
                  <a:cubicBezTo>
                    <a:pt x="143" y="45"/>
                    <a:pt x="161" y="18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102327" y="1909684"/>
              <a:ext cx="42356" cy="15868"/>
            </a:xfrm>
            <a:custGeom>
              <a:avLst/>
              <a:gdLst/>
              <a:ahLst/>
              <a:cxnLst/>
              <a:rect l="l" t="t" r="r" b="b"/>
              <a:pathLst>
                <a:path w="670" h="251" extrusionOk="0">
                  <a:moveTo>
                    <a:pt x="313" y="0"/>
                  </a:moveTo>
                  <a:cubicBezTo>
                    <a:pt x="241" y="9"/>
                    <a:pt x="170" y="36"/>
                    <a:pt x="125" y="81"/>
                  </a:cubicBezTo>
                  <a:cubicBezTo>
                    <a:pt x="72" y="134"/>
                    <a:pt x="36" y="188"/>
                    <a:pt x="1" y="250"/>
                  </a:cubicBezTo>
                  <a:cubicBezTo>
                    <a:pt x="45" y="197"/>
                    <a:pt x="90" y="152"/>
                    <a:pt x="143" y="108"/>
                  </a:cubicBezTo>
                  <a:cubicBezTo>
                    <a:pt x="161" y="99"/>
                    <a:pt x="170" y="90"/>
                    <a:pt x="188" y="81"/>
                  </a:cubicBezTo>
                  <a:cubicBezTo>
                    <a:pt x="197" y="81"/>
                    <a:pt x="215" y="72"/>
                    <a:pt x="224" y="63"/>
                  </a:cubicBezTo>
                  <a:cubicBezTo>
                    <a:pt x="259" y="54"/>
                    <a:pt x="286" y="45"/>
                    <a:pt x="322" y="45"/>
                  </a:cubicBezTo>
                  <a:cubicBezTo>
                    <a:pt x="331" y="44"/>
                    <a:pt x="341" y="43"/>
                    <a:pt x="351" y="43"/>
                  </a:cubicBezTo>
                  <a:cubicBezTo>
                    <a:pt x="397" y="43"/>
                    <a:pt x="449" y="59"/>
                    <a:pt x="500" y="81"/>
                  </a:cubicBezTo>
                  <a:cubicBezTo>
                    <a:pt x="563" y="108"/>
                    <a:pt x="616" y="143"/>
                    <a:pt x="670" y="188"/>
                  </a:cubicBezTo>
                  <a:cubicBezTo>
                    <a:pt x="625" y="134"/>
                    <a:pt x="580" y="81"/>
                    <a:pt x="518" y="54"/>
                  </a:cubicBezTo>
                  <a:cubicBezTo>
                    <a:pt x="482" y="36"/>
                    <a:pt x="455" y="18"/>
                    <a:pt x="420" y="9"/>
                  </a:cubicBezTo>
                  <a:cubicBezTo>
                    <a:pt x="384" y="0"/>
                    <a:pt x="348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13580" y="1939016"/>
              <a:ext cx="34517" cy="14161"/>
            </a:xfrm>
            <a:custGeom>
              <a:avLst/>
              <a:gdLst/>
              <a:ahLst/>
              <a:cxnLst/>
              <a:rect l="l" t="t" r="r" b="b"/>
              <a:pathLst>
                <a:path w="546" h="224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54"/>
                    <a:pt x="37" y="99"/>
                    <a:pt x="81" y="134"/>
                  </a:cubicBezTo>
                  <a:cubicBezTo>
                    <a:pt x="117" y="179"/>
                    <a:pt x="170" y="206"/>
                    <a:pt x="224" y="214"/>
                  </a:cubicBezTo>
                  <a:lnTo>
                    <a:pt x="269" y="223"/>
                  </a:lnTo>
                  <a:lnTo>
                    <a:pt x="393" y="223"/>
                  </a:lnTo>
                  <a:cubicBezTo>
                    <a:pt x="420" y="214"/>
                    <a:pt x="447" y="206"/>
                    <a:pt x="465" y="197"/>
                  </a:cubicBezTo>
                  <a:cubicBezTo>
                    <a:pt x="492" y="188"/>
                    <a:pt x="518" y="179"/>
                    <a:pt x="545" y="170"/>
                  </a:cubicBezTo>
                  <a:cubicBezTo>
                    <a:pt x="518" y="170"/>
                    <a:pt x="492" y="170"/>
                    <a:pt x="465" y="179"/>
                  </a:cubicBezTo>
                  <a:lnTo>
                    <a:pt x="385" y="179"/>
                  </a:lnTo>
                  <a:cubicBezTo>
                    <a:pt x="362" y="182"/>
                    <a:pt x="342" y="185"/>
                    <a:pt x="321" y="185"/>
                  </a:cubicBezTo>
                  <a:cubicBezTo>
                    <a:pt x="293" y="185"/>
                    <a:pt x="264" y="180"/>
                    <a:pt x="233" y="170"/>
                  </a:cubicBezTo>
                  <a:cubicBezTo>
                    <a:pt x="224" y="170"/>
                    <a:pt x="215" y="170"/>
                    <a:pt x="197" y="161"/>
                  </a:cubicBezTo>
                  <a:lnTo>
                    <a:pt x="179" y="161"/>
                  </a:lnTo>
                  <a:lnTo>
                    <a:pt x="162" y="152"/>
                  </a:lnTo>
                  <a:lnTo>
                    <a:pt x="144" y="143"/>
                  </a:lnTo>
                  <a:cubicBezTo>
                    <a:pt x="144" y="143"/>
                    <a:pt x="135" y="134"/>
                    <a:pt x="135" y="134"/>
                  </a:cubicBezTo>
                  <a:lnTo>
                    <a:pt x="117" y="125"/>
                  </a:lnTo>
                  <a:cubicBezTo>
                    <a:pt x="108" y="125"/>
                    <a:pt x="108" y="116"/>
                    <a:pt x="99" y="116"/>
                  </a:cubicBezTo>
                  <a:cubicBezTo>
                    <a:pt x="54" y="81"/>
                    <a:pt x="28" y="4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228064" y="1942367"/>
              <a:ext cx="14161" cy="9672"/>
            </a:xfrm>
            <a:custGeom>
              <a:avLst/>
              <a:gdLst/>
              <a:ahLst/>
              <a:cxnLst/>
              <a:rect l="l" t="t" r="r" b="b"/>
              <a:pathLst>
                <a:path w="224" h="153" extrusionOk="0">
                  <a:moveTo>
                    <a:pt x="1" y="1"/>
                  </a:moveTo>
                  <a:cubicBezTo>
                    <a:pt x="19" y="19"/>
                    <a:pt x="37" y="37"/>
                    <a:pt x="54" y="46"/>
                  </a:cubicBezTo>
                  <a:cubicBezTo>
                    <a:pt x="72" y="63"/>
                    <a:pt x="90" y="81"/>
                    <a:pt x="108" y="90"/>
                  </a:cubicBezTo>
                  <a:cubicBezTo>
                    <a:pt x="126" y="108"/>
                    <a:pt x="135" y="126"/>
                    <a:pt x="161" y="135"/>
                  </a:cubicBezTo>
                  <a:cubicBezTo>
                    <a:pt x="179" y="144"/>
                    <a:pt x="197" y="153"/>
                    <a:pt x="224" y="153"/>
                  </a:cubicBezTo>
                  <a:cubicBezTo>
                    <a:pt x="215" y="126"/>
                    <a:pt x="197" y="108"/>
                    <a:pt x="179" y="99"/>
                  </a:cubicBezTo>
                  <a:cubicBezTo>
                    <a:pt x="161" y="81"/>
                    <a:pt x="144" y="72"/>
                    <a:pt x="126" y="63"/>
                  </a:cubicBezTo>
                  <a:cubicBezTo>
                    <a:pt x="108" y="54"/>
                    <a:pt x="90" y="37"/>
                    <a:pt x="63" y="28"/>
                  </a:cubicBezTo>
                  <a:cubicBezTo>
                    <a:pt x="46" y="19"/>
                    <a:pt x="28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226990" y="1945211"/>
              <a:ext cx="10178" cy="14161"/>
            </a:xfrm>
            <a:custGeom>
              <a:avLst/>
              <a:gdLst/>
              <a:ahLst/>
              <a:cxnLst/>
              <a:rect l="l" t="t" r="r" b="b"/>
              <a:pathLst>
                <a:path w="161" h="224" extrusionOk="0">
                  <a:moveTo>
                    <a:pt x="0" y="1"/>
                  </a:moveTo>
                  <a:cubicBezTo>
                    <a:pt x="18" y="18"/>
                    <a:pt x="27" y="45"/>
                    <a:pt x="36" y="63"/>
                  </a:cubicBezTo>
                  <a:cubicBezTo>
                    <a:pt x="45" y="81"/>
                    <a:pt x="54" y="99"/>
                    <a:pt x="71" y="125"/>
                  </a:cubicBezTo>
                  <a:cubicBezTo>
                    <a:pt x="80" y="143"/>
                    <a:pt x="89" y="161"/>
                    <a:pt x="98" y="179"/>
                  </a:cubicBezTo>
                  <a:cubicBezTo>
                    <a:pt x="116" y="197"/>
                    <a:pt x="134" y="215"/>
                    <a:pt x="152" y="224"/>
                  </a:cubicBezTo>
                  <a:lnTo>
                    <a:pt x="161" y="224"/>
                  </a:lnTo>
                  <a:cubicBezTo>
                    <a:pt x="161" y="197"/>
                    <a:pt x="152" y="179"/>
                    <a:pt x="134" y="152"/>
                  </a:cubicBezTo>
                  <a:cubicBezTo>
                    <a:pt x="125" y="134"/>
                    <a:pt x="107" y="116"/>
                    <a:pt x="98" y="99"/>
                  </a:cubicBezTo>
                  <a:cubicBezTo>
                    <a:pt x="80" y="81"/>
                    <a:pt x="71" y="63"/>
                    <a:pt x="54" y="54"/>
                  </a:cubicBezTo>
                  <a:cubicBezTo>
                    <a:pt x="36" y="36"/>
                    <a:pt x="27" y="18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7657" y="1936740"/>
              <a:ext cx="34454" cy="14414"/>
            </a:xfrm>
            <a:custGeom>
              <a:avLst/>
              <a:gdLst/>
              <a:ahLst/>
              <a:cxnLst/>
              <a:rect l="l" t="t" r="r" b="b"/>
              <a:pathLst>
                <a:path w="545" h="228" extrusionOk="0">
                  <a:moveTo>
                    <a:pt x="544" y="1"/>
                  </a:moveTo>
                  <a:cubicBezTo>
                    <a:pt x="518" y="45"/>
                    <a:pt x="482" y="90"/>
                    <a:pt x="446" y="117"/>
                  </a:cubicBezTo>
                  <a:cubicBezTo>
                    <a:pt x="437" y="117"/>
                    <a:pt x="437" y="126"/>
                    <a:pt x="428" y="126"/>
                  </a:cubicBezTo>
                  <a:lnTo>
                    <a:pt x="411" y="135"/>
                  </a:lnTo>
                  <a:cubicBezTo>
                    <a:pt x="402" y="143"/>
                    <a:pt x="402" y="143"/>
                    <a:pt x="393" y="143"/>
                  </a:cubicBezTo>
                  <a:lnTo>
                    <a:pt x="375" y="152"/>
                  </a:lnTo>
                  <a:lnTo>
                    <a:pt x="357" y="161"/>
                  </a:lnTo>
                  <a:lnTo>
                    <a:pt x="339" y="170"/>
                  </a:lnTo>
                  <a:cubicBezTo>
                    <a:pt x="330" y="170"/>
                    <a:pt x="321" y="179"/>
                    <a:pt x="303" y="179"/>
                  </a:cubicBezTo>
                  <a:cubicBezTo>
                    <a:pt x="259" y="188"/>
                    <a:pt x="205" y="188"/>
                    <a:pt x="152" y="188"/>
                  </a:cubicBezTo>
                  <a:lnTo>
                    <a:pt x="80" y="179"/>
                  </a:lnTo>
                  <a:cubicBezTo>
                    <a:pt x="54" y="179"/>
                    <a:pt x="27" y="170"/>
                    <a:pt x="0" y="170"/>
                  </a:cubicBezTo>
                  <a:cubicBezTo>
                    <a:pt x="27" y="179"/>
                    <a:pt x="45" y="188"/>
                    <a:pt x="72" y="206"/>
                  </a:cubicBezTo>
                  <a:cubicBezTo>
                    <a:pt x="98" y="206"/>
                    <a:pt x="125" y="215"/>
                    <a:pt x="152" y="224"/>
                  </a:cubicBezTo>
                  <a:lnTo>
                    <a:pt x="214" y="224"/>
                  </a:lnTo>
                  <a:cubicBezTo>
                    <a:pt x="217" y="227"/>
                    <a:pt x="219" y="228"/>
                    <a:pt x="221" y="228"/>
                  </a:cubicBezTo>
                  <a:cubicBezTo>
                    <a:pt x="224" y="228"/>
                    <a:pt x="226" y="224"/>
                    <a:pt x="232" y="224"/>
                  </a:cubicBezTo>
                  <a:lnTo>
                    <a:pt x="277" y="224"/>
                  </a:lnTo>
                  <a:lnTo>
                    <a:pt x="312" y="215"/>
                  </a:lnTo>
                  <a:cubicBezTo>
                    <a:pt x="375" y="206"/>
                    <a:pt x="419" y="179"/>
                    <a:pt x="464" y="143"/>
                  </a:cubicBezTo>
                  <a:cubicBezTo>
                    <a:pt x="500" y="99"/>
                    <a:pt x="535" y="54"/>
                    <a:pt x="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2144619" y="2012347"/>
              <a:ext cx="42356" cy="26551"/>
            </a:xfrm>
            <a:custGeom>
              <a:avLst/>
              <a:gdLst/>
              <a:ahLst/>
              <a:cxnLst/>
              <a:rect l="l" t="t" r="r" b="b"/>
              <a:pathLst>
                <a:path w="670" h="420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71"/>
                    <a:pt x="54" y="134"/>
                    <a:pt x="99" y="196"/>
                  </a:cubicBezTo>
                  <a:cubicBezTo>
                    <a:pt x="143" y="250"/>
                    <a:pt x="197" y="294"/>
                    <a:pt x="259" y="330"/>
                  </a:cubicBezTo>
                  <a:cubicBezTo>
                    <a:pt x="277" y="339"/>
                    <a:pt x="286" y="348"/>
                    <a:pt x="304" y="357"/>
                  </a:cubicBezTo>
                  <a:cubicBezTo>
                    <a:pt x="313" y="366"/>
                    <a:pt x="322" y="366"/>
                    <a:pt x="331" y="375"/>
                  </a:cubicBezTo>
                  <a:lnTo>
                    <a:pt x="357" y="384"/>
                  </a:lnTo>
                  <a:cubicBezTo>
                    <a:pt x="375" y="384"/>
                    <a:pt x="393" y="393"/>
                    <a:pt x="411" y="393"/>
                  </a:cubicBezTo>
                  <a:cubicBezTo>
                    <a:pt x="429" y="402"/>
                    <a:pt x="447" y="402"/>
                    <a:pt x="456" y="410"/>
                  </a:cubicBezTo>
                  <a:lnTo>
                    <a:pt x="482" y="410"/>
                  </a:lnTo>
                  <a:lnTo>
                    <a:pt x="509" y="419"/>
                  </a:lnTo>
                  <a:lnTo>
                    <a:pt x="670" y="419"/>
                  </a:lnTo>
                  <a:cubicBezTo>
                    <a:pt x="634" y="410"/>
                    <a:pt x="598" y="402"/>
                    <a:pt x="572" y="402"/>
                  </a:cubicBezTo>
                  <a:lnTo>
                    <a:pt x="518" y="384"/>
                  </a:lnTo>
                  <a:lnTo>
                    <a:pt x="491" y="384"/>
                  </a:lnTo>
                  <a:cubicBezTo>
                    <a:pt x="482" y="384"/>
                    <a:pt x="473" y="375"/>
                    <a:pt x="464" y="375"/>
                  </a:cubicBezTo>
                  <a:cubicBezTo>
                    <a:pt x="456" y="366"/>
                    <a:pt x="438" y="366"/>
                    <a:pt x="420" y="357"/>
                  </a:cubicBezTo>
                  <a:cubicBezTo>
                    <a:pt x="402" y="357"/>
                    <a:pt x="384" y="348"/>
                    <a:pt x="366" y="339"/>
                  </a:cubicBezTo>
                  <a:lnTo>
                    <a:pt x="349" y="330"/>
                  </a:lnTo>
                  <a:cubicBezTo>
                    <a:pt x="340" y="330"/>
                    <a:pt x="331" y="321"/>
                    <a:pt x="322" y="321"/>
                  </a:cubicBezTo>
                  <a:cubicBezTo>
                    <a:pt x="313" y="312"/>
                    <a:pt x="295" y="303"/>
                    <a:pt x="277" y="294"/>
                  </a:cubicBezTo>
                  <a:lnTo>
                    <a:pt x="233" y="268"/>
                  </a:lnTo>
                  <a:cubicBezTo>
                    <a:pt x="224" y="259"/>
                    <a:pt x="206" y="250"/>
                    <a:pt x="197" y="241"/>
                  </a:cubicBezTo>
                  <a:cubicBezTo>
                    <a:pt x="170" y="223"/>
                    <a:pt x="143" y="196"/>
                    <a:pt x="117" y="170"/>
                  </a:cubicBezTo>
                  <a:cubicBezTo>
                    <a:pt x="72" y="125"/>
                    <a:pt x="36" y="6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824303" y="2132457"/>
              <a:ext cx="690335" cy="572498"/>
            </a:xfrm>
            <a:custGeom>
              <a:avLst/>
              <a:gdLst/>
              <a:ahLst/>
              <a:cxnLst/>
              <a:rect l="l" t="t" r="r" b="b"/>
              <a:pathLst>
                <a:path w="10920" h="9056" extrusionOk="0">
                  <a:moveTo>
                    <a:pt x="4399" y="0"/>
                  </a:moveTo>
                  <a:cubicBezTo>
                    <a:pt x="4399" y="0"/>
                    <a:pt x="2855" y="705"/>
                    <a:pt x="2124" y="857"/>
                  </a:cubicBezTo>
                  <a:cubicBezTo>
                    <a:pt x="1392" y="1008"/>
                    <a:pt x="741" y="1642"/>
                    <a:pt x="741" y="1642"/>
                  </a:cubicBezTo>
                  <a:cubicBezTo>
                    <a:pt x="741" y="1642"/>
                    <a:pt x="250" y="2186"/>
                    <a:pt x="125" y="4595"/>
                  </a:cubicBezTo>
                  <a:cubicBezTo>
                    <a:pt x="0" y="6994"/>
                    <a:pt x="9" y="9055"/>
                    <a:pt x="9" y="9055"/>
                  </a:cubicBezTo>
                  <a:lnTo>
                    <a:pt x="10920" y="9055"/>
                  </a:lnTo>
                  <a:cubicBezTo>
                    <a:pt x="10920" y="9055"/>
                    <a:pt x="10688" y="7976"/>
                    <a:pt x="9992" y="6736"/>
                  </a:cubicBezTo>
                  <a:cubicBezTo>
                    <a:pt x="9992" y="6736"/>
                    <a:pt x="10554" y="3051"/>
                    <a:pt x="8921" y="1053"/>
                  </a:cubicBezTo>
                  <a:cubicBezTo>
                    <a:pt x="8921" y="1053"/>
                    <a:pt x="8020" y="420"/>
                    <a:pt x="6076" y="107"/>
                  </a:cubicBezTo>
                  <a:lnTo>
                    <a:pt x="4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098914" y="2132457"/>
              <a:ext cx="163607" cy="182003"/>
            </a:xfrm>
            <a:custGeom>
              <a:avLst/>
              <a:gdLst/>
              <a:ahLst/>
              <a:cxnLst/>
              <a:rect l="l" t="t" r="r" b="b"/>
              <a:pathLst>
                <a:path w="2588" h="2879" extrusionOk="0">
                  <a:moveTo>
                    <a:pt x="55" y="0"/>
                  </a:moveTo>
                  <a:lnTo>
                    <a:pt x="1" y="18"/>
                  </a:lnTo>
                  <a:lnTo>
                    <a:pt x="322" y="2213"/>
                  </a:lnTo>
                  <a:cubicBezTo>
                    <a:pt x="322" y="2213"/>
                    <a:pt x="419" y="2879"/>
                    <a:pt x="758" y="2879"/>
                  </a:cubicBezTo>
                  <a:cubicBezTo>
                    <a:pt x="913" y="2879"/>
                    <a:pt x="1120" y="2738"/>
                    <a:pt x="1393" y="2329"/>
                  </a:cubicBezTo>
                  <a:lnTo>
                    <a:pt x="1625" y="2025"/>
                  </a:lnTo>
                  <a:cubicBezTo>
                    <a:pt x="1625" y="2025"/>
                    <a:pt x="2084" y="2557"/>
                    <a:pt x="2354" y="2557"/>
                  </a:cubicBezTo>
                  <a:cubicBezTo>
                    <a:pt x="2498" y="2557"/>
                    <a:pt x="2588" y="2407"/>
                    <a:pt x="2526" y="1945"/>
                  </a:cubicBezTo>
                  <a:cubicBezTo>
                    <a:pt x="2526" y="1945"/>
                    <a:pt x="2071" y="420"/>
                    <a:pt x="1892" y="134"/>
                  </a:cubicBezTo>
                  <a:lnTo>
                    <a:pt x="1544" y="8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865456" y="2123734"/>
              <a:ext cx="198566" cy="177199"/>
            </a:xfrm>
            <a:custGeom>
              <a:avLst/>
              <a:gdLst/>
              <a:ahLst/>
              <a:cxnLst/>
              <a:rect l="l" t="t" r="r" b="b"/>
              <a:pathLst>
                <a:path w="3141" h="2803" extrusionOk="0">
                  <a:moveTo>
                    <a:pt x="2161" y="0"/>
                  </a:moveTo>
                  <a:cubicBezTo>
                    <a:pt x="1869" y="0"/>
                    <a:pt x="1598" y="103"/>
                    <a:pt x="1598" y="103"/>
                  </a:cubicBezTo>
                  <a:cubicBezTo>
                    <a:pt x="473" y="415"/>
                    <a:pt x="1" y="1914"/>
                    <a:pt x="1" y="1914"/>
                  </a:cubicBezTo>
                  <a:cubicBezTo>
                    <a:pt x="429" y="1369"/>
                    <a:pt x="1214" y="1066"/>
                    <a:pt x="1214" y="1066"/>
                  </a:cubicBezTo>
                  <a:lnTo>
                    <a:pt x="1214" y="1066"/>
                  </a:lnTo>
                  <a:cubicBezTo>
                    <a:pt x="1000" y="1610"/>
                    <a:pt x="1000" y="2163"/>
                    <a:pt x="1000" y="2163"/>
                  </a:cubicBezTo>
                  <a:cubicBezTo>
                    <a:pt x="1027" y="2389"/>
                    <a:pt x="1070" y="2459"/>
                    <a:pt x="1113" y="2459"/>
                  </a:cubicBezTo>
                  <a:cubicBezTo>
                    <a:pt x="1182" y="2459"/>
                    <a:pt x="1250" y="2279"/>
                    <a:pt x="1250" y="2279"/>
                  </a:cubicBezTo>
                  <a:lnTo>
                    <a:pt x="1544" y="1396"/>
                  </a:lnTo>
                  <a:lnTo>
                    <a:pt x="1571" y="2484"/>
                  </a:lnTo>
                  <a:cubicBezTo>
                    <a:pt x="1571" y="2609"/>
                    <a:pt x="1633" y="2672"/>
                    <a:pt x="1678" y="2672"/>
                  </a:cubicBezTo>
                  <a:cubicBezTo>
                    <a:pt x="1682" y="2672"/>
                    <a:pt x="1685" y="2672"/>
                    <a:pt x="1689" y="2672"/>
                  </a:cubicBezTo>
                  <a:cubicBezTo>
                    <a:pt x="1838" y="2672"/>
                    <a:pt x="1838" y="2493"/>
                    <a:pt x="1838" y="2493"/>
                  </a:cubicBezTo>
                  <a:lnTo>
                    <a:pt x="1981" y="1396"/>
                  </a:lnTo>
                  <a:lnTo>
                    <a:pt x="2088" y="2592"/>
                  </a:lnTo>
                  <a:cubicBezTo>
                    <a:pt x="2104" y="2742"/>
                    <a:pt x="2164" y="2803"/>
                    <a:pt x="2224" y="2803"/>
                  </a:cubicBezTo>
                  <a:cubicBezTo>
                    <a:pt x="2299" y="2803"/>
                    <a:pt x="2375" y="2708"/>
                    <a:pt x="2365" y="2574"/>
                  </a:cubicBezTo>
                  <a:cubicBezTo>
                    <a:pt x="2347" y="2253"/>
                    <a:pt x="2267" y="1290"/>
                    <a:pt x="2267" y="1289"/>
                  </a:cubicBezTo>
                  <a:lnTo>
                    <a:pt x="2267" y="1289"/>
                  </a:lnTo>
                  <a:lnTo>
                    <a:pt x="2427" y="2467"/>
                  </a:lnTo>
                  <a:cubicBezTo>
                    <a:pt x="2450" y="2646"/>
                    <a:pt x="2506" y="2708"/>
                    <a:pt x="2562" y="2708"/>
                  </a:cubicBezTo>
                  <a:cubicBezTo>
                    <a:pt x="2637" y="2708"/>
                    <a:pt x="2713" y="2598"/>
                    <a:pt x="2713" y="2511"/>
                  </a:cubicBezTo>
                  <a:cubicBezTo>
                    <a:pt x="2713" y="2244"/>
                    <a:pt x="2623" y="1245"/>
                    <a:pt x="2623" y="1244"/>
                  </a:cubicBezTo>
                  <a:lnTo>
                    <a:pt x="2623" y="1244"/>
                  </a:lnTo>
                  <a:lnTo>
                    <a:pt x="2766" y="1575"/>
                  </a:lnTo>
                  <a:cubicBezTo>
                    <a:pt x="2877" y="1740"/>
                    <a:pt x="2955" y="1797"/>
                    <a:pt x="3010" y="1797"/>
                  </a:cubicBezTo>
                  <a:cubicBezTo>
                    <a:pt x="3137" y="1797"/>
                    <a:pt x="3141" y="1494"/>
                    <a:pt x="3141" y="1494"/>
                  </a:cubicBezTo>
                  <a:cubicBezTo>
                    <a:pt x="3141" y="1494"/>
                    <a:pt x="3052" y="584"/>
                    <a:pt x="2704" y="201"/>
                  </a:cubicBezTo>
                  <a:cubicBezTo>
                    <a:pt x="2564" y="47"/>
                    <a:pt x="2358" y="0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218519" y="2126831"/>
              <a:ext cx="181624" cy="155199"/>
            </a:xfrm>
            <a:custGeom>
              <a:avLst/>
              <a:gdLst/>
              <a:ahLst/>
              <a:cxnLst/>
              <a:rect l="l" t="t" r="r" b="b"/>
              <a:pathLst>
                <a:path w="2873" h="2455" extrusionOk="0">
                  <a:moveTo>
                    <a:pt x="1445" y="0"/>
                  </a:moveTo>
                  <a:cubicBezTo>
                    <a:pt x="798" y="0"/>
                    <a:pt x="0" y="223"/>
                    <a:pt x="0" y="223"/>
                  </a:cubicBezTo>
                  <a:cubicBezTo>
                    <a:pt x="0" y="223"/>
                    <a:pt x="1062" y="455"/>
                    <a:pt x="1142" y="500"/>
                  </a:cubicBezTo>
                  <a:cubicBezTo>
                    <a:pt x="1410" y="625"/>
                    <a:pt x="1089" y="1588"/>
                    <a:pt x="1071" y="1749"/>
                  </a:cubicBezTo>
                  <a:cubicBezTo>
                    <a:pt x="1060" y="1849"/>
                    <a:pt x="1090" y="1897"/>
                    <a:pt x="1135" y="1897"/>
                  </a:cubicBezTo>
                  <a:cubicBezTo>
                    <a:pt x="1161" y="1897"/>
                    <a:pt x="1192" y="1880"/>
                    <a:pt x="1222" y="1847"/>
                  </a:cubicBezTo>
                  <a:cubicBezTo>
                    <a:pt x="1312" y="1757"/>
                    <a:pt x="1526" y="1365"/>
                    <a:pt x="1526" y="1365"/>
                  </a:cubicBezTo>
                  <a:cubicBezTo>
                    <a:pt x="1526" y="1365"/>
                    <a:pt x="1561" y="1820"/>
                    <a:pt x="1553" y="2016"/>
                  </a:cubicBezTo>
                  <a:cubicBezTo>
                    <a:pt x="1544" y="2197"/>
                    <a:pt x="1585" y="2320"/>
                    <a:pt x="1636" y="2320"/>
                  </a:cubicBezTo>
                  <a:cubicBezTo>
                    <a:pt x="1638" y="2320"/>
                    <a:pt x="1640" y="2320"/>
                    <a:pt x="1642" y="2320"/>
                  </a:cubicBezTo>
                  <a:cubicBezTo>
                    <a:pt x="1695" y="2320"/>
                    <a:pt x="1740" y="2284"/>
                    <a:pt x="1776" y="2177"/>
                  </a:cubicBezTo>
                  <a:cubicBezTo>
                    <a:pt x="1802" y="2061"/>
                    <a:pt x="1927" y="1240"/>
                    <a:pt x="1927" y="1240"/>
                  </a:cubicBezTo>
                  <a:cubicBezTo>
                    <a:pt x="1927" y="1240"/>
                    <a:pt x="2025" y="2025"/>
                    <a:pt x="2034" y="2204"/>
                  </a:cubicBezTo>
                  <a:cubicBezTo>
                    <a:pt x="2034" y="2391"/>
                    <a:pt x="2088" y="2444"/>
                    <a:pt x="2123" y="2453"/>
                  </a:cubicBezTo>
                  <a:cubicBezTo>
                    <a:pt x="2126" y="2454"/>
                    <a:pt x="2129" y="2454"/>
                    <a:pt x="2132" y="2454"/>
                  </a:cubicBezTo>
                  <a:cubicBezTo>
                    <a:pt x="2177" y="2454"/>
                    <a:pt x="2241" y="2393"/>
                    <a:pt x="2257" y="2284"/>
                  </a:cubicBezTo>
                  <a:cubicBezTo>
                    <a:pt x="2266" y="2159"/>
                    <a:pt x="2284" y="1204"/>
                    <a:pt x="2284" y="1204"/>
                  </a:cubicBezTo>
                  <a:cubicBezTo>
                    <a:pt x="2284" y="1204"/>
                    <a:pt x="2409" y="1873"/>
                    <a:pt x="2418" y="2016"/>
                  </a:cubicBezTo>
                  <a:cubicBezTo>
                    <a:pt x="2427" y="2159"/>
                    <a:pt x="2507" y="2293"/>
                    <a:pt x="2570" y="2293"/>
                  </a:cubicBezTo>
                  <a:cubicBezTo>
                    <a:pt x="2641" y="2293"/>
                    <a:pt x="2641" y="2168"/>
                    <a:pt x="2641" y="1989"/>
                  </a:cubicBezTo>
                  <a:cubicBezTo>
                    <a:pt x="2641" y="1820"/>
                    <a:pt x="2552" y="1267"/>
                    <a:pt x="2534" y="1160"/>
                  </a:cubicBezTo>
                  <a:cubicBezTo>
                    <a:pt x="2524" y="1100"/>
                    <a:pt x="2517" y="1032"/>
                    <a:pt x="2529" y="1032"/>
                  </a:cubicBezTo>
                  <a:cubicBezTo>
                    <a:pt x="2540" y="1032"/>
                    <a:pt x="2562" y="1074"/>
                    <a:pt x="2605" y="1195"/>
                  </a:cubicBezTo>
                  <a:cubicBezTo>
                    <a:pt x="2691" y="1461"/>
                    <a:pt x="2776" y="1562"/>
                    <a:pt x="2822" y="1562"/>
                  </a:cubicBezTo>
                  <a:cubicBezTo>
                    <a:pt x="2824" y="1562"/>
                    <a:pt x="2826" y="1562"/>
                    <a:pt x="2828" y="1561"/>
                  </a:cubicBezTo>
                  <a:cubicBezTo>
                    <a:pt x="2873" y="1552"/>
                    <a:pt x="2837" y="1418"/>
                    <a:pt x="2793" y="1160"/>
                  </a:cubicBezTo>
                  <a:cubicBezTo>
                    <a:pt x="2739" y="892"/>
                    <a:pt x="2596" y="580"/>
                    <a:pt x="2132" y="170"/>
                  </a:cubicBezTo>
                  <a:cubicBezTo>
                    <a:pt x="1987" y="44"/>
                    <a:pt x="1731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197088" y="23118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0"/>
                  </a:moveTo>
                  <a:cubicBezTo>
                    <a:pt x="98" y="0"/>
                    <a:pt x="0" y="107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7"/>
                    <a:pt x="357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197088" y="23924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3"/>
                  </a:cubicBezTo>
                  <a:cubicBezTo>
                    <a:pt x="0" y="358"/>
                    <a:pt x="98" y="465"/>
                    <a:pt x="223" y="465"/>
                  </a:cubicBezTo>
                  <a:cubicBezTo>
                    <a:pt x="357" y="465"/>
                    <a:pt x="455" y="358"/>
                    <a:pt x="455" y="233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197088" y="2473066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372450" y="2321916"/>
              <a:ext cx="18143" cy="269117"/>
            </a:xfrm>
            <a:custGeom>
              <a:avLst/>
              <a:gdLst/>
              <a:ahLst/>
              <a:cxnLst/>
              <a:rect l="l" t="t" r="r" b="b"/>
              <a:pathLst>
                <a:path w="287" h="4257" extrusionOk="0">
                  <a:moveTo>
                    <a:pt x="277" y="1"/>
                  </a:moveTo>
                  <a:cubicBezTo>
                    <a:pt x="242" y="358"/>
                    <a:pt x="215" y="705"/>
                    <a:pt x="197" y="1062"/>
                  </a:cubicBezTo>
                  <a:cubicBezTo>
                    <a:pt x="188" y="1241"/>
                    <a:pt x="179" y="1419"/>
                    <a:pt x="170" y="1598"/>
                  </a:cubicBezTo>
                  <a:cubicBezTo>
                    <a:pt x="161" y="1776"/>
                    <a:pt x="143" y="1954"/>
                    <a:pt x="135" y="2124"/>
                  </a:cubicBezTo>
                  <a:cubicBezTo>
                    <a:pt x="117" y="2302"/>
                    <a:pt x="99" y="2481"/>
                    <a:pt x="90" y="2659"/>
                  </a:cubicBezTo>
                  <a:cubicBezTo>
                    <a:pt x="72" y="2838"/>
                    <a:pt x="63" y="3007"/>
                    <a:pt x="54" y="3186"/>
                  </a:cubicBezTo>
                  <a:cubicBezTo>
                    <a:pt x="27" y="3542"/>
                    <a:pt x="10" y="3899"/>
                    <a:pt x="1" y="4256"/>
                  </a:cubicBezTo>
                  <a:lnTo>
                    <a:pt x="10" y="4256"/>
                  </a:lnTo>
                  <a:cubicBezTo>
                    <a:pt x="45" y="3899"/>
                    <a:pt x="72" y="3542"/>
                    <a:pt x="99" y="3194"/>
                  </a:cubicBezTo>
                  <a:cubicBezTo>
                    <a:pt x="108" y="3016"/>
                    <a:pt x="117" y="2838"/>
                    <a:pt x="126" y="2659"/>
                  </a:cubicBezTo>
                  <a:cubicBezTo>
                    <a:pt x="143" y="2481"/>
                    <a:pt x="143" y="2302"/>
                    <a:pt x="152" y="2124"/>
                  </a:cubicBezTo>
                  <a:cubicBezTo>
                    <a:pt x="161" y="1954"/>
                    <a:pt x="170" y="1776"/>
                    <a:pt x="188" y="1598"/>
                  </a:cubicBezTo>
                  <a:cubicBezTo>
                    <a:pt x="197" y="1419"/>
                    <a:pt x="215" y="1241"/>
                    <a:pt x="233" y="1062"/>
                  </a:cubicBezTo>
                  <a:cubicBezTo>
                    <a:pt x="259" y="714"/>
                    <a:pt x="277" y="358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1832205" y="2025496"/>
              <a:ext cx="109366" cy="101970"/>
            </a:xfrm>
            <a:custGeom>
              <a:avLst/>
              <a:gdLst/>
              <a:ahLst/>
              <a:cxnLst/>
              <a:rect l="l" t="t" r="r" b="b"/>
              <a:pathLst>
                <a:path w="1730" h="1613" extrusionOk="0">
                  <a:moveTo>
                    <a:pt x="1238" y="0"/>
                  </a:moveTo>
                  <a:cubicBezTo>
                    <a:pt x="852" y="0"/>
                    <a:pt x="892" y="889"/>
                    <a:pt x="892" y="889"/>
                  </a:cubicBezTo>
                  <a:cubicBezTo>
                    <a:pt x="892" y="889"/>
                    <a:pt x="558" y="454"/>
                    <a:pt x="316" y="454"/>
                  </a:cubicBezTo>
                  <a:cubicBezTo>
                    <a:pt x="290" y="454"/>
                    <a:pt x="265" y="459"/>
                    <a:pt x="241" y="470"/>
                  </a:cubicBezTo>
                  <a:cubicBezTo>
                    <a:pt x="0" y="586"/>
                    <a:pt x="759" y="1603"/>
                    <a:pt x="910" y="1612"/>
                  </a:cubicBezTo>
                  <a:cubicBezTo>
                    <a:pt x="911" y="1612"/>
                    <a:pt x="911" y="1612"/>
                    <a:pt x="912" y="1612"/>
                  </a:cubicBezTo>
                  <a:cubicBezTo>
                    <a:pt x="1075" y="1612"/>
                    <a:pt x="1730" y="95"/>
                    <a:pt x="1294" y="6"/>
                  </a:cubicBezTo>
                  <a:cubicBezTo>
                    <a:pt x="1274" y="2"/>
                    <a:pt x="1256" y="0"/>
                    <a:pt x="1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801987" y="2103441"/>
              <a:ext cx="60120" cy="58855"/>
            </a:xfrm>
            <a:custGeom>
              <a:avLst/>
              <a:gdLst/>
              <a:ahLst/>
              <a:cxnLst/>
              <a:rect l="l" t="t" r="r" b="b"/>
              <a:pathLst>
                <a:path w="951" h="931" extrusionOk="0">
                  <a:moveTo>
                    <a:pt x="551" y="0"/>
                  </a:moveTo>
                  <a:cubicBezTo>
                    <a:pt x="536" y="0"/>
                    <a:pt x="520" y="4"/>
                    <a:pt x="505" y="13"/>
                  </a:cubicBezTo>
                  <a:cubicBezTo>
                    <a:pt x="273" y="138"/>
                    <a:pt x="568" y="557"/>
                    <a:pt x="568" y="557"/>
                  </a:cubicBezTo>
                  <a:cubicBezTo>
                    <a:pt x="568" y="557"/>
                    <a:pt x="363" y="413"/>
                    <a:pt x="215" y="413"/>
                  </a:cubicBezTo>
                  <a:cubicBezTo>
                    <a:pt x="175" y="413"/>
                    <a:pt x="139" y="424"/>
                    <a:pt x="113" y="450"/>
                  </a:cubicBezTo>
                  <a:cubicBezTo>
                    <a:pt x="1" y="562"/>
                    <a:pt x="539" y="931"/>
                    <a:pt x="756" y="931"/>
                  </a:cubicBezTo>
                  <a:cubicBezTo>
                    <a:pt x="781" y="931"/>
                    <a:pt x="802" y="926"/>
                    <a:pt x="817" y="914"/>
                  </a:cubicBezTo>
                  <a:cubicBezTo>
                    <a:pt x="951" y="823"/>
                    <a:pt x="765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2359554" y="1947993"/>
              <a:ext cx="100516" cy="110757"/>
            </a:xfrm>
            <a:custGeom>
              <a:avLst/>
              <a:gdLst/>
              <a:ahLst/>
              <a:cxnLst/>
              <a:rect l="l" t="t" r="r" b="b"/>
              <a:pathLst>
                <a:path w="1590" h="1752" extrusionOk="0">
                  <a:moveTo>
                    <a:pt x="453" y="1"/>
                  </a:moveTo>
                  <a:cubicBezTo>
                    <a:pt x="0" y="1"/>
                    <a:pt x="45" y="1697"/>
                    <a:pt x="124" y="1750"/>
                  </a:cubicBezTo>
                  <a:cubicBezTo>
                    <a:pt x="126" y="1751"/>
                    <a:pt x="129" y="1752"/>
                    <a:pt x="132" y="1752"/>
                  </a:cubicBezTo>
                  <a:cubicBezTo>
                    <a:pt x="261" y="1752"/>
                    <a:pt x="1590" y="522"/>
                    <a:pt x="1311" y="287"/>
                  </a:cubicBezTo>
                  <a:cubicBezTo>
                    <a:pt x="1276" y="257"/>
                    <a:pt x="1237" y="244"/>
                    <a:pt x="1195" y="244"/>
                  </a:cubicBezTo>
                  <a:cubicBezTo>
                    <a:pt x="913" y="244"/>
                    <a:pt x="526" y="849"/>
                    <a:pt x="526" y="849"/>
                  </a:cubicBezTo>
                  <a:cubicBezTo>
                    <a:pt x="526" y="849"/>
                    <a:pt x="936" y="19"/>
                    <a:pt x="463" y="1"/>
                  </a:cubicBezTo>
                  <a:cubicBezTo>
                    <a:pt x="460" y="1"/>
                    <a:pt x="456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2432822" y="1977072"/>
              <a:ext cx="81424" cy="79022"/>
            </a:xfrm>
            <a:custGeom>
              <a:avLst/>
              <a:gdLst/>
              <a:ahLst/>
              <a:cxnLst/>
              <a:rect l="l" t="t" r="r" b="b"/>
              <a:pathLst>
                <a:path w="1288" h="1250" extrusionOk="0">
                  <a:moveTo>
                    <a:pt x="647" y="1"/>
                  </a:moveTo>
                  <a:cubicBezTo>
                    <a:pt x="330" y="1"/>
                    <a:pt x="17" y="788"/>
                    <a:pt x="0" y="1156"/>
                  </a:cubicBezTo>
                  <a:cubicBezTo>
                    <a:pt x="0" y="1156"/>
                    <a:pt x="0" y="1249"/>
                    <a:pt x="133" y="1249"/>
                  </a:cubicBezTo>
                  <a:cubicBezTo>
                    <a:pt x="243" y="1249"/>
                    <a:pt x="444" y="1185"/>
                    <a:pt x="812" y="951"/>
                  </a:cubicBezTo>
                  <a:cubicBezTo>
                    <a:pt x="1288" y="642"/>
                    <a:pt x="1246" y="460"/>
                    <a:pt x="1056" y="460"/>
                  </a:cubicBezTo>
                  <a:cubicBezTo>
                    <a:pt x="922" y="460"/>
                    <a:pt x="714" y="551"/>
                    <a:pt x="562" y="754"/>
                  </a:cubicBezTo>
                  <a:cubicBezTo>
                    <a:pt x="562" y="754"/>
                    <a:pt x="1008" y="76"/>
                    <a:pt x="687" y="5"/>
                  </a:cubicBezTo>
                  <a:cubicBezTo>
                    <a:pt x="674" y="2"/>
                    <a:pt x="660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997452" y="2334875"/>
              <a:ext cx="23138" cy="370075"/>
            </a:xfrm>
            <a:custGeom>
              <a:avLst/>
              <a:gdLst/>
              <a:ahLst/>
              <a:cxnLst/>
              <a:rect l="l" t="t" r="r" b="b"/>
              <a:pathLst>
                <a:path w="366" h="5854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242"/>
                    <a:pt x="18" y="492"/>
                    <a:pt x="36" y="732"/>
                  </a:cubicBezTo>
                  <a:lnTo>
                    <a:pt x="63" y="1098"/>
                  </a:lnTo>
                  <a:cubicBezTo>
                    <a:pt x="72" y="1223"/>
                    <a:pt x="80" y="1339"/>
                    <a:pt x="89" y="1464"/>
                  </a:cubicBezTo>
                  <a:lnTo>
                    <a:pt x="116" y="1830"/>
                  </a:lnTo>
                  <a:lnTo>
                    <a:pt x="134" y="2008"/>
                  </a:lnTo>
                  <a:lnTo>
                    <a:pt x="152" y="2195"/>
                  </a:lnTo>
                  <a:cubicBezTo>
                    <a:pt x="170" y="2436"/>
                    <a:pt x="179" y="2686"/>
                    <a:pt x="196" y="2927"/>
                  </a:cubicBezTo>
                  <a:cubicBezTo>
                    <a:pt x="205" y="3168"/>
                    <a:pt x="223" y="3418"/>
                    <a:pt x="232" y="3659"/>
                  </a:cubicBezTo>
                  <a:cubicBezTo>
                    <a:pt x="250" y="3899"/>
                    <a:pt x="259" y="4149"/>
                    <a:pt x="277" y="4390"/>
                  </a:cubicBezTo>
                  <a:lnTo>
                    <a:pt x="321" y="5122"/>
                  </a:lnTo>
                  <a:cubicBezTo>
                    <a:pt x="330" y="5246"/>
                    <a:pt x="339" y="5362"/>
                    <a:pt x="348" y="5487"/>
                  </a:cubicBezTo>
                  <a:cubicBezTo>
                    <a:pt x="348" y="5550"/>
                    <a:pt x="348" y="5612"/>
                    <a:pt x="357" y="5666"/>
                  </a:cubicBezTo>
                  <a:lnTo>
                    <a:pt x="357" y="5853"/>
                  </a:lnTo>
                  <a:lnTo>
                    <a:pt x="366" y="5853"/>
                  </a:lnTo>
                  <a:lnTo>
                    <a:pt x="366" y="5666"/>
                  </a:lnTo>
                  <a:cubicBezTo>
                    <a:pt x="366" y="5612"/>
                    <a:pt x="366" y="5550"/>
                    <a:pt x="366" y="5487"/>
                  </a:cubicBezTo>
                  <a:cubicBezTo>
                    <a:pt x="366" y="5362"/>
                    <a:pt x="357" y="5238"/>
                    <a:pt x="357" y="5122"/>
                  </a:cubicBezTo>
                  <a:cubicBezTo>
                    <a:pt x="348" y="4872"/>
                    <a:pt x="339" y="4631"/>
                    <a:pt x="321" y="4390"/>
                  </a:cubicBezTo>
                  <a:cubicBezTo>
                    <a:pt x="312" y="4265"/>
                    <a:pt x="312" y="4140"/>
                    <a:pt x="304" y="4024"/>
                  </a:cubicBezTo>
                  <a:lnTo>
                    <a:pt x="277" y="3659"/>
                  </a:lnTo>
                  <a:cubicBezTo>
                    <a:pt x="259" y="3409"/>
                    <a:pt x="241" y="3168"/>
                    <a:pt x="214" y="2927"/>
                  </a:cubicBezTo>
                  <a:cubicBezTo>
                    <a:pt x="205" y="2802"/>
                    <a:pt x="196" y="2677"/>
                    <a:pt x="188" y="2561"/>
                  </a:cubicBezTo>
                  <a:cubicBezTo>
                    <a:pt x="179" y="2436"/>
                    <a:pt x="170" y="2320"/>
                    <a:pt x="161" y="2195"/>
                  </a:cubicBezTo>
                  <a:cubicBezTo>
                    <a:pt x="152" y="1955"/>
                    <a:pt x="134" y="1705"/>
                    <a:pt x="125" y="1464"/>
                  </a:cubicBezTo>
                  <a:cubicBezTo>
                    <a:pt x="116" y="1339"/>
                    <a:pt x="107" y="1214"/>
                    <a:pt x="98" y="1098"/>
                  </a:cubicBezTo>
                  <a:lnTo>
                    <a:pt x="72" y="732"/>
                  </a:lnTo>
                  <a:cubicBezTo>
                    <a:pt x="45" y="492"/>
                    <a:pt x="27" y="24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953453" y="1777183"/>
              <a:ext cx="109493" cy="333915"/>
            </a:xfrm>
            <a:custGeom>
              <a:avLst/>
              <a:gdLst/>
              <a:ahLst/>
              <a:cxnLst/>
              <a:rect l="l" t="t" r="r" b="b"/>
              <a:pathLst>
                <a:path w="1732" h="5282" extrusionOk="0">
                  <a:moveTo>
                    <a:pt x="1731" y="0"/>
                  </a:moveTo>
                  <a:cubicBezTo>
                    <a:pt x="1669" y="18"/>
                    <a:pt x="1615" y="45"/>
                    <a:pt x="1562" y="80"/>
                  </a:cubicBezTo>
                  <a:cubicBezTo>
                    <a:pt x="1508" y="107"/>
                    <a:pt x="1454" y="134"/>
                    <a:pt x="1401" y="170"/>
                  </a:cubicBezTo>
                  <a:cubicBezTo>
                    <a:pt x="1294" y="241"/>
                    <a:pt x="1196" y="321"/>
                    <a:pt x="1098" y="401"/>
                  </a:cubicBezTo>
                  <a:cubicBezTo>
                    <a:pt x="910" y="571"/>
                    <a:pt x="741" y="758"/>
                    <a:pt x="607" y="972"/>
                  </a:cubicBezTo>
                  <a:cubicBezTo>
                    <a:pt x="464" y="1187"/>
                    <a:pt x="357" y="1410"/>
                    <a:pt x="268" y="1650"/>
                  </a:cubicBezTo>
                  <a:cubicBezTo>
                    <a:pt x="179" y="1882"/>
                    <a:pt x="116" y="2132"/>
                    <a:pt x="72" y="2382"/>
                  </a:cubicBezTo>
                  <a:cubicBezTo>
                    <a:pt x="54" y="2498"/>
                    <a:pt x="36" y="2632"/>
                    <a:pt x="27" y="2757"/>
                  </a:cubicBezTo>
                  <a:cubicBezTo>
                    <a:pt x="18" y="2882"/>
                    <a:pt x="9" y="3006"/>
                    <a:pt x="0" y="3131"/>
                  </a:cubicBezTo>
                  <a:cubicBezTo>
                    <a:pt x="0" y="3381"/>
                    <a:pt x="0" y="3631"/>
                    <a:pt x="18" y="3881"/>
                  </a:cubicBezTo>
                  <a:cubicBezTo>
                    <a:pt x="36" y="4130"/>
                    <a:pt x="81" y="4380"/>
                    <a:pt x="143" y="4630"/>
                  </a:cubicBezTo>
                  <a:cubicBezTo>
                    <a:pt x="179" y="4746"/>
                    <a:pt x="223" y="4862"/>
                    <a:pt x="277" y="4978"/>
                  </a:cubicBezTo>
                  <a:cubicBezTo>
                    <a:pt x="304" y="5031"/>
                    <a:pt x="339" y="5094"/>
                    <a:pt x="375" y="5139"/>
                  </a:cubicBezTo>
                  <a:cubicBezTo>
                    <a:pt x="411" y="5192"/>
                    <a:pt x="446" y="5246"/>
                    <a:pt x="500" y="5281"/>
                  </a:cubicBezTo>
                  <a:cubicBezTo>
                    <a:pt x="446" y="5246"/>
                    <a:pt x="411" y="5192"/>
                    <a:pt x="384" y="5139"/>
                  </a:cubicBezTo>
                  <a:cubicBezTo>
                    <a:pt x="348" y="5085"/>
                    <a:pt x="322" y="5031"/>
                    <a:pt x="295" y="4969"/>
                  </a:cubicBezTo>
                  <a:cubicBezTo>
                    <a:pt x="241" y="4862"/>
                    <a:pt x="206" y="4737"/>
                    <a:pt x="170" y="4621"/>
                  </a:cubicBezTo>
                  <a:cubicBezTo>
                    <a:pt x="143" y="4496"/>
                    <a:pt x="116" y="4371"/>
                    <a:pt x="98" y="4255"/>
                  </a:cubicBezTo>
                  <a:cubicBezTo>
                    <a:pt x="81" y="4130"/>
                    <a:pt x="63" y="4006"/>
                    <a:pt x="54" y="3881"/>
                  </a:cubicBezTo>
                  <a:cubicBezTo>
                    <a:pt x="54" y="3818"/>
                    <a:pt x="54" y="3756"/>
                    <a:pt x="45" y="3693"/>
                  </a:cubicBezTo>
                  <a:cubicBezTo>
                    <a:pt x="45" y="3631"/>
                    <a:pt x="45" y="3568"/>
                    <a:pt x="45" y="3506"/>
                  </a:cubicBezTo>
                  <a:lnTo>
                    <a:pt x="45" y="3408"/>
                  </a:lnTo>
                  <a:lnTo>
                    <a:pt x="45" y="3319"/>
                  </a:lnTo>
                  <a:cubicBezTo>
                    <a:pt x="45" y="3256"/>
                    <a:pt x="45" y="3194"/>
                    <a:pt x="45" y="3131"/>
                  </a:cubicBezTo>
                  <a:cubicBezTo>
                    <a:pt x="54" y="3006"/>
                    <a:pt x="63" y="2882"/>
                    <a:pt x="72" y="2757"/>
                  </a:cubicBezTo>
                  <a:cubicBezTo>
                    <a:pt x="81" y="2632"/>
                    <a:pt x="98" y="2507"/>
                    <a:pt x="116" y="2382"/>
                  </a:cubicBezTo>
                  <a:cubicBezTo>
                    <a:pt x="161" y="2141"/>
                    <a:pt x="223" y="1900"/>
                    <a:pt x="313" y="1659"/>
                  </a:cubicBezTo>
                  <a:cubicBezTo>
                    <a:pt x="393" y="1427"/>
                    <a:pt x="509" y="1204"/>
                    <a:pt x="643" y="999"/>
                  </a:cubicBezTo>
                  <a:cubicBezTo>
                    <a:pt x="776" y="785"/>
                    <a:pt x="937" y="598"/>
                    <a:pt x="1115" y="428"/>
                  </a:cubicBezTo>
                  <a:cubicBezTo>
                    <a:pt x="1214" y="339"/>
                    <a:pt x="1303" y="259"/>
                    <a:pt x="1410" y="187"/>
                  </a:cubicBezTo>
                  <a:cubicBezTo>
                    <a:pt x="1508" y="116"/>
                    <a:pt x="1615" y="54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130522" y="1769407"/>
              <a:ext cx="98746" cy="42798"/>
            </a:xfrm>
            <a:custGeom>
              <a:avLst/>
              <a:gdLst/>
              <a:ahLst/>
              <a:cxnLst/>
              <a:rect l="l" t="t" r="r" b="b"/>
              <a:pathLst>
                <a:path w="1562" h="677" extrusionOk="0">
                  <a:moveTo>
                    <a:pt x="335" y="0"/>
                  </a:moveTo>
                  <a:cubicBezTo>
                    <a:pt x="297" y="0"/>
                    <a:pt x="259" y="3"/>
                    <a:pt x="224" y="7"/>
                  </a:cubicBezTo>
                  <a:cubicBezTo>
                    <a:pt x="152" y="7"/>
                    <a:pt x="72" y="16"/>
                    <a:pt x="1" y="34"/>
                  </a:cubicBezTo>
                  <a:cubicBezTo>
                    <a:pt x="41" y="31"/>
                    <a:pt x="81" y="30"/>
                    <a:pt x="121" y="30"/>
                  </a:cubicBezTo>
                  <a:cubicBezTo>
                    <a:pt x="229" y="30"/>
                    <a:pt x="336" y="39"/>
                    <a:pt x="447" y="52"/>
                  </a:cubicBezTo>
                  <a:cubicBezTo>
                    <a:pt x="589" y="70"/>
                    <a:pt x="732" y="96"/>
                    <a:pt x="875" y="150"/>
                  </a:cubicBezTo>
                  <a:cubicBezTo>
                    <a:pt x="1009" y="194"/>
                    <a:pt x="1142" y="266"/>
                    <a:pt x="1258" y="355"/>
                  </a:cubicBezTo>
                  <a:lnTo>
                    <a:pt x="1285" y="373"/>
                  </a:lnTo>
                  <a:lnTo>
                    <a:pt x="1303" y="391"/>
                  </a:lnTo>
                  <a:lnTo>
                    <a:pt x="1348" y="426"/>
                  </a:lnTo>
                  <a:cubicBezTo>
                    <a:pt x="1374" y="453"/>
                    <a:pt x="1401" y="480"/>
                    <a:pt x="1428" y="507"/>
                  </a:cubicBezTo>
                  <a:cubicBezTo>
                    <a:pt x="1473" y="560"/>
                    <a:pt x="1517" y="623"/>
                    <a:pt x="1562" y="676"/>
                  </a:cubicBezTo>
                  <a:cubicBezTo>
                    <a:pt x="1490" y="551"/>
                    <a:pt x="1392" y="426"/>
                    <a:pt x="1276" y="337"/>
                  </a:cubicBezTo>
                  <a:cubicBezTo>
                    <a:pt x="1223" y="284"/>
                    <a:pt x="1160" y="239"/>
                    <a:pt x="1089" y="203"/>
                  </a:cubicBezTo>
                  <a:cubicBezTo>
                    <a:pt x="1026" y="168"/>
                    <a:pt x="955" y="132"/>
                    <a:pt x="893" y="105"/>
                  </a:cubicBezTo>
                  <a:cubicBezTo>
                    <a:pt x="750" y="52"/>
                    <a:pt x="598" y="25"/>
                    <a:pt x="447" y="7"/>
                  </a:cubicBezTo>
                  <a:cubicBezTo>
                    <a:pt x="411" y="3"/>
                    <a:pt x="373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2102327" y="2061403"/>
              <a:ext cx="106648" cy="198693"/>
            </a:xfrm>
            <a:custGeom>
              <a:avLst/>
              <a:gdLst/>
              <a:ahLst/>
              <a:cxnLst/>
              <a:rect l="l" t="t" r="r" b="b"/>
              <a:pathLst>
                <a:path w="1687" h="3143" extrusionOk="0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197" y="946"/>
                    <a:pt x="1" y="1196"/>
                  </a:cubicBezTo>
                  <a:lnTo>
                    <a:pt x="1508" y="3123"/>
                  </a:lnTo>
                  <a:cubicBezTo>
                    <a:pt x="1508" y="3123"/>
                    <a:pt x="1523" y="3143"/>
                    <a:pt x="1545" y="3143"/>
                  </a:cubicBezTo>
                  <a:cubicBezTo>
                    <a:pt x="1587" y="3143"/>
                    <a:pt x="1654" y="3064"/>
                    <a:pt x="1678" y="2596"/>
                  </a:cubicBezTo>
                  <a:cubicBezTo>
                    <a:pt x="1687" y="2453"/>
                    <a:pt x="1678" y="1231"/>
                    <a:pt x="1678" y="1231"/>
                  </a:cubicBezTo>
                  <a:cubicBezTo>
                    <a:pt x="1678" y="1231"/>
                    <a:pt x="1348" y="910"/>
                    <a:pt x="1339" y="304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2110229" y="2073224"/>
              <a:ext cx="82372" cy="41407"/>
            </a:xfrm>
            <a:custGeom>
              <a:avLst/>
              <a:gdLst/>
              <a:ahLst/>
              <a:cxnLst/>
              <a:rect l="l" t="t" r="r" b="b"/>
              <a:pathLst>
                <a:path w="1303" h="655" extrusionOk="0">
                  <a:moveTo>
                    <a:pt x="0" y="1"/>
                  </a:moveTo>
                  <a:lnTo>
                    <a:pt x="0" y="482"/>
                  </a:lnTo>
                  <a:cubicBezTo>
                    <a:pt x="79" y="621"/>
                    <a:pt x="425" y="654"/>
                    <a:pt x="740" y="654"/>
                  </a:cubicBezTo>
                  <a:cubicBezTo>
                    <a:pt x="1035" y="654"/>
                    <a:pt x="1303" y="625"/>
                    <a:pt x="1303" y="625"/>
                  </a:cubicBezTo>
                  <a:cubicBezTo>
                    <a:pt x="1285" y="572"/>
                    <a:pt x="1240" y="384"/>
                    <a:pt x="1240" y="384"/>
                  </a:cubicBezTo>
                  <a:cubicBezTo>
                    <a:pt x="1224" y="386"/>
                    <a:pt x="1207" y="386"/>
                    <a:pt x="1189" y="386"/>
                  </a:cubicBezTo>
                  <a:cubicBezTo>
                    <a:pt x="772" y="38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2013762" y="2590964"/>
              <a:ext cx="407816" cy="113981"/>
            </a:xfrm>
            <a:custGeom>
              <a:avLst/>
              <a:gdLst/>
              <a:ahLst/>
              <a:cxnLst/>
              <a:rect l="l" t="t" r="r" b="b"/>
              <a:pathLst>
                <a:path w="6451" h="1803" extrusionOk="0">
                  <a:moveTo>
                    <a:pt x="1" y="0"/>
                  </a:moveTo>
                  <a:lnTo>
                    <a:pt x="1" y="1802"/>
                  </a:lnTo>
                  <a:lnTo>
                    <a:pt x="6451" y="1802"/>
                  </a:lnTo>
                  <a:cubicBezTo>
                    <a:pt x="6451" y="1802"/>
                    <a:pt x="6130" y="589"/>
                    <a:pt x="5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257966" y="1814354"/>
              <a:ext cx="304076" cy="686985"/>
            </a:xfrm>
            <a:custGeom>
              <a:avLst/>
              <a:gdLst/>
              <a:ahLst/>
              <a:cxnLst/>
              <a:rect l="l" t="t" r="r" b="b"/>
              <a:pathLst>
                <a:path w="4810" h="10867" extrusionOk="0">
                  <a:moveTo>
                    <a:pt x="27" y="1"/>
                  </a:moveTo>
                  <a:cubicBezTo>
                    <a:pt x="10" y="135"/>
                    <a:pt x="1" y="268"/>
                    <a:pt x="1" y="393"/>
                  </a:cubicBezTo>
                  <a:cubicBezTo>
                    <a:pt x="1" y="527"/>
                    <a:pt x="1" y="661"/>
                    <a:pt x="1" y="795"/>
                  </a:cubicBezTo>
                  <a:cubicBezTo>
                    <a:pt x="10" y="1062"/>
                    <a:pt x="36" y="1330"/>
                    <a:pt x="81" y="1589"/>
                  </a:cubicBezTo>
                  <a:cubicBezTo>
                    <a:pt x="126" y="1847"/>
                    <a:pt x="179" y="2106"/>
                    <a:pt x="259" y="2365"/>
                  </a:cubicBezTo>
                  <a:cubicBezTo>
                    <a:pt x="340" y="2615"/>
                    <a:pt x="438" y="2864"/>
                    <a:pt x="563" y="3105"/>
                  </a:cubicBezTo>
                  <a:cubicBezTo>
                    <a:pt x="688" y="3337"/>
                    <a:pt x="830" y="3560"/>
                    <a:pt x="1000" y="3765"/>
                  </a:cubicBezTo>
                  <a:cubicBezTo>
                    <a:pt x="1169" y="3971"/>
                    <a:pt x="1366" y="4158"/>
                    <a:pt x="1571" y="4319"/>
                  </a:cubicBezTo>
                  <a:lnTo>
                    <a:pt x="1731" y="4435"/>
                  </a:lnTo>
                  <a:lnTo>
                    <a:pt x="1901" y="4551"/>
                  </a:lnTo>
                  <a:cubicBezTo>
                    <a:pt x="2008" y="4631"/>
                    <a:pt x="2115" y="4702"/>
                    <a:pt x="2213" y="4791"/>
                  </a:cubicBezTo>
                  <a:cubicBezTo>
                    <a:pt x="2427" y="4952"/>
                    <a:pt x="2624" y="5121"/>
                    <a:pt x="2820" y="5300"/>
                  </a:cubicBezTo>
                  <a:cubicBezTo>
                    <a:pt x="3203" y="5666"/>
                    <a:pt x="3560" y="6067"/>
                    <a:pt x="3864" y="6495"/>
                  </a:cubicBezTo>
                  <a:cubicBezTo>
                    <a:pt x="4015" y="6709"/>
                    <a:pt x="4149" y="6941"/>
                    <a:pt x="4274" y="7173"/>
                  </a:cubicBezTo>
                  <a:cubicBezTo>
                    <a:pt x="4336" y="7289"/>
                    <a:pt x="4390" y="7414"/>
                    <a:pt x="4443" y="7530"/>
                  </a:cubicBezTo>
                  <a:cubicBezTo>
                    <a:pt x="4461" y="7593"/>
                    <a:pt x="4488" y="7655"/>
                    <a:pt x="4515" y="7717"/>
                  </a:cubicBezTo>
                  <a:cubicBezTo>
                    <a:pt x="4524" y="7744"/>
                    <a:pt x="4542" y="7780"/>
                    <a:pt x="4550" y="7807"/>
                  </a:cubicBezTo>
                  <a:lnTo>
                    <a:pt x="4577" y="7905"/>
                  </a:lnTo>
                  <a:cubicBezTo>
                    <a:pt x="4622" y="8030"/>
                    <a:pt x="4658" y="8155"/>
                    <a:pt x="4684" y="8280"/>
                  </a:cubicBezTo>
                  <a:cubicBezTo>
                    <a:pt x="4711" y="8413"/>
                    <a:pt x="4738" y="8538"/>
                    <a:pt x="4747" y="8672"/>
                  </a:cubicBezTo>
                  <a:cubicBezTo>
                    <a:pt x="4765" y="8806"/>
                    <a:pt x="4773" y="8931"/>
                    <a:pt x="4765" y="9065"/>
                  </a:cubicBezTo>
                  <a:cubicBezTo>
                    <a:pt x="4765" y="9198"/>
                    <a:pt x="4756" y="9332"/>
                    <a:pt x="4729" y="9457"/>
                  </a:cubicBezTo>
                  <a:cubicBezTo>
                    <a:pt x="4693" y="9716"/>
                    <a:pt x="4613" y="9975"/>
                    <a:pt x="4506" y="10215"/>
                  </a:cubicBezTo>
                  <a:cubicBezTo>
                    <a:pt x="4443" y="10331"/>
                    <a:pt x="4381" y="10447"/>
                    <a:pt x="4310" y="10554"/>
                  </a:cubicBezTo>
                  <a:cubicBezTo>
                    <a:pt x="4238" y="10670"/>
                    <a:pt x="4149" y="10768"/>
                    <a:pt x="4060" y="10867"/>
                  </a:cubicBezTo>
                  <a:cubicBezTo>
                    <a:pt x="4158" y="10777"/>
                    <a:pt x="4238" y="10670"/>
                    <a:pt x="4319" y="10563"/>
                  </a:cubicBezTo>
                  <a:cubicBezTo>
                    <a:pt x="4399" y="10456"/>
                    <a:pt x="4461" y="10340"/>
                    <a:pt x="4524" y="10224"/>
                  </a:cubicBezTo>
                  <a:cubicBezTo>
                    <a:pt x="4640" y="9983"/>
                    <a:pt x="4720" y="9725"/>
                    <a:pt x="4765" y="9466"/>
                  </a:cubicBezTo>
                  <a:cubicBezTo>
                    <a:pt x="4791" y="9332"/>
                    <a:pt x="4800" y="9198"/>
                    <a:pt x="4809" y="9065"/>
                  </a:cubicBezTo>
                  <a:cubicBezTo>
                    <a:pt x="4809" y="8931"/>
                    <a:pt x="4800" y="8797"/>
                    <a:pt x="4791" y="8663"/>
                  </a:cubicBezTo>
                  <a:cubicBezTo>
                    <a:pt x="4782" y="8538"/>
                    <a:pt x="4756" y="8404"/>
                    <a:pt x="4729" y="8271"/>
                  </a:cubicBezTo>
                  <a:cubicBezTo>
                    <a:pt x="4702" y="8146"/>
                    <a:pt x="4666" y="8012"/>
                    <a:pt x="4622" y="7887"/>
                  </a:cubicBezTo>
                  <a:cubicBezTo>
                    <a:pt x="4542" y="7637"/>
                    <a:pt x="4434" y="7387"/>
                    <a:pt x="4310" y="7155"/>
                  </a:cubicBezTo>
                  <a:cubicBezTo>
                    <a:pt x="4185" y="6915"/>
                    <a:pt x="4051" y="6692"/>
                    <a:pt x="3890" y="6477"/>
                  </a:cubicBezTo>
                  <a:cubicBezTo>
                    <a:pt x="3587" y="6040"/>
                    <a:pt x="3230" y="5648"/>
                    <a:pt x="2838" y="5282"/>
                  </a:cubicBezTo>
                  <a:cubicBezTo>
                    <a:pt x="2641" y="5104"/>
                    <a:pt x="2436" y="4934"/>
                    <a:pt x="2222" y="4774"/>
                  </a:cubicBezTo>
                  <a:cubicBezTo>
                    <a:pt x="2124" y="4693"/>
                    <a:pt x="2017" y="4613"/>
                    <a:pt x="1910" y="4542"/>
                  </a:cubicBezTo>
                  <a:lnTo>
                    <a:pt x="1740" y="4426"/>
                  </a:lnTo>
                  <a:lnTo>
                    <a:pt x="1580" y="4310"/>
                  </a:lnTo>
                  <a:cubicBezTo>
                    <a:pt x="1160" y="3980"/>
                    <a:pt x="830" y="3560"/>
                    <a:pt x="590" y="3087"/>
                  </a:cubicBezTo>
                  <a:cubicBezTo>
                    <a:pt x="474" y="2856"/>
                    <a:pt x="375" y="2606"/>
                    <a:pt x="295" y="2356"/>
                  </a:cubicBezTo>
                  <a:cubicBezTo>
                    <a:pt x="215" y="2097"/>
                    <a:pt x="152" y="1847"/>
                    <a:pt x="117" y="1580"/>
                  </a:cubicBezTo>
                  <a:cubicBezTo>
                    <a:pt x="90" y="1455"/>
                    <a:pt x="72" y="1321"/>
                    <a:pt x="54" y="1187"/>
                  </a:cubicBezTo>
                  <a:cubicBezTo>
                    <a:pt x="45" y="1062"/>
                    <a:pt x="27" y="929"/>
                    <a:pt x="27" y="795"/>
                  </a:cubicBezTo>
                  <a:cubicBezTo>
                    <a:pt x="10" y="527"/>
                    <a:pt x="10" y="268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145188" y="1822825"/>
              <a:ext cx="30534" cy="69413"/>
            </a:xfrm>
            <a:custGeom>
              <a:avLst/>
              <a:gdLst/>
              <a:ahLst/>
              <a:cxnLst/>
              <a:rect l="l" t="t" r="r" b="b"/>
              <a:pathLst>
                <a:path w="483" h="1098" extrusionOk="0">
                  <a:moveTo>
                    <a:pt x="1" y="1"/>
                  </a:moveTo>
                  <a:cubicBezTo>
                    <a:pt x="108" y="18"/>
                    <a:pt x="215" y="72"/>
                    <a:pt x="286" y="152"/>
                  </a:cubicBezTo>
                  <a:cubicBezTo>
                    <a:pt x="357" y="233"/>
                    <a:pt x="402" y="331"/>
                    <a:pt x="420" y="438"/>
                  </a:cubicBezTo>
                  <a:cubicBezTo>
                    <a:pt x="420" y="465"/>
                    <a:pt x="429" y="491"/>
                    <a:pt x="429" y="527"/>
                  </a:cubicBezTo>
                  <a:cubicBezTo>
                    <a:pt x="429" y="554"/>
                    <a:pt x="429" y="581"/>
                    <a:pt x="438" y="607"/>
                  </a:cubicBezTo>
                  <a:cubicBezTo>
                    <a:pt x="438" y="661"/>
                    <a:pt x="438" y="714"/>
                    <a:pt x="429" y="768"/>
                  </a:cubicBezTo>
                  <a:cubicBezTo>
                    <a:pt x="420" y="884"/>
                    <a:pt x="402" y="991"/>
                    <a:pt x="384" y="1098"/>
                  </a:cubicBezTo>
                  <a:cubicBezTo>
                    <a:pt x="420" y="991"/>
                    <a:pt x="447" y="884"/>
                    <a:pt x="464" y="777"/>
                  </a:cubicBezTo>
                  <a:cubicBezTo>
                    <a:pt x="473" y="661"/>
                    <a:pt x="482" y="545"/>
                    <a:pt x="455" y="438"/>
                  </a:cubicBezTo>
                  <a:cubicBezTo>
                    <a:pt x="438" y="322"/>
                    <a:pt x="393" y="206"/>
                    <a:pt x="304" y="126"/>
                  </a:cubicBezTo>
                  <a:cubicBezTo>
                    <a:pt x="224" y="45"/>
                    <a:pt x="10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005923" y="1822825"/>
              <a:ext cx="113412" cy="104499"/>
            </a:xfrm>
            <a:custGeom>
              <a:avLst/>
              <a:gdLst/>
              <a:ahLst/>
              <a:cxnLst/>
              <a:rect l="l" t="t" r="r" b="b"/>
              <a:pathLst>
                <a:path w="1794" h="1653" extrusionOk="0">
                  <a:moveTo>
                    <a:pt x="1793" y="1"/>
                  </a:moveTo>
                  <a:cubicBezTo>
                    <a:pt x="1784" y="117"/>
                    <a:pt x="1766" y="242"/>
                    <a:pt x="1749" y="349"/>
                  </a:cubicBezTo>
                  <a:cubicBezTo>
                    <a:pt x="1722" y="465"/>
                    <a:pt x="1695" y="581"/>
                    <a:pt x="1659" y="696"/>
                  </a:cubicBezTo>
                  <a:cubicBezTo>
                    <a:pt x="1624" y="804"/>
                    <a:pt x="1570" y="911"/>
                    <a:pt x="1517" y="1009"/>
                  </a:cubicBezTo>
                  <a:cubicBezTo>
                    <a:pt x="1463" y="1116"/>
                    <a:pt x="1392" y="1205"/>
                    <a:pt x="1311" y="1294"/>
                  </a:cubicBezTo>
                  <a:cubicBezTo>
                    <a:pt x="1231" y="1374"/>
                    <a:pt x="1133" y="1446"/>
                    <a:pt x="1035" y="1499"/>
                  </a:cubicBezTo>
                  <a:cubicBezTo>
                    <a:pt x="928" y="1553"/>
                    <a:pt x="821" y="1580"/>
                    <a:pt x="705" y="1606"/>
                  </a:cubicBezTo>
                  <a:cubicBezTo>
                    <a:pt x="623" y="1619"/>
                    <a:pt x="539" y="1625"/>
                    <a:pt x="456" y="1625"/>
                  </a:cubicBezTo>
                  <a:cubicBezTo>
                    <a:pt x="303" y="1625"/>
                    <a:pt x="150" y="1605"/>
                    <a:pt x="0" y="1571"/>
                  </a:cubicBezTo>
                  <a:lnTo>
                    <a:pt x="0" y="1571"/>
                  </a:lnTo>
                  <a:cubicBezTo>
                    <a:pt x="173" y="1624"/>
                    <a:pt x="350" y="1652"/>
                    <a:pt x="526" y="1652"/>
                  </a:cubicBezTo>
                  <a:cubicBezTo>
                    <a:pt x="586" y="1652"/>
                    <a:pt x="646" y="1649"/>
                    <a:pt x="705" y="1642"/>
                  </a:cubicBezTo>
                  <a:cubicBezTo>
                    <a:pt x="830" y="1624"/>
                    <a:pt x="946" y="1589"/>
                    <a:pt x="1053" y="1535"/>
                  </a:cubicBezTo>
                  <a:cubicBezTo>
                    <a:pt x="1160" y="1482"/>
                    <a:pt x="1258" y="1410"/>
                    <a:pt x="1338" y="1321"/>
                  </a:cubicBezTo>
                  <a:cubicBezTo>
                    <a:pt x="1427" y="1232"/>
                    <a:pt x="1499" y="1134"/>
                    <a:pt x="1552" y="1035"/>
                  </a:cubicBezTo>
                  <a:cubicBezTo>
                    <a:pt x="1606" y="928"/>
                    <a:pt x="1659" y="821"/>
                    <a:pt x="1686" y="705"/>
                  </a:cubicBezTo>
                  <a:cubicBezTo>
                    <a:pt x="1722" y="589"/>
                    <a:pt x="1749" y="473"/>
                    <a:pt x="1766" y="357"/>
                  </a:cubicBezTo>
                  <a:cubicBezTo>
                    <a:pt x="1784" y="242"/>
                    <a:pt x="1793" y="117"/>
                    <a:pt x="1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37"/>
          <p:cNvSpPr txBox="1">
            <a:spLocks noGrp="1"/>
          </p:cNvSpPr>
          <p:nvPr>
            <p:ph type="subTitle" idx="1"/>
          </p:nvPr>
        </p:nvSpPr>
        <p:spPr>
          <a:xfrm>
            <a:off x="0" y="5223483"/>
            <a:ext cx="480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</a:t>
            </a:r>
            <a:r>
              <a:rPr lang="en" b="1" dirty="0"/>
              <a:t>subtitle </a:t>
            </a:r>
            <a:r>
              <a:rPr lang="en" dirty="0"/>
              <a:t>here if you need it</a:t>
            </a:r>
            <a:endParaRPr dirty="0"/>
          </a:p>
        </p:txBody>
      </p:sp>
      <p:sp>
        <p:nvSpPr>
          <p:cNvPr id="953" name="Google Shape;953;p37"/>
          <p:cNvSpPr/>
          <p:nvPr/>
        </p:nvSpPr>
        <p:spPr>
          <a:xfrm flipH="1">
            <a:off x="-1552039" y="2166075"/>
            <a:ext cx="7021031" cy="324685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-711291" y="3050996"/>
            <a:ext cx="4801200" cy="2852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</a:t>
            </a:r>
            <a:r>
              <a:rPr lang="en" sz="3200" dirty="0">
                <a:solidFill>
                  <a:srgbClr val="2F202D"/>
                </a:solidFill>
              </a:rPr>
              <a:t>MO</a:t>
            </a:r>
            <a:endParaRPr sz="3200" dirty="0">
              <a:solidFill>
                <a:srgbClr val="2F202D"/>
              </a:solidFill>
            </a:endParaRPr>
          </a:p>
        </p:txBody>
      </p:sp>
      <p:sp>
        <p:nvSpPr>
          <p:cNvPr id="951" name="Google Shape;951;p37"/>
          <p:cNvSpPr txBox="1">
            <a:spLocks noGrp="1"/>
          </p:cNvSpPr>
          <p:nvPr>
            <p:ph type="title" idx="2"/>
          </p:nvPr>
        </p:nvSpPr>
        <p:spPr>
          <a:xfrm>
            <a:off x="445405" y="2909938"/>
            <a:ext cx="2515200" cy="16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79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381;p36">
            <a:extLst>
              <a:ext uri="{FF2B5EF4-FFF2-40B4-BE49-F238E27FC236}">
                <a16:creationId xmlns:a16="http://schemas.microsoft.com/office/drawing/2014/main" id="{20C9A11F-B0F5-BF17-6FCE-AA5B49C72442}"/>
              </a:ext>
            </a:extLst>
          </p:cNvPr>
          <p:cNvGrpSpPr/>
          <p:nvPr/>
        </p:nvGrpSpPr>
        <p:grpSpPr>
          <a:xfrm rot="920176" flipH="1">
            <a:off x="3007819" y="2586158"/>
            <a:ext cx="1843562" cy="1862053"/>
            <a:chOff x="1216625" y="238125"/>
            <a:chExt cx="5186725" cy="5238750"/>
          </a:xfrm>
        </p:grpSpPr>
        <p:sp>
          <p:nvSpPr>
            <p:cNvPr id="39" name="Google Shape;1382;p36">
              <a:extLst>
                <a:ext uri="{FF2B5EF4-FFF2-40B4-BE49-F238E27FC236}">
                  <a16:creationId xmlns:a16="http://schemas.microsoft.com/office/drawing/2014/main" id="{9E91E973-26C3-8A1C-A35D-A73E4A6D6BEB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383;p36">
              <a:extLst>
                <a:ext uri="{FF2B5EF4-FFF2-40B4-BE49-F238E27FC236}">
                  <a16:creationId xmlns:a16="http://schemas.microsoft.com/office/drawing/2014/main" id="{0B5AA793-31A0-D729-7467-8C86FE76713D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84;p36">
              <a:extLst>
                <a:ext uri="{FF2B5EF4-FFF2-40B4-BE49-F238E27FC236}">
                  <a16:creationId xmlns:a16="http://schemas.microsoft.com/office/drawing/2014/main" id="{CF7F06F0-8F8F-3051-521B-E6C09FB7FBE0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5;p36">
              <a:extLst>
                <a:ext uri="{FF2B5EF4-FFF2-40B4-BE49-F238E27FC236}">
                  <a16:creationId xmlns:a16="http://schemas.microsoft.com/office/drawing/2014/main" id="{58C6F5EE-7EEA-E106-130E-A6E9B418ED40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6;p36">
              <a:extLst>
                <a:ext uri="{FF2B5EF4-FFF2-40B4-BE49-F238E27FC236}">
                  <a16:creationId xmlns:a16="http://schemas.microsoft.com/office/drawing/2014/main" id="{A72456BC-99F4-02DF-2909-EB15FEC61345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87;p36">
              <a:extLst>
                <a:ext uri="{FF2B5EF4-FFF2-40B4-BE49-F238E27FC236}">
                  <a16:creationId xmlns:a16="http://schemas.microsoft.com/office/drawing/2014/main" id="{15DB7C80-8E3E-91CD-7854-4A260E75FDBE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88;p36">
              <a:extLst>
                <a:ext uri="{FF2B5EF4-FFF2-40B4-BE49-F238E27FC236}">
                  <a16:creationId xmlns:a16="http://schemas.microsoft.com/office/drawing/2014/main" id="{7C862BC1-5EAE-EF10-D608-7AEC60847A0D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9;p36">
              <a:extLst>
                <a:ext uri="{FF2B5EF4-FFF2-40B4-BE49-F238E27FC236}">
                  <a16:creationId xmlns:a16="http://schemas.microsoft.com/office/drawing/2014/main" id="{9DD94201-873A-B72D-0272-B305A598BCFB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0;p36">
              <a:extLst>
                <a:ext uri="{FF2B5EF4-FFF2-40B4-BE49-F238E27FC236}">
                  <a16:creationId xmlns:a16="http://schemas.microsoft.com/office/drawing/2014/main" id="{AAC66AE7-B4E9-1BF8-C895-A090F5A50481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1;p36">
              <a:extLst>
                <a:ext uri="{FF2B5EF4-FFF2-40B4-BE49-F238E27FC236}">
                  <a16:creationId xmlns:a16="http://schemas.microsoft.com/office/drawing/2014/main" id="{79413B11-C2DB-A34E-003B-7A76A41FB2FA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2;p36">
              <a:extLst>
                <a:ext uri="{FF2B5EF4-FFF2-40B4-BE49-F238E27FC236}">
                  <a16:creationId xmlns:a16="http://schemas.microsoft.com/office/drawing/2014/main" id="{DE58DE25-562F-B16A-774A-714205CDA4F3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3;p36">
              <a:extLst>
                <a:ext uri="{FF2B5EF4-FFF2-40B4-BE49-F238E27FC236}">
                  <a16:creationId xmlns:a16="http://schemas.microsoft.com/office/drawing/2014/main" id="{471B5211-6156-C378-EF26-EA9F34C46798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4;p36">
              <a:extLst>
                <a:ext uri="{FF2B5EF4-FFF2-40B4-BE49-F238E27FC236}">
                  <a16:creationId xmlns:a16="http://schemas.microsoft.com/office/drawing/2014/main" id="{C1746139-ECBB-ED7E-BFA5-7B818FF691D3}"/>
                </a:ext>
              </a:extLst>
            </p:cNvPr>
            <p:cNvSpPr/>
            <p:nvPr/>
          </p:nvSpPr>
          <p:spPr>
            <a:xfrm>
              <a:off x="2012650" y="3677575"/>
              <a:ext cx="635775" cy="98700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5;p36">
              <a:extLst>
                <a:ext uri="{FF2B5EF4-FFF2-40B4-BE49-F238E27FC236}">
                  <a16:creationId xmlns:a16="http://schemas.microsoft.com/office/drawing/2014/main" id="{C509177C-4D7D-F2FC-B14C-85EE66B7A7F5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6;p36">
              <a:extLst>
                <a:ext uri="{FF2B5EF4-FFF2-40B4-BE49-F238E27FC236}">
                  <a16:creationId xmlns:a16="http://schemas.microsoft.com/office/drawing/2014/main" id="{23BA4ACF-1DB8-303B-7BBE-8A343B89351F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7;p36">
              <a:extLst>
                <a:ext uri="{FF2B5EF4-FFF2-40B4-BE49-F238E27FC236}">
                  <a16:creationId xmlns:a16="http://schemas.microsoft.com/office/drawing/2014/main" id="{013001DA-5F07-F44D-4251-FC529ECDF09F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8;p36">
              <a:extLst>
                <a:ext uri="{FF2B5EF4-FFF2-40B4-BE49-F238E27FC236}">
                  <a16:creationId xmlns:a16="http://schemas.microsoft.com/office/drawing/2014/main" id="{8C49B85F-657E-D434-90AD-9B73C65E32A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9;p36">
              <a:extLst>
                <a:ext uri="{FF2B5EF4-FFF2-40B4-BE49-F238E27FC236}">
                  <a16:creationId xmlns:a16="http://schemas.microsoft.com/office/drawing/2014/main" id="{79872B28-C3EB-731A-3FDC-1E4B2DED8772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00;p36">
              <a:extLst>
                <a:ext uri="{FF2B5EF4-FFF2-40B4-BE49-F238E27FC236}">
                  <a16:creationId xmlns:a16="http://schemas.microsoft.com/office/drawing/2014/main" id="{28338C39-A06F-ABF5-B89D-0400B8519B7E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01;p36">
              <a:extLst>
                <a:ext uri="{FF2B5EF4-FFF2-40B4-BE49-F238E27FC236}">
                  <a16:creationId xmlns:a16="http://schemas.microsoft.com/office/drawing/2014/main" id="{0999C8C5-5308-2827-1E1A-F6DF49AAB65B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402;p36">
              <a:extLst>
                <a:ext uri="{FF2B5EF4-FFF2-40B4-BE49-F238E27FC236}">
                  <a16:creationId xmlns:a16="http://schemas.microsoft.com/office/drawing/2014/main" id="{16CAEB1F-F144-B110-48DA-132C55800473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03;p36">
              <a:extLst>
                <a:ext uri="{FF2B5EF4-FFF2-40B4-BE49-F238E27FC236}">
                  <a16:creationId xmlns:a16="http://schemas.microsoft.com/office/drawing/2014/main" id="{D2151EEA-E0CF-7989-624B-EC1F72D211CC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4;p36">
              <a:extLst>
                <a:ext uri="{FF2B5EF4-FFF2-40B4-BE49-F238E27FC236}">
                  <a16:creationId xmlns:a16="http://schemas.microsoft.com/office/drawing/2014/main" id="{AF1172ED-8E75-5535-F810-802EF730BEE3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5;p36">
              <a:extLst>
                <a:ext uri="{FF2B5EF4-FFF2-40B4-BE49-F238E27FC236}">
                  <a16:creationId xmlns:a16="http://schemas.microsoft.com/office/drawing/2014/main" id="{9B321CAD-A844-20AA-6921-517C30584BA8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6;p36">
              <a:extLst>
                <a:ext uri="{FF2B5EF4-FFF2-40B4-BE49-F238E27FC236}">
                  <a16:creationId xmlns:a16="http://schemas.microsoft.com/office/drawing/2014/main" id="{AA593AD6-7FF9-0848-4564-34265FCF4B5A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1407;p36">
              <a:extLst>
                <a:ext uri="{FF2B5EF4-FFF2-40B4-BE49-F238E27FC236}">
                  <a16:creationId xmlns:a16="http://schemas.microsoft.com/office/drawing/2014/main" id="{5426CA7B-1FE1-E659-DAD1-1B744D060B93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1408;p36">
              <a:extLst>
                <a:ext uri="{FF2B5EF4-FFF2-40B4-BE49-F238E27FC236}">
                  <a16:creationId xmlns:a16="http://schemas.microsoft.com/office/drawing/2014/main" id="{1C2A6D17-BE64-1420-AF11-BE4534669EB6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1409;p36">
              <a:extLst>
                <a:ext uri="{FF2B5EF4-FFF2-40B4-BE49-F238E27FC236}">
                  <a16:creationId xmlns:a16="http://schemas.microsoft.com/office/drawing/2014/main" id="{F35B1877-B4D5-42F3-2767-BFB4D5CE7D2F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1410;p36">
              <a:extLst>
                <a:ext uri="{FF2B5EF4-FFF2-40B4-BE49-F238E27FC236}">
                  <a16:creationId xmlns:a16="http://schemas.microsoft.com/office/drawing/2014/main" id="{6453EB65-832C-AF0A-E134-8DBC19688482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1411;p36">
              <a:extLst>
                <a:ext uri="{FF2B5EF4-FFF2-40B4-BE49-F238E27FC236}">
                  <a16:creationId xmlns:a16="http://schemas.microsoft.com/office/drawing/2014/main" id="{FC0B54E7-F362-F6FF-46A5-DA2AC36C7434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1412;p36">
              <a:extLst>
                <a:ext uri="{FF2B5EF4-FFF2-40B4-BE49-F238E27FC236}">
                  <a16:creationId xmlns:a16="http://schemas.microsoft.com/office/drawing/2014/main" id="{C5ABFD4A-0764-6EAB-30C9-765838083105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1413;p36">
              <a:extLst>
                <a:ext uri="{FF2B5EF4-FFF2-40B4-BE49-F238E27FC236}">
                  <a16:creationId xmlns:a16="http://schemas.microsoft.com/office/drawing/2014/main" id="{83EF0540-30FE-DB3C-0AAD-98A5AE5C5EE5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1" name="Google Shape;2331;p61"/>
          <p:cNvGrpSpPr/>
          <p:nvPr/>
        </p:nvGrpSpPr>
        <p:grpSpPr>
          <a:xfrm rot="1179308">
            <a:off x="4179894" y="-2074052"/>
            <a:ext cx="578062" cy="754536"/>
            <a:chOff x="1131231" y="577017"/>
            <a:chExt cx="394793" cy="515285"/>
          </a:xfrm>
        </p:grpSpPr>
        <p:sp>
          <p:nvSpPr>
            <p:cNvPr id="2332" name="Google Shape;2332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4" name="Google Shape;2334;p61"/>
          <p:cNvSpPr txBox="1">
            <a:spLocks noGrp="1"/>
          </p:cNvSpPr>
          <p:nvPr>
            <p:ph type="title"/>
          </p:nvPr>
        </p:nvSpPr>
        <p:spPr>
          <a:xfrm>
            <a:off x="-110989" y="3417041"/>
            <a:ext cx="3271562" cy="1862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08</a:t>
            </a:r>
            <a:br>
              <a:rPr lang="en" dirty="0"/>
            </a:br>
            <a:r>
              <a:rPr lang="en" sz="1800" dirty="0"/>
              <a:t>PROCEDIMENTO DE </a:t>
            </a:r>
            <a:r>
              <a:rPr lang="en" sz="1800" dirty="0">
                <a:solidFill>
                  <a:schemeClr val="dk1"/>
                </a:solidFill>
              </a:rPr>
              <a:t>AVALIAÇÃO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35" name="Google Shape;2335;p61"/>
          <p:cNvSpPr txBox="1">
            <a:spLocks noGrp="1"/>
          </p:cNvSpPr>
          <p:nvPr>
            <p:ph type="body" idx="1"/>
          </p:nvPr>
        </p:nvSpPr>
        <p:spPr>
          <a:xfrm>
            <a:off x="-2673500" y="-2967141"/>
            <a:ext cx="77040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Here’s an assortment of </a:t>
            </a:r>
            <a:r>
              <a:rPr lang="en" sz="1400" b="1" dirty="0"/>
              <a:t>alternative resources </a:t>
            </a:r>
            <a:r>
              <a:rPr lang="en" sz="1400" dirty="0"/>
              <a:t>whose style fits the one of this template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Vectors</a:t>
            </a:r>
            <a:endParaRPr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  <a:hlinkClick r:id="rId3"/>
              </a:rPr>
              <a:t>Flat mental health instagram stories</a:t>
            </a:r>
            <a:endParaRPr sz="22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6" name="Google Shape;2336;p61"/>
          <p:cNvGrpSpPr/>
          <p:nvPr/>
        </p:nvGrpSpPr>
        <p:grpSpPr>
          <a:xfrm>
            <a:off x="1372989" y="-2087349"/>
            <a:ext cx="1230618" cy="1815465"/>
            <a:chOff x="4336164" y="164721"/>
            <a:chExt cx="669469" cy="987632"/>
          </a:xfrm>
        </p:grpSpPr>
        <p:sp>
          <p:nvSpPr>
            <p:cNvPr id="2337" name="Google Shape;2337;p61"/>
            <p:cNvSpPr/>
            <p:nvPr/>
          </p:nvSpPr>
          <p:spPr>
            <a:xfrm>
              <a:off x="4336164" y="490727"/>
              <a:ext cx="562320" cy="116826"/>
            </a:xfrm>
            <a:custGeom>
              <a:avLst/>
              <a:gdLst/>
              <a:ahLst/>
              <a:cxnLst/>
              <a:rect l="l" t="t" r="r" b="b"/>
              <a:pathLst>
                <a:path w="8895" h="1848" extrusionOk="0">
                  <a:moveTo>
                    <a:pt x="1" y="1"/>
                  </a:moveTo>
                  <a:lnTo>
                    <a:pt x="1" y="1848"/>
                  </a:lnTo>
                  <a:lnTo>
                    <a:pt x="8895" y="1848"/>
                  </a:lnTo>
                  <a:cubicBezTo>
                    <a:pt x="8770" y="804"/>
                    <a:pt x="7887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1"/>
            <p:cNvSpPr/>
            <p:nvPr/>
          </p:nvSpPr>
          <p:spPr>
            <a:xfrm>
              <a:off x="4336164" y="607487"/>
              <a:ext cx="563458" cy="415718"/>
            </a:xfrm>
            <a:custGeom>
              <a:avLst/>
              <a:gdLst/>
              <a:ahLst/>
              <a:cxnLst/>
              <a:rect l="l" t="t" r="r" b="b"/>
              <a:pathLst>
                <a:path w="8913" h="6576" extrusionOk="0">
                  <a:moveTo>
                    <a:pt x="1" y="1"/>
                  </a:moveTo>
                  <a:lnTo>
                    <a:pt x="1" y="6575"/>
                  </a:lnTo>
                  <a:lnTo>
                    <a:pt x="8913" y="6575"/>
                  </a:lnTo>
                  <a:lnTo>
                    <a:pt x="8913" y="259"/>
                  </a:lnTo>
                  <a:cubicBezTo>
                    <a:pt x="8913" y="170"/>
                    <a:pt x="8904" y="81"/>
                    <a:pt x="8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1"/>
            <p:cNvSpPr/>
            <p:nvPr/>
          </p:nvSpPr>
          <p:spPr>
            <a:xfrm>
              <a:off x="4336164" y="1023133"/>
              <a:ext cx="606319" cy="129217"/>
            </a:xfrm>
            <a:custGeom>
              <a:avLst/>
              <a:gdLst/>
              <a:ahLst/>
              <a:cxnLst/>
              <a:rect l="l" t="t" r="r" b="b"/>
              <a:pathLst>
                <a:path w="9591" h="2044" extrusionOk="0">
                  <a:moveTo>
                    <a:pt x="1" y="0"/>
                  </a:moveTo>
                  <a:lnTo>
                    <a:pt x="1" y="2043"/>
                  </a:lnTo>
                  <a:lnTo>
                    <a:pt x="9591" y="2043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1"/>
            <p:cNvSpPr/>
            <p:nvPr/>
          </p:nvSpPr>
          <p:spPr>
            <a:xfrm>
              <a:off x="4632838" y="402477"/>
              <a:ext cx="138193" cy="254514"/>
            </a:xfrm>
            <a:custGeom>
              <a:avLst/>
              <a:gdLst/>
              <a:ahLst/>
              <a:cxnLst/>
              <a:rect l="l" t="t" r="r" b="b"/>
              <a:pathLst>
                <a:path w="2186" h="4026" extrusionOk="0">
                  <a:moveTo>
                    <a:pt x="1120" y="1"/>
                  </a:moveTo>
                  <a:cubicBezTo>
                    <a:pt x="1095" y="1"/>
                    <a:pt x="1069" y="2"/>
                    <a:pt x="1044" y="5"/>
                  </a:cubicBezTo>
                  <a:cubicBezTo>
                    <a:pt x="785" y="41"/>
                    <a:pt x="571" y="228"/>
                    <a:pt x="446" y="451"/>
                  </a:cubicBezTo>
                  <a:cubicBezTo>
                    <a:pt x="321" y="683"/>
                    <a:pt x="268" y="942"/>
                    <a:pt x="223" y="1192"/>
                  </a:cubicBezTo>
                  <a:cubicBezTo>
                    <a:pt x="62" y="2057"/>
                    <a:pt x="0" y="2940"/>
                    <a:pt x="18" y="3832"/>
                  </a:cubicBezTo>
                  <a:cubicBezTo>
                    <a:pt x="381" y="3953"/>
                    <a:pt x="778" y="4026"/>
                    <a:pt x="1169" y="4026"/>
                  </a:cubicBezTo>
                  <a:cubicBezTo>
                    <a:pt x="1470" y="4026"/>
                    <a:pt x="1767" y="3983"/>
                    <a:pt x="2043" y="3886"/>
                  </a:cubicBezTo>
                  <a:cubicBezTo>
                    <a:pt x="2043" y="3288"/>
                    <a:pt x="2052" y="2690"/>
                    <a:pt x="2141" y="1995"/>
                  </a:cubicBezTo>
                  <a:cubicBezTo>
                    <a:pt x="2186" y="1629"/>
                    <a:pt x="2034" y="915"/>
                    <a:pt x="1891" y="576"/>
                  </a:cubicBezTo>
                  <a:cubicBezTo>
                    <a:pt x="1758" y="269"/>
                    <a:pt x="1456" y="1"/>
                    <a:pt x="1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1"/>
            <p:cNvSpPr/>
            <p:nvPr/>
          </p:nvSpPr>
          <p:spPr>
            <a:xfrm>
              <a:off x="4633343" y="402477"/>
              <a:ext cx="135412" cy="229922"/>
            </a:xfrm>
            <a:custGeom>
              <a:avLst/>
              <a:gdLst/>
              <a:ahLst/>
              <a:cxnLst/>
              <a:rect l="l" t="t" r="r" b="b"/>
              <a:pathLst>
                <a:path w="2142" h="3637" extrusionOk="0">
                  <a:moveTo>
                    <a:pt x="1112" y="1"/>
                  </a:moveTo>
                  <a:cubicBezTo>
                    <a:pt x="1087" y="1"/>
                    <a:pt x="1061" y="2"/>
                    <a:pt x="1036" y="5"/>
                  </a:cubicBezTo>
                  <a:cubicBezTo>
                    <a:pt x="777" y="41"/>
                    <a:pt x="563" y="228"/>
                    <a:pt x="438" y="451"/>
                  </a:cubicBezTo>
                  <a:cubicBezTo>
                    <a:pt x="313" y="683"/>
                    <a:pt x="260" y="942"/>
                    <a:pt x="215" y="1192"/>
                  </a:cubicBezTo>
                  <a:cubicBezTo>
                    <a:pt x="72" y="1995"/>
                    <a:pt x="1" y="2815"/>
                    <a:pt x="10" y="3636"/>
                  </a:cubicBezTo>
                  <a:cubicBezTo>
                    <a:pt x="795" y="3119"/>
                    <a:pt x="1518" y="2512"/>
                    <a:pt x="2142" y="1780"/>
                  </a:cubicBezTo>
                  <a:cubicBezTo>
                    <a:pt x="2124" y="1397"/>
                    <a:pt x="1999" y="853"/>
                    <a:pt x="1883" y="576"/>
                  </a:cubicBezTo>
                  <a:cubicBezTo>
                    <a:pt x="1750" y="269"/>
                    <a:pt x="1448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1"/>
            <p:cNvSpPr/>
            <p:nvPr/>
          </p:nvSpPr>
          <p:spPr>
            <a:xfrm>
              <a:off x="4633912" y="644721"/>
              <a:ext cx="251606" cy="312484"/>
            </a:xfrm>
            <a:custGeom>
              <a:avLst/>
              <a:gdLst/>
              <a:ahLst/>
              <a:cxnLst/>
              <a:rect l="l" t="t" r="r" b="b"/>
              <a:pathLst>
                <a:path w="3980" h="4943" extrusionOk="0">
                  <a:moveTo>
                    <a:pt x="1" y="0"/>
                  </a:moveTo>
                  <a:cubicBezTo>
                    <a:pt x="19" y="1133"/>
                    <a:pt x="153" y="2266"/>
                    <a:pt x="393" y="3364"/>
                  </a:cubicBezTo>
                  <a:cubicBezTo>
                    <a:pt x="429" y="3533"/>
                    <a:pt x="563" y="3649"/>
                    <a:pt x="723" y="3729"/>
                  </a:cubicBezTo>
                  <a:cubicBezTo>
                    <a:pt x="1937" y="4381"/>
                    <a:pt x="2231" y="4604"/>
                    <a:pt x="3534" y="4943"/>
                  </a:cubicBezTo>
                  <a:cubicBezTo>
                    <a:pt x="3623" y="4800"/>
                    <a:pt x="3882" y="4693"/>
                    <a:pt x="3980" y="4550"/>
                  </a:cubicBezTo>
                  <a:cubicBezTo>
                    <a:pt x="3034" y="3631"/>
                    <a:pt x="3034" y="3631"/>
                    <a:pt x="1919" y="2418"/>
                  </a:cubicBezTo>
                  <a:cubicBezTo>
                    <a:pt x="2017" y="1642"/>
                    <a:pt x="2017" y="723"/>
                    <a:pt x="2026" y="54"/>
                  </a:cubicBezTo>
                  <a:lnTo>
                    <a:pt x="2026" y="54"/>
                  </a:lnTo>
                  <a:cubicBezTo>
                    <a:pt x="1754" y="149"/>
                    <a:pt x="1461" y="191"/>
                    <a:pt x="1164" y="191"/>
                  </a:cubicBezTo>
                  <a:cubicBezTo>
                    <a:pt x="769" y="191"/>
                    <a:pt x="368" y="117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1"/>
            <p:cNvSpPr/>
            <p:nvPr/>
          </p:nvSpPr>
          <p:spPr>
            <a:xfrm>
              <a:off x="4840882" y="911240"/>
              <a:ext cx="117395" cy="66505"/>
            </a:xfrm>
            <a:custGeom>
              <a:avLst/>
              <a:gdLst/>
              <a:ahLst/>
              <a:cxnLst/>
              <a:rect l="l" t="t" r="r" b="b"/>
              <a:pathLst>
                <a:path w="1857" h="1052" extrusionOk="0">
                  <a:moveTo>
                    <a:pt x="1496" y="0"/>
                  </a:moveTo>
                  <a:cubicBezTo>
                    <a:pt x="1464" y="0"/>
                    <a:pt x="1433" y="2"/>
                    <a:pt x="1401" y="4"/>
                  </a:cubicBezTo>
                  <a:cubicBezTo>
                    <a:pt x="955" y="22"/>
                    <a:pt x="509" y="102"/>
                    <a:pt x="81" y="209"/>
                  </a:cubicBezTo>
                  <a:lnTo>
                    <a:pt x="1" y="637"/>
                  </a:lnTo>
                  <a:cubicBezTo>
                    <a:pt x="367" y="878"/>
                    <a:pt x="786" y="1021"/>
                    <a:pt x="1223" y="1048"/>
                  </a:cubicBezTo>
                  <a:cubicBezTo>
                    <a:pt x="1259" y="1050"/>
                    <a:pt x="1295" y="1051"/>
                    <a:pt x="1332" y="1051"/>
                  </a:cubicBezTo>
                  <a:cubicBezTo>
                    <a:pt x="1457" y="1051"/>
                    <a:pt x="1581" y="1033"/>
                    <a:pt x="1678" y="950"/>
                  </a:cubicBezTo>
                  <a:cubicBezTo>
                    <a:pt x="1821" y="834"/>
                    <a:pt x="1839" y="628"/>
                    <a:pt x="1848" y="450"/>
                  </a:cubicBezTo>
                  <a:cubicBezTo>
                    <a:pt x="1856" y="316"/>
                    <a:pt x="1856" y="165"/>
                    <a:pt x="1749" y="75"/>
                  </a:cubicBezTo>
                  <a:cubicBezTo>
                    <a:pt x="1682" y="15"/>
                    <a:pt x="1590" y="0"/>
                    <a:pt x="1496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1"/>
            <p:cNvSpPr/>
            <p:nvPr/>
          </p:nvSpPr>
          <p:spPr>
            <a:xfrm>
              <a:off x="4942407" y="911999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9" y="1"/>
                  </a:moveTo>
                  <a:lnTo>
                    <a:pt x="1" y="233"/>
                  </a:lnTo>
                  <a:cubicBezTo>
                    <a:pt x="143" y="260"/>
                    <a:pt x="304" y="304"/>
                    <a:pt x="456" y="322"/>
                  </a:cubicBezTo>
                  <a:cubicBezTo>
                    <a:pt x="491" y="376"/>
                    <a:pt x="527" y="465"/>
                    <a:pt x="572" y="527"/>
                  </a:cubicBezTo>
                  <a:cubicBezTo>
                    <a:pt x="518" y="643"/>
                    <a:pt x="572" y="813"/>
                    <a:pt x="688" y="875"/>
                  </a:cubicBezTo>
                  <a:cubicBezTo>
                    <a:pt x="714" y="759"/>
                    <a:pt x="732" y="607"/>
                    <a:pt x="759" y="492"/>
                  </a:cubicBezTo>
                  <a:cubicBezTo>
                    <a:pt x="705" y="358"/>
                    <a:pt x="634" y="215"/>
                    <a:pt x="572" y="81"/>
                  </a:cubicBezTo>
                  <a:cubicBezTo>
                    <a:pt x="393" y="54"/>
                    <a:pt x="206" y="28"/>
                    <a:pt x="19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1"/>
            <p:cNvSpPr/>
            <p:nvPr/>
          </p:nvSpPr>
          <p:spPr>
            <a:xfrm>
              <a:off x="4932862" y="92951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59"/>
                    <a:pt x="303" y="304"/>
                    <a:pt x="446" y="330"/>
                  </a:cubicBezTo>
                  <a:cubicBezTo>
                    <a:pt x="491" y="384"/>
                    <a:pt x="526" y="473"/>
                    <a:pt x="571" y="527"/>
                  </a:cubicBezTo>
                  <a:cubicBezTo>
                    <a:pt x="517" y="643"/>
                    <a:pt x="571" y="812"/>
                    <a:pt x="678" y="875"/>
                  </a:cubicBezTo>
                  <a:cubicBezTo>
                    <a:pt x="705" y="759"/>
                    <a:pt x="732" y="616"/>
                    <a:pt x="758" y="500"/>
                  </a:cubicBezTo>
                  <a:cubicBezTo>
                    <a:pt x="696" y="357"/>
                    <a:pt x="633" y="223"/>
                    <a:pt x="571" y="81"/>
                  </a:cubicBezTo>
                  <a:cubicBezTo>
                    <a:pt x="393" y="54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1"/>
            <p:cNvSpPr/>
            <p:nvPr/>
          </p:nvSpPr>
          <p:spPr>
            <a:xfrm>
              <a:off x="4920977" y="93855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0"/>
                  </a:moveTo>
                  <a:lnTo>
                    <a:pt x="1" y="241"/>
                  </a:lnTo>
                  <a:cubicBezTo>
                    <a:pt x="143" y="259"/>
                    <a:pt x="304" y="303"/>
                    <a:pt x="456" y="330"/>
                  </a:cubicBezTo>
                  <a:cubicBezTo>
                    <a:pt x="500" y="384"/>
                    <a:pt x="536" y="473"/>
                    <a:pt x="572" y="526"/>
                  </a:cubicBezTo>
                  <a:cubicBezTo>
                    <a:pt x="518" y="642"/>
                    <a:pt x="572" y="812"/>
                    <a:pt x="688" y="874"/>
                  </a:cubicBezTo>
                  <a:cubicBezTo>
                    <a:pt x="714" y="758"/>
                    <a:pt x="732" y="616"/>
                    <a:pt x="759" y="491"/>
                  </a:cubicBezTo>
                  <a:cubicBezTo>
                    <a:pt x="705" y="357"/>
                    <a:pt x="634" y="223"/>
                    <a:pt x="581" y="80"/>
                  </a:cubicBezTo>
                  <a:cubicBezTo>
                    <a:pt x="393" y="54"/>
                    <a:pt x="206" y="27"/>
                    <a:pt x="27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1"/>
            <p:cNvSpPr/>
            <p:nvPr/>
          </p:nvSpPr>
          <p:spPr>
            <a:xfrm>
              <a:off x="4909156" y="948095"/>
              <a:ext cx="48551" cy="55884"/>
            </a:xfrm>
            <a:custGeom>
              <a:avLst/>
              <a:gdLst/>
              <a:ahLst/>
              <a:cxnLst/>
              <a:rect l="l" t="t" r="r" b="b"/>
              <a:pathLst>
                <a:path w="768" h="884" extrusionOk="0">
                  <a:moveTo>
                    <a:pt x="27" y="1"/>
                  </a:moveTo>
                  <a:lnTo>
                    <a:pt x="0" y="242"/>
                  </a:lnTo>
                  <a:cubicBezTo>
                    <a:pt x="152" y="268"/>
                    <a:pt x="313" y="313"/>
                    <a:pt x="455" y="331"/>
                  </a:cubicBezTo>
                  <a:cubicBezTo>
                    <a:pt x="500" y="384"/>
                    <a:pt x="536" y="474"/>
                    <a:pt x="580" y="527"/>
                  </a:cubicBezTo>
                  <a:cubicBezTo>
                    <a:pt x="518" y="643"/>
                    <a:pt x="580" y="822"/>
                    <a:pt x="687" y="884"/>
                  </a:cubicBezTo>
                  <a:cubicBezTo>
                    <a:pt x="714" y="768"/>
                    <a:pt x="741" y="616"/>
                    <a:pt x="768" y="500"/>
                  </a:cubicBezTo>
                  <a:cubicBezTo>
                    <a:pt x="705" y="358"/>
                    <a:pt x="634" y="224"/>
                    <a:pt x="580" y="90"/>
                  </a:cubicBezTo>
                  <a:cubicBezTo>
                    <a:pt x="393" y="63"/>
                    <a:pt x="214" y="36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1"/>
            <p:cNvSpPr/>
            <p:nvPr/>
          </p:nvSpPr>
          <p:spPr>
            <a:xfrm>
              <a:off x="4388065" y="393943"/>
              <a:ext cx="364386" cy="588492"/>
            </a:xfrm>
            <a:custGeom>
              <a:avLst/>
              <a:gdLst/>
              <a:ahLst/>
              <a:cxnLst/>
              <a:rect l="l" t="t" r="r" b="b"/>
              <a:pathLst>
                <a:path w="5764" h="9309" extrusionOk="0">
                  <a:moveTo>
                    <a:pt x="3118" y="0"/>
                  </a:moveTo>
                  <a:cubicBezTo>
                    <a:pt x="2212" y="0"/>
                    <a:pt x="1241" y="57"/>
                    <a:pt x="714" y="220"/>
                  </a:cubicBezTo>
                  <a:cubicBezTo>
                    <a:pt x="411" y="319"/>
                    <a:pt x="98" y="622"/>
                    <a:pt x="45" y="907"/>
                  </a:cubicBezTo>
                  <a:cubicBezTo>
                    <a:pt x="0" y="1121"/>
                    <a:pt x="18" y="1327"/>
                    <a:pt x="45" y="1532"/>
                  </a:cubicBezTo>
                  <a:cubicBezTo>
                    <a:pt x="143" y="2585"/>
                    <a:pt x="214" y="3682"/>
                    <a:pt x="268" y="4797"/>
                  </a:cubicBezTo>
                  <a:cubicBezTo>
                    <a:pt x="304" y="5359"/>
                    <a:pt x="321" y="5939"/>
                    <a:pt x="348" y="6510"/>
                  </a:cubicBezTo>
                  <a:cubicBezTo>
                    <a:pt x="330" y="6786"/>
                    <a:pt x="375" y="8294"/>
                    <a:pt x="375" y="8562"/>
                  </a:cubicBezTo>
                  <a:cubicBezTo>
                    <a:pt x="358" y="8870"/>
                    <a:pt x="1920" y="9309"/>
                    <a:pt x="3393" y="9309"/>
                  </a:cubicBezTo>
                  <a:cubicBezTo>
                    <a:pt x="4263" y="9309"/>
                    <a:pt x="5103" y="9155"/>
                    <a:pt x="5567" y="8731"/>
                  </a:cubicBezTo>
                  <a:cubicBezTo>
                    <a:pt x="5763" y="8499"/>
                    <a:pt x="5612" y="7768"/>
                    <a:pt x="5594" y="7500"/>
                  </a:cubicBezTo>
                  <a:cubicBezTo>
                    <a:pt x="5549" y="6822"/>
                    <a:pt x="5451" y="6135"/>
                    <a:pt x="5487" y="5457"/>
                  </a:cubicBezTo>
                  <a:cubicBezTo>
                    <a:pt x="5549" y="4012"/>
                    <a:pt x="5531" y="2576"/>
                    <a:pt x="5513" y="1130"/>
                  </a:cubicBezTo>
                  <a:cubicBezTo>
                    <a:pt x="5513" y="711"/>
                    <a:pt x="5576" y="399"/>
                    <a:pt x="5201" y="149"/>
                  </a:cubicBezTo>
                  <a:cubicBezTo>
                    <a:pt x="5083" y="73"/>
                    <a:pt x="4142" y="0"/>
                    <a:pt x="3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1"/>
            <p:cNvSpPr/>
            <p:nvPr/>
          </p:nvSpPr>
          <p:spPr>
            <a:xfrm>
              <a:off x="4393122" y="521197"/>
              <a:ext cx="350288" cy="470212"/>
            </a:xfrm>
            <a:custGeom>
              <a:avLst/>
              <a:gdLst/>
              <a:ahLst/>
              <a:cxnLst/>
              <a:rect l="l" t="t" r="r" b="b"/>
              <a:pathLst>
                <a:path w="5541" h="7438" extrusionOk="0">
                  <a:moveTo>
                    <a:pt x="1" y="1"/>
                  </a:moveTo>
                  <a:lnTo>
                    <a:pt x="1" y="1"/>
                  </a:lnTo>
                  <a:cubicBezTo>
                    <a:pt x="81" y="902"/>
                    <a:pt x="143" y="1838"/>
                    <a:pt x="188" y="2784"/>
                  </a:cubicBezTo>
                  <a:cubicBezTo>
                    <a:pt x="224" y="3346"/>
                    <a:pt x="241" y="3926"/>
                    <a:pt x="268" y="4497"/>
                  </a:cubicBezTo>
                  <a:cubicBezTo>
                    <a:pt x="250" y="4773"/>
                    <a:pt x="331" y="6281"/>
                    <a:pt x="295" y="6549"/>
                  </a:cubicBezTo>
                  <a:cubicBezTo>
                    <a:pt x="230" y="7092"/>
                    <a:pt x="1469" y="7437"/>
                    <a:pt x="2792" y="7437"/>
                  </a:cubicBezTo>
                  <a:cubicBezTo>
                    <a:pt x="3838" y="7437"/>
                    <a:pt x="4936" y="7222"/>
                    <a:pt x="5487" y="6718"/>
                  </a:cubicBezTo>
                  <a:cubicBezTo>
                    <a:pt x="5514" y="6691"/>
                    <a:pt x="5532" y="6629"/>
                    <a:pt x="5541" y="6549"/>
                  </a:cubicBezTo>
                  <a:lnTo>
                    <a:pt x="5541" y="6549"/>
                  </a:lnTo>
                  <a:cubicBezTo>
                    <a:pt x="4952" y="6961"/>
                    <a:pt x="4153" y="7222"/>
                    <a:pt x="3361" y="7222"/>
                  </a:cubicBezTo>
                  <a:cubicBezTo>
                    <a:pt x="2424" y="7222"/>
                    <a:pt x="1498" y="6856"/>
                    <a:pt x="946" y="5942"/>
                  </a:cubicBezTo>
                  <a:cubicBezTo>
                    <a:pt x="916" y="5880"/>
                    <a:pt x="957" y="5859"/>
                    <a:pt x="1034" y="5859"/>
                  </a:cubicBezTo>
                  <a:cubicBezTo>
                    <a:pt x="1189" y="5859"/>
                    <a:pt x="1490" y="5942"/>
                    <a:pt x="1669" y="5942"/>
                  </a:cubicBezTo>
                  <a:cubicBezTo>
                    <a:pt x="1250" y="5755"/>
                    <a:pt x="1134" y="5318"/>
                    <a:pt x="982" y="5005"/>
                  </a:cubicBezTo>
                  <a:cubicBezTo>
                    <a:pt x="233" y="3364"/>
                    <a:pt x="429" y="1553"/>
                    <a:pt x="1" y="1"/>
                  </a:cubicBezTo>
                  <a:close/>
                </a:path>
              </a:pathLst>
            </a:custGeom>
            <a:solidFill>
              <a:srgbClr val="5A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1"/>
            <p:cNvSpPr/>
            <p:nvPr/>
          </p:nvSpPr>
          <p:spPr>
            <a:xfrm>
              <a:off x="4530175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1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1" y="300"/>
                    <a:pt x="681" y="282"/>
                    <a:pt x="562" y="249"/>
                  </a:cubicBezTo>
                  <a:cubicBezTo>
                    <a:pt x="503" y="225"/>
                    <a:pt x="432" y="194"/>
                    <a:pt x="364" y="194"/>
                  </a:cubicBezTo>
                  <a:cubicBezTo>
                    <a:pt x="330" y="194"/>
                    <a:pt x="298" y="201"/>
                    <a:pt x="268" y="222"/>
                  </a:cubicBezTo>
                  <a:cubicBezTo>
                    <a:pt x="161" y="294"/>
                    <a:pt x="116" y="499"/>
                    <a:pt x="81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2" y="1632"/>
                  </a:cubicBezTo>
                  <a:cubicBezTo>
                    <a:pt x="232" y="2185"/>
                    <a:pt x="661" y="2658"/>
                    <a:pt x="1205" y="2854"/>
                  </a:cubicBezTo>
                  <a:cubicBezTo>
                    <a:pt x="1487" y="2957"/>
                    <a:pt x="1781" y="2991"/>
                    <a:pt x="2078" y="2991"/>
                  </a:cubicBezTo>
                  <a:cubicBezTo>
                    <a:pt x="2346" y="2991"/>
                    <a:pt x="2616" y="2964"/>
                    <a:pt x="2882" y="2934"/>
                  </a:cubicBezTo>
                  <a:cubicBezTo>
                    <a:pt x="3622" y="2854"/>
                    <a:pt x="4363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1"/>
            <p:cNvSpPr/>
            <p:nvPr/>
          </p:nvSpPr>
          <p:spPr>
            <a:xfrm>
              <a:off x="4396536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0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0" y="300"/>
                    <a:pt x="679" y="282"/>
                    <a:pt x="553" y="249"/>
                  </a:cubicBezTo>
                  <a:cubicBezTo>
                    <a:pt x="494" y="225"/>
                    <a:pt x="426" y="194"/>
                    <a:pt x="362" y="194"/>
                  </a:cubicBezTo>
                  <a:cubicBezTo>
                    <a:pt x="329" y="194"/>
                    <a:pt x="297" y="201"/>
                    <a:pt x="268" y="222"/>
                  </a:cubicBezTo>
                  <a:cubicBezTo>
                    <a:pt x="161" y="294"/>
                    <a:pt x="116" y="499"/>
                    <a:pt x="80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1" y="1632"/>
                  </a:cubicBezTo>
                  <a:cubicBezTo>
                    <a:pt x="223" y="2185"/>
                    <a:pt x="660" y="2658"/>
                    <a:pt x="1204" y="2854"/>
                  </a:cubicBezTo>
                  <a:cubicBezTo>
                    <a:pt x="1486" y="2957"/>
                    <a:pt x="1780" y="2991"/>
                    <a:pt x="2078" y="2991"/>
                  </a:cubicBezTo>
                  <a:cubicBezTo>
                    <a:pt x="2345" y="2991"/>
                    <a:pt x="2615" y="2964"/>
                    <a:pt x="2882" y="2934"/>
                  </a:cubicBezTo>
                  <a:cubicBezTo>
                    <a:pt x="3622" y="2854"/>
                    <a:pt x="4362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1"/>
            <p:cNvSpPr/>
            <p:nvPr/>
          </p:nvSpPr>
          <p:spPr>
            <a:xfrm>
              <a:off x="4715398" y="1035017"/>
              <a:ext cx="45137" cy="82120"/>
            </a:xfrm>
            <a:custGeom>
              <a:avLst/>
              <a:gdLst/>
              <a:ahLst/>
              <a:cxnLst/>
              <a:rect l="l" t="t" r="r" b="b"/>
              <a:pathLst>
                <a:path w="714" h="1299" extrusionOk="0">
                  <a:moveTo>
                    <a:pt x="675" y="0"/>
                  </a:moveTo>
                  <a:cubicBezTo>
                    <a:pt x="669" y="0"/>
                    <a:pt x="662" y="3"/>
                    <a:pt x="657" y="9"/>
                  </a:cubicBezTo>
                  <a:cubicBezTo>
                    <a:pt x="371" y="258"/>
                    <a:pt x="157" y="588"/>
                    <a:pt x="59" y="954"/>
                  </a:cubicBezTo>
                  <a:cubicBezTo>
                    <a:pt x="32" y="1052"/>
                    <a:pt x="14" y="1159"/>
                    <a:pt x="5" y="1266"/>
                  </a:cubicBezTo>
                  <a:cubicBezTo>
                    <a:pt x="0" y="1286"/>
                    <a:pt x="15" y="1298"/>
                    <a:pt x="30" y="1298"/>
                  </a:cubicBezTo>
                  <a:cubicBezTo>
                    <a:pt x="43" y="1298"/>
                    <a:pt x="55" y="1291"/>
                    <a:pt x="59" y="1275"/>
                  </a:cubicBezTo>
                  <a:cubicBezTo>
                    <a:pt x="95" y="910"/>
                    <a:pt x="237" y="562"/>
                    <a:pt x="469" y="276"/>
                  </a:cubicBezTo>
                  <a:cubicBezTo>
                    <a:pt x="541" y="196"/>
                    <a:pt x="612" y="116"/>
                    <a:pt x="692" y="53"/>
                  </a:cubicBezTo>
                  <a:cubicBezTo>
                    <a:pt x="713" y="32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1"/>
            <p:cNvSpPr/>
            <p:nvPr/>
          </p:nvSpPr>
          <p:spPr>
            <a:xfrm>
              <a:off x="4708634" y="1011817"/>
              <a:ext cx="35022" cy="79338"/>
            </a:xfrm>
            <a:custGeom>
              <a:avLst/>
              <a:gdLst/>
              <a:ahLst/>
              <a:cxnLst/>
              <a:rect l="l" t="t" r="r" b="b"/>
              <a:pathLst>
                <a:path w="554" h="1255" extrusionOk="0">
                  <a:moveTo>
                    <a:pt x="513" y="0"/>
                  </a:moveTo>
                  <a:cubicBezTo>
                    <a:pt x="507" y="0"/>
                    <a:pt x="500" y="3"/>
                    <a:pt x="496" y="10"/>
                  </a:cubicBezTo>
                  <a:cubicBezTo>
                    <a:pt x="211" y="349"/>
                    <a:pt x="32" y="786"/>
                    <a:pt x="5" y="1223"/>
                  </a:cubicBezTo>
                  <a:cubicBezTo>
                    <a:pt x="0" y="1243"/>
                    <a:pt x="15" y="1255"/>
                    <a:pt x="30" y="1255"/>
                  </a:cubicBezTo>
                  <a:cubicBezTo>
                    <a:pt x="42" y="1255"/>
                    <a:pt x="55" y="1248"/>
                    <a:pt x="59" y="1232"/>
                  </a:cubicBezTo>
                  <a:cubicBezTo>
                    <a:pt x="86" y="795"/>
                    <a:pt x="255" y="376"/>
                    <a:pt x="541" y="45"/>
                  </a:cubicBezTo>
                  <a:cubicBezTo>
                    <a:pt x="554" y="25"/>
                    <a:pt x="53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1"/>
            <p:cNvSpPr/>
            <p:nvPr/>
          </p:nvSpPr>
          <p:spPr>
            <a:xfrm>
              <a:off x="4507038" y="164721"/>
              <a:ext cx="165883" cy="174986"/>
            </a:xfrm>
            <a:custGeom>
              <a:avLst/>
              <a:gdLst/>
              <a:ahLst/>
              <a:cxnLst/>
              <a:rect l="l" t="t" r="r" b="b"/>
              <a:pathLst>
                <a:path w="2624" h="2768" extrusionOk="0">
                  <a:moveTo>
                    <a:pt x="1444" y="1"/>
                  </a:moveTo>
                  <a:cubicBezTo>
                    <a:pt x="895" y="1"/>
                    <a:pt x="375" y="306"/>
                    <a:pt x="170" y="858"/>
                  </a:cubicBezTo>
                  <a:cubicBezTo>
                    <a:pt x="1" y="1295"/>
                    <a:pt x="72" y="1812"/>
                    <a:pt x="331" y="2205"/>
                  </a:cubicBezTo>
                  <a:cubicBezTo>
                    <a:pt x="465" y="2419"/>
                    <a:pt x="652" y="2589"/>
                    <a:pt x="830" y="2767"/>
                  </a:cubicBezTo>
                  <a:cubicBezTo>
                    <a:pt x="1348" y="2312"/>
                    <a:pt x="1874" y="1875"/>
                    <a:pt x="2391" y="1420"/>
                  </a:cubicBezTo>
                  <a:cubicBezTo>
                    <a:pt x="2409" y="1402"/>
                    <a:pt x="2445" y="1384"/>
                    <a:pt x="2445" y="1358"/>
                  </a:cubicBezTo>
                  <a:cubicBezTo>
                    <a:pt x="2525" y="983"/>
                    <a:pt x="2623" y="581"/>
                    <a:pt x="2293" y="287"/>
                  </a:cubicBezTo>
                  <a:cubicBezTo>
                    <a:pt x="2177" y="180"/>
                    <a:pt x="2026" y="109"/>
                    <a:pt x="1874" y="64"/>
                  </a:cubicBezTo>
                  <a:cubicBezTo>
                    <a:pt x="1732" y="22"/>
                    <a:pt x="1587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1"/>
            <p:cNvSpPr/>
            <p:nvPr/>
          </p:nvSpPr>
          <p:spPr>
            <a:xfrm>
              <a:off x="4529037" y="298992"/>
              <a:ext cx="84079" cy="135222"/>
            </a:xfrm>
            <a:custGeom>
              <a:avLst/>
              <a:gdLst/>
              <a:ahLst/>
              <a:cxnLst/>
              <a:rect l="l" t="t" r="r" b="b"/>
              <a:pathLst>
                <a:path w="1330" h="2139" extrusionOk="0">
                  <a:moveTo>
                    <a:pt x="268" y="1"/>
                  </a:moveTo>
                  <a:cubicBezTo>
                    <a:pt x="224" y="545"/>
                    <a:pt x="143" y="1089"/>
                    <a:pt x="27" y="1615"/>
                  </a:cubicBezTo>
                  <a:cubicBezTo>
                    <a:pt x="1" y="1740"/>
                    <a:pt x="45" y="1874"/>
                    <a:pt x="152" y="1954"/>
                  </a:cubicBezTo>
                  <a:cubicBezTo>
                    <a:pt x="338" y="2074"/>
                    <a:pt x="543" y="2139"/>
                    <a:pt x="753" y="2139"/>
                  </a:cubicBezTo>
                  <a:cubicBezTo>
                    <a:pt x="826" y="2139"/>
                    <a:pt x="900" y="2131"/>
                    <a:pt x="973" y="2115"/>
                  </a:cubicBezTo>
                  <a:cubicBezTo>
                    <a:pt x="1107" y="2088"/>
                    <a:pt x="1214" y="1972"/>
                    <a:pt x="1223" y="1838"/>
                  </a:cubicBezTo>
                  <a:cubicBezTo>
                    <a:pt x="1258" y="1491"/>
                    <a:pt x="1294" y="1134"/>
                    <a:pt x="1330" y="79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1"/>
            <p:cNvSpPr/>
            <p:nvPr/>
          </p:nvSpPr>
          <p:spPr>
            <a:xfrm>
              <a:off x="4539215" y="298992"/>
              <a:ext cx="73901" cy="108355"/>
            </a:xfrm>
            <a:custGeom>
              <a:avLst/>
              <a:gdLst/>
              <a:ahLst/>
              <a:cxnLst/>
              <a:rect l="l" t="t" r="r" b="b"/>
              <a:pathLst>
                <a:path w="1169" h="1714" extrusionOk="0">
                  <a:moveTo>
                    <a:pt x="107" y="1"/>
                  </a:moveTo>
                  <a:cubicBezTo>
                    <a:pt x="80" y="313"/>
                    <a:pt x="45" y="625"/>
                    <a:pt x="0" y="937"/>
                  </a:cubicBezTo>
                  <a:cubicBezTo>
                    <a:pt x="134" y="1223"/>
                    <a:pt x="366" y="1428"/>
                    <a:pt x="660" y="1589"/>
                  </a:cubicBezTo>
                  <a:cubicBezTo>
                    <a:pt x="794" y="1642"/>
                    <a:pt x="937" y="1687"/>
                    <a:pt x="1080" y="1714"/>
                  </a:cubicBezTo>
                  <a:cubicBezTo>
                    <a:pt x="1106" y="1401"/>
                    <a:pt x="1133" y="1089"/>
                    <a:pt x="1169" y="795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1"/>
            <p:cNvSpPr/>
            <p:nvPr/>
          </p:nvSpPr>
          <p:spPr>
            <a:xfrm>
              <a:off x="4519997" y="206001"/>
              <a:ext cx="157412" cy="161710"/>
            </a:xfrm>
            <a:custGeom>
              <a:avLst/>
              <a:gdLst/>
              <a:ahLst/>
              <a:cxnLst/>
              <a:rect l="l" t="t" r="r" b="b"/>
              <a:pathLst>
                <a:path w="2490" h="2558" extrusionOk="0">
                  <a:moveTo>
                    <a:pt x="1734" y="0"/>
                  </a:moveTo>
                  <a:cubicBezTo>
                    <a:pt x="1391" y="0"/>
                    <a:pt x="1057" y="71"/>
                    <a:pt x="741" y="223"/>
                  </a:cubicBezTo>
                  <a:cubicBezTo>
                    <a:pt x="723" y="419"/>
                    <a:pt x="732" y="651"/>
                    <a:pt x="714" y="847"/>
                  </a:cubicBezTo>
                  <a:lnTo>
                    <a:pt x="509" y="1151"/>
                  </a:lnTo>
                  <a:cubicBezTo>
                    <a:pt x="509" y="1052"/>
                    <a:pt x="429" y="963"/>
                    <a:pt x="331" y="945"/>
                  </a:cubicBezTo>
                  <a:cubicBezTo>
                    <a:pt x="318" y="943"/>
                    <a:pt x="304" y="941"/>
                    <a:pt x="290" y="941"/>
                  </a:cubicBezTo>
                  <a:cubicBezTo>
                    <a:pt x="211" y="941"/>
                    <a:pt x="127" y="983"/>
                    <a:pt x="81" y="1044"/>
                  </a:cubicBezTo>
                  <a:cubicBezTo>
                    <a:pt x="19" y="1124"/>
                    <a:pt x="1" y="1231"/>
                    <a:pt x="28" y="1329"/>
                  </a:cubicBezTo>
                  <a:cubicBezTo>
                    <a:pt x="60" y="1491"/>
                    <a:pt x="210" y="1609"/>
                    <a:pt x="378" y="1609"/>
                  </a:cubicBezTo>
                  <a:cubicBezTo>
                    <a:pt x="395" y="1609"/>
                    <a:pt x="412" y="1608"/>
                    <a:pt x="429" y="1606"/>
                  </a:cubicBezTo>
                  <a:cubicBezTo>
                    <a:pt x="445" y="2052"/>
                    <a:pt x="727" y="2558"/>
                    <a:pt x="1484" y="2558"/>
                  </a:cubicBezTo>
                  <a:cubicBezTo>
                    <a:pt x="1559" y="2558"/>
                    <a:pt x="1638" y="2553"/>
                    <a:pt x="1723" y="2542"/>
                  </a:cubicBezTo>
                  <a:cubicBezTo>
                    <a:pt x="2490" y="2453"/>
                    <a:pt x="2285" y="1418"/>
                    <a:pt x="2276" y="517"/>
                  </a:cubicBezTo>
                  <a:cubicBezTo>
                    <a:pt x="2276" y="490"/>
                    <a:pt x="2213" y="205"/>
                    <a:pt x="2160" y="35"/>
                  </a:cubicBezTo>
                  <a:cubicBezTo>
                    <a:pt x="2017" y="12"/>
                    <a:pt x="1874" y="0"/>
                    <a:pt x="1734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1"/>
            <p:cNvSpPr/>
            <p:nvPr/>
          </p:nvSpPr>
          <p:spPr>
            <a:xfrm>
              <a:off x="4529037" y="270166"/>
              <a:ext cx="20925" cy="18396"/>
            </a:xfrm>
            <a:custGeom>
              <a:avLst/>
              <a:gdLst/>
              <a:ahLst/>
              <a:cxnLst/>
              <a:rect l="l" t="t" r="r" b="b"/>
              <a:pathLst>
                <a:path w="331" h="291" extrusionOk="0">
                  <a:moveTo>
                    <a:pt x="119" y="1"/>
                  </a:moveTo>
                  <a:cubicBezTo>
                    <a:pt x="77" y="1"/>
                    <a:pt x="35" y="19"/>
                    <a:pt x="9" y="55"/>
                  </a:cubicBezTo>
                  <a:cubicBezTo>
                    <a:pt x="1" y="64"/>
                    <a:pt x="9" y="82"/>
                    <a:pt x="18" y="91"/>
                  </a:cubicBezTo>
                  <a:cubicBezTo>
                    <a:pt x="21" y="94"/>
                    <a:pt x="24" y="95"/>
                    <a:pt x="28" y="95"/>
                  </a:cubicBezTo>
                  <a:cubicBezTo>
                    <a:pt x="37" y="95"/>
                    <a:pt x="48" y="88"/>
                    <a:pt x="54" y="82"/>
                  </a:cubicBezTo>
                  <a:cubicBezTo>
                    <a:pt x="67" y="61"/>
                    <a:pt x="89" y="52"/>
                    <a:pt x="113" y="52"/>
                  </a:cubicBezTo>
                  <a:cubicBezTo>
                    <a:pt x="140" y="52"/>
                    <a:pt x="169" y="63"/>
                    <a:pt x="188" y="82"/>
                  </a:cubicBezTo>
                  <a:cubicBezTo>
                    <a:pt x="250" y="127"/>
                    <a:pt x="259" y="207"/>
                    <a:pt x="277" y="269"/>
                  </a:cubicBezTo>
                  <a:cubicBezTo>
                    <a:pt x="277" y="282"/>
                    <a:pt x="287" y="291"/>
                    <a:pt x="295" y="291"/>
                  </a:cubicBezTo>
                  <a:cubicBezTo>
                    <a:pt x="298" y="291"/>
                    <a:pt x="301" y="290"/>
                    <a:pt x="304" y="287"/>
                  </a:cubicBezTo>
                  <a:cubicBezTo>
                    <a:pt x="322" y="287"/>
                    <a:pt x="331" y="269"/>
                    <a:pt x="322" y="260"/>
                  </a:cubicBezTo>
                  <a:cubicBezTo>
                    <a:pt x="304" y="171"/>
                    <a:pt x="286" y="82"/>
                    <a:pt x="206" y="29"/>
                  </a:cubicBezTo>
                  <a:cubicBezTo>
                    <a:pt x="180" y="10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1"/>
            <p:cNvSpPr/>
            <p:nvPr/>
          </p:nvSpPr>
          <p:spPr>
            <a:xfrm>
              <a:off x="4614189" y="337364"/>
              <a:ext cx="12454" cy="3983"/>
            </a:xfrm>
            <a:custGeom>
              <a:avLst/>
              <a:gdLst/>
              <a:ahLst/>
              <a:cxnLst/>
              <a:rect l="l" t="t" r="r" b="b"/>
              <a:pathLst>
                <a:path w="197" h="63" extrusionOk="0">
                  <a:moveTo>
                    <a:pt x="36" y="0"/>
                  </a:moveTo>
                  <a:cubicBezTo>
                    <a:pt x="18" y="0"/>
                    <a:pt x="10" y="9"/>
                    <a:pt x="10" y="18"/>
                  </a:cubicBezTo>
                  <a:cubicBezTo>
                    <a:pt x="1" y="36"/>
                    <a:pt x="10" y="54"/>
                    <a:pt x="27" y="54"/>
                  </a:cubicBezTo>
                  <a:cubicBezTo>
                    <a:pt x="72" y="54"/>
                    <a:pt x="117" y="63"/>
                    <a:pt x="161" y="63"/>
                  </a:cubicBezTo>
                  <a:cubicBezTo>
                    <a:pt x="179" y="63"/>
                    <a:pt x="188" y="63"/>
                    <a:pt x="188" y="45"/>
                  </a:cubicBezTo>
                  <a:cubicBezTo>
                    <a:pt x="197" y="36"/>
                    <a:pt x="188" y="18"/>
                    <a:pt x="170" y="18"/>
                  </a:cubicBezTo>
                  <a:cubicBezTo>
                    <a:pt x="126" y="9"/>
                    <a:pt x="81" y="9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4629234" y="265235"/>
              <a:ext cx="19408" cy="46844"/>
            </a:xfrm>
            <a:custGeom>
              <a:avLst/>
              <a:gdLst/>
              <a:ahLst/>
              <a:cxnLst/>
              <a:rect l="l" t="t" r="r" b="b"/>
              <a:pathLst>
                <a:path w="307" h="741" extrusionOk="0">
                  <a:moveTo>
                    <a:pt x="33" y="0"/>
                  </a:moveTo>
                  <a:cubicBezTo>
                    <a:pt x="16" y="0"/>
                    <a:pt x="1" y="18"/>
                    <a:pt x="12" y="35"/>
                  </a:cubicBezTo>
                  <a:cubicBezTo>
                    <a:pt x="48" y="98"/>
                    <a:pt x="84" y="169"/>
                    <a:pt x="119" y="231"/>
                  </a:cubicBezTo>
                  <a:cubicBezTo>
                    <a:pt x="155" y="294"/>
                    <a:pt x="191" y="356"/>
                    <a:pt x="227" y="428"/>
                  </a:cubicBezTo>
                  <a:cubicBezTo>
                    <a:pt x="289" y="561"/>
                    <a:pt x="93" y="615"/>
                    <a:pt x="30" y="695"/>
                  </a:cubicBezTo>
                  <a:cubicBezTo>
                    <a:pt x="17" y="715"/>
                    <a:pt x="39" y="740"/>
                    <a:pt x="58" y="740"/>
                  </a:cubicBezTo>
                  <a:cubicBezTo>
                    <a:pt x="64" y="740"/>
                    <a:pt x="70" y="738"/>
                    <a:pt x="75" y="731"/>
                  </a:cubicBezTo>
                  <a:cubicBezTo>
                    <a:pt x="111" y="677"/>
                    <a:pt x="182" y="651"/>
                    <a:pt x="227" y="606"/>
                  </a:cubicBezTo>
                  <a:cubicBezTo>
                    <a:pt x="271" y="561"/>
                    <a:pt x="307" y="508"/>
                    <a:pt x="289" y="446"/>
                  </a:cubicBezTo>
                  <a:cubicBezTo>
                    <a:pt x="280" y="410"/>
                    <a:pt x="262" y="374"/>
                    <a:pt x="244" y="347"/>
                  </a:cubicBezTo>
                  <a:cubicBezTo>
                    <a:pt x="227" y="312"/>
                    <a:pt x="200" y="276"/>
                    <a:pt x="182" y="240"/>
                  </a:cubicBezTo>
                  <a:cubicBezTo>
                    <a:pt x="137" y="160"/>
                    <a:pt x="102" y="89"/>
                    <a:pt x="57" y="17"/>
                  </a:cubicBezTo>
                  <a:cubicBezTo>
                    <a:pt x="51" y="5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1"/>
            <p:cNvSpPr/>
            <p:nvPr/>
          </p:nvSpPr>
          <p:spPr>
            <a:xfrm>
              <a:off x="4597247" y="260114"/>
              <a:ext cx="13655" cy="9609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117" y="0"/>
                  </a:moveTo>
                  <a:cubicBezTo>
                    <a:pt x="19" y="0"/>
                    <a:pt x="1" y="152"/>
                    <a:pt x="99" y="152"/>
                  </a:cubicBezTo>
                  <a:cubicBezTo>
                    <a:pt x="197" y="152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1"/>
            <p:cNvSpPr/>
            <p:nvPr/>
          </p:nvSpPr>
          <p:spPr>
            <a:xfrm>
              <a:off x="4642952" y="257838"/>
              <a:ext cx="13592" cy="10241"/>
            </a:xfrm>
            <a:custGeom>
              <a:avLst/>
              <a:gdLst/>
              <a:ahLst/>
              <a:cxnLst/>
              <a:rect l="l" t="t" r="r" b="b"/>
              <a:pathLst>
                <a:path w="215" h="162" extrusionOk="0">
                  <a:moveTo>
                    <a:pt x="117" y="0"/>
                  </a:moveTo>
                  <a:cubicBezTo>
                    <a:pt x="18" y="0"/>
                    <a:pt x="1" y="161"/>
                    <a:pt x="99" y="161"/>
                  </a:cubicBezTo>
                  <a:cubicBezTo>
                    <a:pt x="197" y="161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1"/>
            <p:cNvSpPr/>
            <p:nvPr/>
          </p:nvSpPr>
          <p:spPr>
            <a:xfrm>
              <a:off x="4587954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1" y="98"/>
                    <a:pt x="38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9" y="66"/>
                    <a:pt x="451" y="77"/>
                  </a:cubicBezTo>
                  <a:cubicBezTo>
                    <a:pt x="454" y="78"/>
                    <a:pt x="457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8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1"/>
            <p:cNvSpPr/>
            <p:nvPr/>
          </p:nvSpPr>
          <p:spPr>
            <a:xfrm>
              <a:off x="4631953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0" y="98"/>
                    <a:pt x="37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8" y="66"/>
                    <a:pt x="451" y="77"/>
                  </a:cubicBezTo>
                  <a:cubicBezTo>
                    <a:pt x="454" y="78"/>
                    <a:pt x="456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7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1"/>
            <p:cNvSpPr/>
            <p:nvPr/>
          </p:nvSpPr>
          <p:spPr>
            <a:xfrm>
              <a:off x="4595477" y="320802"/>
              <a:ext cx="46086" cy="6511"/>
            </a:xfrm>
            <a:custGeom>
              <a:avLst/>
              <a:gdLst/>
              <a:ahLst/>
              <a:cxnLst/>
              <a:rect l="l" t="t" r="r" b="b"/>
              <a:pathLst>
                <a:path w="729" h="103" extrusionOk="0">
                  <a:moveTo>
                    <a:pt x="55" y="0"/>
                  </a:moveTo>
                  <a:cubicBezTo>
                    <a:pt x="21" y="0"/>
                    <a:pt x="1" y="41"/>
                    <a:pt x="47" y="48"/>
                  </a:cubicBezTo>
                  <a:cubicBezTo>
                    <a:pt x="161" y="85"/>
                    <a:pt x="288" y="103"/>
                    <a:pt x="414" y="103"/>
                  </a:cubicBezTo>
                  <a:cubicBezTo>
                    <a:pt x="505" y="103"/>
                    <a:pt x="595" y="94"/>
                    <a:pt x="680" y="75"/>
                  </a:cubicBezTo>
                  <a:cubicBezTo>
                    <a:pt x="729" y="59"/>
                    <a:pt x="704" y="20"/>
                    <a:pt x="665" y="20"/>
                  </a:cubicBezTo>
                  <a:cubicBezTo>
                    <a:pt x="661" y="20"/>
                    <a:pt x="657" y="21"/>
                    <a:pt x="653" y="21"/>
                  </a:cubicBezTo>
                  <a:cubicBezTo>
                    <a:pt x="572" y="41"/>
                    <a:pt x="487" y="50"/>
                    <a:pt x="401" y="50"/>
                  </a:cubicBezTo>
                  <a:cubicBezTo>
                    <a:pt x="288" y="50"/>
                    <a:pt x="175" y="34"/>
                    <a:pt x="74" y="4"/>
                  </a:cubicBezTo>
                  <a:cubicBezTo>
                    <a:pt x="67" y="1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1"/>
            <p:cNvSpPr/>
            <p:nvPr/>
          </p:nvSpPr>
          <p:spPr>
            <a:xfrm>
              <a:off x="4519238" y="417838"/>
              <a:ext cx="108039" cy="32873"/>
            </a:xfrm>
            <a:custGeom>
              <a:avLst/>
              <a:gdLst/>
              <a:ahLst/>
              <a:cxnLst/>
              <a:rect l="l" t="t" r="r" b="b"/>
              <a:pathLst>
                <a:path w="1709" h="520" extrusionOk="0">
                  <a:moveTo>
                    <a:pt x="50" y="0"/>
                  </a:moveTo>
                  <a:cubicBezTo>
                    <a:pt x="25" y="0"/>
                    <a:pt x="1" y="24"/>
                    <a:pt x="13" y="48"/>
                  </a:cubicBezTo>
                  <a:cubicBezTo>
                    <a:pt x="147" y="244"/>
                    <a:pt x="352" y="404"/>
                    <a:pt x="593" y="476"/>
                  </a:cubicBezTo>
                  <a:cubicBezTo>
                    <a:pt x="691" y="505"/>
                    <a:pt x="795" y="519"/>
                    <a:pt x="900" y="519"/>
                  </a:cubicBezTo>
                  <a:cubicBezTo>
                    <a:pt x="1052" y="519"/>
                    <a:pt x="1205" y="489"/>
                    <a:pt x="1342" y="431"/>
                  </a:cubicBezTo>
                  <a:cubicBezTo>
                    <a:pt x="1476" y="369"/>
                    <a:pt x="1592" y="289"/>
                    <a:pt x="1690" y="181"/>
                  </a:cubicBezTo>
                  <a:cubicBezTo>
                    <a:pt x="1709" y="156"/>
                    <a:pt x="1683" y="131"/>
                    <a:pt x="1657" y="131"/>
                  </a:cubicBezTo>
                  <a:cubicBezTo>
                    <a:pt x="1646" y="131"/>
                    <a:pt x="1635" y="135"/>
                    <a:pt x="1628" y="146"/>
                  </a:cubicBezTo>
                  <a:cubicBezTo>
                    <a:pt x="1450" y="340"/>
                    <a:pt x="1170" y="453"/>
                    <a:pt x="894" y="453"/>
                  </a:cubicBezTo>
                  <a:cubicBezTo>
                    <a:pt x="865" y="453"/>
                    <a:pt x="836" y="452"/>
                    <a:pt x="807" y="449"/>
                  </a:cubicBezTo>
                  <a:cubicBezTo>
                    <a:pt x="512" y="422"/>
                    <a:pt x="236" y="253"/>
                    <a:pt x="84" y="21"/>
                  </a:cubicBezTo>
                  <a:cubicBezTo>
                    <a:pt x="75" y="6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1"/>
            <p:cNvSpPr/>
            <p:nvPr/>
          </p:nvSpPr>
          <p:spPr>
            <a:xfrm>
              <a:off x="4364359" y="418850"/>
              <a:ext cx="137688" cy="254261"/>
            </a:xfrm>
            <a:custGeom>
              <a:avLst/>
              <a:gdLst/>
              <a:ahLst/>
              <a:cxnLst/>
              <a:rect l="l" t="t" r="r" b="b"/>
              <a:pathLst>
                <a:path w="2178" h="4022" extrusionOk="0">
                  <a:moveTo>
                    <a:pt x="1121" y="0"/>
                  </a:moveTo>
                  <a:cubicBezTo>
                    <a:pt x="1095" y="0"/>
                    <a:pt x="1070" y="2"/>
                    <a:pt x="1044" y="5"/>
                  </a:cubicBezTo>
                  <a:cubicBezTo>
                    <a:pt x="786" y="41"/>
                    <a:pt x="572" y="228"/>
                    <a:pt x="438" y="451"/>
                  </a:cubicBezTo>
                  <a:cubicBezTo>
                    <a:pt x="313" y="674"/>
                    <a:pt x="259" y="933"/>
                    <a:pt x="215" y="1191"/>
                  </a:cubicBezTo>
                  <a:cubicBezTo>
                    <a:pt x="63" y="2057"/>
                    <a:pt x="1" y="2940"/>
                    <a:pt x="10" y="3823"/>
                  </a:cubicBezTo>
                  <a:cubicBezTo>
                    <a:pt x="384" y="3946"/>
                    <a:pt x="790" y="4022"/>
                    <a:pt x="1187" y="4022"/>
                  </a:cubicBezTo>
                  <a:cubicBezTo>
                    <a:pt x="1481" y="4022"/>
                    <a:pt x="1769" y="3980"/>
                    <a:pt x="2035" y="3886"/>
                  </a:cubicBezTo>
                  <a:cubicBezTo>
                    <a:pt x="2044" y="3288"/>
                    <a:pt x="2052" y="2681"/>
                    <a:pt x="2133" y="1994"/>
                  </a:cubicBezTo>
                  <a:cubicBezTo>
                    <a:pt x="2177" y="1629"/>
                    <a:pt x="2035" y="906"/>
                    <a:pt x="1883" y="576"/>
                  </a:cubicBezTo>
                  <a:cubicBezTo>
                    <a:pt x="1750" y="261"/>
                    <a:pt x="1449" y="0"/>
                    <a:pt x="1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1"/>
            <p:cNvSpPr/>
            <p:nvPr/>
          </p:nvSpPr>
          <p:spPr>
            <a:xfrm>
              <a:off x="4364928" y="660525"/>
              <a:ext cx="320386" cy="281444"/>
            </a:xfrm>
            <a:custGeom>
              <a:avLst/>
              <a:gdLst/>
              <a:ahLst/>
              <a:cxnLst/>
              <a:rect l="l" t="t" r="r" b="b"/>
              <a:pathLst>
                <a:path w="5068" h="4452" extrusionOk="0">
                  <a:moveTo>
                    <a:pt x="1" y="0"/>
                  </a:moveTo>
                  <a:cubicBezTo>
                    <a:pt x="18" y="1133"/>
                    <a:pt x="161" y="2275"/>
                    <a:pt x="402" y="3363"/>
                  </a:cubicBezTo>
                  <a:cubicBezTo>
                    <a:pt x="438" y="3542"/>
                    <a:pt x="563" y="3684"/>
                    <a:pt x="732" y="3738"/>
                  </a:cubicBezTo>
                  <a:cubicBezTo>
                    <a:pt x="2017" y="4175"/>
                    <a:pt x="3489" y="4434"/>
                    <a:pt x="4836" y="4452"/>
                  </a:cubicBezTo>
                  <a:cubicBezTo>
                    <a:pt x="4934" y="4300"/>
                    <a:pt x="4978" y="4157"/>
                    <a:pt x="5068" y="4015"/>
                  </a:cubicBezTo>
                  <a:cubicBezTo>
                    <a:pt x="3863" y="3479"/>
                    <a:pt x="3141" y="2953"/>
                    <a:pt x="1927" y="2427"/>
                  </a:cubicBezTo>
                  <a:cubicBezTo>
                    <a:pt x="2017" y="1650"/>
                    <a:pt x="2017" y="732"/>
                    <a:pt x="2026" y="63"/>
                  </a:cubicBezTo>
                  <a:lnTo>
                    <a:pt x="2026" y="63"/>
                  </a:lnTo>
                  <a:cubicBezTo>
                    <a:pt x="1760" y="157"/>
                    <a:pt x="1472" y="199"/>
                    <a:pt x="1178" y="199"/>
                  </a:cubicBezTo>
                  <a:cubicBezTo>
                    <a:pt x="781" y="199"/>
                    <a:pt x="375" y="123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1"/>
            <p:cNvSpPr/>
            <p:nvPr/>
          </p:nvSpPr>
          <p:spPr>
            <a:xfrm>
              <a:off x="4491233" y="557293"/>
              <a:ext cx="10241" cy="107533"/>
            </a:xfrm>
            <a:custGeom>
              <a:avLst/>
              <a:gdLst/>
              <a:ahLst/>
              <a:cxnLst/>
              <a:rect l="l" t="t" r="r" b="b"/>
              <a:pathLst>
                <a:path w="162" h="1701" extrusionOk="0">
                  <a:moveTo>
                    <a:pt x="135" y="1"/>
                  </a:moveTo>
                  <a:cubicBezTo>
                    <a:pt x="121" y="1"/>
                    <a:pt x="108" y="9"/>
                    <a:pt x="108" y="27"/>
                  </a:cubicBezTo>
                  <a:cubicBezTo>
                    <a:pt x="72" y="571"/>
                    <a:pt x="37" y="1125"/>
                    <a:pt x="1" y="1669"/>
                  </a:cubicBezTo>
                  <a:cubicBezTo>
                    <a:pt x="1" y="1689"/>
                    <a:pt x="18" y="1700"/>
                    <a:pt x="33" y="1700"/>
                  </a:cubicBezTo>
                  <a:cubicBezTo>
                    <a:pt x="44" y="1700"/>
                    <a:pt x="54" y="1693"/>
                    <a:pt x="54" y="1678"/>
                  </a:cubicBezTo>
                  <a:lnTo>
                    <a:pt x="161" y="27"/>
                  </a:lnTo>
                  <a:cubicBezTo>
                    <a:pt x="161" y="9"/>
                    <a:pt x="148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1"/>
            <p:cNvSpPr/>
            <p:nvPr/>
          </p:nvSpPr>
          <p:spPr>
            <a:xfrm>
              <a:off x="4371439" y="660841"/>
              <a:ext cx="123653" cy="13086"/>
            </a:xfrm>
            <a:custGeom>
              <a:avLst/>
              <a:gdLst/>
              <a:ahLst/>
              <a:cxnLst/>
              <a:rect l="l" t="t" r="r" b="b"/>
              <a:pathLst>
                <a:path w="1956" h="207" extrusionOk="0">
                  <a:moveTo>
                    <a:pt x="35" y="0"/>
                  </a:moveTo>
                  <a:cubicBezTo>
                    <a:pt x="10" y="0"/>
                    <a:pt x="1" y="42"/>
                    <a:pt x="31" y="58"/>
                  </a:cubicBezTo>
                  <a:cubicBezTo>
                    <a:pt x="340" y="157"/>
                    <a:pt x="669" y="206"/>
                    <a:pt x="996" y="206"/>
                  </a:cubicBezTo>
                  <a:cubicBezTo>
                    <a:pt x="1169" y="206"/>
                    <a:pt x="1342" y="192"/>
                    <a:pt x="1512" y="165"/>
                  </a:cubicBezTo>
                  <a:cubicBezTo>
                    <a:pt x="1655" y="138"/>
                    <a:pt x="1789" y="111"/>
                    <a:pt x="1923" y="66"/>
                  </a:cubicBezTo>
                  <a:cubicBezTo>
                    <a:pt x="1956" y="58"/>
                    <a:pt x="1935" y="12"/>
                    <a:pt x="1904" y="12"/>
                  </a:cubicBezTo>
                  <a:cubicBezTo>
                    <a:pt x="1901" y="12"/>
                    <a:pt x="1899" y="12"/>
                    <a:pt x="1896" y="13"/>
                  </a:cubicBezTo>
                  <a:cubicBezTo>
                    <a:pt x="1603" y="103"/>
                    <a:pt x="1296" y="147"/>
                    <a:pt x="989" y="147"/>
                  </a:cubicBezTo>
                  <a:cubicBezTo>
                    <a:pt x="809" y="147"/>
                    <a:pt x="629" y="132"/>
                    <a:pt x="451" y="102"/>
                  </a:cubicBezTo>
                  <a:cubicBezTo>
                    <a:pt x="317" y="75"/>
                    <a:pt x="183" y="40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1"/>
            <p:cNvSpPr/>
            <p:nvPr/>
          </p:nvSpPr>
          <p:spPr>
            <a:xfrm>
              <a:off x="4641245" y="893160"/>
              <a:ext cx="116826" cy="66505"/>
            </a:xfrm>
            <a:custGeom>
              <a:avLst/>
              <a:gdLst/>
              <a:ahLst/>
              <a:cxnLst/>
              <a:rect l="l" t="t" r="r" b="b"/>
              <a:pathLst>
                <a:path w="1848" h="1052" extrusionOk="0">
                  <a:moveTo>
                    <a:pt x="1487" y="1"/>
                  </a:moveTo>
                  <a:cubicBezTo>
                    <a:pt x="1456" y="1"/>
                    <a:pt x="1424" y="2"/>
                    <a:pt x="1393" y="4"/>
                  </a:cubicBezTo>
                  <a:cubicBezTo>
                    <a:pt x="946" y="22"/>
                    <a:pt x="500" y="94"/>
                    <a:pt x="72" y="210"/>
                  </a:cubicBezTo>
                  <a:lnTo>
                    <a:pt x="1" y="638"/>
                  </a:lnTo>
                  <a:cubicBezTo>
                    <a:pt x="358" y="879"/>
                    <a:pt x="777" y="1021"/>
                    <a:pt x="1214" y="1048"/>
                  </a:cubicBezTo>
                  <a:cubicBezTo>
                    <a:pt x="1250" y="1050"/>
                    <a:pt x="1287" y="1052"/>
                    <a:pt x="1324" y="1052"/>
                  </a:cubicBezTo>
                  <a:cubicBezTo>
                    <a:pt x="1451" y="1052"/>
                    <a:pt x="1579" y="1033"/>
                    <a:pt x="1669" y="950"/>
                  </a:cubicBezTo>
                  <a:cubicBezTo>
                    <a:pt x="1812" y="834"/>
                    <a:pt x="1830" y="629"/>
                    <a:pt x="1839" y="451"/>
                  </a:cubicBezTo>
                  <a:cubicBezTo>
                    <a:pt x="1847" y="317"/>
                    <a:pt x="1847" y="165"/>
                    <a:pt x="1740" y="76"/>
                  </a:cubicBezTo>
                  <a:cubicBezTo>
                    <a:pt x="1674" y="16"/>
                    <a:pt x="1582" y="1"/>
                    <a:pt x="148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1"/>
            <p:cNvSpPr/>
            <p:nvPr/>
          </p:nvSpPr>
          <p:spPr>
            <a:xfrm>
              <a:off x="4742202" y="893982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9" y="0"/>
                  </a:moveTo>
                  <a:lnTo>
                    <a:pt x="1" y="232"/>
                  </a:lnTo>
                  <a:cubicBezTo>
                    <a:pt x="143" y="259"/>
                    <a:pt x="304" y="304"/>
                    <a:pt x="456" y="322"/>
                  </a:cubicBezTo>
                  <a:cubicBezTo>
                    <a:pt x="500" y="375"/>
                    <a:pt x="527" y="464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07"/>
                    <a:pt x="759" y="491"/>
                  </a:cubicBezTo>
                  <a:cubicBezTo>
                    <a:pt x="705" y="348"/>
                    <a:pt x="634" y="214"/>
                    <a:pt x="572" y="81"/>
                  </a:cubicBezTo>
                  <a:cubicBezTo>
                    <a:pt x="393" y="54"/>
                    <a:pt x="206" y="27"/>
                    <a:pt x="19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1"/>
            <p:cNvSpPr/>
            <p:nvPr/>
          </p:nvSpPr>
          <p:spPr>
            <a:xfrm>
              <a:off x="4732656" y="911430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8" y="1"/>
                  </a:moveTo>
                  <a:lnTo>
                    <a:pt x="0" y="242"/>
                  </a:lnTo>
                  <a:cubicBezTo>
                    <a:pt x="143" y="260"/>
                    <a:pt x="303" y="304"/>
                    <a:pt x="455" y="331"/>
                  </a:cubicBezTo>
                  <a:cubicBezTo>
                    <a:pt x="491" y="385"/>
                    <a:pt x="526" y="474"/>
                    <a:pt x="571" y="527"/>
                  </a:cubicBezTo>
                  <a:cubicBezTo>
                    <a:pt x="517" y="643"/>
                    <a:pt x="571" y="813"/>
                    <a:pt x="687" y="875"/>
                  </a:cubicBezTo>
                  <a:cubicBezTo>
                    <a:pt x="714" y="759"/>
                    <a:pt x="732" y="616"/>
                    <a:pt x="758" y="501"/>
                  </a:cubicBezTo>
                  <a:cubicBezTo>
                    <a:pt x="705" y="358"/>
                    <a:pt x="633" y="224"/>
                    <a:pt x="571" y="81"/>
                  </a:cubicBezTo>
                  <a:cubicBezTo>
                    <a:pt x="393" y="54"/>
                    <a:pt x="205" y="28"/>
                    <a:pt x="18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1"/>
            <p:cNvSpPr/>
            <p:nvPr/>
          </p:nvSpPr>
          <p:spPr>
            <a:xfrm>
              <a:off x="4720771" y="92047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1"/>
                  </a:moveTo>
                  <a:lnTo>
                    <a:pt x="1" y="242"/>
                  </a:lnTo>
                  <a:cubicBezTo>
                    <a:pt x="152" y="259"/>
                    <a:pt x="313" y="304"/>
                    <a:pt x="456" y="331"/>
                  </a:cubicBezTo>
                  <a:cubicBezTo>
                    <a:pt x="500" y="384"/>
                    <a:pt x="536" y="473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16"/>
                    <a:pt x="759" y="491"/>
                  </a:cubicBezTo>
                  <a:cubicBezTo>
                    <a:pt x="705" y="358"/>
                    <a:pt x="634" y="215"/>
                    <a:pt x="581" y="81"/>
                  </a:cubicBezTo>
                  <a:cubicBezTo>
                    <a:pt x="393" y="54"/>
                    <a:pt x="206" y="27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1"/>
            <p:cNvSpPr/>
            <p:nvPr/>
          </p:nvSpPr>
          <p:spPr>
            <a:xfrm>
              <a:off x="4709519" y="930079"/>
              <a:ext cx="47982" cy="55884"/>
            </a:xfrm>
            <a:custGeom>
              <a:avLst/>
              <a:gdLst/>
              <a:ahLst/>
              <a:cxnLst/>
              <a:rect l="l" t="t" r="r" b="b"/>
              <a:pathLst>
                <a:path w="759" h="884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68"/>
                    <a:pt x="304" y="313"/>
                    <a:pt x="446" y="330"/>
                  </a:cubicBezTo>
                  <a:cubicBezTo>
                    <a:pt x="491" y="384"/>
                    <a:pt x="527" y="473"/>
                    <a:pt x="571" y="527"/>
                  </a:cubicBezTo>
                  <a:cubicBezTo>
                    <a:pt x="509" y="643"/>
                    <a:pt x="571" y="821"/>
                    <a:pt x="678" y="883"/>
                  </a:cubicBezTo>
                  <a:cubicBezTo>
                    <a:pt x="705" y="768"/>
                    <a:pt x="732" y="616"/>
                    <a:pt x="759" y="500"/>
                  </a:cubicBezTo>
                  <a:cubicBezTo>
                    <a:pt x="696" y="357"/>
                    <a:pt x="625" y="223"/>
                    <a:pt x="571" y="90"/>
                  </a:cubicBezTo>
                  <a:cubicBezTo>
                    <a:pt x="384" y="63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1"/>
            <p:cNvSpPr/>
            <p:nvPr/>
          </p:nvSpPr>
          <p:spPr>
            <a:xfrm>
              <a:off x="4362083" y="860162"/>
              <a:ext cx="157981" cy="292191"/>
            </a:xfrm>
            <a:custGeom>
              <a:avLst/>
              <a:gdLst/>
              <a:ahLst/>
              <a:cxnLst/>
              <a:rect l="l" t="t" r="r" b="b"/>
              <a:pathLst>
                <a:path w="2499" h="4622" extrusionOk="0">
                  <a:moveTo>
                    <a:pt x="385" y="0"/>
                  </a:moveTo>
                  <a:cubicBezTo>
                    <a:pt x="170" y="0"/>
                    <a:pt x="1" y="179"/>
                    <a:pt x="1" y="393"/>
                  </a:cubicBezTo>
                  <a:lnTo>
                    <a:pt x="1" y="4621"/>
                  </a:lnTo>
                  <a:lnTo>
                    <a:pt x="2499" y="4621"/>
                  </a:lnTo>
                  <a:lnTo>
                    <a:pt x="2499" y="2114"/>
                  </a:lnTo>
                  <a:cubicBezTo>
                    <a:pt x="2499" y="946"/>
                    <a:pt x="1553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7" name="Google Shape;2377;p61"/>
          <p:cNvGrpSpPr/>
          <p:nvPr/>
        </p:nvGrpSpPr>
        <p:grpSpPr>
          <a:xfrm>
            <a:off x="-309002" y="-2484069"/>
            <a:ext cx="1120095" cy="2212185"/>
            <a:chOff x="3616006" y="13192"/>
            <a:chExt cx="609344" cy="1203452"/>
          </a:xfrm>
        </p:grpSpPr>
        <p:sp>
          <p:nvSpPr>
            <p:cNvPr id="2378" name="Google Shape;2378;p61"/>
            <p:cNvSpPr/>
            <p:nvPr/>
          </p:nvSpPr>
          <p:spPr>
            <a:xfrm>
              <a:off x="3634591" y="925085"/>
              <a:ext cx="578124" cy="291559"/>
            </a:xfrm>
            <a:custGeom>
              <a:avLst/>
              <a:gdLst/>
              <a:ahLst/>
              <a:cxnLst/>
              <a:rect l="l" t="t" r="r" b="b"/>
              <a:pathLst>
                <a:path w="9145" h="4612" extrusionOk="0">
                  <a:moveTo>
                    <a:pt x="3810" y="0"/>
                  </a:moveTo>
                  <a:cubicBezTo>
                    <a:pt x="3602" y="0"/>
                    <a:pt x="3396" y="19"/>
                    <a:pt x="3203" y="53"/>
                  </a:cubicBezTo>
                  <a:cubicBezTo>
                    <a:pt x="2811" y="115"/>
                    <a:pt x="2427" y="142"/>
                    <a:pt x="2035" y="186"/>
                  </a:cubicBezTo>
                  <a:cubicBezTo>
                    <a:pt x="1660" y="222"/>
                    <a:pt x="1294" y="338"/>
                    <a:pt x="946" y="481"/>
                  </a:cubicBezTo>
                  <a:cubicBezTo>
                    <a:pt x="474" y="668"/>
                    <a:pt x="1" y="1123"/>
                    <a:pt x="108" y="1676"/>
                  </a:cubicBezTo>
                  <a:cubicBezTo>
                    <a:pt x="206" y="2185"/>
                    <a:pt x="768" y="2470"/>
                    <a:pt x="1285" y="2568"/>
                  </a:cubicBezTo>
                  <a:cubicBezTo>
                    <a:pt x="1794" y="2666"/>
                    <a:pt x="2356" y="2675"/>
                    <a:pt x="2784" y="2970"/>
                  </a:cubicBezTo>
                  <a:cubicBezTo>
                    <a:pt x="3105" y="3193"/>
                    <a:pt x="3310" y="3550"/>
                    <a:pt x="3587" y="3826"/>
                  </a:cubicBezTo>
                  <a:cubicBezTo>
                    <a:pt x="4130" y="4378"/>
                    <a:pt x="4931" y="4611"/>
                    <a:pt x="5702" y="4611"/>
                  </a:cubicBezTo>
                  <a:cubicBezTo>
                    <a:pt x="5717" y="4611"/>
                    <a:pt x="5731" y="4611"/>
                    <a:pt x="5746" y="4611"/>
                  </a:cubicBezTo>
                  <a:cubicBezTo>
                    <a:pt x="6531" y="4611"/>
                    <a:pt x="7307" y="4406"/>
                    <a:pt x="8065" y="4201"/>
                  </a:cubicBezTo>
                  <a:cubicBezTo>
                    <a:pt x="8520" y="4076"/>
                    <a:pt x="9065" y="3853"/>
                    <a:pt x="9109" y="3389"/>
                  </a:cubicBezTo>
                  <a:cubicBezTo>
                    <a:pt x="9145" y="2996"/>
                    <a:pt x="8788" y="2666"/>
                    <a:pt x="8413" y="2568"/>
                  </a:cubicBezTo>
                  <a:cubicBezTo>
                    <a:pt x="8268" y="2530"/>
                    <a:pt x="8118" y="2518"/>
                    <a:pt x="7966" y="2518"/>
                  </a:cubicBezTo>
                  <a:cubicBezTo>
                    <a:pt x="7728" y="2518"/>
                    <a:pt x="7484" y="2548"/>
                    <a:pt x="7245" y="2559"/>
                  </a:cubicBezTo>
                  <a:cubicBezTo>
                    <a:pt x="7219" y="2560"/>
                    <a:pt x="7194" y="2560"/>
                    <a:pt x="7169" y="2560"/>
                  </a:cubicBezTo>
                  <a:cubicBezTo>
                    <a:pt x="6806" y="2560"/>
                    <a:pt x="6415" y="2496"/>
                    <a:pt x="6165" y="2229"/>
                  </a:cubicBezTo>
                  <a:cubicBezTo>
                    <a:pt x="5853" y="1899"/>
                    <a:pt x="5862" y="1391"/>
                    <a:pt x="5666" y="971"/>
                  </a:cubicBezTo>
                  <a:cubicBezTo>
                    <a:pt x="5338" y="246"/>
                    <a:pt x="4557" y="0"/>
                    <a:pt x="3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1"/>
            <p:cNvSpPr/>
            <p:nvPr/>
          </p:nvSpPr>
          <p:spPr>
            <a:xfrm>
              <a:off x="4089748" y="1041718"/>
              <a:ext cx="52471" cy="44252"/>
            </a:xfrm>
            <a:custGeom>
              <a:avLst/>
              <a:gdLst/>
              <a:ahLst/>
              <a:cxnLst/>
              <a:rect l="l" t="t" r="r" b="b"/>
              <a:pathLst>
                <a:path w="830" h="700" extrusionOk="0">
                  <a:moveTo>
                    <a:pt x="705" y="1"/>
                  </a:moveTo>
                  <a:lnTo>
                    <a:pt x="0" y="197"/>
                  </a:lnTo>
                  <a:lnTo>
                    <a:pt x="125" y="616"/>
                  </a:lnTo>
                  <a:cubicBezTo>
                    <a:pt x="275" y="654"/>
                    <a:pt x="455" y="700"/>
                    <a:pt x="623" y="700"/>
                  </a:cubicBezTo>
                  <a:cubicBezTo>
                    <a:pt x="695" y="700"/>
                    <a:pt x="765" y="691"/>
                    <a:pt x="830" y="670"/>
                  </a:cubicBezTo>
                  <a:cubicBezTo>
                    <a:pt x="803" y="643"/>
                    <a:pt x="785" y="634"/>
                    <a:pt x="785" y="634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1"/>
            <p:cNvSpPr/>
            <p:nvPr/>
          </p:nvSpPr>
          <p:spPr>
            <a:xfrm>
              <a:off x="4088041" y="1111066"/>
              <a:ext cx="137119" cy="65493"/>
            </a:xfrm>
            <a:custGeom>
              <a:avLst/>
              <a:gdLst/>
              <a:ahLst/>
              <a:cxnLst/>
              <a:rect l="l" t="t" r="r" b="b"/>
              <a:pathLst>
                <a:path w="2169" h="1036" extrusionOk="0">
                  <a:moveTo>
                    <a:pt x="130" y="1"/>
                  </a:moveTo>
                  <a:cubicBezTo>
                    <a:pt x="103" y="1"/>
                    <a:pt x="76" y="5"/>
                    <a:pt x="54" y="19"/>
                  </a:cubicBezTo>
                  <a:cubicBezTo>
                    <a:pt x="0" y="63"/>
                    <a:pt x="0" y="144"/>
                    <a:pt x="9" y="206"/>
                  </a:cubicBezTo>
                  <a:cubicBezTo>
                    <a:pt x="36" y="367"/>
                    <a:pt x="197" y="447"/>
                    <a:pt x="330" y="501"/>
                  </a:cubicBezTo>
                  <a:cubicBezTo>
                    <a:pt x="348" y="509"/>
                    <a:pt x="366" y="518"/>
                    <a:pt x="384" y="527"/>
                  </a:cubicBezTo>
                  <a:cubicBezTo>
                    <a:pt x="830" y="706"/>
                    <a:pt x="1294" y="866"/>
                    <a:pt x="1758" y="1000"/>
                  </a:cubicBezTo>
                  <a:cubicBezTo>
                    <a:pt x="1820" y="1018"/>
                    <a:pt x="1892" y="1036"/>
                    <a:pt x="1963" y="1036"/>
                  </a:cubicBezTo>
                  <a:cubicBezTo>
                    <a:pt x="2034" y="1027"/>
                    <a:pt x="2106" y="991"/>
                    <a:pt x="2132" y="929"/>
                  </a:cubicBezTo>
                  <a:cubicBezTo>
                    <a:pt x="2168" y="857"/>
                    <a:pt x="2132" y="759"/>
                    <a:pt x="2079" y="706"/>
                  </a:cubicBezTo>
                  <a:cubicBezTo>
                    <a:pt x="2016" y="643"/>
                    <a:pt x="1927" y="617"/>
                    <a:pt x="1847" y="581"/>
                  </a:cubicBezTo>
                  <a:cubicBezTo>
                    <a:pt x="1829" y="581"/>
                    <a:pt x="1802" y="572"/>
                    <a:pt x="1784" y="563"/>
                  </a:cubicBezTo>
                  <a:cubicBezTo>
                    <a:pt x="1767" y="554"/>
                    <a:pt x="1740" y="545"/>
                    <a:pt x="1713" y="536"/>
                  </a:cubicBezTo>
                  <a:cubicBezTo>
                    <a:pt x="1669" y="518"/>
                    <a:pt x="1624" y="509"/>
                    <a:pt x="1579" y="492"/>
                  </a:cubicBezTo>
                  <a:cubicBezTo>
                    <a:pt x="1481" y="456"/>
                    <a:pt x="1392" y="420"/>
                    <a:pt x="1303" y="393"/>
                  </a:cubicBezTo>
                  <a:lnTo>
                    <a:pt x="741" y="197"/>
                  </a:lnTo>
                  <a:cubicBezTo>
                    <a:pt x="652" y="162"/>
                    <a:pt x="553" y="135"/>
                    <a:pt x="464" y="99"/>
                  </a:cubicBezTo>
                  <a:cubicBezTo>
                    <a:pt x="384" y="72"/>
                    <a:pt x="295" y="37"/>
                    <a:pt x="205" y="10"/>
                  </a:cubicBezTo>
                  <a:cubicBezTo>
                    <a:pt x="183" y="5"/>
                    <a:pt x="156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1"/>
            <p:cNvSpPr/>
            <p:nvPr/>
          </p:nvSpPr>
          <p:spPr>
            <a:xfrm>
              <a:off x="4089748" y="1080660"/>
              <a:ext cx="135602" cy="90464"/>
            </a:xfrm>
            <a:custGeom>
              <a:avLst/>
              <a:gdLst/>
              <a:ahLst/>
              <a:cxnLst/>
              <a:rect l="l" t="t" r="r" b="b"/>
              <a:pathLst>
                <a:path w="2145" h="1431" extrusionOk="0">
                  <a:moveTo>
                    <a:pt x="125" y="0"/>
                  </a:moveTo>
                  <a:lnTo>
                    <a:pt x="134" y="18"/>
                  </a:lnTo>
                  <a:cubicBezTo>
                    <a:pt x="134" y="18"/>
                    <a:pt x="71" y="179"/>
                    <a:pt x="36" y="402"/>
                  </a:cubicBezTo>
                  <a:cubicBezTo>
                    <a:pt x="0" y="598"/>
                    <a:pt x="107" y="785"/>
                    <a:pt x="294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8" y="1431"/>
                  </a:cubicBezTo>
                  <a:cubicBezTo>
                    <a:pt x="2053" y="1431"/>
                    <a:pt x="2145" y="1316"/>
                    <a:pt x="2114" y="1196"/>
                  </a:cubicBezTo>
                  <a:cubicBezTo>
                    <a:pt x="2061" y="990"/>
                    <a:pt x="901" y="107"/>
                    <a:pt x="830" y="54"/>
                  </a:cubicBezTo>
                  <a:cubicBezTo>
                    <a:pt x="765" y="75"/>
                    <a:pt x="695" y="84"/>
                    <a:pt x="623" y="84"/>
                  </a:cubicBezTo>
                  <a:cubicBezTo>
                    <a:pt x="455" y="84"/>
                    <a:pt x="275" y="38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1"/>
            <p:cNvSpPr/>
            <p:nvPr/>
          </p:nvSpPr>
          <p:spPr>
            <a:xfrm>
              <a:off x="4140763" y="1099245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88" y="1"/>
                  </a:moveTo>
                  <a:cubicBezTo>
                    <a:pt x="237" y="1"/>
                    <a:pt x="103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3"/>
                  </a:cubicBezTo>
                  <a:cubicBezTo>
                    <a:pt x="139" y="126"/>
                    <a:pt x="255" y="63"/>
                    <a:pt x="380" y="63"/>
                  </a:cubicBezTo>
                  <a:cubicBezTo>
                    <a:pt x="397" y="63"/>
                    <a:pt x="415" y="54"/>
                    <a:pt x="415" y="36"/>
                  </a:cubicBezTo>
                  <a:cubicBezTo>
                    <a:pt x="415" y="18"/>
                    <a:pt x="406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1"/>
            <p:cNvSpPr/>
            <p:nvPr/>
          </p:nvSpPr>
          <p:spPr>
            <a:xfrm>
              <a:off x="4151510" y="1107147"/>
              <a:ext cx="26235" cy="15109"/>
            </a:xfrm>
            <a:custGeom>
              <a:avLst/>
              <a:gdLst/>
              <a:ahLst/>
              <a:cxnLst/>
              <a:rect l="l" t="t" r="r" b="b"/>
              <a:pathLst>
                <a:path w="415" h="239" extrusionOk="0">
                  <a:moveTo>
                    <a:pt x="388" y="1"/>
                  </a:moveTo>
                  <a:cubicBezTo>
                    <a:pt x="236" y="1"/>
                    <a:pt x="94" y="72"/>
                    <a:pt x="13" y="188"/>
                  </a:cubicBezTo>
                  <a:cubicBezTo>
                    <a:pt x="1" y="213"/>
                    <a:pt x="19" y="238"/>
                    <a:pt x="41" y="238"/>
                  </a:cubicBezTo>
                  <a:cubicBezTo>
                    <a:pt x="50" y="238"/>
                    <a:pt x="59" y="234"/>
                    <a:pt x="67" y="224"/>
                  </a:cubicBezTo>
                  <a:cubicBezTo>
                    <a:pt x="126" y="131"/>
                    <a:pt x="240" y="62"/>
                    <a:pt x="358" y="62"/>
                  </a:cubicBezTo>
                  <a:cubicBezTo>
                    <a:pt x="365" y="62"/>
                    <a:pt x="372" y="62"/>
                    <a:pt x="379" y="63"/>
                  </a:cubicBezTo>
                  <a:cubicBezTo>
                    <a:pt x="397" y="63"/>
                    <a:pt x="406" y="54"/>
                    <a:pt x="415" y="36"/>
                  </a:cubicBezTo>
                  <a:cubicBezTo>
                    <a:pt x="415" y="18"/>
                    <a:pt x="39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1"/>
            <p:cNvSpPr/>
            <p:nvPr/>
          </p:nvSpPr>
          <p:spPr>
            <a:xfrm>
              <a:off x="4162193" y="1114480"/>
              <a:ext cx="26298" cy="15299"/>
            </a:xfrm>
            <a:custGeom>
              <a:avLst/>
              <a:gdLst/>
              <a:ahLst/>
              <a:cxnLst/>
              <a:rect l="l" t="t" r="r" b="b"/>
              <a:pathLst>
                <a:path w="416" h="242" extrusionOk="0">
                  <a:moveTo>
                    <a:pt x="380" y="0"/>
                  </a:moveTo>
                  <a:cubicBezTo>
                    <a:pt x="237" y="0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2"/>
                  </a:cubicBezTo>
                  <a:cubicBezTo>
                    <a:pt x="130" y="125"/>
                    <a:pt x="255" y="63"/>
                    <a:pt x="380" y="63"/>
                  </a:cubicBezTo>
                  <a:cubicBezTo>
                    <a:pt x="397" y="63"/>
                    <a:pt x="406" y="54"/>
                    <a:pt x="406" y="36"/>
                  </a:cubicBezTo>
                  <a:cubicBezTo>
                    <a:pt x="415" y="18"/>
                    <a:pt x="39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1"/>
            <p:cNvSpPr/>
            <p:nvPr/>
          </p:nvSpPr>
          <p:spPr>
            <a:xfrm>
              <a:off x="4004026" y="1067700"/>
              <a:ext cx="53039" cy="44252"/>
            </a:xfrm>
            <a:custGeom>
              <a:avLst/>
              <a:gdLst/>
              <a:ahLst/>
              <a:cxnLst/>
              <a:rect l="l" t="t" r="r" b="b"/>
              <a:pathLst>
                <a:path w="839" h="700" extrusionOk="0">
                  <a:moveTo>
                    <a:pt x="714" y="0"/>
                  </a:moveTo>
                  <a:lnTo>
                    <a:pt x="0" y="196"/>
                  </a:lnTo>
                  <a:lnTo>
                    <a:pt x="134" y="616"/>
                  </a:lnTo>
                  <a:cubicBezTo>
                    <a:pt x="284" y="653"/>
                    <a:pt x="464" y="699"/>
                    <a:pt x="632" y="699"/>
                  </a:cubicBezTo>
                  <a:cubicBezTo>
                    <a:pt x="704" y="699"/>
                    <a:pt x="774" y="691"/>
                    <a:pt x="839" y="669"/>
                  </a:cubicBezTo>
                  <a:cubicBezTo>
                    <a:pt x="803" y="642"/>
                    <a:pt x="794" y="633"/>
                    <a:pt x="794" y="633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1"/>
            <p:cNvSpPr/>
            <p:nvPr/>
          </p:nvSpPr>
          <p:spPr>
            <a:xfrm>
              <a:off x="4002320" y="1137112"/>
              <a:ext cx="137688" cy="65493"/>
            </a:xfrm>
            <a:custGeom>
              <a:avLst/>
              <a:gdLst/>
              <a:ahLst/>
              <a:cxnLst/>
              <a:rect l="l" t="t" r="r" b="b"/>
              <a:pathLst>
                <a:path w="2178" h="1036" extrusionOk="0">
                  <a:moveTo>
                    <a:pt x="140" y="0"/>
                  </a:moveTo>
                  <a:cubicBezTo>
                    <a:pt x="109" y="0"/>
                    <a:pt x="78" y="6"/>
                    <a:pt x="54" y="26"/>
                  </a:cubicBezTo>
                  <a:cubicBezTo>
                    <a:pt x="0" y="62"/>
                    <a:pt x="0" y="142"/>
                    <a:pt x="18" y="205"/>
                  </a:cubicBezTo>
                  <a:cubicBezTo>
                    <a:pt x="45" y="365"/>
                    <a:pt x="205" y="445"/>
                    <a:pt x="339" y="499"/>
                  </a:cubicBezTo>
                  <a:cubicBezTo>
                    <a:pt x="357" y="508"/>
                    <a:pt x="375" y="517"/>
                    <a:pt x="384" y="526"/>
                  </a:cubicBezTo>
                  <a:cubicBezTo>
                    <a:pt x="839" y="704"/>
                    <a:pt x="1294" y="865"/>
                    <a:pt x="1758" y="998"/>
                  </a:cubicBezTo>
                  <a:cubicBezTo>
                    <a:pt x="1819" y="1014"/>
                    <a:pt x="1881" y="1036"/>
                    <a:pt x="1937" y="1036"/>
                  </a:cubicBezTo>
                  <a:cubicBezTo>
                    <a:pt x="1946" y="1036"/>
                    <a:pt x="1954" y="1035"/>
                    <a:pt x="1963" y="1034"/>
                  </a:cubicBezTo>
                  <a:cubicBezTo>
                    <a:pt x="2034" y="1025"/>
                    <a:pt x="2106" y="998"/>
                    <a:pt x="2141" y="927"/>
                  </a:cubicBezTo>
                  <a:cubicBezTo>
                    <a:pt x="2177" y="856"/>
                    <a:pt x="2141" y="758"/>
                    <a:pt x="2079" y="704"/>
                  </a:cubicBezTo>
                  <a:cubicBezTo>
                    <a:pt x="2016" y="642"/>
                    <a:pt x="1936" y="615"/>
                    <a:pt x="1856" y="588"/>
                  </a:cubicBezTo>
                  <a:cubicBezTo>
                    <a:pt x="1838" y="588"/>
                    <a:pt x="1811" y="570"/>
                    <a:pt x="1793" y="561"/>
                  </a:cubicBezTo>
                  <a:cubicBezTo>
                    <a:pt x="1767" y="552"/>
                    <a:pt x="1749" y="544"/>
                    <a:pt x="1722" y="535"/>
                  </a:cubicBezTo>
                  <a:cubicBezTo>
                    <a:pt x="1677" y="517"/>
                    <a:pt x="1624" y="508"/>
                    <a:pt x="1579" y="490"/>
                  </a:cubicBezTo>
                  <a:cubicBezTo>
                    <a:pt x="1490" y="454"/>
                    <a:pt x="1401" y="428"/>
                    <a:pt x="1303" y="392"/>
                  </a:cubicBezTo>
                  <a:lnTo>
                    <a:pt x="750" y="196"/>
                  </a:lnTo>
                  <a:cubicBezTo>
                    <a:pt x="652" y="160"/>
                    <a:pt x="562" y="133"/>
                    <a:pt x="473" y="97"/>
                  </a:cubicBezTo>
                  <a:cubicBezTo>
                    <a:pt x="384" y="71"/>
                    <a:pt x="304" y="35"/>
                    <a:pt x="214" y="8"/>
                  </a:cubicBezTo>
                  <a:cubicBezTo>
                    <a:pt x="190" y="4"/>
                    <a:pt x="165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1"/>
            <p:cNvSpPr/>
            <p:nvPr/>
          </p:nvSpPr>
          <p:spPr>
            <a:xfrm>
              <a:off x="4004026" y="1106578"/>
              <a:ext cx="136107" cy="90527"/>
            </a:xfrm>
            <a:custGeom>
              <a:avLst/>
              <a:gdLst/>
              <a:ahLst/>
              <a:cxnLst/>
              <a:rect l="l" t="t" r="r" b="b"/>
              <a:pathLst>
                <a:path w="2153" h="1432" extrusionOk="0">
                  <a:moveTo>
                    <a:pt x="134" y="1"/>
                  </a:moveTo>
                  <a:lnTo>
                    <a:pt x="143" y="18"/>
                  </a:lnTo>
                  <a:cubicBezTo>
                    <a:pt x="143" y="18"/>
                    <a:pt x="80" y="179"/>
                    <a:pt x="36" y="402"/>
                  </a:cubicBezTo>
                  <a:cubicBezTo>
                    <a:pt x="0" y="598"/>
                    <a:pt x="116" y="786"/>
                    <a:pt x="303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9" y="1431"/>
                  </a:cubicBezTo>
                  <a:cubicBezTo>
                    <a:pt x="2056" y="1431"/>
                    <a:pt x="2152" y="1317"/>
                    <a:pt x="2114" y="1196"/>
                  </a:cubicBezTo>
                  <a:cubicBezTo>
                    <a:pt x="2061" y="991"/>
                    <a:pt x="910" y="108"/>
                    <a:pt x="839" y="54"/>
                  </a:cubicBezTo>
                  <a:cubicBezTo>
                    <a:pt x="774" y="76"/>
                    <a:pt x="704" y="84"/>
                    <a:pt x="632" y="84"/>
                  </a:cubicBezTo>
                  <a:cubicBezTo>
                    <a:pt x="464" y="84"/>
                    <a:pt x="284" y="38"/>
                    <a:pt x="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1"/>
            <p:cNvSpPr/>
            <p:nvPr/>
          </p:nvSpPr>
          <p:spPr>
            <a:xfrm>
              <a:off x="4055611" y="1125164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79" y="1"/>
                  </a:moveTo>
                  <a:cubicBezTo>
                    <a:pt x="237" y="1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40"/>
                    <a:pt x="67" y="233"/>
                  </a:cubicBezTo>
                  <a:cubicBezTo>
                    <a:pt x="130" y="126"/>
                    <a:pt x="255" y="63"/>
                    <a:pt x="379" y="63"/>
                  </a:cubicBezTo>
                  <a:cubicBezTo>
                    <a:pt x="388" y="63"/>
                    <a:pt x="406" y="55"/>
                    <a:pt x="406" y="37"/>
                  </a:cubicBezTo>
                  <a:cubicBezTo>
                    <a:pt x="415" y="28"/>
                    <a:pt x="397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1"/>
            <p:cNvSpPr/>
            <p:nvPr/>
          </p:nvSpPr>
          <p:spPr>
            <a:xfrm>
              <a:off x="4065978" y="1133066"/>
              <a:ext cx="26046" cy="15109"/>
            </a:xfrm>
            <a:custGeom>
              <a:avLst/>
              <a:gdLst/>
              <a:ahLst/>
              <a:cxnLst/>
              <a:rect l="l" t="t" r="r" b="b"/>
              <a:pathLst>
                <a:path w="412" h="239" extrusionOk="0">
                  <a:moveTo>
                    <a:pt x="385" y="1"/>
                  </a:moveTo>
                  <a:cubicBezTo>
                    <a:pt x="242" y="1"/>
                    <a:pt x="99" y="72"/>
                    <a:pt x="19" y="188"/>
                  </a:cubicBezTo>
                  <a:cubicBezTo>
                    <a:pt x="0" y="213"/>
                    <a:pt x="21" y="239"/>
                    <a:pt x="42" y="239"/>
                  </a:cubicBezTo>
                  <a:cubicBezTo>
                    <a:pt x="50" y="239"/>
                    <a:pt x="59" y="234"/>
                    <a:pt x="64" y="224"/>
                  </a:cubicBezTo>
                  <a:cubicBezTo>
                    <a:pt x="131" y="131"/>
                    <a:pt x="246" y="63"/>
                    <a:pt x="356" y="63"/>
                  </a:cubicBezTo>
                  <a:cubicBezTo>
                    <a:pt x="363" y="63"/>
                    <a:pt x="369" y="63"/>
                    <a:pt x="376" y="63"/>
                  </a:cubicBezTo>
                  <a:cubicBezTo>
                    <a:pt x="394" y="63"/>
                    <a:pt x="412" y="54"/>
                    <a:pt x="412" y="37"/>
                  </a:cubicBezTo>
                  <a:cubicBezTo>
                    <a:pt x="412" y="19"/>
                    <a:pt x="403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1"/>
            <p:cNvSpPr/>
            <p:nvPr/>
          </p:nvSpPr>
          <p:spPr>
            <a:xfrm>
              <a:off x="4076599" y="1140399"/>
              <a:ext cx="26172" cy="15362"/>
            </a:xfrm>
            <a:custGeom>
              <a:avLst/>
              <a:gdLst/>
              <a:ahLst/>
              <a:cxnLst/>
              <a:rect l="l" t="t" r="r" b="b"/>
              <a:pathLst>
                <a:path w="414" h="243" extrusionOk="0">
                  <a:moveTo>
                    <a:pt x="386" y="1"/>
                  </a:moveTo>
                  <a:cubicBezTo>
                    <a:pt x="244" y="1"/>
                    <a:pt x="101" y="72"/>
                    <a:pt x="21" y="197"/>
                  </a:cubicBezTo>
                  <a:cubicBezTo>
                    <a:pt x="1" y="217"/>
                    <a:pt x="26" y="242"/>
                    <a:pt x="47" y="242"/>
                  </a:cubicBezTo>
                  <a:cubicBezTo>
                    <a:pt x="54" y="242"/>
                    <a:pt x="61" y="239"/>
                    <a:pt x="65" y="233"/>
                  </a:cubicBezTo>
                  <a:cubicBezTo>
                    <a:pt x="137" y="126"/>
                    <a:pt x="253" y="63"/>
                    <a:pt x="378" y="63"/>
                  </a:cubicBezTo>
                  <a:cubicBezTo>
                    <a:pt x="395" y="63"/>
                    <a:pt x="413" y="54"/>
                    <a:pt x="413" y="37"/>
                  </a:cubicBezTo>
                  <a:cubicBezTo>
                    <a:pt x="413" y="19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1"/>
            <p:cNvSpPr/>
            <p:nvPr/>
          </p:nvSpPr>
          <p:spPr>
            <a:xfrm>
              <a:off x="4067179" y="676519"/>
              <a:ext cx="85217" cy="61005"/>
            </a:xfrm>
            <a:custGeom>
              <a:avLst/>
              <a:gdLst/>
              <a:ahLst/>
              <a:cxnLst/>
              <a:rect l="l" t="t" r="r" b="b"/>
              <a:pathLst>
                <a:path w="1348" h="965" extrusionOk="0">
                  <a:moveTo>
                    <a:pt x="248" y="1"/>
                  </a:moveTo>
                  <a:cubicBezTo>
                    <a:pt x="214" y="1"/>
                    <a:pt x="182" y="9"/>
                    <a:pt x="152" y="33"/>
                  </a:cubicBezTo>
                  <a:cubicBezTo>
                    <a:pt x="54" y="113"/>
                    <a:pt x="0" y="247"/>
                    <a:pt x="0" y="372"/>
                  </a:cubicBezTo>
                  <a:cubicBezTo>
                    <a:pt x="0" y="496"/>
                    <a:pt x="54" y="612"/>
                    <a:pt x="152" y="693"/>
                  </a:cubicBezTo>
                  <a:cubicBezTo>
                    <a:pt x="259" y="791"/>
                    <a:pt x="402" y="827"/>
                    <a:pt x="544" y="853"/>
                  </a:cubicBezTo>
                  <a:lnTo>
                    <a:pt x="955" y="942"/>
                  </a:lnTo>
                  <a:cubicBezTo>
                    <a:pt x="1006" y="954"/>
                    <a:pt x="1064" y="964"/>
                    <a:pt x="1118" y="964"/>
                  </a:cubicBezTo>
                  <a:cubicBezTo>
                    <a:pt x="1188" y="964"/>
                    <a:pt x="1254" y="948"/>
                    <a:pt x="1294" y="898"/>
                  </a:cubicBezTo>
                  <a:cubicBezTo>
                    <a:pt x="1347" y="835"/>
                    <a:pt x="1347" y="746"/>
                    <a:pt x="1312" y="675"/>
                  </a:cubicBezTo>
                  <a:cubicBezTo>
                    <a:pt x="1285" y="603"/>
                    <a:pt x="1231" y="550"/>
                    <a:pt x="1169" y="496"/>
                  </a:cubicBezTo>
                  <a:cubicBezTo>
                    <a:pt x="1160" y="488"/>
                    <a:pt x="1142" y="470"/>
                    <a:pt x="1133" y="461"/>
                  </a:cubicBezTo>
                  <a:cubicBezTo>
                    <a:pt x="1026" y="372"/>
                    <a:pt x="910" y="291"/>
                    <a:pt x="794" y="220"/>
                  </a:cubicBezTo>
                  <a:cubicBezTo>
                    <a:pt x="678" y="149"/>
                    <a:pt x="544" y="95"/>
                    <a:pt x="419" y="41"/>
                  </a:cubicBezTo>
                  <a:cubicBezTo>
                    <a:pt x="364" y="25"/>
                    <a:pt x="304" y="1"/>
                    <a:pt x="248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1"/>
            <p:cNvSpPr/>
            <p:nvPr/>
          </p:nvSpPr>
          <p:spPr>
            <a:xfrm>
              <a:off x="3899657" y="559569"/>
              <a:ext cx="163607" cy="142745"/>
            </a:xfrm>
            <a:custGeom>
              <a:avLst/>
              <a:gdLst/>
              <a:ahLst/>
              <a:cxnLst/>
              <a:rect l="l" t="t" r="r" b="b"/>
              <a:pathLst>
                <a:path w="2588" h="2258" extrusionOk="0">
                  <a:moveTo>
                    <a:pt x="224" y="0"/>
                  </a:moveTo>
                  <a:lnTo>
                    <a:pt x="1" y="420"/>
                  </a:lnTo>
                  <a:cubicBezTo>
                    <a:pt x="27" y="759"/>
                    <a:pt x="215" y="1071"/>
                    <a:pt x="473" y="1338"/>
                  </a:cubicBezTo>
                  <a:cubicBezTo>
                    <a:pt x="723" y="1597"/>
                    <a:pt x="1044" y="1820"/>
                    <a:pt x="1366" y="2043"/>
                  </a:cubicBezTo>
                  <a:cubicBezTo>
                    <a:pt x="1517" y="2141"/>
                    <a:pt x="1678" y="2248"/>
                    <a:pt x="1892" y="2257"/>
                  </a:cubicBezTo>
                  <a:cubicBezTo>
                    <a:pt x="1898" y="2257"/>
                    <a:pt x="1904" y="2258"/>
                    <a:pt x="1910" y="2258"/>
                  </a:cubicBezTo>
                  <a:cubicBezTo>
                    <a:pt x="2190" y="2258"/>
                    <a:pt x="2473" y="2056"/>
                    <a:pt x="2534" y="1838"/>
                  </a:cubicBezTo>
                  <a:cubicBezTo>
                    <a:pt x="2588" y="1651"/>
                    <a:pt x="2507" y="1472"/>
                    <a:pt x="2374" y="1329"/>
                  </a:cubicBezTo>
                  <a:cubicBezTo>
                    <a:pt x="2240" y="1187"/>
                    <a:pt x="2061" y="1080"/>
                    <a:pt x="1883" y="973"/>
                  </a:cubicBezTo>
                  <a:cubicBezTo>
                    <a:pt x="1330" y="651"/>
                    <a:pt x="777" y="33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1"/>
            <p:cNvSpPr/>
            <p:nvPr/>
          </p:nvSpPr>
          <p:spPr>
            <a:xfrm>
              <a:off x="3795919" y="323520"/>
              <a:ext cx="223347" cy="214118"/>
            </a:xfrm>
            <a:custGeom>
              <a:avLst/>
              <a:gdLst/>
              <a:ahLst/>
              <a:cxnLst/>
              <a:rect l="l" t="t" r="r" b="b"/>
              <a:pathLst>
                <a:path w="3533" h="3387" extrusionOk="0">
                  <a:moveTo>
                    <a:pt x="2443" y="1"/>
                  </a:moveTo>
                  <a:cubicBezTo>
                    <a:pt x="2236" y="1"/>
                    <a:pt x="2025" y="90"/>
                    <a:pt x="1891" y="255"/>
                  </a:cubicBezTo>
                  <a:cubicBezTo>
                    <a:pt x="1749" y="451"/>
                    <a:pt x="1722" y="719"/>
                    <a:pt x="1544" y="888"/>
                  </a:cubicBezTo>
                  <a:cubicBezTo>
                    <a:pt x="1428" y="995"/>
                    <a:pt x="1267" y="1040"/>
                    <a:pt x="1106" y="1067"/>
                  </a:cubicBezTo>
                  <a:cubicBezTo>
                    <a:pt x="955" y="1094"/>
                    <a:pt x="794" y="1111"/>
                    <a:pt x="642" y="1174"/>
                  </a:cubicBezTo>
                  <a:cubicBezTo>
                    <a:pt x="500" y="1236"/>
                    <a:pt x="375" y="1370"/>
                    <a:pt x="366" y="1531"/>
                  </a:cubicBezTo>
                  <a:cubicBezTo>
                    <a:pt x="348" y="1709"/>
                    <a:pt x="491" y="1888"/>
                    <a:pt x="419" y="2048"/>
                  </a:cubicBezTo>
                  <a:cubicBezTo>
                    <a:pt x="366" y="2182"/>
                    <a:pt x="196" y="2235"/>
                    <a:pt x="107" y="2343"/>
                  </a:cubicBezTo>
                  <a:cubicBezTo>
                    <a:pt x="27" y="2432"/>
                    <a:pt x="0" y="2557"/>
                    <a:pt x="18" y="2682"/>
                  </a:cubicBezTo>
                  <a:cubicBezTo>
                    <a:pt x="36" y="2798"/>
                    <a:pt x="89" y="2905"/>
                    <a:pt x="170" y="3003"/>
                  </a:cubicBezTo>
                  <a:cubicBezTo>
                    <a:pt x="360" y="3245"/>
                    <a:pt x="668" y="3387"/>
                    <a:pt x="980" y="3387"/>
                  </a:cubicBezTo>
                  <a:cubicBezTo>
                    <a:pt x="989" y="3387"/>
                    <a:pt x="999" y="3387"/>
                    <a:pt x="1008" y="3386"/>
                  </a:cubicBezTo>
                  <a:cubicBezTo>
                    <a:pt x="1329" y="3386"/>
                    <a:pt x="1642" y="3217"/>
                    <a:pt x="1829" y="2958"/>
                  </a:cubicBezTo>
                  <a:cubicBezTo>
                    <a:pt x="1998" y="2717"/>
                    <a:pt x="2061" y="2414"/>
                    <a:pt x="2186" y="2146"/>
                  </a:cubicBezTo>
                  <a:cubicBezTo>
                    <a:pt x="2364" y="1763"/>
                    <a:pt x="2676" y="1442"/>
                    <a:pt x="3051" y="1263"/>
                  </a:cubicBezTo>
                  <a:cubicBezTo>
                    <a:pt x="3212" y="1183"/>
                    <a:pt x="3399" y="1120"/>
                    <a:pt x="3497" y="969"/>
                  </a:cubicBezTo>
                  <a:cubicBezTo>
                    <a:pt x="3533" y="915"/>
                    <a:pt x="3506" y="871"/>
                    <a:pt x="3479" y="817"/>
                  </a:cubicBezTo>
                  <a:cubicBezTo>
                    <a:pt x="3444" y="737"/>
                    <a:pt x="3399" y="648"/>
                    <a:pt x="3346" y="576"/>
                  </a:cubicBezTo>
                  <a:cubicBezTo>
                    <a:pt x="3283" y="487"/>
                    <a:pt x="3221" y="398"/>
                    <a:pt x="3149" y="326"/>
                  </a:cubicBezTo>
                  <a:cubicBezTo>
                    <a:pt x="2980" y="157"/>
                    <a:pt x="2766" y="32"/>
                    <a:pt x="2525" y="5"/>
                  </a:cubicBezTo>
                  <a:cubicBezTo>
                    <a:pt x="2498" y="2"/>
                    <a:pt x="2471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1"/>
            <p:cNvSpPr/>
            <p:nvPr/>
          </p:nvSpPr>
          <p:spPr>
            <a:xfrm>
              <a:off x="3651533" y="519174"/>
              <a:ext cx="313053" cy="433166"/>
            </a:xfrm>
            <a:custGeom>
              <a:avLst/>
              <a:gdLst/>
              <a:ahLst/>
              <a:cxnLst/>
              <a:rect l="l" t="t" r="r" b="b"/>
              <a:pathLst>
                <a:path w="4952" h="6852" extrusionOk="0">
                  <a:moveTo>
                    <a:pt x="2807" y="1"/>
                  </a:moveTo>
                  <a:cubicBezTo>
                    <a:pt x="2639" y="1"/>
                    <a:pt x="2467" y="22"/>
                    <a:pt x="2293" y="68"/>
                  </a:cubicBezTo>
                  <a:cubicBezTo>
                    <a:pt x="625" y="514"/>
                    <a:pt x="232" y="2727"/>
                    <a:pt x="116" y="3565"/>
                  </a:cubicBezTo>
                  <a:cubicBezTo>
                    <a:pt x="0" y="4413"/>
                    <a:pt x="134" y="5323"/>
                    <a:pt x="652" y="5992"/>
                  </a:cubicBezTo>
                  <a:cubicBezTo>
                    <a:pt x="1047" y="6510"/>
                    <a:pt x="1694" y="6852"/>
                    <a:pt x="2331" y="6852"/>
                  </a:cubicBezTo>
                  <a:cubicBezTo>
                    <a:pt x="2527" y="6852"/>
                    <a:pt x="2722" y="6819"/>
                    <a:pt x="2909" y="6750"/>
                  </a:cubicBezTo>
                  <a:cubicBezTo>
                    <a:pt x="3194" y="6643"/>
                    <a:pt x="3453" y="6456"/>
                    <a:pt x="3587" y="6179"/>
                  </a:cubicBezTo>
                  <a:cubicBezTo>
                    <a:pt x="3747" y="5858"/>
                    <a:pt x="3712" y="5483"/>
                    <a:pt x="3712" y="5126"/>
                  </a:cubicBezTo>
                  <a:cubicBezTo>
                    <a:pt x="3694" y="4547"/>
                    <a:pt x="3774" y="3967"/>
                    <a:pt x="3935" y="3414"/>
                  </a:cubicBezTo>
                  <a:cubicBezTo>
                    <a:pt x="4095" y="2861"/>
                    <a:pt x="4952" y="1968"/>
                    <a:pt x="4586" y="1094"/>
                  </a:cubicBezTo>
                  <a:cubicBezTo>
                    <a:pt x="4356" y="523"/>
                    <a:pt x="3638" y="1"/>
                    <a:pt x="2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1"/>
            <p:cNvSpPr/>
            <p:nvPr/>
          </p:nvSpPr>
          <p:spPr>
            <a:xfrm>
              <a:off x="3944097" y="482382"/>
              <a:ext cx="119924" cy="92614"/>
            </a:xfrm>
            <a:custGeom>
              <a:avLst/>
              <a:gdLst/>
              <a:ahLst/>
              <a:cxnLst/>
              <a:rect l="l" t="t" r="r" b="b"/>
              <a:pathLst>
                <a:path w="1897" h="1465" extrusionOk="0">
                  <a:moveTo>
                    <a:pt x="1857" y="0"/>
                  </a:moveTo>
                  <a:cubicBezTo>
                    <a:pt x="1847" y="0"/>
                    <a:pt x="1837" y="5"/>
                    <a:pt x="1831" y="17"/>
                  </a:cubicBezTo>
                  <a:cubicBezTo>
                    <a:pt x="1662" y="338"/>
                    <a:pt x="1457" y="641"/>
                    <a:pt x="1225" y="909"/>
                  </a:cubicBezTo>
                  <a:cubicBezTo>
                    <a:pt x="1023" y="1137"/>
                    <a:pt x="786" y="1400"/>
                    <a:pt x="465" y="1400"/>
                  </a:cubicBezTo>
                  <a:cubicBezTo>
                    <a:pt x="459" y="1400"/>
                    <a:pt x="454" y="1400"/>
                    <a:pt x="448" y="1400"/>
                  </a:cubicBezTo>
                  <a:cubicBezTo>
                    <a:pt x="279" y="1400"/>
                    <a:pt x="118" y="1302"/>
                    <a:pt x="65" y="1141"/>
                  </a:cubicBezTo>
                  <a:cubicBezTo>
                    <a:pt x="61" y="1127"/>
                    <a:pt x="50" y="1121"/>
                    <a:pt x="39" y="1121"/>
                  </a:cubicBezTo>
                  <a:cubicBezTo>
                    <a:pt x="20" y="1121"/>
                    <a:pt x="0" y="1137"/>
                    <a:pt x="11" y="1159"/>
                  </a:cubicBezTo>
                  <a:cubicBezTo>
                    <a:pt x="56" y="1302"/>
                    <a:pt x="181" y="1409"/>
                    <a:pt x="324" y="1444"/>
                  </a:cubicBezTo>
                  <a:cubicBezTo>
                    <a:pt x="371" y="1458"/>
                    <a:pt x="418" y="1464"/>
                    <a:pt x="466" y="1464"/>
                  </a:cubicBezTo>
                  <a:cubicBezTo>
                    <a:pt x="572" y="1464"/>
                    <a:pt x="677" y="1434"/>
                    <a:pt x="770" y="1391"/>
                  </a:cubicBezTo>
                  <a:cubicBezTo>
                    <a:pt x="921" y="1310"/>
                    <a:pt x="1046" y="1186"/>
                    <a:pt x="1171" y="1061"/>
                  </a:cubicBezTo>
                  <a:cubicBezTo>
                    <a:pt x="1305" y="918"/>
                    <a:pt x="1421" y="766"/>
                    <a:pt x="1537" y="606"/>
                  </a:cubicBezTo>
                  <a:cubicBezTo>
                    <a:pt x="1671" y="427"/>
                    <a:pt x="1778" y="240"/>
                    <a:pt x="1885" y="44"/>
                  </a:cubicBezTo>
                  <a:cubicBezTo>
                    <a:pt x="1897" y="20"/>
                    <a:pt x="1877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1"/>
            <p:cNvSpPr/>
            <p:nvPr/>
          </p:nvSpPr>
          <p:spPr>
            <a:xfrm>
              <a:off x="3905283" y="372512"/>
              <a:ext cx="168159" cy="166009"/>
            </a:xfrm>
            <a:custGeom>
              <a:avLst/>
              <a:gdLst/>
              <a:ahLst/>
              <a:cxnLst/>
              <a:rect l="l" t="t" r="r" b="b"/>
              <a:pathLst>
                <a:path w="2660" h="2626" extrusionOk="0">
                  <a:moveTo>
                    <a:pt x="1461" y="0"/>
                  </a:moveTo>
                  <a:cubicBezTo>
                    <a:pt x="1181" y="0"/>
                    <a:pt x="900" y="101"/>
                    <a:pt x="679" y="292"/>
                  </a:cubicBezTo>
                  <a:cubicBezTo>
                    <a:pt x="268" y="649"/>
                    <a:pt x="1" y="1309"/>
                    <a:pt x="161" y="1844"/>
                  </a:cubicBezTo>
                  <a:cubicBezTo>
                    <a:pt x="315" y="2321"/>
                    <a:pt x="788" y="2626"/>
                    <a:pt x="1276" y="2626"/>
                  </a:cubicBezTo>
                  <a:cubicBezTo>
                    <a:pt x="1354" y="2626"/>
                    <a:pt x="1431" y="2618"/>
                    <a:pt x="1509" y="2602"/>
                  </a:cubicBezTo>
                  <a:cubicBezTo>
                    <a:pt x="1883" y="2531"/>
                    <a:pt x="2285" y="2308"/>
                    <a:pt x="2472" y="1969"/>
                  </a:cubicBezTo>
                  <a:cubicBezTo>
                    <a:pt x="2588" y="1764"/>
                    <a:pt x="2650" y="1523"/>
                    <a:pt x="2650" y="1291"/>
                  </a:cubicBezTo>
                  <a:cubicBezTo>
                    <a:pt x="2659" y="854"/>
                    <a:pt x="2472" y="435"/>
                    <a:pt x="2079" y="185"/>
                  </a:cubicBezTo>
                  <a:cubicBezTo>
                    <a:pt x="1893" y="60"/>
                    <a:pt x="1677" y="0"/>
                    <a:pt x="1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1"/>
            <p:cNvSpPr/>
            <p:nvPr/>
          </p:nvSpPr>
          <p:spPr>
            <a:xfrm>
              <a:off x="3856796" y="468222"/>
              <a:ext cx="84079" cy="116194"/>
            </a:xfrm>
            <a:custGeom>
              <a:avLst/>
              <a:gdLst/>
              <a:ahLst/>
              <a:cxnLst/>
              <a:rect l="l" t="t" r="r" b="b"/>
              <a:pathLst>
                <a:path w="1330" h="1838" extrusionOk="0">
                  <a:moveTo>
                    <a:pt x="1178" y="0"/>
                  </a:moveTo>
                  <a:cubicBezTo>
                    <a:pt x="857" y="384"/>
                    <a:pt x="500" y="740"/>
                    <a:pt x="126" y="1062"/>
                  </a:cubicBezTo>
                  <a:cubicBezTo>
                    <a:pt x="54" y="1133"/>
                    <a:pt x="1" y="1222"/>
                    <a:pt x="1" y="1302"/>
                  </a:cubicBezTo>
                  <a:cubicBezTo>
                    <a:pt x="1" y="1526"/>
                    <a:pt x="99" y="1713"/>
                    <a:pt x="259" y="1820"/>
                  </a:cubicBezTo>
                  <a:cubicBezTo>
                    <a:pt x="283" y="1832"/>
                    <a:pt x="309" y="1837"/>
                    <a:pt x="336" y="1837"/>
                  </a:cubicBezTo>
                  <a:cubicBezTo>
                    <a:pt x="415" y="1837"/>
                    <a:pt x="506" y="1792"/>
                    <a:pt x="572" y="1713"/>
                  </a:cubicBezTo>
                  <a:cubicBezTo>
                    <a:pt x="786" y="1472"/>
                    <a:pt x="991" y="1249"/>
                    <a:pt x="1223" y="1008"/>
                  </a:cubicBezTo>
                  <a:cubicBezTo>
                    <a:pt x="1330" y="633"/>
                    <a:pt x="1294" y="303"/>
                    <a:pt x="1178" y="0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1"/>
            <p:cNvSpPr/>
            <p:nvPr/>
          </p:nvSpPr>
          <p:spPr>
            <a:xfrm>
              <a:off x="3897950" y="468222"/>
              <a:ext cx="42925" cy="97608"/>
            </a:xfrm>
            <a:custGeom>
              <a:avLst/>
              <a:gdLst/>
              <a:ahLst/>
              <a:cxnLst/>
              <a:rect l="l" t="t" r="r" b="b"/>
              <a:pathLst>
                <a:path w="679" h="1544" extrusionOk="0">
                  <a:moveTo>
                    <a:pt x="527" y="0"/>
                  </a:moveTo>
                  <a:cubicBezTo>
                    <a:pt x="447" y="107"/>
                    <a:pt x="358" y="205"/>
                    <a:pt x="269" y="294"/>
                  </a:cubicBezTo>
                  <a:cubicBezTo>
                    <a:pt x="99" y="714"/>
                    <a:pt x="1" y="1195"/>
                    <a:pt x="72" y="1543"/>
                  </a:cubicBezTo>
                  <a:cubicBezTo>
                    <a:pt x="233" y="1365"/>
                    <a:pt x="393" y="1187"/>
                    <a:pt x="572" y="1008"/>
                  </a:cubicBezTo>
                  <a:cubicBezTo>
                    <a:pt x="679" y="633"/>
                    <a:pt x="643" y="303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1"/>
            <p:cNvSpPr/>
            <p:nvPr/>
          </p:nvSpPr>
          <p:spPr>
            <a:xfrm>
              <a:off x="3908317" y="440343"/>
              <a:ext cx="148751" cy="118975"/>
            </a:xfrm>
            <a:custGeom>
              <a:avLst/>
              <a:gdLst/>
              <a:ahLst/>
              <a:cxnLst/>
              <a:rect l="l" t="t" r="r" b="b"/>
              <a:pathLst>
                <a:path w="2353" h="1882" extrusionOk="0">
                  <a:moveTo>
                    <a:pt x="440" y="1"/>
                  </a:moveTo>
                  <a:cubicBezTo>
                    <a:pt x="429" y="1"/>
                    <a:pt x="418" y="2"/>
                    <a:pt x="408" y="4"/>
                  </a:cubicBezTo>
                  <a:cubicBezTo>
                    <a:pt x="283" y="22"/>
                    <a:pt x="212" y="173"/>
                    <a:pt x="185" y="280"/>
                  </a:cubicBezTo>
                  <a:cubicBezTo>
                    <a:pt x="167" y="334"/>
                    <a:pt x="167" y="441"/>
                    <a:pt x="212" y="486"/>
                  </a:cubicBezTo>
                  <a:cubicBezTo>
                    <a:pt x="245" y="536"/>
                    <a:pt x="333" y="594"/>
                    <a:pt x="344" y="594"/>
                  </a:cubicBezTo>
                  <a:cubicBezTo>
                    <a:pt x="345" y="594"/>
                    <a:pt x="345" y="593"/>
                    <a:pt x="345" y="593"/>
                  </a:cubicBezTo>
                  <a:lnTo>
                    <a:pt x="345" y="593"/>
                  </a:lnTo>
                  <a:cubicBezTo>
                    <a:pt x="340" y="613"/>
                    <a:pt x="1" y="1293"/>
                    <a:pt x="408" y="1833"/>
                  </a:cubicBezTo>
                  <a:cubicBezTo>
                    <a:pt x="434" y="1866"/>
                    <a:pt x="492" y="1882"/>
                    <a:pt x="573" y="1882"/>
                  </a:cubicBezTo>
                  <a:cubicBezTo>
                    <a:pt x="886" y="1882"/>
                    <a:pt x="1539" y="1645"/>
                    <a:pt x="2014" y="1235"/>
                  </a:cubicBezTo>
                  <a:cubicBezTo>
                    <a:pt x="2067" y="1181"/>
                    <a:pt x="2353" y="842"/>
                    <a:pt x="2326" y="780"/>
                  </a:cubicBezTo>
                  <a:cubicBezTo>
                    <a:pt x="2147" y="387"/>
                    <a:pt x="1951" y="173"/>
                    <a:pt x="1559" y="4"/>
                  </a:cubicBezTo>
                  <a:cubicBezTo>
                    <a:pt x="1309" y="147"/>
                    <a:pt x="1104" y="289"/>
                    <a:pt x="658" y="298"/>
                  </a:cubicBezTo>
                  <a:cubicBezTo>
                    <a:pt x="715" y="150"/>
                    <a:pt x="574" y="1"/>
                    <a:pt x="440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1"/>
            <p:cNvSpPr/>
            <p:nvPr/>
          </p:nvSpPr>
          <p:spPr>
            <a:xfrm>
              <a:off x="3994797" y="461205"/>
              <a:ext cx="24465" cy="20419"/>
            </a:xfrm>
            <a:custGeom>
              <a:avLst/>
              <a:gdLst/>
              <a:ahLst/>
              <a:cxnLst/>
              <a:rect l="l" t="t" r="r" b="b"/>
              <a:pathLst>
                <a:path w="387" h="323" extrusionOk="0">
                  <a:moveTo>
                    <a:pt x="43" y="0"/>
                  </a:moveTo>
                  <a:cubicBezTo>
                    <a:pt x="15" y="0"/>
                    <a:pt x="1" y="42"/>
                    <a:pt x="39" y="57"/>
                  </a:cubicBezTo>
                  <a:cubicBezTo>
                    <a:pt x="155" y="120"/>
                    <a:pt x="253" y="200"/>
                    <a:pt x="324" y="316"/>
                  </a:cubicBezTo>
                  <a:cubicBezTo>
                    <a:pt x="329" y="321"/>
                    <a:pt x="338" y="323"/>
                    <a:pt x="347" y="323"/>
                  </a:cubicBezTo>
                  <a:cubicBezTo>
                    <a:pt x="356" y="323"/>
                    <a:pt x="365" y="321"/>
                    <a:pt x="369" y="316"/>
                  </a:cubicBezTo>
                  <a:cubicBezTo>
                    <a:pt x="387" y="307"/>
                    <a:pt x="387" y="289"/>
                    <a:pt x="378" y="272"/>
                  </a:cubicBezTo>
                  <a:cubicBezTo>
                    <a:pt x="298" y="156"/>
                    <a:pt x="182" y="57"/>
                    <a:pt x="57" y="4"/>
                  </a:cubicBezTo>
                  <a:cubicBezTo>
                    <a:pt x="52" y="1"/>
                    <a:pt x="4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1"/>
            <p:cNvSpPr/>
            <p:nvPr/>
          </p:nvSpPr>
          <p:spPr>
            <a:xfrm>
              <a:off x="3943086" y="530932"/>
              <a:ext cx="12454" cy="14414"/>
            </a:xfrm>
            <a:custGeom>
              <a:avLst/>
              <a:gdLst/>
              <a:ahLst/>
              <a:cxnLst/>
              <a:rect l="l" t="t" r="r" b="b"/>
              <a:pathLst>
                <a:path w="197" h="228" extrusionOk="0">
                  <a:moveTo>
                    <a:pt x="41" y="0"/>
                  </a:moveTo>
                  <a:cubicBezTo>
                    <a:pt x="32" y="0"/>
                    <a:pt x="23" y="3"/>
                    <a:pt x="18" y="7"/>
                  </a:cubicBezTo>
                  <a:cubicBezTo>
                    <a:pt x="1" y="16"/>
                    <a:pt x="1" y="34"/>
                    <a:pt x="9" y="52"/>
                  </a:cubicBezTo>
                  <a:lnTo>
                    <a:pt x="134" y="212"/>
                  </a:lnTo>
                  <a:cubicBezTo>
                    <a:pt x="140" y="223"/>
                    <a:pt x="151" y="227"/>
                    <a:pt x="161" y="227"/>
                  </a:cubicBezTo>
                  <a:cubicBezTo>
                    <a:pt x="169" y="227"/>
                    <a:pt x="175" y="225"/>
                    <a:pt x="179" y="221"/>
                  </a:cubicBezTo>
                  <a:cubicBezTo>
                    <a:pt x="188" y="203"/>
                    <a:pt x="197" y="186"/>
                    <a:pt x="188" y="177"/>
                  </a:cubicBezTo>
                  <a:cubicBezTo>
                    <a:pt x="143" y="123"/>
                    <a:pt x="99" y="61"/>
                    <a:pt x="63" y="7"/>
                  </a:cubicBezTo>
                  <a:cubicBezTo>
                    <a:pt x="59" y="3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1"/>
            <p:cNvSpPr/>
            <p:nvPr/>
          </p:nvSpPr>
          <p:spPr>
            <a:xfrm>
              <a:off x="3972798" y="513927"/>
              <a:ext cx="28638" cy="20609"/>
            </a:xfrm>
            <a:custGeom>
              <a:avLst/>
              <a:gdLst/>
              <a:ahLst/>
              <a:cxnLst/>
              <a:rect l="l" t="t" r="r" b="b"/>
              <a:pathLst>
                <a:path w="453" h="326" extrusionOk="0">
                  <a:moveTo>
                    <a:pt x="413" y="1"/>
                  </a:moveTo>
                  <a:cubicBezTo>
                    <a:pt x="403" y="1"/>
                    <a:pt x="393" y="6"/>
                    <a:pt x="387" y="17"/>
                  </a:cubicBezTo>
                  <a:cubicBezTo>
                    <a:pt x="360" y="98"/>
                    <a:pt x="325" y="178"/>
                    <a:pt x="253" y="232"/>
                  </a:cubicBezTo>
                  <a:cubicBezTo>
                    <a:pt x="225" y="250"/>
                    <a:pt x="189" y="262"/>
                    <a:pt x="154" y="262"/>
                  </a:cubicBezTo>
                  <a:cubicBezTo>
                    <a:pt x="122" y="262"/>
                    <a:pt x="91" y="253"/>
                    <a:pt x="66" y="232"/>
                  </a:cubicBezTo>
                  <a:cubicBezTo>
                    <a:pt x="58" y="226"/>
                    <a:pt x="50" y="223"/>
                    <a:pt x="43" y="223"/>
                  </a:cubicBezTo>
                  <a:cubicBezTo>
                    <a:pt x="18" y="223"/>
                    <a:pt x="0" y="255"/>
                    <a:pt x="21" y="276"/>
                  </a:cubicBezTo>
                  <a:cubicBezTo>
                    <a:pt x="60" y="310"/>
                    <a:pt x="109" y="326"/>
                    <a:pt x="157" y="326"/>
                  </a:cubicBezTo>
                  <a:cubicBezTo>
                    <a:pt x="198" y="326"/>
                    <a:pt x="238" y="314"/>
                    <a:pt x="271" y="294"/>
                  </a:cubicBezTo>
                  <a:cubicBezTo>
                    <a:pt x="360" y="240"/>
                    <a:pt x="414" y="142"/>
                    <a:pt x="441" y="44"/>
                  </a:cubicBezTo>
                  <a:cubicBezTo>
                    <a:pt x="452" y="20"/>
                    <a:pt x="433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1"/>
            <p:cNvSpPr/>
            <p:nvPr/>
          </p:nvSpPr>
          <p:spPr>
            <a:xfrm>
              <a:off x="3979751" y="485100"/>
              <a:ext cx="13023" cy="14161"/>
            </a:xfrm>
            <a:custGeom>
              <a:avLst/>
              <a:gdLst/>
              <a:ahLst/>
              <a:cxnLst/>
              <a:rect l="l" t="t" r="r" b="b"/>
              <a:pathLst>
                <a:path w="206" h="224" extrusionOk="0">
                  <a:moveTo>
                    <a:pt x="36" y="1"/>
                  </a:moveTo>
                  <a:cubicBezTo>
                    <a:pt x="18" y="1"/>
                    <a:pt x="0" y="10"/>
                    <a:pt x="0" y="27"/>
                  </a:cubicBezTo>
                  <a:cubicBezTo>
                    <a:pt x="0" y="72"/>
                    <a:pt x="9" y="126"/>
                    <a:pt x="45" y="161"/>
                  </a:cubicBezTo>
                  <a:cubicBezTo>
                    <a:pt x="72" y="197"/>
                    <a:pt x="116" y="224"/>
                    <a:pt x="170" y="224"/>
                  </a:cubicBezTo>
                  <a:cubicBezTo>
                    <a:pt x="188" y="224"/>
                    <a:pt x="206" y="215"/>
                    <a:pt x="206" y="197"/>
                  </a:cubicBezTo>
                  <a:cubicBezTo>
                    <a:pt x="206" y="188"/>
                    <a:pt x="197" y="161"/>
                    <a:pt x="179" y="161"/>
                  </a:cubicBezTo>
                  <a:cubicBezTo>
                    <a:pt x="143" y="161"/>
                    <a:pt x="116" y="143"/>
                    <a:pt x="90" y="126"/>
                  </a:cubicBezTo>
                  <a:cubicBezTo>
                    <a:pt x="81" y="108"/>
                    <a:pt x="72" y="99"/>
                    <a:pt x="72" y="81"/>
                  </a:cubicBezTo>
                  <a:cubicBezTo>
                    <a:pt x="63" y="63"/>
                    <a:pt x="63" y="45"/>
                    <a:pt x="63" y="36"/>
                  </a:cubicBezTo>
                  <a:cubicBezTo>
                    <a:pt x="63" y="18"/>
                    <a:pt x="5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1"/>
            <p:cNvSpPr/>
            <p:nvPr/>
          </p:nvSpPr>
          <p:spPr>
            <a:xfrm>
              <a:off x="4004026" y="518162"/>
              <a:ext cx="11316" cy="13845"/>
            </a:xfrm>
            <a:custGeom>
              <a:avLst/>
              <a:gdLst/>
              <a:ahLst/>
              <a:cxnLst/>
              <a:rect l="l" t="t" r="r" b="b"/>
              <a:pathLst>
                <a:path w="179" h="219" extrusionOk="0">
                  <a:moveTo>
                    <a:pt x="50" y="0"/>
                  </a:moveTo>
                  <a:cubicBezTo>
                    <a:pt x="40" y="0"/>
                    <a:pt x="33" y="9"/>
                    <a:pt x="27" y="22"/>
                  </a:cubicBezTo>
                  <a:cubicBezTo>
                    <a:pt x="0" y="58"/>
                    <a:pt x="0" y="111"/>
                    <a:pt x="27" y="156"/>
                  </a:cubicBezTo>
                  <a:cubicBezTo>
                    <a:pt x="54" y="200"/>
                    <a:pt x="98" y="218"/>
                    <a:pt x="152" y="218"/>
                  </a:cubicBezTo>
                  <a:cubicBezTo>
                    <a:pt x="161" y="218"/>
                    <a:pt x="178" y="200"/>
                    <a:pt x="178" y="182"/>
                  </a:cubicBezTo>
                  <a:cubicBezTo>
                    <a:pt x="170" y="165"/>
                    <a:pt x="161" y="156"/>
                    <a:pt x="143" y="156"/>
                  </a:cubicBezTo>
                  <a:lnTo>
                    <a:pt x="116" y="156"/>
                  </a:lnTo>
                  <a:cubicBezTo>
                    <a:pt x="116" y="147"/>
                    <a:pt x="107" y="147"/>
                    <a:pt x="107" y="147"/>
                  </a:cubicBezTo>
                  <a:cubicBezTo>
                    <a:pt x="107" y="147"/>
                    <a:pt x="98" y="147"/>
                    <a:pt x="98" y="138"/>
                  </a:cubicBezTo>
                  <a:lnTo>
                    <a:pt x="89" y="138"/>
                  </a:lnTo>
                  <a:cubicBezTo>
                    <a:pt x="89" y="138"/>
                    <a:pt x="89" y="129"/>
                    <a:pt x="89" y="129"/>
                  </a:cubicBezTo>
                  <a:lnTo>
                    <a:pt x="80" y="129"/>
                  </a:lnTo>
                  <a:cubicBezTo>
                    <a:pt x="80" y="129"/>
                    <a:pt x="80" y="120"/>
                    <a:pt x="80" y="120"/>
                  </a:cubicBezTo>
                  <a:cubicBezTo>
                    <a:pt x="80" y="111"/>
                    <a:pt x="71" y="111"/>
                    <a:pt x="71" y="102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4"/>
                    <a:pt x="71" y="84"/>
                    <a:pt x="71" y="75"/>
                  </a:cubicBezTo>
                  <a:cubicBezTo>
                    <a:pt x="71" y="66"/>
                    <a:pt x="71" y="66"/>
                    <a:pt x="71" y="58"/>
                  </a:cubicBezTo>
                  <a:lnTo>
                    <a:pt x="80" y="58"/>
                  </a:lnTo>
                  <a:cubicBezTo>
                    <a:pt x="80" y="49"/>
                    <a:pt x="80" y="49"/>
                    <a:pt x="80" y="40"/>
                  </a:cubicBezTo>
                  <a:cubicBezTo>
                    <a:pt x="89" y="31"/>
                    <a:pt x="80" y="4"/>
                    <a:pt x="62" y="4"/>
                  </a:cubicBezTo>
                  <a:cubicBezTo>
                    <a:pt x="58" y="2"/>
                    <a:pt x="5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1"/>
            <p:cNvSpPr/>
            <p:nvPr/>
          </p:nvSpPr>
          <p:spPr>
            <a:xfrm>
              <a:off x="3948712" y="524042"/>
              <a:ext cx="17574" cy="16626"/>
            </a:xfrm>
            <a:custGeom>
              <a:avLst/>
              <a:gdLst/>
              <a:ahLst/>
              <a:cxnLst/>
              <a:rect l="l" t="t" r="r" b="b"/>
              <a:pathLst>
                <a:path w="278" h="263" extrusionOk="0">
                  <a:moveTo>
                    <a:pt x="45" y="0"/>
                  </a:moveTo>
                  <a:cubicBezTo>
                    <a:pt x="28" y="0"/>
                    <a:pt x="10" y="9"/>
                    <a:pt x="10" y="18"/>
                  </a:cubicBezTo>
                  <a:cubicBezTo>
                    <a:pt x="1" y="36"/>
                    <a:pt x="10" y="54"/>
                    <a:pt x="28" y="63"/>
                  </a:cubicBezTo>
                  <a:cubicBezTo>
                    <a:pt x="28" y="63"/>
                    <a:pt x="36" y="63"/>
                    <a:pt x="36" y="72"/>
                  </a:cubicBezTo>
                  <a:cubicBezTo>
                    <a:pt x="36" y="72"/>
                    <a:pt x="45" y="72"/>
                    <a:pt x="54" y="80"/>
                  </a:cubicBezTo>
                  <a:cubicBezTo>
                    <a:pt x="63" y="80"/>
                    <a:pt x="72" y="89"/>
                    <a:pt x="81" y="98"/>
                  </a:cubicBezTo>
                  <a:cubicBezTo>
                    <a:pt x="90" y="98"/>
                    <a:pt x="99" y="107"/>
                    <a:pt x="108" y="116"/>
                  </a:cubicBezTo>
                  <a:cubicBezTo>
                    <a:pt x="108" y="125"/>
                    <a:pt x="117" y="125"/>
                    <a:pt x="117" y="125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44" y="152"/>
                    <a:pt x="161" y="170"/>
                    <a:pt x="170" y="188"/>
                  </a:cubicBezTo>
                  <a:cubicBezTo>
                    <a:pt x="179" y="196"/>
                    <a:pt x="188" y="205"/>
                    <a:pt x="197" y="214"/>
                  </a:cubicBezTo>
                  <a:cubicBezTo>
                    <a:pt x="197" y="223"/>
                    <a:pt x="206" y="232"/>
                    <a:pt x="206" y="241"/>
                  </a:cubicBezTo>
                  <a:cubicBezTo>
                    <a:pt x="212" y="254"/>
                    <a:pt x="224" y="262"/>
                    <a:pt x="236" y="262"/>
                  </a:cubicBezTo>
                  <a:cubicBezTo>
                    <a:pt x="241" y="262"/>
                    <a:pt x="246" y="261"/>
                    <a:pt x="251" y="259"/>
                  </a:cubicBezTo>
                  <a:cubicBezTo>
                    <a:pt x="259" y="250"/>
                    <a:pt x="277" y="232"/>
                    <a:pt x="268" y="214"/>
                  </a:cubicBezTo>
                  <a:cubicBezTo>
                    <a:pt x="215" y="125"/>
                    <a:pt x="135" y="54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1"/>
            <p:cNvSpPr/>
            <p:nvPr/>
          </p:nvSpPr>
          <p:spPr>
            <a:xfrm>
              <a:off x="3931834" y="446286"/>
              <a:ext cx="10178" cy="19155"/>
            </a:xfrm>
            <a:custGeom>
              <a:avLst/>
              <a:gdLst/>
              <a:ahLst/>
              <a:cxnLst/>
              <a:rect l="l" t="t" r="r" b="b"/>
              <a:pathLst>
                <a:path w="161" h="303" extrusionOk="0">
                  <a:moveTo>
                    <a:pt x="64" y="1"/>
                  </a:moveTo>
                  <a:cubicBezTo>
                    <a:pt x="42" y="1"/>
                    <a:pt x="23" y="38"/>
                    <a:pt x="45" y="53"/>
                  </a:cubicBezTo>
                  <a:cubicBezTo>
                    <a:pt x="80" y="79"/>
                    <a:pt x="98" y="124"/>
                    <a:pt x="89" y="160"/>
                  </a:cubicBezTo>
                  <a:cubicBezTo>
                    <a:pt x="80" y="195"/>
                    <a:pt x="54" y="231"/>
                    <a:pt x="18" y="249"/>
                  </a:cubicBezTo>
                  <a:cubicBezTo>
                    <a:pt x="9" y="249"/>
                    <a:pt x="0" y="267"/>
                    <a:pt x="9" y="285"/>
                  </a:cubicBezTo>
                  <a:cubicBezTo>
                    <a:pt x="9" y="302"/>
                    <a:pt x="27" y="302"/>
                    <a:pt x="45" y="302"/>
                  </a:cubicBezTo>
                  <a:cubicBezTo>
                    <a:pt x="98" y="276"/>
                    <a:pt x="143" y="222"/>
                    <a:pt x="152" y="169"/>
                  </a:cubicBezTo>
                  <a:cubicBezTo>
                    <a:pt x="161" y="106"/>
                    <a:pt x="134" y="44"/>
                    <a:pt x="80" y="8"/>
                  </a:cubicBezTo>
                  <a:cubicBezTo>
                    <a:pt x="75" y="3"/>
                    <a:pt x="7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1"/>
            <p:cNvSpPr/>
            <p:nvPr/>
          </p:nvSpPr>
          <p:spPr>
            <a:xfrm>
              <a:off x="3844279" y="554954"/>
              <a:ext cx="49499" cy="39764"/>
            </a:xfrm>
            <a:custGeom>
              <a:avLst/>
              <a:gdLst/>
              <a:ahLst/>
              <a:cxnLst/>
              <a:rect l="l" t="t" r="r" b="b"/>
              <a:pathLst>
                <a:path w="783" h="629" extrusionOk="0">
                  <a:moveTo>
                    <a:pt x="41" y="0"/>
                  </a:moveTo>
                  <a:cubicBezTo>
                    <a:pt x="20" y="0"/>
                    <a:pt x="0" y="15"/>
                    <a:pt x="11" y="38"/>
                  </a:cubicBezTo>
                  <a:cubicBezTo>
                    <a:pt x="74" y="216"/>
                    <a:pt x="154" y="403"/>
                    <a:pt x="306" y="528"/>
                  </a:cubicBezTo>
                  <a:cubicBezTo>
                    <a:pt x="386" y="591"/>
                    <a:pt x="487" y="628"/>
                    <a:pt x="588" y="628"/>
                  </a:cubicBezTo>
                  <a:cubicBezTo>
                    <a:pt x="644" y="628"/>
                    <a:pt x="700" y="616"/>
                    <a:pt x="752" y="591"/>
                  </a:cubicBezTo>
                  <a:cubicBezTo>
                    <a:pt x="782" y="575"/>
                    <a:pt x="767" y="534"/>
                    <a:pt x="739" y="534"/>
                  </a:cubicBezTo>
                  <a:cubicBezTo>
                    <a:pt x="735" y="534"/>
                    <a:pt x="730" y="535"/>
                    <a:pt x="725" y="537"/>
                  </a:cubicBezTo>
                  <a:cubicBezTo>
                    <a:pt x="680" y="560"/>
                    <a:pt x="632" y="570"/>
                    <a:pt x="586" y="570"/>
                  </a:cubicBezTo>
                  <a:cubicBezTo>
                    <a:pt x="485" y="570"/>
                    <a:pt x="388" y="524"/>
                    <a:pt x="315" y="457"/>
                  </a:cubicBezTo>
                  <a:cubicBezTo>
                    <a:pt x="190" y="341"/>
                    <a:pt x="127" y="180"/>
                    <a:pt x="74" y="20"/>
                  </a:cubicBez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1"/>
            <p:cNvSpPr/>
            <p:nvPr/>
          </p:nvSpPr>
          <p:spPr>
            <a:xfrm>
              <a:off x="3956045" y="432252"/>
              <a:ext cx="103297" cy="42925"/>
            </a:xfrm>
            <a:custGeom>
              <a:avLst/>
              <a:gdLst/>
              <a:ahLst/>
              <a:cxnLst/>
              <a:rect l="l" t="t" r="r" b="b"/>
              <a:pathLst>
                <a:path w="1634" h="679" extrusionOk="0">
                  <a:moveTo>
                    <a:pt x="771" y="1"/>
                  </a:moveTo>
                  <a:cubicBezTo>
                    <a:pt x="543" y="1"/>
                    <a:pt x="314" y="64"/>
                    <a:pt x="117" y="185"/>
                  </a:cubicBezTo>
                  <a:cubicBezTo>
                    <a:pt x="54" y="212"/>
                    <a:pt x="1" y="257"/>
                    <a:pt x="1" y="319"/>
                  </a:cubicBezTo>
                  <a:cubicBezTo>
                    <a:pt x="1" y="382"/>
                    <a:pt x="45" y="426"/>
                    <a:pt x="90" y="453"/>
                  </a:cubicBezTo>
                  <a:cubicBezTo>
                    <a:pt x="301" y="599"/>
                    <a:pt x="548" y="679"/>
                    <a:pt x="799" y="679"/>
                  </a:cubicBezTo>
                  <a:cubicBezTo>
                    <a:pt x="824" y="679"/>
                    <a:pt x="850" y="678"/>
                    <a:pt x="875" y="676"/>
                  </a:cubicBezTo>
                  <a:cubicBezTo>
                    <a:pt x="893" y="667"/>
                    <a:pt x="902" y="667"/>
                    <a:pt x="920" y="667"/>
                  </a:cubicBezTo>
                  <a:cubicBezTo>
                    <a:pt x="1027" y="658"/>
                    <a:pt x="1134" y="631"/>
                    <a:pt x="1232" y="587"/>
                  </a:cubicBezTo>
                  <a:cubicBezTo>
                    <a:pt x="1330" y="542"/>
                    <a:pt x="1419" y="489"/>
                    <a:pt x="1508" y="426"/>
                  </a:cubicBezTo>
                  <a:cubicBezTo>
                    <a:pt x="1571" y="382"/>
                    <a:pt x="1633" y="292"/>
                    <a:pt x="1553" y="230"/>
                  </a:cubicBezTo>
                  <a:cubicBezTo>
                    <a:pt x="1508" y="194"/>
                    <a:pt x="1455" y="168"/>
                    <a:pt x="1401" y="141"/>
                  </a:cubicBezTo>
                  <a:cubicBezTo>
                    <a:pt x="1348" y="123"/>
                    <a:pt x="1294" y="96"/>
                    <a:pt x="1241" y="78"/>
                  </a:cubicBezTo>
                  <a:cubicBezTo>
                    <a:pt x="1125" y="34"/>
                    <a:pt x="1009" y="16"/>
                    <a:pt x="893" y="7"/>
                  </a:cubicBezTo>
                  <a:cubicBezTo>
                    <a:pt x="852" y="3"/>
                    <a:pt x="812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1"/>
            <p:cNvSpPr/>
            <p:nvPr/>
          </p:nvSpPr>
          <p:spPr>
            <a:xfrm>
              <a:off x="3760960" y="631256"/>
              <a:ext cx="389736" cy="447896"/>
            </a:xfrm>
            <a:custGeom>
              <a:avLst/>
              <a:gdLst/>
              <a:ahLst/>
              <a:cxnLst/>
              <a:rect l="l" t="t" r="r" b="b"/>
              <a:pathLst>
                <a:path w="6165" h="7085" extrusionOk="0">
                  <a:moveTo>
                    <a:pt x="4674" y="0"/>
                  </a:moveTo>
                  <a:cubicBezTo>
                    <a:pt x="4106" y="0"/>
                    <a:pt x="3632" y="497"/>
                    <a:pt x="3283" y="963"/>
                  </a:cubicBezTo>
                  <a:cubicBezTo>
                    <a:pt x="2427" y="2131"/>
                    <a:pt x="1936" y="2890"/>
                    <a:pt x="1445" y="4246"/>
                  </a:cubicBezTo>
                  <a:lnTo>
                    <a:pt x="330" y="4147"/>
                  </a:lnTo>
                  <a:cubicBezTo>
                    <a:pt x="0" y="5075"/>
                    <a:pt x="9" y="5521"/>
                    <a:pt x="241" y="6030"/>
                  </a:cubicBezTo>
                  <a:cubicBezTo>
                    <a:pt x="464" y="6538"/>
                    <a:pt x="937" y="7056"/>
                    <a:pt x="1490" y="7082"/>
                  </a:cubicBezTo>
                  <a:cubicBezTo>
                    <a:pt x="1521" y="7084"/>
                    <a:pt x="1551" y="7084"/>
                    <a:pt x="1581" y="7084"/>
                  </a:cubicBezTo>
                  <a:cubicBezTo>
                    <a:pt x="3755" y="7084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6" y="4130"/>
                    <a:pt x="4505" y="5976"/>
                    <a:pt x="5130" y="6975"/>
                  </a:cubicBezTo>
                  <a:cubicBezTo>
                    <a:pt x="5469" y="6904"/>
                    <a:pt x="5826" y="6904"/>
                    <a:pt x="6165" y="6833"/>
                  </a:cubicBezTo>
                  <a:cubicBezTo>
                    <a:pt x="5817" y="5129"/>
                    <a:pt x="5656" y="2256"/>
                    <a:pt x="5585" y="1221"/>
                  </a:cubicBezTo>
                  <a:cubicBezTo>
                    <a:pt x="5540" y="579"/>
                    <a:pt x="5148" y="44"/>
                    <a:pt x="4800" y="8"/>
                  </a:cubicBezTo>
                  <a:cubicBezTo>
                    <a:pt x="4757" y="3"/>
                    <a:pt x="4716" y="0"/>
                    <a:pt x="4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1"/>
            <p:cNvSpPr/>
            <p:nvPr/>
          </p:nvSpPr>
          <p:spPr>
            <a:xfrm>
              <a:off x="4081277" y="714512"/>
              <a:ext cx="72258" cy="68465"/>
            </a:xfrm>
            <a:custGeom>
              <a:avLst/>
              <a:gdLst/>
              <a:ahLst/>
              <a:cxnLst/>
              <a:rect l="l" t="t" r="r" b="b"/>
              <a:pathLst>
                <a:path w="1143" h="1083" extrusionOk="0">
                  <a:moveTo>
                    <a:pt x="897" y="1"/>
                  </a:moveTo>
                  <a:cubicBezTo>
                    <a:pt x="861" y="1"/>
                    <a:pt x="825" y="10"/>
                    <a:pt x="794" y="29"/>
                  </a:cubicBezTo>
                  <a:cubicBezTo>
                    <a:pt x="562" y="163"/>
                    <a:pt x="348" y="306"/>
                    <a:pt x="152" y="475"/>
                  </a:cubicBezTo>
                  <a:cubicBezTo>
                    <a:pt x="89" y="529"/>
                    <a:pt x="18" y="591"/>
                    <a:pt x="9" y="680"/>
                  </a:cubicBezTo>
                  <a:cubicBezTo>
                    <a:pt x="0" y="770"/>
                    <a:pt x="72" y="841"/>
                    <a:pt x="134" y="912"/>
                  </a:cubicBezTo>
                  <a:cubicBezTo>
                    <a:pt x="219" y="997"/>
                    <a:pt x="320" y="1083"/>
                    <a:pt x="438" y="1083"/>
                  </a:cubicBezTo>
                  <a:cubicBezTo>
                    <a:pt x="444" y="1083"/>
                    <a:pt x="449" y="1082"/>
                    <a:pt x="455" y="1082"/>
                  </a:cubicBezTo>
                  <a:cubicBezTo>
                    <a:pt x="571" y="1082"/>
                    <a:pt x="660" y="1002"/>
                    <a:pt x="741" y="921"/>
                  </a:cubicBezTo>
                  <a:cubicBezTo>
                    <a:pt x="901" y="743"/>
                    <a:pt x="1035" y="529"/>
                    <a:pt x="1115" y="297"/>
                  </a:cubicBezTo>
                  <a:cubicBezTo>
                    <a:pt x="1142" y="208"/>
                    <a:pt x="1115" y="110"/>
                    <a:pt x="1035" y="47"/>
                  </a:cubicBezTo>
                  <a:cubicBezTo>
                    <a:pt x="995" y="17"/>
                    <a:pt x="945" y="1"/>
                    <a:pt x="897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1"/>
            <p:cNvSpPr/>
            <p:nvPr/>
          </p:nvSpPr>
          <p:spPr>
            <a:xfrm>
              <a:off x="4068317" y="751304"/>
              <a:ext cx="23138" cy="47982"/>
            </a:xfrm>
            <a:custGeom>
              <a:avLst/>
              <a:gdLst/>
              <a:ahLst/>
              <a:cxnLst/>
              <a:rect l="l" t="t" r="r" b="b"/>
              <a:pathLst>
                <a:path w="366" h="759" extrusionOk="0">
                  <a:moveTo>
                    <a:pt x="250" y="0"/>
                  </a:moveTo>
                  <a:cubicBezTo>
                    <a:pt x="170" y="98"/>
                    <a:pt x="80" y="206"/>
                    <a:pt x="0" y="304"/>
                  </a:cubicBezTo>
                  <a:cubicBezTo>
                    <a:pt x="36" y="402"/>
                    <a:pt x="71" y="500"/>
                    <a:pt x="107" y="598"/>
                  </a:cubicBezTo>
                  <a:cubicBezTo>
                    <a:pt x="178" y="652"/>
                    <a:pt x="259" y="714"/>
                    <a:pt x="321" y="759"/>
                  </a:cubicBezTo>
                  <a:cubicBezTo>
                    <a:pt x="348" y="669"/>
                    <a:pt x="294" y="562"/>
                    <a:pt x="214" y="527"/>
                  </a:cubicBezTo>
                  <a:cubicBezTo>
                    <a:pt x="214" y="482"/>
                    <a:pt x="187" y="420"/>
                    <a:pt x="178" y="366"/>
                  </a:cubicBezTo>
                  <a:cubicBezTo>
                    <a:pt x="250" y="295"/>
                    <a:pt x="303" y="188"/>
                    <a:pt x="366" y="116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1"/>
            <p:cNvSpPr/>
            <p:nvPr/>
          </p:nvSpPr>
          <p:spPr>
            <a:xfrm>
              <a:off x="4081846" y="755792"/>
              <a:ext cx="23138" cy="48045"/>
            </a:xfrm>
            <a:custGeom>
              <a:avLst/>
              <a:gdLst/>
              <a:ahLst/>
              <a:cxnLst/>
              <a:rect l="l" t="t" r="r" b="b"/>
              <a:pathLst>
                <a:path w="366" h="760" extrusionOk="0">
                  <a:moveTo>
                    <a:pt x="241" y="1"/>
                  </a:moveTo>
                  <a:cubicBezTo>
                    <a:pt x="161" y="99"/>
                    <a:pt x="80" y="206"/>
                    <a:pt x="0" y="304"/>
                  </a:cubicBezTo>
                  <a:cubicBezTo>
                    <a:pt x="36" y="402"/>
                    <a:pt x="63" y="500"/>
                    <a:pt x="98" y="598"/>
                  </a:cubicBezTo>
                  <a:cubicBezTo>
                    <a:pt x="170" y="643"/>
                    <a:pt x="250" y="705"/>
                    <a:pt x="321" y="759"/>
                  </a:cubicBezTo>
                  <a:cubicBezTo>
                    <a:pt x="348" y="670"/>
                    <a:pt x="295" y="563"/>
                    <a:pt x="205" y="527"/>
                  </a:cubicBezTo>
                  <a:cubicBezTo>
                    <a:pt x="205" y="482"/>
                    <a:pt x="179" y="420"/>
                    <a:pt x="179" y="366"/>
                  </a:cubicBezTo>
                  <a:cubicBezTo>
                    <a:pt x="241" y="286"/>
                    <a:pt x="303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1"/>
            <p:cNvSpPr/>
            <p:nvPr/>
          </p:nvSpPr>
          <p:spPr>
            <a:xfrm>
              <a:off x="4091960" y="754654"/>
              <a:ext cx="23201" cy="48045"/>
            </a:xfrm>
            <a:custGeom>
              <a:avLst/>
              <a:gdLst/>
              <a:ahLst/>
              <a:cxnLst/>
              <a:rect l="l" t="t" r="r" b="b"/>
              <a:pathLst>
                <a:path w="367" h="760" extrusionOk="0">
                  <a:moveTo>
                    <a:pt x="242" y="1"/>
                  </a:moveTo>
                  <a:cubicBezTo>
                    <a:pt x="161" y="108"/>
                    <a:pt x="81" y="206"/>
                    <a:pt x="1" y="304"/>
                  </a:cubicBezTo>
                  <a:cubicBezTo>
                    <a:pt x="36" y="402"/>
                    <a:pt x="63" y="500"/>
                    <a:pt x="99" y="599"/>
                  </a:cubicBezTo>
                  <a:cubicBezTo>
                    <a:pt x="170" y="652"/>
                    <a:pt x="251" y="715"/>
                    <a:pt x="322" y="759"/>
                  </a:cubicBezTo>
                  <a:cubicBezTo>
                    <a:pt x="349" y="679"/>
                    <a:pt x="295" y="563"/>
                    <a:pt x="206" y="527"/>
                  </a:cubicBezTo>
                  <a:cubicBezTo>
                    <a:pt x="206" y="483"/>
                    <a:pt x="179" y="420"/>
                    <a:pt x="179" y="376"/>
                  </a:cubicBezTo>
                  <a:cubicBezTo>
                    <a:pt x="242" y="295"/>
                    <a:pt x="304" y="197"/>
                    <a:pt x="366" y="117"/>
                  </a:cubicBezTo>
                  <a:lnTo>
                    <a:pt x="242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1"/>
            <p:cNvSpPr/>
            <p:nvPr/>
          </p:nvSpPr>
          <p:spPr>
            <a:xfrm>
              <a:off x="4102707" y="754654"/>
              <a:ext cx="23138" cy="47476"/>
            </a:xfrm>
            <a:custGeom>
              <a:avLst/>
              <a:gdLst/>
              <a:ahLst/>
              <a:cxnLst/>
              <a:rect l="l" t="t" r="r" b="b"/>
              <a:pathLst>
                <a:path w="366" h="751" extrusionOk="0">
                  <a:moveTo>
                    <a:pt x="241" y="1"/>
                  </a:moveTo>
                  <a:cubicBezTo>
                    <a:pt x="161" y="99"/>
                    <a:pt x="81" y="197"/>
                    <a:pt x="0" y="295"/>
                  </a:cubicBezTo>
                  <a:cubicBezTo>
                    <a:pt x="36" y="393"/>
                    <a:pt x="63" y="500"/>
                    <a:pt x="98" y="599"/>
                  </a:cubicBezTo>
                  <a:cubicBezTo>
                    <a:pt x="170" y="643"/>
                    <a:pt x="250" y="706"/>
                    <a:pt x="312" y="750"/>
                  </a:cubicBezTo>
                  <a:cubicBezTo>
                    <a:pt x="339" y="670"/>
                    <a:pt x="286" y="554"/>
                    <a:pt x="205" y="527"/>
                  </a:cubicBezTo>
                  <a:cubicBezTo>
                    <a:pt x="205" y="474"/>
                    <a:pt x="179" y="411"/>
                    <a:pt x="179" y="367"/>
                  </a:cubicBezTo>
                  <a:cubicBezTo>
                    <a:pt x="241" y="286"/>
                    <a:pt x="295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1"/>
            <p:cNvSpPr/>
            <p:nvPr/>
          </p:nvSpPr>
          <p:spPr>
            <a:xfrm>
              <a:off x="3699641" y="914780"/>
              <a:ext cx="48172" cy="5942"/>
            </a:xfrm>
            <a:custGeom>
              <a:avLst/>
              <a:gdLst/>
              <a:ahLst/>
              <a:cxnLst/>
              <a:rect l="l" t="t" r="r" b="b"/>
              <a:pathLst>
                <a:path w="762" h="94" extrusionOk="0">
                  <a:moveTo>
                    <a:pt x="36" y="1"/>
                  </a:moveTo>
                  <a:cubicBezTo>
                    <a:pt x="6" y="1"/>
                    <a:pt x="0" y="55"/>
                    <a:pt x="33" y="55"/>
                  </a:cubicBezTo>
                  <a:cubicBezTo>
                    <a:pt x="161" y="79"/>
                    <a:pt x="288" y="93"/>
                    <a:pt x="414" y="93"/>
                  </a:cubicBezTo>
                  <a:cubicBezTo>
                    <a:pt x="518" y="93"/>
                    <a:pt x="620" y="84"/>
                    <a:pt x="720" y="64"/>
                  </a:cubicBezTo>
                  <a:cubicBezTo>
                    <a:pt x="762" y="56"/>
                    <a:pt x="757" y="1"/>
                    <a:pt x="720" y="1"/>
                  </a:cubicBezTo>
                  <a:cubicBezTo>
                    <a:pt x="717" y="1"/>
                    <a:pt x="714" y="1"/>
                    <a:pt x="711" y="1"/>
                  </a:cubicBezTo>
                  <a:cubicBezTo>
                    <a:pt x="600" y="24"/>
                    <a:pt x="488" y="35"/>
                    <a:pt x="377" y="35"/>
                  </a:cubicBezTo>
                  <a:cubicBezTo>
                    <a:pt x="265" y="35"/>
                    <a:pt x="154" y="24"/>
                    <a:pt x="42" y="1"/>
                  </a:cubicBezTo>
                  <a:cubicBezTo>
                    <a:pt x="40" y="1"/>
                    <a:pt x="38" y="1"/>
                    <a:pt x="36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1"/>
            <p:cNvSpPr/>
            <p:nvPr/>
          </p:nvSpPr>
          <p:spPr>
            <a:xfrm>
              <a:off x="3671825" y="635744"/>
              <a:ext cx="389736" cy="448907"/>
            </a:xfrm>
            <a:custGeom>
              <a:avLst/>
              <a:gdLst/>
              <a:ahLst/>
              <a:cxnLst/>
              <a:rect l="l" t="t" r="r" b="b"/>
              <a:pathLst>
                <a:path w="6165" h="7101" extrusionOk="0">
                  <a:moveTo>
                    <a:pt x="4675" y="0"/>
                  </a:moveTo>
                  <a:cubicBezTo>
                    <a:pt x="4106" y="0"/>
                    <a:pt x="3633" y="497"/>
                    <a:pt x="3283" y="963"/>
                  </a:cubicBezTo>
                  <a:cubicBezTo>
                    <a:pt x="2427" y="2132"/>
                    <a:pt x="1936" y="2890"/>
                    <a:pt x="1437" y="4246"/>
                  </a:cubicBezTo>
                  <a:lnTo>
                    <a:pt x="331" y="4148"/>
                  </a:lnTo>
                  <a:cubicBezTo>
                    <a:pt x="1" y="5076"/>
                    <a:pt x="9" y="5522"/>
                    <a:pt x="241" y="6030"/>
                  </a:cubicBezTo>
                  <a:cubicBezTo>
                    <a:pt x="464" y="6539"/>
                    <a:pt x="928" y="7056"/>
                    <a:pt x="1490" y="7083"/>
                  </a:cubicBezTo>
                  <a:cubicBezTo>
                    <a:pt x="1521" y="7084"/>
                    <a:pt x="1551" y="7085"/>
                    <a:pt x="1581" y="7085"/>
                  </a:cubicBezTo>
                  <a:cubicBezTo>
                    <a:pt x="3747" y="7085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7" y="4139"/>
                    <a:pt x="4506" y="6102"/>
                    <a:pt x="5121" y="7101"/>
                  </a:cubicBezTo>
                  <a:cubicBezTo>
                    <a:pt x="5469" y="7029"/>
                    <a:pt x="5817" y="7029"/>
                    <a:pt x="6165" y="6958"/>
                  </a:cubicBezTo>
                  <a:cubicBezTo>
                    <a:pt x="5817" y="5254"/>
                    <a:pt x="5656" y="2257"/>
                    <a:pt x="5585" y="1222"/>
                  </a:cubicBezTo>
                  <a:cubicBezTo>
                    <a:pt x="5532" y="588"/>
                    <a:pt x="5148" y="53"/>
                    <a:pt x="4800" y="8"/>
                  </a:cubicBezTo>
                  <a:cubicBezTo>
                    <a:pt x="4758" y="3"/>
                    <a:pt x="4716" y="0"/>
                    <a:pt x="4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1"/>
            <p:cNvSpPr/>
            <p:nvPr/>
          </p:nvSpPr>
          <p:spPr>
            <a:xfrm>
              <a:off x="3755840" y="778360"/>
              <a:ext cx="69160" cy="162153"/>
            </a:xfrm>
            <a:custGeom>
              <a:avLst/>
              <a:gdLst/>
              <a:ahLst/>
              <a:cxnLst/>
              <a:rect l="l" t="t" r="r" b="b"/>
              <a:pathLst>
                <a:path w="1094" h="2565" extrusionOk="0">
                  <a:moveTo>
                    <a:pt x="1048" y="0"/>
                  </a:moveTo>
                  <a:cubicBezTo>
                    <a:pt x="1041" y="0"/>
                    <a:pt x="1033" y="3"/>
                    <a:pt x="1027" y="9"/>
                  </a:cubicBezTo>
                  <a:cubicBezTo>
                    <a:pt x="625" y="607"/>
                    <a:pt x="322" y="1258"/>
                    <a:pt x="135" y="1945"/>
                  </a:cubicBezTo>
                  <a:cubicBezTo>
                    <a:pt x="81" y="2142"/>
                    <a:pt x="36" y="2338"/>
                    <a:pt x="1" y="2534"/>
                  </a:cubicBezTo>
                  <a:cubicBezTo>
                    <a:pt x="1" y="2553"/>
                    <a:pt x="16" y="2564"/>
                    <a:pt x="31" y="2564"/>
                  </a:cubicBezTo>
                  <a:cubicBezTo>
                    <a:pt x="45" y="2564"/>
                    <a:pt x="59" y="2555"/>
                    <a:pt x="63" y="2534"/>
                  </a:cubicBezTo>
                  <a:cubicBezTo>
                    <a:pt x="188" y="1847"/>
                    <a:pt x="420" y="1169"/>
                    <a:pt x="768" y="554"/>
                  </a:cubicBezTo>
                  <a:cubicBezTo>
                    <a:pt x="866" y="375"/>
                    <a:pt x="964" y="215"/>
                    <a:pt x="1080" y="54"/>
                  </a:cubicBezTo>
                  <a:cubicBezTo>
                    <a:pt x="1094" y="27"/>
                    <a:pt x="1072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1"/>
            <p:cNvSpPr/>
            <p:nvPr/>
          </p:nvSpPr>
          <p:spPr>
            <a:xfrm>
              <a:off x="3729099" y="915918"/>
              <a:ext cx="21873" cy="28701"/>
            </a:xfrm>
            <a:custGeom>
              <a:avLst/>
              <a:gdLst/>
              <a:ahLst/>
              <a:cxnLst/>
              <a:rect l="l" t="t" r="r" b="b"/>
              <a:pathLst>
                <a:path w="346" h="454" extrusionOk="0">
                  <a:moveTo>
                    <a:pt x="299" y="1"/>
                  </a:moveTo>
                  <a:cubicBezTo>
                    <a:pt x="292" y="1"/>
                    <a:pt x="285" y="4"/>
                    <a:pt x="281" y="10"/>
                  </a:cubicBezTo>
                  <a:cubicBezTo>
                    <a:pt x="192" y="144"/>
                    <a:pt x="103" y="278"/>
                    <a:pt x="13" y="403"/>
                  </a:cubicBezTo>
                  <a:cubicBezTo>
                    <a:pt x="1" y="428"/>
                    <a:pt x="19" y="453"/>
                    <a:pt x="41" y="453"/>
                  </a:cubicBezTo>
                  <a:cubicBezTo>
                    <a:pt x="50" y="453"/>
                    <a:pt x="59" y="449"/>
                    <a:pt x="67" y="438"/>
                  </a:cubicBezTo>
                  <a:cubicBezTo>
                    <a:pt x="156" y="314"/>
                    <a:pt x="236" y="180"/>
                    <a:pt x="326" y="55"/>
                  </a:cubicBezTo>
                  <a:cubicBezTo>
                    <a:pt x="346" y="28"/>
                    <a:pt x="32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1"/>
            <p:cNvSpPr/>
            <p:nvPr/>
          </p:nvSpPr>
          <p:spPr>
            <a:xfrm>
              <a:off x="3940241" y="814140"/>
              <a:ext cx="11126" cy="125740"/>
            </a:xfrm>
            <a:custGeom>
              <a:avLst/>
              <a:gdLst/>
              <a:ahLst/>
              <a:cxnLst/>
              <a:rect l="l" t="t" r="r" b="b"/>
              <a:pathLst>
                <a:path w="176" h="1989" extrusionOk="0">
                  <a:moveTo>
                    <a:pt x="140" y="1"/>
                  </a:moveTo>
                  <a:cubicBezTo>
                    <a:pt x="126" y="1"/>
                    <a:pt x="112" y="8"/>
                    <a:pt x="108" y="23"/>
                  </a:cubicBezTo>
                  <a:cubicBezTo>
                    <a:pt x="19" y="523"/>
                    <a:pt x="1" y="1031"/>
                    <a:pt x="46" y="1531"/>
                  </a:cubicBezTo>
                  <a:cubicBezTo>
                    <a:pt x="54" y="1674"/>
                    <a:pt x="72" y="1816"/>
                    <a:pt x="99" y="1959"/>
                  </a:cubicBezTo>
                  <a:cubicBezTo>
                    <a:pt x="103" y="1979"/>
                    <a:pt x="118" y="1989"/>
                    <a:pt x="132" y="1989"/>
                  </a:cubicBezTo>
                  <a:cubicBezTo>
                    <a:pt x="150" y="1989"/>
                    <a:pt x="166" y="1975"/>
                    <a:pt x="162" y="1950"/>
                  </a:cubicBezTo>
                  <a:cubicBezTo>
                    <a:pt x="72" y="1460"/>
                    <a:pt x="63" y="960"/>
                    <a:pt x="108" y="460"/>
                  </a:cubicBezTo>
                  <a:cubicBezTo>
                    <a:pt x="126" y="318"/>
                    <a:pt x="144" y="175"/>
                    <a:pt x="170" y="32"/>
                  </a:cubicBezTo>
                  <a:cubicBezTo>
                    <a:pt x="175" y="12"/>
                    <a:pt x="158" y="1"/>
                    <a:pt x="140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1"/>
            <p:cNvSpPr/>
            <p:nvPr/>
          </p:nvSpPr>
          <p:spPr>
            <a:xfrm>
              <a:off x="3998527" y="1056321"/>
              <a:ext cx="47666" cy="11442"/>
            </a:xfrm>
            <a:custGeom>
              <a:avLst/>
              <a:gdLst/>
              <a:ahLst/>
              <a:cxnLst/>
              <a:rect l="l" t="t" r="r" b="b"/>
              <a:pathLst>
                <a:path w="754" h="181" extrusionOk="0">
                  <a:moveTo>
                    <a:pt x="711" y="1"/>
                  </a:moveTo>
                  <a:cubicBezTo>
                    <a:pt x="708" y="1"/>
                    <a:pt x="706" y="1"/>
                    <a:pt x="703" y="2"/>
                  </a:cubicBezTo>
                  <a:cubicBezTo>
                    <a:pt x="480" y="37"/>
                    <a:pt x="257" y="82"/>
                    <a:pt x="34" y="118"/>
                  </a:cubicBezTo>
                  <a:cubicBezTo>
                    <a:pt x="0" y="126"/>
                    <a:pt x="6" y="181"/>
                    <a:pt x="36" y="181"/>
                  </a:cubicBezTo>
                  <a:cubicBezTo>
                    <a:pt x="38" y="181"/>
                    <a:pt x="40" y="181"/>
                    <a:pt x="42" y="180"/>
                  </a:cubicBezTo>
                  <a:cubicBezTo>
                    <a:pt x="265" y="135"/>
                    <a:pt x="488" y="100"/>
                    <a:pt x="712" y="64"/>
                  </a:cubicBezTo>
                  <a:cubicBezTo>
                    <a:pt x="753" y="56"/>
                    <a:pt x="748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1"/>
            <p:cNvSpPr/>
            <p:nvPr/>
          </p:nvSpPr>
          <p:spPr>
            <a:xfrm>
              <a:off x="3744587" y="541300"/>
              <a:ext cx="204761" cy="257422"/>
            </a:xfrm>
            <a:custGeom>
              <a:avLst/>
              <a:gdLst/>
              <a:ahLst/>
              <a:cxnLst/>
              <a:rect l="l" t="t" r="r" b="b"/>
              <a:pathLst>
                <a:path w="3239" h="4072" extrusionOk="0">
                  <a:moveTo>
                    <a:pt x="654" y="0"/>
                  </a:moveTo>
                  <a:cubicBezTo>
                    <a:pt x="537" y="0"/>
                    <a:pt x="418" y="41"/>
                    <a:pt x="322" y="111"/>
                  </a:cubicBezTo>
                  <a:cubicBezTo>
                    <a:pt x="170" y="236"/>
                    <a:pt x="0" y="798"/>
                    <a:pt x="63" y="1172"/>
                  </a:cubicBezTo>
                  <a:cubicBezTo>
                    <a:pt x="277" y="2395"/>
                    <a:pt x="848" y="3090"/>
                    <a:pt x="1588" y="4072"/>
                  </a:cubicBezTo>
                  <a:cubicBezTo>
                    <a:pt x="2124" y="4072"/>
                    <a:pt x="2677" y="4027"/>
                    <a:pt x="3230" y="3947"/>
                  </a:cubicBezTo>
                  <a:cubicBezTo>
                    <a:pt x="3176" y="3652"/>
                    <a:pt x="3185" y="3367"/>
                    <a:pt x="3239" y="3073"/>
                  </a:cubicBezTo>
                  <a:lnTo>
                    <a:pt x="3239" y="3073"/>
                  </a:lnTo>
                  <a:cubicBezTo>
                    <a:pt x="2971" y="3081"/>
                    <a:pt x="2686" y="3090"/>
                    <a:pt x="2373" y="3099"/>
                  </a:cubicBezTo>
                  <a:cubicBezTo>
                    <a:pt x="1990" y="2234"/>
                    <a:pt x="1562" y="1360"/>
                    <a:pt x="1187" y="494"/>
                  </a:cubicBezTo>
                  <a:cubicBezTo>
                    <a:pt x="1115" y="325"/>
                    <a:pt x="1026" y="146"/>
                    <a:pt x="875" y="57"/>
                  </a:cubicBezTo>
                  <a:cubicBezTo>
                    <a:pt x="807" y="18"/>
                    <a:pt x="731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>
              <a:off x="3746863" y="572528"/>
              <a:ext cx="201917" cy="226192"/>
            </a:xfrm>
            <a:custGeom>
              <a:avLst/>
              <a:gdLst/>
              <a:ahLst/>
              <a:cxnLst/>
              <a:rect l="l" t="t" r="r" b="b"/>
              <a:pathLst>
                <a:path w="3194" h="3578" extrusionOk="0">
                  <a:moveTo>
                    <a:pt x="89" y="0"/>
                  </a:moveTo>
                  <a:cubicBezTo>
                    <a:pt x="27" y="215"/>
                    <a:pt x="0" y="473"/>
                    <a:pt x="27" y="678"/>
                  </a:cubicBezTo>
                  <a:cubicBezTo>
                    <a:pt x="241" y="1901"/>
                    <a:pt x="812" y="2596"/>
                    <a:pt x="1552" y="3578"/>
                  </a:cubicBezTo>
                  <a:cubicBezTo>
                    <a:pt x="2088" y="3578"/>
                    <a:pt x="2641" y="3533"/>
                    <a:pt x="3194" y="3453"/>
                  </a:cubicBezTo>
                  <a:cubicBezTo>
                    <a:pt x="3185" y="3417"/>
                    <a:pt x="3185" y="3381"/>
                    <a:pt x="3176" y="3346"/>
                  </a:cubicBezTo>
                  <a:cubicBezTo>
                    <a:pt x="3034" y="3367"/>
                    <a:pt x="2891" y="3379"/>
                    <a:pt x="2749" y="3379"/>
                  </a:cubicBezTo>
                  <a:cubicBezTo>
                    <a:pt x="2470" y="3379"/>
                    <a:pt x="2193" y="3333"/>
                    <a:pt x="1927" y="3221"/>
                  </a:cubicBezTo>
                  <a:cubicBezTo>
                    <a:pt x="1865" y="3221"/>
                    <a:pt x="2052" y="2980"/>
                    <a:pt x="1989" y="2855"/>
                  </a:cubicBezTo>
                  <a:lnTo>
                    <a:pt x="1989" y="2855"/>
                  </a:lnTo>
                  <a:cubicBezTo>
                    <a:pt x="1927" y="2980"/>
                    <a:pt x="1749" y="3042"/>
                    <a:pt x="1686" y="3167"/>
                  </a:cubicBezTo>
                  <a:cubicBezTo>
                    <a:pt x="919" y="2240"/>
                    <a:pt x="161" y="1214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1"/>
            <p:cNvSpPr/>
            <p:nvPr/>
          </p:nvSpPr>
          <p:spPr>
            <a:xfrm>
              <a:off x="3813240" y="582580"/>
              <a:ext cx="71942" cy="133895"/>
            </a:xfrm>
            <a:custGeom>
              <a:avLst/>
              <a:gdLst/>
              <a:ahLst/>
              <a:cxnLst/>
              <a:rect l="l" t="t" r="r" b="b"/>
              <a:pathLst>
                <a:path w="1138" h="2118" extrusionOk="0">
                  <a:moveTo>
                    <a:pt x="41" y="0"/>
                  </a:moveTo>
                  <a:cubicBezTo>
                    <a:pt x="20" y="0"/>
                    <a:pt x="1" y="16"/>
                    <a:pt x="12" y="38"/>
                  </a:cubicBezTo>
                  <a:cubicBezTo>
                    <a:pt x="288" y="573"/>
                    <a:pt x="565" y="1108"/>
                    <a:pt x="841" y="1643"/>
                  </a:cubicBezTo>
                  <a:cubicBezTo>
                    <a:pt x="913" y="1795"/>
                    <a:pt x="993" y="1947"/>
                    <a:pt x="1073" y="2098"/>
                  </a:cubicBezTo>
                  <a:cubicBezTo>
                    <a:pt x="1080" y="2112"/>
                    <a:pt x="1092" y="2118"/>
                    <a:pt x="1103" y="2118"/>
                  </a:cubicBezTo>
                  <a:cubicBezTo>
                    <a:pt x="1122" y="2118"/>
                    <a:pt x="1138" y="2103"/>
                    <a:pt x="1127" y="2081"/>
                  </a:cubicBezTo>
                  <a:cubicBezTo>
                    <a:pt x="850" y="1545"/>
                    <a:pt x="583" y="1010"/>
                    <a:pt x="306" y="475"/>
                  </a:cubicBezTo>
                  <a:lnTo>
                    <a:pt x="74" y="20"/>
                  </a:ln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>
              <a:off x="3945362" y="734425"/>
              <a:ext cx="137119" cy="56390"/>
            </a:xfrm>
            <a:custGeom>
              <a:avLst/>
              <a:gdLst/>
              <a:ahLst/>
              <a:cxnLst/>
              <a:rect l="l" t="t" r="r" b="b"/>
              <a:pathLst>
                <a:path w="2169" h="892" extrusionOk="0">
                  <a:moveTo>
                    <a:pt x="1002" y="1"/>
                  </a:moveTo>
                  <a:cubicBezTo>
                    <a:pt x="689" y="1"/>
                    <a:pt x="387" y="9"/>
                    <a:pt x="63" y="18"/>
                  </a:cubicBezTo>
                  <a:cubicBezTo>
                    <a:pt x="9" y="312"/>
                    <a:pt x="0" y="597"/>
                    <a:pt x="54" y="892"/>
                  </a:cubicBezTo>
                  <a:cubicBezTo>
                    <a:pt x="785" y="776"/>
                    <a:pt x="1499" y="606"/>
                    <a:pt x="2168" y="374"/>
                  </a:cubicBezTo>
                  <a:cubicBezTo>
                    <a:pt x="2159" y="258"/>
                    <a:pt x="2150" y="151"/>
                    <a:pt x="2150" y="44"/>
                  </a:cubicBezTo>
                  <a:cubicBezTo>
                    <a:pt x="1721" y="11"/>
                    <a:pt x="1354" y="1"/>
                    <a:pt x="1002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>
              <a:off x="4044611" y="720454"/>
              <a:ext cx="79591" cy="47476"/>
            </a:xfrm>
            <a:custGeom>
              <a:avLst/>
              <a:gdLst/>
              <a:ahLst/>
              <a:cxnLst/>
              <a:rect l="l" t="t" r="r" b="b"/>
              <a:pathLst>
                <a:path w="1259" h="751" extrusionOk="0">
                  <a:moveTo>
                    <a:pt x="1024" y="1"/>
                  </a:moveTo>
                  <a:cubicBezTo>
                    <a:pt x="984" y="1"/>
                    <a:pt x="943" y="7"/>
                    <a:pt x="901" y="16"/>
                  </a:cubicBezTo>
                  <a:cubicBezTo>
                    <a:pt x="598" y="69"/>
                    <a:pt x="304" y="158"/>
                    <a:pt x="18" y="274"/>
                  </a:cubicBezTo>
                  <a:lnTo>
                    <a:pt x="0" y="569"/>
                  </a:lnTo>
                  <a:cubicBezTo>
                    <a:pt x="238" y="688"/>
                    <a:pt x="504" y="750"/>
                    <a:pt x="767" y="750"/>
                  </a:cubicBezTo>
                  <a:cubicBezTo>
                    <a:pt x="800" y="750"/>
                    <a:pt x="833" y="749"/>
                    <a:pt x="866" y="747"/>
                  </a:cubicBezTo>
                  <a:cubicBezTo>
                    <a:pt x="982" y="738"/>
                    <a:pt x="1098" y="720"/>
                    <a:pt x="1178" y="640"/>
                  </a:cubicBezTo>
                  <a:cubicBezTo>
                    <a:pt x="1258" y="551"/>
                    <a:pt x="1258" y="408"/>
                    <a:pt x="1249" y="283"/>
                  </a:cubicBezTo>
                  <a:cubicBezTo>
                    <a:pt x="1240" y="194"/>
                    <a:pt x="1231" y="87"/>
                    <a:pt x="1151" y="33"/>
                  </a:cubicBezTo>
                  <a:cubicBezTo>
                    <a:pt x="1113" y="9"/>
                    <a:pt x="1069" y="1"/>
                    <a:pt x="1024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>
              <a:off x="4111684" y="720264"/>
              <a:ext cx="34517" cy="34454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5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6"/>
                    <a:pt x="545" y="277"/>
                  </a:cubicBezTo>
                  <a:cubicBezTo>
                    <a:pt x="492" y="188"/>
                    <a:pt x="438" y="99"/>
                    <a:pt x="385" y="10"/>
                  </a:cubicBezTo>
                  <a:cubicBezTo>
                    <a:pt x="260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1"/>
            <p:cNvSpPr/>
            <p:nvPr/>
          </p:nvSpPr>
          <p:spPr>
            <a:xfrm>
              <a:off x="4106626" y="733224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15" y="188"/>
                    <a:pt x="322" y="188"/>
                  </a:cubicBezTo>
                  <a:cubicBezTo>
                    <a:pt x="358" y="224"/>
                    <a:pt x="384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7"/>
                    <a:pt x="545" y="277"/>
                  </a:cubicBezTo>
                  <a:cubicBezTo>
                    <a:pt x="491" y="188"/>
                    <a:pt x="438" y="99"/>
                    <a:pt x="384" y="10"/>
                  </a:cubicBezTo>
                  <a:cubicBezTo>
                    <a:pt x="259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>
              <a:off x="4099293" y="740557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4" y="277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58"/>
                    <a:pt x="545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26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>
              <a:off x="4091960" y="748459"/>
              <a:ext cx="35022" cy="34454"/>
            </a:xfrm>
            <a:custGeom>
              <a:avLst/>
              <a:gdLst/>
              <a:ahLst/>
              <a:cxnLst/>
              <a:rect l="l" t="t" r="r" b="b"/>
              <a:pathLst>
                <a:path w="554" h="545" extrusionOk="0">
                  <a:moveTo>
                    <a:pt x="1" y="1"/>
                  </a:moveTo>
                  <a:lnTo>
                    <a:pt x="10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93" y="277"/>
                    <a:pt x="429" y="313"/>
                  </a:cubicBezTo>
                  <a:cubicBezTo>
                    <a:pt x="393" y="393"/>
                    <a:pt x="447" y="509"/>
                    <a:pt x="536" y="545"/>
                  </a:cubicBezTo>
                  <a:cubicBezTo>
                    <a:pt x="536" y="465"/>
                    <a:pt x="545" y="358"/>
                    <a:pt x="554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35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0" name="Google Shape;2430;p61"/>
            <p:cNvGrpSpPr/>
            <p:nvPr/>
          </p:nvGrpSpPr>
          <p:grpSpPr>
            <a:xfrm>
              <a:off x="3616006" y="13192"/>
              <a:ext cx="257232" cy="299965"/>
              <a:chOff x="3616006" y="13192"/>
              <a:chExt cx="257232" cy="299965"/>
            </a:xfrm>
          </p:grpSpPr>
          <p:sp>
            <p:nvSpPr>
              <p:cNvPr id="2431" name="Google Shape;2431;p61"/>
              <p:cNvSpPr/>
              <p:nvPr/>
            </p:nvSpPr>
            <p:spPr>
              <a:xfrm>
                <a:off x="3740605" y="123062"/>
                <a:ext cx="88062" cy="19009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007" extrusionOk="0">
                    <a:moveTo>
                      <a:pt x="367" y="0"/>
                    </a:moveTo>
                    <a:lnTo>
                      <a:pt x="1" y="197"/>
                    </a:lnTo>
                    <a:cubicBezTo>
                      <a:pt x="188" y="678"/>
                      <a:pt x="367" y="1160"/>
                      <a:pt x="554" y="1642"/>
                    </a:cubicBezTo>
                    <a:lnTo>
                      <a:pt x="634" y="1107"/>
                    </a:lnTo>
                    <a:cubicBezTo>
                      <a:pt x="750" y="1463"/>
                      <a:pt x="875" y="1820"/>
                      <a:pt x="991" y="2177"/>
                    </a:cubicBezTo>
                    <a:cubicBezTo>
                      <a:pt x="1036" y="1990"/>
                      <a:pt x="1080" y="1811"/>
                      <a:pt x="1125" y="1624"/>
                    </a:cubicBezTo>
                    <a:cubicBezTo>
                      <a:pt x="1214" y="2088"/>
                      <a:pt x="1303" y="2552"/>
                      <a:pt x="1393" y="3007"/>
                    </a:cubicBezTo>
                    <a:cubicBezTo>
                      <a:pt x="1330" y="2498"/>
                      <a:pt x="1268" y="2025"/>
                      <a:pt x="1196" y="1517"/>
                    </a:cubicBezTo>
                    <a:lnTo>
                      <a:pt x="1196" y="1517"/>
                    </a:lnTo>
                    <a:cubicBezTo>
                      <a:pt x="1205" y="1535"/>
                      <a:pt x="1205" y="1553"/>
                      <a:pt x="1214" y="1579"/>
                    </a:cubicBezTo>
                    <a:cubicBezTo>
                      <a:pt x="1205" y="1454"/>
                      <a:pt x="1205" y="1339"/>
                      <a:pt x="1196" y="1223"/>
                    </a:cubicBezTo>
                    <a:cubicBezTo>
                      <a:pt x="1143" y="1339"/>
                      <a:pt x="1107" y="1428"/>
                      <a:pt x="1054" y="1553"/>
                    </a:cubicBezTo>
                    <a:cubicBezTo>
                      <a:pt x="964" y="1249"/>
                      <a:pt x="875" y="919"/>
                      <a:pt x="777" y="616"/>
                    </a:cubicBezTo>
                    <a:cubicBezTo>
                      <a:pt x="706" y="732"/>
                      <a:pt x="670" y="803"/>
                      <a:pt x="590" y="919"/>
                    </a:cubicBezTo>
                    <a:cubicBezTo>
                      <a:pt x="509" y="616"/>
                      <a:pt x="447" y="304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61"/>
              <p:cNvSpPr/>
              <p:nvPr/>
            </p:nvSpPr>
            <p:spPr>
              <a:xfrm>
                <a:off x="3616006" y="13192"/>
                <a:ext cx="257232" cy="154946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2451" extrusionOk="0">
                    <a:moveTo>
                      <a:pt x="2105" y="0"/>
                    </a:moveTo>
                    <a:cubicBezTo>
                      <a:pt x="2046" y="0"/>
                      <a:pt x="1986" y="6"/>
                      <a:pt x="1927" y="17"/>
                    </a:cubicBezTo>
                    <a:cubicBezTo>
                      <a:pt x="1544" y="79"/>
                      <a:pt x="1205" y="391"/>
                      <a:pt x="1071" y="757"/>
                    </a:cubicBezTo>
                    <a:cubicBezTo>
                      <a:pt x="937" y="802"/>
                      <a:pt x="821" y="900"/>
                      <a:pt x="768" y="1025"/>
                    </a:cubicBezTo>
                    <a:cubicBezTo>
                      <a:pt x="759" y="1043"/>
                      <a:pt x="750" y="1060"/>
                      <a:pt x="741" y="1078"/>
                    </a:cubicBezTo>
                    <a:cubicBezTo>
                      <a:pt x="730" y="1078"/>
                      <a:pt x="718" y="1077"/>
                      <a:pt x="707" y="1077"/>
                    </a:cubicBezTo>
                    <a:cubicBezTo>
                      <a:pt x="539" y="1077"/>
                      <a:pt x="367" y="1140"/>
                      <a:pt x="241" y="1257"/>
                    </a:cubicBezTo>
                    <a:cubicBezTo>
                      <a:pt x="45" y="1453"/>
                      <a:pt x="0" y="1792"/>
                      <a:pt x="143" y="2033"/>
                    </a:cubicBezTo>
                    <a:cubicBezTo>
                      <a:pt x="259" y="2220"/>
                      <a:pt x="500" y="2336"/>
                      <a:pt x="714" y="2363"/>
                    </a:cubicBezTo>
                    <a:cubicBezTo>
                      <a:pt x="743" y="2368"/>
                      <a:pt x="773" y="2370"/>
                      <a:pt x="803" y="2370"/>
                    </a:cubicBezTo>
                    <a:cubicBezTo>
                      <a:pt x="990" y="2370"/>
                      <a:pt x="1177" y="2276"/>
                      <a:pt x="1285" y="2122"/>
                    </a:cubicBezTo>
                    <a:cubicBezTo>
                      <a:pt x="1497" y="2334"/>
                      <a:pt x="1786" y="2450"/>
                      <a:pt x="2079" y="2450"/>
                    </a:cubicBezTo>
                    <a:cubicBezTo>
                      <a:pt x="2156" y="2450"/>
                      <a:pt x="2234" y="2442"/>
                      <a:pt x="2311" y="2425"/>
                    </a:cubicBezTo>
                    <a:cubicBezTo>
                      <a:pt x="2614" y="2354"/>
                      <a:pt x="2882" y="2140"/>
                      <a:pt x="3042" y="1872"/>
                    </a:cubicBezTo>
                    <a:cubicBezTo>
                      <a:pt x="3105" y="1872"/>
                      <a:pt x="3167" y="1863"/>
                      <a:pt x="3230" y="1837"/>
                    </a:cubicBezTo>
                    <a:cubicBezTo>
                      <a:pt x="3248" y="1828"/>
                      <a:pt x="3265" y="1819"/>
                      <a:pt x="3292" y="1810"/>
                    </a:cubicBezTo>
                    <a:cubicBezTo>
                      <a:pt x="3310" y="1812"/>
                      <a:pt x="3328" y="1813"/>
                      <a:pt x="3346" y="1813"/>
                    </a:cubicBezTo>
                    <a:cubicBezTo>
                      <a:pt x="3593" y="1813"/>
                      <a:pt x="3923" y="1602"/>
                      <a:pt x="4006" y="1453"/>
                    </a:cubicBezTo>
                    <a:cubicBezTo>
                      <a:pt x="4051" y="1364"/>
                      <a:pt x="4068" y="1248"/>
                      <a:pt x="4068" y="1141"/>
                    </a:cubicBezTo>
                    <a:cubicBezTo>
                      <a:pt x="4051" y="927"/>
                      <a:pt x="3943" y="721"/>
                      <a:pt x="3747" y="641"/>
                    </a:cubicBezTo>
                    <a:cubicBezTo>
                      <a:pt x="3690" y="617"/>
                      <a:pt x="3624" y="604"/>
                      <a:pt x="3557" y="604"/>
                    </a:cubicBezTo>
                    <a:cubicBezTo>
                      <a:pt x="3405" y="604"/>
                      <a:pt x="3245" y="666"/>
                      <a:pt x="3158" y="784"/>
                    </a:cubicBezTo>
                    <a:cubicBezTo>
                      <a:pt x="3040" y="332"/>
                      <a:pt x="2576" y="0"/>
                      <a:pt x="2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3" name="Google Shape;2433;p61"/>
            <p:cNvSpPr/>
            <p:nvPr/>
          </p:nvSpPr>
          <p:spPr>
            <a:xfrm>
              <a:off x="4029376" y="497111"/>
              <a:ext cx="8534" cy="18523"/>
            </a:xfrm>
            <a:custGeom>
              <a:avLst/>
              <a:gdLst/>
              <a:ahLst/>
              <a:cxnLst/>
              <a:rect l="l" t="t" r="r" b="b"/>
              <a:pathLst>
                <a:path w="135" h="293" extrusionOk="0">
                  <a:moveTo>
                    <a:pt x="35" y="0"/>
                  </a:moveTo>
                  <a:cubicBezTo>
                    <a:pt x="27" y="0"/>
                    <a:pt x="18" y="2"/>
                    <a:pt x="9" y="7"/>
                  </a:cubicBezTo>
                  <a:cubicBezTo>
                    <a:pt x="0" y="16"/>
                    <a:pt x="0" y="34"/>
                    <a:pt x="9" y="52"/>
                  </a:cubicBezTo>
                  <a:cubicBezTo>
                    <a:pt x="18" y="60"/>
                    <a:pt x="18" y="60"/>
                    <a:pt x="27" y="69"/>
                  </a:cubicBezTo>
                  <a:cubicBezTo>
                    <a:pt x="27" y="69"/>
                    <a:pt x="27" y="78"/>
                    <a:pt x="27" y="78"/>
                  </a:cubicBezTo>
                  <a:cubicBezTo>
                    <a:pt x="36" y="87"/>
                    <a:pt x="36" y="87"/>
                    <a:pt x="36" y="96"/>
                  </a:cubicBezTo>
                  <a:cubicBezTo>
                    <a:pt x="45" y="105"/>
                    <a:pt x="45" y="114"/>
                    <a:pt x="45" y="123"/>
                  </a:cubicBezTo>
                  <a:lnTo>
                    <a:pt x="54" y="123"/>
                  </a:lnTo>
                  <a:cubicBezTo>
                    <a:pt x="54" y="123"/>
                    <a:pt x="54" y="132"/>
                    <a:pt x="54" y="132"/>
                  </a:cubicBezTo>
                  <a:lnTo>
                    <a:pt x="54" y="141"/>
                  </a:lnTo>
                  <a:cubicBezTo>
                    <a:pt x="54" y="150"/>
                    <a:pt x="63" y="159"/>
                    <a:pt x="63" y="167"/>
                  </a:cubicBezTo>
                  <a:cubicBezTo>
                    <a:pt x="63" y="176"/>
                    <a:pt x="63" y="176"/>
                    <a:pt x="63" y="185"/>
                  </a:cubicBezTo>
                  <a:lnTo>
                    <a:pt x="63" y="194"/>
                  </a:lnTo>
                  <a:cubicBezTo>
                    <a:pt x="63" y="203"/>
                    <a:pt x="63" y="212"/>
                    <a:pt x="63" y="221"/>
                  </a:cubicBezTo>
                  <a:cubicBezTo>
                    <a:pt x="54" y="230"/>
                    <a:pt x="54" y="230"/>
                    <a:pt x="54" y="239"/>
                  </a:cubicBezTo>
                  <a:cubicBezTo>
                    <a:pt x="54" y="239"/>
                    <a:pt x="54" y="248"/>
                    <a:pt x="54" y="248"/>
                  </a:cubicBezTo>
                  <a:cubicBezTo>
                    <a:pt x="54" y="266"/>
                    <a:pt x="54" y="283"/>
                    <a:pt x="72" y="292"/>
                  </a:cubicBezTo>
                  <a:cubicBezTo>
                    <a:pt x="90" y="292"/>
                    <a:pt x="108" y="283"/>
                    <a:pt x="116" y="266"/>
                  </a:cubicBezTo>
                  <a:cubicBezTo>
                    <a:pt x="134" y="176"/>
                    <a:pt x="116" y="78"/>
                    <a:pt x="54" y="7"/>
                  </a:cubicBezTo>
                  <a:cubicBezTo>
                    <a:pt x="50" y="2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4" name="Google Shape;2434;p61"/>
          <p:cNvGrpSpPr/>
          <p:nvPr/>
        </p:nvGrpSpPr>
        <p:grpSpPr>
          <a:xfrm>
            <a:off x="-1106222" y="-2228264"/>
            <a:ext cx="693336" cy="904995"/>
            <a:chOff x="1131231" y="577017"/>
            <a:chExt cx="394793" cy="515285"/>
          </a:xfrm>
        </p:grpSpPr>
        <p:sp>
          <p:nvSpPr>
            <p:cNvPr id="2435" name="Google Shape;2435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61"/>
          <p:cNvGrpSpPr/>
          <p:nvPr/>
        </p:nvGrpSpPr>
        <p:grpSpPr>
          <a:xfrm>
            <a:off x="2411070" y="-2348651"/>
            <a:ext cx="1058287" cy="905012"/>
            <a:chOff x="1120484" y="994875"/>
            <a:chExt cx="419256" cy="358506"/>
          </a:xfrm>
        </p:grpSpPr>
        <p:sp>
          <p:nvSpPr>
            <p:cNvPr id="2438" name="Google Shape;2438;p61"/>
            <p:cNvSpPr/>
            <p:nvPr/>
          </p:nvSpPr>
          <p:spPr>
            <a:xfrm>
              <a:off x="1121053" y="994875"/>
              <a:ext cx="401052" cy="311978"/>
            </a:xfrm>
            <a:custGeom>
              <a:avLst/>
              <a:gdLst/>
              <a:ahLst/>
              <a:cxnLst/>
              <a:rect l="l" t="t" r="r" b="b"/>
              <a:pathLst>
                <a:path w="6344" h="4935" extrusionOk="0">
                  <a:moveTo>
                    <a:pt x="1937" y="1"/>
                  </a:moveTo>
                  <a:cubicBezTo>
                    <a:pt x="1865" y="1"/>
                    <a:pt x="1794" y="4"/>
                    <a:pt x="1722" y="10"/>
                  </a:cubicBezTo>
                  <a:cubicBezTo>
                    <a:pt x="1731" y="10"/>
                    <a:pt x="1740" y="10"/>
                    <a:pt x="1749" y="19"/>
                  </a:cubicBezTo>
                  <a:cubicBezTo>
                    <a:pt x="1848" y="36"/>
                    <a:pt x="1817" y="183"/>
                    <a:pt x="1727" y="183"/>
                  </a:cubicBezTo>
                  <a:cubicBezTo>
                    <a:pt x="1720" y="183"/>
                    <a:pt x="1712" y="182"/>
                    <a:pt x="1705" y="180"/>
                  </a:cubicBezTo>
                  <a:cubicBezTo>
                    <a:pt x="1577" y="149"/>
                    <a:pt x="1449" y="135"/>
                    <a:pt x="1321" y="135"/>
                  </a:cubicBezTo>
                  <a:cubicBezTo>
                    <a:pt x="1261" y="135"/>
                    <a:pt x="1202" y="138"/>
                    <a:pt x="1143" y="144"/>
                  </a:cubicBezTo>
                  <a:cubicBezTo>
                    <a:pt x="518" y="394"/>
                    <a:pt x="10" y="983"/>
                    <a:pt x="1" y="1643"/>
                  </a:cubicBezTo>
                  <a:cubicBezTo>
                    <a:pt x="402" y="1012"/>
                    <a:pt x="1161" y="750"/>
                    <a:pt x="1860" y="750"/>
                  </a:cubicBezTo>
                  <a:cubicBezTo>
                    <a:pt x="2031" y="750"/>
                    <a:pt x="2198" y="765"/>
                    <a:pt x="2356" y="795"/>
                  </a:cubicBezTo>
                  <a:cubicBezTo>
                    <a:pt x="4292" y="1277"/>
                    <a:pt x="5228" y="3248"/>
                    <a:pt x="6156" y="4935"/>
                  </a:cubicBezTo>
                  <a:cubicBezTo>
                    <a:pt x="6165" y="4935"/>
                    <a:pt x="6165" y="4935"/>
                    <a:pt x="6165" y="4926"/>
                  </a:cubicBezTo>
                  <a:cubicBezTo>
                    <a:pt x="6326" y="4649"/>
                    <a:pt x="6344" y="4364"/>
                    <a:pt x="6245" y="4069"/>
                  </a:cubicBezTo>
                  <a:cubicBezTo>
                    <a:pt x="6112" y="3632"/>
                    <a:pt x="5978" y="3213"/>
                    <a:pt x="5773" y="2802"/>
                  </a:cubicBezTo>
                  <a:cubicBezTo>
                    <a:pt x="5558" y="2392"/>
                    <a:pt x="5300" y="2000"/>
                    <a:pt x="4988" y="1643"/>
                  </a:cubicBezTo>
                  <a:lnTo>
                    <a:pt x="4988" y="1643"/>
                  </a:lnTo>
                  <a:cubicBezTo>
                    <a:pt x="5050" y="1803"/>
                    <a:pt x="5112" y="1955"/>
                    <a:pt x="5166" y="2107"/>
                  </a:cubicBezTo>
                  <a:cubicBezTo>
                    <a:pt x="5187" y="2171"/>
                    <a:pt x="5135" y="2213"/>
                    <a:pt x="5082" y="2213"/>
                  </a:cubicBezTo>
                  <a:cubicBezTo>
                    <a:pt x="5046" y="2213"/>
                    <a:pt x="5011" y="2194"/>
                    <a:pt x="4996" y="2151"/>
                  </a:cubicBezTo>
                  <a:cubicBezTo>
                    <a:pt x="4889" y="1857"/>
                    <a:pt x="4782" y="1545"/>
                    <a:pt x="4622" y="1268"/>
                  </a:cubicBezTo>
                  <a:cubicBezTo>
                    <a:pt x="4363" y="1018"/>
                    <a:pt x="4078" y="786"/>
                    <a:pt x="3765" y="599"/>
                  </a:cubicBezTo>
                  <a:cubicBezTo>
                    <a:pt x="3721" y="572"/>
                    <a:pt x="3676" y="545"/>
                    <a:pt x="3632" y="519"/>
                  </a:cubicBezTo>
                  <a:lnTo>
                    <a:pt x="3632" y="519"/>
                  </a:lnTo>
                  <a:cubicBezTo>
                    <a:pt x="3676" y="572"/>
                    <a:pt x="3721" y="635"/>
                    <a:pt x="3756" y="697"/>
                  </a:cubicBezTo>
                  <a:cubicBezTo>
                    <a:pt x="3794" y="765"/>
                    <a:pt x="3736" y="829"/>
                    <a:pt x="3677" y="829"/>
                  </a:cubicBezTo>
                  <a:cubicBezTo>
                    <a:pt x="3651" y="829"/>
                    <a:pt x="3624" y="816"/>
                    <a:pt x="3605" y="786"/>
                  </a:cubicBezTo>
                  <a:cubicBezTo>
                    <a:pt x="3498" y="599"/>
                    <a:pt x="3364" y="438"/>
                    <a:pt x="3203" y="296"/>
                  </a:cubicBezTo>
                  <a:cubicBezTo>
                    <a:pt x="2798" y="112"/>
                    <a:pt x="2367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1"/>
            <p:cNvSpPr/>
            <p:nvPr/>
          </p:nvSpPr>
          <p:spPr>
            <a:xfrm>
              <a:off x="1120484" y="1042224"/>
              <a:ext cx="389799" cy="284289"/>
            </a:xfrm>
            <a:custGeom>
              <a:avLst/>
              <a:gdLst/>
              <a:ahLst/>
              <a:cxnLst/>
              <a:rect l="l" t="t" r="r" b="b"/>
              <a:pathLst>
                <a:path w="6166" h="4497" extrusionOk="0">
                  <a:moveTo>
                    <a:pt x="1869" y="1"/>
                  </a:moveTo>
                  <a:cubicBezTo>
                    <a:pt x="1170" y="1"/>
                    <a:pt x="411" y="263"/>
                    <a:pt x="10" y="894"/>
                  </a:cubicBezTo>
                  <a:cubicBezTo>
                    <a:pt x="1" y="929"/>
                    <a:pt x="10" y="965"/>
                    <a:pt x="10" y="992"/>
                  </a:cubicBezTo>
                  <a:cubicBezTo>
                    <a:pt x="90" y="769"/>
                    <a:pt x="313" y="617"/>
                    <a:pt x="554" y="573"/>
                  </a:cubicBezTo>
                  <a:cubicBezTo>
                    <a:pt x="610" y="560"/>
                    <a:pt x="667" y="556"/>
                    <a:pt x="723" y="556"/>
                  </a:cubicBezTo>
                  <a:cubicBezTo>
                    <a:pt x="791" y="556"/>
                    <a:pt x="860" y="563"/>
                    <a:pt x="929" y="573"/>
                  </a:cubicBezTo>
                  <a:cubicBezTo>
                    <a:pt x="1044" y="528"/>
                    <a:pt x="1160" y="483"/>
                    <a:pt x="1276" y="448"/>
                  </a:cubicBezTo>
                  <a:cubicBezTo>
                    <a:pt x="1284" y="444"/>
                    <a:pt x="1293" y="443"/>
                    <a:pt x="1300" y="443"/>
                  </a:cubicBezTo>
                  <a:cubicBezTo>
                    <a:pt x="1336" y="443"/>
                    <a:pt x="1367" y="474"/>
                    <a:pt x="1375" y="510"/>
                  </a:cubicBezTo>
                  <a:cubicBezTo>
                    <a:pt x="1392" y="555"/>
                    <a:pt x="1357" y="599"/>
                    <a:pt x="1321" y="617"/>
                  </a:cubicBezTo>
                  <a:cubicBezTo>
                    <a:pt x="1285" y="626"/>
                    <a:pt x="1259" y="635"/>
                    <a:pt x="1223" y="644"/>
                  </a:cubicBezTo>
                  <a:cubicBezTo>
                    <a:pt x="1241" y="653"/>
                    <a:pt x="1250" y="653"/>
                    <a:pt x="1268" y="662"/>
                  </a:cubicBezTo>
                  <a:cubicBezTo>
                    <a:pt x="1526" y="751"/>
                    <a:pt x="1776" y="876"/>
                    <a:pt x="2008" y="1028"/>
                  </a:cubicBezTo>
                  <a:cubicBezTo>
                    <a:pt x="2191" y="1001"/>
                    <a:pt x="2374" y="985"/>
                    <a:pt x="2560" y="985"/>
                  </a:cubicBezTo>
                  <a:cubicBezTo>
                    <a:pt x="2628" y="985"/>
                    <a:pt x="2697" y="987"/>
                    <a:pt x="2766" y="992"/>
                  </a:cubicBezTo>
                  <a:cubicBezTo>
                    <a:pt x="2879" y="1001"/>
                    <a:pt x="2882" y="1162"/>
                    <a:pt x="2775" y="1162"/>
                  </a:cubicBezTo>
                  <a:cubicBezTo>
                    <a:pt x="2772" y="1162"/>
                    <a:pt x="2769" y="1162"/>
                    <a:pt x="2766" y="1161"/>
                  </a:cubicBezTo>
                  <a:cubicBezTo>
                    <a:pt x="2689" y="1158"/>
                    <a:pt x="2611" y="1155"/>
                    <a:pt x="2533" y="1155"/>
                  </a:cubicBezTo>
                  <a:cubicBezTo>
                    <a:pt x="2424" y="1155"/>
                    <a:pt x="2314" y="1160"/>
                    <a:pt x="2204" y="1170"/>
                  </a:cubicBezTo>
                  <a:cubicBezTo>
                    <a:pt x="2508" y="1393"/>
                    <a:pt x="2775" y="1661"/>
                    <a:pt x="3025" y="1946"/>
                  </a:cubicBezTo>
                  <a:cubicBezTo>
                    <a:pt x="3203" y="2152"/>
                    <a:pt x="3373" y="2357"/>
                    <a:pt x="3533" y="2580"/>
                  </a:cubicBezTo>
                  <a:cubicBezTo>
                    <a:pt x="3730" y="2615"/>
                    <a:pt x="3926" y="2660"/>
                    <a:pt x="4113" y="2722"/>
                  </a:cubicBezTo>
                  <a:cubicBezTo>
                    <a:pt x="4212" y="2755"/>
                    <a:pt x="4182" y="2895"/>
                    <a:pt x="4092" y="2895"/>
                  </a:cubicBezTo>
                  <a:cubicBezTo>
                    <a:pt x="4085" y="2895"/>
                    <a:pt x="4077" y="2894"/>
                    <a:pt x="4069" y="2892"/>
                  </a:cubicBezTo>
                  <a:cubicBezTo>
                    <a:pt x="3944" y="2847"/>
                    <a:pt x="3819" y="2812"/>
                    <a:pt x="3685" y="2785"/>
                  </a:cubicBezTo>
                  <a:lnTo>
                    <a:pt x="3685" y="2785"/>
                  </a:lnTo>
                  <a:cubicBezTo>
                    <a:pt x="3881" y="3044"/>
                    <a:pt x="4069" y="3311"/>
                    <a:pt x="4265" y="3570"/>
                  </a:cubicBezTo>
                  <a:cubicBezTo>
                    <a:pt x="4533" y="3606"/>
                    <a:pt x="4800" y="3677"/>
                    <a:pt x="5059" y="3766"/>
                  </a:cubicBezTo>
                  <a:cubicBezTo>
                    <a:pt x="5156" y="3799"/>
                    <a:pt x="5128" y="3941"/>
                    <a:pt x="5043" y="3941"/>
                  </a:cubicBezTo>
                  <a:cubicBezTo>
                    <a:pt x="5034" y="3941"/>
                    <a:pt x="5024" y="3939"/>
                    <a:pt x="5014" y="3936"/>
                  </a:cubicBezTo>
                  <a:cubicBezTo>
                    <a:pt x="4818" y="3864"/>
                    <a:pt x="4622" y="3802"/>
                    <a:pt x="4417" y="3766"/>
                  </a:cubicBezTo>
                  <a:lnTo>
                    <a:pt x="4417" y="3766"/>
                  </a:lnTo>
                  <a:cubicBezTo>
                    <a:pt x="4595" y="3998"/>
                    <a:pt x="4800" y="4221"/>
                    <a:pt x="5059" y="4364"/>
                  </a:cubicBezTo>
                  <a:cubicBezTo>
                    <a:pt x="5211" y="4447"/>
                    <a:pt x="5393" y="4497"/>
                    <a:pt x="5569" y="4497"/>
                  </a:cubicBezTo>
                  <a:cubicBezTo>
                    <a:pt x="5808" y="4497"/>
                    <a:pt x="6037" y="4406"/>
                    <a:pt x="6165" y="4186"/>
                  </a:cubicBezTo>
                  <a:cubicBezTo>
                    <a:pt x="5237" y="2499"/>
                    <a:pt x="4301" y="528"/>
                    <a:pt x="2365" y="46"/>
                  </a:cubicBezTo>
                  <a:cubicBezTo>
                    <a:pt x="2207" y="16"/>
                    <a:pt x="2040" y="1"/>
                    <a:pt x="1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1216509" y="1016622"/>
              <a:ext cx="323231" cy="336760"/>
            </a:xfrm>
            <a:custGeom>
              <a:avLst/>
              <a:gdLst/>
              <a:ahLst/>
              <a:cxnLst/>
              <a:rect l="l" t="t" r="r" b="b"/>
              <a:pathLst>
                <a:path w="5113" h="5327" extrusionOk="0">
                  <a:moveTo>
                    <a:pt x="697" y="0"/>
                  </a:moveTo>
                  <a:cubicBezTo>
                    <a:pt x="677" y="0"/>
                    <a:pt x="664" y="26"/>
                    <a:pt x="685" y="41"/>
                  </a:cubicBezTo>
                  <a:cubicBezTo>
                    <a:pt x="855" y="192"/>
                    <a:pt x="1024" y="335"/>
                    <a:pt x="1194" y="487"/>
                  </a:cubicBezTo>
                  <a:cubicBezTo>
                    <a:pt x="987" y="418"/>
                    <a:pt x="768" y="379"/>
                    <a:pt x="550" y="379"/>
                  </a:cubicBezTo>
                  <a:cubicBezTo>
                    <a:pt x="373" y="379"/>
                    <a:pt x="197" y="404"/>
                    <a:pt x="25" y="460"/>
                  </a:cubicBezTo>
                  <a:cubicBezTo>
                    <a:pt x="1" y="468"/>
                    <a:pt x="13" y="506"/>
                    <a:pt x="36" y="506"/>
                  </a:cubicBezTo>
                  <a:cubicBezTo>
                    <a:pt x="38" y="506"/>
                    <a:pt x="41" y="506"/>
                    <a:pt x="43" y="505"/>
                  </a:cubicBezTo>
                  <a:cubicBezTo>
                    <a:pt x="96" y="487"/>
                    <a:pt x="150" y="469"/>
                    <a:pt x="195" y="460"/>
                  </a:cubicBezTo>
                  <a:cubicBezTo>
                    <a:pt x="313" y="435"/>
                    <a:pt x="432" y="423"/>
                    <a:pt x="551" y="423"/>
                  </a:cubicBezTo>
                  <a:cubicBezTo>
                    <a:pt x="773" y="423"/>
                    <a:pt x="993" y="465"/>
                    <a:pt x="1203" y="540"/>
                  </a:cubicBezTo>
                  <a:cubicBezTo>
                    <a:pt x="953" y="540"/>
                    <a:pt x="703" y="603"/>
                    <a:pt x="480" y="710"/>
                  </a:cubicBezTo>
                  <a:cubicBezTo>
                    <a:pt x="458" y="725"/>
                    <a:pt x="467" y="759"/>
                    <a:pt x="486" y="759"/>
                  </a:cubicBezTo>
                  <a:cubicBezTo>
                    <a:pt x="489" y="759"/>
                    <a:pt x="494" y="757"/>
                    <a:pt x="498" y="755"/>
                  </a:cubicBezTo>
                  <a:cubicBezTo>
                    <a:pt x="720" y="644"/>
                    <a:pt x="969" y="582"/>
                    <a:pt x="1216" y="582"/>
                  </a:cubicBezTo>
                  <a:cubicBezTo>
                    <a:pt x="1247" y="582"/>
                    <a:pt x="1279" y="583"/>
                    <a:pt x="1310" y="585"/>
                  </a:cubicBezTo>
                  <a:cubicBezTo>
                    <a:pt x="1310" y="585"/>
                    <a:pt x="1310" y="576"/>
                    <a:pt x="1319" y="576"/>
                  </a:cubicBezTo>
                  <a:cubicBezTo>
                    <a:pt x="1336" y="585"/>
                    <a:pt x="1363" y="594"/>
                    <a:pt x="1390" y="612"/>
                  </a:cubicBezTo>
                  <a:cubicBezTo>
                    <a:pt x="1809" y="799"/>
                    <a:pt x="2175" y="1102"/>
                    <a:pt x="2487" y="1441"/>
                  </a:cubicBezTo>
                  <a:cubicBezTo>
                    <a:pt x="2692" y="1664"/>
                    <a:pt x="2889" y="1905"/>
                    <a:pt x="3076" y="2146"/>
                  </a:cubicBezTo>
                  <a:cubicBezTo>
                    <a:pt x="3023" y="2111"/>
                    <a:pt x="2969" y="2075"/>
                    <a:pt x="2915" y="2048"/>
                  </a:cubicBezTo>
                  <a:cubicBezTo>
                    <a:pt x="2585" y="1861"/>
                    <a:pt x="2237" y="1709"/>
                    <a:pt x="1881" y="1602"/>
                  </a:cubicBezTo>
                  <a:cubicBezTo>
                    <a:pt x="1877" y="1601"/>
                    <a:pt x="1874" y="1601"/>
                    <a:pt x="1871" y="1601"/>
                  </a:cubicBezTo>
                  <a:cubicBezTo>
                    <a:pt x="1842" y="1601"/>
                    <a:pt x="1830" y="1638"/>
                    <a:pt x="1854" y="1647"/>
                  </a:cubicBezTo>
                  <a:cubicBezTo>
                    <a:pt x="1961" y="1673"/>
                    <a:pt x="2059" y="1709"/>
                    <a:pt x="2157" y="1745"/>
                  </a:cubicBezTo>
                  <a:cubicBezTo>
                    <a:pt x="2514" y="1870"/>
                    <a:pt x="2844" y="2039"/>
                    <a:pt x="3156" y="2244"/>
                  </a:cubicBezTo>
                  <a:cubicBezTo>
                    <a:pt x="3254" y="2369"/>
                    <a:pt x="3344" y="2494"/>
                    <a:pt x="3442" y="2628"/>
                  </a:cubicBezTo>
                  <a:cubicBezTo>
                    <a:pt x="3709" y="2994"/>
                    <a:pt x="3959" y="3368"/>
                    <a:pt x="4200" y="3761"/>
                  </a:cubicBezTo>
                  <a:cubicBezTo>
                    <a:pt x="4164" y="3725"/>
                    <a:pt x="4120" y="3690"/>
                    <a:pt x="4075" y="3654"/>
                  </a:cubicBezTo>
                  <a:cubicBezTo>
                    <a:pt x="3790" y="3440"/>
                    <a:pt x="3478" y="3279"/>
                    <a:pt x="3147" y="3172"/>
                  </a:cubicBezTo>
                  <a:cubicBezTo>
                    <a:pt x="3145" y="3171"/>
                    <a:pt x="3142" y="3171"/>
                    <a:pt x="3139" y="3171"/>
                  </a:cubicBezTo>
                  <a:cubicBezTo>
                    <a:pt x="3116" y="3171"/>
                    <a:pt x="3098" y="3200"/>
                    <a:pt x="3130" y="3208"/>
                  </a:cubicBezTo>
                  <a:cubicBezTo>
                    <a:pt x="3219" y="3243"/>
                    <a:pt x="3308" y="3279"/>
                    <a:pt x="3397" y="3315"/>
                  </a:cubicBezTo>
                  <a:cubicBezTo>
                    <a:pt x="3718" y="3458"/>
                    <a:pt x="4013" y="3645"/>
                    <a:pt x="4271" y="3877"/>
                  </a:cubicBezTo>
                  <a:cubicBezTo>
                    <a:pt x="4271" y="3886"/>
                    <a:pt x="4280" y="3886"/>
                    <a:pt x="4280" y="3886"/>
                  </a:cubicBezTo>
                  <a:cubicBezTo>
                    <a:pt x="4289" y="3895"/>
                    <a:pt x="4298" y="3913"/>
                    <a:pt x="4307" y="3930"/>
                  </a:cubicBezTo>
                  <a:cubicBezTo>
                    <a:pt x="4575" y="4376"/>
                    <a:pt x="4834" y="4840"/>
                    <a:pt x="5057" y="5313"/>
                  </a:cubicBezTo>
                  <a:cubicBezTo>
                    <a:pt x="5063" y="5322"/>
                    <a:pt x="5072" y="5326"/>
                    <a:pt x="5081" y="5326"/>
                  </a:cubicBezTo>
                  <a:cubicBezTo>
                    <a:pt x="5098" y="5326"/>
                    <a:pt x="5113" y="5313"/>
                    <a:pt x="5101" y="5295"/>
                  </a:cubicBezTo>
                  <a:cubicBezTo>
                    <a:pt x="5074" y="5242"/>
                    <a:pt x="5048" y="5179"/>
                    <a:pt x="5012" y="5117"/>
                  </a:cubicBezTo>
                  <a:cubicBezTo>
                    <a:pt x="4798" y="4689"/>
                    <a:pt x="4557" y="4260"/>
                    <a:pt x="4307" y="3841"/>
                  </a:cubicBezTo>
                  <a:cubicBezTo>
                    <a:pt x="4236" y="3404"/>
                    <a:pt x="4111" y="2967"/>
                    <a:pt x="3959" y="2548"/>
                  </a:cubicBezTo>
                  <a:cubicBezTo>
                    <a:pt x="3956" y="2538"/>
                    <a:pt x="3949" y="2534"/>
                    <a:pt x="3941" y="2534"/>
                  </a:cubicBezTo>
                  <a:cubicBezTo>
                    <a:pt x="3926" y="2534"/>
                    <a:pt x="3909" y="2548"/>
                    <a:pt x="3915" y="2565"/>
                  </a:cubicBezTo>
                  <a:cubicBezTo>
                    <a:pt x="4057" y="2940"/>
                    <a:pt x="4164" y="3333"/>
                    <a:pt x="4236" y="3734"/>
                  </a:cubicBezTo>
                  <a:cubicBezTo>
                    <a:pt x="3959" y="3279"/>
                    <a:pt x="3656" y="2842"/>
                    <a:pt x="3344" y="2414"/>
                  </a:cubicBezTo>
                  <a:cubicBezTo>
                    <a:pt x="3290" y="2351"/>
                    <a:pt x="3246" y="2289"/>
                    <a:pt x="3192" y="2226"/>
                  </a:cubicBezTo>
                  <a:cubicBezTo>
                    <a:pt x="3156" y="2119"/>
                    <a:pt x="3121" y="2012"/>
                    <a:pt x="3076" y="1914"/>
                  </a:cubicBezTo>
                  <a:cubicBezTo>
                    <a:pt x="2924" y="1557"/>
                    <a:pt x="2728" y="1227"/>
                    <a:pt x="2496" y="915"/>
                  </a:cubicBezTo>
                  <a:cubicBezTo>
                    <a:pt x="2491" y="907"/>
                    <a:pt x="2484" y="904"/>
                    <a:pt x="2478" y="904"/>
                  </a:cubicBezTo>
                  <a:cubicBezTo>
                    <a:pt x="2462" y="904"/>
                    <a:pt x="2448" y="923"/>
                    <a:pt x="2461" y="942"/>
                  </a:cubicBezTo>
                  <a:cubicBezTo>
                    <a:pt x="2532" y="1031"/>
                    <a:pt x="2594" y="1120"/>
                    <a:pt x="2648" y="1209"/>
                  </a:cubicBezTo>
                  <a:cubicBezTo>
                    <a:pt x="2835" y="1486"/>
                    <a:pt x="2987" y="1789"/>
                    <a:pt x="3103" y="2102"/>
                  </a:cubicBezTo>
                  <a:cubicBezTo>
                    <a:pt x="2871" y="1807"/>
                    <a:pt x="2630" y="1513"/>
                    <a:pt x="2362" y="1245"/>
                  </a:cubicBezTo>
                  <a:cubicBezTo>
                    <a:pt x="2059" y="951"/>
                    <a:pt x="1711" y="692"/>
                    <a:pt x="1319" y="531"/>
                  </a:cubicBezTo>
                  <a:cubicBezTo>
                    <a:pt x="1113" y="353"/>
                    <a:pt x="917" y="184"/>
                    <a:pt x="712" y="5"/>
                  </a:cubicBezTo>
                  <a:cubicBezTo>
                    <a:pt x="707" y="2"/>
                    <a:pt x="702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61"/>
          <p:cNvGrpSpPr/>
          <p:nvPr/>
        </p:nvGrpSpPr>
        <p:grpSpPr>
          <a:xfrm>
            <a:off x="2603609" y="-1443646"/>
            <a:ext cx="693364" cy="975011"/>
            <a:chOff x="1344964" y="340146"/>
            <a:chExt cx="319817" cy="449729"/>
          </a:xfrm>
        </p:grpSpPr>
        <p:sp>
          <p:nvSpPr>
            <p:cNvPr id="2442" name="Google Shape;2442;p61"/>
            <p:cNvSpPr/>
            <p:nvPr/>
          </p:nvSpPr>
          <p:spPr>
            <a:xfrm>
              <a:off x="1347177" y="340146"/>
              <a:ext cx="317605" cy="396563"/>
            </a:xfrm>
            <a:custGeom>
              <a:avLst/>
              <a:gdLst/>
              <a:ahLst/>
              <a:cxnLst/>
              <a:rect l="l" t="t" r="r" b="b"/>
              <a:pathLst>
                <a:path w="5024" h="6273" extrusionOk="0">
                  <a:moveTo>
                    <a:pt x="1598" y="1"/>
                  </a:moveTo>
                  <a:cubicBezTo>
                    <a:pt x="929" y="19"/>
                    <a:pt x="242" y="385"/>
                    <a:pt x="1" y="991"/>
                  </a:cubicBezTo>
                  <a:cubicBezTo>
                    <a:pt x="332" y="751"/>
                    <a:pt x="724" y="652"/>
                    <a:pt x="1117" y="652"/>
                  </a:cubicBezTo>
                  <a:cubicBezTo>
                    <a:pt x="1615" y="652"/>
                    <a:pt x="2115" y="811"/>
                    <a:pt x="2499" y="1045"/>
                  </a:cubicBezTo>
                  <a:cubicBezTo>
                    <a:pt x="4140" y="2187"/>
                    <a:pt x="4310" y="4363"/>
                    <a:pt x="4577" y="6272"/>
                  </a:cubicBezTo>
                  <a:cubicBezTo>
                    <a:pt x="4577" y="6272"/>
                    <a:pt x="4586" y="6272"/>
                    <a:pt x="4586" y="6263"/>
                  </a:cubicBezTo>
                  <a:cubicBezTo>
                    <a:pt x="4836" y="6067"/>
                    <a:pt x="4952" y="5800"/>
                    <a:pt x="4970" y="5496"/>
                  </a:cubicBezTo>
                  <a:cubicBezTo>
                    <a:pt x="4997" y="5041"/>
                    <a:pt x="5024" y="4595"/>
                    <a:pt x="4979" y="4149"/>
                  </a:cubicBezTo>
                  <a:cubicBezTo>
                    <a:pt x="4925" y="3685"/>
                    <a:pt x="4818" y="3221"/>
                    <a:pt x="4658" y="2784"/>
                  </a:cubicBezTo>
                  <a:cubicBezTo>
                    <a:pt x="4658" y="2954"/>
                    <a:pt x="4658" y="3114"/>
                    <a:pt x="4658" y="3275"/>
                  </a:cubicBezTo>
                  <a:cubicBezTo>
                    <a:pt x="4654" y="3329"/>
                    <a:pt x="4615" y="3354"/>
                    <a:pt x="4576" y="3354"/>
                  </a:cubicBezTo>
                  <a:cubicBezTo>
                    <a:pt x="4530" y="3354"/>
                    <a:pt x="4483" y="3320"/>
                    <a:pt x="4488" y="3257"/>
                  </a:cubicBezTo>
                  <a:cubicBezTo>
                    <a:pt x="4488" y="2945"/>
                    <a:pt x="4497" y="2615"/>
                    <a:pt x="4453" y="2294"/>
                  </a:cubicBezTo>
                  <a:cubicBezTo>
                    <a:pt x="4292" y="1964"/>
                    <a:pt x="4114" y="1651"/>
                    <a:pt x="3891" y="1366"/>
                  </a:cubicBezTo>
                  <a:cubicBezTo>
                    <a:pt x="3864" y="1321"/>
                    <a:pt x="3828" y="1286"/>
                    <a:pt x="3792" y="1241"/>
                  </a:cubicBezTo>
                  <a:lnTo>
                    <a:pt x="3792" y="1241"/>
                  </a:lnTo>
                  <a:cubicBezTo>
                    <a:pt x="3819" y="1312"/>
                    <a:pt x="3828" y="1384"/>
                    <a:pt x="3846" y="1455"/>
                  </a:cubicBezTo>
                  <a:cubicBezTo>
                    <a:pt x="3856" y="1520"/>
                    <a:pt x="3808" y="1557"/>
                    <a:pt x="3760" y="1557"/>
                  </a:cubicBezTo>
                  <a:cubicBezTo>
                    <a:pt x="3722" y="1557"/>
                    <a:pt x="3684" y="1533"/>
                    <a:pt x="3676" y="1482"/>
                  </a:cubicBezTo>
                  <a:cubicBezTo>
                    <a:pt x="3641" y="1277"/>
                    <a:pt x="3569" y="1071"/>
                    <a:pt x="3471" y="884"/>
                  </a:cubicBezTo>
                  <a:cubicBezTo>
                    <a:pt x="3106" y="518"/>
                    <a:pt x="2677" y="224"/>
                    <a:pt x="2187" y="81"/>
                  </a:cubicBezTo>
                  <a:lnTo>
                    <a:pt x="2187" y="81"/>
                  </a:lnTo>
                  <a:cubicBezTo>
                    <a:pt x="2196" y="90"/>
                    <a:pt x="2204" y="99"/>
                    <a:pt x="2213" y="99"/>
                  </a:cubicBezTo>
                  <a:cubicBezTo>
                    <a:pt x="2295" y="151"/>
                    <a:pt x="2235" y="257"/>
                    <a:pt x="2162" y="257"/>
                  </a:cubicBezTo>
                  <a:cubicBezTo>
                    <a:pt x="2147" y="257"/>
                    <a:pt x="2131" y="253"/>
                    <a:pt x="2115" y="242"/>
                  </a:cubicBezTo>
                  <a:cubicBezTo>
                    <a:pt x="1955" y="135"/>
                    <a:pt x="1785" y="54"/>
                    <a:pt x="1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1344964" y="381300"/>
              <a:ext cx="291622" cy="363753"/>
            </a:xfrm>
            <a:custGeom>
              <a:avLst/>
              <a:gdLst/>
              <a:ahLst/>
              <a:cxnLst/>
              <a:rect l="l" t="t" r="r" b="b"/>
              <a:pathLst>
                <a:path w="4613" h="5754" extrusionOk="0">
                  <a:moveTo>
                    <a:pt x="1152" y="1"/>
                  </a:moveTo>
                  <a:cubicBezTo>
                    <a:pt x="759" y="1"/>
                    <a:pt x="367" y="100"/>
                    <a:pt x="36" y="340"/>
                  </a:cubicBezTo>
                  <a:cubicBezTo>
                    <a:pt x="18" y="376"/>
                    <a:pt x="9" y="412"/>
                    <a:pt x="0" y="438"/>
                  </a:cubicBezTo>
                  <a:cubicBezTo>
                    <a:pt x="121" y="297"/>
                    <a:pt x="314" y="228"/>
                    <a:pt x="509" y="228"/>
                  </a:cubicBezTo>
                  <a:cubicBezTo>
                    <a:pt x="560" y="228"/>
                    <a:pt x="611" y="233"/>
                    <a:pt x="660" y="242"/>
                  </a:cubicBezTo>
                  <a:cubicBezTo>
                    <a:pt x="785" y="269"/>
                    <a:pt x="901" y="313"/>
                    <a:pt x="1008" y="376"/>
                  </a:cubicBezTo>
                  <a:cubicBezTo>
                    <a:pt x="1133" y="376"/>
                    <a:pt x="1258" y="376"/>
                    <a:pt x="1374" y="385"/>
                  </a:cubicBezTo>
                  <a:cubicBezTo>
                    <a:pt x="1419" y="385"/>
                    <a:pt x="1454" y="429"/>
                    <a:pt x="1446" y="474"/>
                  </a:cubicBezTo>
                  <a:cubicBezTo>
                    <a:pt x="1446" y="528"/>
                    <a:pt x="1401" y="554"/>
                    <a:pt x="1356" y="554"/>
                  </a:cubicBezTo>
                  <a:cubicBezTo>
                    <a:pt x="1321" y="554"/>
                    <a:pt x="1294" y="554"/>
                    <a:pt x="1258" y="545"/>
                  </a:cubicBezTo>
                  <a:lnTo>
                    <a:pt x="1258" y="545"/>
                  </a:lnTo>
                  <a:cubicBezTo>
                    <a:pt x="1267" y="554"/>
                    <a:pt x="1285" y="563"/>
                    <a:pt x="1294" y="572"/>
                  </a:cubicBezTo>
                  <a:cubicBezTo>
                    <a:pt x="1508" y="751"/>
                    <a:pt x="1686" y="956"/>
                    <a:pt x="1856" y="1188"/>
                  </a:cubicBezTo>
                  <a:cubicBezTo>
                    <a:pt x="2097" y="1241"/>
                    <a:pt x="2347" y="1313"/>
                    <a:pt x="2578" y="1429"/>
                  </a:cubicBezTo>
                  <a:cubicBezTo>
                    <a:pt x="2663" y="1467"/>
                    <a:pt x="2629" y="1591"/>
                    <a:pt x="2555" y="1591"/>
                  </a:cubicBezTo>
                  <a:cubicBezTo>
                    <a:pt x="2543" y="1591"/>
                    <a:pt x="2530" y="1588"/>
                    <a:pt x="2516" y="1580"/>
                  </a:cubicBezTo>
                  <a:cubicBezTo>
                    <a:pt x="2347" y="1509"/>
                    <a:pt x="2168" y="1437"/>
                    <a:pt x="1990" y="1393"/>
                  </a:cubicBezTo>
                  <a:lnTo>
                    <a:pt x="1990" y="1393"/>
                  </a:lnTo>
                  <a:cubicBezTo>
                    <a:pt x="2186" y="1705"/>
                    <a:pt x="2347" y="2053"/>
                    <a:pt x="2480" y="2401"/>
                  </a:cubicBezTo>
                  <a:cubicBezTo>
                    <a:pt x="2570" y="2660"/>
                    <a:pt x="2650" y="2918"/>
                    <a:pt x="2730" y="3177"/>
                  </a:cubicBezTo>
                  <a:cubicBezTo>
                    <a:pt x="2900" y="3284"/>
                    <a:pt x="3060" y="3400"/>
                    <a:pt x="3212" y="3516"/>
                  </a:cubicBezTo>
                  <a:cubicBezTo>
                    <a:pt x="3284" y="3574"/>
                    <a:pt x="3234" y="3678"/>
                    <a:pt x="3164" y="3678"/>
                  </a:cubicBezTo>
                  <a:cubicBezTo>
                    <a:pt x="3148" y="3678"/>
                    <a:pt x="3131" y="3672"/>
                    <a:pt x="3114" y="3659"/>
                  </a:cubicBezTo>
                  <a:cubicBezTo>
                    <a:pt x="3016" y="3579"/>
                    <a:pt x="2909" y="3498"/>
                    <a:pt x="2793" y="3427"/>
                  </a:cubicBezTo>
                  <a:lnTo>
                    <a:pt x="2793" y="3427"/>
                  </a:lnTo>
                  <a:cubicBezTo>
                    <a:pt x="2882" y="3739"/>
                    <a:pt x="2962" y="4051"/>
                    <a:pt x="3051" y="4364"/>
                  </a:cubicBezTo>
                  <a:cubicBezTo>
                    <a:pt x="3292" y="4497"/>
                    <a:pt x="3515" y="4658"/>
                    <a:pt x="3729" y="4836"/>
                  </a:cubicBezTo>
                  <a:cubicBezTo>
                    <a:pt x="3794" y="4893"/>
                    <a:pt x="3744" y="4991"/>
                    <a:pt x="3680" y="4991"/>
                  </a:cubicBezTo>
                  <a:cubicBezTo>
                    <a:pt x="3664" y="4991"/>
                    <a:pt x="3647" y="4984"/>
                    <a:pt x="3631" y="4970"/>
                  </a:cubicBezTo>
                  <a:cubicBezTo>
                    <a:pt x="3471" y="4836"/>
                    <a:pt x="3301" y="4711"/>
                    <a:pt x="3123" y="4604"/>
                  </a:cubicBezTo>
                  <a:lnTo>
                    <a:pt x="3123" y="4604"/>
                  </a:lnTo>
                  <a:cubicBezTo>
                    <a:pt x="3212" y="4890"/>
                    <a:pt x="3319" y="5166"/>
                    <a:pt x="3515" y="5398"/>
                  </a:cubicBezTo>
                  <a:cubicBezTo>
                    <a:pt x="3687" y="5600"/>
                    <a:pt x="3961" y="5754"/>
                    <a:pt x="4227" y="5754"/>
                  </a:cubicBezTo>
                  <a:cubicBezTo>
                    <a:pt x="4362" y="5754"/>
                    <a:pt x="4496" y="5714"/>
                    <a:pt x="4612" y="5621"/>
                  </a:cubicBezTo>
                  <a:cubicBezTo>
                    <a:pt x="4345" y="3712"/>
                    <a:pt x="4175" y="1536"/>
                    <a:pt x="2534" y="394"/>
                  </a:cubicBezTo>
                  <a:cubicBezTo>
                    <a:pt x="2150" y="160"/>
                    <a:pt x="165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1454897" y="376116"/>
              <a:ext cx="192687" cy="413759"/>
            </a:xfrm>
            <a:custGeom>
              <a:avLst/>
              <a:gdLst/>
              <a:ahLst/>
              <a:cxnLst/>
              <a:rect l="l" t="t" r="r" b="b"/>
              <a:pathLst>
                <a:path w="3048" h="6545" extrusionOk="0">
                  <a:moveTo>
                    <a:pt x="816" y="1"/>
                  </a:moveTo>
                  <a:cubicBezTo>
                    <a:pt x="801" y="1"/>
                    <a:pt x="782" y="20"/>
                    <a:pt x="795" y="39"/>
                  </a:cubicBezTo>
                  <a:cubicBezTo>
                    <a:pt x="902" y="235"/>
                    <a:pt x="1009" y="440"/>
                    <a:pt x="1116" y="636"/>
                  </a:cubicBezTo>
                  <a:cubicBezTo>
                    <a:pt x="804" y="387"/>
                    <a:pt x="429" y="217"/>
                    <a:pt x="37" y="190"/>
                  </a:cubicBezTo>
                  <a:cubicBezTo>
                    <a:pt x="1" y="190"/>
                    <a:pt x="1" y="235"/>
                    <a:pt x="37" y="244"/>
                  </a:cubicBezTo>
                  <a:cubicBezTo>
                    <a:pt x="90" y="244"/>
                    <a:pt x="135" y="244"/>
                    <a:pt x="188" y="253"/>
                  </a:cubicBezTo>
                  <a:cubicBezTo>
                    <a:pt x="527" y="306"/>
                    <a:pt x="839" y="467"/>
                    <a:pt x="1098" y="681"/>
                  </a:cubicBezTo>
                  <a:cubicBezTo>
                    <a:pt x="918" y="618"/>
                    <a:pt x="726" y="583"/>
                    <a:pt x="532" y="583"/>
                  </a:cubicBezTo>
                  <a:cubicBezTo>
                    <a:pt x="477" y="583"/>
                    <a:pt x="422" y="586"/>
                    <a:pt x="367" y="592"/>
                  </a:cubicBezTo>
                  <a:cubicBezTo>
                    <a:pt x="342" y="600"/>
                    <a:pt x="340" y="637"/>
                    <a:pt x="360" y="637"/>
                  </a:cubicBezTo>
                  <a:cubicBezTo>
                    <a:pt x="362" y="637"/>
                    <a:pt x="364" y="637"/>
                    <a:pt x="367" y="636"/>
                  </a:cubicBezTo>
                  <a:cubicBezTo>
                    <a:pt x="419" y="631"/>
                    <a:pt x="472" y="629"/>
                    <a:pt x="525" y="629"/>
                  </a:cubicBezTo>
                  <a:cubicBezTo>
                    <a:pt x="751" y="629"/>
                    <a:pt x="978" y="674"/>
                    <a:pt x="1187" y="761"/>
                  </a:cubicBezTo>
                  <a:cubicBezTo>
                    <a:pt x="1187" y="770"/>
                    <a:pt x="1187" y="770"/>
                    <a:pt x="1196" y="770"/>
                  </a:cubicBezTo>
                  <a:cubicBezTo>
                    <a:pt x="1214" y="788"/>
                    <a:pt x="1232" y="797"/>
                    <a:pt x="1250" y="815"/>
                  </a:cubicBezTo>
                  <a:cubicBezTo>
                    <a:pt x="1580" y="1145"/>
                    <a:pt x="1803" y="1564"/>
                    <a:pt x="1981" y="1992"/>
                  </a:cubicBezTo>
                  <a:cubicBezTo>
                    <a:pt x="2088" y="2269"/>
                    <a:pt x="2187" y="2563"/>
                    <a:pt x="2276" y="2858"/>
                  </a:cubicBezTo>
                  <a:cubicBezTo>
                    <a:pt x="2240" y="2804"/>
                    <a:pt x="2204" y="2759"/>
                    <a:pt x="2160" y="2706"/>
                  </a:cubicBezTo>
                  <a:cubicBezTo>
                    <a:pt x="1928" y="2412"/>
                    <a:pt x="1651" y="2153"/>
                    <a:pt x="1348" y="1921"/>
                  </a:cubicBezTo>
                  <a:cubicBezTo>
                    <a:pt x="1345" y="1918"/>
                    <a:pt x="1341" y="1916"/>
                    <a:pt x="1336" y="1916"/>
                  </a:cubicBezTo>
                  <a:cubicBezTo>
                    <a:pt x="1319" y="1916"/>
                    <a:pt x="1300" y="1942"/>
                    <a:pt x="1321" y="1957"/>
                  </a:cubicBezTo>
                  <a:cubicBezTo>
                    <a:pt x="1402" y="2019"/>
                    <a:pt x="1482" y="2090"/>
                    <a:pt x="1562" y="2153"/>
                  </a:cubicBezTo>
                  <a:cubicBezTo>
                    <a:pt x="1848" y="2403"/>
                    <a:pt x="2097" y="2679"/>
                    <a:pt x="2320" y="2983"/>
                  </a:cubicBezTo>
                  <a:cubicBezTo>
                    <a:pt x="2365" y="3134"/>
                    <a:pt x="2401" y="3286"/>
                    <a:pt x="2445" y="3437"/>
                  </a:cubicBezTo>
                  <a:cubicBezTo>
                    <a:pt x="2570" y="3875"/>
                    <a:pt x="2668" y="4321"/>
                    <a:pt x="2758" y="4767"/>
                  </a:cubicBezTo>
                  <a:cubicBezTo>
                    <a:pt x="2731" y="4722"/>
                    <a:pt x="2695" y="4669"/>
                    <a:pt x="2668" y="4624"/>
                  </a:cubicBezTo>
                  <a:cubicBezTo>
                    <a:pt x="2481" y="4330"/>
                    <a:pt x="2249" y="4062"/>
                    <a:pt x="1972" y="3839"/>
                  </a:cubicBezTo>
                  <a:cubicBezTo>
                    <a:pt x="1969" y="3836"/>
                    <a:pt x="1965" y="3834"/>
                    <a:pt x="1961" y="3834"/>
                  </a:cubicBezTo>
                  <a:cubicBezTo>
                    <a:pt x="1943" y="3834"/>
                    <a:pt x="1924" y="3860"/>
                    <a:pt x="1946" y="3875"/>
                  </a:cubicBezTo>
                  <a:cubicBezTo>
                    <a:pt x="2017" y="3937"/>
                    <a:pt x="2088" y="4000"/>
                    <a:pt x="2160" y="4071"/>
                  </a:cubicBezTo>
                  <a:cubicBezTo>
                    <a:pt x="2410" y="4312"/>
                    <a:pt x="2615" y="4597"/>
                    <a:pt x="2775" y="4909"/>
                  </a:cubicBezTo>
                  <a:lnTo>
                    <a:pt x="2784" y="4909"/>
                  </a:lnTo>
                  <a:cubicBezTo>
                    <a:pt x="2784" y="4927"/>
                    <a:pt x="2784" y="4945"/>
                    <a:pt x="2793" y="4963"/>
                  </a:cubicBezTo>
                  <a:cubicBezTo>
                    <a:pt x="2882" y="5480"/>
                    <a:pt x="2954" y="5998"/>
                    <a:pt x="2998" y="6524"/>
                  </a:cubicBezTo>
                  <a:cubicBezTo>
                    <a:pt x="2998" y="6538"/>
                    <a:pt x="3012" y="6544"/>
                    <a:pt x="3024" y="6544"/>
                  </a:cubicBezTo>
                  <a:cubicBezTo>
                    <a:pt x="3036" y="6544"/>
                    <a:pt x="3047" y="6538"/>
                    <a:pt x="3043" y="6524"/>
                  </a:cubicBezTo>
                  <a:cubicBezTo>
                    <a:pt x="3043" y="6462"/>
                    <a:pt x="3034" y="6390"/>
                    <a:pt x="3025" y="6328"/>
                  </a:cubicBezTo>
                  <a:cubicBezTo>
                    <a:pt x="2981" y="5846"/>
                    <a:pt x="2909" y="5364"/>
                    <a:pt x="2820" y="4883"/>
                  </a:cubicBezTo>
                  <a:cubicBezTo>
                    <a:pt x="2909" y="4446"/>
                    <a:pt x="2954" y="4000"/>
                    <a:pt x="2963" y="3545"/>
                  </a:cubicBezTo>
                  <a:cubicBezTo>
                    <a:pt x="2963" y="3531"/>
                    <a:pt x="2952" y="3524"/>
                    <a:pt x="2939" y="3524"/>
                  </a:cubicBezTo>
                  <a:cubicBezTo>
                    <a:pt x="2927" y="3524"/>
                    <a:pt x="2914" y="3531"/>
                    <a:pt x="2909" y="3545"/>
                  </a:cubicBezTo>
                  <a:cubicBezTo>
                    <a:pt x="2909" y="3955"/>
                    <a:pt x="2873" y="4356"/>
                    <a:pt x="2802" y="4758"/>
                  </a:cubicBezTo>
                  <a:cubicBezTo>
                    <a:pt x="2695" y="4231"/>
                    <a:pt x="2579" y="3714"/>
                    <a:pt x="2427" y="3197"/>
                  </a:cubicBezTo>
                  <a:cubicBezTo>
                    <a:pt x="2410" y="3125"/>
                    <a:pt x="2383" y="3045"/>
                    <a:pt x="2365" y="2974"/>
                  </a:cubicBezTo>
                  <a:cubicBezTo>
                    <a:pt x="2365" y="2858"/>
                    <a:pt x="2365" y="2751"/>
                    <a:pt x="2365" y="2644"/>
                  </a:cubicBezTo>
                  <a:cubicBezTo>
                    <a:pt x="2347" y="2251"/>
                    <a:pt x="2285" y="1876"/>
                    <a:pt x="2178" y="1502"/>
                  </a:cubicBezTo>
                  <a:cubicBezTo>
                    <a:pt x="2174" y="1490"/>
                    <a:pt x="2164" y="1485"/>
                    <a:pt x="2154" y="1485"/>
                  </a:cubicBezTo>
                  <a:cubicBezTo>
                    <a:pt x="2141" y="1485"/>
                    <a:pt x="2128" y="1495"/>
                    <a:pt x="2133" y="1511"/>
                  </a:cubicBezTo>
                  <a:cubicBezTo>
                    <a:pt x="2160" y="1618"/>
                    <a:pt x="2187" y="1725"/>
                    <a:pt x="2213" y="1832"/>
                  </a:cubicBezTo>
                  <a:cubicBezTo>
                    <a:pt x="2285" y="2162"/>
                    <a:pt x="2320" y="2492"/>
                    <a:pt x="2320" y="2822"/>
                  </a:cubicBezTo>
                  <a:cubicBezTo>
                    <a:pt x="2204" y="2465"/>
                    <a:pt x="2088" y="2108"/>
                    <a:pt x="1928" y="1760"/>
                  </a:cubicBezTo>
                  <a:cubicBezTo>
                    <a:pt x="1749" y="1377"/>
                    <a:pt x="1526" y="1011"/>
                    <a:pt x="1205" y="726"/>
                  </a:cubicBezTo>
                  <a:cubicBezTo>
                    <a:pt x="1080" y="485"/>
                    <a:pt x="955" y="253"/>
                    <a:pt x="831" y="12"/>
                  </a:cubicBezTo>
                  <a:cubicBezTo>
                    <a:pt x="828" y="4"/>
                    <a:pt x="822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5" name="Google Shape;2445;p61"/>
          <p:cNvGrpSpPr/>
          <p:nvPr/>
        </p:nvGrpSpPr>
        <p:grpSpPr>
          <a:xfrm>
            <a:off x="-2674190" y="-2046996"/>
            <a:ext cx="587420" cy="990043"/>
            <a:chOff x="552044" y="480802"/>
            <a:chExt cx="334484" cy="563709"/>
          </a:xfrm>
        </p:grpSpPr>
        <p:sp>
          <p:nvSpPr>
            <p:cNvPr id="2446" name="Google Shape;2446;p61"/>
            <p:cNvSpPr/>
            <p:nvPr/>
          </p:nvSpPr>
          <p:spPr>
            <a:xfrm>
              <a:off x="552044" y="480802"/>
              <a:ext cx="334484" cy="505677"/>
            </a:xfrm>
            <a:custGeom>
              <a:avLst/>
              <a:gdLst/>
              <a:ahLst/>
              <a:cxnLst/>
              <a:rect l="l" t="t" r="r" b="b"/>
              <a:pathLst>
                <a:path w="5291" h="7999" extrusionOk="0">
                  <a:moveTo>
                    <a:pt x="3514" y="0"/>
                  </a:moveTo>
                  <a:cubicBezTo>
                    <a:pt x="3272" y="0"/>
                    <a:pt x="3029" y="37"/>
                    <a:pt x="2802" y="113"/>
                  </a:cubicBezTo>
                  <a:cubicBezTo>
                    <a:pt x="1892" y="417"/>
                    <a:pt x="1214" y="1202"/>
                    <a:pt x="768" y="2058"/>
                  </a:cubicBezTo>
                  <a:cubicBezTo>
                    <a:pt x="473" y="2611"/>
                    <a:pt x="268" y="3209"/>
                    <a:pt x="152" y="3824"/>
                  </a:cubicBezTo>
                  <a:cubicBezTo>
                    <a:pt x="45" y="4377"/>
                    <a:pt x="0" y="4940"/>
                    <a:pt x="36" y="5502"/>
                  </a:cubicBezTo>
                  <a:cubicBezTo>
                    <a:pt x="63" y="6037"/>
                    <a:pt x="179" y="6554"/>
                    <a:pt x="304" y="7072"/>
                  </a:cubicBezTo>
                  <a:cubicBezTo>
                    <a:pt x="384" y="7428"/>
                    <a:pt x="571" y="7714"/>
                    <a:pt x="901" y="7901"/>
                  </a:cubicBezTo>
                  <a:cubicBezTo>
                    <a:pt x="1016" y="7969"/>
                    <a:pt x="1136" y="7998"/>
                    <a:pt x="1255" y="7998"/>
                  </a:cubicBezTo>
                  <a:cubicBezTo>
                    <a:pt x="1611" y="7998"/>
                    <a:pt x="1961" y="7736"/>
                    <a:pt x="2141" y="7428"/>
                  </a:cubicBezTo>
                  <a:cubicBezTo>
                    <a:pt x="2347" y="7098"/>
                    <a:pt x="2409" y="6715"/>
                    <a:pt x="2463" y="6331"/>
                  </a:cubicBezTo>
                  <a:cubicBezTo>
                    <a:pt x="2579" y="5466"/>
                    <a:pt x="2614" y="4601"/>
                    <a:pt x="2775" y="3744"/>
                  </a:cubicBezTo>
                  <a:cubicBezTo>
                    <a:pt x="2944" y="2888"/>
                    <a:pt x="3239" y="2040"/>
                    <a:pt x="3810" y="1389"/>
                  </a:cubicBezTo>
                  <a:cubicBezTo>
                    <a:pt x="3997" y="1166"/>
                    <a:pt x="4220" y="970"/>
                    <a:pt x="4488" y="872"/>
                  </a:cubicBezTo>
                  <a:cubicBezTo>
                    <a:pt x="4589" y="838"/>
                    <a:pt x="4699" y="819"/>
                    <a:pt x="4807" y="819"/>
                  </a:cubicBezTo>
                  <a:cubicBezTo>
                    <a:pt x="4984" y="819"/>
                    <a:pt x="5158" y="868"/>
                    <a:pt x="5291" y="979"/>
                  </a:cubicBezTo>
                  <a:cubicBezTo>
                    <a:pt x="4969" y="336"/>
                    <a:pt x="4242" y="0"/>
                    <a:pt x="3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576509" y="535231"/>
              <a:ext cx="178020" cy="509280"/>
            </a:xfrm>
            <a:custGeom>
              <a:avLst/>
              <a:gdLst/>
              <a:ahLst/>
              <a:cxnLst/>
              <a:rect l="l" t="t" r="r" b="b"/>
              <a:pathLst>
                <a:path w="2816" h="8056" extrusionOk="0">
                  <a:moveTo>
                    <a:pt x="1832" y="0"/>
                  </a:moveTo>
                  <a:cubicBezTo>
                    <a:pt x="1821" y="0"/>
                    <a:pt x="1811" y="6"/>
                    <a:pt x="1808" y="19"/>
                  </a:cubicBezTo>
                  <a:cubicBezTo>
                    <a:pt x="1710" y="314"/>
                    <a:pt x="1603" y="617"/>
                    <a:pt x="1505" y="912"/>
                  </a:cubicBezTo>
                  <a:cubicBezTo>
                    <a:pt x="1192" y="1304"/>
                    <a:pt x="996" y="1786"/>
                    <a:pt x="862" y="2268"/>
                  </a:cubicBezTo>
                  <a:cubicBezTo>
                    <a:pt x="746" y="2696"/>
                    <a:pt x="675" y="3142"/>
                    <a:pt x="612" y="3579"/>
                  </a:cubicBezTo>
                  <a:cubicBezTo>
                    <a:pt x="550" y="3195"/>
                    <a:pt x="532" y="2794"/>
                    <a:pt x="550" y="2401"/>
                  </a:cubicBezTo>
                  <a:cubicBezTo>
                    <a:pt x="550" y="2276"/>
                    <a:pt x="568" y="2143"/>
                    <a:pt x="577" y="2018"/>
                  </a:cubicBezTo>
                  <a:cubicBezTo>
                    <a:pt x="582" y="1999"/>
                    <a:pt x="568" y="1990"/>
                    <a:pt x="554" y="1990"/>
                  </a:cubicBezTo>
                  <a:cubicBezTo>
                    <a:pt x="541" y="1990"/>
                    <a:pt x="527" y="1996"/>
                    <a:pt x="523" y="2009"/>
                  </a:cubicBezTo>
                  <a:cubicBezTo>
                    <a:pt x="470" y="2464"/>
                    <a:pt x="470" y="2928"/>
                    <a:pt x="532" y="3374"/>
                  </a:cubicBezTo>
                  <a:cubicBezTo>
                    <a:pt x="550" y="3508"/>
                    <a:pt x="568" y="3632"/>
                    <a:pt x="595" y="3766"/>
                  </a:cubicBezTo>
                  <a:cubicBezTo>
                    <a:pt x="586" y="3855"/>
                    <a:pt x="568" y="3945"/>
                    <a:pt x="559" y="4043"/>
                  </a:cubicBezTo>
                  <a:cubicBezTo>
                    <a:pt x="488" y="4667"/>
                    <a:pt x="443" y="5292"/>
                    <a:pt x="425" y="5925"/>
                  </a:cubicBezTo>
                  <a:cubicBezTo>
                    <a:pt x="265" y="5470"/>
                    <a:pt x="140" y="5006"/>
                    <a:pt x="59" y="4542"/>
                  </a:cubicBezTo>
                  <a:cubicBezTo>
                    <a:pt x="59" y="4527"/>
                    <a:pt x="47" y="4520"/>
                    <a:pt x="35" y="4520"/>
                  </a:cubicBezTo>
                  <a:cubicBezTo>
                    <a:pt x="18" y="4520"/>
                    <a:pt x="1" y="4531"/>
                    <a:pt x="6" y="4551"/>
                  </a:cubicBezTo>
                  <a:cubicBezTo>
                    <a:pt x="95" y="5069"/>
                    <a:pt x="238" y="5577"/>
                    <a:pt x="425" y="6077"/>
                  </a:cubicBezTo>
                  <a:cubicBezTo>
                    <a:pt x="416" y="6657"/>
                    <a:pt x="425" y="7228"/>
                    <a:pt x="461" y="7799"/>
                  </a:cubicBezTo>
                  <a:cubicBezTo>
                    <a:pt x="470" y="7879"/>
                    <a:pt x="470" y="7959"/>
                    <a:pt x="479" y="8039"/>
                  </a:cubicBezTo>
                  <a:cubicBezTo>
                    <a:pt x="479" y="8051"/>
                    <a:pt x="488" y="8056"/>
                    <a:pt x="499" y="8056"/>
                  </a:cubicBezTo>
                  <a:cubicBezTo>
                    <a:pt x="514" y="8056"/>
                    <a:pt x="532" y="8046"/>
                    <a:pt x="532" y="8031"/>
                  </a:cubicBezTo>
                  <a:cubicBezTo>
                    <a:pt x="488" y="7406"/>
                    <a:pt x="470" y="6782"/>
                    <a:pt x="479" y="6166"/>
                  </a:cubicBezTo>
                  <a:cubicBezTo>
                    <a:pt x="479" y="6139"/>
                    <a:pt x="479" y="6121"/>
                    <a:pt x="479" y="6104"/>
                  </a:cubicBezTo>
                  <a:cubicBezTo>
                    <a:pt x="479" y="6104"/>
                    <a:pt x="479" y="6095"/>
                    <a:pt x="479" y="6095"/>
                  </a:cubicBezTo>
                  <a:cubicBezTo>
                    <a:pt x="604" y="5702"/>
                    <a:pt x="791" y="5336"/>
                    <a:pt x="1041" y="4997"/>
                  </a:cubicBezTo>
                  <a:cubicBezTo>
                    <a:pt x="1103" y="4908"/>
                    <a:pt x="1175" y="4819"/>
                    <a:pt x="1255" y="4730"/>
                  </a:cubicBezTo>
                  <a:cubicBezTo>
                    <a:pt x="1276" y="4709"/>
                    <a:pt x="1253" y="4688"/>
                    <a:pt x="1230" y="4688"/>
                  </a:cubicBezTo>
                  <a:cubicBezTo>
                    <a:pt x="1223" y="4688"/>
                    <a:pt x="1216" y="4690"/>
                    <a:pt x="1210" y="4694"/>
                  </a:cubicBezTo>
                  <a:cubicBezTo>
                    <a:pt x="934" y="5006"/>
                    <a:pt x="711" y="5363"/>
                    <a:pt x="550" y="5747"/>
                  </a:cubicBezTo>
                  <a:cubicBezTo>
                    <a:pt x="523" y="5809"/>
                    <a:pt x="505" y="5872"/>
                    <a:pt x="479" y="5934"/>
                  </a:cubicBezTo>
                  <a:cubicBezTo>
                    <a:pt x="497" y="5390"/>
                    <a:pt x="532" y="4855"/>
                    <a:pt x="586" y="4319"/>
                  </a:cubicBezTo>
                  <a:cubicBezTo>
                    <a:pt x="604" y="4132"/>
                    <a:pt x="621" y="3954"/>
                    <a:pt x="648" y="3766"/>
                  </a:cubicBezTo>
                  <a:cubicBezTo>
                    <a:pt x="844" y="3374"/>
                    <a:pt x="1085" y="2999"/>
                    <a:pt x="1362" y="2660"/>
                  </a:cubicBezTo>
                  <a:cubicBezTo>
                    <a:pt x="1442" y="2562"/>
                    <a:pt x="1531" y="2464"/>
                    <a:pt x="1612" y="2375"/>
                  </a:cubicBezTo>
                  <a:cubicBezTo>
                    <a:pt x="1631" y="2356"/>
                    <a:pt x="1614" y="2337"/>
                    <a:pt x="1593" y="2337"/>
                  </a:cubicBezTo>
                  <a:cubicBezTo>
                    <a:pt x="1584" y="2337"/>
                    <a:pt x="1575" y="2340"/>
                    <a:pt x="1567" y="2348"/>
                  </a:cubicBezTo>
                  <a:cubicBezTo>
                    <a:pt x="1264" y="2669"/>
                    <a:pt x="996" y="3026"/>
                    <a:pt x="773" y="3418"/>
                  </a:cubicBezTo>
                  <a:cubicBezTo>
                    <a:pt x="737" y="3481"/>
                    <a:pt x="702" y="3543"/>
                    <a:pt x="666" y="3606"/>
                  </a:cubicBezTo>
                  <a:cubicBezTo>
                    <a:pt x="720" y="3249"/>
                    <a:pt x="773" y="2892"/>
                    <a:pt x="853" y="2544"/>
                  </a:cubicBezTo>
                  <a:cubicBezTo>
                    <a:pt x="969" y="2009"/>
                    <a:pt x="1157" y="1483"/>
                    <a:pt x="1478" y="1036"/>
                  </a:cubicBezTo>
                  <a:cubicBezTo>
                    <a:pt x="1496" y="1010"/>
                    <a:pt x="1514" y="992"/>
                    <a:pt x="1531" y="965"/>
                  </a:cubicBezTo>
                  <a:lnTo>
                    <a:pt x="1540" y="965"/>
                  </a:lnTo>
                  <a:cubicBezTo>
                    <a:pt x="1817" y="787"/>
                    <a:pt x="2138" y="680"/>
                    <a:pt x="2468" y="662"/>
                  </a:cubicBezTo>
                  <a:cubicBezTo>
                    <a:pt x="2501" y="654"/>
                    <a:pt x="2496" y="607"/>
                    <a:pt x="2467" y="607"/>
                  </a:cubicBezTo>
                  <a:cubicBezTo>
                    <a:pt x="2464" y="607"/>
                    <a:pt x="2462" y="608"/>
                    <a:pt x="2459" y="608"/>
                  </a:cubicBezTo>
                  <a:cubicBezTo>
                    <a:pt x="2165" y="626"/>
                    <a:pt x="1879" y="706"/>
                    <a:pt x="1629" y="849"/>
                  </a:cubicBezTo>
                  <a:cubicBezTo>
                    <a:pt x="1888" y="546"/>
                    <a:pt x="2218" y="305"/>
                    <a:pt x="2602" y="180"/>
                  </a:cubicBezTo>
                  <a:cubicBezTo>
                    <a:pt x="2664" y="162"/>
                    <a:pt x="2718" y="144"/>
                    <a:pt x="2780" y="127"/>
                  </a:cubicBezTo>
                  <a:cubicBezTo>
                    <a:pt x="2816" y="127"/>
                    <a:pt x="2807" y="73"/>
                    <a:pt x="2771" y="73"/>
                  </a:cubicBezTo>
                  <a:cubicBezTo>
                    <a:pt x="2316" y="171"/>
                    <a:pt x="1915" y="448"/>
                    <a:pt x="1603" y="796"/>
                  </a:cubicBezTo>
                  <a:cubicBezTo>
                    <a:pt x="1683" y="546"/>
                    <a:pt x="1772" y="296"/>
                    <a:pt x="1861" y="37"/>
                  </a:cubicBezTo>
                  <a:cubicBezTo>
                    <a:pt x="1867" y="15"/>
                    <a:pt x="1849" y="0"/>
                    <a:pt x="1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61"/>
          <p:cNvGrpSpPr/>
          <p:nvPr/>
        </p:nvGrpSpPr>
        <p:grpSpPr>
          <a:xfrm>
            <a:off x="746512" y="-2228283"/>
            <a:ext cx="619172" cy="735898"/>
            <a:chOff x="691878" y="954859"/>
            <a:chExt cx="352564" cy="419005"/>
          </a:xfrm>
        </p:grpSpPr>
        <p:sp>
          <p:nvSpPr>
            <p:cNvPr id="2449" name="Google Shape;2449;p61"/>
            <p:cNvSpPr/>
            <p:nvPr/>
          </p:nvSpPr>
          <p:spPr>
            <a:xfrm>
              <a:off x="691878" y="954859"/>
              <a:ext cx="351426" cy="367799"/>
            </a:xfrm>
            <a:custGeom>
              <a:avLst/>
              <a:gdLst/>
              <a:ahLst/>
              <a:cxnLst/>
              <a:rect l="l" t="t" r="r" b="b"/>
              <a:pathLst>
                <a:path w="5559" h="5818" extrusionOk="0">
                  <a:moveTo>
                    <a:pt x="3507" y="10"/>
                  </a:moveTo>
                  <a:cubicBezTo>
                    <a:pt x="3501" y="10"/>
                    <a:pt x="3495" y="10"/>
                    <a:pt x="3489" y="12"/>
                  </a:cubicBezTo>
                  <a:lnTo>
                    <a:pt x="3489" y="12"/>
                  </a:lnTo>
                  <a:cubicBezTo>
                    <a:pt x="3495" y="11"/>
                    <a:pt x="3501" y="11"/>
                    <a:pt x="3507" y="10"/>
                  </a:cubicBezTo>
                  <a:close/>
                  <a:moveTo>
                    <a:pt x="4104" y="1"/>
                  </a:moveTo>
                  <a:cubicBezTo>
                    <a:pt x="3917" y="37"/>
                    <a:pt x="3730" y="90"/>
                    <a:pt x="3560" y="170"/>
                  </a:cubicBezTo>
                  <a:cubicBezTo>
                    <a:pt x="3548" y="176"/>
                    <a:pt x="3536" y="178"/>
                    <a:pt x="3524" y="178"/>
                  </a:cubicBezTo>
                  <a:cubicBezTo>
                    <a:pt x="3445" y="178"/>
                    <a:pt x="3394" y="58"/>
                    <a:pt x="3480" y="19"/>
                  </a:cubicBezTo>
                  <a:cubicBezTo>
                    <a:pt x="3483" y="16"/>
                    <a:pt x="3486" y="14"/>
                    <a:pt x="3489" y="12"/>
                  </a:cubicBezTo>
                  <a:lnTo>
                    <a:pt x="3489" y="12"/>
                  </a:lnTo>
                  <a:cubicBezTo>
                    <a:pt x="2996" y="87"/>
                    <a:pt x="2538" y="317"/>
                    <a:pt x="2124" y="616"/>
                  </a:cubicBezTo>
                  <a:cubicBezTo>
                    <a:pt x="2008" y="795"/>
                    <a:pt x="1910" y="991"/>
                    <a:pt x="1847" y="1187"/>
                  </a:cubicBezTo>
                  <a:cubicBezTo>
                    <a:pt x="1833" y="1230"/>
                    <a:pt x="1799" y="1249"/>
                    <a:pt x="1765" y="1249"/>
                  </a:cubicBezTo>
                  <a:cubicBezTo>
                    <a:pt x="1713" y="1249"/>
                    <a:pt x="1662" y="1207"/>
                    <a:pt x="1678" y="1143"/>
                  </a:cubicBezTo>
                  <a:cubicBezTo>
                    <a:pt x="1705" y="1071"/>
                    <a:pt x="1731" y="1000"/>
                    <a:pt x="1758" y="929"/>
                  </a:cubicBezTo>
                  <a:lnTo>
                    <a:pt x="1758" y="929"/>
                  </a:lnTo>
                  <a:cubicBezTo>
                    <a:pt x="1723" y="973"/>
                    <a:pt x="1687" y="1009"/>
                    <a:pt x="1651" y="1045"/>
                  </a:cubicBezTo>
                  <a:cubicBezTo>
                    <a:pt x="1392" y="1303"/>
                    <a:pt x="1160" y="1580"/>
                    <a:pt x="964" y="1883"/>
                  </a:cubicBezTo>
                  <a:cubicBezTo>
                    <a:pt x="875" y="2195"/>
                    <a:pt x="839" y="2525"/>
                    <a:pt x="804" y="2838"/>
                  </a:cubicBezTo>
                  <a:cubicBezTo>
                    <a:pt x="795" y="2891"/>
                    <a:pt x="748" y="2918"/>
                    <a:pt x="706" y="2918"/>
                  </a:cubicBezTo>
                  <a:cubicBezTo>
                    <a:pt x="663" y="2918"/>
                    <a:pt x="625" y="2891"/>
                    <a:pt x="634" y="2838"/>
                  </a:cubicBezTo>
                  <a:cubicBezTo>
                    <a:pt x="652" y="2677"/>
                    <a:pt x="670" y="2508"/>
                    <a:pt x="697" y="2347"/>
                  </a:cubicBezTo>
                  <a:lnTo>
                    <a:pt x="697" y="2347"/>
                  </a:lnTo>
                  <a:cubicBezTo>
                    <a:pt x="474" y="2757"/>
                    <a:pt x="304" y="3195"/>
                    <a:pt x="197" y="3650"/>
                  </a:cubicBezTo>
                  <a:cubicBezTo>
                    <a:pt x="81" y="4087"/>
                    <a:pt x="45" y="4533"/>
                    <a:pt x="19" y="4988"/>
                  </a:cubicBezTo>
                  <a:cubicBezTo>
                    <a:pt x="1" y="5291"/>
                    <a:pt x="72" y="5568"/>
                    <a:pt x="295" y="5808"/>
                  </a:cubicBezTo>
                  <a:cubicBezTo>
                    <a:pt x="295" y="5808"/>
                    <a:pt x="295" y="5808"/>
                    <a:pt x="304" y="5817"/>
                  </a:cubicBezTo>
                  <a:cubicBezTo>
                    <a:pt x="830" y="3962"/>
                    <a:pt x="1294" y="1821"/>
                    <a:pt x="3070" y="920"/>
                  </a:cubicBezTo>
                  <a:cubicBezTo>
                    <a:pt x="3391" y="776"/>
                    <a:pt x="3777" y="688"/>
                    <a:pt x="4166" y="688"/>
                  </a:cubicBezTo>
                  <a:cubicBezTo>
                    <a:pt x="4671" y="688"/>
                    <a:pt x="5180" y="837"/>
                    <a:pt x="5559" y="1205"/>
                  </a:cubicBezTo>
                  <a:cubicBezTo>
                    <a:pt x="5398" y="563"/>
                    <a:pt x="4774" y="10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711096" y="998352"/>
              <a:ext cx="333346" cy="336191"/>
            </a:xfrm>
            <a:custGeom>
              <a:avLst/>
              <a:gdLst/>
              <a:ahLst/>
              <a:cxnLst/>
              <a:rect l="l" t="t" r="r" b="b"/>
              <a:pathLst>
                <a:path w="5273" h="5318" extrusionOk="0">
                  <a:moveTo>
                    <a:pt x="3862" y="0"/>
                  </a:moveTo>
                  <a:cubicBezTo>
                    <a:pt x="3473" y="0"/>
                    <a:pt x="3087" y="88"/>
                    <a:pt x="2766" y="232"/>
                  </a:cubicBezTo>
                  <a:cubicBezTo>
                    <a:pt x="990" y="1133"/>
                    <a:pt x="526" y="3274"/>
                    <a:pt x="0" y="5129"/>
                  </a:cubicBezTo>
                  <a:cubicBezTo>
                    <a:pt x="125" y="5262"/>
                    <a:pt x="287" y="5317"/>
                    <a:pt x="455" y="5317"/>
                  </a:cubicBezTo>
                  <a:cubicBezTo>
                    <a:pt x="693" y="5317"/>
                    <a:pt x="942" y="5206"/>
                    <a:pt x="1115" y="5049"/>
                  </a:cubicBezTo>
                  <a:cubicBezTo>
                    <a:pt x="1338" y="4853"/>
                    <a:pt x="1481" y="4585"/>
                    <a:pt x="1606" y="4318"/>
                  </a:cubicBezTo>
                  <a:lnTo>
                    <a:pt x="1606" y="4318"/>
                  </a:lnTo>
                  <a:cubicBezTo>
                    <a:pt x="1419" y="4398"/>
                    <a:pt x="1240" y="4505"/>
                    <a:pt x="1062" y="4612"/>
                  </a:cubicBezTo>
                  <a:cubicBezTo>
                    <a:pt x="1047" y="4622"/>
                    <a:pt x="1032" y="4627"/>
                    <a:pt x="1019" y="4627"/>
                  </a:cubicBezTo>
                  <a:cubicBezTo>
                    <a:pt x="951" y="4627"/>
                    <a:pt x="907" y="4512"/>
                    <a:pt x="981" y="4460"/>
                  </a:cubicBezTo>
                  <a:cubicBezTo>
                    <a:pt x="1213" y="4318"/>
                    <a:pt x="1454" y="4184"/>
                    <a:pt x="1713" y="4094"/>
                  </a:cubicBezTo>
                  <a:cubicBezTo>
                    <a:pt x="1847" y="3791"/>
                    <a:pt x="1972" y="3497"/>
                    <a:pt x="2097" y="3193"/>
                  </a:cubicBezTo>
                  <a:lnTo>
                    <a:pt x="2097" y="3193"/>
                  </a:lnTo>
                  <a:cubicBezTo>
                    <a:pt x="1981" y="3256"/>
                    <a:pt x="1856" y="3318"/>
                    <a:pt x="1749" y="3381"/>
                  </a:cubicBezTo>
                  <a:cubicBezTo>
                    <a:pt x="1732" y="3391"/>
                    <a:pt x="1717" y="3396"/>
                    <a:pt x="1702" y="3396"/>
                  </a:cubicBezTo>
                  <a:cubicBezTo>
                    <a:pt x="1629" y="3396"/>
                    <a:pt x="1586" y="3281"/>
                    <a:pt x="1668" y="3229"/>
                  </a:cubicBezTo>
                  <a:cubicBezTo>
                    <a:pt x="1838" y="3131"/>
                    <a:pt x="2016" y="3033"/>
                    <a:pt x="2195" y="2962"/>
                  </a:cubicBezTo>
                  <a:cubicBezTo>
                    <a:pt x="2311" y="2712"/>
                    <a:pt x="2418" y="2462"/>
                    <a:pt x="2551" y="2221"/>
                  </a:cubicBezTo>
                  <a:cubicBezTo>
                    <a:pt x="2721" y="1891"/>
                    <a:pt x="2926" y="1570"/>
                    <a:pt x="3167" y="1284"/>
                  </a:cubicBezTo>
                  <a:lnTo>
                    <a:pt x="3167" y="1284"/>
                  </a:lnTo>
                  <a:cubicBezTo>
                    <a:pt x="2989" y="1311"/>
                    <a:pt x="2801" y="1356"/>
                    <a:pt x="2623" y="1409"/>
                  </a:cubicBezTo>
                  <a:cubicBezTo>
                    <a:pt x="2613" y="1413"/>
                    <a:pt x="2603" y="1414"/>
                    <a:pt x="2595" y="1414"/>
                  </a:cubicBezTo>
                  <a:cubicBezTo>
                    <a:pt x="2510" y="1414"/>
                    <a:pt x="2490" y="1272"/>
                    <a:pt x="2587" y="1240"/>
                  </a:cubicBezTo>
                  <a:cubicBezTo>
                    <a:pt x="2828" y="1168"/>
                    <a:pt x="3078" y="1124"/>
                    <a:pt x="3337" y="1106"/>
                  </a:cubicBezTo>
                  <a:cubicBezTo>
                    <a:pt x="3524" y="901"/>
                    <a:pt x="3738" y="722"/>
                    <a:pt x="3970" y="571"/>
                  </a:cubicBezTo>
                  <a:cubicBezTo>
                    <a:pt x="3988" y="571"/>
                    <a:pt x="3997" y="562"/>
                    <a:pt x="4006" y="553"/>
                  </a:cubicBezTo>
                  <a:cubicBezTo>
                    <a:pt x="3979" y="553"/>
                    <a:pt x="3943" y="544"/>
                    <a:pt x="3916" y="544"/>
                  </a:cubicBezTo>
                  <a:cubicBezTo>
                    <a:pt x="3863" y="544"/>
                    <a:pt x="3827" y="508"/>
                    <a:pt x="3827" y="455"/>
                  </a:cubicBezTo>
                  <a:cubicBezTo>
                    <a:pt x="3827" y="414"/>
                    <a:pt x="3864" y="373"/>
                    <a:pt x="3905" y="373"/>
                  </a:cubicBezTo>
                  <a:cubicBezTo>
                    <a:pt x="3909" y="373"/>
                    <a:pt x="3913" y="374"/>
                    <a:pt x="3916" y="374"/>
                  </a:cubicBezTo>
                  <a:cubicBezTo>
                    <a:pt x="4032" y="383"/>
                    <a:pt x="4157" y="392"/>
                    <a:pt x="4273" y="419"/>
                  </a:cubicBezTo>
                  <a:cubicBezTo>
                    <a:pt x="4398" y="366"/>
                    <a:pt x="4514" y="339"/>
                    <a:pt x="4648" y="330"/>
                  </a:cubicBezTo>
                  <a:cubicBezTo>
                    <a:pt x="4658" y="329"/>
                    <a:pt x="4668" y="329"/>
                    <a:pt x="4678" y="329"/>
                  </a:cubicBezTo>
                  <a:cubicBezTo>
                    <a:pt x="4909" y="329"/>
                    <a:pt x="5144" y="427"/>
                    <a:pt x="5272" y="615"/>
                  </a:cubicBezTo>
                  <a:cubicBezTo>
                    <a:pt x="5263" y="580"/>
                    <a:pt x="5263" y="553"/>
                    <a:pt x="5255" y="517"/>
                  </a:cubicBezTo>
                  <a:cubicBezTo>
                    <a:pt x="4876" y="149"/>
                    <a:pt x="4367" y="0"/>
                    <a:pt x="3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92700" y="982738"/>
              <a:ext cx="245157" cy="391127"/>
            </a:xfrm>
            <a:custGeom>
              <a:avLst/>
              <a:gdLst/>
              <a:ahLst/>
              <a:cxnLst/>
              <a:rect l="l" t="t" r="r" b="b"/>
              <a:pathLst>
                <a:path w="3878" h="6187" extrusionOk="0">
                  <a:moveTo>
                    <a:pt x="3097" y="0"/>
                  </a:moveTo>
                  <a:cubicBezTo>
                    <a:pt x="3092" y="0"/>
                    <a:pt x="3087" y="2"/>
                    <a:pt x="3083" y="6"/>
                  </a:cubicBezTo>
                  <a:cubicBezTo>
                    <a:pt x="2923" y="229"/>
                    <a:pt x="2771" y="443"/>
                    <a:pt x="2611" y="657"/>
                  </a:cubicBezTo>
                  <a:cubicBezTo>
                    <a:pt x="2263" y="898"/>
                    <a:pt x="1986" y="1237"/>
                    <a:pt x="1763" y="1594"/>
                  </a:cubicBezTo>
                  <a:cubicBezTo>
                    <a:pt x="1558" y="1915"/>
                    <a:pt x="1388" y="2254"/>
                    <a:pt x="1228" y="2593"/>
                  </a:cubicBezTo>
                  <a:cubicBezTo>
                    <a:pt x="1272" y="2263"/>
                    <a:pt x="1353" y="1933"/>
                    <a:pt x="1469" y="1621"/>
                  </a:cubicBezTo>
                  <a:cubicBezTo>
                    <a:pt x="1504" y="1522"/>
                    <a:pt x="1549" y="1424"/>
                    <a:pt x="1594" y="1317"/>
                  </a:cubicBezTo>
                  <a:cubicBezTo>
                    <a:pt x="1599" y="1300"/>
                    <a:pt x="1582" y="1286"/>
                    <a:pt x="1567" y="1286"/>
                  </a:cubicBezTo>
                  <a:cubicBezTo>
                    <a:pt x="1559" y="1286"/>
                    <a:pt x="1552" y="1290"/>
                    <a:pt x="1549" y="1299"/>
                  </a:cubicBezTo>
                  <a:cubicBezTo>
                    <a:pt x="1388" y="1656"/>
                    <a:pt x="1281" y="2022"/>
                    <a:pt x="1210" y="2406"/>
                  </a:cubicBezTo>
                  <a:cubicBezTo>
                    <a:pt x="1192" y="2513"/>
                    <a:pt x="1174" y="2620"/>
                    <a:pt x="1165" y="2736"/>
                  </a:cubicBezTo>
                  <a:cubicBezTo>
                    <a:pt x="1130" y="2807"/>
                    <a:pt x="1103" y="2878"/>
                    <a:pt x="1067" y="2950"/>
                  </a:cubicBezTo>
                  <a:cubicBezTo>
                    <a:pt x="853" y="3440"/>
                    <a:pt x="666" y="3931"/>
                    <a:pt x="487" y="4440"/>
                  </a:cubicBezTo>
                  <a:cubicBezTo>
                    <a:pt x="478" y="4038"/>
                    <a:pt x="487" y="3628"/>
                    <a:pt x="541" y="3226"/>
                  </a:cubicBezTo>
                  <a:cubicBezTo>
                    <a:pt x="541" y="3212"/>
                    <a:pt x="528" y="3203"/>
                    <a:pt x="516" y="3203"/>
                  </a:cubicBezTo>
                  <a:cubicBezTo>
                    <a:pt x="506" y="3203"/>
                    <a:pt x="496" y="3210"/>
                    <a:pt x="496" y="3226"/>
                  </a:cubicBezTo>
                  <a:cubicBezTo>
                    <a:pt x="443" y="3663"/>
                    <a:pt x="425" y="4118"/>
                    <a:pt x="452" y="4565"/>
                  </a:cubicBezTo>
                  <a:cubicBezTo>
                    <a:pt x="300" y="5028"/>
                    <a:pt x="166" y="5492"/>
                    <a:pt x="50" y="5965"/>
                  </a:cubicBezTo>
                  <a:cubicBezTo>
                    <a:pt x="32" y="6036"/>
                    <a:pt x="23" y="6099"/>
                    <a:pt x="6" y="6161"/>
                  </a:cubicBezTo>
                  <a:cubicBezTo>
                    <a:pt x="0" y="6177"/>
                    <a:pt x="13" y="6186"/>
                    <a:pt x="27" y="6186"/>
                  </a:cubicBezTo>
                  <a:cubicBezTo>
                    <a:pt x="36" y="6186"/>
                    <a:pt x="46" y="6182"/>
                    <a:pt x="50" y="6170"/>
                  </a:cubicBezTo>
                  <a:cubicBezTo>
                    <a:pt x="166" y="5653"/>
                    <a:pt x="309" y="5144"/>
                    <a:pt x="469" y="4645"/>
                  </a:cubicBezTo>
                  <a:cubicBezTo>
                    <a:pt x="478" y="4627"/>
                    <a:pt x="478" y="4609"/>
                    <a:pt x="487" y="4600"/>
                  </a:cubicBezTo>
                  <a:cubicBezTo>
                    <a:pt x="487" y="4591"/>
                    <a:pt x="487" y="4591"/>
                    <a:pt x="496" y="4591"/>
                  </a:cubicBezTo>
                  <a:cubicBezTo>
                    <a:pt x="693" y="4306"/>
                    <a:pt x="933" y="4056"/>
                    <a:pt x="1219" y="3842"/>
                  </a:cubicBezTo>
                  <a:cubicBezTo>
                    <a:pt x="1290" y="3788"/>
                    <a:pt x="1379" y="3735"/>
                    <a:pt x="1460" y="3681"/>
                  </a:cubicBezTo>
                  <a:cubicBezTo>
                    <a:pt x="1481" y="3667"/>
                    <a:pt x="1468" y="3641"/>
                    <a:pt x="1448" y="3641"/>
                  </a:cubicBezTo>
                  <a:cubicBezTo>
                    <a:pt x="1443" y="3641"/>
                    <a:pt x="1438" y="3642"/>
                    <a:pt x="1433" y="3646"/>
                  </a:cubicBezTo>
                  <a:cubicBezTo>
                    <a:pt x="1130" y="3824"/>
                    <a:pt x="862" y="4056"/>
                    <a:pt x="639" y="4324"/>
                  </a:cubicBezTo>
                  <a:cubicBezTo>
                    <a:pt x="603" y="4368"/>
                    <a:pt x="568" y="4413"/>
                    <a:pt x="532" y="4457"/>
                  </a:cubicBezTo>
                  <a:cubicBezTo>
                    <a:pt x="684" y="4029"/>
                    <a:pt x="844" y="3601"/>
                    <a:pt x="1023" y="3182"/>
                  </a:cubicBezTo>
                  <a:cubicBezTo>
                    <a:pt x="1085" y="3039"/>
                    <a:pt x="1147" y="2896"/>
                    <a:pt x="1210" y="2754"/>
                  </a:cubicBezTo>
                  <a:cubicBezTo>
                    <a:pt x="1469" y="2477"/>
                    <a:pt x="1754" y="2236"/>
                    <a:pt x="2066" y="2031"/>
                  </a:cubicBezTo>
                  <a:cubicBezTo>
                    <a:pt x="2156" y="1977"/>
                    <a:pt x="2245" y="1924"/>
                    <a:pt x="2334" y="1870"/>
                  </a:cubicBezTo>
                  <a:cubicBezTo>
                    <a:pt x="2356" y="1856"/>
                    <a:pt x="2342" y="1830"/>
                    <a:pt x="2322" y="1830"/>
                  </a:cubicBezTo>
                  <a:cubicBezTo>
                    <a:pt x="2317" y="1830"/>
                    <a:pt x="2312" y="1831"/>
                    <a:pt x="2307" y="1835"/>
                  </a:cubicBezTo>
                  <a:cubicBezTo>
                    <a:pt x="1986" y="2013"/>
                    <a:pt x="1674" y="2245"/>
                    <a:pt x="1397" y="2495"/>
                  </a:cubicBezTo>
                  <a:cubicBezTo>
                    <a:pt x="1353" y="2539"/>
                    <a:pt x="1308" y="2584"/>
                    <a:pt x="1263" y="2629"/>
                  </a:cubicBezTo>
                  <a:cubicBezTo>
                    <a:pt x="1388" y="2352"/>
                    <a:pt x="1531" y="2076"/>
                    <a:pt x="1683" y="1817"/>
                  </a:cubicBezTo>
                  <a:cubicBezTo>
                    <a:pt x="1906" y="1415"/>
                    <a:pt x="2191" y="1032"/>
                    <a:pt x="2566" y="755"/>
                  </a:cubicBezTo>
                  <a:cubicBezTo>
                    <a:pt x="2584" y="737"/>
                    <a:pt x="2602" y="720"/>
                    <a:pt x="2619" y="711"/>
                  </a:cubicBezTo>
                  <a:lnTo>
                    <a:pt x="2628" y="711"/>
                  </a:lnTo>
                  <a:cubicBezTo>
                    <a:pt x="2775" y="668"/>
                    <a:pt x="2925" y="648"/>
                    <a:pt x="3073" y="648"/>
                  </a:cubicBezTo>
                  <a:cubicBezTo>
                    <a:pt x="3203" y="648"/>
                    <a:pt x="3333" y="664"/>
                    <a:pt x="3458" y="693"/>
                  </a:cubicBezTo>
                  <a:cubicBezTo>
                    <a:pt x="3460" y="694"/>
                    <a:pt x="3463" y="694"/>
                    <a:pt x="3465" y="694"/>
                  </a:cubicBezTo>
                  <a:cubicBezTo>
                    <a:pt x="3486" y="694"/>
                    <a:pt x="3491" y="656"/>
                    <a:pt x="3467" y="648"/>
                  </a:cubicBezTo>
                  <a:cubicBezTo>
                    <a:pt x="3342" y="616"/>
                    <a:pt x="3212" y="600"/>
                    <a:pt x="3082" y="600"/>
                  </a:cubicBezTo>
                  <a:cubicBezTo>
                    <a:pt x="2962" y="600"/>
                    <a:pt x="2842" y="614"/>
                    <a:pt x="2727" y="639"/>
                  </a:cubicBezTo>
                  <a:cubicBezTo>
                    <a:pt x="3012" y="461"/>
                    <a:pt x="3342" y="345"/>
                    <a:pt x="3690" y="336"/>
                  </a:cubicBezTo>
                  <a:cubicBezTo>
                    <a:pt x="3744" y="336"/>
                    <a:pt x="3788" y="336"/>
                    <a:pt x="3842" y="345"/>
                  </a:cubicBezTo>
                  <a:cubicBezTo>
                    <a:pt x="3868" y="345"/>
                    <a:pt x="3877" y="300"/>
                    <a:pt x="3851" y="300"/>
                  </a:cubicBezTo>
                  <a:cubicBezTo>
                    <a:pt x="3802" y="296"/>
                    <a:pt x="3754" y="294"/>
                    <a:pt x="3706" y="294"/>
                  </a:cubicBezTo>
                  <a:cubicBezTo>
                    <a:pt x="3355" y="294"/>
                    <a:pt x="3016" y="405"/>
                    <a:pt x="2718" y="586"/>
                  </a:cubicBezTo>
                  <a:cubicBezTo>
                    <a:pt x="2851" y="407"/>
                    <a:pt x="2985" y="220"/>
                    <a:pt x="3119" y="42"/>
                  </a:cubicBezTo>
                  <a:cubicBezTo>
                    <a:pt x="3133" y="21"/>
                    <a:pt x="3115" y="0"/>
                    <a:pt x="3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61"/>
          <p:cNvGrpSpPr/>
          <p:nvPr/>
        </p:nvGrpSpPr>
        <p:grpSpPr>
          <a:xfrm>
            <a:off x="3165503" y="-2748027"/>
            <a:ext cx="1352086" cy="2476142"/>
            <a:chOff x="3519309" y="2453621"/>
            <a:chExt cx="1232868" cy="2257812"/>
          </a:xfrm>
        </p:grpSpPr>
        <p:sp>
          <p:nvSpPr>
            <p:cNvPr id="2453" name="Google Shape;2453;p61"/>
            <p:cNvSpPr/>
            <p:nvPr/>
          </p:nvSpPr>
          <p:spPr>
            <a:xfrm>
              <a:off x="3519309" y="2453621"/>
              <a:ext cx="556034" cy="292206"/>
            </a:xfrm>
            <a:custGeom>
              <a:avLst/>
              <a:gdLst/>
              <a:ahLst/>
              <a:cxnLst/>
              <a:rect l="l" t="t" r="r" b="b"/>
              <a:pathLst>
                <a:path w="5408" h="2842" extrusionOk="0">
                  <a:moveTo>
                    <a:pt x="2695" y="371"/>
                  </a:moveTo>
                  <a:lnTo>
                    <a:pt x="2695" y="371"/>
                  </a:lnTo>
                  <a:cubicBezTo>
                    <a:pt x="2722" y="380"/>
                    <a:pt x="2740" y="388"/>
                    <a:pt x="2758" y="406"/>
                  </a:cubicBezTo>
                  <a:lnTo>
                    <a:pt x="2731" y="415"/>
                  </a:lnTo>
                  <a:cubicBezTo>
                    <a:pt x="2722" y="397"/>
                    <a:pt x="2713" y="388"/>
                    <a:pt x="2695" y="371"/>
                  </a:cubicBezTo>
                  <a:close/>
                  <a:moveTo>
                    <a:pt x="2543" y="317"/>
                  </a:moveTo>
                  <a:cubicBezTo>
                    <a:pt x="2597" y="344"/>
                    <a:pt x="2650" y="388"/>
                    <a:pt x="2686" y="442"/>
                  </a:cubicBezTo>
                  <a:lnTo>
                    <a:pt x="2472" y="540"/>
                  </a:lnTo>
                  <a:cubicBezTo>
                    <a:pt x="2481" y="496"/>
                    <a:pt x="2490" y="451"/>
                    <a:pt x="2508" y="415"/>
                  </a:cubicBezTo>
                  <a:cubicBezTo>
                    <a:pt x="2517" y="380"/>
                    <a:pt x="2526" y="344"/>
                    <a:pt x="2543" y="317"/>
                  </a:cubicBezTo>
                  <a:close/>
                  <a:moveTo>
                    <a:pt x="3810" y="433"/>
                  </a:moveTo>
                  <a:cubicBezTo>
                    <a:pt x="3783" y="487"/>
                    <a:pt x="3757" y="540"/>
                    <a:pt x="3757" y="603"/>
                  </a:cubicBezTo>
                  <a:cubicBezTo>
                    <a:pt x="3757" y="620"/>
                    <a:pt x="3748" y="647"/>
                    <a:pt x="3757" y="665"/>
                  </a:cubicBezTo>
                  <a:cubicBezTo>
                    <a:pt x="3712" y="638"/>
                    <a:pt x="3667" y="594"/>
                    <a:pt x="3632" y="549"/>
                  </a:cubicBezTo>
                  <a:cubicBezTo>
                    <a:pt x="3676" y="513"/>
                    <a:pt x="3730" y="487"/>
                    <a:pt x="3783" y="451"/>
                  </a:cubicBezTo>
                  <a:cubicBezTo>
                    <a:pt x="3792" y="451"/>
                    <a:pt x="3801" y="442"/>
                    <a:pt x="3810" y="433"/>
                  </a:cubicBezTo>
                  <a:close/>
                  <a:moveTo>
                    <a:pt x="4140" y="299"/>
                  </a:moveTo>
                  <a:cubicBezTo>
                    <a:pt x="4185" y="308"/>
                    <a:pt x="4221" y="326"/>
                    <a:pt x="4256" y="344"/>
                  </a:cubicBezTo>
                  <a:cubicBezTo>
                    <a:pt x="4310" y="388"/>
                    <a:pt x="4345" y="442"/>
                    <a:pt x="4354" y="496"/>
                  </a:cubicBezTo>
                  <a:cubicBezTo>
                    <a:pt x="4363" y="558"/>
                    <a:pt x="4345" y="620"/>
                    <a:pt x="4292" y="674"/>
                  </a:cubicBezTo>
                  <a:cubicBezTo>
                    <a:pt x="4235" y="739"/>
                    <a:pt x="4155" y="782"/>
                    <a:pt x="4074" y="782"/>
                  </a:cubicBezTo>
                  <a:cubicBezTo>
                    <a:pt x="4066" y="782"/>
                    <a:pt x="4059" y="782"/>
                    <a:pt x="4051" y="781"/>
                  </a:cubicBezTo>
                  <a:cubicBezTo>
                    <a:pt x="3971" y="781"/>
                    <a:pt x="3890" y="754"/>
                    <a:pt x="3810" y="710"/>
                  </a:cubicBezTo>
                  <a:cubicBezTo>
                    <a:pt x="3810" y="674"/>
                    <a:pt x="3801" y="638"/>
                    <a:pt x="3810" y="612"/>
                  </a:cubicBezTo>
                  <a:cubicBezTo>
                    <a:pt x="3819" y="522"/>
                    <a:pt x="3855" y="442"/>
                    <a:pt x="3917" y="380"/>
                  </a:cubicBezTo>
                  <a:cubicBezTo>
                    <a:pt x="3989" y="344"/>
                    <a:pt x="4069" y="326"/>
                    <a:pt x="4140" y="299"/>
                  </a:cubicBezTo>
                  <a:close/>
                  <a:moveTo>
                    <a:pt x="2392" y="290"/>
                  </a:moveTo>
                  <a:cubicBezTo>
                    <a:pt x="2427" y="290"/>
                    <a:pt x="2463" y="290"/>
                    <a:pt x="2490" y="299"/>
                  </a:cubicBezTo>
                  <a:cubicBezTo>
                    <a:pt x="2481" y="326"/>
                    <a:pt x="2463" y="362"/>
                    <a:pt x="2454" y="397"/>
                  </a:cubicBezTo>
                  <a:cubicBezTo>
                    <a:pt x="2436" y="451"/>
                    <a:pt x="2427" y="513"/>
                    <a:pt x="2419" y="567"/>
                  </a:cubicBezTo>
                  <a:lnTo>
                    <a:pt x="1794" y="861"/>
                  </a:lnTo>
                  <a:cubicBezTo>
                    <a:pt x="1830" y="736"/>
                    <a:pt x="1883" y="629"/>
                    <a:pt x="1955" y="531"/>
                  </a:cubicBezTo>
                  <a:cubicBezTo>
                    <a:pt x="2053" y="406"/>
                    <a:pt x="2222" y="290"/>
                    <a:pt x="2392" y="290"/>
                  </a:cubicBezTo>
                  <a:close/>
                  <a:moveTo>
                    <a:pt x="1897" y="153"/>
                  </a:moveTo>
                  <a:cubicBezTo>
                    <a:pt x="2063" y="153"/>
                    <a:pt x="2228" y="178"/>
                    <a:pt x="2383" y="228"/>
                  </a:cubicBezTo>
                  <a:cubicBezTo>
                    <a:pt x="2195" y="237"/>
                    <a:pt x="2017" y="353"/>
                    <a:pt x="1910" y="496"/>
                  </a:cubicBezTo>
                  <a:cubicBezTo>
                    <a:pt x="1821" y="612"/>
                    <a:pt x="1767" y="745"/>
                    <a:pt x="1732" y="888"/>
                  </a:cubicBezTo>
                  <a:lnTo>
                    <a:pt x="1562" y="968"/>
                  </a:lnTo>
                  <a:cubicBezTo>
                    <a:pt x="1500" y="924"/>
                    <a:pt x="1419" y="906"/>
                    <a:pt x="1339" y="906"/>
                  </a:cubicBezTo>
                  <a:cubicBezTo>
                    <a:pt x="1303" y="906"/>
                    <a:pt x="1259" y="906"/>
                    <a:pt x="1214" y="915"/>
                  </a:cubicBezTo>
                  <a:cubicBezTo>
                    <a:pt x="1205" y="924"/>
                    <a:pt x="1196" y="924"/>
                    <a:pt x="1187" y="924"/>
                  </a:cubicBezTo>
                  <a:cubicBezTo>
                    <a:pt x="1089" y="852"/>
                    <a:pt x="1000" y="736"/>
                    <a:pt x="1009" y="594"/>
                  </a:cubicBezTo>
                  <a:cubicBezTo>
                    <a:pt x="1027" y="353"/>
                    <a:pt x="1330" y="246"/>
                    <a:pt x="1428" y="219"/>
                  </a:cubicBezTo>
                  <a:cubicBezTo>
                    <a:pt x="1581" y="175"/>
                    <a:pt x="1739" y="153"/>
                    <a:pt x="1897" y="153"/>
                  </a:cubicBezTo>
                  <a:close/>
                  <a:moveTo>
                    <a:pt x="2713" y="487"/>
                  </a:moveTo>
                  <a:cubicBezTo>
                    <a:pt x="2713" y="504"/>
                    <a:pt x="2722" y="513"/>
                    <a:pt x="2731" y="531"/>
                  </a:cubicBezTo>
                  <a:cubicBezTo>
                    <a:pt x="2758" y="629"/>
                    <a:pt x="2749" y="719"/>
                    <a:pt x="2695" y="781"/>
                  </a:cubicBezTo>
                  <a:cubicBezTo>
                    <a:pt x="2650" y="835"/>
                    <a:pt x="2579" y="870"/>
                    <a:pt x="2517" y="906"/>
                  </a:cubicBezTo>
                  <a:cubicBezTo>
                    <a:pt x="2472" y="924"/>
                    <a:pt x="2419" y="951"/>
                    <a:pt x="2383" y="986"/>
                  </a:cubicBezTo>
                  <a:cubicBezTo>
                    <a:pt x="2392" y="951"/>
                    <a:pt x="2401" y="924"/>
                    <a:pt x="2410" y="879"/>
                  </a:cubicBezTo>
                  <a:cubicBezTo>
                    <a:pt x="2427" y="808"/>
                    <a:pt x="2445" y="736"/>
                    <a:pt x="2454" y="665"/>
                  </a:cubicBezTo>
                  <a:cubicBezTo>
                    <a:pt x="2454" y="647"/>
                    <a:pt x="2463" y="620"/>
                    <a:pt x="2463" y="603"/>
                  </a:cubicBezTo>
                  <a:lnTo>
                    <a:pt x="2713" y="487"/>
                  </a:lnTo>
                  <a:close/>
                  <a:moveTo>
                    <a:pt x="2401" y="629"/>
                  </a:moveTo>
                  <a:cubicBezTo>
                    <a:pt x="2401" y="638"/>
                    <a:pt x="2401" y="647"/>
                    <a:pt x="2401" y="656"/>
                  </a:cubicBezTo>
                  <a:cubicBezTo>
                    <a:pt x="2392" y="727"/>
                    <a:pt x="2374" y="799"/>
                    <a:pt x="2356" y="870"/>
                  </a:cubicBezTo>
                  <a:cubicBezTo>
                    <a:pt x="2347" y="915"/>
                    <a:pt x="2338" y="951"/>
                    <a:pt x="2320" y="986"/>
                  </a:cubicBezTo>
                  <a:cubicBezTo>
                    <a:pt x="2237" y="950"/>
                    <a:pt x="2145" y="931"/>
                    <a:pt x="2055" y="931"/>
                  </a:cubicBezTo>
                  <a:cubicBezTo>
                    <a:pt x="1943" y="931"/>
                    <a:pt x="1834" y="961"/>
                    <a:pt x="1749" y="1031"/>
                  </a:cubicBezTo>
                  <a:cubicBezTo>
                    <a:pt x="1758" y="995"/>
                    <a:pt x="1767" y="959"/>
                    <a:pt x="1776" y="924"/>
                  </a:cubicBezTo>
                  <a:lnTo>
                    <a:pt x="2401" y="629"/>
                  </a:lnTo>
                  <a:close/>
                  <a:moveTo>
                    <a:pt x="1336" y="955"/>
                  </a:moveTo>
                  <a:cubicBezTo>
                    <a:pt x="1397" y="955"/>
                    <a:pt x="1452" y="971"/>
                    <a:pt x="1500" y="995"/>
                  </a:cubicBezTo>
                  <a:lnTo>
                    <a:pt x="1384" y="1049"/>
                  </a:lnTo>
                  <a:cubicBezTo>
                    <a:pt x="1366" y="1049"/>
                    <a:pt x="1348" y="1040"/>
                    <a:pt x="1339" y="1031"/>
                  </a:cubicBezTo>
                  <a:cubicBezTo>
                    <a:pt x="1312" y="1022"/>
                    <a:pt x="1277" y="995"/>
                    <a:pt x="1241" y="968"/>
                  </a:cubicBezTo>
                  <a:cubicBezTo>
                    <a:pt x="1274" y="959"/>
                    <a:pt x="1305" y="955"/>
                    <a:pt x="1336" y="955"/>
                  </a:cubicBezTo>
                  <a:close/>
                  <a:moveTo>
                    <a:pt x="2897" y="56"/>
                  </a:moveTo>
                  <a:cubicBezTo>
                    <a:pt x="3024" y="56"/>
                    <a:pt x="3150" y="126"/>
                    <a:pt x="3239" y="201"/>
                  </a:cubicBezTo>
                  <a:cubicBezTo>
                    <a:pt x="3320" y="264"/>
                    <a:pt x="3391" y="353"/>
                    <a:pt x="3453" y="433"/>
                  </a:cubicBezTo>
                  <a:cubicBezTo>
                    <a:pt x="3489" y="469"/>
                    <a:pt x="3516" y="513"/>
                    <a:pt x="3551" y="549"/>
                  </a:cubicBezTo>
                  <a:cubicBezTo>
                    <a:pt x="3480" y="594"/>
                    <a:pt x="3418" y="647"/>
                    <a:pt x="3355" y="701"/>
                  </a:cubicBezTo>
                  <a:cubicBezTo>
                    <a:pt x="3275" y="763"/>
                    <a:pt x="3204" y="835"/>
                    <a:pt x="3114" y="897"/>
                  </a:cubicBezTo>
                  <a:cubicBezTo>
                    <a:pt x="3105" y="888"/>
                    <a:pt x="3105" y="879"/>
                    <a:pt x="3097" y="879"/>
                  </a:cubicBezTo>
                  <a:cubicBezTo>
                    <a:pt x="3043" y="839"/>
                    <a:pt x="2979" y="819"/>
                    <a:pt x="2910" y="819"/>
                  </a:cubicBezTo>
                  <a:cubicBezTo>
                    <a:pt x="2886" y="819"/>
                    <a:pt x="2862" y="821"/>
                    <a:pt x="2838" y="826"/>
                  </a:cubicBezTo>
                  <a:cubicBezTo>
                    <a:pt x="2713" y="852"/>
                    <a:pt x="2570" y="951"/>
                    <a:pt x="2481" y="1075"/>
                  </a:cubicBezTo>
                  <a:cubicBezTo>
                    <a:pt x="2463" y="1058"/>
                    <a:pt x="2445" y="1049"/>
                    <a:pt x="2436" y="1040"/>
                  </a:cubicBezTo>
                  <a:cubicBezTo>
                    <a:pt x="2427" y="1031"/>
                    <a:pt x="2419" y="1031"/>
                    <a:pt x="2419" y="1031"/>
                  </a:cubicBezTo>
                  <a:cubicBezTo>
                    <a:pt x="2454" y="995"/>
                    <a:pt x="2499" y="977"/>
                    <a:pt x="2543" y="951"/>
                  </a:cubicBezTo>
                  <a:cubicBezTo>
                    <a:pt x="2615" y="915"/>
                    <a:pt x="2686" y="879"/>
                    <a:pt x="2731" y="808"/>
                  </a:cubicBezTo>
                  <a:cubicBezTo>
                    <a:pt x="2802" y="736"/>
                    <a:pt x="2811" y="629"/>
                    <a:pt x="2784" y="513"/>
                  </a:cubicBezTo>
                  <a:cubicBezTo>
                    <a:pt x="2775" y="496"/>
                    <a:pt x="2766" y="478"/>
                    <a:pt x="2758" y="460"/>
                  </a:cubicBezTo>
                  <a:lnTo>
                    <a:pt x="2865" y="415"/>
                  </a:lnTo>
                  <a:lnTo>
                    <a:pt x="2829" y="388"/>
                  </a:lnTo>
                  <a:cubicBezTo>
                    <a:pt x="2749" y="335"/>
                    <a:pt x="2668" y="290"/>
                    <a:pt x="2579" y="246"/>
                  </a:cubicBezTo>
                  <a:cubicBezTo>
                    <a:pt x="2633" y="165"/>
                    <a:pt x="2704" y="103"/>
                    <a:pt x="2784" y="76"/>
                  </a:cubicBezTo>
                  <a:cubicBezTo>
                    <a:pt x="2821" y="62"/>
                    <a:pt x="2859" y="56"/>
                    <a:pt x="2897" y="56"/>
                  </a:cubicBezTo>
                  <a:close/>
                  <a:moveTo>
                    <a:pt x="1714" y="959"/>
                  </a:moveTo>
                  <a:lnTo>
                    <a:pt x="1714" y="959"/>
                  </a:lnTo>
                  <a:cubicBezTo>
                    <a:pt x="1696" y="995"/>
                    <a:pt x="1687" y="1040"/>
                    <a:pt x="1678" y="1084"/>
                  </a:cubicBezTo>
                  <a:cubicBezTo>
                    <a:pt x="1660" y="1058"/>
                    <a:pt x="1633" y="1031"/>
                    <a:pt x="1607" y="1004"/>
                  </a:cubicBezTo>
                  <a:lnTo>
                    <a:pt x="1714" y="959"/>
                  </a:lnTo>
                  <a:close/>
                  <a:moveTo>
                    <a:pt x="4529" y="256"/>
                  </a:moveTo>
                  <a:cubicBezTo>
                    <a:pt x="4635" y="256"/>
                    <a:pt x="4741" y="267"/>
                    <a:pt x="4845" y="290"/>
                  </a:cubicBezTo>
                  <a:cubicBezTo>
                    <a:pt x="5032" y="335"/>
                    <a:pt x="5166" y="415"/>
                    <a:pt x="5246" y="522"/>
                  </a:cubicBezTo>
                  <a:cubicBezTo>
                    <a:pt x="5327" y="638"/>
                    <a:pt x="5345" y="835"/>
                    <a:pt x="5229" y="933"/>
                  </a:cubicBezTo>
                  <a:cubicBezTo>
                    <a:pt x="5166" y="986"/>
                    <a:pt x="5086" y="1004"/>
                    <a:pt x="4997" y="1022"/>
                  </a:cubicBezTo>
                  <a:cubicBezTo>
                    <a:pt x="5023" y="968"/>
                    <a:pt x="5032" y="897"/>
                    <a:pt x="5023" y="835"/>
                  </a:cubicBezTo>
                  <a:cubicBezTo>
                    <a:pt x="5006" y="754"/>
                    <a:pt x="4961" y="692"/>
                    <a:pt x="4881" y="647"/>
                  </a:cubicBezTo>
                  <a:cubicBezTo>
                    <a:pt x="4819" y="610"/>
                    <a:pt x="4749" y="590"/>
                    <a:pt x="4679" y="590"/>
                  </a:cubicBezTo>
                  <a:cubicBezTo>
                    <a:pt x="4648" y="590"/>
                    <a:pt x="4617" y="594"/>
                    <a:pt x="4586" y="603"/>
                  </a:cubicBezTo>
                  <a:cubicBezTo>
                    <a:pt x="4435" y="647"/>
                    <a:pt x="4301" y="772"/>
                    <a:pt x="4212" y="959"/>
                  </a:cubicBezTo>
                  <a:cubicBezTo>
                    <a:pt x="4176" y="1022"/>
                    <a:pt x="4158" y="1084"/>
                    <a:pt x="4131" y="1138"/>
                  </a:cubicBezTo>
                  <a:cubicBezTo>
                    <a:pt x="4069" y="1102"/>
                    <a:pt x="4006" y="1058"/>
                    <a:pt x="3953" y="995"/>
                  </a:cubicBezTo>
                  <a:cubicBezTo>
                    <a:pt x="3890" y="933"/>
                    <a:pt x="3846" y="852"/>
                    <a:pt x="3828" y="781"/>
                  </a:cubicBezTo>
                  <a:lnTo>
                    <a:pt x="3828" y="781"/>
                  </a:lnTo>
                  <a:cubicBezTo>
                    <a:pt x="3899" y="817"/>
                    <a:pt x="3971" y="835"/>
                    <a:pt x="4051" y="835"/>
                  </a:cubicBezTo>
                  <a:cubicBezTo>
                    <a:pt x="4059" y="835"/>
                    <a:pt x="4067" y="836"/>
                    <a:pt x="4074" y="836"/>
                  </a:cubicBezTo>
                  <a:cubicBezTo>
                    <a:pt x="4174" y="836"/>
                    <a:pt x="4270" y="784"/>
                    <a:pt x="4337" y="710"/>
                  </a:cubicBezTo>
                  <a:cubicBezTo>
                    <a:pt x="4390" y="647"/>
                    <a:pt x="4417" y="567"/>
                    <a:pt x="4408" y="487"/>
                  </a:cubicBezTo>
                  <a:cubicBezTo>
                    <a:pt x="4399" y="415"/>
                    <a:pt x="4354" y="353"/>
                    <a:pt x="4292" y="299"/>
                  </a:cubicBezTo>
                  <a:cubicBezTo>
                    <a:pt x="4274" y="290"/>
                    <a:pt x="4265" y="281"/>
                    <a:pt x="4247" y="281"/>
                  </a:cubicBezTo>
                  <a:cubicBezTo>
                    <a:pt x="4340" y="265"/>
                    <a:pt x="4435" y="256"/>
                    <a:pt x="4529" y="256"/>
                  </a:cubicBezTo>
                  <a:close/>
                  <a:moveTo>
                    <a:pt x="1553" y="1031"/>
                  </a:moveTo>
                  <a:cubicBezTo>
                    <a:pt x="1562" y="1031"/>
                    <a:pt x="1562" y="1040"/>
                    <a:pt x="1571" y="1040"/>
                  </a:cubicBezTo>
                  <a:cubicBezTo>
                    <a:pt x="1607" y="1075"/>
                    <a:pt x="1633" y="1102"/>
                    <a:pt x="1660" y="1147"/>
                  </a:cubicBezTo>
                  <a:lnTo>
                    <a:pt x="1660" y="1156"/>
                  </a:lnTo>
                  <a:cubicBezTo>
                    <a:pt x="1589" y="1138"/>
                    <a:pt x="1517" y="1111"/>
                    <a:pt x="1446" y="1084"/>
                  </a:cubicBezTo>
                  <a:lnTo>
                    <a:pt x="1553" y="1031"/>
                  </a:lnTo>
                  <a:close/>
                  <a:moveTo>
                    <a:pt x="2915" y="872"/>
                  </a:moveTo>
                  <a:cubicBezTo>
                    <a:pt x="2968" y="872"/>
                    <a:pt x="3015" y="891"/>
                    <a:pt x="3061" y="924"/>
                  </a:cubicBezTo>
                  <a:lnTo>
                    <a:pt x="3070" y="924"/>
                  </a:lnTo>
                  <a:cubicBezTo>
                    <a:pt x="3052" y="942"/>
                    <a:pt x="3034" y="951"/>
                    <a:pt x="3016" y="959"/>
                  </a:cubicBezTo>
                  <a:cubicBezTo>
                    <a:pt x="2882" y="1049"/>
                    <a:pt x="2740" y="1111"/>
                    <a:pt x="2588" y="1156"/>
                  </a:cubicBezTo>
                  <a:cubicBezTo>
                    <a:pt x="2570" y="1138"/>
                    <a:pt x="2543" y="1120"/>
                    <a:pt x="2526" y="1102"/>
                  </a:cubicBezTo>
                  <a:cubicBezTo>
                    <a:pt x="2606" y="986"/>
                    <a:pt x="2731" y="906"/>
                    <a:pt x="2856" y="879"/>
                  </a:cubicBezTo>
                  <a:cubicBezTo>
                    <a:pt x="2876" y="875"/>
                    <a:pt x="2896" y="872"/>
                    <a:pt x="2915" y="872"/>
                  </a:cubicBezTo>
                  <a:close/>
                  <a:moveTo>
                    <a:pt x="4845" y="1120"/>
                  </a:moveTo>
                  <a:lnTo>
                    <a:pt x="4845" y="1120"/>
                  </a:lnTo>
                  <a:cubicBezTo>
                    <a:pt x="4820" y="1145"/>
                    <a:pt x="4787" y="1163"/>
                    <a:pt x="4745" y="1179"/>
                  </a:cubicBezTo>
                  <a:lnTo>
                    <a:pt x="4745" y="1179"/>
                  </a:lnTo>
                  <a:cubicBezTo>
                    <a:pt x="4748" y="1177"/>
                    <a:pt x="4750" y="1174"/>
                    <a:pt x="4756" y="1174"/>
                  </a:cubicBezTo>
                  <a:cubicBezTo>
                    <a:pt x="4783" y="1147"/>
                    <a:pt x="4809" y="1129"/>
                    <a:pt x="4845" y="1120"/>
                  </a:cubicBezTo>
                  <a:close/>
                  <a:moveTo>
                    <a:pt x="2499" y="1147"/>
                  </a:moveTo>
                  <a:cubicBezTo>
                    <a:pt x="2508" y="1156"/>
                    <a:pt x="2517" y="1165"/>
                    <a:pt x="2526" y="1174"/>
                  </a:cubicBezTo>
                  <a:cubicBezTo>
                    <a:pt x="2508" y="1174"/>
                    <a:pt x="2490" y="1182"/>
                    <a:pt x="2481" y="1182"/>
                  </a:cubicBezTo>
                  <a:cubicBezTo>
                    <a:pt x="2481" y="1174"/>
                    <a:pt x="2490" y="1165"/>
                    <a:pt x="2499" y="1147"/>
                  </a:cubicBezTo>
                  <a:close/>
                  <a:moveTo>
                    <a:pt x="2374" y="1066"/>
                  </a:moveTo>
                  <a:cubicBezTo>
                    <a:pt x="2383" y="1075"/>
                    <a:pt x="2392" y="1075"/>
                    <a:pt x="2401" y="1084"/>
                  </a:cubicBezTo>
                  <a:cubicBezTo>
                    <a:pt x="2419" y="1093"/>
                    <a:pt x="2436" y="1102"/>
                    <a:pt x="2454" y="1120"/>
                  </a:cubicBezTo>
                  <a:cubicBezTo>
                    <a:pt x="2436" y="1147"/>
                    <a:pt x="2419" y="1165"/>
                    <a:pt x="2410" y="1191"/>
                  </a:cubicBezTo>
                  <a:cubicBezTo>
                    <a:pt x="2383" y="1200"/>
                    <a:pt x="2347" y="1200"/>
                    <a:pt x="2320" y="1209"/>
                  </a:cubicBezTo>
                  <a:cubicBezTo>
                    <a:pt x="2320" y="1174"/>
                    <a:pt x="2329" y="1138"/>
                    <a:pt x="2347" y="1111"/>
                  </a:cubicBezTo>
                  <a:cubicBezTo>
                    <a:pt x="2356" y="1093"/>
                    <a:pt x="2365" y="1084"/>
                    <a:pt x="2374" y="1066"/>
                  </a:cubicBezTo>
                  <a:close/>
                  <a:moveTo>
                    <a:pt x="2062" y="985"/>
                  </a:moveTo>
                  <a:cubicBezTo>
                    <a:pt x="2143" y="985"/>
                    <a:pt x="2226" y="1001"/>
                    <a:pt x="2303" y="1031"/>
                  </a:cubicBezTo>
                  <a:cubicBezTo>
                    <a:pt x="2267" y="1102"/>
                    <a:pt x="2222" y="1156"/>
                    <a:pt x="2178" y="1200"/>
                  </a:cubicBezTo>
                  <a:cubicBezTo>
                    <a:pt x="2169" y="1209"/>
                    <a:pt x="2151" y="1209"/>
                    <a:pt x="2142" y="1218"/>
                  </a:cubicBezTo>
                  <a:cubicBezTo>
                    <a:pt x="2017" y="1218"/>
                    <a:pt x="1883" y="1209"/>
                    <a:pt x="1758" y="1182"/>
                  </a:cubicBezTo>
                  <a:cubicBezTo>
                    <a:pt x="1749" y="1165"/>
                    <a:pt x="1732" y="1156"/>
                    <a:pt x="1723" y="1138"/>
                  </a:cubicBezTo>
                  <a:cubicBezTo>
                    <a:pt x="1796" y="1031"/>
                    <a:pt x="1925" y="985"/>
                    <a:pt x="2062" y="985"/>
                  </a:cubicBezTo>
                  <a:close/>
                  <a:moveTo>
                    <a:pt x="2267" y="1182"/>
                  </a:moveTo>
                  <a:cubicBezTo>
                    <a:pt x="2267" y="1191"/>
                    <a:pt x="2267" y="1200"/>
                    <a:pt x="2267" y="1209"/>
                  </a:cubicBezTo>
                  <a:cubicBezTo>
                    <a:pt x="2258" y="1218"/>
                    <a:pt x="2249" y="1218"/>
                    <a:pt x="2240" y="1218"/>
                  </a:cubicBezTo>
                  <a:cubicBezTo>
                    <a:pt x="2249" y="1200"/>
                    <a:pt x="2258" y="1191"/>
                    <a:pt x="2267" y="1182"/>
                  </a:cubicBezTo>
                  <a:close/>
                  <a:moveTo>
                    <a:pt x="1170" y="986"/>
                  </a:moveTo>
                  <a:cubicBezTo>
                    <a:pt x="1223" y="1031"/>
                    <a:pt x="1277" y="1058"/>
                    <a:pt x="1312" y="1075"/>
                  </a:cubicBezTo>
                  <a:cubicBezTo>
                    <a:pt x="1312" y="1075"/>
                    <a:pt x="1312" y="1084"/>
                    <a:pt x="1321" y="1084"/>
                  </a:cubicBezTo>
                  <a:lnTo>
                    <a:pt x="1009" y="1227"/>
                  </a:lnTo>
                  <a:cubicBezTo>
                    <a:pt x="982" y="1209"/>
                    <a:pt x="955" y="1200"/>
                    <a:pt x="929" y="1191"/>
                  </a:cubicBezTo>
                  <a:cubicBezTo>
                    <a:pt x="982" y="1102"/>
                    <a:pt x="1071" y="1031"/>
                    <a:pt x="1170" y="986"/>
                  </a:cubicBezTo>
                  <a:close/>
                  <a:moveTo>
                    <a:pt x="4683" y="644"/>
                  </a:moveTo>
                  <a:cubicBezTo>
                    <a:pt x="4745" y="644"/>
                    <a:pt x="4805" y="662"/>
                    <a:pt x="4854" y="692"/>
                  </a:cubicBezTo>
                  <a:cubicBezTo>
                    <a:pt x="4916" y="727"/>
                    <a:pt x="4952" y="781"/>
                    <a:pt x="4970" y="843"/>
                  </a:cubicBezTo>
                  <a:cubicBezTo>
                    <a:pt x="4988" y="915"/>
                    <a:pt x="4961" y="977"/>
                    <a:pt x="4916" y="1040"/>
                  </a:cubicBezTo>
                  <a:cubicBezTo>
                    <a:pt x="4845" y="1058"/>
                    <a:pt x="4774" y="1075"/>
                    <a:pt x="4720" y="1129"/>
                  </a:cubicBezTo>
                  <a:cubicBezTo>
                    <a:pt x="4693" y="1156"/>
                    <a:pt x="4667" y="1182"/>
                    <a:pt x="4649" y="1218"/>
                  </a:cubicBezTo>
                  <a:cubicBezTo>
                    <a:pt x="4598" y="1230"/>
                    <a:pt x="4546" y="1236"/>
                    <a:pt x="4493" y="1236"/>
                  </a:cubicBezTo>
                  <a:cubicBezTo>
                    <a:pt x="4387" y="1236"/>
                    <a:pt x="4280" y="1212"/>
                    <a:pt x="4185" y="1165"/>
                  </a:cubicBezTo>
                  <a:cubicBezTo>
                    <a:pt x="4203" y="1102"/>
                    <a:pt x="4229" y="1040"/>
                    <a:pt x="4256" y="986"/>
                  </a:cubicBezTo>
                  <a:cubicBezTo>
                    <a:pt x="4310" y="888"/>
                    <a:pt x="4417" y="710"/>
                    <a:pt x="4595" y="656"/>
                  </a:cubicBezTo>
                  <a:cubicBezTo>
                    <a:pt x="4624" y="648"/>
                    <a:pt x="4653" y="644"/>
                    <a:pt x="4683" y="644"/>
                  </a:cubicBezTo>
                  <a:close/>
                  <a:moveTo>
                    <a:pt x="1856" y="1254"/>
                  </a:moveTo>
                  <a:lnTo>
                    <a:pt x="1856" y="1254"/>
                  </a:lnTo>
                  <a:cubicBezTo>
                    <a:pt x="1910" y="1263"/>
                    <a:pt x="1964" y="1272"/>
                    <a:pt x="2017" y="1272"/>
                  </a:cubicBezTo>
                  <a:cubicBezTo>
                    <a:pt x="1997" y="1275"/>
                    <a:pt x="1977" y="1277"/>
                    <a:pt x="1956" y="1277"/>
                  </a:cubicBezTo>
                  <a:cubicBezTo>
                    <a:pt x="1920" y="1277"/>
                    <a:pt x="1885" y="1271"/>
                    <a:pt x="1856" y="1254"/>
                  </a:cubicBezTo>
                  <a:close/>
                  <a:moveTo>
                    <a:pt x="911" y="1245"/>
                  </a:moveTo>
                  <a:cubicBezTo>
                    <a:pt x="920" y="1245"/>
                    <a:pt x="938" y="1254"/>
                    <a:pt x="947" y="1254"/>
                  </a:cubicBezTo>
                  <a:lnTo>
                    <a:pt x="902" y="1281"/>
                  </a:lnTo>
                  <a:cubicBezTo>
                    <a:pt x="902" y="1272"/>
                    <a:pt x="902" y="1263"/>
                    <a:pt x="911" y="1254"/>
                  </a:cubicBezTo>
                  <a:cubicBezTo>
                    <a:pt x="911" y="1245"/>
                    <a:pt x="911" y="1245"/>
                    <a:pt x="911" y="1245"/>
                  </a:cubicBezTo>
                  <a:close/>
                  <a:moveTo>
                    <a:pt x="2383" y="1254"/>
                  </a:moveTo>
                  <a:cubicBezTo>
                    <a:pt x="2365" y="1272"/>
                    <a:pt x="2356" y="1298"/>
                    <a:pt x="2347" y="1316"/>
                  </a:cubicBezTo>
                  <a:cubicBezTo>
                    <a:pt x="2338" y="1298"/>
                    <a:pt x="2338" y="1281"/>
                    <a:pt x="2329" y="1263"/>
                  </a:cubicBezTo>
                  <a:cubicBezTo>
                    <a:pt x="2347" y="1263"/>
                    <a:pt x="2365" y="1254"/>
                    <a:pt x="2383" y="1254"/>
                  </a:cubicBezTo>
                  <a:close/>
                  <a:moveTo>
                    <a:pt x="3114" y="968"/>
                  </a:moveTo>
                  <a:cubicBezTo>
                    <a:pt x="3141" y="1004"/>
                    <a:pt x="3159" y="1049"/>
                    <a:pt x="3168" y="1093"/>
                  </a:cubicBezTo>
                  <a:cubicBezTo>
                    <a:pt x="3177" y="1182"/>
                    <a:pt x="3159" y="1281"/>
                    <a:pt x="3105" y="1343"/>
                  </a:cubicBezTo>
                  <a:cubicBezTo>
                    <a:pt x="3061" y="1414"/>
                    <a:pt x="2989" y="1459"/>
                    <a:pt x="2909" y="1486"/>
                  </a:cubicBezTo>
                  <a:cubicBezTo>
                    <a:pt x="2873" y="1450"/>
                    <a:pt x="2847" y="1423"/>
                    <a:pt x="2811" y="1388"/>
                  </a:cubicBezTo>
                  <a:cubicBezTo>
                    <a:pt x="2758" y="1325"/>
                    <a:pt x="2695" y="1263"/>
                    <a:pt x="2633" y="1200"/>
                  </a:cubicBezTo>
                  <a:cubicBezTo>
                    <a:pt x="2775" y="1156"/>
                    <a:pt x="2918" y="1093"/>
                    <a:pt x="3043" y="1013"/>
                  </a:cubicBezTo>
                  <a:cubicBezTo>
                    <a:pt x="3070" y="995"/>
                    <a:pt x="3088" y="977"/>
                    <a:pt x="3114" y="968"/>
                  </a:cubicBezTo>
                  <a:close/>
                  <a:moveTo>
                    <a:pt x="2570" y="1218"/>
                  </a:moveTo>
                  <a:cubicBezTo>
                    <a:pt x="2642" y="1281"/>
                    <a:pt x="2713" y="1352"/>
                    <a:pt x="2775" y="1423"/>
                  </a:cubicBezTo>
                  <a:cubicBezTo>
                    <a:pt x="2802" y="1450"/>
                    <a:pt x="2820" y="1477"/>
                    <a:pt x="2847" y="1504"/>
                  </a:cubicBezTo>
                  <a:cubicBezTo>
                    <a:pt x="2784" y="1513"/>
                    <a:pt x="2722" y="1513"/>
                    <a:pt x="2659" y="1513"/>
                  </a:cubicBezTo>
                  <a:cubicBezTo>
                    <a:pt x="2543" y="1495"/>
                    <a:pt x="2454" y="1450"/>
                    <a:pt x="2392" y="1379"/>
                  </a:cubicBezTo>
                  <a:cubicBezTo>
                    <a:pt x="2392" y="1379"/>
                    <a:pt x="2383" y="1370"/>
                    <a:pt x="2383" y="1370"/>
                  </a:cubicBezTo>
                  <a:cubicBezTo>
                    <a:pt x="2401" y="1325"/>
                    <a:pt x="2427" y="1281"/>
                    <a:pt x="2445" y="1245"/>
                  </a:cubicBezTo>
                  <a:cubicBezTo>
                    <a:pt x="2490" y="1236"/>
                    <a:pt x="2534" y="1227"/>
                    <a:pt x="2570" y="1218"/>
                  </a:cubicBezTo>
                  <a:close/>
                  <a:moveTo>
                    <a:pt x="1000" y="1290"/>
                  </a:moveTo>
                  <a:cubicBezTo>
                    <a:pt x="1045" y="1334"/>
                    <a:pt x="1071" y="1405"/>
                    <a:pt x="1063" y="1477"/>
                  </a:cubicBezTo>
                  <a:cubicBezTo>
                    <a:pt x="1045" y="1539"/>
                    <a:pt x="991" y="1593"/>
                    <a:pt x="929" y="1620"/>
                  </a:cubicBezTo>
                  <a:cubicBezTo>
                    <a:pt x="893" y="1530"/>
                    <a:pt x="875" y="1432"/>
                    <a:pt x="884" y="1343"/>
                  </a:cubicBezTo>
                  <a:lnTo>
                    <a:pt x="1000" y="1290"/>
                  </a:lnTo>
                  <a:close/>
                  <a:moveTo>
                    <a:pt x="3587" y="585"/>
                  </a:moveTo>
                  <a:cubicBezTo>
                    <a:pt x="3641" y="647"/>
                    <a:pt x="3703" y="701"/>
                    <a:pt x="3766" y="736"/>
                  </a:cubicBezTo>
                  <a:cubicBezTo>
                    <a:pt x="3783" y="843"/>
                    <a:pt x="3837" y="942"/>
                    <a:pt x="3908" y="1031"/>
                  </a:cubicBezTo>
                  <a:cubicBezTo>
                    <a:pt x="3971" y="1102"/>
                    <a:pt x="4042" y="1156"/>
                    <a:pt x="4114" y="1191"/>
                  </a:cubicBezTo>
                  <a:cubicBezTo>
                    <a:pt x="4114" y="1209"/>
                    <a:pt x="4114" y="1218"/>
                    <a:pt x="4105" y="1227"/>
                  </a:cubicBezTo>
                  <a:cubicBezTo>
                    <a:pt x="4078" y="1298"/>
                    <a:pt x="4060" y="1370"/>
                    <a:pt x="4024" y="1441"/>
                  </a:cubicBezTo>
                  <a:cubicBezTo>
                    <a:pt x="3944" y="1620"/>
                    <a:pt x="3846" y="1744"/>
                    <a:pt x="3712" y="1798"/>
                  </a:cubicBezTo>
                  <a:cubicBezTo>
                    <a:pt x="3694" y="1780"/>
                    <a:pt x="3676" y="1762"/>
                    <a:pt x="3659" y="1744"/>
                  </a:cubicBezTo>
                  <a:cubicBezTo>
                    <a:pt x="3560" y="1664"/>
                    <a:pt x="3471" y="1575"/>
                    <a:pt x="3346" y="1575"/>
                  </a:cubicBezTo>
                  <a:cubicBezTo>
                    <a:pt x="3337" y="1575"/>
                    <a:pt x="3320" y="1575"/>
                    <a:pt x="3311" y="1584"/>
                  </a:cubicBezTo>
                  <a:cubicBezTo>
                    <a:pt x="3239" y="1593"/>
                    <a:pt x="3177" y="1629"/>
                    <a:pt x="3132" y="1691"/>
                  </a:cubicBezTo>
                  <a:cubicBezTo>
                    <a:pt x="3088" y="1655"/>
                    <a:pt x="3052" y="1629"/>
                    <a:pt x="3016" y="1593"/>
                  </a:cubicBezTo>
                  <a:cubicBezTo>
                    <a:pt x="2989" y="1575"/>
                    <a:pt x="2972" y="1548"/>
                    <a:pt x="2945" y="1530"/>
                  </a:cubicBezTo>
                  <a:cubicBezTo>
                    <a:pt x="3025" y="1495"/>
                    <a:pt x="3097" y="1441"/>
                    <a:pt x="3150" y="1379"/>
                  </a:cubicBezTo>
                  <a:cubicBezTo>
                    <a:pt x="3212" y="1298"/>
                    <a:pt x="3239" y="1191"/>
                    <a:pt x="3221" y="1093"/>
                  </a:cubicBezTo>
                  <a:cubicBezTo>
                    <a:pt x="3212" y="1031"/>
                    <a:pt x="3186" y="977"/>
                    <a:pt x="3150" y="933"/>
                  </a:cubicBezTo>
                  <a:cubicBezTo>
                    <a:pt x="3239" y="870"/>
                    <a:pt x="3311" y="808"/>
                    <a:pt x="3391" y="745"/>
                  </a:cubicBezTo>
                  <a:cubicBezTo>
                    <a:pt x="3453" y="692"/>
                    <a:pt x="3516" y="638"/>
                    <a:pt x="3587" y="585"/>
                  </a:cubicBezTo>
                  <a:close/>
                  <a:moveTo>
                    <a:pt x="1384" y="1111"/>
                  </a:moveTo>
                  <a:cubicBezTo>
                    <a:pt x="1464" y="1156"/>
                    <a:pt x="1553" y="1182"/>
                    <a:pt x="1651" y="1209"/>
                  </a:cubicBezTo>
                  <a:lnTo>
                    <a:pt x="1642" y="1263"/>
                  </a:lnTo>
                  <a:lnTo>
                    <a:pt x="1669" y="1218"/>
                  </a:lnTo>
                  <a:cubicBezTo>
                    <a:pt x="1687" y="1218"/>
                    <a:pt x="1714" y="1227"/>
                    <a:pt x="1732" y="1236"/>
                  </a:cubicBezTo>
                  <a:cubicBezTo>
                    <a:pt x="1749" y="1254"/>
                    <a:pt x="1776" y="1272"/>
                    <a:pt x="1803" y="1290"/>
                  </a:cubicBezTo>
                  <a:cubicBezTo>
                    <a:pt x="1851" y="1318"/>
                    <a:pt x="1905" y="1331"/>
                    <a:pt x="1960" y="1331"/>
                  </a:cubicBezTo>
                  <a:cubicBezTo>
                    <a:pt x="2027" y="1331"/>
                    <a:pt x="2096" y="1311"/>
                    <a:pt x="2160" y="1272"/>
                  </a:cubicBezTo>
                  <a:cubicBezTo>
                    <a:pt x="2204" y="1272"/>
                    <a:pt x="2240" y="1272"/>
                    <a:pt x="2276" y="1263"/>
                  </a:cubicBezTo>
                  <a:cubicBezTo>
                    <a:pt x="2285" y="1307"/>
                    <a:pt x="2303" y="1343"/>
                    <a:pt x="2320" y="1379"/>
                  </a:cubicBezTo>
                  <a:cubicBezTo>
                    <a:pt x="2276" y="1468"/>
                    <a:pt x="2240" y="1548"/>
                    <a:pt x="2178" y="1629"/>
                  </a:cubicBezTo>
                  <a:cubicBezTo>
                    <a:pt x="2151" y="1539"/>
                    <a:pt x="2106" y="1468"/>
                    <a:pt x="2035" y="1414"/>
                  </a:cubicBezTo>
                  <a:cubicBezTo>
                    <a:pt x="1968" y="1362"/>
                    <a:pt x="1889" y="1339"/>
                    <a:pt x="1806" y="1339"/>
                  </a:cubicBezTo>
                  <a:cubicBezTo>
                    <a:pt x="1635" y="1339"/>
                    <a:pt x="1450" y="1437"/>
                    <a:pt x="1330" y="1575"/>
                  </a:cubicBezTo>
                  <a:cubicBezTo>
                    <a:pt x="1268" y="1646"/>
                    <a:pt x="1223" y="1727"/>
                    <a:pt x="1178" y="1807"/>
                  </a:cubicBezTo>
                  <a:cubicBezTo>
                    <a:pt x="1116" y="1780"/>
                    <a:pt x="1045" y="1744"/>
                    <a:pt x="982" y="1709"/>
                  </a:cubicBezTo>
                  <a:cubicBezTo>
                    <a:pt x="973" y="1700"/>
                    <a:pt x="964" y="1682"/>
                    <a:pt x="955" y="1673"/>
                  </a:cubicBezTo>
                  <a:cubicBezTo>
                    <a:pt x="1036" y="1637"/>
                    <a:pt x="1098" y="1566"/>
                    <a:pt x="1116" y="1486"/>
                  </a:cubicBezTo>
                  <a:cubicBezTo>
                    <a:pt x="1125" y="1405"/>
                    <a:pt x="1098" y="1325"/>
                    <a:pt x="1054" y="1272"/>
                  </a:cubicBezTo>
                  <a:lnTo>
                    <a:pt x="1384" y="1111"/>
                  </a:lnTo>
                  <a:close/>
                  <a:moveTo>
                    <a:pt x="3324" y="1681"/>
                  </a:moveTo>
                  <a:cubicBezTo>
                    <a:pt x="3382" y="1681"/>
                    <a:pt x="3420" y="1712"/>
                    <a:pt x="3436" y="1736"/>
                  </a:cubicBezTo>
                  <a:cubicBezTo>
                    <a:pt x="3462" y="1762"/>
                    <a:pt x="3480" y="1798"/>
                    <a:pt x="3489" y="1834"/>
                  </a:cubicBezTo>
                  <a:cubicBezTo>
                    <a:pt x="3391" y="1825"/>
                    <a:pt x="3293" y="1789"/>
                    <a:pt x="3204" y="1736"/>
                  </a:cubicBezTo>
                  <a:cubicBezTo>
                    <a:pt x="3230" y="1709"/>
                    <a:pt x="3266" y="1682"/>
                    <a:pt x="3302" y="1682"/>
                  </a:cubicBezTo>
                  <a:cubicBezTo>
                    <a:pt x="3309" y="1681"/>
                    <a:pt x="3317" y="1681"/>
                    <a:pt x="3324" y="1681"/>
                  </a:cubicBezTo>
                  <a:close/>
                  <a:moveTo>
                    <a:pt x="3391" y="1637"/>
                  </a:moveTo>
                  <a:lnTo>
                    <a:pt x="3391" y="1637"/>
                  </a:lnTo>
                  <a:cubicBezTo>
                    <a:pt x="3471" y="1655"/>
                    <a:pt x="3543" y="1718"/>
                    <a:pt x="3623" y="1789"/>
                  </a:cubicBezTo>
                  <a:cubicBezTo>
                    <a:pt x="3632" y="1798"/>
                    <a:pt x="3641" y="1807"/>
                    <a:pt x="3659" y="1816"/>
                  </a:cubicBezTo>
                  <a:cubicBezTo>
                    <a:pt x="3623" y="1834"/>
                    <a:pt x="3578" y="1834"/>
                    <a:pt x="3543" y="1834"/>
                  </a:cubicBezTo>
                  <a:cubicBezTo>
                    <a:pt x="3534" y="1789"/>
                    <a:pt x="3516" y="1736"/>
                    <a:pt x="3480" y="1700"/>
                  </a:cubicBezTo>
                  <a:cubicBezTo>
                    <a:pt x="3453" y="1673"/>
                    <a:pt x="3427" y="1646"/>
                    <a:pt x="3391" y="1637"/>
                  </a:cubicBezTo>
                  <a:close/>
                  <a:moveTo>
                    <a:pt x="1054" y="1807"/>
                  </a:moveTo>
                  <a:cubicBezTo>
                    <a:pt x="1089" y="1825"/>
                    <a:pt x="1116" y="1843"/>
                    <a:pt x="1152" y="1852"/>
                  </a:cubicBezTo>
                  <a:cubicBezTo>
                    <a:pt x="1143" y="1860"/>
                    <a:pt x="1143" y="1869"/>
                    <a:pt x="1134" y="1887"/>
                  </a:cubicBezTo>
                  <a:cubicBezTo>
                    <a:pt x="1107" y="1860"/>
                    <a:pt x="1080" y="1834"/>
                    <a:pt x="1054" y="1807"/>
                  </a:cubicBezTo>
                  <a:close/>
                  <a:moveTo>
                    <a:pt x="1805" y="1393"/>
                  </a:moveTo>
                  <a:cubicBezTo>
                    <a:pt x="1878" y="1393"/>
                    <a:pt x="1948" y="1413"/>
                    <a:pt x="2008" y="1459"/>
                  </a:cubicBezTo>
                  <a:cubicBezTo>
                    <a:pt x="2071" y="1504"/>
                    <a:pt x="2115" y="1584"/>
                    <a:pt x="2142" y="1673"/>
                  </a:cubicBezTo>
                  <a:cubicBezTo>
                    <a:pt x="2133" y="1691"/>
                    <a:pt x="2124" y="1700"/>
                    <a:pt x="2106" y="1709"/>
                  </a:cubicBezTo>
                  <a:cubicBezTo>
                    <a:pt x="1988" y="1827"/>
                    <a:pt x="1809" y="1896"/>
                    <a:pt x="1608" y="1896"/>
                  </a:cubicBezTo>
                  <a:cubicBezTo>
                    <a:pt x="1567" y="1896"/>
                    <a:pt x="1525" y="1893"/>
                    <a:pt x="1482" y="1887"/>
                  </a:cubicBezTo>
                  <a:cubicBezTo>
                    <a:pt x="1402" y="1878"/>
                    <a:pt x="1312" y="1860"/>
                    <a:pt x="1232" y="1825"/>
                  </a:cubicBezTo>
                  <a:cubicBezTo>
                    <a:pt x="1268" y="1744"/>
                    <a:pt x="1321" y="1673"/>
                    <a:pt x="1375" y="1611"/>
                  </a:cubicBezTo>
                  <a:cubicBezTo>
                    <a:pt x="1484" y="1483"/>
                    <a:pt x="1651" y="1393"/>
                    <a:pt x="1805" y="1393"/>
                  </a:cubicBezTo>
                  <a:close/>
                  <a:moveTo>
                    <a:pt x="4167" y="1218"/>
                  </a:moveTo>
                  <a:cubicBezTo>
                    <a:pt x="4266" y="1262"/>
                    <a:pt x="4374" y="1288"/>
                    <a:pt x="4481" y="1288"/>
                  </a:cubicBezTo>
                  <a:cubicBezTo>
                    <a:pt x="4528" y="1288"/>
                    <a:pt x="4576" y="1283"/>
                    <a:pt x="4622" y="1272"/>
                  </a:cubicBezTo>
                  <a:lnTo>
                    <a:pt x="4622" y="1272"/>
                  </a:lnTo>
                  <a:cubicBezTo>
                    <a:pt x="4595" y="1334"/>
                    <a:pt x="4577" y="1397"/>
                    <a:pt x="4568" y="1450"/>
                  </a:cubicBezTo>
                  <a:cubicBezTo>
                    <a:pt x="4551" y="1513"/>
                    <a:pt x="4542" y="1575"/>
                    <a:pt x="4515" y="1629"/>
                  </a:cubicBezTo>
                  <a:cubicBezTo>
                    <a:pt x="4461" y="1753"/>
                    <a:pt x="4345" y="1860"/>
                    <a:pt x="4194" y="1905"/>
                  </a:cubicBezTo>
                  <a:cubicBezTo>
                    <a:pt x="4146" y="1920"/>
                    <a:pt x="4097" y="1927"/>
                    <a:pt x="4047" y="1927"/>
                  </a:cubicBezTo>
                  <a:cubicBezTo>
                    <a:pt x="3949" y="1927"/>
                    <a:pt x="3852" y="1899"/>
                    <a:pt x="3775" y="1852"/>
                  </a:cubicBezTo>
                  <a:cubicBezTo>
                    <a:pt x="3775" y="1843"/>
                    <a:pt x="3766" y="1843"/>
                    <a:pt x="3766" y="1834"/>
                  </a:cubicBezTo>
                  <a:cubicBezTo>
                    <a:pt x="3890" y="1771"/>
                    <a:pt x="3998" y="1646"/>
                    <a:pt x="4078" y="1459"/>
                  </a:cubicBezTo>
                  <a:cubicBezTo>
                    <a:pt x="4105" y="1388"/>
                    <a:pt x="4131" y="1316"/>
                    <a:pt x="4158" y="1245"/>
                  </a:cubicBezTo>
                  <a:cubicBezTo>
                    <a:pt x="4158" y="1236"/>
                    <a:pt x="4167" y="1227"/>
                    <a:pt x="4167" y="1218"/>
                  </a:cubicBezTo>
                  <a:close/>
                  <a:moveTo>
                    <a:pt x="2151" y="1744"/>
                  </a:moveTo>
                  <a:cubicBezTo>
                    <a:pt x="2169" y="1816"/>
                    <a:pt x="2169" y="1887"/>
                    <a:pt x="2160" y="1985"/>
                  </a:cubicBezTo>
                  <a:cubicBezTo>
                    <a:pt x="2080" y="1959"/>
                    <a:pt x="1999" y="1932"/>
                    <a:pt x="1919" y="1923"/>
                  </a:cubicBezTo>
                  <a:cubicBezTo>
                    <a:pt x="1901" y="1923"/>
                    <a:pt x="1874" y="1914"/>
                    <a:pt x="1856" y="1914"/>
                  </a:cubicBezTo>
                  <a:cubicBezTo>
                    <a:pt x="1972" y="1878"/>
                    <a:pt x="2071" y="1825"/>
                    <a:pt x="2151" y="1744"/>
                  </a:cubicBezTo>
                  <a:close/>
                  <a:moveTo>
                    <a:pt x="1205" y="1869"/>
                  </a:moveTo>
                  <a:cubicBezTo>
                    <a:pt x="1286" y="1905"/>
                    <a:pt x="1384" y="1932"/>
                    <a:pt x="1473" y="1941"/>
                  </a:cubicBezTo>
                  <a:lnTo>
                    <a:pt x="1491" y="1941"/>
                  </a:lnTo>
                  <a:cubicBezTo>
                    <a:pt x="1446" y="1959"/>
                    <a:pt x="1402" y="1976"/>
                    <a:pt x="1357" y="2003"/>
                  </a:cubicBezTo>
                  <a:cubicBezTo>
                    <a:pt x="1321" y="1985"/>
                    <a:pt x="1277" y="1968"/>
                    <a:pt x="1241" y="1950"/>
                  </a:cubicBezTo>
                  <a:cubicBezTo>
                    <a:pt x="1214" y="1941"/>
                    <a:pt x="1196" y="1923"/>
                    <a:pt x="1178" y="1914"/>
                  </a:cubicBezTo>
                  <a:cubicBezTo>
                    <a:pt x="1187" y="1905"/>
                    <a:pt x="1196" y="1887"/>
                    <a:pt x="1205" y="1869"/>
                  </a:cubicBezTo>
                  <a:close/>
                  <a:moveTo>
                    <a:pt x="3177" y="1780"/>
                  </a:moveTo>
                  <a:cubicBezTo>
                    <a:pt x="3275" y="1834"/>
                    <a:pt x="3382" y="1878"/>
                    <a:pt x="3489" y="1887"/>
                  </a:cubicBezTo>
                  <a:cubicBezTo>
                    <a:pt x="3489" y="1905"/>
                    <a:pt x="3489" y="1914"/>
                    <a:pt x="3489" y="1932"/>
                  </a:cubicBezTo>
                  <a:cubicBezTo>
                    <a:pt x="3462" y="2039"/>
                    <a:pt x="3364" y="2110"/>
                    <a:pt x="3266" y="2155"/>
                  </a:cubicBezTo>
                  <a:cubicBezTo>
                    <a:pt x="3257" y="2155"/>
                    <a:pt x="3257" y="2146"/>
                    <a:pt x="3257" y="2146"/>
                  </a:cubicBezTo>
                  <a:cubicBezTo>
                    <a:pt x="3186" y="2048"/>
                    <a:pt x="3150" y="1959"/>
                    <a:pt x="3150" y="1878"/>
                  </a:cubicBezTo>
                  <a:cubicBezTo>
                    <a:pt x="3150" y="1843"/>
                    <a:pt x="3159" y="1816"/>
                    <a:pt x="3177" y="1780"/>
                  </a:cubicBezTo>
                  <a:close/>
                  <a:moveTo>
                    <a:pt x="3097" y="1932"/>
                  </a:moveTo>
                  <a:cubicBezTo>
                    <a:pt x="3114" y="2003"/>
                    <a:pt x="3150" y="2083"/>
                    <a:pt x="3212" y="2173"/>
                  </a:cubicBezTo>
                  <a:lnTo>
                    <a:pt x="3204" y="2173"/>
                  </a:lnTo>
                  <a:cubicBezTo>
                    <a:pt x="3168" y="2182"/>
                    <a:pt x="3141" y="2191"/>
                    <a:pt x="3114" y="2191"/>
                  </a:cubicBezTo>
                  <a:cubicBezTo>
                    <a:pt x="3114" y="2182"/>
                    <a:pt x="3105" y="2164"/>
                    <a:pt x="3105" y="2155"/>
                  </a:cubicBezTo>
                  <a:cubicBezTo>
                    <a:pt x="3105" y="2101"/>
                    <a:pt x="3097" y="2039"/>
                    <a:pt x="3097" y="1985"/>
                  </a:cubicBezTo>
                  <a:cubicBezTo>
                    <a:pt x="3097" y="1968"/>
                    <a:pt x="3097" y="1950"/>
                    <a:pt x="3097" y="1932"/>
                  </a:cubicBezTo>
                  <a:close/>
                  <a:moveTo>
                    <a:pt x="2356" y="1423"/>
                  </a:moveTo>
                  <a:cubicBezTo>
                    <a:pt x="2427" y="1495"/>
                    <a:pt x="2534" y="1548"/>
                    <a:pt x="2650" y="1566"/>
                  </a:cubicBezTo>
                  <a:cubicBezTo>
                    <a:pt x="2672" y="1568"/>
                    <a:pt x="2693" y="1570"/>
                    <a:pt x="2715" y="1570"/>
                  </a:cubicBezTo>
                  <a:cubicBezTo>
                    <a:pt x="2774" y="1570"/>
                    <a:pt x="2833" y="1561"/>
                    <a:pt x="2891" y="1548"/>
                  </a:cubicBezTo>
                  <a:cubicBezTo>
                    <a:pt x="2918" y="1575"/>
                    <a:pt x="2945" y="1602"/>
                    <a:pt x="2981" y="1637"/>
                  </a:cubicBezTo>
                  <a:cubicBezTo>
                    <a:pt x="3016" y="1673"/>
                    <a:pt x="3061" y="1700"/>
                    <a:pt x="3105" y="1736"/>
                  </a:cubicBezTo>
                  <a:cubicBezTo>
                    <a:pt x="3061" y="1807"/>
                    <a:pt x="3043" y="1896"/>
                    <a:pt x="3043" y="1985"/>
                  </a:cubicBezTo>
                  <a:cubicBezTo>
                    <a:pt x="3043" y="2039"/>
                    <a:pt x="3052" y="2101"/>
                    <a:pt x="3052" y="2164"/>
                  </a:cubicBezTo>
                  <a:cubicBezTo>
                    <a:pt x="3052" y="2173"/>
                    <a:pt x="3061" y="2182"/>
                    <a:pt x="3061" y="2199"/>
                  </a:cubicBezTo>
                  <a:cubicBezTo>
                    <a:pt x="3044" y="2200"/>
                    <a:pt x="3028" y="2201"/>
                    <a:pt x="3012" y="2201"/>
                  </a:cubicBezTo>
                  <a:cubicBezTo>
                    <a:pt x="2843" y="2201"/>
                    <a:pt x="2683" y="2160"/>
                    <a:pt x="2561" y="2119"/>
                  </a:cubicBezTo>
                  <a:cubicBezTo>
                    <a:pt x="2499" y="2101"/>
                    <a:pt x="2436" y="2075"/>
                    <a:pt x="2374" y="2057"/>
                  </a:cubicBezTo>
                  <a:cubicBezTo>
                    <a:pt x="2320" y="2039"/>
                    <a:pt x="2267" y="2012"/>
                    <a:pt x="2213" y="1994"/>
                  </a:cubicBezTo>
                  <a:lnTo>
                    <a:pt x="2213" y="1985"/>
                  </a:lnTo>
                  <a:cubicBezTo>
                    <a:pt x="2222" y="1869"/>
                    <a:pt x="2213" y="1771"/>
                    <a:pt x="2195" y="1691"/>
                  </a:cubicBezTo>
                  <a:cubicBezTo>
                    <a:pt x="2267" y="1611"/>
                    <a:pt x="2311" y="1521"/>
                    <a:pt x="2356" y="1423"/>
                  </a:cubicBezTo>
                  <a:close/>
                  <a:moveTo>
                    <a:pt x="857" y="1236"/>
                  </a:moveTo>
                  <a:lnTo>
                    <a:pt x="857" y="1236"/>
                  </a:lnTo>
                  <a:cubicBezTo>
                    <a:pt x="848" y="1263"/>
                    <a:pt x="839" y="1281"/>
                    <a:pt x="839" y="1307"/>
                  </a:cubicBezTo>
                  <a:lnTo>
                    <a:pt x="768" y="1343"/>
                  </a:lnTo>
                  <a:cubicBezTo>
                    <a:pt x="750" y="1343"/>
                    <a:pt x="750" y="1361"/>
                    <a:pt x="759" y="1379"/>
                  </a:cubicBezTo>
                  <a:cubicBezTo>
                    <a:pt x="759" y="1385"/>
                    <a:pt x="768" y="1391"/>
                    <a:pt x="780" y="1391"/>
                  </a:cubicBezTo>
                  <a:cubicBezTo>
                    <a:pt x="784" y="1391"/>
                    <a:pt x="790" y="1390"/>
                    <a:pt x="795" y="1388"/>
                  </a:cubicBezTo>
                  <a:lnTo>
                    <a:pt x="831" y="1370"/>
                  </a:lnTo>
                  <a:cubicBezTo>
                    <a:pt x="831" y="1459"/>
                    <a:pt x="839" y="1548"/>
                    <a:pt x="875" y="1629"/>
                  </a:cubicBezTo>
                  <a:cubicBezTo>
                    <a:pt x="871" y="1633"/>
                    <a:pt x="864" y="1635"/>
                    <a:pt x="857" y="1635"/>
                  </a:cubicBezTo>
                  <a:cubicBezTo>
                    <a:pt x="851" y="1635"/>
                    <a:pt x="844" y="1633"/>
                    <a:pt x="839" y="1629"/>
                  </a:cubicBezTo>
                  <a:lnTo>
                    <a:pt x="706" y="1611"/>
                  </a:lnTo>
                  <a:lnTo>
                    <a:pt x="706" y="1611"/>
                  </a:lnTo>
                  <a:lnTo>
                    <a:pt x="822" y="1682"/>
                  </a:lnTo>
                  <a:cubicBezTo>
                    <a:pt x="857" y="1709"/>
                    <a:pt x="902" y="1727"/>
                    <a:pt x="938" y="1753"/>
                  </a:cubicBezTo>
                  <a:cubicBezTo>
                    <a:pt x="982" y="1825"/>
                    <a:pt x="1045" y="1878"/>
                    <a:pt x="1107" y="1932"/>
                  </a:cubicBezTo>
                  <a:cubicBezTo>
                    <a:pt x="1107" y="1941"/>
                    <a:pt x="1107" y="1941"/>
                    <a:pt x="1098" y="1950"/>
                  </a:cubicBezTo>
                  <a:cubicBezTo>
                    <a:pt x="1054" y="2048"/>
                    <a:pt x="1000" y="2137"/>
                    <a:pt x="947" y="2226"/>
                  </a:cubicBezTo>
                  <a:cubicBezTo>
                    <a:pt x="835" y="2389"/>
                    <a:pt x="644" y="2540"/>
                    <a:pt x="454" y="2540"/>
                  </a:cubicBezTo>
                  <a:cubicBezTo>
                    <a:pt x="416" y="2540"/>
                    <a:pt x="377" y="2534"/>
                    <a:pt x="340" y="2521"/>
                  </a:cubicBezTo>
                  <a:cubicBezTo>
                    <a:pt x="224" y="2476"/>
                    <a:pt x="161" y="2387"/>
                    <a:pt x="126" y="2324"/>
                  </a:cubicBezTo>
                  <a:cubicBezTo>
                    <a:pt x="63" y="2199"/>
                    <a:pt x="54" y="2039"/>
                    <a:pt x="108" y="1905"/>
                  </a:cubicBezTo>
                  <a:cubicBezTo>
                    <a:pt x="188" y="1664"/>
                    <a:pt x="402" y="1486"/>
                    <a:pt x="599" y="1352"/>
                  </a:cubicBezTo>
                  <a:cubicBezTo>
                    <a:pt x="679" y="1290"/>
                    <a:pt x="768" y="1245"/>
                    <a:pt x="857" y="1236"/>
                  </a:cubicBezTo>
                  <a:close/>
                  <a:moveTo>
                    <a:pt x="1366" y="2057"/>
                  </a:moveTo>
                  <a:cubicBezTo>
                    <a:pt x="1375" y="2066"/>
                    <a:pt x="1384" y="2066"/>
                    <a:pt x="1393" y="2066"/>
                  </a:cubicBezTo>
                  <a:cubicBezTo>
                    <a:pt x="1517" y="2119"/>
                    <a:pt x="1642" y="2164"/>
                    <a:pt x="1723" y="2271"/>
                  </a:cubicBezTo>
                  <a:cubicBezTo>
                    <a:pt x="1812" y="2396"/>
                    <a:pt x="1785" y="2601"/>
                    <a:pt x="1660" y="2699"/>
                  </a:cubicBezTo>
                  <a:cubicBezTo>
                    <a:pt x="1606" y="2742"/>
                    <a:pt x="1537" y="2763"/>
                    <a:pt x="1469" y="2763"/>
                  </a:cubicBezTo>
                  <a:cubicBezTo>
                    <a:pt x="1381" y="2763"/>
                    <a:pt x="1292" y="2729"/>
                    <a:pt x="1232" y="2663"/>
                  </a:cubicBezTo>
                  <a:cubicBezTo>
                    <a:pt x="1170" y="2601"/>
                    <a:pt x="1143" y="2512"/>
                    <a:pt x="1152" y="2414"/>
                  </a:cubicBezTo>
                  <a:cubicBezTo>
                    <a:pt x="1161" y="2298"/>
                    <a:pt x="1214" y="2182"/>
                    <a:pt x="1303" y="2110"/>
                  </a:cubicBezTo>
                  <a:cubicBezTo>
                    <a:pt x="1321" y="2092"/>
                    <a:pt x="1348" y="2075"/>
                    <a:pt x="1366" y="2057"/>
                  </a:cubicBezTo>
                  <a:close/>
                  <a:moveTo>
                    <a:pt x="2213" y="2057"/>
                  </a:moveTo>
                  <a:cubicBezTo>
                    <a:pt x="2258" y="2075"/>
                    <a:pt x="2311" y="2092"/>
                    <a:pt x="2356" y="2101"/>
                  </a:cubicBezTo>
                  <a:cubicBezTo>
                    <a:pt x="2419" y="2128"/>
                    <a:pt x="2481" y="2146"/>
                    <a:pt x="2543" y="2173"/>
                  </a:cubicBezTo>
                  <a:cubicBezTo>
                    <a:pt x="2666" y="2213"/>
                    <a:pt x="2840" y="2254"/>
                    <a:pt x="3012" y="2254"/>
                  </a:cubicBezTo>
                  <a:cubicBezTo>
                    <a:pt x="3028" y="2254"/>
                    <a:pt x="3044" y="2254"/>
                    <a:pt x="3061" y="2253"/>
                  </a:cubicBezTo>
                  <a:lnTo>
                    <a:pt x="3061" y="2253"/>
                  </a:lnTo>
                  <a:cubicBezTo>
                    <a:pt x="3070" y="2324"/>
                    <a:pt x="3070" y="2396"/>
                    <a:pt x="3052" y="2467"/>
                  </a:cubicBezTo>
                  <a:cubicBezTo>
                    <a:pt x="3007" y="2628"/>
                    <a:pt x="2856" y="2770"/>
                    <a:pt x="2686" y="2788"/>
                  </a:cubicBezTo>
                  <a:cubicBezTo>
                    <a:pt x="2673" y="2790"/>
                    <a:pt x="2659" y="2790"/>
                    <a:pt x="2646" y="2790"/>
                  </a:cubicBezTo>
                  <a:cubicBezTo>
                    <a:pt x="2489" y="2790"/>
                    <a:pt x="2332" y="2696"/>
                    <a:pt x="2258" y="2556"/>
                  </a:cubicBezTo>
                  <a:cubicBezTo>
                    <a:pt x="2178" y="2414"/>
                    <a:pt x="2195" y="2235"/>
                    <a:pt x="2204" y="2066"/>
                  </a:cubicBezTo>
                  <a:cubicBezTo>
                    <a:pt x="2213" y="2057"/>
                    <a:pt x="2213" y="2057"/>
                    <a:pt x="2213" y="2057"/>
                  </a:cubicBezTo>
                  <a:close/>
                  <a:moveTo>
                    <a:pt x="2897" y="1"/>
                  </a:moveTo>
                  <a:cubicBezTo>
                    <a:pt x="2852" y="1"/>
                    <a:pt x="2808" y="8"/>
                    <a:pt x="2766" y="23"/>
                  </a:cubicBezTo>
                  <a:cubicBezTo>
                    <a:pt x="2668" y="58"/>
                    <a:pt x="2588" y="130"/>
                    <a:pt x="2526" y="228"/>
                  </a:cubicBezTo>
                  <a:cubicBezTo>
                    <a:pt x="2321" y="144"/>
                    <a:pt x="2097" y="100"/>
                    <a:pt x="1874" y="100"/>
                  </a:cubicBezTo>
                  <a:cubicBezTo>
                    <a:pt x="1717" y="100"/>
                    <a:pt x="1561" y="121"/>
                    <a:pt x="1410" y="165"/>
                  </a:cubicBezTo>
                  <a:cubicBezTo>
                    <a:pt x="1312" y="192"/>
                    <a:pt x="982" y="308"/>
                    <a:pt x="955" y="585"/>
                  </a:cubicBezTo>
                  <a:cubicBezTo>
                    <a:pt x="947" y="745"/>
                    <a:pt x="1027" y="861"/>
                    <a:pt x="1125" y="951"/>
                  </a:cubicBezTo>
                  <a:cubicBezTo>
                    <a:pt x="1018" y="995"/>
                    <a:pt x="929" y="1084"/>
                    <a:pt x="875" y="1182"/>
                  </a:cubicBezTo>
                  <a:cubicBezTo>
                    <a:pt x="768" y="1182"/>
                    <a:pt x="670" y="1236"/>
                    <a:pt x="572" y="1307"/>
                  </a:cubicBezTo>
                  <a:cubicBezTo>
                    <a:pt x="367" y="1450"/>
                    <a:pt x="144" y="1629"/>
                    <a:pt x="54" y="1887"/>
                  </a:cubicBezTo>
                  <a:cubicBezTo>
                    <a:pt x="1" y="2030"/>
                    <a:pt x="10" y="2208"/>
                    <a:pt x="81" y="2342"/>
                  </a:cubicBezTo>
                  <a:cubicBezTo>
                    <a:pt x="135" y="2458"/>
                    <a:pt x="215" y="2530"/>
                    <a:pt x="322" y="2574"/>
                  </a:cubicBezTo>
                  <a:cubicBezTo>
                    <a:pt x="365" y="2589"/>
                    <a:pt x="408" y="2596"/>
                    <a:pt x="451" y="2596"/>
                  </a:cubicBezTo>
                  <a:cubicBezTo>
                    <a:pt x="662" y="2596"/>
                    <a:pt x="873" y="2432"/>
                    <a:pt x="991" y="2262"/>
                  </a:cubicBezTo>
                  <a:cubicBezTo>
                    <a:pt x="1054" y="2173"/>
                    <a:pt x="1098" y="2066"/>
                    <a:pt x="1152" y="1976"/>
                  </a:cubicBezTo>
                  <a:cubicBezTo>
                    <a:pt x="1152" y="1968"/>
                    <a:pt x="1152" y="1968"/>
                    <a:pt x="1152" y="1968"/>
                  </a:cubicBezTo>
                  <a:cubicBezTo>
                    <a:pt x="1170" y="1976"/>
                    <a:pt x="1196" y="1985"/>
                    <a:pt x="1214" y="1994"/>
                  </a:cubicBezTo>
                  <a:cubicBezTo>
                    <a:pt x="1241" y="2012"/>
                    <a:pt x="1277" y="2021"/>
                    <a:pt x="1303" y="2039"/>
                  </a:cubicBezTo>
                  <a:cubicBezTo>
                    <a:pt x="1294" y="2048"/>
                    <a:pt x="1277" y="2057"/>
                    <a:pt x="1268" y="2066"/>
                  </a:cubicBezTo>
                  <a:cubicBezTo>
                    <a:pt x="1170" y="2146"/>
                    <a:pt x="1107" y="2280"/>
                    <a:pt x="1098" y="2414"/>
                  </a:cubicBezTo>
                  <a:cubicBezTo>
                    <a:pt x="1089" y="2521"/>
                    <a:pt x="1125" y="2619"/>
                    <a:pt x="1187" y="2699"/>
                  </a:cubicBezTo>
                  <a:cubicBezTo>
                    <a:pt x="1257" y="2773"/>
                    <a:pt x="1361" y="2812"/>
                    <a:pt x="1465" y="2812"/>
                  </a:cubicBezTo>
                  <a:cubicBezTo>
                    <a:pt x="1549" y="2812"/>
                    <a:pt x="1632" y="2787"/>
                    <a:pt x="1696" y="2735"/>
                  </a:cubicBezTo>
                  <a:cubicBezTo>
                    <a:pt x="1839" y="2619"/>
                    <a:pt x="1874" y="2387"/>
                    <a:pt x="1767" y="2235"/>
                  </a:cubicBezTo>
                  <a:cubicBezTo>
                    <a:pt x="1687" y="2128"/>
                    <a:pt x="1553" y="2075"/>
                    <a:pt x="1428" y="2030"/>
                  </a:cubicBezTo>
                  <a:cubicBezTo>
                    <a:pt x="1522" y="1986"/>
                    <a:pt x="1633" y="1964"/>
                    <a:pt x="1753" y="1964"/>
                  </a:cubicBezTo>
                  <a:cubicBezTo>
                    <a:pt x="1804" y="1964"/>
                    <a:pt x="1856" y="1968"/>
                    <a:pt x="1910" y="1976"/>
                  </a:cubicBezTo>
                  <a:cubicBezTo>
                    <a:pt x="1999" y="1985"/>
                    <a:pt x="2080" y="2012"/>
                    <a:pt x="2160" y="2039"/>
                  </a:cubicBezTo>
                  <a:cubicBezTo>
                    <a:pt x="2160" y="2048"/>
                    <a:pt x="2160" y="2048"/>
                    <a:pt x="2151" y="2057"/>
                  </a:cubicBezTo>
                  <a:cubicBezTo>
                    <a:pt x="2142" y="2235"/>
                    <a:pt x="2124" y="2422"/>
                    <a:pt x="2204" y="2583"/>
                  </a:cubicBezTo>
                  <a:cubicBezTo>
                    <a:pt x="2294" y="2744"/>
                    <a:pt x="2463" y="2842"/>
                    <a:pt x="2642" y="2842"/>
                  </a:cubicBezTo>
                  <a:lnTo>
                    <a:pt x="2695" y="2842"/>
                  </a:lnTo>
                  <a:cubicBezTo>
                    <a:pt x="2882" y="2815"/>
                    <a:pt x="3052" y="2672"/>
                    <a:pt x="3105" y="2476"/>
                  </a:cubicBezTo>
                  <a:cubicBezTo>
                    <a:pt x="3123" y="2405"/>
                    <a:pt x="3123" y="2324"/>
                    <a:pt x="3114" y="2244"/>
                  </a:cubicBezTo>
                  <a:cubicBezTo>
                    <a:pt x="3150" y="2244"/>
                    <a:pt x="3186" y="2235"/>
                    <a:pt x="3212" y="2226"/>
                  </a:cubicBezTo>
                  <a:cubicBezTo>
                    <a:pt x="3221" y="2226"/>
                    <a:pt x="3230" y="2217"/>
                    <a:pt x="3248" y="2217"/>
                  </a:cubicBezTo>
                  <a:cubicBezTo>
                    <a:pt x="3454" y="2471"/>
                    <a:pt x="3787" y="2626"/>
                    <a:pt x="4116" y="2626"/>
                  </a:cubicBezTo>
                  <a:cubicBezTo>
                    <a:pt x="4157" y="2626"/>
                    <a:pt x="4198" y="2624"/>
                    <a:pt x="4238" y="2619"/>
                  </a:cubicBezTo>
                  <a:cubicBezTo>
                    <a:pt x="4256" y="2619"/>
                    <a:pt x="4265" y="2601"/>
                    <a:pt x="4265" y="2592"/>
                  </a:cubicBezTo>
                  <a:cubicBezTo>
                    <a:pt x="4265" y="2574"/>
                    <a:pt x="4247" y="2565"/>
                    <a:pt x="4238" y="2565"/>
                  </a:cubicBezTo>
                  <a:cubicBezTo>
                    <a:pt x="4196" y="2571"/>
                    <a:pt x="4154" y="2573"/>
                    <a:pt x="4111" y="2573"/>
                  </a:cubicBezTo>
                  <a:cubicBezTo>
                    <a:pt x="3804" y="2573"/>
                    <a:pt x="3498" y="2435"/>
                    <a:pt x="3302" y="2199"/>
                  </a:cubicBezTo>
                  <a:cubicBezTo>
                    <a:pt x="3427" y="2146"/>
                    <a:pt x="3507" y="2057"/>
                    <a:pt x="3543" y="1950"/>
                  </a:cubicBezTo>
                  <a:cubicBezTo>
                    <a:pt x="3543" y="1932"/>
                    <a:pt x="3551" y="1905"/>
                    <a:pt x="3551" y="1887"/>
                  </a:cubicBezTo>
                  <a:cubicBezTo>
                    <a:pt x="3605" y="1887"/>
                    <a:pt x="3650" y="1878"/>
                    <a:pt x="3703" y="1860"/>
                  </a:cubicBezTo>
                  <a:cubicBezTo>
                    <a:pt x="3721" y="1869"/>
                    <a:pt x="3730" y="1887"/>
                    <a:pt x="3748" y="1896"/>
                  </a:cubicBezTo>
                  <a:cubicBezTo>
                    <a:pt x="3829" y="1954"/>
                    <a:pt x="3929" y="1982"/>
                    <a:pt x="4036" y="1982"/>
                  </a:cubicBezTo>
                  <a:cubicBezTo>
                    <a:pt x="4094" y="1982"/>
                    <a:pt x="4153" y="1974"/>
                    <a:pt x="4212" y="1959"/>
                  </a:cubicBezTo>
                  <a:cubicBezTo>
                    <a:pt x="4381" y="1905"/>
                    <a:pt x="4506" y="1798"/>
                    <a:pt x="4568" y="1646"/>
                  </a:cubicBezTo>
                  <a:cubicBezTo>
                    <a:pt x="4595" y="1593"/>
                    <a:pt x="4604" y="1530"/>
                    <a:pt x="4622" y="1468"/>
                  </a:cubicBezTo>
                  <a:cubicBezTo>
                    <a:pt x="4640" y="1388"/>
                    <a:pt x="4658" y="1325"/>
                    <a:pt x="4684" y="1263"/>
                  </a:cubicBezTo>
                  <a:cubicBezTo>
                    <a:pt x="4783" y="1236"/>
                    <a:pt x="4881" y="1174"/>
                    <a:pt x="4952" y="1084"/>
                  </a:cubicBezTo>
                  <a:cubicBezTo>
                    <a:pt x="4961" y="1084"/>
                    <a:pt x="4979" y="1084"/>
                    <a:pt x="4997" y="1075"/>
                  </a:cubicBezTo>
                  <a:cubicBezTo>
                    <a:pt x="5095" y="1058"/>
                    <a:pt x="5193" y="1040"/>
                    <a:pt x="5264" y="968"/>
                  </a:cubicBezTo>
                  <a:cubicBezTo>
                    <a:pt x="5407" y="852"/>
                    <a:pt x="5389" y="629"/>
                    <a:pt x="5291" y="496"/>
                  </a:cubicBezTo>
                  <a:cubicBezTo>
                    <a:pt x="5202" y="371"/>
                    <a:pt x="5059" y="290"/>
                    <a:pt x="4863" y="237"/>
                  </a:cubicBezTo>
                  <a:cubicBezTo>
                    <a:pt x="4747" y="211"/>
                    <a:pt x="4629" y="198"/>
                    <a:pt x="4512" y="198"/>
                  </a:cubicBezTo>
                  <a:cubicBezTo>
                    <a:pt x="4386" y="198"/>
                    <a:pt x="4261" y="213"/>
                    <a:pt x="4140" y="246"/>
                  </a:cubicBezTo>
                  <a:cubicBezTo>
                    <a:pt x="4105" y="246"/>
                    <a:pt x="4069" y="246"/>
                    <a:pt x="4042" y="255"/>
                  </a:cubicBezTo>
                  <a:cubicBezTo>
                    <a:pt x="3989" y="264"/>
                    <a:pt x="3935" y="290"/>
                    <a:pt x="3890" y="335"/>
                  </a:cubicBezTo>
                  <a:cubicBezTo>
                    <a:pt x="3846" y="353"/>
                    <a:pt x="3792" y="380"/>
                    <a:pt x="3748" y="406"/>
                  </a:cubicBezTo>
                  <a:cubicBezTo>
                    <a:pt x="3694" y="442"/>
                    <a:pt x="3641" y="478"/>
                    <a:pt x="3587" y="513"/>
                  </a:cubicBezTo>
                  <a:cubicBezTo>
                    <a:pt x="3560" y="478"/>
                    <a:pt x="3525" y="442"/>
                    <a:pt x="3498" y="397"/>
                  </a:cubicBezTo>
                  <a:cubicBezTo>
                    <a:pt x="3427" y="317"/>
                    <a:pt x="3355" y="228"/>
                    <a:pt x="3275" y="157"/>
                  </a:cubicBezTo>
                  <a:cubicBezTo>
                    <a:pt x="3152" y="53"/>
                    <a:pt x="3019" y="1"/>
                    <a:pt x="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4010044" y="4671848"/>
              <a:ext cx="742133" cy="39585"/>
            </a:xfrm>
            <a:custGeom>
              <a:avLst/>
              <a:gdLst/>
              <a:ahLst/>
              <a:cxnLst/>
              <a:rect l="l" t="t" r="r" b="b"/>
              <a:pathLst>
                <a:path w="7218" h="385" extrusionOk="0">
                  <a:moveTo>
                    <a:pt x="3605" y="1"/>
                  </a:moveTo>
                  <a:cubicBezTo>
                    <a:pt x="1615" y="1"/>
                    <a:pt x="1" y="81"/>
                    <a:pt x="1" y="188"/>
                  </a:cubicBezTo>
                  <a:cubicBezTo>
                    <a:pt x="1" y="295"/>
                    <a:pt x="1615" y="384"/>
                    <a:pt x="3605" y="384"/>
                  </a:cubicBezTo>
                  <a:cubicBezTo>
                    <a:pt x="5603" y="384"/>
                    <a:pt x="7218" y="295"/>
                    <a:pt x="7218" y="188"/>
                  </a:cubicBezTo>
                  <a:cubicBezTo>
                    <a:pt x="7218" y="81"/>
                    <a:pt x="5603" y="1"/>
                    <a:pt x="3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4106381" y="2897267"/>
              <a:ext cx="194530" cy="658543"/>
            </a:xfrm>
            <a:custGeom>
              <a:avLst/>
              <a:gdLst/>
              <a:ahLst/>
              <a:cxnLst/>
              <a:rect l="l" t="t" r="r" b="b"/>
              <a:pathLst>
                <a:path w="1892" h="6405" extrusionOk="0">
                  <a:moveTo>
                    <a:pt x="695" y="1"/>
                  </a:moveTo>
                  <a:cubicBezTo>
                    <a:pt x="439" y="1"/>
                    <a:pt x="191" y="215"/>
                    <a:pt x="99" y="463"/>
                  </a:cubicBezTo>
                  <a:cubicBezTo>
                    <a:pt x="0" y="748"/>
                    <a:pt x="36" y="1069"/>
                    <a:pt x="81" y="1373"/>
                  </a:cubicBezTo>
                  <a:cubicBezTo>
                    <a:pt x="232" y="2443"/>
                    <a:pt x="393" y="3505"/>
                    <a:pt x="545" y="4575"/>
                  </a:cubicBezTo>
                  <a:cubicBezTo>
                    <a:pt x="545" y="4575"/>
                    <a:pt x="500" y="5102"/>
                    <a:pt x="491" y="5869"/>
                  </a:cubicBezTo>
                  <a:cubicBezTo>
                    <a:pt x="491" y="5985"/>
                    <a:pt x="491" y="6101"/>
                    <a:pt x="491" y="6226"/>
                  </a:cubicBezTo>
                  <a:cubicBezTo>
                    <a:pt x="830" y="6324"/>
                    <a:pt x="1178" y="6386"/>
                    <a:pt x="1517" y="6404"/>
                  </a:cubicBezTo>
                  <a:lnTo>
                    <a:pt x="1892" y="4513"/>
                  </a:lnTo>
                  <a:lnTo>
                    <a:pt x="1196" y="1613"/>
                  </a:lnTo>
                  <a:lnTo>
                    <a:pt x="812" y="17"/>
                  </a:lnTo>
                  <a:cubicBezTo>
                    <a:pt x="773" y="6"/>
                    <a:pt x="73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4156863" y="3537288"/>
              <a:ext cx="105490" cy="194530"/>
            </a:xfrm>
            <a:custGeom>
              <a:avLst/>
              <a:gdLst/>
              <a:ahLst/>
              <a:cxnLst/>
              <a:rect l="l" t="t" r="r" b="b"/>
              <a:pathLst>
                <a:path w="1026" h="1892" extrusionOk="0">
                  <a:moveTo>
                    <a:pt x="0" y="1"/>
                  </a:moveTo>
                  <a:cubicBezTo>
                    <a:pt x="0" y="500"/>
                    <a:pt x="18" y="1080"/>
                    <a:pt x="62" y="1669"/>
                  </a:cubicBezTo>
                  <a:lnTo>
                    <a:pt x="669" y="1892"/>
                  </a:lnTo>
                  <a:lnTo>
                    <a:pt x="1026" y="179"/>
                  </a:lnTo>
                  <a:cubicBezTo>
                    <a:pt x="687" y="161"/>
                    <a:pt x="339" y="99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4163238" y="3690482"/>
              <a:ext cx="98293" cy="131709"/>
            </a:xfrm>
            <a:custGeom>
              <a:avLst/>
              <a:gdLst/>
              <a:ahLst/>
              <a:cxnLst/>
              <a:rect l="l" t="t" r="r" b="b"/>
              <a:pathLst>
                <a:path w="956" h="1281" extrusionOk="0">
                  <a:moveTo>
                    <a:pt x="250" y="0"/>
                  </a:moveTo>
                  <a:lnTo>
                    <a:pt x="0" y="170"/>
                  </a:lnTo>
                  <a:cubicBezTo>
                    <a:pt x="54" y="473"/>
                    <a:pt x="134" y="777"/>
                    <a:pt x="250" y="1062"/>
                  </a:cubicBezTo>
                  <a:cubicBezTo>
                    <a:pt x="286" y="1142"/>
                    <a:pt x="322" y="1231"/>
                    <a:pt x="402" y="1267"/>
                  </a:cubicBezTo>
                  <a:cubicBezTo>
                    <a:pt x="422" y="1276"/>
                    <a:pt x="444" y="1280"/>
                    <a:pt x="466" y="1280"/>
                  </a:cubicBezTo>
                  <a:cubicBezTo>
                    <a:pt x="531" y="1280"/>
                    <a:pt x="601" y="1247"/>
                    <a:pt x="661" y="1214"/>
                  </a:cubicBezTo>
                  <a:cubicBezTo>
                    <a:pt x="777" y="1160"/>
                    <a:pt x="893" y="1089"/>
                    <a:pt x="928" y="964"/>
                  </a:cubicBezTo>
                  <a:cubicBezTo>
                    <a:pt x="955" y="857"/>
                    <a:pt x="910" y="741"/>
                    <a:pt x="857" y="652"/>
                  </a:cubicBezTo>
                  <a:cubicBezTo>
                    <a:pt x="714" y="384"/>
                    <a:pt x="500" y="161"/>
                    <a:pt x="250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4196242" y="3806046"/>
              <a:ext cx="76290" cy="41332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43" y="0"/>
                  </a:moveTo>
                  <a:lnTo>
                    <a:pt x="1" y="81"/>
                  </a:lnTo>
                  <a:cubicBezTo>
                    <a:pt x="72" y="188"/>
                    <a:pt x="143" y="295"/>
                    <a:pt x="215" y="402"/>
                  </a:cubicBezTo>
                  <a:lnTo>
                    <a:pt x="527" y="402"/>
                  </a:lnTo>
                  <a:cubicBezTo>
                    <a:pt x="589" y="348"/>
                    <a:pt x="679" y="295"/>
                    <a:pt x="741" y="241"/>
                  </a:cubicBezTo>
                  <a:cubicBezTo>
                    <a:pt x="713" y="220"/>
                    <a:pt x="676" y="210"/>
                    <a:pt x="639" y="210"/>
                  </a:cubicBezTo>
                  <a:cubicBezTo>
                    <a:pt x="582" y="210"/>
                    <a:pt x="524" y="234"/>
                    <a:pt x="491" y="277"/>
                  </a:cubicBezTo>
                  <a:cubicBezTo>
                    <a:pt x="447" y="259"/>
                    <a:pt x="375" y="268"/>
                    <a:pt x="331" y="259"/>
                  </a:cubicBezTo>
                  <a:cubicBezTo>
                    <a:pt x="277" y="170"/>
                    <a:pt x="197" y="81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4210019" y="3787745"/>
              <a:ext cx="76187" cy="41332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143" y="0"/>
                  </a:moveTo>
                  <a:lnTo>
                    <a:pt x="0" y="80"/>
                  </a:lnTo>
                  <a:cubicBezTo>
                    <a:pt x="72" y="187"/>
                    <a:pt x="143" y="294"/>
                    <a:pt x="206" y="401"/>
                  </a:cubicBezTo>
                  <a:lnTo>
                    <a:pt x="527" y="401"/>
                  </a:lnTo>
                  <a:cubicBezTo>
                    <a:pt x="589" y="348"/>
                    <a:pt x="678" y="294"/>
                    <a:pt x="741" y="241"/>
                  </a:cubicBezTo>
                  <a:cubicBezTo>
                    <a:pt x="712" y="223"/>
                    <a:pt x="675" y="214"/>
                    <a:pt x="637" y="214"/>
                  </a:cubicBezTo>
                  <a:cubicBezTo>
                    <a:pt x="580" y="214"/>
                    <a:pt x="523" y="234"/>
                    <a:pt x="491" y="277"/>
                  </a:cubicBezTo>
                  <a:cubicBezTo>
                    <a:pt x="447" y="268"/>
                    <a:pt x="375" y="268"/>
                    <a:pt x="331" y="259"/>
                  </a:cubicBezTo>
                  <a:cubicBezTo>
                    <a:pt x="277" y="170"/>
                    <a:pt x="197" y="8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4213720" y="3771192"/>
              <a:ext cx="76187" cy="42258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143" y="0"/>
                  </a:moveTo>
                  <a:lnTo>
                    <a:pt x="0" y="81"/>
                  </a:lnTo>
                  <a:cubicBezTo>
                    <a:pt x="72" y="197"/>
                    <a:pt x="143" y="304"/>
                    <a:pt x="205" y="411"/>
                  </a:cubicBezTo>
                  <a:cubicBezTo>
                    <a:pt x="259" y="406"/>
                    <a:pt x="312" y="406"/>
                    <a:pt x="366" y="406"/>
                  </a:cubicBezTo>
                  <a:cubicBezTo>
                    <a:pt x="419" y="406"/>
                    <a:pt x="473" y="406"/>
                    <a:pt x="526" y="402"/>
                  </a:cubicBezTo>
                  <a:cubicBezTo>
                    <a:pt x="589" y="357"/>
                    <a:pt x="678" y="295"/>
                    <a:pt x="741" y="250"/>
                  </a:cubicBezTo>
                  <a:cubicBezTo>
                    <a:pt x="710" y="227"/>
                    <a:pt x="670" y="216"/>
                    <a:pt x="629" y="216"/>
                  </a:cubicBezTo>
                  <a:cubicBezTo>
                    <a:pt x="575" y="216"/>
                    <a:pt x="521" y="236"/>
                    <a:pt x="491" y="277"/>
                  </a:cubicBezTo>
                  <a:cubicBezTo>
                    <a:pt x="437" y="268"/>
                    <a:pt x="375" y="268"/>
                    <a:pt x="330" y="259"/>
                  </a:cubicBezTo>
                  <a:cubicBezTo>
                    <a:pt x="277" y="179"/>
                    <a:pt x="196" y="9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4218244" y="3754638"/>
              <a:ext cx="76290" cy="42361"/>
            </a:xfrm>
            <a:custGeom>
              <a:avLst/>
              <a:gdLst/>
              <a:ahLst/>
              <a:cxnLst/>
              <a:rect l="l" t="t" r="r" b="b"/>
              <a:pathLst>
                <a:path w="742" h="412" extrusionOk="0">
                  <a:moveTo>
                    <a:pt x="143" y="1"/>
                  </a:moveTo>
                  <a:lnTo>
                    <a:pt x="1" y="81"/>
                  </a:lnTo>
                  <a:cubicBezTo>
                    <a:pt x="72" y="188"/>
                    <a:pt x="143" y="304"/>
                    <a:pt x="215" y="411"/>
                  </a:cubicBezTo>
                  <a:cubicBezTo>
                    <a:pt x="264" y="407"/>
                    <a:pt x="315" y="407"/>
                    <a:pt x="368" y="407"/>
                  </a:cubicBezTo>
                  <a:cubicBezTo>
                    <a:pt x="420" y="407"/>
                    <a:pt x="474" y="407"/>
                    <a:pt x="527" y="402"/>
                  </a:cubicBezTo>
                  <a:cubicBezTo>
                    <a:pt x="590" y="358"/>
                    <a:pt x="679" y="295"/>
                    <a:pt x="741" y="251"/>
                  </a:cubicBezTo>
                  <a:cubicBezTo>
                    <a:pt x="711" y="228"/>
                    <a:pt x="670" y="216"/>
                    <a:pt x="630" y="216"/>
                  </a:cubicBezTo>
                  <a:cubicBezTo>
                    <a:pt x="576" y="216"/>
                    <a:pt x="522" y="237"/>
                    <a:pt x="491" y="277"/>
                  </a:cubicBezTo>
                  <a:cubicBezTo>
                    <a:pt x="447" y="268"/>
                    <a:pt x="375" y="268"/>
                    <a:pt x="331" y="260"/>
                  </a:cubicBezTo>
                  <a:cubicBezTo>
                    <a:pt x="277" y="170"/>
                    <a:pt x="197" y="90"/>
                    <a:pt x="143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4205906" y="3727804"/>
              <a:ext cx="18918" cy="59120"/>
            </a:xfrm>
            <a:custGeom>
              <a:avLst/>
              <a:gdLst/>
              <a:ahLst/>
              <a:cxnLst/>
              <a:rect l="l" t="t" r="r" b="b"/>
              <a:pathLst>
                <a:path w="184" h="575" extrusionOk="0">
                  <a:moveTo>
                    <a:pt x="38" y="1"/>
                  </a:moveTo>
                  <a:cubicBezTo>
                    <a:pt x="20" y="1"/>
                    <a:pt x="1" y="20"/>
                    <a:pt x="14" y="39"/>
                  </a:cubicBezTo>
                  <a:cubicBezTo>
                    <a:pt x="121" y="182"/>
                    <a:pt x="121" y="387"/>
                    <a:pt x="14" y="529"/>
                  </a:cubicBezTo>
                  <a:cubicBezTo>
                    <a:pt x="0" y="550"/>
                    <a:pt x="17" y="575"/>
                    <a:pt x="34" y="575"/>
                  </a:cubicBezTo>
                  <a:cubicBezTo>
                    <a:pt x="39" y="575"/>
                    <a:pt x="45" y="572"/>
                    <a:pt x="49" y="565"/>
                  </a:cubicBezTo>
                  <a:cubicBezTo>
                    <a:pt x="174" y="405"/>
                    <a:pt x="183" y="173"/>
                    <a:pt x="58" y="12"/>
                  </a:cubicBezTo>
                  <a:cubicBezTo>
                    <a:pt x="53" y="4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1"/>
            <p:cNvSpPr/>
            <p:nvPr/>
          </p:nvSpPr>
          <p:spPr>
            <a:xfrm>
              <a:off x="4206009" y="3782501"/>
              <a:ext cx="15114" cy="53259"/>
            </a:xfrm>
            <a:custGeom>
              <a:avLst/>
              <a:gdLst/>
              <a:ahLst/>
              <a:cxnLst/>
              <a:rect l="l" t="t" r="r" b="b"/>
              <a:pathLst>
                <a:path w="147" h="518" extrusionOk="0">
                  <a:moveTo>
                    <a:pt x="40" y="0"/>
                  </a:moveTo>
                  <a:cubicBezTo>
                    <a:pt x="23" y="0"/>
                    <a:pt x="0" y="23"/>
                    <a:pt x="13" y="42"/>
                  </a:cubicBezTo>
                  <a:cubicBezTo>
                    <a:pt x="75" y="176"/>
                    <a:pt x="93" y="336"/>
                    <a:pt x="75" y="488"/>
                  </a:cubicBezTo>
                  <a:cubicBezTo>
                    <a:pt x="70" y="504"/>
                    <a:pt x="87" y="517"/>
                    <a:pt x="103" y="517"/>
                  </a:cubicBezTo>
                  <a:cubicBezTo>
                    <a:pt x="114" y="517"/>
                    <a:pt x="125" y="511"/>
                    <a:pt x="129" y="497"/>
                  </a:cubicBezTo>
                  <a:cubicBezTo>
                    <a:pt x="147" y="336"/>
                    <a:pt x="129" y="167"/>
                    <a:pt x="57" y="15"/>
                  </a:cubicBezTo>
                  <a:cubicBezTo>
                    <a:pt x="55" y="5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1"/>
            <p:cNvSpPr/>
            <p:nvPr/>
          </p:nvSpPr>
          <p:spPr>
            <a:xfrm>
              <a:off x="4361362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421464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421186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4194391" y="3482282"/>
              <a:ext cx="300020" cy="1087906"/>
            </a:xfrm>
            <a:custGeom>
              <a:avLst/>
              <a:gdLst/>
              <a:ahLst/>
              <a:cxnLst/>
              <a:rect l="l" t="t" r="r" b="b"/>
              <a:pathLst>
                <a:path w="2918" h="10581" extrusionOk="0">
                  <a:moveTo>
                    <a:pt x="2659" y="0"/>
                  </a:moveTo>
                  <a:lnTo>
                    <a:pt x="732" y="161"/>
                  </a:lnTo>
                  <a:cubicBezTo>
                    <a:pt x="732" y="161"/>
                    <a:pt x="1" y="4898"/>
                    <a:pt x="1455" y="10581"/>
                  </a:cubicBezTo>
                  <a:lnTo>
                    <a:pt x="2392" y="10572"/>
                  </a:lnTo>
                  <a:cubicBezTo>
                    <a:pt x="2392" y="10572"/>
                    <a:pt x="2918" y="5353"/>
                    <a:pt x="2615" y="3114"/>
                  </a:cubicBezTo>
                  <a:cubicBezTo>
                    <a:pt x="2418" y="1704"/>
                    <a:pt x="2659" y="0"/>
                    <a:pt x="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4477851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433113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432835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4310880" y="3458429"/>
              <a:ext cx="357803" cy="1111760"/>
            </a:xfrm>
            <a:custGeom>
              <a:avLst/>
              <a:gdLst/>
              <a:ahLst/>
              <a:cxnLst/>
              <a:rect l="l" t="t" r="r" b="b"/>
              <a:pathLst>
                <a:path w="3480" h="10813" extrusionOk="0">
                  <a:moveTo>
                    <a:pt x="3355" y="0"/>
                  </a:moveTo>
                  <a:lnTo>
                    <a:pt x="723" y="250"/>
                  </a:lnTo>
                  <a:cubicBezTo>
                    <a:pt x="723" y="250"/>
                    <a:pt x="1" y="5094"/>
                    <a:pt x="1455" y="10777"/>
                  </a:cubicBezTo>
                  <a:lnTo>
                    <a:pt x="2383" y="10813"/>
                  </a:lnTo>
                  <a:cubicBezTo>
                    <a:pt x="2383" y="10813"/>
                    <a:pt x="3426" y="6629"/>
                    <a:pt x="3462" y="3257"/>
                  </a:cubicBezTo>
                  <a:cubicBezTo>
                    <a:pt x="3480" y="1829"/>
                    <a:pt x="3355" y="0"/>
                    <a:pt x="3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4480627" y="4510429"/>
              <a:ext cx="78963" cy="5655"/>
            </a:xfrm>
            <a:custGeom>
              <a:avLst/>
              <a:gdLst/>
              <a:ahLst/>
              <a:cxnLst/>
              <a:rect l="l" t="t" r="r" b="b"/>
              <a:pathLst>
                <a:path w="768" h="55" extrusionOk="0">
                  <a:moveTo>
                    <a:pt x="45" y="1"/>
                  </a:moveTo>
                  <a:cubicBezTo>
                    <a:pt x="9" y="1"/>
                    <a:pt x="0" y="54"/>
                    <a:pt x="36" y="54"/>
                  </a:cubicBezTo>
                  <a:lnTo>
                    <a:pt x="732" y="54"/>
                  </a:lnTo>
                  <a:cubicBezTo>
                    <a:pt x="767" y="54"/>
                    <a:pt x="76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4506845" y="3600005"/>
              <a:ext cx="101378" cy="53876"/>
            </a:xfrm>
            <a:custGeom>
              <a:avLst/>
              <a:gdLst/>
              <a:ahLst/>
              <a:cxnLst/>
              <a:rect l="l" t="t" r="r" b="b"/>
              <a:pathLst>
                <a:path w="986" h="524" extrusionOk="0">
                  <a:moveTo>
                    <a:pt x="36" y="0"/>
                  </a:moveTo>
                  <a:cubicBezTo>
                    <a:pt x="18" y="0"/>
                    <a:pt x="0" y="23"/>
                    <a:pt x="13" y="42"/>
                  </a:cubicBezTo>
                  <a:cubicBezTo>
                    <a:pt x="213" y="338"/>
                    <a:pt x="567" y="524"/>
                    <a:pt x="933" y="524"/>
                  </a:cubicBezTo>
                  <a:cubicBezTo>
                    <a:pt x="941" y="524"/>
                    <a:pt x="950" y="524"/>
                    <a:pt x="958" y="524"/>
                  </a:cubicBezTo>
                  <a:cubicBezTo>
                    <a:pt x="985" y="524"/>
                    <a:pt x="985" y="470"/>
                    <a:pt x="958" y="470"/>
                  </a:cubicBezTo>
                  <a:cubicBezTo>
                    <a:pt x="950" y="470"/>
                    <a:pt x="941" y="470"/>
                    <a:pt x="933" y="470"/>
                  </a:cubicBezTo>
                  <a:cubicBezTo>
                    <a:pt x="585" y="470"/>
                    <a:pt x="249" y="294"/>
                    <a:pt x="57" y="15"/>
                  </a:cubicBezTo>
                  <a:cubicBezTo>
                    <a:pt x="52" y="4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4450091" y="4093207"/>
              <a:ext cx="63027" cy="56961"/>
            </a:xfrm>
            <a:custGeom>
              <a:avLst/>
              <a:gdLst/>
              <a:ahLst/>
              <a:cxnLst/>
              <a:rect l="l" t="t" r="r" b="b"/>
              <a:pathLst>
                <a:path w="613" h="554" extrusionOk="0">
                  <a:moveTo>
                    <a:pt x="574" y="0"/>
                  </a:moveTo>
                  <a:cubicBezTo>
                    <a:pt x="568" y="0"/>
                    <a:pt x="562" y="3"/>
                    <a:pt x="556" y="9"/>
                  </a:cubicBezTo>
                  <a:lnTo>
                    <a:pt x="21" y="508"/>
                  </a:lnTo>
                  <a:cubicBezTo>
                    <a:pt x="1" y="528"/>
                    <a:pt x="16" y="553"/>
                    <a:pt x="36" y="553"/>
                  </a:cubicBezTo>
                  <a:cubicBezTo>
                    <a:pt x="42" y="553"/>
                    <a:pt x="50" y="551"/>
                    <a:pt x="56" y="544"/>
                  </a:cubicBezTo>
                  <a:lnTo>
                    <a:pt x="592" y="44"/>
                  </a:lnTo>
                  <a:cubicBezTo>
                    <a:pt x="612" y="30"/>
                    <a:pt x="595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4130234" y="2824885"/>
              <a:ext cx="545855" cy="753237"/>
            </a:xfrm>
            <a:custGeom>
              <a:avLst/>
              <a:gdLst/>
              <a:ahLst/>
              <a:cxnLst/>
              <a:rect l="l" t="t" r="r" b="b"/>
              <a:pathLst>
                <a:path w="5309" h="7326" extrusionOk="0">
                  <a:moveTo>
                    <a:pt x="3025" y="1"/>
                  </a:moveTo>
                  <a:cubicBezTo>
                    <a:pt x="2953" y="1"/>
                    <a:pt x="2879" y="4"/>
                    <a:pt x="2802" y="7"/>
                  </a:cubicBezTo>
                  <a:cubicBezTo>
                    <a:pt x="2516" y="16"/>
                    <a:pt x="2222" y="43"/>
                    <a:pt x="1936" y="96"/>
                  </a:cubicBezTo>
                  <a:cubicBezTo>
                    <a:pt x="1383" y="194"/>
                    <a:pt x="830" y="382"/>
                    <a:pt x="330" y="640"/>
                  </a:cubicBezTo>
                  <a:cubicBezTo>
                    <a:pt x="134" y="738"/>
                    <a:pt x="0" y="997"/>
                    <a:pt x="45" y="1211"/>
                  </a:cubicBezTo>
                  <a:cubicBezTo>
                    <a:pt x="72" y="1372"/>
                    <a:pt x="152" y="1523"/>
                    <a:pt x="214" y="1675"/>
                  </a:cubicBezTo>
                  <a:cubicBezTo>
                    <a:pt x="571" y="2451"/>
                    <a:pt x="839" y="3263"/>
                    <a:pt x="1026" y="4093"/>
                  </a:cubicBezTo>
                  <a:cubicBezTo>
                    <a:pt x="1124" y="4521"/>
                    <a:pt x="1196" y="4949"/>
                    <a:pt x="1249" y="5386"/>
                  </a:cubicBezTo>
                  <a:cubicBezTo>
                    <a:pt x="1276" y="5591"/>
                    <a:pt x="1338" y="6760"/>
                    <a:pt x="1321" y="6965"/>
                  </a:cubicBezTo>
                  <a:cubicBezTo>
                    <a:pt x="1303" y="7158"/>
                    <a:pt x="1985" y="7326"/>
                    <a:pt x="2797" y="7326"/>
                  </a:cubicBezTo>
                  <a:cubicBezTo>
                    <a:pt x="3636" y="7326"/>
                    <a:pt x="4614" y="7147"/>
                    <a:pt x="5103" y="6635"/>
                  </a:cubicBezTo>
                  <a:cubicBezTo>
                    <a:pt x="5308" y="6412"/>
                    <a:pt x="4898" y="4102"/>
                    <a:pt x="4836" y="3647"/>
                  </a:cubicBezTo>
                  <a:cubicBezTo>
                    <a:pt x="4720" y="2746"/>
                    <a:pt x="4497" y="1862"/>
                    <a:pt x="4175" y="1015"/>
                  </a:cubicBezTo>
                  <a:cubicBezTo>
                    <a:pt x="4068" y="729"/>
                    <a:pt x="3934" y="444"/>
                    <a:pt x="3711" y="230"/>
                  </a:cubicBezTo>
                  <a:cubicBezTo>
                    <a:pt x="3622" y="150"/>
                    <a:pt x="3533" y="96"/>
                    <a:pt x="3435" y="60"/>
                  </a:cubicBezTo>
                  <a:cubicBezTo>
                    <a:pt x="3304" y="13"/>
                    <a:pt x="3169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4242405" y="2872077"/>
              <a:ext cx="88834" cy="101789"/>
            </a:xfrm>
            <a:custGeom>
              <a:avLst/>
              <a:gdLst/>
              <a:ahLst/>
              <a:cxnLst/>
              <a:rect l="l" t="t" r="r" b="b"/>
              <a:pathLst>
                <a:path w="864" h="990" extrusionOk="0">
                  <a:moveTo>
                    <a:pt x="793" y="1"/>
                  </a:moveTo>
                  <a:cubicBezTo>
                    <a:pt x="783" y="1"/>
                    <a:pt x="774" y="7"/>
                    <a:pt x="774" y="21"/>
                  </a:cubicBezTo>
                  <a:cubicBezTo>
                    <a:pt x="783" y="119"/>
                    <a:pt x="783" y="217"/>
                    <a:pt x="756" y="306"/>
                  </a:cubicBezTo>
                  <a:cubicBezTo>
                    <a:pt x="720" y="476"/>
                    <a:pt x="631" y="636"/>
                    <a:pt x="506" y="752"/>
                  </a:cubicBezTo>
                  <a:cubicBezTo>
                    <a:pt x="444" y="815"/>
                    <a:pt x="372" y="859"/>
                    <a:pt x="301" y="895"/>
                  </a:cubicBezTo>
                  <a:cubicBezTo>
                    <a:pt x="247" y="925"/>
                    <a:pt x="184" y="947"/>
                    <a:pt x="124" y="947"/>
                  </a:cubicBezTo>
                  <a:cubicBezTo>
                    <a:pt x="96" y="947"/>
                    <a:pt x="68" y="942"/>
                    <a:pt x="42" y="931"/>
                  </a:cubicBezTo>
                  <a:cubicBezTo>
                    <a:pt x="39" y="930"/>
                    <a:pt x="37" y="929"/>
                    <a:pt x="34" y="929"/>
                  </a:cubicBezTo>
                  <a:cubicBezTo>
                    <a:pt x="12" y="929"/>
                    <a:pt x="1" y="958"/>
                    <a:pt x="24" y="966"/>
                  </a:cubicBezTo>
                  <a:cubicBezTo>
                    <a:pt x="60" y="982"/>
                    <a:pt x="97" y="989"/>
                    <a:pt x="133" y="989"/>
                  </a:cubicBezTo>
                  <a:cubicBezTo>
                    <a:pt x="198" y="989"/>
                    <a:pt x="262" y="968"/>
                    <a:pt x="319" y="940"/>
                  </a:cubicBezTo>
                  <a:cubicBezTo>
                    <a:pt x="658" y="770"/>
                    <a:pt x="863" y="386"/>
                    <a:pt x="818" y="21"/>
                  </a:cubicBezTo>
                  <a:cubicBezTo>
                    <a:pt x="814" y="7"/>
                    <a:pt x="803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3922960" y="2672205"/>
              <a:ext cx="317396" cy="224963"/>
            </a:xfrm>
            <a:custGeom>
              <a:avLst/>
              <a:gdLst/>
              <a:ahLst/>
              <a:cxnLst/>
              <a:rect l="l" t="t" r="r" b="b"/>
              <a:pathLst>
                <a:path w="3087" h="2188" extrusionOk="0">
                  <a:moveTo>
                    <a:pt x="1869" y="1"/>
                  </a:moveTo>
                  <a:cubicBezTo>
                    <a:pt x="1806" y="1"/>
                    <a:pt x="1746" y="34"/>
                    <a:pt x="1722" y="82"/>
                  </a:cubicBezTo>
                  <a:cubicBezTo>
                    <a:pt x="1686" y="59"/>
                    <a:pt x="1638" y="48"/>
                    <a:pt x="1590" y="48"/>
                  </a:cubicBezTo>
                  <a:cubicBezTo>
                    <a:pt x="1507" y="48"/>
                    <a:pt x="1422" y="80"/>
                    <a:pt x="1383" y="136"/>
                  </a:cubicBezTo>
                  <a:cubicBezTo>
                    <a:pt x="1347" y="127"/>
                    <a:pt x="1314" y="123"/>
                    <a:pt x="1280" y="123"/>
                  </a:cubicBezTo>
                  <a:cubicBezTo>
                    <a:pt x="1247" y="123"/>
                    <a:pt x="1213" y="127"/>
                    <a:pt x="1178" y="136"/>
                  </a:cubicBezTo>
                  <a:cubicBezTo>
                    <a:pt x="1106" y="163"/>
                    <a:pt x="1044" y="243"/>
                    <a:pt x="1080" y="314"/>
                  </a:cubicBezTo>
                  <a:cubicBezTo>
                    <a:pt x="1056" y="295"/>
                    <a:pt x="1017" y="287"/>
                    <a:pt x="976" y="287"/>
                  </a:cubicBezTo>
                  <a:cubicBezTo>
                    <a:pt x="924" y="287"/>
                    <a:pt x="869" y="299"/>
                    <a:pt x="839" y="314"/>
                  </a:cubicBezTo>
                  <a:cubicBezTo>
                    <a:pt x="776" y="341"/>
                    <a:pt x="732" y="395"/>
                    <a:pt x="723" y="457"/>
                  </a:cubicBezTo>
                  <a:cubicBezTo>
                    <a:pt x="714" y="455"/>
                    <a:pt x="705" y="455"/>
                    <a:pt x="696" y="455"/>
                  </a:cubicBezTo>
                  <a:cubicBezTo>
                    <a:pt x="661" y="455"/>
                    <a:pt x="626" y="466"/>
                    <a:pt x="598" y="466"/>
                  </a:cubicBezTo>
                  <a:cubicBezTo>
                    <a:pt x="590" y="464"/>
                    <a:pt x="582" y="464"/>
                    <a:pt x="575" y="464"/>
                  </a:cubicBezTo>
                  <a:cubicBezTo>
                    <a:pt x="541" y="464"/>
                    <a:pt x="513" y="480"/>
                    <a:pt x="491" y="502"/>
                  </a:cubicBezTo>
                  <a:cubicBezTo>
                    <a:pt x="464" y="528"/>
                    <a:pt x="455" y="582"/>
                    <a:pt x="482" y="609"/>
                  </a:cubicBezTo>
                  <a:cubicBezTo>
                    <a:pt x="402" y="618"/>
                    <a:pt x="295" y="635"/>
                    <a:pt x="232" y="680"/>
                  </a:cubicBezTo>
                  <a:cubicBezTo>
                    <a:pt x="161" y="725"/>
                    <a:pt x="116" y="823"/>
                    <a:pt x="161" y="885"/>
                  </a:cubicBezTo>
                  <a:cubicBezTo>
                    <a:pt x="89" y="885"/>
                    <a:pt x="27" y="948"/>
                    <a:pt x="9" y="1010"/>
                  </a:cubicBezTo>
                  <a:cubicBezTo>
                    <a:pt x="0" y="1082"/>
                    <a:pt x="36" y="1162"/>
                    <a:pt x="107" y="1189"/>
                  </a:cubicBezTo>
                  <a:cubicBezTo>
                    <a:pt x="63" y="1233"/>
                    <a:pt x="36" y="1367"/>
                    <a:pt x="72" y="1421"/>
                  </a:cubicBezTo>
                  <a:cubicBezTo>
                    <a:pt x="98" y="1461"/>
                    <a:pt x="150" y="1481"/>
                    <a:pt x="197" y="1481"/>
                  </a:cubicBezTo>
                  <a:cubicBezTo>
                    <a:pt x="213" y="1481"/>
                    <a:pt x="228" y="1479"/>
                    <a:pt x="241" y="1474"/>
                  </a:cubicBezTo>
                  <a:lnTo>
                    <a:pt x="241" y="1474"/>
                  </a:lnTo>
                  <a:cubicBezTo>
                    <a:pt x="232" y="1528"/>
                    <a:pt x="259" y="1590"/>
                    <a:pt x="303" y="1626"/>
                  </a:cubicBezTo>
                  <a:cubicBezTo>
                    <a:pt x="330" y="1652"/>
                    <a:pt x="370" y="1668"/>
                    <a:pt x="411" y="1668"/>
                  </a:cubicBezTo>
                  <a:cubicBezTo>
                    <a:pt x="426" y="1668"/>
                    <a:pt x="441" y="1666"/>
                    <a:pt x="455" y="1661"/>
                  </a:cubicBezTo>
                  <a:cubicBezTo>
                    <a:pt x="767" y="1795"/>
                    <a:pt x="1071" y="1965"/>
                    <a:pt x="1329" y="2188"/>
                  </a:cubicBezTo>
                  <a:lnTo>
                    <a:pt x="3087" y="1902"/>
                  </a:lnTo>
                  <a:cubicBezTo>
                    <a:pt x="2810" y="1403"/>
                    <a:pt x="2525" y="894"/>
                    <a:pt x="2248" y="386"/>
                  </a:cubicBezTo>
                  <a:cubicBezTo>
                    <a:pt x="2320" y="359"/>
                    <a:pt x="2293" y="234"/>
                    <a:pt x="2257" y="172"/>
                  </a:cubicBezTo>
                  <a:cubicBezTo>
                    <a:pt x="2236" y="135"/>
                    <a:pt x="2194" y="117"/>
                    <a:pt x="2152" y="117"/>
                  </a:cubicBezTo>
                  <a:cubicBezTo>
                    <a:pt x="2122" y="117"/>
                    <a:pt x="2092" y="126"/>
                    <a:pt x="2070" y="145"/>
                  </a:cubicBezTo>
                  <a:cubicBezTo>
                    <a:pt x="2052" y="82"/>
                    <a:pt x="1954" y="2"/>
                    <a:pt x="1891" y="2"/>
                  </a:cubicBezTo>
                  <a:cubicBezTo>
                    <a:pt x="1884" y="1"/>
                    <a:pt x="1877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4175164" y="2803500"/>
              <a:ext cx="132223" cy="148262"/>
            </a:xfrm>
            <a:custGeom>
              <a:avLst/>
              <a:gdLst/>
              <a:ahLst/>
              <a:cxnLst/>
              <a:rect l="l" t="t" r="r" b="b"/>
              <a:pathLst>
                <a:path w="1286" h="1442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68" y="1143"/>
                    <a:pt x="509" y="1285"/>
                    <a:pt x="741" y="1410"/>
                  </a:cubicBezTo>
                  <a:cubicBezTo>
                    <a:pt x="780" y="1431"/>
                    <a:pt x="821" y="1441"/>
                    <a:pt x="862" y="1441"/>
                  </a:cubicBezTo>
                  <a:cubicBezTo>
                    <a:pt x="925" y="1441"/>
                    <a:pt x="987" y="1418"/>
                    <a:pt x="1035" y="1375"/>
                  </a:cubicBezTo>
                  <a:cubicBezTo>
                    <a:pt x="1196" y="1223"/>
                    <a:pt x="1285" y="1009"/>
                    <a:pt x="1285" y="786"/>
                  </a:cubicBezTo>
                  <a:cubicBezTo>
                    <a:pt x="1285" y="688"/>
                    <a:pt x="1223" y="598"/>
                    <a:pt x="1133" y="563"/>
                  </a:cubicBezTo>
                  <a:cubicBezTo>
                    <a:pt x="741" y="402"/>
                    <a:pt x="366" y="215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4175164" y="2803500"/>
              <a:ext cx="81739" cy="140448"/>
            </a:xfrm>
            <a:custGeom>
              <a:avLst/>
              <a:gdLst/>
              <a:ahLst/>
              <a:cxnLst/>
              <a:rect l="l" t="t" r="r" b="b"/>
              <a:pathLst>
                <a:path w="795" h="1366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41" y="1134"/>
                    <a:pt x="455" y="1250"/>
                    <a:pt x="661" y="1366"/>
                  </a:cubicBezTo>
                  <a:cubicBezTo>
                    <a:pt x="705" y="1268"/>
                    <a:pt x="741" y="1161"/>
                    <a:pt x="768" y="1045"/>
                  </a:cubicBezTo>
                  <a:cubicBezTo>
                    <a:pt x="794" y="795"/>
                    <a:pt x="768" y="554"/>
                    <a:pt x="643" y="340"/>
                  </a:cubicBezTo>
                  <a:cubicBezTo>
                    <a:pt x="429" y="233"/>
                    <a:pt x="215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4003669" y="2762271"/>
              <a:ext cx="232161" cy="191342"/>
            </a:xfrm>
            <a:custGeom>
              <a:avLst/>
              <a:gdLst/>
              <a:ahLst/>
              <a:cxnLst/>
              <a:rect l="l" t="t" r="r" b="b"/>
              <a:pathLst>
                <a:path w="2258" h="1861" extrusionOk="0">
                  <a:moveTo>
                    <a:pt x="1552" y="0"/>
                  </a:moveTo>
                  <a:cubicBezTo>
                    <a:pt x="1472" y="9"/>
                    <a:pt x="1401" y="54"/>
                    <a:pt x="1374" y="125"/>
                  </a:cubicBezTo>
                  <a:cubicBezTo>
                    <a:pt x="1338" y="188"/>
                    <a:pt x="1365" y="277"/>
                    <a:pt x="1428" y="322"/>
                  </a:cubicBezTo>
                  <a:lnTo>
                    <a:pt x="1142" y="322"/>
                  </a:lnTo>
                  <a:cubicBezTo>
                    <a:pt x="1008" y="241"/>
                    <a:pt x="866" y="134"/>
                    <a:pt x="732" y="63"/>
                  </a:cubicBezTo>
                  <a:cubicBezTo>
                    <a:pt x="411" y="250"/>
                    <a:pt x="161" y="536"/>
                    <a:pt x="0" y="875"/>
                  </a:cubicBezTo>
                  <a:cubicBezTo>
                    <a:pt x="72" y="991"/>
                    <a:pt x="232" y="1151"/>
                    <a:pt x="250" y="1160"/>
                  </a:cubicBezTo>
                  <a:cubicBezTo>
                    <a:pt x="670" y="1460"/>
                    <a:pt x="1095" y="1860"/>
                    <a:pt x="1447" y="1860"/>
                  </a:cubicBezTo>
                  <a:cubicBezTo>
                    <a:pt x="1566" y="1860"/>
                    <a:pt x="1676" y="1815"/>
                    <a:pt x="1776" y="1704"/>
                  </a:cubicBezTo>
                  <a:cubicBezTo>
                    <a:pt x="2257" y="1160"/>
                    <a:pt x="2052" y="696"/>
                    <a:pt x="1749" y="473"/>
                  </a:cubicBezTo>
                  <a:cubicBezTo>
                    <a:pt x="1847" y="366"/>
                    <a:pt x="1838" y="197"/>
                    <a:pt x="1749" y="90"/>
                  </a:cubicBezTo>
                  <a:cubicBezTo>
                    <a:pt x="1695" y="36"/>
                    <a:pt x="1624" y="0"/>
                    <a:pt x="1552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4150386" y="2768645"/>
              <a:ext cx="13880" cy="30434"/>
            </a:xfrm>
            <a:custGeom>
              <a:avLst/>
              <a:gdLst/>
              <a:ahLst/>
              <a:cxnLst/>
              <a:rect l="l" t="t" r="r" b="b"/>
              <a:pathLst>
                <a:path w="135" h="296" extrusionOk="0">
                  <a:moveTo>
                    <a:pt x="108" y="1"/>
                  </a:moveTo>
                  <a:cubicBezTo>
                    <a:pt x="45" y="1"/>
                    <a:pt x="1" y="54"/>
                    <a:pt x="1" y="117"/>
                  </a:cubicBezTo>
                  <a:cubicBezTo>
                    <a:pt x="1" y="188"/>
                    <a:pt x="45" y="242"/>
                    <a:pt x="90" y="286"/>
                  </a:cubicBezTo>
                  <a:cubicBezTo>
                    <a:pt x="99" y="295"/>
                    <a:pt x="117" y="295"/>
                    <a:pt x="125" y="295"/>
                  </a:cubicBezTo>
                  <a:cubicBezTo>
                    <a:pt x="125" y="286"/>
                    <a:pt x="134" y="268"/>
                    <a:pt x="125" y="260"/>
                  </a:cubicBezTo>
                  <a:cubicBezTo>
                    <a:pt x="90" y="224"/>
                    <a:pt x="45" y="179"/>
                    <a:pt x="36" y="126"/>
                  </a:cubicBezTo>
                  <a:cubicBezTo>
                    <a:pt x="36" y="90"/>
                    <a:pt x="63" y="36"/>
                    <a:pt x="99" y="36"/>
                  </a:cubicBezTo>
                  <a:cubicBezTo>
                    <a:pt x="108" y="36"/>
                    <a:pt x="117" y="36"/>
                    <a:pt x="125" y="19"/>
                  </a:cubicBezTo>
                  <a:cubicBezTo>
                    <a:pt x="125" y="10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4163238" y="2911764"/>
              <a:ext cx="12030" cy="1244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108" y="0"/>
                  </a:moveTo>
                  <a:cubicBezTo>
                    <a:pt x="99" y="0"/>
                    <a:pt x="90" y="0"/>
                    <a:pt x="81" y="9"/>
                  </a:cubicBezTo>
                  <a:cubicBezTo>
                    <a:pt x="54" y="36"/>
                    <a:pt x="36" y="63"/>
                    <a:pt x="9" y="90"/>
                  </a:cubicBezTo>
                  <a:cubicBezTo>
                    <a:pt x="0" y="99"/>
                    <a:pt x="9" y="108"/>
                    <a:pt x="18" y="116"/>
                  </a:cubicBezTo>
                  <a:cubicBezTo>
                    <a:pt x="21" y="119"/>
                    <a:pt x="24" y="120"/>
                    <a:pt x="26" y="120"/>
                  </a:cubicBezTo>
                  <a:cubicBezTo>
                    <a:pt x="32" y="120"/>
                    <a:pt x="39" y="114"/>
                    <a:pt x="45" y="108"/>
                  </a:cubicBezTo>
                  <a:cubicBezTo>
                    <a:pt x="63" y="81"/>
                    <a:pt x="90" y="54"/>
                    <a:pt x="108" y="36"/>
                  </a:cubicBezTo>
                  <a:cubicBezTo>
                    <a:pt x="116" y="27"/>
                    <a:pt x="116" y="9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4053432" y="2801135"/>
              <a:ext cx="38145" cy="34032"/>
            </a:xfrm>
            <a:custGeom>
              <a:avLst/>
              <a:gdLst/>
              <a:ahLst/>
              <a:cxnLst/>
              <a:rect l="l" t="t" r="r" b="b"/>
              <a:pathLst>
                <a:path w="371" h="331" extrusionOk="0">
                  <a:moveTo>
                    <a:pt x="341" y="0"/>
                  </a:moveTo>
                  <a:cubicBezTo>
                    <a:pt x="337" y="0"/>
                    <a:pt x="332" y="2"/>
                    <a:pt x="328" y="6"/>
                  </a:cubicBezTo>
                  <a:cubicBezTo>
                    <a:pt x="283" y="68"/>
                    <a:pt x="230" y="131"/>
                    <a:pt x="185" y="184"/>
                  </a:cubicBezTo>
                  <a:cubicBezTo>
                    <a:pt x="152" y="234"/>
                    <a:pt x="103" y="292"/>
                    <a:pt x="46" y="292"/>
                  </a:cubicBezTo>
                  <a:cubicBezTo>
                    <a:pt x="42" y="292"/>
                    <a:pt x="38" y="292"/>
                    <a:pt x="34" y="291"/>
                  </a:cubicBezTo>
                  <a:cubicBezTo>
                    <a:pt x="31" y="291"/>
                    <a:pt x="29" y="290"/>
                    <a:pt x="27" y="290"/>
                  </a:cubicBezTo>
                  <a:cubicBezTo>
                    <a:pt x="6" y="290"/>
                    <a:pt x="0" y="327"/>
                    <a:pt x="25" y="327"/>
                  </a:cubicBezTo>
                  <a:cubicBezTo>
                    <a:pt x="34" y="329"/>
                    <a:pt x="44" y="331"/>
                    <a:pt x="53" y="331"/>
                  </a:cubicBezTo>
                  <a:cubicBezTo>
                    <a:pt x="112" y="331"/>
                    <a:pt x="163" y="284"/>
                    <a:pt x="194" y="238"/>
                  </a:cubicBezTo>
                  <a:cubicBezTo>
                    <a:pt x="257" y="167"/>
                    <a:pt x="310" y="95"/>
                    <a:pt x="364" y="33"/>
                  </a:cubicBezTo>
                  <a:cubicBezTo>
                    <a:pt x="371" y="19"/>
                    <a:pt x="356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029784" y="2847402"/>
              <a:ext cx="19844" cy="30331"/>
            </a:xfrm>
            <a:custGeom>
              <a:avLst/>
              <a:gdLst/>
              <a:ahLst/>
              <a:cxnLst/>
              <a:rect l="l" t="t" r="r" b="b"/>
              <a:pathLst>
                <a:path w="193" h="295" extrusionOk="0">
                  <a:moveTo>
                    <a:pt x="141" y="1"/>
                  </a:moveTo>
                  <a:cubicBezTo>
                    <a:pt x="121" y="1"/>
                    <a:pt x="123" y="38"/>
                    <a:pt x="148" y="38"/>
                  </a:cubicBezTo>
                  <a:cubicBezTo>
                    <a:pt x="148" y="38"/>
                    <a:pt x="157" y="47"/>
                    <a:pt x="157" y="56"/>
                  </a:cubicBezTo>
                  <a:cubicBezTo>
                    <a:pt x="157" y="64"/>
                    <a:pt x="148" y="73"/>
                    <a:pt x="139" y="82"/>
                  </a:cubicBezTo>
                  <a:cubicBezTo>
                    <a:pt x="130" y="100"/>
                    <a:pt x="112" y="118"/>
                    <a:pt x="94" y="145"/>
                  </a:cubicBezTo>
                  <a:cubicBezTo>
                    <a:pt x="67" y="180"/>
                    <a:pt x="41" y="225"/>
                    <a:pt x="14" y="261"/>
                  </a:cubicBezTo>
                  <a:cubicBezTo>
                    <a:pt x="1" y="280"/>
                    <a:pt x="16" y="295"/>
                    <a:pt x="29" y="295"/>
                  </a:cubicBezTo>
                  <a:cubicBezTo>
                    <a:pt x="34" y="295"/>
                    <a:pt x="38" y="292"/>
                    <a:pt x="41" y="287"/>
                  </a:cubicBezTo>
                  <a:cubicBezTo>
                    <a:pt x="76" y="234"/>
                    <a:pt x="121" y="180"/>
                    <a:pt x="157" y="127"/>
                  </a:cubicBezTo>
                  <a:cubicBezTo>
                    <a:pt x="174" y="109"/>
                    <a:pt x="192" y="82"/>
                    <a:pt x="192" y="47"/>
                  </a:cubicBezTo>
                  <a:cubicBezTo>
                    <a:pt x="192" y="20"/>
                    <a:pt x="174" y="2"/>
                    <a:pt x="148" y="2"/>
                  </a:cubicBezTo>
                  <a:cubicBezTo>
                    <a:pt x="145" y="1"/>
                    <a:pt x="14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4078416" y="2866114"/>
              <a:ext cx="49866" cy="41538"/>
            </a:xfrm>
            <a:custGeom>
              <a:avLst/>
              <a:gdLst/>
              <a:ahLst/>
              <a:cxnLst/>
              <a:rect l="l" t="t" r="r" b="b"/>
              <a:pathLst>
                <a:path w="485" h="404" extrusionOk="0">
                  <a:moveTo>
                    <a:pt x="32" y="0"/>
                  </a:moveTo>
                  <a:cubicBezTo>
                    <a:pt x="16" y="0"/>
                    <a:pt x="1" y="15"/>
                    <a:pt x="14" y="34"/>
                  </a:cubicBezTo>
                  <a:cubicBezTo>
                    <a:pt x="40" y="88"/>
                    <a:pt x="67" y="150"/>
                    <a:pt x="103" y="213"/>
                  </a:cubicBezTo>
                  <a:cubicBezTo>
                    <a:pt x="112" y="239"/>
                    <a:pt x="130" y="266"/>
                    <a:pt x="139" y="293"/>
                  </a:cubicBezTo>
                  <a:cubicBezTo>
                    <a:pt x="156" y="320"/>
                    <a:pt x="165" y="346"/>
                    <a:pt x="183" y="364"/>
                  </a:cubicBezTo>
                  <a:cubicBezTo>
                    <a:pt x="204" y="391"/>
                    <a:pt x="240" y="403"/>
                    <a:pt x="275" y="403"/>
                  </a:cubicBezTo>
                  <a:cubicBezTo>
                    <a:pt x="286" y="403"/>
                    <a:pt x="298" y="402"/>
                    <a:pt x="308" y="400"/>
                  </a:cubicBezTo>
                  <a:cubicBezTo>
                    <a:pt x="362" y="391"/>
                    <a:pt x="406" y="355"/>
                    <a:pt x="460" y="355"/>
                  </a:cubicBezTo>
                  <a:cubicBezTo>
                    <a:pt x="484" y="355"/>
                    <a:pt x="479" y="318"/>
                    <a:pt x="464" y="318"/>
                  </a:cubicBezTo>
                  <a:cubicBezTo>
                    <a:pt x="463" y="318"/>
                    <a:pt x="461" y="319"/>
                    <a:pt x="460" y="320"/>
                  </a:cubicBezTo>
                  <a:cubicBezTo>
                    <a:pt x="400" y="320"/>
                    <a:pt x="329" y="363"/>
                    <a:pt x="272" y="363"/>
                  </a:cubicBezTo>
                  <a:cubicBezTo>
                    <a:pt x="244" y="363"/>
                    <a:pt x="219" y="352"/>
                    <a:pt x="201" y="320"/>
                  </a:cubicBezTo>
                  <a:cubicBezTo>
                    <a:pt x="174" y="266"/>
                    <a:pt x="147" y="213"/>
                    <a:pt x="121" y="168"/>
                  </a:cubicBezTo>
                  <a:cubicBezTo>
                    <a:pt x="94" y="114"/>
                    <a:pt x="76" y="61"/>
                    <a:pt x="49" y="7"/>
                  </a:cubicBezTo>
                  <a:cubicBezTo>
                    <a:pt x="44" y="2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086435" y="2820978"/>
              <a:ext cx="21900" cy="27761"/>
            </a:xfrm>
            <a:custGeom>
              <a:avLst/>
              <a:gdLst/>
              <a:ahLst/>
              <a:cxnLst/>
              <a:rect l="l" t="t" r="r" b="b"/>
              <a:pathLst>
                <a:path w="213" h="270" extrusionOk="0">
                  <a:moveTo>
                    <a:pt x="177" y="0"/>
                  </a:moveTo>
                  <a:cubicBezTo>
                    <a:pt x="163" y="0"/>
                    <a:pt x="150" y="9"/>
                    <a:pt x="150" y="27"/>
                  </a:cubicBezTo>
                  <a:cubicBezTo>
                    <a:pt x="159" y="107"/>
                    <a:pt x="105" y="188"/>
                    <a:pt x="25" y="214"/>
                  </a:cubicBezTo>
                  <a:cubicBezTo>
                    <a:pt x="0" y="231"/>
                    <a:pt x="13" y="269"/>
                    <a:pt x="36" y="269"/>
                  </a:cubicBezTo>
                  <a:cubicBezTo>
                    <a:pt x="38" y="269"/>
                    <a:pt x="40" y="269"/>
                    <a:pt x="43" y="268"/>
                  </a:cubicBezTo>
                  <a:cubicBezTo>
                    <a:pt x="141" y="232"/>
                    <a:pt x="212" y="134"/>
                    <a:pt x="203" y="27"/>
                  </a:cubicBezTo>
                  <a:cubicBezTo>
                    <a:pt x="203" y="9"/>
                    <a:pt x="19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4055899" y="2869609"/>
              <a:ext cx="19432" cy="22414"/>
            </a:xfrm>
            <a:custGeom>
              <a:avLst/>
              <a:gdLst/>
              <a:ahLst/>
              <a:cxnLst/>
              <a:rect l="l" t="t" r="r" b="b"/>
              <a:pathLst>
                <a:path w="189" h="218" extrusionOk="0">
                  <a:moveTo>
                    <a:pt x="161" y="0"/>
                  </a:moveTo>
                  <a:cubicBezTo>
                    <a:pt x="143" y="0"/>
                    <a:pt x="135" y="18"/>
                    <a:pt x="135" y="27"/>
                  </a:cubicBezTo>
                  <a:cubicBezTo>
                    <a:pt x="135" y="36"/>
                    <a:pt x="135" y="45"/>
                    <a:pt x="135" y="54"/>
                  </a:cubicBezTo>
                  <a:cubicBezTo>
                    <a:pt x="135" y="54"/>
                    <a:pt x="135" y="63"/>
                    <a:pt x="135" y="63"/>
                  </a:cubicBezTo>
                  <a:cubicBezTo>
                    <a:pt x="135" y="63"/>
                    <a:pt x="126" y="71"/>
                    <a:pt x="126" y="71"/>
                  </a:cubicBezTo>
                  <a:cubicBezTo>
                    <a:pt x="126" y="89"/>
                    <a:pt x="117" y="98"/>
                    <a:pt x="108" y="116"/>
                  </a:cubicBezTo>
                  <a:cubicBezTo>
                    <a:pt x="81" y="143"/>
                    <a:pt x="54" y="161"/>
                    <a:pt x="27" y="161"/>
                  </a:cubicBezTo>
                  <a:cubicBezTo>
                    <a:pt x="10" y="170"/>
                    <a:pt x="1" y="187"/>
                    <a:pt x="10" y="196"/>
                  </a:cubicBezTo>
                  <a:cubicBezTo>
                    <a:pt x="10" y="209"/>
                    <a:pt x="19" y="218"/>
                    <a:pt x="31" y="218"/>
                  </a:cubicBezTo>
                  <a:cubicBezTo>
                    <a:pt x="36" y="218"/>
                    <a:pt x="41" y="217"/>
                    <a:pt x="45" y="214"/>
                  </a:cubicBezTo>
                  <a:cubicBezTo>
                    <a:pt x="126" y="196"/>
                    <a:pt x="188" y="116"/>
                    <a:pt x="188" y="27"/>
                  </a:cubicBezTo>
                  <a:cubicBezTo>
                    <a:pt x="188" y="9"/>
                    <a:pt x="17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4141955" y="2883284"/>
              <a:ext cx="37014" cy="24059"/>
            </a:xfrm>
            <a:custGeom>
              <a:avLst/>
              <a:gdLst/>
              <a:ahLst/>
              <a:cxnLst/>
              <a:rect l="l" t="t" r="r" b="b"/>
              <a:pathLst>
                <a:path w="360" h="234" extrusionOk="0">
                  <a:moveTo>
                    <a:pt x="315" y="1"/>
                  </a:moveTo>
                  <a:cubicBezTo>
                    <a:pt x="207" y="37"/>
                    <a:pt x="100" y="99"/>
                    <a:pt x="20" y="188"/>
                  </a:cubicBezTo>
                  <a:cubicBezTo>
                    <a:pt x="0" y="208"/>
                    <a:pt x="20" y="233"/>
                    <a:pt x="39" y="233"/>
                  </a:cubicBezTo>
                  <a:cubicBezTo>
                    <a:pt x="45" y="233"/>
                    <a:pt x="51" y="231"/>
                    <a:pt x="56" y="224"/>
                  </a:cubicBezTo>
                  <a:cubicBezTo>
                    <a:pt x="136" y="135"/>
                    <a:pt x="225" y="81"/>
                    <a:pt x="332" y="54"/>
                  </a:cubicBezTo>
                  <a:cubicBezTo>
                    <a:pt x="350" y="54"/>
                    <a:pt x="359" y="37"/>
                    <a:pt x="350" y="19"/>
                  </a:cubicBezTo>
                  <a:cubicBezTo>
                    <a:pt x="350" y="1"/>
                    <a:pt x="332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4234797" y="3256604"/>
              <a:ext cx="226609" cy="88217"/>
            </a:xfrm>
            <a:custGeom>
              <a:avLst/>
              <a:gdLst/>
              <a:ahLst/>
              <a:cxnLst/>
              <a:rect l="l" t="t" r="r" b="b"/>
              <a:pathLst>
                <a:path w="2204" h="858" extrusionOk="0">
                  <a:moveTo>
                    <a:pt x="2070" y="1"/>
                  </a:moveTo>
                  <a:cubicBezTo>
                    <a:pt x="1383" y="63"/>
                    <a:pt x="794" y="117"/>
                    <a:pt x="0" y="277"/>
                  </a:cubicBezTo>
                  <a:cubicBezTo>
                    <a:pt x="9" y="393"/>
                    <a:pt x="9" y="491"/>
                    <a:pt x="18" y="607"/>
                  </a:cubicBezTo>
                  <a:cubicBezTo>
                    <a:pt x="714" y="759"/>
                    <a:pt x="1446" y="839"/>
                    <a:pt x="2177" y="857"/>
                  </a:cubicBezTo>
                  <a:cubicBezTo>
                    <a:pt x="2204" y="563"/>
                    <a:pt x="2150" y="277"/>
                    <a:pt x="207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4166014" y="3263698"/>
              <a:ext cx="131194" cy="75056"/>
            </a:xfrm>
            <a:custGeom>
              <a:avLst/>
              <a:gdLst/>
              <a:ahLst/>
              <a:cxnLst/>
              <a:rect l="l" t="t" r="r" b="b"/>
              <a:pathLst>
                <a:path w="1276" h="730" extrusionOk="0">
                  <a:moveTo>
                    <a:pt x="259" y="0"/>
                  </a:moveTo>
                  <a:cubicBezTo>
                    <a:pt x="192" y="0"/>
                    <a:pt x="121" y="15"/>
                    <a:pt x="72" y="57"/>
                  </a:cubicBezTo>
                  <a:cubicBezTo>
                    <a:pt x="0" y="119"/>
                    <a:pt x="0" y="217"/>
                    <a:pt x="9" y="315"/>
                  </a:cubicBezTo>
                  <a:cubicBezTo>
                    <a:pt x="9" y="440"/>
                    <a:pt x="27" y="583"/>
                    <a:pt x="125" y="663"/>
                  </a:cubicBezTo>
                  <a:cubicBezTo>
                    <a:pt x="184" y="716"/>
                    <a:pt x="268" y="730"/>
                    <a:pt x="351" y="730"/>
                  </a:cubicBezTo>
                  <a:cubicBezTo>
                    <a:pt x="380" y="730"/>
                    <a:pt x="409" y="728"/>
                    <a:pt x="437" y="726"/>
                  </a:cubicBezTo>
                  <a:cubicBezTo>
                    <a:pt x="741" y="708"/>
                    <a:pt x="1035" y="610"/>
                    <a:pt x="1276" y="449"/>
                  </a:cubicBezTo>
                  <a:lnTo>
                    <a:pt x="1231" y="155"/>
                  </a:lnTo>
                  <a:cubicBezTo>
                    <a:pt x="928" y="75"/>
                    <a:pt x="625" y="21"/>
                    <a:pt x="312" y="3"/>
                  </a:cubicBezTo>
                  <a:cubicBezTo>
                    <a:pt x="295" y="1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4130234" y="3264932"/>
              <a:ext cx="53259" cy="62410"/>
            </a:xfrm>
            <a:custGeom>
              <a:avLst/>
              <a:gdLst/>
              <a:ahLst/>
              <a:cxnLst/>
              <a:rect l="l" t="t" r="r" b="b"/>
              <a:pathLst>
                <a:path w="518" h="607" extrusionOk="0">
                  <a:moveTo>
                    <a:pt x="509" y="0"/>
                  </a:moveTo>
                  <a:cubicBezTo>
                    <a:pt x="375" y="18"/>
                    <a:pt x="250" y="36"/>
                    <a:pt x="125" y="54"/>
                  </a:cubicBezTo>
                  <a:cubicBezTo>
                    <a:pt x="81" y="152"/>
                    <a:pt x="36" y="241"/>
                    <a:pt x="0" y="339"/>
                  </a:cubicBezTo>
                  <a:cubicBezTo>
                    <a:pt x="18" y="419"/>
                    <a:pt x="27" y="526"/>
                    <a:pt x="45" y="607"/>
                  </a:cubicBezTo>
                  <a:cubicBezTo>
                    <a:pt x="125" y="562"/>
                    <a:pt x="161" y="437"/>
                    <a:pt x="125" y="357"/>
                  </a:cubicBezTo>
                  <a:cubicBezTo>
                    <a:pt x="152" y="321"/>
                    <a:pt x="179" y="259"/>
                    <a:pt x="206" y="223"/>
                  </a:cubicBezTo>
                  <a:cubicBezTo>
                    <a:pt x="313" y="205"/>
                    <a:pt x="420" y="178"/>
                    <a:pt x="518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4140310" y="3284158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18" y="0"/>
                  </a:moveTo>
                  <a:cubicBezTo>
                    <a:pt x="384" y="27"/>
                    <a:pt x="259" y="45"/>
                    <a:pt x="134" y="63"/>
                  </a:cubicBezTo>
                  <a:cubicBezTo>
                    <a:pt x="90" y="152"/>
                    <a:pt x="45" y="250"/>
                    <a:pt x="0" y="348"/>
                  </a:cubicBezTo>
                  <a:cubicBezTo>
                    <a:pt x="18" y="429"/>
                    <a:pt x="36" y="527"/>
                    <a:pt x="54" y="607"/>
                  </a:cubicBezTo>
                  <a:cubicBezTo>
                    <a:pt x="134" y="562"/>
                    <a:pt x="170" y="446"/>
                    <a:pt x="134" y="366"/>
                  </a:cubicBezTo>
                  <a:cubicBezTo>
                    <a:pt x="161" y="330"/>
                    <a:pt x="188" y="268"/>
                    <a:pt x="215" y="232"/>
                  </a:cubicBezTo>
                  <a:cubicBezTo>
                    <a:pt x="322" y="214"/>
                    <a:pt x="429" y="188"/>
                    <a:pt x="527" y="17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4154087" y="3294234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1"/>
                  </a:moveTo>
                  <a:cubicBezTo>
                    <a:pt x="384" y="18"/>
                    <a:pt x="250" y="45"/>
                    <a:pt x="125" y="63"/>
                  </a:cubicBezTo>
                  <a:cubicBezTo>
                    <a:pt x="89" y="152"/>
                    <a:pt x="36" y="250"/>
                    <a:pt x="0" y="348"/>
                  </a:cubicBezTo>
                  <a:cubicBezTo>
                    <a:pt x="18" y="429"/>
                    <a:pt x="27" y="527"/>
                    <a:pt x="54" y="607"/>
                  </a:cubicBezTo>
                  <a:cubicBezTo>
                    <a:pt x="125" y="563"/>
                    <a:pt x="170" y="447"/>
                    <a:pt x="125" y="366"/>
                  </a:cubicBezTo>
                  <a:cubicBezTo>
                    <a:pt x="152" y="331"/>
                    <a:pt x="179" y="268"/>
                    <a:pt x="205" y="232"/>
                  </a:cubicBezTo>
                  <a:cubicBezTo>
                    <a:pt x="313" y="215"/>
                    <a:pt x="420" y="188"/>
                    <a:pt x="527" y="170"/>
                  </a:cubicBezTo>
                  <a:lnTo>
                    <a:pt x="509" y="1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4166939" y="3306161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0"/>
                  </a:moveTo>
                  <a:cubicBezTo>
                    <a:pt x="384" y="18"/>
                    <a:pt x="259" y="36"/>
                    <a:pt x="125" y="54"/>
                  </a:cubicBezTo>
                  <a:cubicBezTo>
                    <a:pt x="89" y="152"/>
                    <a:pt x="36" y="241"/>
                    <a:pt x="0" y="339"/>
                  </a:cubicBezTo>
                  <a:cubicBezTo>
                    <a:pt x="18" y="420"/>
                    <a:pt x="36" y="518"/>
                    <a:pt x="54" y="607"/>
                  </a:cubicBezTo>
                  <a:cubicBezTo>
                    <a:pt x="125" y="563"/>
                    <a:pt x="170" y="438"/>
                    <a:pt x="125" y="357"/>
                  </a:cubicBezTo>
                  <a:cubicBezTo>
                    <a:pt x="161" y="322"/>
                    <a:pt x="179" y="259"/>
                    <a:pt x="214" y="224"/>
                  </a:cubicBezTo>
                  <a:cubicBezTo>
                    <a:pt x="312" y="206"/>
                    <a:pt x="419" y="179"/>
                    <a:pt x="527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4444231" y="3248173"/>
              <a:ext cx="21797" cy="112687"/>
            </a:xfrm>
            <a:custGeom>
              <a:avLst/>
              <a:gdLst/>
              <a:ahLst/>
              <a:cxnLst/>
              <a:rect l="l" t="t" r="r" b="b"/>
              <a:pathLst>
                <a:path w="212" h="1096" extrusionOk="0">
                  <a:moveTo>
                    <a:pt x="36" y="1"/>
                  </a:moveTo>
                  <a:cubicBezTo>
                    <a:pt x="19" y="1"/>
                    <a:pt x="1" y="16"/>
                    <a:pt x="6" y="38"/>
                  </a:cubicBezTo>
                  <a:cubicBezTo>
                    <a:pt x="122" y="368"/>
                    <a:pt x="158" y="716"/>
                    <a:pt x="104" y="1064"/>
                  </a:cubicBezTo>
                  <a:cubicBezTo>
                    <a:pt x="99" y="1084"/>
                    <a:pt x="114" y="1096"/>
                    <a:pt x="129" y="1096"/>
                  </a:cubicBezTo>
                  <a:cubicBezTo>
                    <a:pt x="141" y="1096"/>
                    <a:pt x="154" y="1089"/>
                    <a:pt x="158" y="1073"/>
                  </a:cubicBezTo>
                  <a:cubicBezTo>
                    <a:pt x="211" y="725"/>
                    <a:pt x="185" y="359"/>
                    <a:pt x="60" y="20"/>
                  </a:cubicBezTo>
                  <a:cubicBezTo>
                    <a:pt x="56" y="7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4444231" y="3236350"/>
              <a:ext cx="65494" cy="17685"/>
            </a:xfrm>
            <a:custGeom>
              <a:avLst/>
              <a:gdLst/>
              <a:ahLst/>
              <a:cxnLst/>
              <a:rect l="l" t="t" r="r" b="b"/>
              <a:pathLst>
                <a:path w="637" h="172" extrusionOk="0">
                  <a:moveTo>
                    <a:pt x="594" y="1"/>
                  </a:moveTo>
                  <a:cubicBezTo>
                    <a:pt x="591" y="1"/>
                    <a:pt x="589" y="1"/>
                    <a:pt x="586" y="2"/>
                  </a:cubicBezTo>
                  <a:cubicBezTo>
                    <a:pt x="399" y="37"/>
                    <a:pt x="211" y="82"/>
                    <a:pt x="33" y="117"/>
                  </a:cubicBezTo>
                  <a:cubicBezTo>
                    <a:pt x="0" y="126"/>
                    <a:pt x="13" y="172"/>
                    <a:pt x="36" y="172"/>
                  </a:cubicBezTo>
                  <a:cubicBezTo>
                    <a:pt x="38" y="172"/>
                    <a:pt x="40" y="172"/>
                    <a:pt x="42" y="171"/>
                  </a:cubicBezTo>
                  <a:cubicBezTo>
                    <a:pt x="229" y="135"/>
                    <a:pt x="417" y="91"/>
                    <a:pt x="604" y="55"/>
                  </a:cubicBezTo>
                  <a:cubicBezTo>
                    <a:pt x="637" y="47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4430454" y="2994632"/>
              <a:ext cx="79169" cy="246555"/>
            </a:xfrm>
            <a:custGeom>
              <a:avLst/>
              <a:gdLst/>
              <a:ahLst/>
              <a:cxnLst/>
              <a:rect l="l" t="t" r="r" b="b"/>
              <a:pathLst>
                <a:path w="770" h="2398" extrusionOk="0">
                  <a:moveTo>
                    <a:pt x="39" y="0"/>
                  </a:moveTo>
                  <a:cubicBezTo>
                    <a:pt x="20" y="0"/>
                    <a:pt x="0" y="23"/>
                    <a:pt x="6" y="42"/>
                  </a:cubicBezTo>
                  <a:cubicBezTo>
                    <a:pt x="301" y="613"/>
                    <a:pt x="506" y="1220"/>
                    <a:pt x="631" y="1835"/>
                  </a:cubicBezTo>
                  <a:cubicBezTo>
                    <a:pt x="667" y="2014"/>
                    <a:pt x="693" y="2192"/>
                    <a:pt x="711" y="2370"/>
                  </a:cubicBezTo>
                  <a:cubicBezTo>
                    <a:pt x="716" y="2388"/>
                    <a:pt x="731" y="2397"/>
                    <a:pt x="745" y="2397"/>
                  </a:cubicBezTo>
                  <a:cubicBezTo>
                    <a:pt x="758" y="2397"/>
                    <a:pt x="769" y="2388"/>
                    <a:pt x="765" y="2370"/>
                  </a:cubicBezTo>
                  <a:cubicBezTo>
                    <a:pt x="693" y="1737"/>
                    <a:pt x="533" y="1104"/>
                    <a:pt x="283" y="506"/>
                  </a:cubicBezTo>
                  <a:cubicBezTo>
                    <a:pt x="212" y="336"/>
                    <a:pt x="140" y="176"/>
                    <a:pt x="60" y="15"/>
                  </a:cubicBez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4453998" y="2960189"/>
              <a:ext cx="169751" cy="401089"/>
            </a:xfrm>
            <a:custGeom>
              <a:avLst/>
              <a:gdLst/>
              <a:ahLst/>
              <a:cxnLst/>
              <a:rect l="l" t="t" r="r" b="b"/>
              <a:pathLst>
                <a:path w="1651" h="3901" extrusionOk="0">
                  <a:moveTo>
                    <a:pt x="1099" y="0"/>
                  </a:moveTo>
                  <a:cubicBezTo>
                    <a:pt x="1083" y="0"/>
                    <a:pt x="1066" y="13"/>
                    <a:pt x="1071" y="29"/>
                  </a:cubicBezTo>
                  <a:cubicBezTo>
                    <a:pt x="1321" y="671"/>
                    <a:pt x="1472" y="1349"/>
                    <a:pt x="1535" y="2036"/>
                  </a:cubicBezTo>
                  <a:cubicBezTo>
                    <a:pt x="1571" y="2375"/>
                    <a:pt x="1571" y="2723"/>
                    <a:pt x="1553" y="3062"/>
                  </a:cubicBezTo>
                  <a:cubicBezTo>
                    <a:pt x="1544" y="3232"/>
                    <a:pt x="1544" y="3401"/>
                    <a:pt x="1508" y="3571"/>
                  </a:cubicBezTo>
                  <a:cubicBezTo>
                    <a:pt x="1499" y="3642"/>
                    <a:pt x="1472" y="3713"/>
                    <a:pt x="1410" y="3749"/>
                  </a:cubicBezTo>
                  <a:cubicBezTo>
                    <a:pt x="1348" y="3785"/>
                    <a:pt x="1285" y="3794"/>
                    <a:pt x="1214" y="3803"/>
                  </a:cubicBezTo>
                  <a:cubicBezTo>
                    <a:pt x="1026" y="3812"/>
                    <a:pt x="830" y="3812"/>
                    <a:pt x="634" y="3820"/>
                  </a:cubicBezTo>
                  <a:cubicBezTo>
                    <a:pt x="438" y="3829"/>
                    <a:pt x="232" y="3838"/>
                    <a:pt x="36" y="3847"/>
                  </a:cubicBezTo>
                  <a:cubicBezTo>
                    <a:pt x="0" y="3847"/>
                    <a:pt x="0" y="3901"/>
                    <a:pt x="36" y="3901"/>
                  </a:cubicBezTo>
                  <a:cubicBezTo>
                    <a:pt x="411" y="3883"/>
                    <a:pt x="777" y="3874"/>
                    <a:pt x="1151" y="3856"/>
                  </a:cubicBezTo>
                  <a:cubicBezTo>
                    <a:pt x="1276" y="3856"/>
                    <a:pt x="1428" y="3838"/>
                    <a:pt x="1508" y="3731"/>
                  </a:cubicBezTo>
                  <a:cubicBezTo>
                    <a:pt x="1553" y="3669"/>
                    <a:pt x="1562" y="3606"/>
                    <a:pt x="1571" y="3535"/>
                  </a:cubicBezTo>
                  <a:cubicBezTo>
                    <a:pt x="1579" y="3446"/>
                    <a:pt x="1588" y="3357"/>
                    <a:pt x="1597" y="3267"/>
                  </a:cubicBezTo>
                  <a:cubicBezTo>
                    <a:pt x="1651" y="2563"/>
                    <a:pt x="1606" y="1849"/>
                    <a:pt x="1463" y="1162"/>
                  </a:cubicBezTo>
                  <a:cubicBezTo>
                    <a:pt x="1383" y="769"/>
                    <a:pt x="1267" y="386"/>
                    <a:pt x="1124" y="20"/>
                  </a:cubicBezTo>
                  <a:cubicBezTo>
                    <a:pt x="1121" y="6"/>
                    <a:pt x="1110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1"/>
            <p:cNvSpPr/>
            <p:nvPr/>
          </p:nvSpPr>
          <p:spPr>
            <a:xfrm>
              <a:off x="4503246" y="3236041"/>
              <a:ext cx="48632" cy="59428"/>
            </a:xfrm>
            <a:custGeom>
              <a:avLst/>
              <a:gdLst/>
              <a:ahLst/>
              <a:cxnLst/>
              <a:rect l="l" t="t" r="r" b="b"/>
              <a:pathLst>
                <a:path w="473" h="578" extrusionOk="0">
                  <a:moveTo>
                    <a:pt x="40" y="0"/>
                  </a:moveTo>
                  <a:cubicBezTo>
                    <a:pt x="14" y="0"/>
                    <a:pt x="0" y="34"/>
                    <a:pt x="30" y="49"/>
                  </a:cubicBezTo>
                  <a:cubicBezTo>
                    <a:pt x="226" y="147"/>
                    <a:pt x="369" y="335"/>
                    <a:pt x="422" y="558"/>
                  </a:cubicBezTo>
                  <a:cubicBezTo>
                    <a:pt x="422" y="571"/>
                    <a:pt x="430" y="577"/>
                    <a:pt x="439" y="577"/>
                  </a:cubicBezTo>
                  <a:cubicBezTo>
                    <a:pt x="454" y="577"/>
                    <a:pt x="473" y="562"/>
                    <a:pt x="467" y="540"/>
                  </a:cubicBezTo>
                  <a:cubicBezTo>
                    <a:pt x="422" y="308"/>
                    <a:pt x="262" y="112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1"/>
            <p:cNvSpPr/>
            <p:nvPr/>
          </p:nvSpPr>
          <p:spPr>
            <a:xfrm>
              <a:off x="4324040" y="3417612"/>
              <a:ext cx="303002" cy="66728"/>
            </a:xfrm>
            <a:custGeom>
              <a:avLst/>
              <a:gdLst/>
              <a:ahLst/>
              <a:cxnLst/>
              <a:rect l="l" t="t" r="r" b="b"/>
              <a:pathLst>
                <a:path w="2947" h="649" extrusionOk="0">
                  <a:moveTo>
                    <a:pt x="2910" y="1"/>
                  </a:moveTo>
                  <a:cubicBezTo>
                    <a:pt x="2906" y="1"/>
                    <a:pt x="2901" y="2"/>
                    <a:pt x="2897" y="5"/>
                  </a:cubicBezTo>
                  <a:cubicBezTo>
                    <a:pt x="2576" y="219"/>
                    <a:pt x="2219" y="380"/>
                    <a:pt x="1844" y="478"/>
                  </a:cubicBezTo>
                  <a:cubicBezTo>
                    <a:pt x="1550" y="555"/>
                    <a:pt x="1245" y="593"/>
                    <a:pt x="941" y="593"/>
                  </a:cubicBezTo>
                  <a:cubicBezTo>
                    <a:pt x="858" y="593"/>
                    <a:pt x="776" y="590"/>
                    <a:pt x="694" y="585"/>
                  </a:cubicBezTo>
                  <a:cubicBezTo>
                    <a:pt x="470" y="576"/>
                    <a:pt x="256" y="540"/>
                    <a:pt x="42" y="487"/>
                  </a:cubicBezTo>
                  <a:cubicBezTo>
                    <a:pt x="40" y="486"/>
                    <a:pt x="38" y="486"/>
                    <a:pt x="36" y="486"/>
                  </a:cubicBezTo>
                  <a:cubicBezTo>
                    <a:pt x="13" y="486"/>
                    <a:pt x="0" y="532"/>
                    <a:pt x="33" y="540"/>
                  </a:cubicBezTo>
                  <a:cubicBezTo>
                    <a:pt x="318" y="615"/>
                    <a:pt x="618" y="648"/>
                    <a:pt x="918" y="648"/>
                  </a:cubicBezTo>
                  <a:cubicBezTo>
                    <a:pt x="1013" y="648"/>
                    <a:pt x="1108" y="645"/>
                    <a:pt x="1202" y="638"/>
                  </a:cubicBezTo>
                  <a:cubicBezTo>
                    <a:pt x="1595" y="611"/>
                    <a:pt x="1978" y="513"/>
                    <a:pt x="2335" y="362"/>
                  </a:cubicBezTo>
                  <a:cubicBezTo>
                    <a:pt x="2540" y="281"/>
                    <a:pt x="2736" y="174"/>
                    <a:pt x="2924" y="49"/>
                  </a:cubicBezTo>
                  <a:cubicBezTo>
                    <a:pt x="2946" y="35"/>
                    <a:pt x="2931" y="1"/>
                    <a:pt x="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61"/>
          <p:cNvGrpSpPr/>
          <p:nvPr/>
        </p:nvGrpSpPr>
        <p:grpSpPr>
          <a:xfrm>
            <a:off x="-2485607" y="-2149297"/>
            <a:ext cx="1614710" cy="1877413"/>
            <a:chOff x="1940461" y="339450"/>
            <a:chExt cx="747343" cy="868971"/>
          </a:xfrm>
        </p:grpSpPr>
        <p:sp>
          <p:nvSpPr>
            <p:cNvPr id="2502" name="Google Shape;2502;p61"/>
            <p:cNvSpPr/>
            <p:nvPr/>
          </p:nvSpPr>
          <p:spPr>
            <a:xfrm>
              <a:off x="1965874" y="1076108"/>
              <a:ext cx="706139" cy="58160"/>
            </a:xfrm>
            <a:custGeom>
              <a:avLst/>
              <a:gdLst/>
              <a:ahLst/>
              <a:cxnLst/>
              <a:rect l="l" t="t" r="r" b="b"/>
              <a:pathLst>
                <a:path w="11170" h="920" extrusionOk="0">
                  <a:moveTo>
                    <a:pt x="5585" y="1"/>
                  </a:moveTo>
                  <a:cubicBezTo>
                    <a:pt x="2498" y="1"/>
                    <a:pt x="0" y="206"/>
                    <a:pt x="0" y="456"/>
                  </a:cubicBezTo>
                  <a:cubicBezTo>
                    <a:pt x="0" y="715"/>
                    <a:pt x="2498" y="920"/>
                    <a:pt x="5585" y="920"/>
                  </a:cubicBezTo>
                  <a:cubicBezTo>
                    <a:pt x="8672" y="920"/>
                    <a:pt x="11170" y="715"/>
                    <a:pt x="11170" y="456"/>
                  </a:cubicBezTo>
                  <a:cubicBezTo>
                    <a:pt x="11170" y="206"/>
                    <a:pt x="8672" y="1"/>
                    <a:pt x="5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1"/>
            <p:cNvSpPr/>
            <p:nvPr/>
          </p:nvSpPr>
          <p:spPr>
            <a:xfrm>
              <a:off x="2172275" y="339450"/>
              <a:ext cx="303507" cy="400167"/>
            </a:xfrm>
            <a:custGeom>
              <a:avLst/>
              <a:gdLst/>
              <a:ahLst/>
              <a:cxnLst/>
              <a:rect l="l" t="t" r="r" b="b"/>
              <a:pathLst>
                <a:path w="4801" h="6330" extrusionOk="0">
                  <a:moveTo>
                    <a:pt x="2556" y="1"/>
                  </a:moveTo>
                  <a:cubicBezTo>
                    <a:pt x="2144" y="1"/>
                    <a:pt x="1720" y="139"/>
                    <a:pt x="1401" y="351"/>
                  </a:cubicBezTo>
                  <a:cubicBezTo>
                    <a:pt x="1348" y="396"/>
                    <a:pt x="1294" y="431"/>
                    <a:pt x="1249" y="476"/>
                  </a:cubicBezTo>
                  <a:cubicBezTo>
                    <a:pt x="919" y="770"/>
                    <a:pt x="741" y="1190"/>
                    <a:pt x="857" y="1636"/>
                  </a:cubicBezTo>
                  <a:cubicBezTo>
                    <a:pt x="937" y="1930"/>
                    <a:pt x="1133" y="2242"/>
                    <a:pt x="1000" y="2519"/>
                  </a:cubicBezTo>
                  <a:cubicBezTo>
                    <a:pt x="884" y="2760"/>
                    <a:pt x="580" y="2831"/>
                    <a:pt x="366" y="2983"/>
                  </a:cubicBezTo>
                  <a:cubicBezTo>
                    <a:pt x="143" y="3152"/>
                    <a:pt x="0" y="3447"/>
                    <a:pt x="18" y="3732"/>
                  </a:cubicBezTo>
                  <a:cubicBezTo>
                    <a:pt x="36" y="4017"/>
                    <a:pt x="206" y="4285"/>
                    <a:pt x="455" y="4428"/>
                  </a:cubicBezTo>
                  <a:cubicBezTo>
                    <a:pt x="598" y="4508"/>
                    <a:pt x="777" y="4553"/>
                    <a:pt x="884" y="4678"/>
                  </a:cubicBezTo>
                  <a:cubicBezTo>
                    <a:pt x="1017" y="4829"/>
                    <a:pt x="1017" y="5043"/>
                    <a:pt x="1062" y="5240"/>
                  </a:cubicBezTo>
                  <a:cubicBezTo>
                    <a:pt x="1184" y="5848"/>
                    <a:pt x="1779" y="6329"/>
                    <a:pt x="2403" y="6329"/>
                  </a:cubicBezTo>
                  <a:cubicBezTo>
                    <a:pt x="2420" y="6329"/>
                    <a:pt x="2437" y="6329"/>
                    <a:pt x="2454" y="6328"/>
                  </a:cubicBezTo>
                  <a:cubicBezTo>
                    <a:pt x="2721" y="6319"/>
                    <a:pt x="3007" y="6203"/>
                    <a:pt x="3132" y="5971"/>
                  </a:cubicBezTo>
                  <a:cubicBezTo>
                    <a:pt x="3230" y="5793"/>
                    <a:pt x="3230" y="5570"/>
                    <a:pt x="3346" y="5409"/>
                  </a:cubicBezTo>
                  <a:cubicBezTo>
                    <a:pt x="3515" y="5195"/>
                    <a:pt x="3837" y="5195"/>
                    <a:pt x="4095" y="5097"/>
                  </a:cubicBezTo>
                  <a:cubicBezTo>
                    <a:pt x="4399" y="4990"/>
                    <a:pt x="4648" y="4713"/>
                    <a:pt x="4720" y="4392"/>
                  </a:cubicBezTo>
                  <a:cubicBezTo>
                    <a:pt x="4800" y="4080"/>
                    <a:pt x="4702" y="3723"/>
                    <a:pt x="4479" y="3482"/>
                  </a:cubicBezTo>
                  <a:cubicBezTo>
                    <a:pt x="4336" y="3331"/>
                    <a:pt x="4149" y="3224"/>
                    <a:pt x="4015" y="3072"/>
                  </a:cubicBezTo>
                  <a:cubicBezTo>
                    <a:pt x="3845" y="2867"/>
                    <a:pt x="3765" y="2590"/>
                    <a:pt x="3756" y="2322"/>
                  </a:cubicBezTo>
                  <a:cubicBezTo>
                    <a:pt x="3738" y="2055"/>
                    <a:pt x="3774" y="1787"/>
                    <a:pt x="3792" y="1520"/>
                  </a:cubicBezTo>
                  <a:cubicBezTo>
                    <a:pt x="3819" y="1100"/>
                    <a:pt x="3792" y="547"/>
                    <a:pt x="3426" y="271"/>
                  </a:cubicBezTo>
                  <a:cubicBezTo>
                    <a:pt x="3179" y="81"/>
                    <a:pt x="2871" y="1"/>
                    <a:pt x="2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1"/>
            <p:cNvSpPr/>
            <p:nvPr/>
          </p:nvSpPr>
          <p:spPr>
            <a:xfrm>
              <a:off x="2096731" y="593959"/>
              <a:ext cx="155705" cy="225623"/>
            </a:xfrm>
            <a:custGeom>
              <a:avLst/>
              <a:gdLst/>
              <a:ahLst/>
              <a:cxnLst/>
              <a:rect l="l" t="t" r="r" b="b"/>
              <a:pathLst>
                <a:path w="2463" h="3569" extrusionOk="0">
                  <a:moveTo>
                    <a:pt x="1713" y="0"/>
                  </a:moveTo>
                  <a:lnTo>
                    <a:pt x="964" y="1187"/>
                  </a:lnTo>
                  <a:lnTo>
                    <a:pt x="937" y="1223"/>
                  </a:lnTo>
                  <a:lnTo>
                    <a:pt x="286" y="2257"/>
                  </a:lnTo>
                  <a:lnTo>
                    <a:pt x="0" y="2721"/>
                  </a:lnTo>
                  <a:lnTo>
                    <a:pt x="357" y="3569"/>
                  </a:lnTo>
                  <a:lnTo>
                    <a:pt x="1392" y="2311"/>
                  </a:lnTo>
                  <a:lnTo>
                    <a:pt x="1650" y="1999"/>
                  </a:lnTo>
                  <a:lnTo>
                    <a:pt x="2462" y="1000"/>
                  </a:lnTo>
                  <a:lnTo>
                    <a:pt x="2418" y="928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1"/>
            <p:cNvSpPr/>
            <p:nvPr/>
          </p:nvSpPr>
          <p:spPr>
            <a:xfrm>
              <a:off x="2155902" y="593959"/>
              <a:ext cx="96533" cy="146096"/>
            </a:xfrm>
            <a:custGeom>
              <a:avLst/>
              <a:gdLst/>
              <a:ahLst/>
              <a:cxnLst/>
              <a:rect l="l" t="t" r="r" b="b"/>
              <a:pathLst>
                <a:path w="1527" h="2311" extrusionOk="0">
                  <a:moveTo>
                    <a:pt x="777" y="0"/>
                  </a:moveTo>
                  <a:lnTo>
                    <a:pt x="28" y="1187"/>
                  </a:lnTo>
                  <a:lnTo>
                    <a:pt x="1" y="1223"/>
                  </a:lnTo>
                  <a:cubicBezTo>
                    <a:pt x="45" y="1597"/>
                    <a:pt x="206" y="1990"/>
                    <a:pt x="456" y="2311"/>
                  </a:cubicBezTo>
                  <a:lnTo>
                    <a:pt x="714" y="1999"/>
                  </a:lnTo>
                  <a:lnTo>
                    <a:pt x="1526" y="1000"/>
                  </a:lnTo>
                  <a:lnTo>
                    <a:pt x="1482" y="928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1"/>
            <p:cNvSpPr/>
            <p:nvPr/>
          </p:nvSpPr>
          <p:spPr>
            <a:xfrm>
              <a:off x="2157608" y="593959"/>
              <a:ext cx="94826" cy="126372"/>
            </a:xfrm>
            <a:custGeom>
              <a:avLst/>
              <a:gdLst/>
              <a:ahLst/>
              <a:cxnLst/>
              <a:rect l="l" t="t" r="r" b="b"/>
              <a:pathLst>
                <a:path w="1500" h="1999" extrusionOk="0">
                  <a:moveTo>
                    <a:pt x="750" y="0"/>
                  </a:moveTo>
                  <a:lnTo>
                    <a:pt x="1" y="1187"/>
                  </a:lnTo>
                  <a:cubicBezTo>
                    <a:pt x="125" y="1383"/>
                    <a:pt x="286" y="1615"/>
                    <a:pt x="438" y="1785"/>
                  </a:cubicBezTo>
                  <a:cubicBezTo>
                    <a:pt x="518" y="1883"/>
                    <a:pt x="607" y="1954"/>
                    <a:pt x="687" y="1999"/>
                  </a:cubicBezTo>
                  <a:lnTo>
                    <a:pt x="1499" y="1000"/>
                  </a:lnTo>
                  <a:lnTo>
                    <a:pt x="1455" y="928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1"/>
            <p:cNvSpPr/>
            <p:nvPr/>
          </p:nvSpPr>
          <p:spPr>
            <a:xfrm>
              <a:off x="2031871" y="600154"/>
              <a:ext cx="95901" cy="227962"/>
            </a:xfrm>
            <a:custGeom>
              <a:avLst/>
              <a:gdLst/>
              <a:ahLst/>
              <a:cxnLst/>
              <a:rect l="l" t="t" r="r" b="b"/>
              <a:pathLst>
                <a:path w="1517" h="3606" extrusionOk="0">
                  <a:moveTo>
                    <a:pt x="312" y="1"/>
                  </a:moveTo>
                  <a:cubicBezTo>
                    <a:pt x="214" y="81"/>
                    <a:pt x="98" y="117"/>
                    <a:pt x="0" y="197"/>
                  </a:cubicBezTo>
                  <a:cubicBezTo>
                    <a:pt x="152" y="1026"/>
                    <a:pt x="303" y="1838"/>
                    <a:pt x="455" y="2668"/>
                  </a:cubicBezTo>
                  <a:cubicBezTo>
                    <a:pt x="491" y="2882"/>
                    <a:pt x="535" y="3096"/>
                    <a:pt x="634" y="3283"/>
                  </a:cubicBezTo>
                  <a:cubicBezTo>
                    <a:pt x="714" y="3426"/>
                    <a:pt x="839" y="3542"/>
                    <a:pt x="981" y="3587"/>
                  </a:cubicBezTo>
                  <a:cubicBezTo>
                    <a:pt x="1021" y="3599"/>
                    <a:pt x="1061" y="3605"/>
                    <a:pt x="1101" y="3605"/>
                  </a:cubicBezTo>
                  <a:cubicBezTo>
                    <a:pt x="1207" y="3605"/>
                    <a:pt x="1312" y="3562"/>
                    <a:pt x="1383" y="3471"/>
                  </a:cubicBezTo>
                  <a:cubicBezTo>
                    <a:pt x="1481" y="3355"/>
                    <a:pt x="1517" y="3185"/>
                    <a:pt x="1499" y="3025"/>
                  </a:cubicBezTo>
                  <a:cubicBezTo>
                    <a:pt x="1490" y="2864"/>
                    <a:pt x="1445" y="2614"/>
                    <a:pt x="1401" y="2463"/>
                  </a:cubicBezTo>
                  <a:cubicBezTo>
                    <a:pt x="1160" y="1580"/>
                    <a:pt x="785" y="741"/>
                    <a:pt x="31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1"/>
            <p:cNvSpPr/>
            <p:nvPr/>
          </p:nvSpPr>
          <p:spPr>
            <a:xfrm>
              <a:off x="1998556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277" y="1"/>
                  </a:moveTo>
                  <a:cubicBezTo>
                    <a:pt x="188" y="37"/>
                    <a:pt x="108" y="72"/>
                    <a:pt x="28" y="99"/>
                  </a:cubicBezTo>
                  <a:cubicBezTo>
                    <a:pt x="10" y="108"/>
                    <a:pt x="1" y="135"/>
                    <a:pt x="19" y="144"/>
                  </a:cubicBezTo>
                  <a:cubicBezTo>
                    <a:pt x="62" y="183"/>
                    <a:pt x="103" y="200"/>
                    <a:pt x="148" y="200"/>
                  </a:cubicBezTo>
                  <a:cubicBezTo>
                    <a:pt x="196" y="200"/>
                    <a:pt x="249" y="180"/>
                    <a:pt x="313" y="144"/>
                  </a:cubicBezTo>
                  <a:cubicBezTo>
                    <a:pt x="509" y="215"/>
                    <a:pt x="474" y="376"/>
                    <a:pt x="581" y="411"/>
                  </a:cubicBezTo>
                  <a:cubicBezTo>
                    <a:pt x="599" y="416"/>
                    <a:pt x="619" y="418"/>
                    <a:pt x="639" y="418"/>
                  </a:cubicBezTo>
                  <a:cubicBezTo>
                    <a:pt x="732" y="418"/>
                    <a:pt x="832" y="369"/>
                    <a:pt x="884" y="295"/>
                  </a:cubicBezTo>
                  <a:cubicBezTo>
                    <a:pt x="830" y="197"/>
                    <a:pt x="750" y="108"/>
                    <a:pt x="661" y="37"/>
                  </a:cubicBezTo>
                  <a:cubicBezTo>
                    <a:pt x="545" y="28"/>
                    <a:pt x="393" y="10"/>
                    <a:pt x="27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1"/>
            <p:cNvSpPr/>
            <p:nvPr/>
          </p:nvSpPr>
          <p:spPr>
            <a:xfrm>
              <a:off x="197206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382" y="0"/>
                  </a:moveTo>
                  <a:cubicBezTo>
                    <a:pt x="380" y="0"/>
                    <a:pt x="378" y="1"/>
                    <a:pt x="375" y="2"/>
                  </a:cubicBezTo>
                  <a:cubicBezTo>
                    <a:pt x="259" y="20"/>
                    <a:pt x="152" y="46"/>
                    <a:pt x="54" y="91"/>
                  </a:cubicBezTo>
                  <a:cubicBezTo>
                    <a:pt x="27" y="100"/>
                    <a:pt x="9" y="127"/>
                    <a:pt x="9" y="154"/>
                  </a:cubicBezTo>
                  <a:cubicBezTo>
                    <a:pt x="1" y="198"/>
                    <a:pt x="1" y="243"/>
                    <a:pt x="1" y="287"/>
                  </a:cubicBezTo>
                  <a:cubicBezTo>
                    <a:pt x="1" y="314"/>
                    <a:pt x="9" y="341"/>
                    <a:pt x="36" y="350"/>
                  </a:cubicBezTo>
                  <a:cubicBezTo>
                    <a:pt x="116" y="403"/>
                    <a:pt x="232" y="439"/>
                    <a:pt x="322" y="466"/>
                  </a:cubicBezTo>
                  <a:cubicBezTo>
                    <a:pt x="422" y="491"/>
                    <a:pt x="520" y="502"/>
                    <a:pt x="621" y="502"/>
                  </a:cubicBezTo>
                  <a:cubicBezTo>
                    <a:pt x="700" y="502"/>
                    <a:pt x="780" y="495"/>
                    <a:pt x="866" y="484"/>
                  </a:cubicBezTo>
                  <a:lnTo>
                    <a:pt x="866" y="252"/>
                  </a:lnTo>
                  <a:cubicBezTo>
                    <a:pt x="741" y="270"/>
                    <a:pt x="607" y="296"/>
                    <a:pt x="482" y="314"/>
                  </a:cubicBezTo>
                  <a:cubicBezTo>
                    <a:pt x="402" y="278"/>
                    <a:pt x="250" y="243"/>
                    <a:pt x="170" y="207"/>
                  </a:cubicBezTo>
                  <a:cubicBezTo>
                    <a:pt x="241" y="162"/>
                    <a:pt x="348" y="100"/>
                    <a:pt x="393" y="38"/>
                  </a:cubicBezTo>
                  <a:cubicBezTo>
                    <a:pt x="408" y="22"/>
                    <a:pt x="397" y="0"/>
                    <a:pt x="382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1"/>
            <p:cNvSpPr/>
            <p:nvPr/>
          </p:nvSpPr>
          <p:spPr>
            <a:xfrm>
              <a:off x="1982247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1031" y="0"/>
                  </a:moveTo>
                  <a:cubicBezTo>
                    <a:pt x="816" y="0"/>
                    <a:pt x="88" y="114"/>
                    <a:pt x="18" y="161"/>
                  </a:cubicBezTo>
                  <a:cubicBezTo>
                    <a:pt x="0" y="241"/>
                    <a:pt x="9" y="348"/>
                    <a:pt x="54" y="437"/>
                  </a:cubicBezTo>
                  <a:cubicBezTo>
                    <a:pt x="120" y="578"/>
                    <a:pt x="178" y="680"/>
                    <a:pt x="307" y="680"/>
                  </a:cubicBezTo>
                  <a:cubicBezTo>
                    <a:pt x="317" y="680"/>
                    <a:pt x="328" y="679"/>
                    <a:pt x="339" y="678"/>
                  </a:cubicBezTo>
                  <a:cubicBezTo>
                    <a:pt x="553" y="651"/>
                    <a:pt x="955" y="562"/>
                    <a:pt x="1160" y="482"/>
                  </a:cubicBezTo>
                  <a:cubicBezTo>
                    <a:pt x="1222" y="455"/>
                    <a:pt x="1213" y="375"/>
                    <a:pt x="1240" y="303"/>
                  </a:cubicBezTo>
                  <a:cubicBezTo>
                    <a:pt x="1249" y="259"/>
                    <a:pt x="1124" y="45"/>
                    <a:pt x="1088" y="9"/>
                  </a:cubicBezTo>
                  <a:cubicBezTo>
                    <a:pt x="1084" y="3"/>
                    <a:pt x="1063" y="0"/>
                    <a:pt x="1031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1"/>
            <p:cNvSpPr/>
            <p:nvPr/>
          </p:nvSpPr>
          <p:spPr>
            <a:xfrm>
              <a:off x="1940461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0" y="0"/>
                  </a:moveTo>
                  <a:cubicBezTo>
                    <a:pt x="63" y="0"/>
                    <a:pt x="28" y="9"/>
                    <a:pt x="10" y="27"/>
                  </a:cubicBezTo>
                  <a:cubicBezTo>
                    <a:pt x="1" y="45"/>
                    <a:pt x="10" y="63"/>
                    <a:pt x="19" y="72"/>
                  </a:cubicBezTo>
                  <a:cubicBezTo>
                    <a:pt x="37" y="89"/>
                    <a:pt x="54" y="98"/>
                    <a:pt x="72" y="107"/>
                  </a:cubicBezTo>
                  <a:cubicBezTo>
                    <a:pt x="170" y="143"/>
                    <a:pt x="376" y="188"/>
                    <a:pt x="474" y="232"/>
                  </a:cubicBezTo>
                  <a:cubicBezTo>
                    <a:pt x="706" y="214"/>
                    <a:pt x="831" y="241"/>
                    <a:pt x="1036" y="170"/>
                  </a:cubicBezTo>
                  <a:cubicBezTo>
                    <a:pt x="1071" y="161"/>
                    <a:pt x="1107" y="152"/>
                    <a:pt x="1134" y="134"/>
                  </a:cubicBezTo>
                  <a:cubicBezTo>
                    <a:pt x="1152" y="116"/>
                    <a:pt x="1170" y="81"/>
                    <a:pt x="1161" y="54"/>
                  </a:cubicBezTo>
                  <a:cubicBezTo>
                    <a:pt x="1152" y="27"/>
                    <a:pt x="1107" y="0"/>
                    <a:pt x="1071" y="0"/>
                  </a:cubicBezTo>
                  <a:cubicBezTo>
                    <a:pt x="884" y="27"/>
                    <a:pt x="697" y="54"/>
                    <a:pt x="509" y="81"/>
                  </a:cubicBezTo>
                  <a:cubicBezTo>
                    <a:pt x="385" y="36"/>
                    <a:pt x="233" y="0"/>
                    <a:pt x="90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1"/>
            <p:cNvSpPr/>
            <p:nvPr/>
          </p:nvSpPr>
          <p:spPr>
            <a:xfrm>
              <a:off x="1946150" y="618107"/>
              <a:ext cx="73332" cy="14793"/>
            </a:xfrm>
            <a:custGeom>
              <a:avLst/>
              <a:gdLst/>
              <a:ahLst/>
              <a:cxnLst/>
              <a:rect l="l" t="t" r="r" b="b"/>
              <a:pathLst>
                <a:path w="1160" h="234" extrusionOk="0">
                  <a:moveTo>
                    <a:pt x="1074" y="1"/>
                  </a:moveTo>
                  <a:cubicBezTo>
                    <a:pt x="1070" y="1"/>
                    <a:pt x="1066" y="1"/>
                    <a:pt x="1062" y="2"/>
                  </a:cubicBezTo>
                  <a:cubicBezTo>
                    <a:pt x="874" y="29"/>
                    <a:pt x="687" y="56"/>
                    <a:pt x="500" y="82"/>
                  </a:cubicBezTo>
                  <a:cubicBezTo>
                    <a:pt x="375" y="29"/>
                    <a:pt x="232" y="2"/>
                    <a:pt x="89" y="2"/>
                  </a:cubicBezTo>
                  <a:cubicBezTo>
                    <a:pt x="54" y="2"/>
                    <a:pt x="18" y="2"/>
                    <a:pt x="9" y="29"/>
                  </a:cubicBezTo>
                  <a:cubicBezTo>
                    <a:pt x="0" y="38"/>
                    <a:pt x="0" y="56"/>
                    <a:pt x="18" y="73"/>
                  </a:cubicBezTo>
                  <a:cubicBezTo>
                    <a:pt x="27" y="82"/>
                    <a:pt x="45" y="91"/>
                    <a:pt x="63" y="100"/>
                  </a:cubicBezTo>
                  <a:cubicBezTo>
                    <a:pt x="161" y="145"/>
                    <a:pt x="375" y="189"/>
                    <a:pt x="464" y="234"/>
                  </a:cubicBezTo>
                  <a:cubicBezTo>
                    <a:pt x="696" y="216"/>
                    <a:pt x="821" y="234"/>
                    <a:pt x="1035" y="172"/>
                  </a:cubicBezTo>
                  <a:cubicBezTo>
                    <a:pt x="1071" y="163"/>
                    <a:pt x="1097" y="154"/>
                    <a:pt x="1124" y="136"/>
                  </a:cubicBezTo>
                  <a:cubicBezTo>
                    <a:pt x="1151" y="109"/>
                    <a:pt x="1160" y="82"/>
                    <a:pt x="1160" y="56"/>
                  </a:cubicBezTo>
                  <a:cubicBezTo>
                    <a:pt x="1152" y="32"/>
                    <a:pt x="1108" y="1"/>
                    <a:pt x="107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1"/>
            <p:cNvSpPr/>
            <p:nvPr/>
          </p:nvSpPr>
          <p:spPr>
            <a:xfrm>
              <a:off x="1956265" y="625503"/>
              <a:ext cx="73396" cy="15299"/>
            </a:xfrm>
            <a:custGeom>
              <a:avLst/>
              <a:gdLst/>
              <a:ahLst/>
              <a:cxnLst/>
              <a:rect l="l" t="t" r="r" b="b"/>
              <a:pathLst>
                <a:path w="1161" h="242" extrusionOk="0">
                  <a:moveTo>
                    <a:pt x="81" y="1"/>
                  </a:moveTo>
                  <a:cubicBezTo>
                    <a:pt x="54" y="1"/>
                    <a:pt x="19" y="10"/>
                    <a:pt x="10" y="28"/>
                  </a:cubicBezTo>
                  <a:cubicBezTo>
                    <a:pt x="1" y="37"/>
                    <a:pt x="1" y="63"/>
                    <a:pt x="19" y="72"/>
                  </a:cubicBezTo>
                  <a:cubicBezTo>
                    <a:pt x="27" y="81"/>
                    <a:pt x="45" y="90"/>
                    <a:pt x="63" y="99"/>
                  </a:cubicBezTo>
                  <a:cubicBezTo>
                    <a:pt x="161" y="144"/>
                    <a:pt x="375" y="188"/>
                    <a:pt x="465" y="233"/>
                  </a:cubicBezTo>
                  <a:cubicBezTo>
                    <a:pt x="697" y="215"/>
                    <a:pt x="821" y="242"/>
                    <a:pt x="1036" y="170"/>
                  </a:cubicBezTo>
                  <a:cubicBezTo>
                    <a:pt x="1062" y="162"/>
                    <a:pt x="1098" y="153"/>
                    <a:pt x="1125" y="135"/>
                  </a:cubicBezTo>
                  <a:cubicBezTo>
                    <a:pt x="1152" y="108"/>
                    <a:pt x="1160" y="81"/>
                    <a:pt x="1152" y="55"/>
                  </a:cubicBezTo>
                  <a:cubicBezTo>
                    <a:pt x="1152" y="28"/>
                    <a:pt x="1098" y="1"/>
                    <a:pt x="1062" y="1"/>
                  </a:cubicBezTo>
                  <a:lnTo>
                    <a:pt x="500" y="81"/>
                  </a:lnTo>
                  <a:cubicBezTo>
                    <a:pt x="375" y="37"/>
                    <a:pt x="233" y="1"/>
                    <a:pt x="81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1"/>
            <p:cNvSpPr/>
            <p:nvPr/>
          </p:nvSpPr>
          <p:spPr>
            <a:xfrm>
              <a:off x="2012843" y="602872"/>
              <a:ext cx="38120" cy="9988"/>
            </a:xfrm>
            <a:custGeom>
              <a:avLst/>
              <a:gdLst/>
              <a:ahLst/>
              <a:cxnLst/>
              <a:rect l="l" t="t" r="r" b="b"/>
              <a:pathLst>
                <a:path w="603" h="158" extrusionOk="0">
                  <a:moveTo>
                    <a:pt x="32" y="0"/>
                  </a:moveTo>
                  <a:cubicBezTo>
                    <a:pt x="11" y="0"/>
                    <a:pt x="0" y="22"/>
                    <a:pt x="16" y="38"/>
                  </a:cubicBezTo>
                  <a:cubicBezTo>
                    <a:pt x="124" y="116"/>
                    <a:pt x="256" y="157"/>
                    <a:pt x="388" y="157"/>
                  </a:cubicBezTo>
                  <a:cubicBezTo>
                    <a:pt x="452" y="157"/>
                    <a:pt x="516" y="148"/>
                    <a:pt x="578" y="127"/>
                  </a:cubicBezTo>
                  <a:cubicBezTo>
                    <a:pt x="602" y="127"/>
                    <a:pt x="597" y="90"/>
                    <a:pt x="576" y="90"/>
                  </a:cubicBezTo>
                  <a:cubicBezTo>
                    <a:pt x="573" y="90"/>
                    <a:pt x="571" y="91"/>
                    <a:pt x="569" y="91"/>
                  </a:cubicBezTo>
                  <a:cubicBezTo>
                    <a:pt x="514" y="108"/>
                    <a:pt x="457" y="116"/>
                    <a:pt x="400" y="116"/>
                  </a:cubicBezTo>
                  <a:cubicBezTo>
                    <a:pt x="273" y="116"/>
                    <a:pt x="147" y="76"/>
                    <a:pt x="42" y="2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1"/>
            <p:cNvSpPr/>
            <p:nvPr/>
          </p:nvSpPr>
          <p:spPr>
            <a:xfrm>
              <a:off x="2375325" y="593959"/>
              <a:ext cx="156274" cy="225623"/>
            </a:xfrm>
            <a:custGeom>
              <a:avLst/>
              <a:gdLst/>
              <a:ahLst/>
              <a:cxnLst/>
              <a:rect l="l" t="t" r="r" b="b"/>
              <a:pathLst>
                <a:path w="2472" h="3569" extrusionOk="0">
                  <a:moveTo>
                    <a:pt x="749" y="0"/>
                  </a:moveTo>
                  <a:lnTo>
                    <a:pt x="0" y="1000"/>
                  </a:lnTo>
                  <a:lnTo>
                    <a:pt x="2105" y="3569"/>
                  </a:lnTo>
                  <a:lnTo>
                    <a:pt x="2471" y="272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1"/>
            <p:cNvSpPr/>
            <p:nvPr/>
          </p:nvSpPr>
          <p:spPr>
            <a:xfrm>
              <a:off x="2375325" y="593959"/>
              <a:ext cx="96470" cy="146096"/>
            </a:xfrm>
            <a:custGeom>
              <a:avLst/>
              <a:gdLst/>
              <a:ahLst/>
              <a:cxnLst/>
              <a:rect l="l" t="t" r="r" b="b"/>
              <a:pathLst>
                <a:path w="1526" h="2311" extrusionOk="0">
                  <a:moveTo>
                    <a:pt x="749" y="0"/>
                  </a:moveTo>
                  <a:lnTo>
                    <a:pt x="0" y="1000"/>
                  </a:lnTo>
                  <a:lnTo>
                    <a:pt x="1080" y="2311"/>
                  </a:lnTo>
                  <a:cubicBezTo>
                    <a:pt x="1320" y="1990"/>
                    <a:pt x="1481" y="1597"/>
                    <a:pt x="1526" y="1223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1"/>
            <p:cNvSpPr/>
            <p:nvPr/>
          </p:nvSpPr>
          <p:spPr>
            <a:xfrm>
              <a:off x="2375325" y="593959"/>
              <a:ext cx="95332" cy="126372"/>
            </a:xfrm>
            <a:custGeom>
              <a:avLst/>
              <a:gdLst/>
              <a:ahLst/>
              <a:cxnLst/>
              <a:rect l="l" t="t" r="r" b="b"/>
              <a:pathLst>
                <a:path w="1508" h="1999" extrusionOk="0">
                  <a:moveTo>
                    <a:pt x="749" y="0"/>
                  </a:moveTo>
                  <a:lnTo>
                    <a:pt x="54" y="928"/>
                  </a:lnTo>
                  <a:lnTo>
                    <a:pt x="0" y="1000"/>
                  </a:lnTo>
                  <a:lnTo>
                    <a:pt x="821" y="1999"/>
                  </a:lnTo>
                  <a:cubicBezTo>
                    <a:pt x="901" y="1954"/>
                    <a:pt x="981" y="1883"/>
                    <a:pt x="1071" y="1785"/>
                  </a:cubicBezTo>
                  <a:cubicBezTo>
                    <a:pt x="1222" y="1615"/>
                    <a:pt x="1383" y="1383"/>
                    <a:pt x="1508" y="1187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1"/>
            <p:cNvSpPr/>
            <p:nvPr/>
          </p:nvSpPr>
          <p:spPr>
            <a:xfrm>
              <a:off x="2500493" y="600154"/>
              <a:ext cx="95964" cy="227962"/>
            </a:xfrm>
            <a:custGeom>
              <a:avLst/>
              <a:gdLst/>
              <a:ahLst/>
              <a:cxnLst/>
              <a:rect l="l" t="t" r="r" b="b"/>
              <a:pathLst>
                <a:path w="1518" h="3606" extrusionOk="0">
                  <a:moveTo>
                    <a:pt x="1205" y="1"/>
                  </a:moveTo>
                  <a:cubicBezTo>
                    <a:pt x="723" y="741"/>
                    <a:pt x="357" y="1580"/>
                    <a:pt x="117" y="2463"/>
                  </a:cubicBezTo>
                  <a:cubicBezTo>
                    <a:pt x="72" y="2614"/>
                    <a:pt x="27" y="2864"/>
                    <a:pt x="9" y="3025"/>
                  </a:cubicBezTo>
                  <a:cubicBezTo>
                    <a:pt x="1" y="3185"/>
                    <a:pt x="36" y="3355"/>
                    <a:pt x="125" y="3471"/>
                  </a:cubicBezTo>
                  <a:cubicBezTo>
                    <a:pt x="203" y="3562"/>
                    <a:pt x="309" y="3605"/>
                    <a:pt x="416" y="3605"/>
                  </a:cubicBezTo>
                  <a:cubicBezTo>
                    <a:pt x="456" y="3605"/>
                    <a:pt x="497" y="3599"/>
                    <a:pt x="536" y="3587"/>
                  </a:cubicBezTo>
                  <a:cubicBezTo>
                    <a:pt x="679" y="3542"/>
                    <a:pt x="803" y="3426"/>
                    <a:pt x="875" y="3283"/>
                  </a:cubicBezTo>
                  <a:cubicBezTo>
                    <a:pt x="982" y="3096"/>
                    <a:pt x="1026" y="2882"/>
                    <a:pt x="1062" y="2668"/>
                  </a:cubicBezTo>
                  <a:cubicBezTo>
                    <a:pt x="1214" y="1838"/>
                    <a:pt x="1365" y="1026"/>
                    <a:pt x="1517" y="197"/>
                  </a:cubicBezTo>
                  <a:cubicBezTo>
                    <a:pt x="1419" y="117"/>
                    <a:pt x="1294" y="81"/>
                    <a:pt x="1205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1"/>
            <p:cNvSpPr/>
            <p:nvPr/>
          </p:nvSpPr>
          <p:spPr>
            <a:xfrm>
              <a:off x="2573824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607" y="1"/>
                  </a:moveTo>
                  <a:cubicBezTo>
                    <a:pt x="491" y="10"/>
                    <a:pt x="339" y="28"/>
                    <a:pt x="223" y="37"/>
                  </a:cubicBezTo>
                  <a:cubicBezTo>
                    <a:pt x="134" y="108"/>
                    <a:pt x="54" y="197"/>
                    <a:pt x="0" y="295"/>
                  </a:cubicBezTo>
                  <a:cubicBezTo>
                    <a:pt x="52" y="369"/>
                    <a:pt x="152" y="418"/>
                    <a:pt x="245" y="418"/>
                  </a:cubicBezTo>
                  <a:cubicBezTo>
                    <a:pt x="265" y="418"/>
                    <a:pt x="285" y="416"/>
                    <a:pt x="304" y="411"/>
                  </a:cubicBezTo>
                  <a:cubicBezTo>
                    <a:pt x="411" y="376"/>
                    <a:pt x="375" y="215"/>
                    <a:pt x="571" y="144"/>
                  </a:cubicBezTo>
                  <a:cubicBezTo>
                    <a:pt x="635" y="180"/>
                    <a:pt x="688" y="200"/>
                    <a:pt x="736" y="200"/>
                  </a:cubicBezTo>
                  <a:cubicBezTo>
                    <a:pt x="781" y="200"/>
                    <a:pt x="822" y="183"/>
                    <a:pt x="866" y="144"/>
                  </a:cubicBezTo>
                  <a:cubicBezTo>
                    <a:pt x="883" y="135"/>
                    <a:pt x="875" y="108"/>
                    <a:pt x="857" y="99"/>
                  </a:cubicBezTo>
                  <a:cubicBezTo>
                    <a:pt x="776" y="72"/>
                    <a:pt x="687" y="37"/>
                    <a:pt x="60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1"/>
            <p:cNvSpPr/>
            <p:nvPr/>
          </p:nvSpPr>
          <p:spPr>
            <a:xfrm>
              <a:off x="260144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484" y="0"/>
                  </a:moveTo>
                  <a:cubicBezTo>
                    <a:pt x="469" y="0"/>
                    <a:pt x="458" y="22"/>
                    <a:pt x="473" y="38"/>
                  </a:cubicBezTo>
                  <a:cubicBezTo>
                    <a:pt x="518" y="100"/>
                    <a:pt x="625" y="162"/>
                    <a:pt x="696" y="207"/>
                  </a:cubicBezTo>
                  <a:cubicBezTo>
                    <a:pt x="607" y="243"/>
                    <a:pt x="464" y="278"/>
                    <a:pt x="384" y="314"/>
                  </a:cubicBezTo>
                  <a:cubicBezTo>
                    <a:pt x="250" y="296"/>
                    <a:pt x="125" y="270"/>
                    <a:pt x="0" y="252"/>
                  </a:cubicBezTo>
                  <a:lnTo>
                    <a:pt x="0" y="484"/>
                  </a:lnTo>
                  <a:cubicBezTo>
                    <a:pt x="82" y="495"/>
                    <a:pt x="162" y="502"/>
                    <a:pt x="241" y="502"/>
                  </a:cubicBezTo>
                  <a:cubicBezTo>
                    <a:pt x="344" y="502"/>
                    <a:pt x="444" y="491"/>
                    <a:pt x="545" y="466"/>
                  </a:cubicBezTo>
                  <a:cubicBezTo>
                    <a:pt x="634" y="439"/>
                    <a:pt x="750" y="403"/>
                    <a:pt x="830" y="350"/>
                  </a:cubicBezTo>
                  <a:cubicBezTo>
                    <a:pt x="848" y="341"/>
                    <a:pt x="866" y="314"/>
                    <a:pt x="866" y="287"/>
                  </a:cubicBezTo>
                  <a:cubicBezTo>
                    <a:pt x="866" y="243"/>
                    <a:pt x="866" y="198"/>
                    <a:pt x="857" y="154"/>
                  </a:cubicBezTo>
                  <a:cubicBezTo>
                    <a:pt x="857" y="127"/>
                    <a:pt x="839" y="100"/>
                    <a:pt x="812" y="91"/>
                  </a:cubicBezTo>
                  <a:cubicBezTo>
                    <a:pt x="714" y="46"/>
                    <a:pt x="607" y="20"/>
                    <a:pt x="491" y="2"/>
                  </a:cubicBezTo>
                  <a:cubicBezTo>
                    <a:pt x="489" y="1"/>
                    <a:pt x="486" y="0"/>
                    <a:pt x="484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1"/>
            <p:cNvSpPr/>
            <p:nvPr/>
          </p:nvSpPr>
          <p:spPr>
            <a:xfrm>
              <a:off x="2567060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219" y="0"/>
                  </a:moveTo>
                  <a:cubicBezTo>
                    <a:pt x="186" y="0"/>
                    <a:pt x="166" y="3"/>
                    <a:pt x="161" y="9"/>
                  </a:cubicBezTo>
                  <a:cubicBezTo>
                    <a:pt x="125" y="45"/>
                    <a:pt x="0" y="259"/>
                    <a:pt x="9" y="303"/>
                  </a:cubicBezTo>
                  <a:cubicBezTo>
                    <a:pt x="36" y="375"/>
                    <a:pt x="27" y="455"/>
                    <a:pt x="89" y="482"/>
                  </a:cubicBezTo>
                  <a:cubicBezTo>
                    <a:pt x="286" y="562"/>
                    <a:pt x="696" y="651"/>
                    <a:pt x="910" y="678"/>
                  </a:cubicBezTo>
                  <a:cubicBezTo>
                    <a:pt x="921" y="679"/>
                    <a:pt x="932" y="680"/>
                    <a:pt x="942" y="680"/>
                  </a:cubicBezTo>
                  <a:cubicBezTo>
                    <a:pt x="1071" y="680"/>
                    <a:pt x="1129" y="578"/>
                    <a:pt x="1196" y="437"/>
                  </a:cubicBezTo>
                  <a:cubicBezTo>
                    <a:pt x="1240" y="348"/>
                    <a:pt x="1249" y="241"/>
                    <a:pt x="1231" y="161"/>
                  </a:cubicBezTo>
                  <a:cubicBezTo>
                    <a:pt x="1162" y="114"/>
                    <a:pt x="433" y="0"/>
                    <a:pt x="21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1"/>
            <p:cNvSpPr/>
            <p:nvPr/>
          </p:nvSpPr>
          <p:spPr>
            <a:xfrm>
              <a:off x="2613840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9" y="0"/>
                  </a:moveTo>
                  <a:cubicBezTo>
                    <a:pt x="63" y="0"/>
                    <a:pt x="10" y="27"/>
                    <a:pt x="10" y="54"/>
                  </a:cubicBezTo>
                  <a:cubicBezTo>
                    <a:pt x="1" y="81"/>
                    <a:pt x="10" y="116"/>
                    <a:pt x="36" y="134"/>
                  </a:cubicBezTo>
                  <a:cubicBezTo>
                    <a:pt x="63" y="152"/>
                    <a:pt x="99" y="161"/>
                    <a:pt x="126" y="170"/>
                  </a:cubicBezTo>
                  <a:cubicBezTo>
                    <a:pt x="340" y="241"/>
                    <a:pt x="465" y="214"/>
                    <a:pt x="697" y="232"/>
                  </a:cubicBezTo>
                  <a:cubicBezTo>
                    <a:pt x="786" y="188"/>
                    <a:pt x="1000" y="143"/>
                    <a:pt x="1098" y="107"/>
                  </a:cubicBezTo>
                  <a:cubicBezTo>
                    <a:pt x="1116" y="98"/>
                    <a:pt x="1134" y="89"/>
                    <a:pt x="1143" y="72"/>
                  </a:cubicBezTo>
                  <a:cubicBezTo>
                    <a:pt x="1160" y="63"/>
                    <a:pt x="1169" y="45"/>
                    <a:pt x="1151" y="27"/>
                  </a:cubicBezTo>
                  <a:cubicBezTo>
                    <a:pt x="1143" y="9"/>
                    <a:pt x="1107" y="0"/>
                    <a:pt x="1080" y="0"/>
                  </a:cubicBezTo>
                  <a:cubicBezTo>
                    <a:pt x="937" y="0"/>
                    <a:pt x="786" y="36"/>
                    <a:pt x="661" y="81"/>
                  </a:cubicBezTo>
                  <a:cubicBezTo>
                    <a:pt x="473" y="54"/>
                    <a:pt x="286" y="27"/>
                    <a:pt x="9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1"/>
            <p:cNvSpPr/>
            <p:nvPr/>
          </p:nvSpPr>
          <p:spPr>
            <a:xfrm>
              <a:off x="2608213" y="618107"/>
              <a:ext cx="73964" cy="14793"/>
            </a:xfrm>
            <a:custGeom>
              <a:avLst/>
              <a:gdLst/>
              <a:ahLst/>
              <a:cxnLst/>
              <a:rect l="l" t="t" r="r" b="b"/>
              <a:pathLst>
                <a:path w="1170" h="234" extrusionOk="0">
                  <a:moveTo>
                    <a:pt x="96" y="1"/>
                  </a:moveTo>
                  <a:cubicBezTo>
                    <a:pt x="61" y="1"/>
                    <a:pt x="17" y="32"/>
                    <a:pt x="9" y="56"/>
                  </a:cubicBezTo>
                  <a:cubicBezTo>
                    <a:pt x="0" y="82"/>
                    <a:pt x="18" y="109"/>
                    <a:pt x="45" y="136"/>
                  </a:cubicBezTo>
                  <a:cubicBezTo>
                    <a:pt x="72" y="154"/>
                    <a:pt x="99" y="163"/>
                    <a:pt x="134" y="172"/>
                  </a:cubicBezTo>
                  <a:cubicBezTo>
                    <a:pt x="348" y="234"/>
                    <a:pt x="473" y="216"/>
                    <a:pt x="696" y="234"/>
                  </a:cubicBezTo>
                  <a:cubicBezTo>
                    <a:pt x="794" y="189"/>
                    <a:pt x="1009" y="145"/>
                    <a:pt x="1098" y="100"/>
                  </a:cubicBezTo>
                  <a:cubicBezTo>
                    <a:pt x="1116" y="91"/>
                    <a:pt x="1142" y="82"/>
                    <a:pt x="1151" y="73"/>
                  </a:cubicBezTo>
                  <a:cubicBezTo>
                    <a:pt x="1169" y="56"/>
                    <a:pt x="1169" y="38"/>
                    <a:pt x="1160" y="29"/>
                  </a:cubicBezTo>
                  <a:cubicBezTo>
                    <a:pt x="1151" y="2"/>
                    <a:pt x="1116" y="2"/>
                    <a:pt x="1080" y="2"/>
                  </a:cubicBezTo>
                  <a:cubicBezTo>
                    <a:pt x="937" y="2"/>
                    <a:pt x="794" y="29"/>
                    <a:pt x="670" y="82"/>
                  </a:cubicBezTo>
                  <a:cubicBezTo>
                    <a:pt x="482" y="56"/>
                    <a:pt x="295" y="29"/>
                    <a:pt x="108" y="2"/>
                  </a:cubicBezTo>
                  <a:cubicBezTo>
                    <a:pt x="104" y="1"/>
                    <a:pt x="100" y="1"/>
                    <a:pt x="96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1"/>
            <p:cNvSpPr/>
            <p:nvPr/>
          </p:nvSpPr>
          <p:spPr>
            <a:xfrm>
              <a:off x="2598035" y="625503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108" y="1"/>
                  </a:moveTo>
                  <a:cubicBezTo>
                    <a:pt x="72" y="1"/>
                    <a:pt x="19" y="28"/>
                    <a:pt x="10" y="55"/>
                  </a:cubicBezTo>
                  <a:cubicBezTo>
                    <a:pt x="1" y="81"/>
                    <a:pt x="19" y="108"/>
                    <a:pt x="45" y="135"/>
                  </a:cubicBezTo>
                  <a:cubicBezTo>
                    <a:pt x="72" y="153"/>
                    <a:pt x="99" y="162"/>
                    <a:pt x="135" y="170"/>
                  </a:cubicBezTo>
                  <a:cubicBezTo>
                    <a:pt x="349" y="242"/>
                    <a:pt x="474" y="215"/>
                    <a:pt x="697" y="233"/>
                  </a:cubicBezTo>
                  <a:cubicBezTo>
                    <a:pt x="795" y="188"/>
                    <a:pt x="1009" y="144"/>
                    <a:pt x="1098" y="99"/>
                  </a:cubicBezTo>
                  <a:cubicBezTo>
                    <a:pt x="1125" y="90"/>
                    <a:pt x="1143" y="81"/>
                    <a:pt x="1152" y="72"/>
                  </a:cubicBezTo>
                  <a:cubicBezTo>
                    <a:pt x="1170" y="63"/>
                    <a:pt x="1170" y="37"/>
                    <a:pt x="1161" y="28"/>
                  </a:cubicBezTo>
                  <a:cubicBezTo>
                    <a:pt x="1152" y="10"/>
                    <a:pt x="1116" y="1"/>
                    <a:pt x="1080" y="1"/>
                  </a:cubicBezTo>
                  <a:cubicBezTo>
                    <a:pt x="938" y="1"/>
                    <a:pt x="795" y="37"/>
                    <a:pt x="670" y="81"/>
                  </a:cubicBezTo>
                  <a:cubicBezTo>
                    <a:pt x="483" y="55"/>
                    <a:pt x="295" y="28"/>
                    <a:pt x="108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1"/>
            <p:cNvSpPr/>
            <p:nvPr/>
          </p:nvSpPr>
          <p:spPr>
            <a:xfrm>
              <a:off x="2577364" y="602872"/>
              <a:ext cx="37994" cy="9988"/>
            </a:xfrm>
            <a:custGeom>
              <a:avLst/>
              <a:gdLst/>
              <a:ahLst/>
              <a:cxnLst/>
              <a:rect l="l" t="t" r="r" b="b"/>
              <a:pathLst>
                <a:path w="601" h="158" extrusionOk="0">
                  <a:moveTo>
                    <a:pt x="567" y="0"/>
                  </a:moveTo>
                  <a:cubicBezTo>
                    <a:pt x="565" y="0"/>
                    <a:pt x="562" y="1"/>
                    <a:pt x="560" y="2"/>
                  </a:cubicBezTo>
                  <a:cubicBezTo>
                    <a:pt x="455" y="76"/>
                    <a:pt x="329" y="116"/>
                    <a:pt x="202" y="116"/>
                  </a:cubicBezTo>
                  <a:cubicBezTo>
                    <a:pt x="146" y="116"/>
                    <a:pt x="89" y="108"/>
                    <a:pt x="33" y="91"/>
                  </a:cubicBezTo>
                  <a:cubicBezTo>
                    <a:pt x="31" y="91"/>
                    <a:pt x="29" y="90"/>
                    <a:pt x="27" y="90"/>
                  </a:cubicBezTo>
                  <a:cubicBezTo>
                    <a:pt x="5" y="90"/>
                    <a:pt x="0" y="127"/>
                    <a:pt x="25" y="127"/>
                  </a:cubicBezTo>
                  <a:cubicBezTo>
                    <a:pt x="86" y="148"/>
                    <a:pt x="149" y="157"/>
                    <a:pt x="212" y="157"/>
                  </a:cubicBezTo>
                  <a:cubicBezTo>
                    <a:pt x="342" y="157"/>
                    <a:pt x="470" y="116"/>
                    <a:pt x="578" y="38"/>
                  </a:cubicBezTo>
                  <a:cubicBezTo>
                    <a:pt x="601" y="22"/>
                    <a:pt x="584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1"/>
            <p:cNvSpPr/>
            <p:nvPr/>
          </p:nvSpPr>
          <p:spPr>
            <a:xfrm>
              <a:off x="2218549" y="828111"/>
              <a:ext cx="206468" cy="55189"/>
            </a:xfrm>
            <a:custGeom>
              <a:avLst/>
              <a:gdLst/>
              <a:ahLst/>
              <a:cxnLst/>
              <a:rect l="l" t="t" r="r" b="b"/>
              <a:pathLst>
                <a:path w="3266" h="873" extrusionOk="0">
                  <a:moveTo>
                    <a:pt x="1689" y="1"/>
                  </a:moveTo>
                  <a:cubicBezTo>
                    <a:pt x="1178" y="1"/>
                    <a:pt x="669" y="3"/>
                    <a:pt x="562" y="8"/>
                  </a:cubicBezTo>
                  <a:cubicBezTo>
                    <a:pt x="348" y="239"/>
                    <a:pt x="161" y="498"/>
                    <a:pt x="0" y="775"/>
                  </a:cubicBezTo>
                  <a:cubicBezTo>
                    <a:pt x="392" y="840"/>
                    <a:pt x="791" y="873"/>
                    <a:pt x="1190" y="873"/>
                  </a:cubicBezTo>
                  <a:cubicBezTo>
                    <a:pt x="1892" y="873"/>
                    <a:pt x="2595" y="771"/>
                    <a:pt x="3265" y="561"/>
                  </a:cubicBezTo>
                  <a:cubicBezTo>
                    <a:pt x="3131" y="364"/>
                    <a:pt x="2989" y="177"/>
                    <a:pt x="2837" y="8"/>
                  </a:cubicBezTo>
                  <a:cubicBezTo>
                    <a:pt x="2716" y="3"/>
                    <a:pt x="2201" y="1"/>
                    <a:pt x="1689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1"/>
            <p:cNvSpPr/>
            <p:nvPr/>
          </p:nvSpPr>
          <p:spPr>
            <a:xfrm>
              <a:off x="2204957" y="574172"/>
              <a:ext cx="217784" cy="265450"/>
            </a:xfrm>
            <a:custGeom>
              <a:avLst/>
              <a:gdLst/>
              <a:ahLst/>
              <a:cxnLst/>
              <a:rect l="l" t="t" r="r" b="b"/>
              <a:pathLst>
                <a:path w="3445" h="4199" extrusionOk="0">
                  <a:moveTo>
                    <a:pt x="1715" y="0"/>
                  </a:moveTo>
                  <a:cubicBezTo>
                    <a:pt x="695" y="0"/>
                    <a:pt x="1" y="313"/>
                    <a:pt x="1" y="313"/>
                  </a:cubicBezTo>
                  <a:lnTo>
                    <a:pt x="777" y="4025"/>
                  </a:lnTo>
                  <a:cubicBezTo>
                    <a:pt x="777" y="4025"/>
                    <a:pt x="1356" y="4199"/>
                    <a:pt x="2030" y="4199"/>
                  </a:cubicBezTo>
                  <a:cubicBezTo>
                    <a:pt x="2367" y="4199"/>
                    <a:pt x="2728" y="4155"/>
                    <a:pt x="3052" y="4025"/>
                  </a:cubicBezTo>
                  <a:lnTo>
                    <a:pt x="3444" y="313"/>
                  </a:lnTo>
                  <a:cubicBezTo>
                    <a:pt x="2817" y="78"/>
                    <a:pt x="2225" y="0"/>
                    <a:pt x="1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1"/>
            <p:cNvSpPr/>
            <p:nvPr/>
          </p:nvSpPr>
          <p:spPr>
            <a:xfrm>
              <a:off x="2075301" y="863512"/>
              <a:ext cx="501378" cy="202675"/>
            </a:xfrm>
            <a:custGeom>
              <a:avLst/>
              <a:gdLst/>
              <a:ahLst/>
              <a:cxnLst/>
              <a:rect l="l" t="t" r="r" b="b"/>
              <a:pathLst>
                <a:path w="7931" h="3206" extrusionOk="0">
                  <a:moveTo>
                    <a:pt x="5531" y="1"/>
                  </a:moveTo>
                  <a:cubicBezTo>
                    <a:pt x="4861" y="211"/>
                    <a:pt x="4158" y="313"/>
                    <a:pt x="3456" y="313"/>
                  </a:cubicBezTo>
                  <a:cubicBezTo>
                    <a:pt x="3057" y="313"/>
                    <a:pt x="2658" y="280"/>
                    <a:pt x="2266" y="215"/>
                  </a:cubicBezTo>
                  <a:cubicBezTo>
                    <a:pt x="2141" y="438"/>
                    <a:pt x="2034" y="670"/>
                    <a:pt x="1954" y="911"/>
                  </a:cubicBezTo>
                  <a:cubicBezTo>
                    <a:pt x="1615" y="696"/>
                    <a:pt x="1258" y="518"/>
                    <a:pt x="883" y="366"/>
                  </a:cubicBezTo>
                  <a:cubicBezTo>
                    <a:pt x="751" y="309"/>
                    <a:pt x="619" y="258"/>
                    <a:pt x="472" y="258"/>
                  </a:cubicBezTo>
                  <a:cubicBezTo>
                    <a:pt x="461" y="258"/>
                    <a:pt x="449" y="259"/>
                    <a:pt x="437" y="259"/>
                  </a:cubicBezTo>
                  <a:cubicBezTo>
                    <a:pt x="286" y="268"/>
                    <a:pt x="125" y="349"/>
                    <a:pt x="71" y="491"/>
                  </a:cubicBezTo>
                  <a:cubicBezTo>
                    <a:pt x="9" y="679"/>
                    <a:pt x="0" y="893"/>
                    <a:pt x="80" y="1071"/>
                  </a:cubicBezTo>
                  <a:cubicBezTo>
                    <a:pt x="161" y="1241"/>
                    <a:pt x="294" y="1392"/>
                    <a:pt x="428" y="1535"/>
                  </a:cubicBezTo>
                  <a:cubicBezTo>
                    <a:pt x="865" y="1990"/>
                    <a:pt x="1356" y="2418"/>
                    <a:pt x="1909" y="2730"/>
                  </a:cubicBezTo>
                  <a:cubicBezTo>
                    <a:pt x="2437" y="3015"/>
                    <a:pt x="3020" y="3206"/>
                    <a:pt x="3621" y="3206"/>
                  </a:cubicBezTo>
                  <a:cubicBezTo>
                    <a:pt x="3660" y="3206"/>
                    <a:pt x="3699" y="3205"/>
                    <a:pt x="3738" y="3203"/>
                  </a:cubicBezTo>
                  <a:cubicBezTo>
                    <a:pt x="3777" y="3205"/>
                    <a:pt x="3817" y="3206"/>
                    <a:pt x="3859" y="3206"/>
                  </a:cubicBezTo>
                  <a:cubicBezTo>
                    <a:pt x="4502" y="3206"/>
                    <a:pt x="5494" y="3015"/>
                    <a:pt x="6022" y="2730"/>
                  </a:cubicBezTo>
                  <a:cubicBezTo>
                    <a:pt x="6575" y="2418"/>
                    <a:pt x="7057" y="1990"/>
                    <a:pt x="7503" y="1535"/>
                  </a:cubicBezTo>
                  <a:cubicBezTo>
                    <a:pt x="7636" y="1392"/>
                    <a:pt x="7761" y="1241"/>
                    <a:pt x="7851" y="1071"/>
                  </a:cubicBezTo>
                  <a:cubicBezTo>
                    <a:pt x="7931" y="893"/>
                    <a:pt x="7922" y="679"/>
                    <a:pt x="7851" y="491"/>
                  </a:cubicBezTo>
                  <a:cubicBezTo>
                    <a:pt x="7797" y="349"/>
                    <a:pt x="7636" y="268"/>
                    <a:pt x="7485" y="259"/>
                  </a:cubicBezTo>
                  <a:cubicBezTo>
                    <a:pt x="7474" y="259"/>
                    <a:pt x="7462" y="258"/>
                    <a:pt x="7451" y="258"/>
                  </a:cubicBezTo>
                  <a:cubicBezTo>
                    <a:pt x="7311" y="258"/>
                    <a:pt x="7171" y="309"/>
                    <a:pt x="7039" y="366"/>
                  </a:cubicBezTo>
                  <a:cubicBezTo>
                    <a:pt x="6673" y="518"/>
                    <a:pt x="6316" y="696"/>
                    <a:pt x="5977" y="911"/>
                  </a:cubicBezTo>
                  <a:cubicBezTo>
                    <a:pt x="5870" y="598"/>
                    <a:pt x="5718" y="286"/>
                    <a:pt x="5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1"/>
            <p:cNvSpPr/>
            <p:nvPr/>
          </p:nvSpPr>
          <p:spPr>
            <a:xfrm>
              <a:off x="2289035" y="520628"/>
              <a:ext cx="65430" cy="110504"/>
            </a:xfrm>
            <a:custGeom>
              <a:avLst/>
              <a:gdLst/>
              <a:ahLst/>
              <a:cxnLst/>
              <a:rect l="l" t="t" r="r" b="b"/>
              <a:pathLst>
                <a:path w="1035" h="1748" extrusionOk="0">
                  <a:moveTo>
                    <a:pt x="196" y="1"/>
                  </a:moveTo>
                  <a:lnTo>
                    <a:pt x="170" y="697"/>
                  </a:lnTo>
                  <a:cubicBezTo>
                    <a:pt x="161" y="786"/>
                    <a:pt x="125" y="857"/>
                    <a:pt x="63" y="911"/>
                  </a:cubicBezTo>
                  <a:cubicBezTo>
                    <a:pt x="54" y="920"/>
                    <a:pt x="45" y="928"/>
                    <a:pt x="45" y="937"/>
                  </a:cubicBezTo>
                  <a:cubicBezTo>
                    <a:pt x="9" y="973"/>
                    <a:pt x="0" y="1027"/>
                    <a:pt x="18" y="1080"/>
                  </a:cubicBezTo>
                  <a:cubicBezTo>
                    <a:pt x="26" y="1120"/>
                    <a:pt x="384" y="1747"/>
                    <a:pt x="633" y="1747"/>
                  </a:cubicBezTo>
                  <a:cubicBezTo>
                    <a:pt x="665" y="1747"/>
                    <a:pt x="695" y="1737"/>
                    <a:pt x="723" y="1714"/>
                  </a:cubicBezTo>
                  <a:cubicBezTo>
                    <a:pt x="758" y="1678"/>
                    <a:pt x="990" y="1151"/>
                    <a:pt x="1008" y="1098"/>
                  </a:cubicBezTo>
                  <a:cubicBezTo>
                    <a:pt x="1026" y="1053"/>
                    <a:pt x="1035" y="991"/>
                    <a:pt x="1008" y="946"/>
                  </a:cubicBezTo>
                  <a:cubicBezTo>
                    <a:pt x="999" y="928"/>
                    <a:pt x="990" y="920"/>
                    <a:pt x="981" y="911"/>
                  </a:cubicBezTo>
                  <a:cubicBezTo>
                    <a:pt x="919" y="857"/>
                    <a:pt x="865" y="795"/>
                    <a:pt x="857" y="714"/>
                  </a:cubicBezTo>
                  <a:cubicBezTo>
                    <a:pt x="812" y="491"/>
                    <a:pt x="785" y="259"/>
                    <a:pt x="785" y="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1"/>
            <p:cNvSpPr/>
            <p:nvPr/>
          </p:nvSpPr>
          <p:spPr>
            <a:xfrm>
              <a:off x="2300287" y="520628"/>
              <a:ext cx="40080" cy="30787"/>
            </a:xfrm>
            <a:custGeom>
              <a:avLst/>
              <a:gdLst/>
              <a:ahLst/>
              <a:cxnLst/>
              <a:rect l="l" t="t" r="r" b="b"/>
              <a:pathLst>
                <a:path w="634" h="487" extrusionOk="0">
                  <a:moveTo>
                    <a:pt x="18" y="1"/>
                  </a:moveTo>
                  <a:cubicBezTo>
                    <a:pt x="9" y="99"/>
                    <a:pt x="9" y="188"/>
                    <a:pt x="1" y="286"/>
                  </a:cubicBezTo>
                  <a:cubicBezTo>
                    <a:pt x="130" y="375"/>
                    <a:pt x="296" y="486"/>
                    <a:pt x="446" y="486"/>
                  </a:cubicBezTo>
                  <a:cubicBezTo>
                    <a:pt x="461" y="486"/>
                    <a:pt x="476" y="485"/>
                    <a:pt x="491" y="482"/>
                  </a:cubicBezTo>
                  <a:cubicBezTo>
                    <a:pt x="545" y="473"/>
                    <a:pt x="589" y="456"/>
                    <a:pt x="634" y="429"/>
                  </a:cubicBezTo>
                  <a:cubicBezTo>
                    <a:pt x="616" y="295"/>
                    <a:pt x="607" y="161"/>
                    <a:pt x="607" y="27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1"/>
            <p:cNvSpPr/>
            <p:nvPr/>
          </p:nvSpPr>
          <p:spPr>
            <a:xfrm>
              <a:off x="2263053" y="464682"/>
              <a:ext cx="16437" cy="19914"/>
            </a:xfrm>
            <a:custGeom>
              <a:avLst/>
              <a:gdLst/>
              <a:ahLst/>
              <a:cxnLst/>
              <a:rect l="l" t="t" r="r" b="b"/>
              <a:pathLst>
                <a:path w="260" h="315" extrusionOk="0">
                  <a:moveTo>
                    <a:pt x="120" y="0"/>
                  </a:moveTo>
                  <a:cubicBezTo>
                    <a:pt x="84" y="0"/>
                    <a:pt x="50" y="16"/>
                    <a:pt x="28" y="38"/>
                  </a:cubicBezTo>
                  <a:cubicBezTo>
                    <a:pt x="1" y="83"/>
                    <a:pt x="1" y="136"/>
                    <a:pt x="19" y="172"/>
                  </a:cubicBezTo>
                  <a:cubicBezTo>
                    <a:pt x="54" y="252"/>
                    <a:pt x="144" y="315"/>
                    <a:pt x="233" y="315"/>
                  </a:cubicBezTo>
                  <a:lnTo>
                    <a:pt x="259" y="38"/>
                  </a:lnTo>
                  <a:cubicBezTo>
                    <a:pt x="224" y="20"/>
                    <a:pt x="179" y="2"/>
                    <a:pt x="144" y="2"/>
                  </a:cubicBezTo>
                  <a:cubicBezTo>
                    <a:pt x="136" y="1"/>
                    <a:pt x="128" y="0"/>
                    <a:pt x="120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1"/>
            <p:cNvSpPr/>
            <p:nvPr/>
          </p:nvSpPr>
          <p:spPr>
            <a:xfrm>
              <a:off x="2362871" y="464682"/>
              <a:ext cx="17006" cy="19914"/>
            </a:xfrm>
            <a:custGeom>
              <a:avLst/>
              <a:gdLst/>
              <a:ahLst/>
              <a:cxnLst/>
              <a:rect l="l" t="t" r="r" b="b"/>
              <a:pathLst>
                <a:path w="269" h="315" extrusionOk="0">
                  <a:moveTo>
                    <a:pt x="145" y="0"/>
                  </a:moveTo>
                  <a:cubicBezTo>
                    <a:pt x="139" y="0"/>
                    <a:pt x="132" y="1"/>
                    <a:pt x="126" y="2"/>
                  </a:cubicBezTo>
                  <a:cubicBezTo>
                    <a:pt x="81" y="2"/>
                    <a:pt x="45" y="20"/>
                    <a:pt x="1" y="38"/>
                  </a:cubicBezTo>
                  <a:lnTo>
                    <a:pt x="36" y="315"/>
                  </a:lnTo>
                  <a:cubicBezTo>
                    <a:pt x="126" y="315"/>
                    <a:pt x="206" y="252"/>
                    <a:pt x="242" y="172"/>
                  </a:cubicBezTo>
                  <a:cubicBezTo>
                    <a:pt x="260" y="136"/>
                    <a:pt x="268" y="83"/>
                    <a:pt x="233" y="38"/>
                  </a:cubicBezTo>
                  <a:cubicBezTo>
                    <a:pt x="211" y="16"/>
                    <a:pt x="177" y="0"/>
                    <a:pt x="145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1"/>
            <p:cNvSpPr/>
            <p:nvPr/>
          </p:nvSpPr>
          <p:spPr>
            <a:xfrm>
              <a:off x="2272093" y="398810"/>
              <a:ext cx="100453" cy="135981"/>
            </a:xfrm>
            <a:custGeom>
              <a:avLst/>
              <a:gdLst/>
              <a:ahLst/>
              <a:cxnLst/>
              <a:rect l="l" t="t" r="r" b="b"/>
              <a:pathLst>
                <a:path w="1589" h="2151" extrusionOk="0">
                  <a:moveTo>
                    <a:pt x="794" y="1"/>
                  </a:moveTo>
                  <a:cubicBezTo>
                    <a:pt x="357" y="1"/>
                    <a:pt x="1" y="340"/>
                    <a:pt x="1" y="813"/>
                  </a:cubicBezTo>
                  <a:lnTo>
                    <a:pt x="72" y="1268"/>
                  </a:lnTo>
                  <a:lnTo>
                    <a:pt x="99" y="1508"/>
                  </a:lnTo>
                  <a:cubicBezTo>
                    <a:pt x="151" y="1903"/>
                    <a:pt x="574" y="2151"/>
                    <a:pt x="784" y="2151"/>
                  </a:cubicBezTo>
                  <a:cubicBezTo>
                    <a:pt x="787" y="2151"/>
                    <a:pt x="791" y="2151"/>
                    <a:pt x="794" y="2151"/>
                  </a:cubicBezTo>
                  <a:cubicBezTo>
                    <a:pt x="1053" y="2142"/>
                    <a:pt x="1455" y="1892"/>
                    <a:pt x="1481" y="1473"/>
                  </a:cubicBezTo>
                  <a:cubicBezTo>
                    <a:pt x="1481" y="1446"/>
                    <a:pt x="1490" y="1419"/>
                    <a:pt x="1490" y="1383"/>
                  </a:cubicBezTo>
                  <a:lnTo>
                    <a:pt x="1588" y="813"/>
                  </a:lnTo>
                  <a:cubicBezTo>
                    <a:pt x="1588" y="367"/>
                    <a:pt x="848" y="643"/>
                    <a:pt x="79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1"/>
            <p:cNvSpPr/>
            <p:nvPr/>
          </p:nvSpPr>
          <p:spPr>
            <a:xfrm>
              <a:off x="2310592" y="512094"/>
              <a:ext cx="21747" cy="3098"/>
            </a:xfrm>
            <a:custGeom>
              <a:avLst/>
              <a:gdLst/>
              <a:ahLst/>
              <a:cxnLst/>
              <a:rect l="l" t="t" r="r" b="b"/>
              <a:pathLst>
                <a:path w="344" h="49" extrusionOk="0">
                  <a:moveTo>
                    <a:pt x="18" y="0"/>
                  </a:moveTo>
                  <a:cubicBezTo>
                    <a:pt x="5" y="0"/>
                    <a:pt x="1" y="21"/>
                    <a:pt x="16" y="29"/>
                  </a:cubicBezTo>
                  <a:cubicBezTo>
                    <a:pt x="65" y="42"/>
                    <a:pt x="116" y="49"/>
                    <a:pt x="169" y="49"/>
                  </a:cubicBezTo>
                  <a:cubicBezTo>
                    <a:pt x="221" y="49"/>
                    <a:pt x="275" y="42"/>
                    <a:pt x="328" y="29"/>
                  </a:cubicBezTo>
                  <a:cubicBezTo>
                    <a:pt x="344" y="21"/>
                    <a:pt x="339" y="0"/>
                    <a:pt x="326" y="0"/>
                  </a:cubicBezTo>
                  <a:cubicBezTo>
                    <a:pt x="324" y="0"/>
                    <a:pt x="322" y="1"/>
                    <a:pt x="319" y="2"/>
                  </a:cubicBezTo>
                  <a:cubicBezTo>
                    <a:pt x="270" y="15"/>
                    <a:pt x="221" y="22"/>
                    <a:pt x="172" y="22"/>
                  </a:cubicBezTo>
                  <a:cubicBezTo>
                    <a:pt x="123" y="22"/>
                    <a:pt x="74" y="15"/>
                    <a:pt x="25" y="2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1"/>
            <p:cNvSpPr/>
            <p:nvPr/>
          </p:nvSpPr>
          <p:spPr>
            <a:xfrm>
              <a:off x="2285052" y="462532"/>
              <a:ext cx="20925" cy="3983"/>
            </a:xfrm>
            <a:custGeom>
              <a:avLst/>
              <a:gdLst/>
              <a:ahLst/>
              <a:cxnLst/>
              <a:rect l="l" t="t" r="r" b="b"/>
              <a:pathLst>
                <a:path w="331" h="63" extrusionOk="0">
                  <a:moveTo>
                    <a:pt x="19" y="1"/>
                  </a:moveTo>
                  <a:cubicBezTo>
                    <a:pt x="10" y="1"/>
                    <a:pt x="1" y="28"/>
                    <a:pt x="10" y="28"/>
                  </a:cubicBezTo>
                  <a:cubicBezTo>
                    <a:pt x="61" y="51"/>
                    <a:pt x="118" y="62"/>
                    <a:pt x="173" y="62"/>
                  </a:cubicBezTo>
                  <a:cubicBezTo>
                    <a:pt x="223" y="62"/>
                    <a:pt x="271" y="53"/>
                    <a:pt x="313" y="36"/>
                  </a:cubicBezTo>
                  <a:cubicBezTo>
                    <a:pt x="328" y="29"/>
                    <a:pt x="330" y="8"/>
                    <a:pt x="319" y="8"/>
                  </a:cubicBezTo>
                  <a:cubicBezTo>
                    <a:pt x="318" y="8"/>
                    <a:pt x="315" y="8"/>
                    <a:pt x="313" y="10"/>
                  </a:cubicBezTo>
                  <a:cubicBezTo>
                    <a:pt x="267" y="27"/>
                    <a:pt x="220" y="35"/>
                    <a:pt x="174" y="35"/>
                  </a:cubicBezTo>
                  <a:cubicBezTo>
                    <a:pt x="122" y="35"/>
                    <a:pt x="70" y="24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1"/>
            <p:cNvSpPr/>
            <p:nvPr/>
          </p:nvSpPr>
          <p:spPr>
            <a:xfrm>
              <a:off x="2339228" y="462532"/>
              <a:ext cx="21431" cy="3983"/>
            </a:xfrm>
            <a:custGeom>
              <a:avLst/>
              <a:gdLst/>
              <a:ahLst/>
              <a:cxnLst/>
              <a:rect l="l" t="t" r="r" b="b"/>
              <a:pathLst>
                <a:path w="339" h="63" extrusionOk="0">
                  <a:moveTo>
                    <a:pt x="27" y="1"/>
                  </a:moveTo>
                  <a:cubicBezTo>
                    <a:pt x="9" y="1"/>
                    <a:pt x="0" y="28"/>
                    <a:pt x="18" y="28"/>
                  </a:cubicBezTo>
                  <a:cubicBezTo>
                    <a:pt x="70" y="51"/>
                    <a:pt x="124" y="62"/>
                    <a:pt x="178" y="62"/>
                  </a:cubicBezTo>
                  <a:cubicBezTo>
                    <a:pt x="227" y="62"/>
                    <a:pt x="275" y="53"/>
                    <a:pt x="321" y="36"/>
                  </a:cubicBezTo>
                  <a:cubicBezTo>
                    <a:pt x="337" y="29"/>
                    <a:pt x="339" y="8"/>
                    <a:pt x="328" y="8"/>
                  </a:cubicBezTo>
                  <a:cubicBezTo>
                    <a:pt x="326" y="8"/>
                    <a:pt x="324" y="8"/>
                    <a:pt x="321" y="10"/>
                  </a:cubicBezTo>
                  <a:cubicBezTo>
                    <a:pt x="275" y="27"/>
                    <a:pt x="229" y="35"/>
                    <a:pt x="182" y="35"/>
                  </a:cubicBezTo>
                  <a:cubicBezTo>
                    <a:pt x="130" y="35"/>
                    <a:pt x="79" y="24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1"/>
            <p:cNvSpPr/>
            <p:nvPr/>
          </p:nvSpPr>
          <p:spPr>
            <a:xfrm>
              <a:off x="2278857" y="880960"/>
              <a:ext cx="319817" cy="257864"/>
            </a:xfrm>
            <a:custGeom>
              <a:avLst/>
              <a:gdLst/>
              <a:ahLst/>
              <a:cxnLst/>
              <a:rect l="l" t="t" r="r" b="b"/>
              <a:pathLst>
                <a:path w="5059" h="4079" extrusionOk="0">
                  <a:moveTo>
                    <a:pt x="4234" y="1"/>
                  </a:moveTo>
                  <a:cubicBezTo>
                    <a:pt x="4072" y="1"/>
                    <a:pt x="3913" y="54"/>
                    <a:pt x="3783" y="162"/>
                  </a:cubicBezTo>
                  <a:cubicBezTo>
                    <a:pt x="2614" y="1125"/>
                    <a:pt x="1160" y="2419"/>
                    <a:pt x="1" y="3382"/>
                  </a:cubicBezTo>
                  <a:cubicBezTo>
                    <a:pt x="179" y="3748"/>
                    <a:pt x="125" y="3712"/>
                    <a:pt x="304" y="4078"/>
                  </a:cubicBezTo>
                  <a:cubicBezTo>
                    <a:pt x="1633" y="3587"/>
                    <a:pt x="3284" y="2901"/>
                    <a:pt x="4336" y="1955"/>
                  </a:cubicBezTo>
                  <a:cubicBezTo>
                    <a:pt x="4524" y="1785"/>
                    <a:pt x="4711" y="1607"/>
                    <a:pt x="4845" y="1393"/>
                  </a:cubicBezTo>
                  <a:cubicBezTo>
                    <a:pt x="4979" y="1170"/>
                    <a:pt x="5059" y="911"/>
                    <a:pt x="5014" y="652"/>
                  </a:cubicBezTo>
                  <a:cubicBezTo>
                    <a:pt x="4961" y="385"/>
                    <a:pt x="4764" y="153"/>
                    <a:pt x="4515" y="55"/>
                  </a:cubicBezTo>
                  <a:cubicBezTo>
                    <a:pt x="4423" y="19"/>
                    <a:pt x="4328" y="1"/>
                    <a:pt x="423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1"/>
            <p:cNvSpPr/>
            <p:nvPr/>
          </p:nvSpPr>
          <p:spPr>
            <a:xfrm>
              <a:off x="2278857" y="1042856"/>
              <a:ext cx="152354" cy="95964"/>
            </a:xfrm>
            <a:custGeom>
              <a:avLst/>
              <a:gdLst/>
              <a:ahLst/>
              <a:cxnLst/>
              <a:rect l="l" t="t" r="r" b="b"/>
              <a:pathLst>
                <a:path w="2410" h="1518" extrusionOk="0">
                  <a:moveTo>
                    <a:pt x="973" y="1"/>
                  </a:moveTo>
                  <a:cubicBezTo>
                    <a:pt x="634" y="286"/>
                    <a:pt x="304" y="563"/>
                    <a:pt x="1" y="821"/>
                  </a:cubicBezTo>
                  <a:cubicBezTo>
                    <a:pt x="179" y="1187"/>
                    <a:pt x="125" y="1151"/>
                    <a:pt x="304" y="1517"/>
                  </a:cubicBezTo>
                  <a:cubicBezTo>
                    <a:pt x="964" y="1276"/>
                    <a:pt x="1704" y="982"/>
                    <a:pt x="2409" y="634"/>
                  </a:cubicBezTo>
                  <a:cubicBezTo>
                    <a:pt x="1892" y="545"/>
                    <a:pt x="1392" y="357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1"/>
            <p:cNvSpPr/>
            <p:nvPr/>
          </p:nvSpPr>
          <p:spPr>
            <a:xfrm>
              <a:off x="2340303" y="880960"/>
              <a:ext cx="258370" cy="201980"/>
            </a:xfrm>
            <a:custGeom>
              <a:avLst/>
              <a:gdLst/>
              <a:ahLst/>
              <a:cxnLst/>
              <a:rect l="l" t="t" r="r" b="b"/>
              <a:pathLst>
                <a:path w="4087" h="3195" extrusionOk="0">
                  <a:moveTo>
                    <a:pt x="3262" y="1"/>
                  </a:moveTo>
                  <a:cubicBezTo>
                    <a:pt x="3100" y="1"/>
                    <a:pt x="2941" y="54"/>
                    <a:pt x="2811" y="162"/>
                  </a:cubicBezTo>
                  <a:cubicBezTo>
                    <a:pt x="1946" y="875"/>
                    <a:pt x="938" y="1759"/>
                    <a:pt x="1" y="2562"/>
                  </a:cubicBezTo>
                  <a:cubicBezTo>
                    <a:pt x="420" y="2918"/>
                    <a:pt x="920" y="3106"/>
                    <a:pt x="1437" y="3195"/>
                  </a:cubicBezTo>
                  <a:cubicBezTo>
                    <a:pt x="2151" y="2847"/>
                    <a:pt x="2829" y="2437"/>
                    <a:pt x="3364" y="1955"/>
                  </a:cubicBezTo>
                  <a:cubicBezTo>
                    <a:pt x="3552" y="1785"/>
                    <a:pt x="3739" y="1607"/>
                    <a:pt x="3873" y="1393"/>
                  </a:cubicBezTo>
                  <a:cubicBezTo>
                    <a:pt x="4007" y="1170"/>
                    <a:pt x="4087" y="911"/>
                    <a:pt x="4042" y="652"/>
                  </a:cubicBezTo>
                  <a:cubicBezTo>
                    <a:pt x="3989" y="385"/>
                    <a:pt x="3792" y="153"/>
                    <a:pt x="3543" y="55"/>
                  </a:cubicBezTo>
                  <a:cubicBezTo>
                    <a:pt x="3451" y="19"/>
                    <a:pt x="3356" y="1"/>
                    <a:pt x="326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1"/>
            <p:cNvSpPr/>
            <p:nvPr/>
          </p:nvSpPr>
          <p:spPr>
            <a:xfrm>
              <a:off x="2164373" y="1094757"/>
              <a:ext cx="137688" cy="113665"/>
            </a:xfrm>
            <a:custGeom>
              <a:avLst/>
              <a:gdLst/>
              <a:ahLst/>
              <a:cxnLst/>
              <a:rect l="l" t="t" r="r" b="b"/>
              <a:pathLst>
                <a:path w="2178" h="1798" extrusionOk="0">
                  <a:moveTo>
                    <a:pt x="1812" y="0"/>
                  </a:moveTo>
                  <a:lnTo>
                    <a:pt x="464" y="580"/>
                  </a:lnTo>
                  <a:cubicBezTo>
                    <a:pt x="420" y="598"/>
                    <a:pt x="375" y="625"/>
                    <a:pt x="340" y="651"/>
                  </a:cubicBezTo>
                  <a:cubicBezTo>
                    <a:pt x="81" y="839"/>
                    <a:pt x="1" y="1187"/>
                    <a:pt x="161" y="1472"/>
                  </a:cubicBezTo>
                  <a:cubicBezTo>
                    <a:pt x="276" y="1685"/>
                    <a:pt x="494" y="1798"/>
                    <a:pt x="716" y="1798"/>
                  </a:cubicBezTo>
                  <a:cubicBezTo>
                    <a:pt x="857" y="1798"/>
                    <a:pt x="998" y="1753"/>
                    <a:pt x="1116" y="1660"/>
                  </a:cubicBezTo>
                  <a:cubicBezTo>
                    <a:pt x="1125" y="1651"/>
                    <a:pt x="1142" y="1633"/>
                    <a:pt x="1160" y="1624"/>
                  </a:cubicBezTo>
                  <a:lnTo>
                    <a:pt x="2115" y="696"/>
                  </a:lnTo>
                  <a:cubicBezTo>
                    <a:pt x="2177" y="428"/>
                    <a:pt x="2070" y="161"/>
                    <a:pt x="1838" y="18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1"/>
            <p:cNvSpPr/>
            <p:nvPr/>
          </p:nvSpPr>
          <p:spPr>
            <a:xfrm>
              <a:off x="2053302" y="880960"/>
              <a:ext cx="319817" cy="256157"/>
            </a:xfrm>
            <a:custGeom>
              <a:avLst/>
              <a:gdLst/>
              <a:ahLst/>
              <a:cxnLst/>
              <a:rect l="l" t="t" r="r" b="b"/>
              <a:pathLst>
                <a:path w="5059" h="4052" extrusionOk="0">
                  <a:moveTo>
                    <a:pt x="823" y="1"/>
                  </a:moveTo>
                  <a:cubicBezTo>
                    <a:pt x="730" y="1"/>
                    <a:pt x="636" y="19"/>
                    <a:pt x="544" y="55"/>
                  </a:cubicBezTo>
                  <a:cubicBezTo>
                    <a:pt x="286" y="153"/>
                    <a:pt x="89" y="385"/>
                    <a:pt x="45" y="652"/>
                  </a:cubicBezTo>
                  <a:cubicBezTo>
                    <a:pt x="0" y="911"/>
                    <a:pt x="72" y="1170"/>
                    <a:pt x="205" y="1393"/>
                  </a:cubicBezTo>
                  <a:cubicBezTo>
                    <a:pt x="339" y="1607"/>
                    <a:pt x="526" y="1785"/>
                    <a:pt x="723" y="1955"/>
                  </a:cubicBezTo>
                  <a:cubicBezTo>
                    <a:pt x="1775" y="2901"/>
                    <a:pt x="3417" y="3570"/>
                    <a:pt x="4746" y="4051"/>
                  </a:cubicBezTo>
                  <a:cubicBezTo>
                    <a:pt x="4925" y="3686"/>
                    <a:pt x="4880" y="3748"/>
                    <a:pt x="5058" y="3382"/>
                  </a:cubicBezTo>
                  <a:cubicBezTo>
                    <a:pt x="3890" y="2419"/>
                    <a:pt x="2445" y="1125"/>
                    <a:pt x="1276" y="162"/>
                  </a:cubicBezTo>
                  <a:cubicBezTo>
                    <a:pt x="1140" y="54"/>
                    <a:pt x="983" y="1"/>
                    <a:pt x="823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1"/>
            <p:cNvSpPr/>
            <p:nvPr/>
          </p:nvSpPr>
          <p:spPr>
            <a:xfrm>
              <a:off x="2349343" y="1094757"/>
              <a:ext cx="138257" cy="113665"/>
            </a:xfrm>
            <a:custGeom>
              <a:avLst/>
              <a:gdLst/>
              <a:ahLst/>
              <a:cxnLst/>
              <a:rect l="l" t="t" r="r" b="b"/>
              <a:pathLst>
                <a:path w="2187" h="1798" extrusionOk="0">
                  <a:moveTo>
                    <a:pt x="375" y="0"/>
                  </a:moveTo>
                  <a:lnTo>
                    <a:pt x="349" y="18"/>
                  </a:lnTo>
                  <a:cubicBezTo>
                    <a:pt x="117" y="161"/>
                    <a:pt x="1" y="428"/>
                    <a:pt x="63" y="696"/>
                  </a:cubicBezTo>
                  <a:lnTo>
                    <a:pt x="1027" y="1624"/>
                  </a:lnTo>
                  <a:cubicBezTo>
                    <a:pt x="1036" y="1633"/>
                    <a:pt x="1053" y="1651"/>
                    <a:pt x="1071" y="1660"/>
                  </a:cubicBezTo>
                  <a:cubicBezTo>
                    <a:pt x="1189" y="1753"/>
                    <a:pt x="1329" y="1798"/>
                    <a:pt x="1468" y="1798"/>
                  </a:cubicBezTo>
                  <a:cubicBezTo>
                    <a:pt x="1688" y="1798"/>
                    <a:pt x="1906" y="1685"/>
                    <a:pt x="2026" y="1472"/>
                  </a:cubicBezTo>
                  <a:cubicBezTo>
                    <a:pt x="2186" y="1187"/>
                    <a:pt x="2097" y="839"/>
                    <a:pt x="1847" y="651"/>
                  </a:cubicBezTo>
                  <a:cubicBezTo>
                    <a:pt x="1812" y="625"/>
                    <a:pt x="1767" y="598"/>
                    <a:pt x="1722" y="580"/>
                  </a:cubicBez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1"/>
            <p:cNvSpPr/>
            <p:nvPr/>
          </p:nvSpPr>
          <p:spPr>
            <a:xfrm>
              <a:off x="2313247" y="464682"/>
              <a:ext cx="12201" cy="30092"/>
            </a:xfrm>
            <a:custGeom>
              <a:avLst/>
              <a:gdLst/>
              <a:ahLst/>
              <a:cxnLst/>
              <a:rect l="l" t="t" r="r" b="b"/>
              <a:pathLst>
                <a:path w="193" h="476" extrusionOk="0">
                  <a:moveTo>
                    <a:pt x="19" y="0"/>
                  </a:moveTo>
                  <a:cubicBezTo>
                    <a:pt x="10" y="0"/>
                    <a:pt x="1" y="7"/>
                    <a:pt x="1" y="20"/>
                  </a:cubicBezTo>
                  <a:cubicBezTo>
                    <a:pt x="1" y="83"/>
                    <a:pt x="1" y="145"/>
                    <a:pt x="1" y="199"/>
                  </a:cubicBezTo>
                  <a:cubicBezTo>
                    <a:pt x="1" y="252"/>
                    <a:pt x="1" y="306"/>
                    <a:pt x="1" y="359"/>
                  </a:cubicBezTo>
                  <a:cubicBezTo>
                    <a:pt x="10" y="404"/>
                    <a:pt x="28" y="440"/>
                    <a:pt x="63" y="466"/>
                  </a:cubicBezTo>
                  <a:cubicBezTo>
                    <a:pt x="76" y="473"/>
                    <a:pt x="90" y="476"/>
                    <a:pt x="104" y="476"/>
                  </a:cubicBezTo>
                  <a:cubicBezTo>
                    <a:pt x="129" y="476"/>
                    <a:pt x="156" y="466"/>
                    <a:pt x="179" y="449"/>
                  </a:cubicBezTo>
                  <a:cubicBezTo>
                    <a:pt x="193" y="435"/>
                    <a:pt x="180" y="416"/>
                    <a:pt x="166" y="416"/>
                  </a:cubicBezTo>
                  <a:cubicBezTo>
                    <a:pt x="161" y="416"/>
                    <a:pt x="157" y="418"/>
                    <a:pt x="152" y="422"/>
                  </a:cubicBezTo>
                  <a:cubicBezTo>
                    <a:pt x="141" y="433"/>
                    <a:pt x="127" y="438"/>
                    <a:pt x="113" y="438"/>
                  </a:cubicBezTo>
                  <a:cubicBezTo>
                    <a:pt x="93" y="438"/>
                    <a:pt x="74" y="428"/>
                    <a:pt x="63" y="413"/>
                  </a:cubicBezTo>
                  <a:cubicBezTo>
                    <a:pt x="45" y="377"/>
                    <a:pt x="36" y="341"/>
                    <a:pt x="36" y="306"/>
                  </a:cubicBezTo>
                  <a:cubicBezTo>
                    <a:pt x="36" y="217"/>
                    <a:pt x="36" y="118"/>
                    <a:pt x="36" y="20"/>
                  </a:cubicBezTo>
                  <a:cubicBezTo>
                    <a:pt x="36" y="7"/>
                    <a:pt x="28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1"/>
            <p:cNvSpPr/>
            <p:nvPr/>
          </p:nvSpPr>
          <p:spPr>
            <a:xfrm>
              <a:off x="2308442" y="502295"/>
              <a:ext cx="24971" cy="7270"/>
            </a:xfrm>
            <a:custGeom>
              <a:avLst/>
              <a:gdLst/>
              <a:ahLst/>
              <a:cxnLst/>
              <a:rect l="l" t="t" r="r" b="b"/>
              <a:pathLst>
                <a:path w="395" h="115" extrusionOk="0">
                  <a:moveTo>
                    <a:pt x="364" y="0"/>
                  </a:moveTo>
                  <a:cubicBezTo>
                    <a:pt x="360" y="0"/>
                    <a:pt x="357" y="2"/>
                    <a:pt x="353" y="5"/>
                  </a:cubicBezTo>
                  <a:cubicBezTo>
                    <a:pt x="311" y="52"/>
                    <a:pt x="252" y="77"/>
                    <a:pt x="192" y="77"/>
                  </a:cubicBezTo>
                  <a:cubicBezTo>
                    <a:pt x="138" y="77"/>
                    <a:pt x="83" y="57"/>
                    <a:pt x="41" y="14"/>
                  </a:cubicBezTo>
                  <a:cubicBezTo>
                    <a:pt x="37" y="10"/>
                    <a:pt x="32" y="8"/>
                    <a:pt x="28" y="8"/>
                  </a:cubicBezTo>
                  <a:cubicBezTo>
                    <a:pt x="13" y="8"/>
                    <a:pt x="1" y="27"/>
                    <a:pt x="14" y="41"/>
                  </a:cubicBezTo>
                  <a:cubicBezTo>
                    <a:pt x="63" y="90"/>
                    <a:pt x="130" y="114"/>
                    <a:pt x="197" y="114"/>
                  </a:cubicBezTo>
                  <a:cubicBezTo>
                    <a:pt x="264" y="114"/>
                    <a:pt x="331" y="90"/>
                    <a:pt x="380" y="41"/>
                  </a:cubicBezTo>
                  <a:cubicBezTo>
                    <a:pt x="394" y="26"/>
                    <a:pt x="3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1"/>
            <p:cNvSpPr/>
            <p:nvPr/>
          </p:nvSpPr>
          <p:spPr>
            <a:xfrm>
              <a:off x="2384302" y="1119474"/>
              <a:ext cx="22442" cy="35591"/>
            </a:xfrm>
            <a:custGeom>
              <a:avLst/>
              <a:gdLst/>
              <a:ahLst/>
              <a:cxnLst/>
              <a:rect l="l" t="t" r="r" b="b"/>
              <a:pathLst>
                <a:path w="355" h="563" extrusionOk="0">
                  <a:moveTo>
                    <a:pt x="321" y="0"/>
                  </a:moveTo>
                  <a:cubicBezTo>
                    <a:pt x="319" y="0"/>
                    <a:pt x="316" y="1"/>
                    <a:pt x="313" y="2"/>
                  </a:cubicBezTo>
                  <a:cubicBezTo>
                    <a:pt x="126" y="109"/>
                    <a:pt x="1" y="323"/>
                    <a:pt x="1" y="546"/>
                  </a:cubicBezTo>
                  <a:cubicBezTo>
                    <a:pt x="1" y="556"/>
                    <a:pt x="12" y="563"/>
                    <a:pt x="21" y="563"/>
                  </a:cubicBezTo>
                  <a:cubicBezTo>
                    <a:pt x="29" y="563"/>
                    <a:pt x="36" y="558"/>
                    <a:pt x="36" y="546"/>
                  </a:cubicBezTo>
                  <a:cubicBezTo>
                    <a:pt x="36" y="341"/>
                    <a:pt x="152" y="136"/>
                    <a:pt x="331" y="37"/>
                  </a:cubicBezTo>
                  <a:cubicBezTo>
                    <a:pt x="355" y="30"/>
                    <a:pt x="343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1"/>
            <p:cNvSpPr/>
            <p:nvPr/>
          </p:nvSpPr>
          <p:spPr>
            <a:xfrm>
              <a:off x="2399537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75" y="1"/>
                  </a:moveTo>
                  <a:cubicBezTo>
                    <a:pt x="152" y="81"/>
                    <a:pt x="1" y="304"/>
                    <a:pt x="19" y="536"/>
                  </a:cubicBezTo>
                  <a:cubicBezTo>
                    <a:pt x="19" y="551"/>
                    <a:pt x="29" y="557"/>
                    <a:pt x="39" y="557"/>
                  </a:cubicBezTo>
                  <a:cubicBezTo>
                    <a:pt x="47" y="557"/>
                    <a:pt x="54" y="553"/>
                    <a:pt x="54" y="545"/>
                  </a:cubicBezTo>
                  <a:cubicBezTo>
                    <a:pt x="45" y="322"/>
                    <a:pt x="179" y="117"/>
                    <a:pt x="384" y="45"/>
                  </a:cubicBezTo>
                  <a:cubicBezTo>
                    <a:pt x="411" y="36"/>
                    <a:pt x="402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1"/>
            <p:cNvSpPr/>
            <p:nvPr/>
          </p:nvSpPr>
          <p:spPr>
            <a:xfrm>
              <a:off x="2239600" y="1119474"/>
              <a:ext cx="22379" cy="35591"/>
            </a:xfrm>
            <a:custGeom>
              <a:avLst/>
              <a:gdLst/>
              <a:ahLst/>
              <a:cxnLst/>
              <a:rect l="l" t="t" r="r" b="b"/>
              <a:pathLst>
                <a:path w="354" h="563" extrusionOk="0">
                  <a:moveTo>
                    <a:pt x="33" y="0"/>
                  </a:moveTo>
                  <a:cubicBezTo>
                    <a:pt x="12" y="0"/>
                    <a:pt x="0" y="30"/>
                    <a:pt x="24" y="37"/>
                  </a:cubicBezTo>
                  <a:cubicBezTo>
                    <a:pt x="202" y="136"/>
                    <a:pt x="318" y="341"/>
                    <a:pt x="318" y="546"/>
                  </a:cubicBezTo>
                  <a:cubicBezTo>
                    <a:pt x="318" y="558"/>
                    <a:pt x="326" y="563"/>
                    <a:pt x="333" y="563"/>
                  </a:cubicBezTo>
                  <a:cubicBezTo>
                    <a:pt x="343" y="563"/>
                    <a:pt x="354" y="556"/>
                    <a:pt x="354" y="546"/>
                  </a:cubicBezTo>
                  <a:cubicBezTo>
                    <a:pt x="354" y="323"/>
                    <a:pt x="229" y="109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1"/>
            <p:cNvSpPr/>
            <p:nvPr/>
          </p:nvSpPr>
          <p:spPr>
            <a:xfrm>
              <a:off x="2220761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6" y="1"/>
                  </a:moveTo>
                  <a:cubicBezTo>
                    <a:pt x="10" y="1"/>
                    <a:pt x="1" y="36"/>
                    <a:pt x="27" y="45"/>
                  </a:cubicBezTo>
                  <a:cubicBezTo>
                    <a:pt x="233" y="117"/>
                    <a:pt x="375" y="322"/>
                    <a:pt x="358" y="545"/>
                  </a:cubicBezTo>
                  <a:cubicBezTo>
                    <a:pt x="358" y="553"/>
                    <a:pt x="365" y="557"/>
                    <a:pt x="373" y="557"/>
                  </a:cubicBezTo>
                  <a:cubicBezTo>
                    <a:pt x="384" y="557"/>
                    <a:pt x="397" y="551"/>
                    <a:pt x="402" y="536"/>
                  </a:cubicBezTo>
                  <a:cubicBezTo>
                    <a:pt x="411" y="304"/>
                    <a:pt x="259" y="8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1"/>
            <p:cNvSpPr/>
            <p:nvPr/>
          </p:nvSpPr>
          <p:spPr>
            <a:xfrm>
              <a:off x="2277972" y="582200"/>
              <a:ext cx="44695" cy="59551"/>
            </a:xfrm>
            <a:custGeom>
              <a:avLst/>
              <a:gdLst/>
              <a:ahLst/>
              <a:cxnLst/>
              <a:rect l="l" t="t" r="r" b="b"/>
              <a:pathLst>
                <a:path w="707" h="942" extrusionOk="0">
                  <a:moveTo>
                    <a:pt x="21" y="1"/>
                  </a:moveTo>
                  <a:cubicBezTo>
                    <a:pt x="10" y="1"/>
                    <a:pt x="0" y="10"/>
                    <a:pt x="6" y="26"/>
                  </a:cubicBezTo>
                  <a:cubicBezTo>
                    <a:pt x="68" y="311"/>
                    <a:pt x="264" y="552"/>
                    <a:pt x="470" y="748"/>
                  </a:cubicBezTo>
                  <a:cubicBezTo>
                    <a:pt x="532" y="811"/>
                    <a:pt x="594" y="873"/>
                    <a:pt x="657" y="936"/>
                  </a:cubicBezTo>
                  <a:cubicBezTo>
                    <a:pt x="661" y="940"/>
                    <a:pt x="666" y="942"/>
                    <a:pt x="671" y="942"/>
                  </a:cubicBezTo>
                  <a:cubicBezTo>
                    <a:pt x="688" y="942"/>
                    <a:pt x="706" y="923"/>
                    <a:pt x="693" y="909"/>
                  </a:cubicBezTo>
                  <a:cubicBezTo>
                    <a:pt x="478" y="713"/>
                    <a:pt x="255" y="508"/>
                    <a:pt x="122" y="240"/>
                  </a:cubicBezTo>
                  <a:cubicBezTo>
                    <a:pt x="86" y="169"/>
                    <a:pt x="59" y="88"/>
                    <a:pt x="41" y="17"/>
                  </a:cubicBezTo>
                  <a:cubicBezTo>
                    <a:pt x="38" y="6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1"/>
            <p:cNvSpPr/>
            <p:nvPr/>
          </p:nvSpPr>
          <p:spPr>
            <a:xfrm>
              <a:off x="2341884" y="597056"/>
              <a:ext cx="17448" cy="34770"/>
            </a:xfrm>
            <a:custGeom>
              <a:avLst/>
              <a:gdLst/>
              <a:ahLst/>
              <a:cxnLst/>
              <a:rect l="l" t="t" r="r" b="b"/>
              <a:pathLst>
                <a:path w="276" h="550" extrusionOk="0">
                  <a:moveTo>
                    <a:pt x="252" y="0"/>
                  </a:moveTo>
                  <a:cubicBezTo>
                    <a:pt x="245" y="0"/>
                    <a:pt x="238" y="4"/>
                    <a:pt x="235" y="14"/>
                  </a:cubicBezTo>
                  <a:lnTo>
                    <a:pt x="12" y="522"/>
                  </a:lnTo>
                  <a:cubicBezTo>
                    <a:pt x="0" y="540"/>
                    <a:pt x="15" y="549"/>
                    <a:pt x="29" y="549"/>
                  </a:cubicBezTo>
                  <a:cubicBezTo>
                    <a:pt x="37" y="549"/>
                    <a:pt x="44" y="547"/>
                    <a:pt x="47" y="540"/>
                  </a:cubicBezTo>
                  <a:lnTo>
                    <a:pt x="270" y="23"/>
                  </a:lnTo>
                  <a:cubicBezTo>
                    <a:pt x="276" y="11"/>
                    <a:pt x="264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1"/>
            <p:cNvSpPr/>
            <p:nvPr/>
          </p:nvSpPr>
          <p:spPr>
            <a:xfrm>
              <a:off x="2388158" y="895436"/>
              <a:ext cx="110947" cy="81551"/>
            </a:xfrm>
            <a:custGeom>
              <a:avLst/>
              <a:gdLst/>
              <a:ahLst/>
              <a:cxnLst/>
              <a:rect l="l" t="t" r="r" b="b"/>
              <a:pathLst>
                <a:path w="1755" h="1290" extrusionOk="0">
                  <a:moveTo>
                    <a:pt x="1712" y="1"/>
                  </a:moveTo>
                  <a:cubicBezTo>
                    <a:pt x="1707" y="1"/>
                    <a:pt x="1702" y="2"/>
                    <a:pt x="1697" y="4"/>
                  </a:cubicBezTo>
                  <a:cubicBezTo>
                    <a:pt x="1198" y="218"/>
                    <a:pt x="734" y="530"/>
                    <a:pt x="332" y="905"/>
                  </a:cubicBezTo>
                  <a:cubicBezTo>
                    <a:pt x="225" y="1012"/>
                    <a:pt x="118" y="1128"/>
                    <a:pt x="20" y="1244"/>
                  </a:cubicBezTo>
                  <a:cubicBezTo>
                    <a:pt x="0" y="1264"/>
                    <a:pt x="20" y="1289"/>
                    <a:pt x="43" y="1289"/>
                  </a:cubicBezTo>
                  <a:cubicBezTo>
                    <a:pt x="50" y="1289"/>
                    <a:pt x="58" y="1287"/>
                    <a:pt x="65" y="1280"/>
                  </a:cubicBezTo>
                  <a:cubicBezTo>
                    <a:pt x="413" y="869"/>
                    <a:pt x="841" y="522"/>
                    <a:pt x="1314" y="254"/>
                  </a:cubicBezTo>
                  <a:cubicBezTo>
                    <a:pt x="1447" y="183"/>
                    <a:pt x="1590" y="120"/>
                    <a:pt x="1724" y="58"/>
                  </a:cubicBezTo>
                  <a:cubicBezTo>
                    <a:pt x="1755" y="42"/>
                    <a:pt x="1739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1"/>
            <p:cNvSpPr/>
            <p:nvPr/>
          </p:nvSpPr>
          <p:spPr>
            <a:xfrm>
              <a:off x="2192251" y="915160"/>
              <a:ext cx="84648" cy="71752"/>
            </a:xfrm>
            <a:custGeom>
              <a:avLst/>
              <a:gdLst/>
              <a:ahLst/>
              <a:cxnLst/>
              <a:rect l="l" t="t" r="r" b="b"/>
              <a:pathLst>
                <a:path w="1339" h="1135" extrusionOk="0">
                  <a:moveTo>
                    <a:pt x="46" y="0"/>
                  </a:moveTo>
                  <a:cubicBezTo>
                    <a:pt x="23" y="0"/>
                    <a:pt x="1" y="35"/>
                    <a:pt x="23" y="58"/>
                  </a:cubicBezTo>
                  <a:cubicBezTo>
                    <a:pt x="389" y="272"/>
                    <a:pt x="728" y="540"/>
                    <a:pt x="1032" y="852"/>
                  </a:cubicBezTo>
                  <a:cubicBezTo>
                    <a:pt x="1112" y="941"/>
                    <a:pt x="1201" y="1030"/>
                    <a:pt x="1272" y="1119"/>
                  </a:cubicBezTo>
                  <a:cubicBezTo>
                    <a:pt x="1280" y="1130"/>
                    <a:pt x="1290" y="1134"/>
                    <a:pt x="1299" y="1134"/>
                  </a:cubicBezTo>
                  <a:cubicBezTo>
                    <a:pt x="1320" y="1134"/>
                    <a:pt x="1339" y="1109"/>
                    <a:pt x="1326" y="1084"/>
                  </a:cubicBezTo>
                  <a:cubicBezTo>
                    <a:pt x="1049" y="754"/>
                    <a:pt x="728" y="459"/>
                    <a:pt x="371" y="210"/>
                  </a:cubicBezTo>
                  <a:cubicBezTo>
                    <a:pt x="273" y="138"/>
                    <a:pt x="166" y="76"/>
                    <a:pt x="59" y="4"/>
                  </a:cubicBezTo>
                  <a:cubicBezTo>
                    <a:pt x="55" y="2"/>
                    <a:pt x="50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1"/>
            <p:cNvSpPr/>
            <p:nvPr/>
          </p:nvSpPr>
          <p:spPr>
            <a:xfrm>
              <a:off x="2226072" y="885448"/>
              <a:ext cx="193698" cy="24971"/>
            </a:xfrm>
            <a:custGeom>
              <a:avLst/>
              <a:gdLst/>
              <a:ahLst/>
              <a:cxnLst/>
              <a:rect l="l" t="t" r="r" b="b"/>
              <a:pathLst>
                <a:path w="3064" h="395" extrusionOk="0">
                  <a:moveTo>
                    <a:pt x="3011" y="1"/>
                  </a:moveTo>
                  <a:cubicBezTo>
                    <a:pt x="3009" y="1"/>
                    <a:pt x="3006" y="1"/>
                    <a:pt x="3003" y="2"/>
                  </a:cubicBezTo>
                  <a:cubicBezTo>
                    <a:pt x="2456" y="218"/>
                    <a:pt x="1868" y="332"/>
                    <a:pt x="1278" y="332"/>
                  </a:cubicBezTo>
                  <a:cubicBezTo>
                    <a:pt x="1089" y="332"/>
                    <a:pt x="899" y="320"/>
                    <a:pt x="711" y="296"/>
                  </a:cubicBezTo>
                  <a:cubicBezTo>
                    <a:pt x="488" y="278"/>
                    <a:pt x="274" y="234"/>
                    <a:pt x="59" y="180"/>
                  </a:cubicBezTo>
                  <a:cubicBezTo>
                    <a:pt x="57" y="179"/>
                    <a:pt x="54" y="179"/>
                    <a:pt x="51" y="179"/>
                  </a:cubicBezTo>
                  <a:cubicBezTo>
                    <a:pt x="20" y="179"/>
                    <a:pt x="0" y="225"/>
                    <a:pt x="42" y="234"/>
                  </a:cubicBezTo>
                  <a:cubicBezTo>
                    <a:pt x="443" y="341"/>
                    <a:pt x="856" y="394"/>
                    <a:pt x="1270" y="394"/>
                  </a:cubicBezTo>
                  <a:cubicBezTo>
                    <a:pt x="1648" y="394"/>
                    <a:pt x="2026" y="350"/>
                    <a:pt x="2397" y="260"/>
                  </a:cubicBezTo>
                  <a:cubicBezTo>
                    <a:pt x="2611" y="207"/>
                    <a:pt x="2825" y="135"/>
                    <a:pt x="3030" y="55"/>
                  </a:cubicBezTo>
                  <a:cubicBezTo>
                    <a:pt x="3063" y="47"/>
                    <a:pt x="3043" y="1"/>
                    <a:pt x="3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1"/>
            <p:cNvSpPr/>
            <p:nvPr/>
          </p:nvSpPr>
          <p:spPr>
            <a:xfrm>
              <a:off x="2294092" y="899861"/>
              <a:ext cx="10557" cy="72321"/>
            </a:xfrm>
            <a:custGeom>
              <a:avLst/>
              <a:gdLst/>
              <a:ahLst/>
              <a:cxnLst/>
              <a:rect l="l" t="t" r="r" b="b"/>
              <a:pathLst>
                <a:path w="167" h="1144" extrusionOk="0">
                  <a:moveTo>
                    <a:pt x="92" y="1"/>
                  </a:moveTo>
                  <a:cubicBezTo>
                    <a:pt x="79" y="1"/>
                    <a:pt x="67" y="8"/>
                    <a:pt x="63" y="23"/>
                  </a:cubicBezTo>
                  <a:cubicBezTo>
                    <a:pt x="0" y="389"/>
                    <a:pt x="9" y="764"/>
                    <a:pt x="107" y="1121"/>
                  </a:cubicBezTo>
                  <a:cubicBezTo>
                    <a:pt x="111" y="1136"/>
                    <a:pt x="124" y="1143"/>
                    <a:pt x="136" y="1143"/>
                  </a:cubicBezTo>
                  <a:cubicBezTo>
                    <a:pt x="151" y="1143"/>
                    <a:pt x="166" y="1132"/>
                    <a:pt x="161" y="1112"/>
                  </a:cubicBezTo>
                  <a:cubicBezTo>
                    <a:pt x="72" y="755"/>
                    <a:pt x="54" y="389"/>
                    <a:pt x="125" y="32"/>
                  </a:cubicBezTo>
                  <a:cubicBezTo>
                    <a:pt x="125" y="12"/>
                    <a:pt x="108" y="1"/>
                    <a:pt x="92" y="1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1"/>
            <p:cNvSpPr/>
            <p:nvPr/>
          </p:nvSpPr>
          <p:spPr>
            <a:xfrm>
              <a:off x="2348584" y="903212"/>
              <a:ext cx="21115" cy="74533"/>
            </a:xfrm>
            <a:custGeom>
              <a:avLst/>
              <a:gdLst/>
              <a:ahLst/>
              <a:cxnLst/>
              <a:rect l="l" t="t" r="r" b="b"/>
              <a:pathLst>
                <a:path w="334" h="1179" extrusionOk="0">
                  <a:moveTo>
                    <a:pt x="37" y="0"/>
                  </a:moveTo>
                  <a:cubicBezTo>
                    <a:pt x="19" y="0"/>
                    <a:pt x="0" y="25"/>
                    <a:pt x="13" y="51"/>
                  </a:cubicBezTo>
                  <a:cubicBezTo>
                    <a:pt x="218" y="372"/>
                    <a:pt x="271" y="773"/>
                    <a:pt x="182" y="1148"/>
                  </a:cubicBezTo>
                  <a:cubicBezTo>
                    <a:pt x="177" y="1167"/>
                    <a:pt x="193" y="1178"/>
                    <a:pt x="209" y="1178"/>
                  </a:cubicBezTo>
                  <a:cubicBezTo>
                    <a:pt x="224" y="1178"/>
                    <a:pt x="240" y="1169"/>
                    <a:pt x="245" y="1148"/>
                  </a:cubicBezTo>
                  <a:cubicBezTo>
                    <a:pt x="334" y="764"/>
                    <a:pt x="271" y="345"/>
                    <a:pt x="57" y="15"/>
                  </a:cubicBezTo>
                  <a:cubicBezTo>
                    <a:pt x="52" y="5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1"/>
            <p:cNvSpPr/>
            <p:nvPr/>
          </p:nvSpPr>
          <p:spPr>
            <a:xfrm>
              <a:off x="2334424" y="442430"/>
              <a:ext cx="27626" cy="6322"/>
            </a:xfrm>
            <a:custGeom>
              <a:avLst/>
              <a:gdLst/>
              <a:ahLst/>
              <a:cxnLst/>
              <a:rect l="l" t="t" r="r" b="b"/>
              <a:pathLst>
                <a:path w="437" h="100" extrusionOk="0">
                  <a:moveTo>
                    <a:pt x="214" y="1"/>
                  </a:moveTo>
                  <a:cubicBezTo>
                    <a:pt x="153" y="1"/>
                    <a:pt x="91" y="12"/>
                    <a:pt x="32" y="33"/>
                  </a:cubicBezTo>
                  <a:cubicBezTo>
                    <a:pt x="1" y="49"/>
                    <a:pt x="16" y="90"/>
                    <a:pt x="44" y="90"/>
                  </a:cubicBezTo>
                  <a:cubicBezTo>
                    <a:pt x="48" y="90"/>
                    <a:pt x="53" y="89"/>
                    <a:pt x="58" y="87"/>
                  </a:cubicBezTo>
                  <a:cubicBezTo>
                    <a:pt x="109" y="70"/>
                    <a:pt x="161" y="61"/>
                    <a:pt x="214" y="61"/>
                  </a:cubicBezTo>
                  <a:cubicBezTo>
                    <a:pt x="273" y="61"/>
                    <a:pt x="332" y="72"/>
                    <a:pt x="388" y="96"/>
                  </a:cubicBezTo>
                  <a:cubicBezTo>
                    <a:pt x="392" y="98"/>
                    <a:pt x="396" y="99"/>
                    <a:pt x="399" y="99"/>
                  </a:cubicBezTo>
                  <a:cubicBezTo>
                    <a:pt x="421" y="99"/>
                    <a:pt x="437" y="58"/>
                    <a:pt x="406" y="42"/>
                  </a:cubicBezTo>
                  <a:cubicBezTo>
                    <a:pt x="346" y="14"/>
                    <a:pt x="280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1"/>
            <p:cNvSpPr/>
            <p:nvPr/>
          </p:nvSpPr>
          <p:spPr>
            <a:xfrm>
              <a:off x="2278857" y="443504"/>
              <a:ext cx="26994" cy="7523"/>
            </a:xfrm>
            <a:custGeom>
              <a:avLst/>
              <a:gdLst/>
              <a:ahLst/>
              <a:cxnLst/>
              <a:rect l="l" t="t" r="r" b="b"/>
              <a:pathLst>
                <a:path w="427" h="119" extrusionOk="0">
                  <a:moveTo>
                    <a:pt x="253" y="0"/>
                  </a:moveTo>
                  <a:cubicBezTo>
                    <a:pt x="173" y="0"/>
                    <a:pt x="91" y="22"/>
                    <a:pt x="18" y="61"/>
                  </a:cubicBezTo>
                  <a:cubicBezTo>
                    <a:pt x="9" y="70"/>
                    <a:pt x="1" y="88"/>
                    <a:pt x="9" y="106"/>
                  </a:cubicBezTo>
                  <a:cubicBezTo>
                    <a:pt x="9" y="112"/>
                    <a:pt x="23" y="118"/>
                    <a:pt x="34" y="118"/>
                  </a:cubicBezTo>
                  <a:cubicBezTo>
                    <a:pt x="38" y="118"/>
                    <a:pt x="43" y="117"/>
                    <a:pt x="45" y="114"/>
                  </a:cubicBezTo>
                  <a:cubicBezTo>
                    <a:pt x="109" y="80"/>
                    <a:pt x="183" y="60"/>
                    <a:pt x="257" y="60"/>
                  </a:cubicBezTo>
                  <a:cubicBezTo>
                    <a:pt x="297" y="60"/>
                    <a:pt x="337" y="66"/>
                    <a:pt x="375" y="79"/>
                  </a:cubicBezTo>
                  <a:cubicBezTo>
                    <a:pt x="378" y="79"/>
                    <a:pt x="381" y="80"/>
                    <a:pt x="383" y="80"/>
                  </a:cubicBezTo>
                  <a:cubicBezTo>
                    <a:pt x="413" y="80"/>
                    <a:pt x="426" y="34"/>
                    <a:pt x="393" y="25"/>
                  </a:cubicBezTo>
                  <a:cubicBezTo>
                    <a:pt x="349" y="8"/>
                    <a:pt x="302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5B2FC767-B2A9-9D89-5264-5AD8DA5F1648}"/>
              </a:ext>
            </a:extLst>
          </p:cNvPr>
          <p:cNvSpPr txBox="1">
            <a:spLocks/>
          </p:cNvSpPr>
          <p:nvPr/>
        </p:nvSpPr>
        <p:spPr>
          <a:xfrm>
            <a:off x="340306" y="459567"/>
            <a:ext cx="4056220" cy="278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Instrumentos</a:t>
            </a:r>
            <a:r>
              <a:rPr lang="en-US" b="1" dirty="0"/>
              <a:t> de </a:t>
            </a:r>
            <a:r>
              <a:rPr lang="en-US" b="1" dirty="0" err="1"/>
              <a:t>recolha</a:t>
            </a:r>
            <a:r>
              <a:rPr lang="en-US" b="1" dirty="0"/>
              <a:t> de dados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Escala de </a:t>
            </a:r>
            <a:r>
              <a:rPr lang="en-US" sz="1100" dirty="0" err="1"/>
              <a:t>avaliação</a:t>
            </a:r>
            <a:r>
              <a:rPr lang="en-US" sz="1100" dirty="0"/>
              <a:t> de </a:t>
            </a:r>
            <a:r>
              <a:rPr lang="en-US" sz="1100" dirty="0" err="1"/>
              <a:t>empatia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uma</a:t>
            </a:r>
            <a:r>
              <a:rPr lang="en-US" sz="1100" dirty="0"/>
              <a:t> personagem </a:t>
            </a:r>
            <a:r>
              <a:rPr lang="en-US" sz="1100" dirty="0" err="1"/>
              <a:t>fictícia</a:t>
            </a:r>
            <a:r>
              <a:rPr lang="en-US" sz="1100" dirty="0"/>
              <a:t> num </a:t>
            </a:r>
            <a:r>
              <a:rPr lang="en-US" sz="1100" dirty="0" err="1"/>
              <a:t>contexto</a:t>
            </a:r>
            <a:r>
              <a:rPr lang="en-US" sz="1100" dirty="0"/>
              <a:t> de um </a:t>
            </a:r>
            <a:r>
              <a:rPr lang="en-US" sz="1100" dirty="0" err="1"/>
              <a:t>jogo</a:t>
            </a:r>
            <a:r>
              <a:rPr lang="en-US" sz="1100" dirty="0"/>
              <a:t> digital;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Heurísticas</a:t>
            </a:r>
            <a:r>
              <a:rPr lang="en-US" sz="1100" dirty="0"/>
              <a:t> para a </a:t>
            </a:r>
            <a:r>
              <a:rPr lang="en-US" sz="1100" dirty="0" err="1"/>
              <a:t>medição</a:t>
            </a:r>
            <a:r>
              <a:rPr lang="en-US" sz="1100" dirty="0"/>
              <a:t> da </a:t>
            </a:r>
            <a:r>
              <a:rPr lang="en-US" sz="1100" dirty="0" err="1"/>
              <a:t>usabilidade</a:t>
            </a:r>
            <a:r>
              <a:rPr lang="en-US" sz="1100" dirty="0"/>
              <a:t> do </a:t>
            </a:r>
            <a:r>
              <a:rPr lang="en-US" sz="1100" dirty="0" err="1"/>
              <a:t>protótipo</a:t>
            </a:r>
            <a:r>
              <a:rPr lang="en-US" sz="11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r>
              <a:rPr lang="en-US" dirty="0"/>
              <a:t>- </a:t>
            </a:r>
            <a:r>
              <a:rPr lang="en-US" b="1" dirty="0"/>
              <a:t>Técnica de </a:t>
            </a:r>
            <a:r>
              <a:rPr lang="en-US" b="1" dirty="0" err="1"/>
              <a:t>recolha</a:t>
            </a:r>
            <a:r>
              <a:rPr lang="en-US" b="1" dirty="0"/>
              <a:t> de dados</a:t>
            </a:r>
            <a:r>
              <a:rPr lang="en-US" dirty="0"/>
              <a:t>: </a:t>
            </a:r>
            <a:r>
              <a:rPr lang="en-US" sz="1400" dirty="0" err="1"/>
              <a:t>Inquirição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questionário</a:t>
            </a:r>
            <a:r>
              <a:rPr lang="en-US" sz="1400" dirty="0"/>
              <a:t>, </a:t>
            </a:r>
            <a:r>
              <a:rPr lang="en-US" sz="1400" dirty="0" err="1"/>
              <a:t>enviado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e-mail.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Amostra</a:t>
            </a:r>
            <a:r>
              <a:rPr lang="en-US" dirty="0"/>
              <a:t>: </a:t>
            </a:r>
            <a:r>
              <a:rPr lang="en-US" sz="1400" dirty="0"/>
              <a:t>Não </a:t>
            </a:r>
            <a:r>
              <a:rPr lang="en-US" sz="1400" dirty="0" err="1"/>
              <a:t>probabilística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conveniência</a:t>
            </a:r>
            <a:r>
              <a:rPr lang="en-US" sz="1400" dirty="0"/>
              <a:t>; </a:t>
            </a:r>
            <a:r>
              <a:rPr lang="en-US" sz="1400" dirty="0" err="1"/>
              <a:t>Pessoas</a:t>
            </a:r>
            <a:r>
              <a:rPr lang="en-US" sz="1400" dirty="0"/>
              <a:t> que </a:t>
            </a:r>
            <a:r>
              <a:rPr lang="en-US" sz="1400" dirty="0" err="1"/>
              <a:t>jogam</a:t>
            </a:r>
            <a:r>
              <a:rPr lang="en-US" sz="1400" dirty="0"/>
              <a:t> </a:t>
            </a:r>
            <a:r>
              <a:rPr lang="en-US" sz="1400" dirty="0" err="1"/>
              <a:t>videojogos</a:t>
            </a:r>
            <a:r>
              <a:rPr lang="en-US" sz="1400" dirty="0"/>
              <a:t>.</a:t>
            </a:r>
          </a:p>
          <a:p>
            <a:pPr marL="0" indent="0" algn="l"/>
            <a:endParaRPr lang="en-US" dirty="0"/>
          </a:p>
        </p:txBody>
      </p:sp>
      <p:sp>
        <p:nvSpPr>
          <p:cNvPr id="4" name="Google Shape;961;p38">
            <a:extLst>
              <a:ext uri="{FF2B5EF4-FFF2-40B4-BE49-F238E27FC236}">
                <a16:creationId xmlns:a16="http://schemas.microsoft.com/office/drawing/2014/main" id="{FE6A5A76-158C-102B-2DC0-C22285553140}"/>
              </a:ext>
            </a:extLst>
          </p:cNvPr>
          <p:cNvSpPr txBox="1">
            <a:spLocks/>
          </p:cNvSpPr>
          <p:nvPr/>
        </p:nvSpPr>
        <p:spPr>
          <a:xfrm>
            <a:off x="4440319" y="458629"/>
            <a:ext cx="4056220" cy="400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Estrutura</a:t>
            </a:r>
            <a:r>
              <a:rPr lang="en-US" b="1" dirty="0"/>
              <a:t> do </a:t>
            </a:r>
            <a:r>
              <a:rPr lang="en-US" b="1" dirty="0" err="1"/>
              <a:t>questionário</a:t>
            </a:r>
            <a:r>
              <a:rPr lang="en-US" dirty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Dividido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quatro</a:t>
            </a:r>
            <a:r>
              <a:rPr lang="en-US" sz="1400" dirty="0"/>
              <a:t> </a:t>
            </a:r>
            <a:r>
              <a:rPr lang="en-US" sz="1400" dirty="0" err="1"/>
              <a:t>secções</a:t>
            </a:r>
            <a:r>
              <a:rPr lang="en-US" sz="1400" dirty="0"/>
              <a:t>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About Yourself </a:t>
            </a:r>
            <a:r>
              <a:rPr lang="en-US" sz="1400" dirty="0"/>
              <a:t>– </a:t>
            </a:r>
            <a:r>
              <a:rPr lang="en-US" sz="1400" dirty="0" err="1"/>
              <a:t>caracterização</a:t>
            </a:r>
            <a:r>
              <a:rPr lang="en-US" sz="1400" dirty="0"/>
              <a:t> </a:t>
            </a:r>
            <a:r>
              <a:rPr lang="en-US" sz="1400" dirty="0" err="1"/>
              <a:t>demográfica</a:t>
            </a:r>
            <a:r>
              <a:rPr lang="en-US" sz="1400" dirty="0"/>
              <a:t> da </a:t>
            </a:r>
            <a:r>
              <a:rPr lang="en-US" sz="1400" dirty="0" err="1"/>
              <a:t>amostra</a:t>
            </a:r>
            <a:r>
              <a:rPr lang="en-US" sz="1400" dirty="0"/>
              <a:t>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Gaming habits </a:t>
            </a:r>
            <a:r>
              <a:rPr lang="en-US" sz="1400" dirty="0"/>
              <a:t>– </a:t>
            </a:r>
            <a:r>
              <a:rPr lang="en-US" sz="1400" dirty="0" err="1"/>
              <a:t>hábitos</a:t>
            </a:r>
            <a:r>
              <a:rPr lang="en-US" sz="1400" dirty="0"/>
              <a:t> dos </a:t>
            </a:r>
            <a:r>
              <a:rPr lang="en-US" sz="1400" dirty="0" err="1"/>
              <a:t>participantes</a:t>
            </a:r>
            <a:r>
              <a:rPr lang="en-US" sz="1400" dirty="0"/>
              <a:t> </a:t>
            </a:r>
            <a:r>
              <a:rPr lang="en-US" sz="1400" dirty="0" err="1"/>
              <a:t>relativamente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ato</a:t>
            </a:r>
            <a:r>
              <a:rPr lang="en-US" sz="1400" dirty="0"/>
              <a:t> de </a:t>
            </a:r>
            <a:r>
              <a:rPr lang="en-US" sz="1400" dirty="0" err="1"/>
              <a:t>jogar</a:t>
            </a:r>
            <a:r>
              <a:rPr lang="en-US" sz="1400" dirty="0"/>
              <a:t>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Interpersonal reactivity </a:t>
            </a:r>
            <a:r>
              <a:rPr lang="en-US" sz="1400" dirty="0"/>
              <a:t>– </a:t>
            </a:r>
            <a:r>
              <a:rPr lang="en-US" sz="1400" dirty="0" err="1"/>
              <a:t>escala</a:t>
            </a:r>
            <a:r>
              <a:rPr lang="en-US" sz="1400" dirty="0"/>
              <a:t> de </a:t>
            </a:r>
            <a:r>
              <a:rPr lang="en-US" sz="1400" dirty="0" err="1"/>
              <a:t>medição</a:t>
            </a:r>
            <a:r>
              <a:rPr lang="en-US" sz="1400" dirty="0"/>
              <a:t> da </a:t>
            </a:r>
            <a:r>
              <a:rPr lang="en-US" sz="1400" dirty="0" err="1"/>
              <a:t>empatia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pessoa</a:t>
            </a:r>
            <a:r>
              <a:rPr lang="en-US" sz="1400" dirty="0"/>
              <a:t> real (Davis, 1980);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i="1" dirty="0"/>
              <a:t>Relationship with the digital game and the characters</a:t>
            </a:r>
            <a:r>
              <a:rPr lang="en-US" sz="1400" dirty="0"/>
              <a:t> – </a:t>
            </a:r>
            <a:r>
              <a:rPr lang="en-US" sz="1400" dirty="0" err="1"/>
              <a:t>escala</a:t>
            </a:r>
            <a:r>
              <a:rPr lang="en-US" sz="1400" dirty="0"/>
              <a:t> de </a:t>
            </a:r>
            <a:r>
              <a:rPr lang="en-US" sz="1400" dirty="0" err="1"/>
              <a:t>medição</a:t>
            </a:r>
            <a:r>
              <a:rPr lang="en-US" sz="1400" dirty="0"/>
              <a:t> da </a:t>
            </a:r>
            <a:r>
              <a:rPr lang="en-US" sz="1400" dirty="0" err="1"/>
              <a:t>empatia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personagens</a:t>
            </a:r>
            <a:r>
              <a:rPr lang="en-US" sz="1400" dirty="0"/>
              <a:t> de </a:t>
            </a:r>
            <a:r>
              <a:rPr lang="en-US" sz="1400" dirty="0" err="1"/>
              <a:t>videojogos</a:t>
            </a:r>
            <a:r>
              <a:rPr lang="en-US" sz="1400" dirty="0"/>
              <a:t>, </a:t>
            </a:r>
            <a:r>
              <a:rPr lang="en-US" sz="1400" dirty="0" err="1"/>
              <a:t>baseada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anterior (Davis &amp; Ribeiro, 2023);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400" b="1" dirty="0"/>
              <a:t>Usability of the digital game</a:t>
            </a:r>
            <a:r>
              <a:rPr lang="en-US" sz="1400" dirty="0"/>
              <a:t> – </a:t>
            </a:r>
            <a:r>
              <a:rPr lang="en-US" sz="1400" dirty="0" err="1"/>
              <a:t>avaliação</a:t>
            </a:r>
            <a:r>
              <a:rPr lang="en-US" sz="1400" dirty="0"/>
              <a:t> da </a:t>
            </a:r>
            <a:r>
              <a:rPr lang="en-US" sz="1400" dirty="0" err="1"/>
              <a:t>usabilidade</a:t>
            </a:r>
            <a:r>
              <a:rPr lang="en-US" sz="1400" dirty="0"/>
              <a:t> do </a:t>
            </a:r>
            <a:r>
              <a:rPr lang="en-US" sz="1400" dirty="0" err="1"/>
              <a:t>protótipo</a:t>
            </a:r>
            <a:r>
              <a:rPr lang="en-US" sz="1400" dirty="0"/>
              <a:t> </a:t>
            </a:r>
            <a:r>
              <a:rPr lang="en-US" sz="1400" dirty="0" err="1"/>
              <a:t>através</a:t>
            </a:r>
            <a:r>
              <a:rPr lang="en-US" sz="1400" dirty="0"/>
              <a:t> de </a:t>
            </a:r>
            <a:r>
              <a:rPr lang="en-US" sz="1400" dirty="0" err="1"/>
              <a:t>heurísticas</a:t>
            </a:r>
            <a:r>
              <a:rPr lang="en-US" sz="1400" dirty="0"/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</a:rPr>
              <a:t>Hochleitner</a:t>
            </a:r>
            <a:r>
              <a:rPr lang="en-US" sz="1400" b="0" i="0" u="none" strike="noStrike" baseline="0" dirty="0">
                <a:solidFill>
                  <a:srgbClr val="000000"/>
                </a:solidFill>
              </a:rPr>
              <a:t> et al., 2015).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endParaRPr lang="en-US" dirty="0"/>
          </a:p>
        </p:txBody>
      </p:sp>
      <p:grpSp>
        <p:nvGrpSpPr>
          <p:cNvPr id="5" name="Google Shape;1381;p36">
            <a:extLst>
              <a:ext uri="{FF2B5EF4-FFF2-40B4-BE49-F238E27FC236}">
                <a16:creationId xmlns:a16="http://schemas.microsoft.com/office/drawing/2014/main" id="{67ECEC17-B631-1DC4-9CFE-B4EEF74CE540}"/>
              </a:ext>
            </a:extLst>
          </p:cNvPr>
          <p:cNvGrpSpPr/>
          <p:nvPr/>
        </p:nvGrpSpPr>
        <p:grpSpPr>
          <a:xfrm>
            <a:off x="9474515" y="-195112"/>
            <a:ext cx="2188798" cy="2210752"/>
            <a:chOff x="1216625" y="238125"/>
            <a:chExt cx="5186725" cy="5238750"/>
          </a:xfrm>
        </p:grpSpPr>
        <p:sp>
          <p:nvSpPr>
            <p:cNvPr id="6" name="Google Shape;1382;p36">
              <a:extLst>
                <a:ext uri="{FF2B5EF4-FFF2-40B4-BE49-F238E27FC236}">
                  <a16:creationId xmlns:a16="http://schemas.microsoft.com/office/drawing/2014/main" id="{FD7200FF-14A4-1DE7-7FB4-106DAF272DF1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3;p36">
              <a:extLst>
                <a:ext uri="{FF2B5EF4-FFF2-40B4-BE49-F238E27FC236}">
                  <a16:creationId xmlns:a16="http://schemas.microsoft.com/office/drawing/2014/main" id="{92948BB7-9663-3AFD-6565-5CA5AC33B169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4;p36">
              <a:extLst>
                <a:ext uri="{FF2B5EF4-FFF2-40B4-BE49-F238E27FC236}">
                  <a16:creationId xmlns:a16="http://schemas.microsoft.com/office/drawing/2014/main" id="{1C21AECA-2582-9F71-B0F2-5CDE4EB9424A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5;p36">
              <a:extLst>
                <a:ext uri="{FF2B5EF4-FFF2-40B4-BE49-F238E27FC236}">
                  <a16:creationId xmlns:a16="http://schemas.microsoft.com/office/drawing/2014/main" id="{BFC6863D-884E-8346-F608-906985982314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6;p36">
              <a:extLst>
                <a:ext uri="{FF2B5EF4-FFF2-40B4-BE49-F238E27FC236}">
                  <a16:creationId xmlns:a16="http://schemas.microsoft.com/office/drawing/2014/main" id="{A77997EF-8C6D-568D-CFD3-BFE6363BA0DF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7;p36">
              <a:extLst>
                <a:ext uri="{FF2B5EF4-FFF2-40B4-BE49-F238E27FC236}">
                  <a16:creationId xmlns:a16="http://schemas.microsoft.com/office/drawing/2014/main" id="{7ABA5249-4E6D-04DF-468C-E9E6B282C257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8;p36">
              <a:extLst>
                <a:ext uri="{FF2B5EF4-FFF2-40B4-BE49-F238E27FC236}">
                  <a16:creationId xmlns:a16="http://schemas.microsoft.com/office/drawing/2014/main" id="{8D069AF9-63E8-A7B6-DBC7-764530933665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9;p36">
              <a:extLst>
                <a:ext uri="{FF2B5EF4-FFF2-40B4-BE49-F238E27FC236}">
                  <a16:creationId xmlns:a16="http://schemas.microsoft.com/office/drawing/2014/main" id="{EAFCC72A-5FAB-8DAC-3C19-3BE684FDD07A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0;p36">
              <a:extLst>
                <a:ext uri="{FF2B5EF4-FFF2-40B4-BE49-F238E27FC236}">
                  <a16:creationId xmlns:a16="http://schemas.microsoft.com/office/drawing/2014/main" id="{895D0B28-117C-5CA2-B3CC-7BA7A02942F5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1;p36">
              <a:extLst>
                <a:ext uri="{FF2B5EF4-FFF2-40B4-BE49-F238E27FC236}">
                  <a16:creationId xmlns:a16="http://schemas.microsoft.com/office/drawing/2014/main" id="{A23FA061-EF0C-0E1A-2A1D-E7C7E693D487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2;p36">
              <a:extLst>
                <a:ext uri="{FF2B5EF4-FFF2-40B4-BE49-F238E27FC236}">
                  <a16:creationId xmlns:a16="http://schemas.microsoft.com/office/drawing/2014/main" id="{37CC02C3-3EDC-12FD-4C2E-CDC457F0C1E1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3;p36">
              <a:extLst>
                <a:ext uri="{FF2B5EF4-FFF2-40B4-BE49-F238E27FC236}">
                  <a16:creationId xmlns:a16="http://schemas.microsoft.com/office/drawing/2014/main" id="{3DDE5A00-1695-1217-3A4E-B971220CD683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4;p36">
              <a:extLst>
                <a:ext uri="{FF2B5EF4-FFF2-40B4-BE49-F238E27FC236}">
                  <a16:creationId xmlns:a16="http://schemas.microsoft.com/office/drawing/2014/main" id="{B1EA84BD-7495-CA42-0504-A86A36E0E9C7}"/>
                </a:ext>
              </a:extLst>
            </p:cNvPr>
            <p:cNvSpPr/>
            <p:nvPr/>
          </p:nvSpPr>
          <p:spPr>
            <a:xfrm>
              <a:off x="2012650" y="3677575"/>
              <a:ext cx="635775" cy="98700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5;p36">
              <a:extLst>
                <a:ext uri="{FF2B5EF4-FFF2-40B4-BE49-F238E27FC236}">
                  <a16:creationId xmlns:a16="http://schemas.microsoft.com/office/drawing/2014/main" id="{13206586-463E-19D3-EAB2-6CE9CDA99F86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6;p36">
              <a:extLst>
                <a:ext uri="{FF2B5EF4-FFF2-40B4-BE49-F238E27FC236}">
                  <a16:creationId xmlns:a16="http://schemas.microsoft.com/office/drawing/2014/main" id="{47FBB7C9-1335-B233-C332-EAD7860202C5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7;p36">
              <a:extLst>
                <a:ext uri="{FF2B5EF4-FFF2-40B4-BE49-F238E27FC236}">
                  <a16:creationId xmlns:a16="http://schemas.microsoft.com/office/drawing/2014/main" id="{772FF50F-0E88-F16B-3D55-DD9D0BA69308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8;p36">
              <a:extLst>
                <a:ext uri="{FF2B5EF4-FFF2-40B4-BE49-F238E27FC236}">
                  <a16:creationId xmlns:a16="http://schemas.microsoft.com/office/drawing/2014/main" id="{E72B4129-0CE0-B095-C3C8-52E9A3A5605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9;p36">
              <a:extLst>
                <a:ext uri="{FF2B5EF4-FFF2-40B4-BE49-F238E27FC236}">
                  <a16:creationId xmlns:a16="http://schemas.microsoft.com/office/drawing/2014/main" id="{10B288BD-172C-B33A-C28A-0B3BC4D56480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0;p36">
              <a:extLst>
                <a:ext uri="{FF2B5EF4-FFF2-40B4-BE49-F238E27FC236}">
                  <a16:creationId xmlns:a16="http://schemas.microsoft.com/office/drawing/2014/main" id="{E0ADA9FB-783B-931E-0377-5C7A2D9C6E2D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1;p36">
              <a:extLst>
                <a:ext uri="{FF2B5EF4-FFF2-40B4-BE49-F238E27FC236}">
                  <a16:creationId xmlns:a16="http://schemas.microsoft.com/office/drawing/2014/main" id="{5DC50577-C0E6-D5CC-38A6-709D09C08B91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02;p36">
              <a:extLst>
                <a:ext uri="{FF2B5EF4-FFF2-40B4-BE49-F238E27FC236}">
                  <a16:creationId xmlns:a16="http://schemas.microsoft.com/office/drawing/2014/main" id="{77BCB95B-2194-9BC9-E1CC-6EA31755913B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3;p36">
              <a:extLst>
                <a:ext uri="{FF2B5EF4-FFF2-40B4-BE49-F238E27FC236}">
                  <a16:creationId xmlns:a16="http://schemas.microsoft.com/office/drawing/2014/main" id="{DC37E285-D8CC-9E74-D905-C612D40BC68A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4;p36">
              <a:extLst>
                <a:ext uri="{FF2B5EF4-FFF2-40B4-BE49-F238E27FC236}">
                  <a16:creationId xmlns:a16="http://schemas.microsoft.com/office/drawing/2014/main" id="{5C2A1759-1EDE-6155-AC46-7B95E160778D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5;p36">
              <a:extLst>
                <a:ext uri="{FF2B5EF4-FFF2-40B4-BE49-F238E27FC236}">
                  <a16:creationId xmlns:a16="http://schemas.microsoft.com/office/drawing/2014/main" id="{3866D6AF-BC31-788F-029D-DFF6630BEA60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6;p36">
              <a:extLst>
                <a:ext uri="{FF2B5EF4-FFF2-40B4-BE49-F238E27FC236}">
                  <a16:creationId xmlns:a16="http://schemas.microsoft.com/office/drawing/2014/main" id="{4E7EB376-2716-5EC7-4FA8-11B066C567AF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7;p36">
              <a:extLst>
                <a:ext uri="{FF2B5EF4-FFF2-40B4-BE49-F238E27FC236}">
                  <a16:creationId xmlns:a16="http://schemas.microsoft.com/office/drawing/2014/main" id="{C362E28A-2BA7-51FA-F7C9-1DFF50C90D78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8;p36">
              <a:extLst>
                <a:ext uri="{FF2B5EF4-FFF2-40B4-BE49-F238E27FC236}">
                  <a16:creationId xmlns:a16="http://schemas.microsoft.com/office/drawing/2014/main" id="{E4B7CC16-2DB4-2682-FD9A-89335119B7D2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9;p36">
              <a:extLst>
                <a:ext uri="{FF2B5EF4-FFF2-40B4-BE49-F238E27FC236}">
                  <a16:creationId xmlns:a16="http://schemas.microsoft.com/office/drawing/2014/main" id="{E1A2F0C4-5244-8C39-EB86-A3833E87DA8D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0;p36">
              <a:extLst>
                <a:ext uri="{FF2B5EF4-FFF2-40B4-BE49-F238E27FC236}">
                  <a16:creationId xmlns:a16="http://schemas.microsoft.com/office/drawing/2014/main" id="{D0F78961-8D64-4ACD-2A69-5FDEEC813533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1;p36">
              <a:extLst>
                <a:ext uri="{FF2B5EF4-FFF2-40B4-BE49-F238E27FC236}">
                  <a16:creationId xmlns:a16="http://schemas.microsoft.com/office/drawing/2014/main" id="{DE6077B9-58A1-1915-2D24-BE82FAE421B3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2;p36">
              <a:extLst>
                <a:ext uri="{FF2B5EF4-FFF2-40B4-BE49-F238E27FC236}">
                  <a16:creationId xmlns:a16="http://schemas.microsoft.com/office/drawing/2014/main" id="{B69DF671-0EF8-5DB4-9F2C-4C5DE882DF0D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3;p36">
              <a:extLst>
                <a:ext uri="{FF2B5EF4-FFF2-40B4-BE49-F238E27FC236}">
                  <a16:creationId xmlns:a16="http://schemas.microsoft.com/office/drawing/2014/main" id="{222B7AB6-5791-C7AC-99BD-B14FC060E868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4"/>
          <p:cNvSpPr txBox="1">
            <a:spLocks noGrp="1"/>
          </p:cNvSpPr>
          <p:nvPr>
            <p:ph type="title"/>
          </p:nvPr>
        </p:nvSpPr>
        <p:spPr>
          <a:xfrm>
            <a:off x="1344840" y="0"/>
            <a:ext cx="7704000" cy="1450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09</a:t>
            </a:r>
            <a:br>
              <a:rPr lang="en" dirty="0"/>
            </a:br>
            <a:r>
              <a:rPr lang="en" sz="2000" dirty="0"/>
              <a:t>CARACTERIZAÇÃO DA </a:t>
            </a:r>
            <a:r>
              <a:rPr lang="en" sz="2000" dirty="0">
                <a:solidFill>
                  <a:srgbClr val="2F202D"/>
                </a:solidFill>
              </a:rPr>
              <a:t>AMOSTRA</a:t>
            </a:r>
            <a:endParaRPr dirty="0">
              <a:solidFill>
                <a:srgbClr val="2F202D"/>
              </a:solidFill>
            </a:endParaRPr>
          </a:p>
        </p:txBody>
      </p:sp>
      <p:sp>
        <p:nvSpPr>
          <p:cNvPr id="852" name="Google Shape;852;p34"/>
          <p:cNvSpPr txBox="1"/>
          <p:nvPr/>
        </p:nvSpPr>
        <p:spPr>
          <a:xfrm>
            <a:off x="713100" y="5147760"/>
            <a:ext cx="385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For more info:</a:t>
            </a:r>
            <a:endParaRPr sz="11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 </a:t>
            </a:r>
            <a:r>
              <a:rPr lang="en" sz="1100" b="1" dirty="0">
                <a:solidFill>
                  <a:schemeClr val="hlink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/>
              </a:rPr>
              <a:t>BLOG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| 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3" name="Google Shape;853;p34"/>
          <p:cNvSpPr txBox="1"/>
          <p:nvPr/>
        </p:nvSpPr>
        <p:spPr>
          <a:xfrm>
            <a:off x="4572000" y="5239200"/>
            <a:ext cx="385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 can visit our sister projects:</a:t>
            </a:r>
            <a:endParaRPr sz="11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1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| </a:t>
            </a:r>
            <a:r>
              <a:rPr lang="en" sz="1100" b="1" dirty="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854" name="Google Shape;854;p34"/>
          <p:cNvGraphicFramePr/>
          <p:nvPr>
            <p:extLst>
              <p:ext uri="{D42A27DB-BD31-4B8C-83A1-F6EECF244321}">
                <p14:modId xmlns:p14="http://schemas.microsoft.com/office/powerpoint/2010/main" val="1415319129"/>
              </p:ext>
            </p:extLst>
          </p:nvPr>
        </p:nvGraphicFramePr>
        <p:xfrm>
          <a:off x="720000" y="1149000"/>
          <a:ext cx="7704000" cy="3324680"/>
        </p:xfrm>
        <a:graphic>
          <a:graphicData uri="http://schemas.openxmlformats.org/drawingml/2006/table">
            <a:tbl>
              <a:tblPr>
                <a:noFill/>
                <a:tableStyleId>{F4A76D32-6B8F-450B-B1A9-E0C64C01EA82}</a:tableStyleId>
              </a:tblPr>
              <a:tblGrid>
                <a:gridCol w="252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Número de participantes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Idade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 com idade 21-25 anos; 1 com idade 26-30 anos e 3 com idade 31-35 anos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Género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 de género feminino e 5 de género masculino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Escolaridade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 com “secundário”, 3 com “licenciatura” e 3 com “mestrado”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Naturalidade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7 portugueses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Tempo de jogo por semana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 com “até uma hora por semana”, 2 com “entre 1-4 horas por semana”, 2 com “entre 5-14 horas por semana”, 1 com “15-24 horas por semana” e 1 com “40-50 horas por semana”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Período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mais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ativo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a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jogar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pré-adolescência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”, 2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adolescência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”, 3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jovem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adulto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 e 1 com “entre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20 e 30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anos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083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Plataforma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preferida</a:t>
                      </a:r>
                      <a:endParaRPr sz="10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computador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”, 1 com “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dispositivo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móvel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” e 1 com “Nintendo Switch”</a:t>
                      </a:r>
                      <a:endParaRPr sz="100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90373"/>
                  </a:ext>
                </a:extLst>
              </a:tr>
            </a:tbl>
          </a:graphicData>
        </a:graphic>
      </p:graphicFrame>
      <p:sp>
        <p:nvSpPr>
          <p:cNvPr id="855" name="Google Shape;855;p34"/>
          <p:cNvSpPr txBox="1"/>
          <p:nvPr/>
        </p:nvSpPr>
        <p:spPr>
          <a:xfrm>
            <a:off x="7806600" y="1608575"/>
            <a:ext cx="77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You can delete this slide when you’re done editing the presentation</a:t>
            </a:r>
            <a:endParaRPr sz="11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42393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1487;p38">
            <a:extLst>
              <a:ext uri="{FF2B5EF4-FFF2-40B4-BE49-F238E27FC236}">
                <a16:creationId xmlns:a16="http://schemas.microsoft.com/office/drawing/2014/main" id="{03CEC009-0607-DFEC-5A78-1D50FDA8EE62}"/>
              </a:ext>
            </a:extLst>
          </p:cNvPr>
          <p:cNvGrpSpPr/>
          <p:nvPr/>
        </p:nvGrpSpPr>
        <p:grpSpPr>
          <a:xfrm flipH="1">
            <a:off x="3984492" y="1027420"/>
            <a:ext cx="1390044" cy="3451961"/>
            <a:chOff x="6472280" y="2184780"/>
            <a:chExt cx="939295" cy="2332595"/>
          </a:xfrm>
        </p:grpSpPr>
        <p:sp>
          <p:nvSpPr>
            <p:cNvPr id="52" name="Google Shape;1488;p38">
              <a:extLst>
                <a:ext uri="{FF2B5EF4-FFF2-40B4-BE49-F238E27FC236}">
                  <a16:creationId xmlns:a16="http://schemas.microsoft.com/office/drawing/2014/main" id="{0C0FD2D6-4346-1AC6-4B1B-C5948DB784EA}"/>
                </a:ext>
              </a:extLst>
            </p:cNvPr>
            <p:cNvSpPr/>
            <p:nvPr/>
          </p:nvSpPr>
          <p:spPr>
            <a:xfrm>
              <a:off x="6712275" y="4374575"/>
              <a:ext cx="699300" cy="142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89;p38">
              <a:extLst>
                <a:ext uri="{FF2B5EF4-FFF2-40B4-BE49-F238E27FC236}">
                  <a16:creationId xmlns:a16="http://schemas.microsoft.com/office/drawing/2014/main" id="{216E98B7-624C-FDA0-BA7A-DCE93ABFF822}"/>
                </a:ext>
              </a:extLst>
            </p:cNvPr>
            <p:cNvSpPr/>
            <p:nvPr/>
          </p:nvSpPr>
          <p:spPr>
            <a:xfrm>
              <a:off x="6895938" y="4275134"/>
              <a:ext cx="15017" cy="172646"/>
            </a:xfrm>
            <a:custGeom>
              <a:avLst/>
              <a:gdLst/>
              <a:ahLst/>
              <a:cxnLst/>
              <a:rect l="l" t="t" r="r" b="b"/>
              <a:pathLst>
                <a:path w="1238" h="14233" extrusionOk="0">
                  <a:moveTo>
                    <a:pt x="0" y="1"/>
                  </a:moveTo>
                  <a:lnTo>
                    <a:pt x="235" y="14137"/>
                  </a:lnTo>
                  <a:lnTo>
                    <a:pt x="299" y="14169"/>
                  </a:lnTo>
                  <a:lnTo>
                    <a:pt x="374" y="14190"/>
                  </a:lnTo>
                  <a:lnTo>
                    <a:pt x="491" y="14211"/>
                  </a:lnTo>
                  <a:lnTo>
                    <a:pt x="629" y="14233"/>
                  </a:lnTo>
                  <a:lnTo>
                    <a:pt x="800" y="14222"/>
                  </a:lnTo>
                  <a:lnTo>
                    <a:pt x="1003" y="14201"/>
                  </a:lnTo>
                  <a:lnTo>
                    <a:pt x="1120" y="14169"/>
                  </a:lnTo>
                  <a:lnTo>
                    <a:pt x="1237" y="14137"/>
                  </a:lnTo>
                  <a:lnTo>
                    <a:pt x="1237" y="3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90;p38">
              <a:extLst>
                <a:ext uri="{FF2B5EF4-FFF2-40B4-BE49-F238E27FC236}">
                  <a16:creationId xmlns:a16="http://schemas.microsoft.com/office/drawing/2014/main" id="{0854FA20-1502-8C32-FDA5-3DD9A3D73C92}"/>
                </a:ext>
              </a:extLst>
            </p:cNvPr>
            <p:cNvSpPr/>
            <p:nvPr/>
          </p:nvSpPr>
          <p:spPr>
            <a:xfrm>
              <a:off x="6893221" y="4245523"/>
              <a:ext cx="153250" cy="242855"/>
            </a:xfrm>
            <a:custGeom>
              <a:avLst/>
              <a:gdLst/>
              <a:ahLst/>
              <a:cxnLst/>
              <a:rect l="l" t="t" r="r" b="b"/>
              <a:pathLst>
                <a:path w="12634" h="20021" extrusionOk="0">
                  <a:moveTo>
                    <a:pt x="4382" y="0"/>
                  </a:moveTo>
                  <a:lnTo>
                    <a:pt x="4148" y="22"/>
                  </a:lnTo>
                  <a:lnTo>
                    <a:pt x="3913" y="43"/>
                  </a:lnTo>
                  <a:lnTo>
                    <a:pt x="3668" y="75"/>
                  </a:lnTo>
                  <a:lnTo>
                    <a:pt x="3423" y="117"/>
                  </a:lnTo>
                  <a:lnTo>
                    <a:pt x="3156" y="181"/>
                  </a:lnTo>
                  <a:lnTo>
                    <a:pt x="2890" y="245"/>
                  </a:lnTo>
                  <a:lnTo>
                    <a:pt x="2623" y="320"/>
                  </a:lnTo>
                  <a:lnTo>
                    <a:pt x="2335" y="416"/>
                  </a:lnTo>
                  <a:lnTo>
                    <a:pt x="2058" y="523"/>
                  </a:lnTo>
                  <a:lnTo>
                    <a:pt x="1760" y="651"/>
                  </a:lnTo>
                  <a:lnTo>
                    <a:pt x="1461" y="789"/>
                  </a:lnTo>
                  <a:lnTo>
                    <a:pt x="1312" y="864"/>
                  </a:lnTo>
                  <a:lnTo>
                    <a:pt x="1184" y="938"/>
                  </a:lnTo>
                  <a:lnTo>
                    <a:pt x="1056" y="1024"/>
                  </a:lnTo>
                  <a:lnTo>
                    <a:pt x="928" y="1120"/>
                  </a:lnTo>
                  <a:lnTo>
                    <a:pt x="821" y="1216"/>
                  </a:lnTo>
                  <a:lnTo>
                    <a:pt x="715" y="1311"/>
                  </a:lnTo>
                  <a:lnTo>
                    <a:pt x="619" y="1418"/>
                  </a:lnTo>
                  <a:lnTo>
                    <a:pt x="534" y="1525"/>
                  </a:lnTo>
                  <a:lnTo>
                    <a:pt x="459" y="1642"/>
                  </a:lnTo>
                  <a:lnTo>
                    <a:pt x="384" y="1759"/>
                  </a:lnTo>
                  <a:lnTo>
                    <a:pt x="320" y="1876"/>
                  </a:lnTo>
                  <a:lnTo>
                    <a:pt x="256" y="2004"/>
                  </a:lnTo>
                  <a:lnTo>
                    <a:pt x="203" y="2143"/>
                  </a:lnTo>
                  <a:lnTo>
                    <a:pt x="160" y="2271"/>
                  </a:lnTo>
                  <a:lnTo>
                    <a:pt x="118" y="2410"/>
                  </a:lnTo>
                  <a:lnTo>
                    <a:pt x="86" y="2548"/>
                  </a:lnTo>
                  <a:lnTo>
                    <a:pt x="43" y="2847"/>
                  </a:lnTo>
                  <a:lnTo>
                    <a:pt x="11" y="3156"/>
                  </a:lnTo>
                  <a:lnTo>
                    <a:pt x="1" y="3476"/>
                  </a:lnTo>
                  <a:lnTo>
                    <a:pt x="11" y="3817"/>
                  </a:lnTo>
                  <a:lnTo>
                    <a:pt x="43" y="4158"/>
                  </a:lnTo>
                  <a:lnTo>
                    <a:pt x="86" y="4520"/>
                  </a:lnTo>
                  <a:lnTo>
                    <a:pt x="139" y="4883"/>
                  </a:lnTo>
                  <a:lnTo>
                    <a:pt x="214" y="5256"/>
                  </a:lnTo>
                  <a:lnTo>
                    <a:pt x="288" y="5640"/>
                  </a:lnTo>
                  <a:lnTo>
                    <a:pt x="374" y="6034"/>
                  </a:lnTo>
                  <a:lnTo>
                    <a:pt x="566" y="6834"/>
                  </a:lnTo>
                  <a:lnTo>
                    <a:pt x="768" y="7655"/>
                  </a:lnTo>
                  <a:lnTo>
                    <a:pt x="981" y="8497"/>
                  </a:lnTo>
                  <a:lnTo>
                    <a:pt x="1163" y="9339"/>
                  </a:lnTo>
                  <a:lnTo>
                    <a:pt x="1248" y="9755"/>
                  </a:lnTo>
                  <a:lnTo>
                    <a:pt x="1333" y="10181"/>
                  </a:lnTo>
                  <a:lnTo>
                    <a:pt x="1397" y="10597"/>
                  </a:lnTo>
                  <a:lnTo>
                    <a:pt x="1450" y="11023"/>
                  </a:lnTo>
                  <a:lnTo>
                    <a:pt x="1493" y="11439"/>
                  </a:lnTo>
                  <a:lnTo>
                    <a:pt x="1525" y="11844"/>
                  </a:lnTo>
                  <a:lnTo>
                    <a:pt x="1546" y="12207"/>
                  </a:lnTo>
                  <a:lnTo>
                    <a:pt x="1578" y="12559"/>
                  </a:lnTo>
                  <a:lnTo>
                    <a:pt x="1610" y="12900"/>
                  </a:lnTo>
                  <a:lnTo>
                    <a:pt x="1653" y="13230"/>
                  </a:lnTo>
                  <a:lnTo>
                    <a:pt x="1706" y="13550"/>
                  </a:lnTo>
                  <a:lnTo>
                    <a:pt x="1770" y="13870"/>
                  </a:lnTo>
                  <a:lnTo>
                    <a:pt x="1834" y="14168"/>
                  </a:lnTo>
                  <a:lnTo>
                    <a:pt x="1909" y="14456"/>
                  </a:lnTo>
                  <a:lnTo>
                    <a:pt x="1994" y="14744"/>
                  </a:lnTo>
                  <a:lnTo>
                    <a:pt x="2079" y="15010"/>
                  </a:lnTo>
                  <a:lnTo>
                    <a:pt x="2175" y="15277"/>
                  </a:lnTo>
                  <a:lnTo>
                    <a:pt x="2271" y="15533"/>
                  </a:lnTo>
                  <a:lnTo>
                    <a:pt x="2378" y="15778"/>
                  </a:lnTo>
                  <a:lnTo>
                    <a:pt x="2485" y="16013"/>
                  </a:lnTo>
                  <a:lnTo>
                    <a:pt x="2602" y="16236"/>
                  </a:lnTo>
                  <a:lnTo>
                    <a:pt x="2730" y="16460"/>
                  </a:lnTo>
                  <a:lnTo>
                    <a:pt x="2858" y="16663"/>
                  </a:lnTo>
                  <a:lnTo>
                    <a:pt x="2986" y="16865"/>
                  </a:lnTo>
                  <a:lnTo>
                    <a:pt x="3113" y="17068"/>
                  </a:lnTo>
                  <a:lnTo>
                    <a:pt x="3252" y="17249"/>
                  </a:lnTo>
                  <a:lnTo>
                    <a:pt x="3401" y="17430"/>
                  </a:lnTo>
                  <a:lnTo>
                    <a:pt x="3551" y="17601"/>
                  </a:lnTo>
                  <a:lnTo>
                    <a:pt x="3700" y="17761"/>
                  </a:lnTo>
                  <a:lnTo>
                    <a:pt x="3849" y="17921"/>
                  </a:lnTo>
                  <a:lnTo>
                    <a:pt x="4009" y="18070"/>
                  </a:lnTo>
                  <a:lnTo>
                    <a:pt x="4169" y="18219"/>
                  </a:lnTo>
                  <a:lnTo>
                    <a:pt x="4329" y="18347"/>
                  </a:lnTo>
                  <a:lnTo>
                    <a:pt x="4489" y="18475"/>
                  </a:lnTo>
                  <a:lnTo>
                    <a:pt x="4819" y="18720"/>
                  </a:lnTo>
                  <a:lnTo>
                    <a:pt x="5160" y="18934"/>
                  </a:lnTo>
                  <a:lnTo>
                    <a:pt x="5501" y="19126"/>
                  </a:lnTo>
                  <a:lnTo>
                    <a:pt x="5853" y="19296"/>
                  </a:lnTo>
                  <a:lnTo>
                    <a:pt x="6194" y="19435"/>
                  </a:lnTo>
                  <a:lnTo>
                    <a:pt x="6546" y="19563"/>
                  </a:lnTo>
                  <a:lnTo>
                    <a:pt x="6887" y="19680"/>
                  </a:lnTo>
                  <a:lnTo>
                    <a:pt x="7229" y="19765"/>
                  </a:lnTo>
                  <a:lnTo>
                    <a:pt x="7559" y="19840"/>
                  </a:lnTo>
                  <a:lnTo>
                    <a:pt x="7879" y="19904"/>
                  </a:lnTo>
                  <a:lnTo>
                    <a:pt x="8188" y="19946"/>
                  </a:lnTo>
                  <a:lnTo>
                    <a:pt x="8497" y="19978"/>
                  </a:lnTo>
                  <a:lnTo>
                    <a:pt x="8785" y="20010"/>
                  </a:lnTo>
                  <a:lnTo>
                    <a:pt x="9052" y="20021"/>
                  </a:lnTo>
                  <a:lnTo>
                    <a:pt x="9531" y="20021"/>
                  </a:lnTo>
                  <a:lnTo>
                    <a:pt x="9744" y="20010"/>
                  </a:lnTo>
                  <a:lnTo>
                    <a:pt x="9936" y="19989"/>
                  </a:lnTo>
                  <a:lnTo>
                    <a:pt x="10192" y="19968"/>
                  </a:lnTo>
                  <a:lnTo>
                    <a:pt x="10427" y="19925"/>
                  </a:lnTo>
                  <a:lnTo>
                    <a:pt x="10651" y="19882"/>
                  </a:lnTo>
                  <a:lnTo>
                    <a:pt x="10853" y="19829"/>
                  </a:lnTo>
                  <a:lnTo>
                    <a:pt x="11045" y="19776"/>
                  </a:lnTo>
                  <a:lnTo>
                    <a:pt x="11226" y="19712"/>
                  </a:lnTo>
                  <a:lnTo>
                    <a:pt x="11397" y="19637"/>
                  </a:lnTo>
                  <a:lnTo>
                    <a:pt x="11546" y="19563"/>
                  </a:lnTo>
                  <a:lnTo>
                    <a:pt x="11685" y="19477"/>
                  </a:lnTo>
                  <a:lnTo>
                    <a:pt x="11823" y="19392"/>
                  </a:lnTo>
                  <a:lnTo>
                    <a:pt x="11941" y="19296"/>
                  </a:lnTo>
                  <a:lnTo>
                    <a:pt x="12047" y="19200"/>
                  </a:lnTo>
                  <a:lnTo>
                    <a:pt x="12143" y="19104"/>
                  </a:lnTo>
                  <a:lnTo>
                    <a:pt x="12228" y="18998"/>
                  </a:lnTo>
                  <a:lnTo>
                    <a:pt x="12303" y="18891"/>
                  </a:lnTo>
                  <a:lnTo>
                    <a:pt x="12378" y="18774"/>
                  </a:lnTo>
                  <a:lnTo>
                    <a:pt x="12431" y="18656"/>
                  </a:lnTo>
                  <a:lnTo>
                    <a:pt x="12484" y="18539"/>
                  </a:lnTo>
                  <a:lnTo>
                    <a:pt x="12527" y="18422"/>
                  </a:lnTo>
                  <a:lnTo>
                    <a:pt x="12559" y="18305"/>
                  </a:lnTo>
                  <a:lnTo>
                    <a:pt x="12591" y="18177"/>
                  </a:lnTo>
                  <a:lnTo>
                    <a:pt x="12602" y="18049"/>
                  </a:lnTo>
                  <a:lnTo>
                    <a:pt x="12634" y="17793"/>
                  </a:lnTo>
                  <a:lnTo>
                    <a:pt x="12634" y="17537"/>
                  </a:lnTo>
                  <a:lnTo>
                    <a:pt x="12612" y="17281"/>
                  </a:lnTo>
                  <a:lnTo>
                    <a:pt x="12580" y="17036"/>
                  </a:lnTo>
                  <a:lnTo>
                    <a:pt x="12527" y="16791"/>
                  </a:lnTo>
                  <a:lnTo>
                    <a:pt x="12442" y="16418"/>
                  </a:lnTo>
                  <a:lnTo>
                    <a:pt x="12346" y="16045"/>
                  </a:lnTo>
                  <a:lnTo>
                    <a:pt x="12239" y="15671"/>
                  </a:lnTo>
                  <a:lnTo>
                    <a:pt x="12122" y="15298"/>
                  </a:lnTo>
                  <a:lnTo>
                    <a:pt x="12005" y="14915"/>
                  </a:lnTo>
                  <a:lnTo>
                    <a:pt x="11866" y="14541"/>
                  </a:lnTo>
                  <a:lnTo>
                    <a:pt x="11727" y="14179"/>
                  </a:lnTo>
                  <a:lnTo>
                    <a:pt x="11589" y="13827"/>
                  </a:lnTo>
                  <a:lnTo>
                    <a:pt x="11440" y="13475"/>
                  </a:lnTo>
                  <a:lnTo>
                    <a:pt x="11290" y="13145"/>
                  </a:lnTo>
                  <a:lnTo>
                    <a:pt x="11130" y="12825"/>
                  </a:lnTo>
                  <a:lnTo>
                    <a:pt x="10981" y="12527"/>
                  </a:lnTo>
                  <a:lnTo>
                    <a:pt x="10832" y="12249"/>
                  </a:lnTo>
                  <a:lnTo>
                    <a:pt x="10683" y="11994"/>
                  </a:lnTo>
                  <a:lnTo>
                    <a:pt x="10544" y="11770"/>
                  </a:lnTo>
                  <a:lnTo>
                    <a:pt x="10405" y="11567"/>
                  </a:lnTo>
                  <a:lnTo>
                    <a:pt x="10192" y="11258"/>
                  </a:lnTo>
                  <a:lnTo>
                    <a:pt x="9979" y="10917"/>
                  </a:lnTo>
                  <a:lnTo>
                    <a:pt x="9776" y="10554"/>
                  </a:lnTo>
                  <a:lnTo>
                    <a:pt x="9585" y="10181"/>
                  </a:lnTo>
                  <a:lnTo>
                    <a:pt x="9403" y="9776"/>
                  </a:lnTo>
                  <a:lnTo>
                    <a:pt x="9222" y="9360"/>
                  </a:lnTo>
                  <a:lnTo>
                    <a:pt x="9041" y="8934"/>
                  </a:lnTo>
                  <a:lnTo>
                    <a:pt x="8881" y="8486"/>
                  </a:lnTo>
                  <a:lnTo>
                    <a:pt x="8721" y="8038"/>
                  </a:lnTo>
                  <a:lnTo>
                    <a:pt x="8561" y="7580"/>
                  </a:lnTo>
                  <a:lnTo>
                    <a:pt x="8423" y="7111"/>
                  </a:lnTo>
                  <a:lnTo>
                    <a:pt x="8284" y="6652"/>
                  </a:lnTo>
                  <a:lnTo>
                    <a:pt x="8017" y="5725"/>
                  </a:lnTo>
                  <a:lnTo>
                    <a:pt x="7794" y="4819"/>
                  </a:lnTo>
                  <a:lnTo>
                    <a:pt x="7591" y="3945"/>
                  </a:lnTo>
                  <a:lnTo>
                    <a:pt x="7410" y="3124"/>
                  </a:lnTo>
                  <a:lnTo>
                    <a:pt x="7261" y="2388"/>
                  </a:lnTo>
                  <a:lnTo>
                    <a:pt x="7133" y="1738"/>
                  </a:lnTo>
                  <a:lnTo>
                    <a:pt x="6973" y="789"/>
                  </a:lnTo>
                  <a:lnTo>
                    <a:pt x="6919" y="448"/>
                  </a:lnTo>
                  <a:lnTo>
                    <a:pt x="6813" y="395"/>
                  </a:lnTo>
                  <a:lnTo>
                    <a:pt x="6695" y="341"/>
                  </a:lnTo>
                  <a:lnTo>
                    <a:pt x="6514" y="277"/>
                  </a:lnTo>
                  <a:lnTo>
                    <a:pt x="6301" y="213"/>
                  </a:lnTo>
                  <a:lnTo>
                    <a:pt x="6045" y="139"/>
                  </a:lnTo>
                  <a:lnTo>
                    <a:pt x="5736" y="86"/>
                  </a:lnTo>
                  <a:lnTo>
                    <a:pt x="5395" y="32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91;p38">
              <a:extLst>
                <a:ext uri="{FF2B5EF4-FFF2-40B4-BE49-F238E27FC236}">
                  <a16:creationId xmlns:a16="http://schemas.microsoft.com/office/drawing/2014/main" id="{43E98C6F-5E98-C96E-716C-74871DD2284B}"/>
                </a:ext>
              </a:extLst>
            </p:cNvPr>
            <p:cNvSpPr/>
            <p:nvPr/>
          </p:nvSpPr>
          <p:spPr>
            <a:xfrm>
              <a:off x="6906540" y="4034595"/>
              <a:ext cx="110189" cy="394807"/>
            </a:xfrm>
            <a:custGeom>
              <a:avLst/>
              <a:gdLst/>
              <a:ahLst/>
              <a:cxnLst/>
              <a:rect l="l" t="t" r="r" b="b"/>
              <a:pathLst>
                <a:path w="9084" h="32548" extrusionOk="0">
                  <a:moveTo>
                    <a:pt x="7357" y="1"/>
                  </a:moveTo>
                  <a:lnTo>
                    <a:pt x="1301" y="768"/>
                  </a:lnTo>
                  <a:lnTo>
                    <a:pt x="1333" y="1408"/>
                  </a:lnTo>
                  <a:lnTo>
                    <a:pt x="1408" y="3103"/>
                  </a:lnTo>
                  <a:lnTo>
                    <a:pt x="1450" y="4254"/>
                  </a:lnTo>
                  <a:lnTo>
                    <a:pt x="1482" y="5555"/>
                  </a:lnTo>
                  <a:lnTo>
                    <a:pt x="1504" y="6973"/>
                  </a:lnTo>
                  <a:lnTo>
                    <a:pt x="1504" y="8444"/>
                  </a:lnTo>
                  <a:lnTo>
                    <a:pt x="1493" y="9958"/>
                  </a:lnTo>
                  <a:lnTo>
                    <a:pt x="1472" y="10715"/>
                  </a:lnTo>
                  <a:lnTo>
                    <a:pt x="1450" y="11472"/>
                  </a:lnTo>
                  <a:lnTo>
                    <a:pt x="1418" y="12207"/>
                  </a:lnTo>
                  <a:lnTo>
                    <a:pt x="1376" y="12932"/>
                  </a:lnTo>
                  <a:lnTo>
                    <a:pt x="1323" y="13625"/>
                  </a:lnTo>
                  <a:lnTo>
                    <a:pt x="1269" y="14307"/>
                  </a:lnTo>
                  <a:lnTo>
                    <a:pt x="1195" y="14947"/>
                  </a:lnTo>
                  <a:lnTo>
                    <a:pt x="1120" y="15555"/>
                  </a:lnTo>
                  <a:lnTo>
                    <a:pt x="1024" y="16120"/>
                  </a:lnTo>
                  <a:lnTo>
                    <a:pt x="917" y="16642"/>
                  </a:lnTo>
                  <a:lnTo>
                    <a:pt x="864" y="16887"/>
                  </a:lnTo>
                  <a:lnTo>
                    <a:pt x="800" y="17111"/>
                  </a:lnTo>
                  <a:lnTo>
                    <a:pt x="736" y="17324"/>
                  </a:lnTo>
                  <a:lnTo>
                    <a:pt x="672" y="17527"/>
                  </a:lnTo>
                  <a:lnTo>
                    <a:pt x="598" y="17708"/>
                  </a:lnTo>
                  <a:lnTo>
                    <a:pt x="523" y="17879"/>
                  </a:lnTo>
                  <a:lnTo>
                    <a:pt x="448" y="18039"/>
                  </a:lnTo>
                  <a:lnTo>
                    <a:pt x="363" y="18177"/>
                  </a:lnTo>
                  <a:lnTo>
                    <a:pt x="267" y="18337"/>
                  </a:lnTo>
                  <a:lnTo>
                    <a:pt x="193" y="18497"/>
                  </a:lnTo>
                  <a:lnTo>
                    <a:pt x="129" y="18678"/>
                  </a:lnTo>
                  <a:lnTo>
                    <a:pt x="75" y="18859"/>
                  </a:lnTo>
                  <a:lnTo>
                    <a:pt x="43" y="19051"/>
                  </a:lnTo>
                  <a:lnTo>
                    <a:pt x="11" y="19243"/>
                  </a:lnTo>
                  <a:lnTo>
                    <a:pt x="1" y="19446"/>
                  </a:lnTo>
                  <a:lnTo>
                    <a:pt x="11" y="19659"/>
                  </a:lnTo>
                  <a:lnTo>
                    <a:pt x="22" y="19872"/>
                  </a:lnTo>
                  <a:lnTo>
                    <a:pt x="43" y="20085"/>
                  </a:lnTo>
                  <a:lnTo>
                    <a:pt x="75" y="20309"/>
                  </a:lnTo>
                  <a:lnTo>
                    <a:pt x="118" y="20544"/>
                  </a:lnTo>
                  <a:lnTo>
                    <a:pt x="171" y="20778"/>
                  </a:lnTo>
                  <a:lnTo>
                    <a:pt x="235" y="21013"/>
                  </a:lnTo>
                  <a:lnTo>
                    <a:pt x="384" y="21503"/>
                  </a:lnTo>
                  <a:lnTo>
                    <a:pt x="555" y="22004"/>
                  </a:lnTo>
                  <a:lnTo>
                    <a:pt x="758" y="22527"/>
                  </a:lnTo>
                  <a:lnTo>
                    <a:pt x="971" y="23049"/>
                  </a:lnTo>
                  <a:lnTo>
                    <a:pt x="1195" y="23582"/>
                  </a:lnTo>
                  <a:lnTo>
                    <a:pt x="1674" y="24669"/>
                  </a:lnTo>
                  <a:lnTo>
                    <a:pt x="2154" y="25757"/>
                  </a:lnTo>
                  <a:lnTo>
                    <a:pt x="2293" y="26109"/>
                  </a:lnTo>
                  <a:lnTo>
                    <a:pt x="2421" y="26460"/>
                  </a:lnTo>
                  <a:lnTo>
                    <a:pt x="2549" y="26812"/>
                  </a:lnTo>
                  <a:lnTo>
                    <a:pt x="2655" y="27153"/>
                  </a:lnTo>
                  <a:lnTo>
                    <a:pt x="2858" y="27846"/>
                  </a:lnTo>
                  <a:lnTo>
                    <a:pt x="3028" y="28497"/>
                  </a:lnTo>
                  <a:lnTo>
                    <a:pt x="3188" y="29115"/>
                  </a:lnTo>
                  <a:lnTo>
                    <a:pt x="3337" y="29669"/>
                  </a:lnTo>
                  <a:lnTo>
                    <a:pt x="3412" y="29915"/>
                  </a:lnTo>
                  <a:lnTo>
                    <a:pt x="3487" y="30149"/>
                  </a:lnTo>
                  <a:lnTo>
                    <a:pt x="3572" y="30352"/>
                  </a:lnTo>
                  <a:lnTo>
                    <a:pt x="3657" y="30533"/>
                  </a:lnTo>
                  <a:lnTo>
                    <a:pt x="3732" y="30671"/>
                  </a:lnTo>
                  <a:lnTo>
                    <a:pt x="3806" y="30810"/>
                  </a:lnTo>
                  <a:lnTo>
                    <a:pt x="3892" y="30938"/>
                  </a:lnTo>
                  <a:lnTo>
                    <a:pt x="3977" y="31066"/>
                  </a:lnTo>
                  <a:lnTo>
                    <a:pt x="4073" y="31183"/>
                  </a:lnTo>
                  <a:lnTo>
                    <a:pt x="4169" y="31290"/>
                  </a:lnTo>
                  <a:lnTo>
                    <a:pt x="4382" y="31514"/>
                  </a:lnTo>
                  <a:lnTo>
                    <a:pt x="4606" y="31706"/>
                  </a:lnTo>
                  <a:lnTo>
                    <a:pt x="4851" y="31876"/>
                  </a:lnTo>
                  <a:lnTo>
                    <a:pt x="5096" y="32036"/>
                  </a:lnTo>
                  <a:lnTo>
                    <a:pt x="5352" y="32164"/>
                  </a:lnTo>
                  <a:lnTo>
                    <a:pt x="5619" y="32281"/>
                  </a:lnTo>
                  <a:lnTo>
                    <a:pt x="5885" y="32377"/>
                  </a:lnTo>
                  <a:lnTo>
                    <a:pt x="6163" y="32452"/>
                  </a:lnTo>
                  <a:lnTo>
                    <a:pt x="6429" y="32505"/>
                  </a:lnTo>
                  <a:lnTo>
                    <a:pt x="6696" y="32537"/>
                  </a:lnTo>
                  <a:lnTo>
                    <a:pt x="6962" y="32548"/>
                  </a:lnTo>
                  <a:lnTo>
                    <a:pt x="7229" y="32548"/>
                  </a:lnTo>
                  <a:lnTo>
                    <a:pt x="7474" y="32516"/>
                  </a:lnTo>
                  <a:lnTo>
                    <a:pt x="7719" y="32462"/>
                  </a:lnTo>
                  <a:lnTo>
                    <a:pt x="7943" y="32398"/>
                  </a:lnTo>
                  <a:lnTo>
                    <a:pt x="8049" y="32356"/>
                  </a:lnTo>
                  <a:lnTo>
                    <a:pt x="8156" y="32303"/>
                  </a:lnTo>
                  <a:lnTo>
                    <a:pt x="8263" y="32249"/>
                  </a:lnTo>
                  <a:lnTo>
                    <a:pt x="8359" y="32196"/>
                  </a:lnTo>
                  <a:lnTo>
                    <a:pt x="8444" y="32132"/>
                  </a:lnTo>
                  <a:lnTo>
                    <a:pt x="8529" y="32068"/>
                  </a:lnTo>
                  <a:lnTo>
                    <a:pt x="8614" y="31993"/>
                  </a:lnTo>
                  <a:lnTo>
                    <a:pt x="8689" y="31908"/>
                  </a:lnTo>
                  <a:lnTo>
                    <a:pt x="8764" y="31823"/>
                  </a:lnTo>
                  <a:lnTo>
                    <a:pt x="8828" y="31738"/>
                  </a:lnTo>
                  <a:lnTo>
                    <a:pt x="8881" y="31642"/>
                  </a:lnTo>
                  <a:lnTo>
                    <a:pt x="8934" y="31535"/>
                  </a:lnTo>
                  <a:lnTo>
                    <a:pt x="8977" y="31428"/>
                  </a:lnTo>
                  <a:lnTo>
                    <a:pt x="9020" y="31322"/>
                  </a:lnTo>
                  <a:lnTo>
                    <a:pt x="9041" y="31204"/>
                  </a:lnTo>
                  <a:lnTo>
                    <a:pt x="9062" y="31077"/>
                  </a:lnTo>
                  <a:lnTo>
                    <a:pt x="9084" y="30949"/>
                  </a:lnTo>
                  <a:lnTo>
                    <a:pt x="9084" y="30810"/>
                  </a:lnTo>
                  <a:lnTo>
                    <a:pt x="9084" y="30671"/>
                  </a:lnTo>
                  <a:lnTo>
                    <a:pt x="9073" y="30533"/>
                  </a:lnTo>
                  <a:lnTo>
                    <a:pt x="9052" y="30384"/>
                  </a:lnTo>
                  <a:lnTo>
                    <a:pt x="9020" y="30224"/>
                  </a:lnTo>
                  <a:lnTo>
                    <a:pt x="8988" y="30064"/>
                  </a:lnTo>
                  <a:lnTo>
                    <a:pt x="8934" y="29893"/>
                  </a:lnTo>
                  <a:lnTo>
                    <a:pt x="8881" y="29723"/>
                  </a:lnTo>
                  <a:lnTo>
                    <a:pt x="8806" y="29541"/>
                  </a:lnTo>
                  <a:lnTo>
                    <a:pt x="8732" y="29360"/>
                  </a:lnTo>
                  <a:lnTo>
                    <a:pt x="8636" y="29179"/>
                  </a:lnTo>
                  <a:lnTo>
                    <a:pt x="8455" y="28774"/>
                  </a:lnTo>
                  <a:lnTo>
                    <a:pt x="8273" y="28337"/>
                  </a:lnTo>
                  <a:lnTo>
                    <a:pt x="8103" y="27878"/>
                  </a:lnTo>
                  <a:lnTo>
                    <a:pt x="7932" y="27399"/>
                  </a:lnTo>
                  <a:lnTo>
                    <a:pt x="7783" y="26887"/>
                  </a:lnTo>
                  <a:lnTo>
                    <a:pt x="7634" y="26354"/>
                  </a:lnTo>
                  <a:lnTo>
                    <a:pt x="7495" y="25810"/>
                  </a:lnTo>
                  <a:lnTo>
                    <a:pt x="7357" y="25245"/>
                  </a:lnTo>
                  <a:lnTo>
                    <a:pt x="7239" y="24680"/>
                  </a:lnTo>
                  <a:lnTo>
                    <a:pt x="7122" y="24094"/>
                  </a:lnTo>
                  <a:lnTo>
                    <a:pt x="7005" y="23507"/>
                  </a:lnTo>
                  <a:lnTo>
                    <a:pt x="6898" y="22921"/>
                  </a:lnTo>
                  <a:lnTo>
                    <a:pt x="6717" y="21748"/>
                  </a:lnTo>
                  <a:lnTo>
                    <a:pt x="6546" y="20608"/>
                  </a:lnTo>
                  <a:lnTo>
                    <a:pt x="6408" y="19499"/>
                  </a:lnTo>
                  <a:lnTo>
                    <a:pt x="6290" y="18476"/>
                  </a:lnTo>
                  <a:lnTo>
                    <a:pt x="6194" y="17537"/>
                  </a:lnTo>
                  <a:lnTo>
                    <a:pt x="6120" y="16727"/>
                  </a:lnTo>
                  <a:lnTo>
                    <a:pt x="6024" y="15533"/>
                  </a:lnTo>
                  <a:lnTo>
                    <a:pt x="5992" y="15107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92;p38">
              <a:extLst>
                <a:ext uri="{FF2B5EF4-FFF2-40B4-BE49-F238E27FC236}">
                  <a16:creationId xmlns:a16="http://schemas.microsoft.com/office/drawing/2014/main" id="{AACCE7D5-59E5-69C7-808F-91CA597E78B3}"/>
                </a:ext>
              </a:extLst>
            </p:cNvPr>
            <p:cNvSpPr/>
            <p:nvPr/>
          </p:nvSpPr>
          <p:spPr>
            <a:xfrm>
              <a:off x="7114882" y="4275134"/>
              <a:ext cx="15005" cy="172646"/>
            </a:xfrm>
            <a:custGeom>
              <a:avLst/>
              <a:gdLst/>
              <a:ahLst/>
              <a:cxnLst/>
              <a:rect l="l" t="t" r="r" b="b"/>
              <a:pathLst>
                <a:path w="1237" h="14233" extrusionOk="0">
                  <a:moveTo>
                    <a:pt x="0" y="1"/>
                  </a:moveTo>
                  <a:lnTo>
                    <a:pt x="245" y="14137"/>
                  </a:lnTo>
                  <a:lnTo>
                    <a:pt x="299" y="14169"/>
                  </a:lnTo>
                  <a:lnTo>
                    <a:pt x="384" y="14190"/>
                  </a:lnTo>
                  <a:lnTo>
                    <a:pt x="490" y="14211"/>
                  </a:lnTo>
                  <a:lnTo>
                    <a:pt x="629" y="14233"/>
                  </a:lnTo>
                  <a:lnTo>
                    <a:pt x="800" y="14222"/>
                  </a:lnTo>
                  <a:lnTo>
                    <a:pt x="1002" y="14201"/>
                  </a:lnTo>
                  <a:lnTo>
                    <a:pt x="1119" y="14169"/>
                  </a:lnTo>
                  <a:lnTo>
                    <a:pt x="1237" y="14137"/>
                  </a:lnTo>
                  <a:lnTo>
                    <a:pt x="1237" y="38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93;p38">
              <a:extLst>
                <a:ext uri="{FF2B5EF4-FFF2-40B4-BE49-F238E27FC236}">
                  <a16:creationId xmlns:a16="http://schemas.microsoft.com/office/drawing/2014/main" id="{687D3EF3-F6FD-6592-0390-7F044A87F1A0}"/>
                </a:ext>
              </a:extLst>
            </p:cNvPr>
            <p:cNvSpPr/>
            <p:nvPr/>
          </p:nvSpPr>
          <p:spPr>
            <a:xfrm>
              <a:off x="7112286" y="4245523"/>
              <a:ext cx="153129" cy="242855"/>
            </a:xfrm>
            <a:custGeom>
              <a:avLst/>
              <a:gdLst/>
              <a:ahLst/>
              <a:cxnLst/>
              <a:rect l="l" t="t" r="r" b="b"/>
              <a:pathLst>
                <a:path w="12624" h="20021" extrusionOk="0">
                  <a:moveTo>
                    <a:pt x="4372" y="0"/>
                  </a:moveTo>
                  <a:lnTo>
                    <a:pt x="4148" y="22"/>
                  </a:lnTo>
                  <a:lnTo>
                    <a:pt x="3903" y="43"/>
                  </a:lnTo>
                  <a:lnTo>
                    <a:pt x="3668" y="75"/>
                  </a:lnTo>
                  <a:lnTo>
                    <a:pt x="3412" y="117"/>
                  </a:lnTo>
                  <a:lnTo>
                    <a:pt x="3156" y="181"/>
                  </a:lnTo>
                  <a:lnTo>
                    <a:pt x="2890" y="245"/>
                  </a:lnTo>
                  <a:lnTo>
                    <a:pt x="2613" y="320"/>
                  </a:lnTo>
                  <a:lnTo>
                    <a:pt x="2336" y="416"/>
                  </a:lnTo>
                  <a:lnTo>
                    <a:pt x="2048" y="523"/>
                  </a:lnTo>
                  <a:lnTo>
                    <a:pt x="1749" y="651"/>
                  </a:lnTo>
                  <a:lnTo>
                    <a:pt x="1451" y="789"/>
                  </a:lnTo>
                  <a:lnTo>
                    <a:pt x="1312" y="864"/>
                  </a:lnTo>
                  <a:lnTo>
                    <a:pt x="1174" y="938"/>
                  </a:lnTo>
                  <a:lnTo>
                    <a:pt x="1046" y="1024"/>
                  </a:lnTo>
                  <a:lnTo>
                    <a:pt x="928" y="1120"/>
                  </a:lnTo>
                  <a:lnTo>
                    <a:pt x="811" y="1216"/>
                  </a:lnTo>
                  <a:lnTo>
                    <a:pt x="704" y="1311"/>
                  </a:lnTo>
                  <a:lnTo>
                    <a:pt x="608" y="1418"/>
                  </a:lnTo>
                  <a:lnTo>
                    <a:pt x="523" y="1525"/>
                  </a:lnTo>
                  <a:lnTo>
                    <a:pt x="449" y="1642"/>
                  </a:lnTo>
                  <a:lnTo>
                    <a:pt x="374" y="1759"/>
                  </a:lnTo>
                  <a:lnTo>
                    <a:pt x="310" y="1876"/>
                  </a:lnTo>
                  <a:lnTo>
                    <a:pt x="246" y="2004"/>
                  </a:lnTo>
                  <a:lnTo>
                    <a:pt x="193" y="2143"/>
                  </a:lnTo>
                  <a:lnTo>
                    <a:pt x="150" y="2271"/>
                  </a:lnTo>
                  <a:lnTo>
                    <a:pt x="118" y="2410"/>
                  </a:lnTo>
                  <a:lnTo>
                    <a:pt x="75" y="2548"/>
                  </a:lnTo>
                  <a:lnTo>
                    <a:pt x="33" y="2847"/>
                  </a:lnTo>
                  <a:lnTo>
                    <a:pt x="1" y="3156"/>
                  </a:lnTo>
                  <a:lnTo>
                    <a:pt x="1" y="3476"/>
                  </a:lnTo>
                  <a:lnTo>
                    <a:pt x="11" y="3817"/>
                  </a:lnTo>
                  <a:lnTo>
                    <a:pt x="33" y="4158"/>
                  </a:lnTo>
                  <a:lnTo>
                    <a:pt x="75" y="4520"/>
                  </a:lnTo>
                  <a:lnTo>
                    <a:pt x="139" y="4883"/>
                  </a:lnTo>
                  <a:lnTo>
                    <a:pt x="203" y="5256"/>
                  </a:lnTo>
                  <a:lnTo>
                    <a:pt x="278" y="5640"/>
                  </a:lnTo>
                  <a:lnTo>
                    <a:pt x="363" y="6034"/>
                  </a:lnTo>
                  <a:lnTo>
                    <a:pt x="555" y="6834"/>
                  </a:lnTo>
                  <a:lnTo>
                    <a:pt x="768" y="7655"/>
                  </a:lnTo>
                  <a:lnTo>
                    <a:pt x="971" y="8497"/>
                  </a:lnTo>
                  <a:lnTo>
                    <a:pt x="1163" y="9339"/>
                  </a:lnTo>
                  <a:lnTo>
                    <a:pt x="1248" y="9755"/>
                  </a:lnTo>
                  <a:lnTo>
                    <a:pt x="1323" y="10181"/>
                  </a:lnTo>
                  <a:lnTo>
                    <a:pt x="1387" y="10597"/>
                  </a:lnTo>
                  <a:lnTo>
                    <a:pt x="1451" y="11023"/>
                  </a:lnTo>
                  <a:lnTo>
                    <a:pt x="1493" y="11439"/>
                  </a:lnTo>
                  <a:lnTo>
                    <a:pt x="1515" y="11844"/>
                  </a:lnTo>
                  <a:lnTo>
                    <a:pt x="1536" y="12207"/>
                  </a:lnTo>
                  <a:lnTo>
                    <a:pt x="1568" y="12559"/>
                  </a:lnTo>
                  <a:lnTo>
                    <a:pt x="1600" y="12900"/>
                  </a:lnTo>
                  <a:lnTo>
                    <a:pt x="1653" y="13230"/>
                  </a:lnTo>
                  <a:lnTo>
                    <a:pt x="1707" y="13550"/>
                  </a:lnTo>
                  <a:lnTo>
                    <a:pt x="1760" y="13870"/>
                  </a:lnTo>
                  <a:lnTo>
                    <a:pt x="1834" y="14168"/>
                  </a:lnTo>
                  <a:lnTo>
                    <a:pt x="1909" y="14456"/>
                  </a:lnTo>
                  <a:lnTo>
                    <a:pt x="1984" y="14744"/>
                  </a:lnTo>
                  <a:lnTo>
                    <a:pt x="2069" y="15010"/>
                  </a:lnTo>
                  <a:lnTo>
                    <a:pt x="2165" y="15277"/>
                  </a:lnTo>
                  <a:lnTo>
                    <a:pt x="2261" y="15533"/>
                  </a:lnTo>
                  <a:lnTo>
                    <a:pt x="2368" y="15778"/>
                  </a:lnTo>
                  <a:lnTo>
                    <a:pt x="2485" y="16013"/>
                  </a:lnTo>
                  <a:lnTo>
                    <a:pt x="2602" y="16236"/>
                  </a:lnTo>
                  <a:lnTo>
                    <a:pt x="2719" y="16460"/>
                  </a:lnTo>
                  <a:lnTo>
                    <a:pt x="2847" y="16663"/>
                  </a:lnTo>
                  <a:lnTo>
                    <a:pt x="2975" y="16865"/>
                  </a:lnTo>
                  <a:lnTo>
                    <a:pt x="3114" y="17068"/>
                  </a:lnTo>
                  <a:lnTo>
                    <a:pt x="3252" y="17249"/>
                  </a:lnTo>
                  <a:lnTo>
                    <a:pt x="3391" y="17430"/>
                  </a:lnTo>
                  <a:lnTo>
                    <a:pt x="3540" y="17601"/>
                  </a:lnTo>
                  <a:lnTo>
                    <a:pt x="3689" y="17761"/>
                  </a:lnTo>
                  <a:lnTo>
                    <a:pt x="3839" y="17921"/>
                  </a:lnTo>
                  <a:lnTo>
                    <a:pt x="3999" y="18070"/>
                  </a:lnTo>
                  <a:lnTo>
                    <a:pt x="4159" y="18219"/>
                  </a:lnTo>
                  <a:lnTo>
                    <a:pt x="4318" y="18347"/>
                  </a:lnTo>
                  <a:lnTo>
                    <a:pt x="4478" y="18475"/>
                  </a:lnTo>
                  <a:lnTo>
                    <a:pt x="4819" y="18720"/>
                  </a:lnTo>
                  <a:lnTo>
                    <a:pt x="5150" y="18934"/>
                  </a:lnTo>
                  <a:lnTo>
                    <a:pt x="5502" y="19126"/>
                  </a:lnTo>
                  <a:lnTo>
                    <a:pt x="5843" y="19296"/>
                  </a:lnTo>
                  <a:lnTo>
                    <a:pt x="6195" y="19435"/>
                  </a:lnTo>
                  <a:lnTo>
                    <a:pt x="6536" y="19563"/>
                  </a:lnTo>
                  <a:lnTo>
                    <a:pt x="6877" y="19680"/>
                  </a:lnTo>
                  <a:lnTo>
                    <a:pt x="7218" y="19765"/>
                  </a:lnTo>
                  <a:lnTo>
                    <a:pt x="7549" y="19840"/>
                  </a:lnTo>
                  <a:lnTo>
                    <a:pt x="7868" y="19904"/>
                  </a:lnTo>
                  <a:lnTo>
                    <a:pt x="8188" y="19946"/>
                  </a:lnTo>
                  <a:lnTo>
                    <a:pt x="8487" y="19978"/>
                  </a:lnTo>
                  <a:lnTo>
                    <a:pt x="8775" y="20010"/>
                  </a:lnTo>
                  <a:lnTo>
                    <a:pt x="9041" y="20021"/>
                  </a:lnTo>
                  <a:lnTo>
                    <a:pt x="9532" y="20021"/>
                  </a:lnTo>
                  <a:lnTo>
                    <a:pt x="9745" y="20010"/>
                  </a:lnTo>
                  <a:lnTo>
                    <a:pt x="9926" y="19989"/>
                  </a:lnTo>
                  <a:lnTo>
                    <a:pt x="10182" y="19968"/>
                  </a:lnTo>
                  <a:lnTo>
                    <a:pt x="10416" y="19925"/>
                  </a:lnTo>
                  <a:lnTo>
                    <a:pt x="10640" y="19882"/>
                  </a:lnTo>
                  <a:lnTo>
                    <a:pt x="10843" y="19829"/>
                  </a:lnTo>
                  <a:lnTo>
                    <a:pt x="11035" y="19776"/>
                  </a:lnTo>
                  <a:lnTo>
                    <a:pt x="11216" y="19712"/>
                  </a:lnTo>
                  <a:lnTo>
                    <a:pt x="11386" y="19637"/>
                  </a:lnTo>
                  <a:lnTo>
                    <a:pt x="11536" y="19563"/>
                  </a:lnTo>
                  <a:lnTo>
                    <a:pt x="11685" y="19477"/>
                  </a:lnTo>
                  <a:lnTo>
                    <a:pt x="11813" y="19392"/>
                  </a:lnTo>
                  <a:lnTo>
                    <a:pt x="11930" y="19296"/>
                  </a:lnTo>
                  <a:lnTo>
                    <a:pt x="12037" y="19200"/>
                  </a:lnTo>
                  <a:lnTo>
                    <a:pt x="12133" y="19104"/>
                  </a:lnTo>
                  <a:lnTo>
                    <a:pt x="12218" y="18998"/>
                  </a:lnTo>
                  <a:lnTo>
                    <a:pt x="12303" y="18891"/>
                  </a:lnTo>
                  <a:lnTo>
                    <a:pt x="12367" y="18774"/>
                  </a:lnTo>
                  <a:lnTo>
                    <a:pt x="12421" y="18656"/>
                  </a:lnTo>
                  <a:lnTo>
                    <a:pt x="12474" y="18539"/>
                  </a:lnTo>
                  <a:lnTo>
                    <a:pt x="12517" y="18422"/>
                  </a:lnTo>
                  <a:lnTo>
                    <a:pt x="12548" y="18305"/>
                  </a:lnTo>
                  <a:lnTo>
                    <a:pt x="12580" y="18177"/>
                  </a:lnTo>
                  <a:lnTo>
                    <a:pt x="12602" y="18049"/>
                  </a:lnTo>
                  <a:lnTo>
                    <a:pt x="12623" y="17793"/>
                  </a:lnTo>
                  <a:lnTo>
                    <a:pt x="12623" y="17537"/>
                  </a:lnTo>
                  <a:lnTo>
                    <a:pt x="12602" y="17281"/>
                  </a:lnTo>
                  <a:lnTo>
                    <a:pt x="12570" y="17036"/>
                  </a:lnTo>
                  <a:lnTo>
                    <a:pt x="12517" y="16791"/>
                  </a:lnTo>
                  <a:lnTo>
                    <a:pt x="12442" y="16418"/>
                  </a:lnTo>
                  <a:lnTo>
                    <a:pt x="12346" y="16045"/>
                  </a:lnTo>
                  <a:lnTo>
                    <a:pt x="12239" y="15671"/>
                  </a:lnTo>
                  <a:lnTo>
                    <a:pt x="12122" y="15298"/>
                  </a:lnTo>
                  <a:lnTo>
                    <a:pt x="11994" y="14915"/>
                  </a:lnTo>
                  <a:lnTo>
                    <a:pt x="11856" y="14541"/>
                  </a:lnTo>
                  <a:lnTo>
                    <a:pt x="11717" y="14179"/>
                  </a:lnTo>
                  <a:lnTo>
                    <a:pt x="11578" y="13827"/>
                  </a:lnTo>
                  <a:lnTo>
                    <a:pt x="11429" y="13475"/>
                  </a:lnTo>
                  <a:lnTo>
                    <a:pt x="11280" y="13145"/>
                  </a:lnTo>
                  <a:lnTo>
                    <a:pt x="11131" y="12825"/>
                  </a:lnTo>
                  <a:lnTo>
                    <a:pt x="10971" y="12527"/>
                  </a:lnTo>
                  <a:lnTo>
                    <a:pt x="10821" y="12249"/>
                  </a:lnTo>
                  <a:lnTo>
                    <a:pt x="10683" y="11994"/>
                  </a:lnTo>
                  <a:lnTo>
                    <a:pt x="10534" y="11770"/>
                  </a:lnTo>
                  <a:lnTo>
                    <a:pt x="10395" y="11567"/>
                  </a:lnTo>
                  <a:lnTo>
                    <a:pt x="10182" y="11258"/>
                  </a:lnTo>
                  <a:lnTo>
                    <a:pt x="9979" y="10917"/>
                  </a:lnTo>
                  <a:lnTo>
                    <a:pt x="9777" y="10554"/>
                  </a:lnTo>
                  <a:lnTo>
                    <a:pt x="9585" y="10181"/>
                  </a:lnTo>
                  <a:lnTo>
                    <a:pt x="9393" y="9776"/>
                  </a:lnTo>
                  <a:lnTo>
                    <a:pt x="9212" y="9360"/>
                  </a:lnTo>
                  <a:lnTo>
                    <a:pt x="9041" y="8934"/>
                  </a:lnTo>
                  <a:lnTo>
                    <a:pt x="8871" y="8486"/>
                  </a:lnTo>
                  <a:lnTo>
                    <a:pt x="8711" y="8038"/>
                  </a:lnTo>
                  <a:lnTo>
                    <a:pt x="8561" y="7580"/>
                  </a:lnTo>
                  <a:lnTo>
                    <a:pt x="8412" y="7111"/>
                  </a:lnTo>
                  <a:lnTo>
                    <a:pt x="8274" y="6652"/>
                  </a:lnTo>
                  <a:lnTo>
                    <a:pt x="8018" y="5725"/>
                  </a:lnTo>
                  <a:lnTo>
                    <a:pt x="7783" y="4819"/>
                  </a:lnTo>
                  <a:lnTo>
                    <a:pt x="7581" y="3945"/>
                  </a:lnTo>
                  <a:lnTo>
                    <a:pt x="7399" y="3124"/>
                  </a:lnTo>
                  <a:lnTo>
                    <a:pt x="7250" y="2388"/>
                  </a:lnTo>
                  <a:lnTo>
                    <a:pt x="7133" y="1738"/>
                  </a:lnTo>
                  <a:lnTo>
                    <a:pt x="6962" y="789"/>
                  </a:lnTo>
                  <a:lnTo>
                    <a:pt x="6909" y="448"/>
                  </a:lnTo>
                  <a:lnTo>
                    <a:pt x="6813" y="395"/>
                  </a:lnTo>
                  <a:lnTo>
                    <a:pt x="6685" y="341"/>
                  </a:lnTo>
                  <a:lnTo>
                    <a:pt x="6515" y="277"/>
                  </a:lnTo>
                  <a:lnTo>
                    <a:pt x="6291" y="213"/>
                  </a:lnTo>
                  <a:lnTo>
                    <a:pt x="6035" y="139"/>
                  </a:lnTo>
                  <a:lnTo>
                    <a:pt x="5726" y="86"/>
                  </a:lnTo>
                  <a:lnTo>
                    <a:pt x="5384" y="32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94;p38">
              <a:extLst>
                <a:ext uri="{FF2B5EF4-FFF2-40B4-BE49-F238E27FC236}">
                  <a16:creationId xmlns:a16="http://schemas.microsoft.com/office/drawing/2014/main" id="{482F2A1A-EE19-2671-1B3C-293C8610D9C3}"/>
                </a:ext>
              </a:extLst>
            </p:cNvPr>
            <p:cNvSpPr/>
            <p:nvPr/>
          </p:nvSpPr>
          <p:spPr>
            <a:xfrm>
              <a:off x="7125605" y="4034595"/>
              <a:ext cx="110068" cy="394807"/>
            </a:xfrm>
            <a:custGeom>
              <a:avLst/>
              <a:gdLst/>
              <a:ahLst/>
              <a:cxnLst/>
              <a:rect l="l" t="t" r="r" b="b"/>
              <a:pathLst>
                <a:path w="9074" h="32548" extrusionOk="0">
                  <a:moveTo>
                    <a:pt x="7346" y="1"/>
                  </a:moveTo>
                  <a:lnTo>
                    <a:pt x="1291" y="768"/>
                  </a:lnTo>
                  <a:lnTo>
                    <a:pt x="1323" y="1408"/>
                  </a:lnTo>
                  <a:lnTo>
                    <a:pt x="1397" y="3103"/>
                  </a:lnTo>
                  <a:lnTo>
                    <a:pt x="1440" y="4254"/>
                  </a:lnTo>
                  <a:lnTo>
                    <a:pt x="1472" y="5555"/>
                  </a:lnTo>
                  <a:lnTo>
                    <a:pt x="1493" y="6973"/>
                  </a:lnTo>
                  <a:lnTo>
                    <a:pt x="1493" y="8444"/>
                  </a:lnTo>
                  <a:lnTo>
                    <a:pt x="1483" y="9958"/>
                  </a:lnTo>
                  <a:lnTo>
                    <a:pt x="1461" y="10715"/>
                  </a:lnTo>
                  <a:lnTo>
                    <a:pt x="1440" y="11472"/>
                  </a:lnTo>
                  <a:lnTo>
                    <a:pt x="1408" y="12207"/>
                  </a:lnTo>
                  <a:lnTo>
                    <a:pt x="1365" y="12932"/>
                  </a:lnTo>
                  <a:lnTo>
                    <a:pt x="1323" y="13625"/>
                  </a:lnTo>
                  <a:lnTo>
                    <a:pt x="1259" y="14307"/>
                  </a:lnTo>
                  <a:lnTo>
                    <a:pt x="1184" y="14947"/>
                  </a:lnTo>
                  <a:lnTo>
                    <a:pt x="1110" y="15555"/>
                  </a:lnTo>
                  <a:lnTo>
                    <a:pt x="1014" y="16120"/>
                  </a:lnTo>
                  <a:lnTo>
                    <a:pt x="907" y="16642"/>
                  </a:lnTo>
                  <a:lnTo>
                    <a:pt x="854" y="16887"/>
                  </a:lnTo>
                  <a:lnTo>
                    <a:pt x="790" y="17111"/>
                  </a:lnTo>
                  <a:lnTo>
                    <a:pt x="726" y="17324"/>
                  </a:lnTo>
                  <a:lnTo>
                    <a:pt x="662" y="17527"/>
                  </a:lnTo>
                  <a:lnTo>
                    <a:pt x="587" y="17708"/>
                  </a:lnTo>
                  <a:lnTo>
                    <a:pt x="513" y="17879"/>
                  </a:lnTo>
                  <a:lnTo>
                    <a:pt x="438" y="18039"/>
                  </a:lnTo>
                  <a:lnTo>
                    <a:pt x="353" y="18177"/>
                  </a:lnTo>
                  <a:lnTo>
                    <a:pt x="257" y="18337"/>
                  </a:lnTo>
                  <a:lnTo>
                    <a:pt x="182" y="18497"/>
                  </a:lnTo>
                  <a:lnTo>
                    <a:pt x="118" y="18678"/>
                  </a:lnTo>
                  <a:lnTo>
                    <a:pt x="65" y="18859"/>
                  </a:lnTo>
                  <a:lnTo>
                    <a:pt x="33" y="19051"/>
                  </a:lnTo>
                  <a:lnTo>
                    <a:pt x="12" y="19243"/>
                  </a:lnTo>
                  <a:lnTo>
                    <a:pt x="1" y="19446"/>
                  </a:lnTo>
                  <a:lnTo>
                    <a:pt x="1" y="19659"/>
                  </a:lnTo>
                  <a:lnTo>
                    <a:pt x="12" y="19872"/>
                  </a:lnTo>
                  <a:lnTo>
                    <a:pt x="33" y="20085"/>
                  </a:lnTo>
                  <a:lnTo>
                    <a:pt x="65" y="20309"/>
                  </a:lnTo>
                  <a:lnTo>
                    <a:pt x="118" y="20544"/>
                  </a:lnTo>
                  <a:lnTo>
                    <a:pt x="171" y="20778"/>
                  </a:lnTo>
                  <a:lnTo>
                    <a:pt x="225" y="21013"/>
                  </a:lnTo>
                  <a:lnTo>
                    <a:pt x="374" y="21503"/>
                  </a:lnTo>
                  <a:lnTo>
                    <a:pt x="545" y="22004"/>
                  </a:lnTo>
                  <a:lnTo>
                    <a:pt x="747" y="22527"/>
                  </a:lnTo>
                  <a:lnTo>
                    <a:pt x="960" y="23049"/>
                  </a:lnTo>
                  <a:lnTo>
                    <a:pt x="1184" y="23582"/>
                  </a:lnTo>
                  <a:lnTo>
                    <a:pt x="1664" y="24669"/>
                  </a:lnTo>
                  <a:lnTo>
                    <a:pt x="2144" y="25757"/>
                  </a:lnTo>
                  <a:lnTo>
                    <a:pt x="2282" y="26109"/>
                  </a:lnTo>
                  <a:lnTo>
                    <a:pt x="2421" y="26460"/>
                  </a:lnTo>
                  <a:lnTo>
                    <a:pt x="2538" y="26812"/>
                  </a:lnTo>
                  <a:lnTo>
                    <a:pt x="2645" y="27153"/>
                  </a:lnTo>
                  <a:lnTo>
                    <a:pt x="2847" y="27846"/>
                  </a:lnTo>
                  <a:lnTo>
                    <a:pt x="3018" y="28497"/>
                  </a:lnTo>
                  <a:lnTo>
                    <a:pt x="3178" y="29115"/>
                  </a:lnTo>
                  <a:lnTo>
                    <a:pt x="3327" y="29669"/>
                  </a:lnTo>
                  <a:lnTo>
                    <a:pt x="3402" y="29915"/>
                  </a:lnTo>
                  <a:lnTo>
                    <a:pt x="3487" y="30149"/>
                  </a:lnTo>
                  <a:lnTo>
                    <a:pt x="3562" y="30352"/>
                  </a:lnTo>
                  <a:lnTo>
                    <a:pt x="3647" y="30533"/>
                  </a:lnTo>
                  <a:lnTo>
                    <a:pt x="3721" y="30671"/>
                  </a:lnTo>
                  <a:lnTo>
                    <a:pt x="3796" y="30810"/>
                  </a:lnTo>
                  <a:lnTo>
                    <a:pt x="3881" y="30938"/>
                  </a:lnTo>
                  <a:lnTo>
                    <a:pt x="3967" y="31066"/>
                  </a:lnTo>
                  <a:lnTo>
                    <a:pt x="4063" y="31183"/>
                  </a:lnTo>
                  <a:lnTo>
                    <a:pt x="4169" y="31290"/>
                  </a:lnTo>
                  <a:lnTo>
                    <a:pt x="4372" y="31514"/>
                  </a:lnTo>
                  <a:lnTo>
                    <a:pt x="4596" y="31706"/>
                  </a:lnTo>
                  <a:lnTo>
                    <a:pt x="4841" y="31876"/>
                  </a:lnTo>
                  <a:lnTo>
                    <a:pt x="5086" y="32036"/>
                  </a:lnTo>
                  <a:lnTo>
                    <a:pt x="5342" y="32164"/>
                  </a:lnTo>
                  <a:lnTo>
                    <a:pt x="5608" y="32281"/>
                  </a:lnTo>
                  <a:lnTo>
                    <a:pt x="5875" y="32377"/>
                  </a:lnTo>
                  <a:lnTo>
                    <a:pt x="6152" y="32452"/>
                  </a:lnTo>
                  <a:lnTo>
                    <a:pt x="6419" y="32505"/>
                  </a:lnTo>
                  <a:lnTo>
                    <a:pt x="6696" y="32537"/>
                  </a:lnTo>
                  <a:lnTo>
                    <a:pt x="6962" y="32548"/>
                  </a:lnTo>
                  <a:lnTo>
                    <a:pt x="7218" y="32548"/>
                  </a:lnTo>
                  <a:lnTo>
                    <a:pt x="7463" y="32516"/>
                  </a:lnTo>
                  <a:lnTo>
                    <a:pt x="7709" y="32462"/>
                  </a:lnTo>
                  <a:lnTo>
                    <a:pt x="7932" y="32398"/>
                  </a:lnTo>
                  <a:lnTo>
                    <a:pt x="8050" y="32356"/>
                  </a:lnTo>
                  <a:lnTo>
                    <a:pt x="8156" y="32303"/>
                  </a:lnTo>
                  <a:lnTo>
                    <a:pt x="8252" y="32249"/>
                  </a:lnTo>
                  <a:lnTo>
                    <a:pt x="8348" y="32196"/>
                  </a:lnTo>
                  <a:lnTo>
                    <a:pt x="8444" y="32132"/>
                  </a:lnTo>
                  <a:lnTo>
                    <a:pt x="8529" y="32068"/>
                  </a:lnTo>
                  <a:lnTo>
                    <a:pt x="8604" y="31993"/>
                  </a:lnTo>
                  <a:lnTo>
                    <a:pt x="8679" y="31908"/>
                  </a:lnTo>
                  <a:lnTo>
                    <a:pt x="8753" y="31823"/>
                  </a:lnTo>
                  <a:lnTo>
                    <a:pt x="8817" y="31738"/>
                  </a:lnTo>
                  <a:lnTo>
                    <a:pt x="8871" y="31642"/>
                  </a:lnTo>
                  <a:lnTo>
                    <a:pt x="8924" y="31535"/>
                  </a:lnTo>
                  <a:lnTo>
                    <a:pt x="8967" y="31428"/>
                  </a:lnTo>
                  <a:lnTo>
                    <a:pt x="9009" y="31322"/>
                  </a:lnTo>
                  <a:lnTo>
                    <a:pt x="9041" y="31204"/>
                  </a:lnTo>
                  <a:lnTo>
                    <a:pt x="9062" y="31077"/>
                  </a:lnTo>
                  <a:lnTo>
                    <a:pt x="9073" y="30949"/>
                  </a:lnTo>
                  <a:lnTo>
                    <a:pt x="9073" y="30810"/>
                  </a:lnTo>
                  <a:lnTo>
                    <a:pt x="9073" y="30671"/>
                  </a:lnTo>
                  <a:lnTo>
                    <a:pt x="9062" y="30533"/>
                  </a:lnTo>
                  <a:lnTo>
                    <a:pt x="9041" y="30384"/>
                  </a:lnTo>
                  <a:lnTo>
                    <a:pt x="9020" y="30224"/>
                  </a:lnTo>
                  <a:lnTo>
                    <a:pt x="8977" y="30064"/>
                  </a:lnTo>
                  <a:lnTo>
                    <a:pt x="8924" y="29893"/>
                  </a:lnTo>
                  <a:lnTo>
                    <a:pt x="8871" y="29723"/>
                  </a:lnTo>
                  <a:lnTo>
                    <a:pt x="8796" y="29541"/>
                  </a:lnTo>
                  <a:lnTo>
                    <a:pt x="8721" y="29360"/>
                  </a:lnTo>
                  <a:lnTo>
                    <a:pt x="8625" y="29179"/>
                  </a:lnTo>
                  <a:lnTo>
                    <a:pt x="8444" y="28774"/>
                  </a:lnTo>
                  <a:lnTo>
                    <a:pt x="8263" y="28337"/>
                  </a:lnTo>
                  <a:lnTo>
                    <a:pt x="8092" y="27878"/>
                  </a:lnTo>
                  <a:lnTo>
                    <a:pt x="7932" y="27399"/>
                  </a:lnTo>
                  <a:lnTo>
                    <a:pt x="7773" y="26887"/>
                  </a:lnTo>
                  <a:lnTo>
                    <a:pt x="7623" y="26354"/>
                  </a:lnTo>
                  <a:lnTo>
                    <a:pt x="7485" y="25810"/>
                  </a:lnTo>
                  <a:lnTo>
                    <a:pt x="7357" y="25245"/>
                  </a:lnTo>
                  <a:lnTo>
                    <a:pt x="7229" y="24680"/>
                  </a:lnTo>
                  <a:lnTo>
                    <a:pt x="7112" y="24094"/>
                  </a:lnTo>
                  <a:lnTo>
                    <a:pt x="6994" y="23507"/>
                  </a:lnTo>
                  <a:lnTo>
                    <a:pt x="6898" y="22921"/>
                  </a:lnTo>
                  <a:lnTo>
                    <a:pt x="6706" y="21748"/>
                  </a:lnTo>
                  <a:lnTo>
                    <a:pt x="6536" y="20608"/>
                  </a:lnTo>
                  <a:lnTo>
                    <a:pt x="6397" y="19499"/>
                  </a:lnTo>
                  <a:lnTo>
                    <a:pt x="6280" y="18476"/>
                  </a:lnTo>
                  <a:lnTo>
                    <a:pt x="6184" y="17537"/>
                  </a:lnTo>
                  <a:lnTo>
                    <a:pt x="6109" y="16727"/>
                  </a:lnTo>
                  <a:lnTo>
                    <a:pt x="6014" y="15533"/>
                  </a:lnTo>
                  <a:lnTo>
                    <a:pt x="5982" y="15107"/>
                  </a:lnTo>
                  <a:lnTo>
                    <a:pt x="7346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95;p38">
              <a:extLst>
                <a:ext uri="{FF2B5EF4-FFF2-40B4-BE49-F238E27FC236}">
                  <a16:creationId xmlns:a16="http://schemas.microsoft.com/office/drawing/2014/main" id="{FA6AEDB4-D25F-1FD2-CF35-215E8A70B34F}"/>
                </a:ext>
              </a:extLst>
            </p:cNvPr>
            <p:cNvSpPr/>
            <p:nvPr/>
          </p:nvSpPr>
          <p:spPr>
            <a:xfrm>
              <a:off x="7121469" y="2748492"/>
              <a:ext cx="264725" cy="561886"/>
            </a:xfrm>
            <a:custGeom>
              <a:avLst/>
              <a:gdLst/>
              <a:ahLst/>
              <a:cxnLst/>
              <a:rect l="l" t="t" r="r" b="b"/>
              <a:pathLst>
                <a:path w="21824" h="46322" extrusionOk="0">
                  <a:moveTo>
                    <a:pt x="1" y="1"/>
                  </a:moveTo>
                  <a:lnTo>
                    <a:pt x="3764" y="7858"/>
                  </a:lnTo>
                  <a:lnTo>
                    <a:pt x="3935" y="7858"/>
                  </a:lnTo>
                  <a:lnTo>
                    <a:pt x="4116" y="7869"/>
                  </a:lnTo>
                  <a:lnTo>
                    <a:pt x="4297" y="7901"/>
                  </a:lnTo>
                  <a:lnTo>
                    <a:pt x="4489" y="7943"/>
                  </a:lnTo>
                  <a:lnTo>
                    <a:pt x="4681" y="8007"/>
                  </a:lnTo>
                  <a:lnTo>
                    <a:pt x="4873" y="8082"/>
                  </a:lnTo>
                  <a:lnTo>
                    <a:pt x="5075" y="8167"/>
                  </a:lnTo>
                  <a:lnTo>
                    <a:pt x="5278" y="8263"/>
                  </a:lnTo>
                  <a:lnTo>
                    <a:pt x="5491" y="8370"/>
                  </a:lnTo>
                  <a:lnTo>
                    <a:pt x="5694" y="8498"/>
                  </a:lnTo>
                  <a:lnTo>
                    <a:pt x="5907" y="8625"/>
                  </a:lnTo>
                  <a:lnTo>
                    <a:pt x="6120" y="8775"/>
                  </a:lnTo>
                  <a:lnTo>
                    <a:pt x="6344" y="8924"/>
                  </a:lnTo>
                  <a:lnTo>
                    <a:pt x="6557" y="9095"/>
                  </a:lnTo>
                  <a:lnTo>
                    <a:pt x="7005" y="9457"/>
                  </a:lnTo>
                  <a:lnTo>
                    <a:pt x="7463" y="9851"/>
                  </a:lnTo>
                  <a:lnTo>
                    <a:pt x="7922" y="10278"/>
                  </a:lnTo>
                  <a:lnTo>
                    <a:pt x="8380" y="10726"/>
                  </a:lnTo>
                  <a:lnTo>
                    <a:pt x="8849" y="11205"/>
                  </a:lnTo>
                  <a:lnTo>
                    <a:pt x="9308" y="11706"/>
                  </a:lnTo>
                  <a:lnTo>
                    <a:pt x="9777" y="12229"/>
                  </a:lnTo>
                  <a:lnTo>
                    <a:pt x="10235" y="12762"/>
                  </a:lnTo>
                  <a:lnTo>
                    <a:pt x="10693" y="13306"/>
                  </a:lnTo>
                  <a:lnTo>
                    <a:pt x="11141" y="13860"/>
                  </a:lnTo>
                  <a:lnTo>
                    <a:pt x="11589" y="14425"/>
                  </a:lnTo>
                  <a:lnTo>
                    <a:pt x="12026" y="14979"/>
                  </a:lnTo>
                  <a:lnTo>
                    <a:pt x="12442" y="15544"/>
                  </a:lnTo>
                  <a:lnTo>
                    <a:pt x="13252" y="16632"/>
                  </a:lnTo>
                  <a:lnTo>
                    <a:pt x="14009" y="17676"/>
                  </a:lnTo>
                  <a:lnTo>
                    <a:pt x="14681" y="18647"/>
                  </a:lnTo>
                  <a:lnTo>
                    <a:pt x="15267" y="19510"/>
                  </a:lnTo>
                  <a:lnTo>
                    <a:pt x="15747" y="20246"/>
                  </a:lnTo>
                  <a:lnTo>
                    <a:pt x="16120" y="20821"/>
                  </a:lnTo>
                  <a:lnTo>
                    <a:pt x="16194" y="20949"/>
                  </a:lnTo>
                  <a:lnTo>
                    <a:pt x="16237" y="21077"/>
                  </a:lnTo>
                  <a:lnTo>
                    <a:pt x="16258" y="21216"/>
                  </a:lnTo>
                  <a:lnTo>
                    <a:pt x="16248" y="21354"/>
                  </a:lnTo>
                  <a:lnTo>
                    <a:pt x="16226" y="21493"/>
                  </a:lnTo>
                  <a:lnTo>
                    <a:pt x="16173" y="21632"/>
                  </a:lnTo>
                  <a:lnTo>
                    <a:pt x="16098" y="21749"/>
                  </a:lnTo>
                  <a:lnTo>
                    <a:pt x="16013" y="21855"/>
                  </a:lnTo>
                  <a:lnTo>
                    <a:pt x="4361" y="32921"/>
                  </a:lnTo>
                  <a:lnTo>
                    <a:pt x="4276" y="33380"/>
                  </a:lnTo>
                  <a:lnTo>
                    <a:pt x="4190" y="33913"/>
                  </a:lnTo>
                  <a:lnTo>
                    <a:pt x="4073" y="34606"/>
                  </a:lnTo>
                  <a:lnTo>
                    <a:pt x="3967" y="35437"/>
                  </a:lnTo>
                  <a:lnTo>
                    <a:pt x="3860" y="36375"/>
                  </a:lnTo>
                  <a:lnTo>
                    <a:pt x="3807" y="36876"/>
                  </a:lnTo>
                  <a:lnTo>
                    <a:pt x="3764" y="37399"/>
                  </a:lnTo>
                  <a:lnTo>
                    <a:pt x="3732" y="37932"/>
                  </a:lnTo>
                  <a:lnTo>
                    <a:pt x="3700" y="38475"/>
                  </a:lnTo>
                  <a:lnTo>
                    <a:pt x="3689" y="39019"/>
                  </a:lnTo>
                  <a:lnTo>
                    <a:pt x="3679" y="39573"/>
                  </a:lnTo>
                  <a:lnTo>
                    <a:pt x="3689" y="40128"/>
                  </a:lnTo>
                  <a:lnTo>
                    <a:pt x="3711" y="40682"/>
                  </a:lnTo>
                  <a:lnTo>
                    <a:pt x="3743" y="41226"/>
                  </a:lnTo>
                  <a:lnTo>
                    <a:pt x="3796" y="41759"/>
                  </a:lnTo>
                  <a:lnTo>
                    <a:pt x="3871" y="42271"/>
                  </a:lnTo>
                  <a:lnTo>
                    <a:pt x="3967" y="42772"/>
                  </a:lnTo>
                  <a:lnTo>
                    <a:pt x="4020" y="43017"/>
                  </a:lnTo>
                  <a:lnTo>
                    <a:pt x="4084" y="43251"/>
                  </a:lnTo>
                  <a:lnTo>
                    <a:pt x="4148" y="43486"/>
                  </a:lnTo>
                  <a:lnTo>
                    <a:pt x="4222" y="43710"/>
                  </a:lnTo>
                  <a:lnTo>
                    <a:pt x="4297" y="43934"/>
                  </a:lnTo>
                  <a:lnTo>
                    <a:pt x="4382" y="44136"/>
                  </a:lnTo>
                  <a:lnTo>
                    <a:pt x="4468" y="44339"/>
                  </a:lnTo>
                  <a:lnTo>
                    <a:pt x="4564" y="44541"/>
                  </a:lnTo>
                  <a:lnTo>
                    <a:pt x="4670" y="44723"/>
                  </a:lnTo>
                  <a:lnTo>
                    <a:pt x="4777" y="44904"/>
                  </a:lnTo>
                  <a:lnTo>
                    <a:pt x="4894" y="45074"/>
                  </a:lnTo>
                  <a:lnTo>
                    <a:pt x="5022" y="45224"/>
                  </a:lnTo>
                  <a:lnTo>
                    <a:pt x="5161" y="45373"/>
                  </a:lnTo>
                  <a:lnTo>
                    <a:pt x="5299" y="45511"/>
                  </a:lnTo>
                  <a:lnTo>
                    <a:pt x="5448" y="45639"/>
                  </a:lnTo>
                  <a:lnTo>
                    <a:pt x="5598" y="45757"/>
                  </a:lnTo>
                  <a:lnTo>
                    <a:pt x="5758" y="45853"/>
                  </a:lnTo>
                  <a:lnTo>
                    <a:pt x="5928" y="45949"/>
                  </a:lnTo>
                  <a:lnTo>
                    <a:pt x="6088" y="46023"/>
                  </a:lnTo>
                  <a:lnTo>
                    <a:pt x="6259" y="46098"/>
                  </a:lnTo>
                  <a:lnTo>
                    <a:pt x="6429" y="46162"/>
                  </a:lnTo>
                  <a:lnTo>
                    <a:pt x="6589" y="46204"/>
                  </a:lnTo>
                  <a:lnTo>
                    <a:pt x="6760" y="46247"/>
                  </a:lnTo>
                  <a:lnTo>
                    <a:pt x="6930" y="46279"/>
                  </a:lnTo>
                  <a:lnTo>
                    <a:pt x="7111" y="46300"/>
                  </a:lnTo>
                  <a:lnTo>
                    <a:pt x="7282" y="46322"/>
                  </a:lnTo>
                  <a:lnTo>
                    <a:pt x="7623" y="46322"/>
                  </a:lnTo>
                  <a:lnTo>
                    <a:pt x="7794" y="46311"/>
                  </a:lnTo>
                  <a:lnTo>
                    <a:pt x="7975" y="46290"/>
                  </a:lnTo>
                  <a:lnTo>
                    <a:pt x="8146" y="46268"/>
                  </a:lnTo>
                  <a:lnTo>
                    <a:pt x="8316" y="46236"/>
                  </a:lnTo>
                  <a:lnTo>
                    <a:pt x="8487" y="46194"/>
                  </a:lnTo>
                  <a:lnTo>
                    <a:pt x="8657" y="46151"/>
                  </a:lnTo>
                  <a:lnTo>
                    <a:pt x="8998" y="46045"/>
                  </a:lnTo>
                  <a:lnTo>
                    <a:pt x="9340" y="45906"/>
                  </a:lnTo>
                  <a:lnTo>
                    <a:pt x="9659" y="45757"/>
                  </a:lnTo>
                  <a:lnTo>
                    <a:pt x="9990" y="45586"/>
                  </a:lnTo>
                  <a:lnTo>
                    <a:pt x="10299" y="45394"/>
                  </a:lnTo>
                  <a:lnTo>
                    <a:pt x="10597" y="45192"/>
                  </a:lnTo>
                  <a:lnTo>
                    <a:pt x="10885" y="44978"/>
                  </a:lnTo>
                  <a:lnTo>
                    <a:pt x="11163" y="44765"/>
                  </a:lnTo>
                  <a:lnTo>
                    <a:pt x="11429" y="44531"/>
                  </a:lnTo>
                  <a:lnTo>
                    <a:pt x="11674" y="44296"/>
                  </a:lnTo>
                  <a:lnTo>
                    <a:pt x="11898" y="44062"/>
                  </a:lnTo>
                  <a:lnTo>
                    <a:pt x="12111" y="43827"/>
                  </a:lnTo>
                  <a:lnTo>
                    <a:pt x="12303" y="43593"/>
                  </a:lnTo>
                  <a:lnTo>
                    <a:pt x="12463" y="43358"/>
                  </a:lnTo>
                  <a:lnTo>
                    <a:pt x="12612" y="43134"/>
                  </a:lnTo>
                  <a:lnTo>
                    <a:pt x="12740" y="42921"/>
                  </a:lnTo>
                  <a:lnTo>
                    <a:pt x="12836" y="42708"/>
                  </a:lnTo>
                  <a:lnTo>
                    <a:pt x="12900" y="42516"/>
                  </a:lnTo>
                  <a:lnTo>
                    <a:pt x="12943" y="42335"/>
                  </a:lnTo>
                  <a:lnTo>
                    <a:pt x="12954" y="42249"/>
                  </a:lnTo>
                  <a:lnTo>
                    <a:pt x="12964" y="42175"/>
                  </a:lnTo>
                  <a:lnTo>
                    <a:pt x="12954" y="42100"/>
                  </a:lnTo>
                  <a:lnTo>
                    <a:pt x="12943" y="42036"/>
                  </a:lnTo>
                  <a:lnTo>
                    <a:pt x="12922" y="41972"/>
                  </a:lnTo>
                  <a:lnTo>
                    <a:pt x="12890" y="41919"/>
                  </a:lnTo>
                  <a:lnTo>
                    <a:pt x="12858" y="41866"/>
                  </a:lnTo>
                  <a:lnTo>
                    <a:pt x="12804" y="41823"/>
                  </a:lnTo>
                  <a:lnTo>
                    <a:pt x="12730" y="41759"/>
                  </a:lnTo>
                  <a:lnTo>
                    <a:pt x="12655" y="41727"/>
                  </a:lnTo>
                  <a:lnTo>
                    <a:pt x="12570" y="41716"/>
                  </a:lnTo>
                  <a:lnTo>
                    <a:pt x="12484" y="41716"/>
                  </a:lnTo>
                  <a:lnTo>
                    <a:pt x="12388" y="41738"/>
                  </a:lnTo>
                  <a:lnTo>
                    <a:pt x="12303" y="41770"/>
                  </a:lnTo>
                  <a:lnTo>
                    <a:pt x="12207" y="41823"/>
                  </a:lnTo>
                  <a:lnTo>
                    <a:pt x="12111" y="41887"/>
                  </a:lnTo>
                  <a:lnTo>
                    <a:pt x="12015" y="41951"/>
                  </a:lnTo>
                  <a:lnTo>
                    <a:pt x="11909" y="42036"/>
                  </a:lnTo>
                  <a:lnTo>
                    <a:pt x="11706" y="42239"/>
                  </a:lnTo>
                  <a:lnTo>
                    <a:pt x="11493" y="42463"/>
                  </a:lnTo>
                  <a:lnTo>
                    <a:pt x="11269" y="42697"/>
                  </a:lnTo>
                  <a:lnTo>
                    <a:pt x="10800" y="43209"/>
                  </a:lnTo>
                  <a:lnTo>
                    <a:pt x="10566" y="43454"/>
                  </a:lnTo>
                  <a:lnTo>
                    <a:pt x="10320" y="43678"/>
                  </a:lnTo>
                  <a:lnTo>
                    <a:pt x="10192" y="43784"/>
                  </a:lnTo>
                  <a:lnTo>
                    <a:pt x="10075" y="43880"/>
                  </a:lnTo>
                  <a:lnTo>
                    <a:pt x="9947" y="43966"/>
                  </a:lnTo>
                  <a:lnTo>
                    <a:pt x="9819" y="44040"/>
                  </a:lnTo>
                  <a:lnTo>
                    <a:pt x="9691" y="44104"/>
                  </a:lnTo>
                  <a:lnTo>
                    <a:pt x="9563" y="44158"/>
                  </a:lnTo>
                  <a:lnTo>
                    <a:pt x="9435" y="44200"/>
                  </a:lnTo>
                  <a:lnTo>
                    <a:pt x="9308" y="44222"/>
                  </a:lnTo>
                  <a:lnTo>
                    <a:pt x="9180" y="44232"/>
                  </a:lnTo>
                  <a:lnTo>
                    <a:pt x="9052" y="44222"/>
                  </a:lnTo>
                  <a:lnTo>
                    <a:pt x="8924" y="44190"/>
                  </a:lnTo>
                  <a:lnTo>
                    <a:pt x="8806" y="44147"/>
                  </a:lnTo>
                  <a:lnTo>
                    <a:pt x="8679" y="44094"/>
                  </a:lnTo>
                  <a:lnTo>
                    <a:pt x="8551" y="44019"/>
                  </a:lnTo>
                  <a:lnTo>
                    <a:pt x="8433" y="43934"/>
                  </a:lnTo>
                  <a:lnTo>
                    <a:pt x="8316" y="43838"/>
                  </a:lnTo>
                  <a:lnTo>
                    <a:pt x="8199" y="43720"/>
                  </a:lnTo>
                  <a:lnTo>
                    <a:pt x="8092" y="43603"/>
                  </a:lnTo>
                  <a:lnTo>
                    <a:pt x="7986" y="43465"/>
                  </a:lnTo>
                  <a:lnTo>
                    <a:pt x="7890" y="43326"/>
                  </a:lnTo>
                  <a:lnTo>
                    <a:pt x="7794" y="43166"/>
                  </a:lnTo>
                  <a:lnTo>
                    <a:pt x="7708" y="43006"/>
                  </a:lnTo>
                  <a:lnTo>
                    <a:pt x="7623" y="42836"/>
                  </a:lnTo>
                  <a:lnTo>
                    <a:pt x="7549" y="42654"/>
                  </a:lnTo>
                  <a:lnTo>
                    <a:pt x="7485" y="42473"/>
                  </a:lnTo>
                  <a:lnTo>
                    <a:pt x="7431" y="42281"/>
                  </a:lnTo>
                  <a:lnTo>
                    <a:pt x="7378" y="42079"/>
                  </a:lnTo>
                  <a:lnTo>
                    <a:pt x="7335" y="41876"/>
                  </a:lnTo>
                  <a:lnTo>
                    <a:pt x="7314" y="41674"/>
                  </a:lnTo>
                  <a:lnTo>
                    <a:pt x="7293" y="41471"/>
                  </a:lnTo>
                  <a:lnTo>
                    <a:pt x="7282" y="41258"/>
                  </a:lnTo>
                  <a:lnTo>
                    <a:pt x="7282" y="41045"/>
                  </a:lnTo>
                  <a:lnTo>
                    <a:pt x="7303" y="40831"/>
                  </a:lnTo>
                  <a:lnTo>
                    <a:pt x="7325" y="40618"/>
                  </a:lnTo>
                  <a:lnTo>
                    <a:pt x="7367" y="40405"/>
                  </a:lnTo>
                  <a:lnTo>
                    <a:pt x="7421" y="40192"/>
                  </a:lnTo>
                  <a:lnTo>
                    <a:pt x="7485" y="39979"/>
                  </a:lnTo>
                  <a:lnTo>
                    <a:pt x="7570" y="39765"/>
                  </a:lnTo>
                  <a:lnTo>
                    <a:pt x="7666" y="39563"/>
                  </a:lnTo>
                  <a:lnTo>
                    <a:pt x="7772" y="39360"/>
                  </a:lnTo>
                  <a:lnTo>
                    <a:pt x="7879" y="39158"/>
                  </a:lnTo>
                  <a:lnTo>
                    <a:pt x="7975" y="38966"/>
                  </a:lnTo>
                  <a:lnTo>
                    <a:pt x="8039" y="38763"/>
                  </a:lnTo>
                  <a:lnTo>
                    <a:pt x="8082" y="38571"/>
                  </a:lnTo>
                  <a:lnTo>
                    <a:pt x="8103" y="38379"/>
                  </a:lnTo>
                  <a:lnTo>
                    <a:pt x="8114" y="38198"/>
                  </a:lnTo>
                  <a:lnTo>
                    <a:pt x="8103" y="38017"/>
                  </a:lnTo>
                  <a:lnTo>
                    <a:pt x="8071" y="37836"/>
                  </a:lnTo>
                  <a:lnTo>
                    <a:pt x="8039" y="37665"/>
                  </a:lnTo>
                  <a:lnTo>
                    <a:pt x="7986" y="37484"/>
                  </a:lnTo>
                  <a:lnTo>
                    <a:pt x="7922" y="37324"/>
                  </a:lnTo>
                  <a:lnTo>
                    <a:pt x="7847" y="37164"/>
                  </a:lnTo>
                  <a:lnTo>
                    <a:pt x="7772" y="37004"/>
                  </a:lnTo>
                  <a:lnTo>
                    <a:pt x="7676" y="36855"/>
                  </a:lnTo>
                  <a:lnTo>
                    <a:pt x="7581" y="36706"/>
                  </a:lnTo>
                  <a:lnTo>
                    <a:pt x="7485" y="36567"/>
                  </a:lnTo>
                  <a:lnTo>
                    <a:pt x="7271" y="36311"/>
                  </a:lnTo>
                  <a:lnTo>
                    <a:pt x="7058" y="36077"/>
                  </a:lnTo>
                  <a:lnTo>
                    <a:pt x="6845" y="35874"/>
                  </a:lnTo>
                  <a:lnTo>
                    <a:pt x="6653" y="35704"/>
                  </a:lnTo>
                  <a:lnTo>
                    <a:pt x="6482" y="35565"/>
                  </a:lnTo>
                  <a:lnTo>
                    <a:pt x="6344" y="35458"/>
                  </a:lnTo>
                  <a:lnTo>
                    <a:pt x="6227" y="35384"/>
                  </a:lnTo>
                  <a:lnTo>
                    <a:pt x="6898" y="34872"/>
                  </a:lnTo>
                  <a:lnTo>
                    <a:pt x="8668" y="33540"/>
                  </a:lnTo>
                  <a:lnTo>
                    <a:pt x="11163" y="31621"/>
                  </a:lnTo>
                  <a:lnTo>
                    <a:pt x="12570" y="30533"/>
                  </a:lnTo>
                  <a:lnTo>
                    <a:pt x="14030" y="29393"/>
                  </a:lnTo>
                  <a:lnTo>
                    <a:pt x="15480" y="28252"/>
                  </a:lnTo>
                  <a:lnTo>
                    <a:pt x="16887" y="27122"/>
                  </a:lnTo>
                  <a:lnTo>
                    <a:pt x="18209" y="26045"/>
                  </a:lnTo>
                  <a:lnTo>
                    <a:pt x="18817" y="25533"/>
                  </a:lnTo>
                  <a:lnTo>
                    <a:pt x="19382" y="25054"/>
                  </a:lnTo>
                  <a:lnTo>
                    <a:pt x="19915" y="24595"/>
                  </a:lnTo>
                  <a:lnTo>
                    <a:pt x="20384" y="24179"/>
                  </a:lnTo>
                  <a:lnTo>
                    <a:pt x="20800" y="23796"/>
                  </a:lnTo>
                  <a:lnTo>
                    <a:pt x="21152" y="23455"/>
                  </a:lnTo>
                  <a:lnTo>
                    <a:pt x="21439" y="23156"/>
                  </a:lnTo>
                  <a:lnTo>
                    <a:pt x="21653" y="22911"/>
                  </a:lnTo>
                  <a:lnTo>
                    <a:pt x="21727" y="22804"/>
                  </a:lnTo>
                  <a:lnTo>
                    <a:pt x="21781" y="22719"/>
                  </a:lnTo>
                  <a:lnTo>
                    <a:pt x="21813" y="22644"/>
                  </a:lnTo>
                  <a:lnTo>
                    <a:pt x="21823" y="22580"/>
                  </a:lnTo>
                  <a:lnTo>
                    <a:pt x="21813" y="22463"/>
                  </a:lnTo>
                  <a:lnTo>
                    <a:pt x="21791" y="22314"/>
                  </a:lnTo>
                  <a:lnTo>
                    <a:pt x="21759" y="22122"/>
                  </a:lnTo>
                  <a:lnTo>
                    <a:pt x="21717" y="21909"/>
                  </a:lnTo>
                  <a:lnTo>
                    <a:pt x="21653" y="21674"/>
                  </a:lnTo>
                  <a:lnTo>
                    <a:pt x="21578" y="21397"/>
                  </a:lnTo>
                  <a:lnTo>
                    <a:pt x="21482" y="21098"/>
                  </a:lnTo>
                  <a:lnTo>
                    <a:pt x="21375" y="20779"/>
                  </a:lnTo>
                  <a:lnTo>
                    <a:pt x="21258" y="20427"/>
                  </a:lnTo>
                  <a:lnTo>
                    <a:pt x="21120" y="20054"/>
                  </a:lnTo>
                  <a:lnTo>
                    <a:pt x="20960" y="19659"/>
                  </a:lnTo>
                  <a:lnTo>
                    <a:pt x="20800" y="19233"/>
                  </a:lnTo>
                  <a:lnTo>
                    <a:pt x="20608" y="18796"/>
                  </a:lnTo>
                  <a:lnTo>
                    <a:pt x="20405" y="18327"/>
                  </a:lnTo>
                  <a:lnTo>
                    <a:pt x="20192" y="17847"/>
                  </a:lnTo>
                  <a:lnTo>
                    <a:pt x="19958" y="17346"/>
                  </a:lnTo>
                  <a:lnTo>
                    <a:pt x="19702" y="16824"/>
                  </a:lnTo>
                  <a:lnTo>
                    <a:pt x="19435" y="16280"/>
                  </a:lnTo>
                  <a:lnTo>
                    <a:pt x="19147" y="15725"/>
                  </a:lnTo>
                  <a:lnTo>
                    <a:pt x="18838" y="15160"/>
                  </a:lnTo>
                  <a:lnTo>
                    <a:pt x="18508" y="14574"/>
                  </a:lnTo>
                  <a:lnTo>
                    <a:pt x="18167" y="13977"/>
                  </a:lnTo>
                  <a:lnTo>
                    <a:pt x="17804" y="13359"/>
                  </a:lnTo>
                  <a:lnTo>
                    <a:pt x="17431" y="12741"/>
                  </a:lnTo>
                  <a:lnTo>
                    <a:pt x="17026" y="12101"/>
                  </a:lnTo>
                  <a:lnTo>
                    <a:pt x="16610" y="11461"/>
                  </a:lnTo>
                  <a:lnTo>
                    <a:pt x="16173" y="10800"/>
                  </a:lnTo>
                  <a:lnTo>
                    <a:pt x="15704" y="10139"/>
                  </a:lnTo>
                  <a:lnTo>
                    <a:pt x="15224" y="9468"/>
                  </a:lnTo>
                  <a:lnTo>
                    <a:pt x="14734" y="8796"/>
                  </a:lnTo>
                  <a:lnTo>
                    <a:pt x="14211" y="8114"/>
                  </a:lnTo>
                  <a:lnTo>
                    <a:pt x="13668" y="7431"/>
                  </a:lnTo>
                  <a:lnTo>
                    <a:pt x="13391" y="7090"/>
                  </a:lnTo>
                  <a:lnTo>
                    <a:pt x="13113" y="6760"/>
                  </a:lnTo>
                  <a:lnTo>
                    <a:pt x="12826" y="6440"/>
                  </a:lnTo>
                  <a:lnTo>
                    <a:pt x="12538" y="6131"/>
                  </a:lnTo>
                  <a:lnTo>
                    <a:pt x="12261" y="5832"/>
                  </a:lnTo>
                  <a:lnTo>
                    <a:pt x="11973" y="5545"/>
                  </a:lnTo>
                  <a:lnTo>
                    <a:pt x="11674" y="5267"/>
                  </a:lnTo>
                  <a:lnTo>
                    <a:pt x="11386" y="5001"/>
                  </a:lnTo>
                  <a:lnTo>
                    <a:pt x="11099" y="4745"/>
                  </a:lnTo>
                  <a:lnTo>
                    <a:pt x="10800" y="4489"/>
                  </a:lnTo>
                  <a:lnTo>
                    <a:pt x="10512" y="4244"/>
                  </a:lnTo>
                  <a:lnTo>
                    <a:pt x="10214" y="4020"/>
                  </a:lnTo>
                  <a:lnTo>
                    <a:pt x="9926" y="3796"/>
                  </a:lnTo>
                  <a:lnTo>
                    <a:pt x="9627" y="3572"/>
                  </a:lnTo>
                  <a:lnTo>
                    <a:pt x="9340" y="3370"/>
                  </a:lnTo>
                  <a:lnTo>
                    <a:pt x="9041" y="3167"/>
                  </a:lnTo>
                  <a:lnTo>
                    <a:pt x="8465" y="2794"/>
                  </a:lnTo>
                  <a:lnTo>
                    <a:pt x="7890" y="2453"/>
                  </a:lnTo>
                  <a:lnTo>
                    <a:pt x="7314" y="2133"/>
                  </a:lnTo>
                  <a:lnTo>
                    <a:pt x="6749" y="1856"/>
                  </a:lnTo>
                  <a:lnTo>
                    <a:pt x="6205" y="1589"/>
                  </a:lnTo>
                  <a:lnTo>
                    <a:pt x="5662" y="1355"/>
                  </a:lnTo>
                  <a:lnTo>
                    <a:pt x="5139" y="1152"/>
                  </a:lnTo>
                  <a:lnTo>
                    <a:pt x="4627" y="960"/>
                  </a:lnTo>
                  <a:lnTo>
                    <a:pt x="4126" y="790"/>
                  </a:lnTo>
                  <a:lnTo>
                    <a:pt x="3657" y="651"/>
                  </a:lnTo>
                  <a:lnTo>
                    <a:pt x="3199" y="523"/>
                  </a:lnTo>
                  <a:lnTo>
                    <a:pt x="2773" y="417"/>
                  </a:lnTo>
                  <a:lnTo>
                    <a:pt x="2357" y="321"/>
                  </a:lnTo>
                  <a:lnTo>
                    <a:pt x="1984" y="246"/>
                  </a:lnTo>
                  <a:lnTo>
                    <a:pt x="1632" y="182"/>
                  </a:lnTo>
                  <a:lnTo>
                    <a:pt x="1301" y="129"/>
                  </a:lnTo>
                  <a:lnTo>
                    <a:pt x="758" y="54"/>
                  </a:lnTo>
                  <a:lnTo>
                    <a:pt x="342" y="22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96;p38">
              <a:extLst>
                <a:ext uri="{FF2B5EF4-FFF2-40B4-BE49-F238E27FC236}">
                  <a16:creationId xmlns:a16="http://schemas.microsoft.com/office/drawing/2014/main" id="{8F66C96D-51FB-4570-CEE5-6C8CB2EF7C69}"/>
                </a:ext>
              </a:extLst>
            </p:cNvPr>
            <p:cNvSpPr/>
            <p:nvPr/>
          </p:nvSpPr>
          <p:spPr>
            <a:xfrm>
              <a:off x="6795194" y="2315658"/>
              <a:ext cx="457398" cy="435030"/>
            </a:xfrm>
            <a:custGeom>
              <a:avLst/>
              <a:gdLst/>
              <a:ahLst/>
              <a:cxnLst/>
              <a:rect l="l" t="t" r="r" b="b"/>
              <a:pathLst>
                <a:path w="37708" h="35864" extrusionOk="0">
                  <a:moveTo>
                    <a:pt x="18796" y="1"/>
                  </a:moveTo>
                  <a:lnTo>
                    <a:pt x="18412" y="22"/>
                  </a:lnTo>
                  <a:lnTo>
                    <a:pt x="18124" y="33"/>
                  </a:lnTo>
                  <a:lnTo>
                    <a:pt x="17783" y="65"/>
                  </a:lnTo>
                  <a:lnTo>
                    <a:pt x="17378" y="107"/>
                  </a:lnTo>
                  <a:lnTo>
                    <a:pt x="16930" y="171"/>
                  </a:lnTo>
                  <a:lnTo>
                    <a:pt x="16440" y="246"/>
                  </a:lnTo>
                  <a:lnTo>
                    <a:pt x="15917" y="342"/>
                  </a:lnTo>
                  <a:lnTo>
                    <a:pt x="15352" y="459"/>
                  </a:lnTo>
                  <a:lnTo>
                    <a:pt x="14766" y="598"/>
                  </a:lnTo>
                  <a:lnTo>
                    <a:pt x="14148" y="768"/>
                  </a:lnTo>
                  <a:lnTo>
                    <a:pt x="13519" y="960"/>
                  </a:lnTo>
                  <a:lnTo>
                    <a:pt x="13199" y="1067"/>
                  </a:lnTo>
                  <a:lnTo>
                    <a:pt x="12868" y="1184"/>
                  </a:lnTo>
                  <a:lnTo>
                    <a:pt x="12538" y="1312"/>
                  </a:lnTo>
                  <a:lnTo>
                    <a:pt x="12207" y="1450"/>
                  </a:lnTo>
                  <a:lnTo>
                    <a:pt x="11877" y="1589"/>
                  </a:lnTo>
                  <a:lnTo>
                    <a:pt x="11546" y="1738"/>
                  </a:lnTo>
                  <a:lnTo>
                    <a:pt x="11216" y="1909"/>
                  </a:lnTo>
                  <a:lnTo>
                    <a:pt x="10875" y="2079"/>
                  </a:lnTo>
                  <a:lnTo>
                    <a:pt x="10544" y="2261"/>
                  </a:lnTo>
                  <a:lnTo>
                    <a:pt x="10214" y="2453"/>
                  </a:lnTo>
                  <a:lnTo>
                    <a:pt x="9894" y="2655"/>
                  </a:lnTo>
                  <a:lnTo>
                    <a:pt x="9563" y="2868"/>
                  </a:lnTo>
                  <a:lnTo>
                    <a:pt x="9244" y="3092"/>
                  </a:lnTo>
                  <a:lnTo>
                    <a:pt x="8924" y="3327"/>
                  </a:lnTo>
                  <a:lnTo>
                    <a:pt x="8615" y="3572"/>
                  </a:lnTo>
                  <a:lnTo>
                    <a:pt x="8305" y="3828"/>
                  </a:lnTo>
                  <a:lnTo>
                    <a:pt x="7996" y="4105"/>
                  </a:lnTo>
                  <a:lnTo>
                    <a:pt x="7708" y="4382"/>
                  </a:lnTo>
                  <a:lnTo>
                    <a:pt x="7410" y="4681"/>
                  </a:lnTo>
                  <a:lnTo>
                    <a:pt x="7133" y="4990"/>
                  </a:lnTo>
                  <a:lnTo>
                    <a:pt x="6856" y="5310"/>
                  </a:lnTo>
                  <a:lnTo>
                    <a:pt x="6589" y="5651"/>
                  </a:lnTo>
                  <a:lnTo>
                    <a:pt x="6333" y="6003"/>
                  </a:lnTo>
                  <a:lnTo>
                    <a:pt x="6088" y="6365"/>
                  </a:lnTo>
                  <a:lnTo>
                    <a:pt x="5853" y="6749"/>
                  </a:lnTo>
                  <a:lnTo>
                    <a:pt x="5630" y="7143"/>
                  </a:lnTo>
                  <a:lnTo>
                    <a:pt x="5416" y="7548"/>
                  </a:lnTo>
                  <a:lnTo>
                    <a:pt x="5214" y="7975"/>
                  </a:lnTo>
                  <a:lnTo>
                    <a:pt x="5033" y="8412"/>
                  </a:lnTo>
                  <a:lnTo>
                    <a:pt x="4851" y="8870"/>
                  </a:lnTo>
                  <a:lnTo>
                    <a:pt x="4691" y="9339"/>
                  </a:lnTo>
                  <a:lnTo>
                    <a:pt x="4542" y="9830"/>
                  </a:lnTo>
                  <a:lnTo>
                    <a:pt x="4414" y="10331"/>
                  </a:lnTo>
                  <a:lnTo>
                    <a:pt x="4297" y="10853"/>
                  </a:lnTo>
                  <a:lnTo>
                    <a:pt x="4201" y="11397"/>
                  </a:lnTo>
                  <a:lnTo>
                    <a:pt x="4116" y="11951"/>
                  </a:lnTo>
                  <a:lnTo>
                    <a:pt x="4052" y="12527"/>
                  </a:lnTo>
                  <a:lnTo>
                    <a:pt x="3999" y="13124"/>
                  </a:lnTo>
                  <a:lnTo>
                    <a:pt x="3967" y="13732"/>
                  </a:lnTo>
                  <a:lnTo>
                    <a:pt x="3967" y="14361"/>
                  </a:lnTo>
                  <a:lnTo>
                    <a:pt x="3956" y="15032"/>
                  </a:lnTo>
                  <a:lnTo>
                    <a:pt x="3945" y="15672"/>
                  </a:lnTo>
                  <a:lnTo>
                    <a:pt x="3913" y="16301"/>
                  </a:lnTo>
                  <a:lnTo>
                    <a:pt x="3881" y="16908"/>
                  </a:lnTo>
                  <a:lnTo>
                    <a:pt x="3839" y="17495"/>
                  </a:lnTo>
                  <a:lnTo>
                    <a:pt x="3785" y="18070"/>
                  </a:lnTo>
                  <a:lnTo>
                    <a:pt x="3721" y="18625"/>
                  </a:lnTo>
                  <a:lnTo>
                    <a:pt x="3657" y="19158"/>
                  </a:lnTo>
                  <a:lnTo>
                    <a:pt x="3583" y="19680"/>
                  </a:lnTo>
                  <a:lnTo>
                    <a:pt x="3497" y="20181"/>
                  </a:lnTo>
                  <a:lnTo>
                    <a:pt x="3412" y="20672"/>
                  </a:lnTo>
                  <a:lnTo>
                    <a:pt x="3316" y="21151"/>
                  </a:lnTo>
                  <a:lnTo>
                    <a:pt x="3220" y="21610"/>
                  </a:lnTo>
                  <a:lnTo>
                    <a:pt x="3114" y="22058"/>
                  </a:lnTo>
                  <a:lnTo>
                    <a:pt x="3007" y="22495"/>
                  </a:lnTo>
                  <a:lnTo>
                    <a:pt x="2890" y="22910"/>
                  </a:lnTo>
                  <a:lnTo>
                    <a:pt x="2783" y="23316"/>
                  </a:lnTo>
                  <a:lnTo>
                    <a:pt x="2655" y="23721"/>
                  </a:lnTo>
                  <a:lnTo>
                    <a:pt x="2421" y="24467"/>
                  </a:lnTo>
                  <a:lnTo>
                    <a:pt x="2165" y="25181"/>
                  </a:lnTo>
                  <a:lnTo>
                    <a:pt x="1909" y="25853"/>
                  </a:lnTo>
                  <a:lnTo>
                    <a:pt x="1664" y="26482"/>
                  </a:lnTo>
                  <a:lnTo>
                    <a:pt x="1419" y="27079"/>
                  </a:lnTo>
                  <a:lnTo>
                    <a:pt x="950" y="28177"/>
                  </a:lnTo>
                  <a:lnTo>
                    <a:pt x="736" y="28699"/>
                  </a:lnTo>
                  <a:lnTo>
                    <a:pt x="544" y="29190"/>
                  </a:lnTo>
                  <a:lnTo>
                    <a:pt x="374" y="29669"/>
                  </a:lnTo>
                  <a:lnTo>
                    <a:pt x="235" y="30128"/>
                  </a:lnTo>
                  <a:lnTo>
                    <a:pt x="171" y="30362"/>
                  </a:lnTo>
                  <a:lnTo>
                    <a:pt x="129" y="30586"/>
                  </a:lnTo>
                  <a:lnTo>
                    <a:pt x="75" y="30810"/>
                  </a:lnTo>
                  <a:lnTo>
                    <a:pt x="43" y="31034"/>
                  </a:lnTo>
                  <a:lnTo>
                    <a:pt x="22" y="31247"/>
                  </a:lnTo>
                  <a:lnTo>
                    <a:pt x="11" y="31471"/>
                  </a:lnTo>
                  <a:lnTo>
                    <a:pt x="1" y="31695"/>
                  </a:lnTo>
                  <a:lnTo>
                    <a:pt x="11" y="31919"/>
                  </a:lnTo>
                  <a:lnTo>
                    <a:pt x="22" y="32132"/>
                  </a:lnTo>
                  <a:lnTo>
                    <a:pt x="54" y="32356"/>
                  </a:lnTo>
                  <a:lnTo>
                    <a:pt x="97" y="32590"/>
                  </a:lnTo>
                  <a:lnTo>
                    <a:pt x="150" y="32814"/>
                  </a:lnTo>
                  <a:lnTo>
                    <a:pt x="225" y="33038"/>
                  </a:lnTo>
                  <a:lnTo>
                    <a:pt x="299" y="33273"/>
                  </a:lnTo>
                  <a:lnTo>
                    <a:pt x="395" y="33518"/>
                  </a:lnTo>
                  <a:lnTo>
                    <a:pt x="502" y="33752"/>
                  </a:lnTo>
                  <a:lnTo>
                    <a:pt x="630" y="33998"/>
                  </a:lnTo>
                  <a:lnTo>
                    <a:pt x="768" y="34243"/>
                  </a:lnTo>
                  <a:lnTo>
                    <a:pt x="928" y="34499"/>
                  </a:lnTo>
                  <a:lnTo>
                    <a:pt x="1099" y="34765"/>
                  </a:lnTo>
                  <a:lnTo>
                    <a:pt x="1291" y="35021"/>
                  </a:lnTo>
                  <a:lnTo>
                    <a:pt x="1493" y="35298"/>
                  </a:lnTo>
                  <a:lnTo>
                    <a:pt x="1717" y="35575"/>
                  </a:lnTo>
                  <a:lnTo>
                    <a:pt x="1962" y="35863"/>
                  </a:lnTo>
                  <a:lnTo>
                    <a:pt x="7239" y="34488"/>
                  </a:lnTo>
                  <a:lnTo>
                    <a:pt x="6323" y="30917"/>
                  </a:lnTo>
                  <a:lnTo>
                    <a:pt x="8465" y="34147"/>
                  </a:lnTo>
                  <a:lnTo>
                    <a:pt x="18796" y="34243"/>
                  </a:lnTo>
                  <a:lnTo>
                    <a:pt x="18913" y="34243"/>
                  </a:lnTo>
                  <a:lnTo>
                    <a:pt x="29243" y="34147"/>
                  </a:lnTo>
                  <a:lnTo>
                    <a:pt x="31386" y="30917"/>
                  </a:lnTo>
                  <a:lnTo>
                    <a:pt x="30469" y="34488"/>
                  </a:lnTo>
                  <a:lnTo>
                    <a:pt x="35746" y="35863"/>
                  </a:lnTo>
                  <a:lnTo>
                    <a:pt x="35991" y="35575"/>
                  </a:lnTo>
                  <a:lnTo>
                    <a:pt x="36215" y="35298"/>
                  </a:lnTo>
                  <a:lnTo>
                    <a:pt x="36418" y="35021"/>
                  </a:lnTo>
                  <a:lnTo>
                    <a:pt x="36610" y="34765"/>
                  </a:lnTo>
                  <a:lnTo>
                    <a:pt x="36780" y="34499"/>
                  </a:lnTo>
                  <a:lnTo>
                    <a:pt x="36940" y="34243"/>
                  </a:lnTo>
                  <a:lnTo>
                    <a:pt x="37079" y="33998"/>
                  </a:lnTo>
                  <a:lnTo>
                    <a:pt x="37207" y="33752"/>
                  </a:lnTo>
                  <a:lnTo>
                    <a:pt x="37313" y="33518"/>
                  </a:lnTo>
                  <a:lnTo>
                    <a:pt x="37409" y="33273"/>
                  </a:lnTo>
                  <a:lnTo>
                    <a:pt x="37494" y="33038"/>
                  </a:lnTo>
                  <a:lnTo>
                    <a:pt x="37558" y="32814"/>
                  </a:lnTo>
                  <a:lnTo>
                    <a:pt x="37612" y="32590"/>
                  </a:lnTo>
                  <a:lnTo>
                    <a:pt x="37654" y="32356"/>
                  </a:lnTo>
                  <a:lnTo>
                    <a:pt x="37686" y="32132"/>
                  </a:lnTo>
                  <a:lnTo>
                    <a:pt x="37697" y="31919"/>
                  </a:lnTo>
                  <a:lnTo>
                    <a:pt x="37708" y="31695"/>
                  </a:lnTo>
                  <a:lnTo>
                    <a:pt x="37708" y="31471"/>
                  </a:lnTo>
                  <a:lnTo>
                    <a:pt x="37686" y="31247"/>
                  </a:lnTo>
                  <a:lnTo>
                    <a:pt x="37665" y="31034"/>
                  </a:lnTo>
                  <a:lnTo>
                    <a:pt x="37633" y="30810"/>
                  </a:lnTo>
                  <a:lnTo>
                    <a:pt x="37590" y="30586"/>
                  </a:lnTo>
                  <a:lnTo>
                    <a:pt x="37537" y="30362"/>
                  </a:lnTo>
                  <a:lnTo>
                    <a:pt x="37473" y="30128"/>
                  </a:lnTo>
                  <a:lnTo>
                    <a:pt x="37335" y="29669"/>
                  </a:lnTo>
                  <a:lnTo>
                    <a:pt x="37164" y="29190"/>
                  </a:lnTo>
                  <a:lnTo>
                    <a:pt x="36972" y="28699"/>
                  </a:lnTo>
                  <a:lnTo>
                    <a:pt x="36759" y="28177"/>
                  </a:lnTo>
                  <a:lnTo>
                    <a:pt x="36300" y="27079"/>
                  </a:lnTo>
                  <a:lnTo>
                    <a:pt x="36045" y="26482"/>
                  </a:lnTo>
                  <a:lnTo>
                    <a:pt x="35799" y="25853"/>
                  </a:lnTo>
                  <a:lnTo>
                    <a:pt x="35544" y="25181"/>
                  </a:lnTo>
                  <a:lnTo>
                    <a:pt x="35298" y="24467"/>
                  </a:lnTo>
                  <a:lnTo>
                    <a:pt x="35053" y="23721"/>
                  </a:lnTo>
                  <a:lnTo>
                    <a:pt x="34936" y="23316"/>
                  </a:lnTo>
                  <a:lnTo>
                    <a:pt x="34819" y="22910"/>
                  </a:lnTo>
                  <a:lnTo>
                    <a:pt x="34701" y="22495"/>
                  </a:lnTo>
                  <a:lnTo>
                    <a:pt x="34595" y="22058"/>
                  </a:lnTo>
                  <a:lnTo>
                    <a:pt x="34488" y="21610"/>
                  </a:lnTo>
                  <a:lnTo>
                    <a:pt x="34392" y="21151"/>
                  </a:lnTo>
                  <a:lnTo>
                    <a:pt x="34296" y="20672"/>
                  </a:lnTo>
                  <a:lnTo>
                    <a:pt x="34211" y="20181"/>
                  </a:lnTo>
                  <a:lnTo>
                    <a:pt x="34126" y="19680"/>
                  </a:lnTo>
                  <a:lnTo>
                    <a:pt x="34051" y="19158"/>
                  </a:lnTo>
                  <a:lnTo>
                    <a:pt x="33987" y="18625"/>
                  </a:lnTo>
                  <a:lnTo>
                    <a:pt x="33923" y="18070"/>
                  </a:lnTo>
                  <a:lnTo>
                    <a:pt x="33870" y="17495"/>
                  </a:lnTo>
                  <a:lnTo>
                    <a:pt x="33827" y="16908"/>
                  </a:lnTo>
                  <a:lnTo>
                    <a:pt x="33795" y="16301"/>
                  </a:lnTo>
                  <a:lnTo>
                    <a:pt x="33774" y="15672"/>
                  </a:lnTo>
                  <a:lnTo>
                    <a:pt x="33753" y="15032"/>
                  </a:lnTo>
                  <a:lnTo>
                    <a:pt x="33753" y="14361"/>
                  </a:lnTo>
                  <a:lnTo>
                    <a:pt x="33742" y="13732"/>
                  </a:lnTo>
                  <a:lnTo>
                    <a:pt x="33710" y="13124"/>
                  </a:lnTo>
                  <a:lnTo>
                    <a:pt x="33657" y="12527"/>
                  </a:lnTo>
                  <a:lnTo>
                    <a:pt x="33593" y="11951"/>
                  </a:lnTo>
                  <a:lnTo>
                    <a:pt x="33518" y="11397"/>
                  </a:lnTo>
                  <a:lnTo>
                    <a:pt x="33411" y="10853"/>
                  </a:lnTo>
                  <a:lnTo>
                    <a:pt x="33294" y="10331"/>
                  </a:lnTo>
                  <a:lnTo>
                    <a:pt x="33166" y="9830"/>
                  </a:lnTo>
                  <a:lnTo>
                    <a:pt x="33017" y="9339"/>
                  </a:lnTo>
                  <a:lnTo>
                    <a:pt x="32857" y="8870"/>
                  </a:lnTo>
                  <a:lnTo>
                    <a:pt x="32687" y="8412"/>
                  </a:lnTo>
                  <a:lnTo>
                    <a:pt x="32495" y="7975"/>
                  </a:lnTo>
                  <a:lnTo>
                    <a:pt x="32292" y="7548"/>
                  </a:lnTo>
                  <a:lnTo>
                    <a:pt x="32079" y="7143"/>
                  </a:lnTo>
                  <a:lnTo>
                    <a:pt x="31855" y="6749"/>
                  </a:lnTo>
                  <a:lnTo>
                    <a:pt x="31620" y="6365"/>
                  </a:lnTo>
                  <a:lnTo>
                    <a:pt x="31375" y="6003"/>
                  </a:lnTo>
                  <a:lnTo>
                    <a:pt x="31119" y="5651"/>
                  </a:lnTo>
                  <a:lnTo>
                    <a:pt x="30853" y="5310"/>
                  </a:lnTo>
                  <a:lnTo>
                    <a:pt x="30576" y="4990"/>
                  </a:lnTo>
                  <a:lnTo>
                    <a:pt x="30299" y="4681"/>
                  </a:lnTo>
                  <a:lnTo>
                    <a:pt x="30000" y="4382"/>
                  </a:lnTo>
                  <a:lnTo>
                    <a:pt x="29712" y="4105"/>
                  </a:lnTo>
                  <a:lnTo>
                    <a:pt x="29403" y="3828"/>
                  </a:lnTo>
                  <a:lnTo>
                    <a:pt x="29094" y="3572"/>
                  </a:lnTo>
                  <a:lnTo>
                    <a:pt x="28785" y="3327"/>
                  </a:lnTo>
                  <a:lnTo>
                    <a:pt x="28465" y="3092"/>
                  </a:lnTo>
                  <a:lnTo>
                    <a:pt x="28145" y="2868"/>
                  </a:lnTo>
                  <a:lnTo>
                    <a:pt x="27825" y="2655"/>
                  </a:lnTo>
                  <a:lnTo>
                    <a:pt x="27495" y="2453"/>
                  </a:lnTo>
                  <a:lnTo>
                    <a:pt x="27164" y="2261"/>
                  </a:lnTo>
                  <a:lnTo>
                    <a:pt x="26834" y="2079"/>
                  </a:lnTo>
                  <a:lnTo>
                    <a:pt x="26503" y="1909"/>
                  </a:lnTo>
                  <a:lnTo>
                    <a:pt x="26162" y="1738"/>
                  </a:lnTo>
                  <a:lnTo>
                    <a:pt x="25832" y="1589"/>
                  </a:lnTo>
                  <a:lnTo>
                    <a:pt x="25501" y="1450"/>
                  </a:lnTo>
                  <a:lnTo>
                    <a:pt x="25171" y="1312"/>
                  </a:lnTo>
                  <a:lnTo>
                    <a:pt x="24840" y="1184"/>
                  </a:lnTo>
                  <a:lnTo>
                    <a:pt x="24520" y="1067"/>
                  </a:lnTo>
                  <a:lnTo>
                    <a:pt x="24190" y="960"/>
                  </a:lnTo>
                  <a:lnTo>
                    <a:pt x="23561" y="768"/>
                  </a:lnTo>
                  <a:lnTo>
                    <a:pt x="22943" y="598"/>
                  </a:lnTo>
                  <a:lnTo>
                    <a:pt x="22356" y="459"/>
                  </a:lnTo>
                  <a:lnTo>
                    <a:pt x="21791" y="342"/>
                  </a:lnTo>
                  <a:lnTo>
                    <a:pt x="21269" y="246"/>
                  </a:lnTo>
                  <a:lnTo>
                    <a:pt x="20778" y="171"/>
                  </a:lnTo>
                  <a:lnTo>
                    <a:pt x="20331" y="107"/>
                  </a:lnTo>
                  <a:lnTo>
                    <a:pt x="19936" y="65"/>
                  </a:lnTo>
                  <a:lnTo>
                    <a:pt x="19584" y="33"/>
                  </a:lnTo>
                  <a:lnTo>
                    <a:pt x="19297" y="22"/>
                  </a:lnTo>
                  <a:lnTo>
                    <a:pt x="18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97;p38">
              <a:extLst>
                <a:ext uri="{FF2B5EF4-FFF2-40B4-BE49-F238E27FC236}">
                  <a16:creationId xmlns:a16="http://schemas.microsoft.com/office/drawing/2014/main" id="{0773A33D-11D6-C915-F9E6-C674B798711C}"/>
                </a:ext>
              </a:extLst>
            </p:cNvPr>
            <p:cNvSpPr/>
            <p:nvPr/>
          </p:nvSpPr>
          <p:spPr>
            <a:xfrm>
              <a:off x="6814336" y="3164658"/>
              <a:ext cx="265756" cy="996504"/>
            </a:xfrm>
            <a:custGeom>
              <a:avLst/>
              <a:gdLst/>
              <a:ahLst/>
              <a:cxnLst/>
              <a:rect l="l" t="t" r="r" b="b"/>
              <a:pathLst>
                <a:path w="21909" h="82152" extrusionOk="0">
                  <a:moveTo>
                    <a:pt x="6056" y="0"/>
                  </a:moveTo>
                  <a:lnTo>
                    <a:pt x="5736" y="245"/>
                  </a:lnTo>
                  <a:lnTo>
                    <a:pt x="5416" y="490"/>
                  </a:lnTo>
                  <a:lnTo>
                    <a:pt x="5118" y="757"/>
                  </a:lnTo>
                  <a:lnTo>
                    <a:pt x="4819" y="1024"/>
                  </a:lnTo>
                  <a:lnTo>
                    <a:pt x="4531" y="1301"/>
                  </a:lnTo>
                  <a:lnTo>
                    <a:pt x="4265" y="1589"/>
                  </a:lnTo>
                  <a:lnTo>
                    <a:pt x="3998" y="1876"/>
                  </a:lnTo>
                  <a:lnTo>
                    <a:pt x="3742" y="2175"/>
                  </a:lnTo>
                  <a:lnTo>
                    <a:pt x="3497" y="2484"/>
                  </a:lnTo>
                  <a:lnTo>
                    <a:pt x="3263" y="2804"/>
                  </a:lnTo>
                  <a:lnTo>
                    <a:pt x="3039" y="3134"/>
                  </a:lnTo>
                  <a:lnTo>
                    <a:pt x="2826" y="3465"/>
                  </a:lnTo>
                  <a:lnTo>
                    <a:pt x="2612" y="3806"/>
                  </a:lnTo>
                  <a:lnTo>
                    <a:pt x="2421" y="4147"/>
                  </a:lnTo>
                  <a:lnTo>
                    <a:pt x="2229" y="4499"/>
                  </a:lnTo>
                  <a:lnTo>
                    <a:pt x="2047" y="4861"/>
                  </a:lnTo>
                  <a:lnTo>
                    <a:pt x="1877" y="5234"/>
                  </a:lnTo>
                  <a:lnTo>
                    <a:pt x="1706" y="5597"/>
                  </a:lnTo>
                  <a:lnTo>
                    <a:pt x="1557" y="5981"/>
                  </a:lnTo>
                  <a:lnTo>
                    <a:pt x="1408" y="6365"/>
                  </a:lnTo>
                  <a:lnTo>
                    <a:pt x="1269" y="6759"/>
                  </a:lnTo>
                  <a:lnTo>
                    <a:pt x="1141" y="7153"/>
                  </a:lnTo>
                  <a:lnTo>
                    <a:pt x="1013" y="7559"/>
                  </a:lnTo>
                  <a:lnTo>
                    <a:pt x="896" y="7964"/>
                  </a:lnTo>
                  <a:lnTo>
                    <a:pt x="789" y="8369"/>
                  </a:lnTo>
                  <a:lnTo>
                    <a:pt x="693" y="8785"/>
                  </a:lnTo>
                  <a:lnTo>
                    <a:pt x="598" y="9211"/>
                  </a:lnTo>
                  <a:lnTo>
                    <a:pt x="512" y="9637"/>
                  </a:lnTo>
                  <a:lnTo>
                    <a:pt x="427" y="10064"/>
                  </a:lnTo>
                  <a:lnTo>
                    <a:pt x="363" y="10501"/>
                  </a:lnTo>
                  <a:lnTo>
                    <a:pt x="299" y="10938"/>
                  </a:lnTo>
                  <a:lnTo>
                    <a:pt x="235" y="11386"/>
                  </a:lnTo>
                  <a:lnTo>
                    <a:pt x="182" y="11833"/>
                  </a:lnTo>
                  <a:lnTo>
                    <a:pt x="139" y="12281"/>
                  </a:lnTo>
                  <a:lnTo>
                    <a:pt x="96" y="12729"/>
                  </a:lnTo>
                  <a:lnTo>
                    <a:pt x="64" y="13187"/>
                  </a:lnTo>
                  <a:lnTo>
                    <a:pt x="22" y="14115"/>
                  </a:lnTo>
                  <a:lnTo>
                    <a:pt x="1" y="15042"/>
                  </a:lnTo>
                  <a:lnTo>
                    <a:pt x="1" y="15980"/>
                  </a:lnTo>
                  <a:lnTo>
                    <a:pt x="11" y="16929"/>
                  </a:lnTo>
                  <a:lnTo>
                    <a:pt x="54" y="17889"/>
                  </a:lnTo>
                  <a:lnTo>
                    <a:pt x="118" y="18848"/>
                  </a:lnTo>
                  <a:lnTo>
                    <a:pt x="192" y="19818"/>
                  </a:lnTo>
                  <a:lnTo>
                    <a:pt x="288" y="20778"/>
                  </a:lnTo>
                  <a:lnTo>
                    <a:pt x="406" y="21748"/>
                  </a:lnTo>
                  <a:lnTo>
                    <a:pt x="523" y="22718"/>
                  </a:lnTo>
                  <a:lnTo>
                    <a:pt x="672" y="23678"/>
                  </a:lnTo>
                  <a:lnTo>
                    <a:pt x="821" y="24648"/>
                  </a:lnTo>
                  <a:lnTo>
                    <a:pt x="992" y="25596"/>
                  </a:lnTo>
                  <a:lnTo>
                    <a:pt x="1173" y="26556"/>
                  </a:lnTo>
                  <a:lnTo>
                    <a:pt x="1354" y="27494"/>
                  </a:lnTo>
                  <a:lnTo>
                    <a:pt x="1557" y="28432"/>
                  </a:lnTo>
                  <a:lnTo>
                    <a:pt x="1760" y="29360"/>
                  </a:lnTo>
                  <a:lnTo>
                    <a:pt x="1973" y="30266"/>
                  </a:lnTo>
                  <a:lnTo>
                    <a:pt x="2197" y="31172"/>
                  </a:lnTo>
                  <a:lnTo>
                    <a:pt x="2421" y="32057"/>
                  </a:lnTo>
                  <a:lnTo>
                    <a:pt x="2655" y="32920"/>
                  </a:lnTo>
                  <a:lnTo>
                    <a:pt x="2879" y="33784"/>
                  </a:lnTo>
                  <a:lnTo>
                    <a:pt x="3113" y="34615"/>
                  </a:lnTo>
                  <a:lnTo>
                    <a:pt x="3359" y="35426"/>
                  </a:lnTo>
                  <a:lnTo>
                    <a:pt x="3828" y="36993"/>
                  </a:lnTo>
                  <a:lnTo>
                    <a:pt x="4297" y="38464"/>
                  </a:lnTo>
                  <a:lnTo>
                    <a:pt x="4745" y="39818"/>
                  </a:lnTo>
                  <a:lnTo>
                    <a:pt x="5171" y="41065"/>
                  </a:lnTo>
                  <a:lnTo>
                    <a:pt x="5565" y="42174"/>
                  </a:lnTo>
                  <a:lnTo>
                    <a:pt x="5928" y="43144"/>
                  </a:lnTo>
                  <a:lnTo>
                    <a:pt x="6237" y="43965"/>
                  </a:lnTo>
                  <a:lnTo>
                    <a:pt x="6685" y="45106"/>
                  </a:lnTo>
                  <a:lnTo>
                    <a:pt x="6845" y="45511"/>
                  </a:lnTo>
                  <a:lnTo>
                    <a:pt x="6770" y="45660"/>
                  </a:lnTo>
                  <a:lnTo>
                    <a:pt x="6695" y="45809"/>
                  </a:lnTo>
                  <a:lnTo>
                    <a:pt x="6546" y="46150"/>
                  </a:lnTo>
                  <a:lnTo>
                    <a:pt x="6408" y="46523"/>
                  </a:lnTo>
                  <a:lnTo>
                    <a:pt x="6290" y="46928"/>
                  </a:lnTo>
                  <a:lnTo>
                    <a:pt x="6173" y="47366"/>
                  </a:lnTo>
                  <a:lnTo>
                    <a:pt x="6077" y="47824"/>
                  </a:lnTo>
                  <a:lnTo>
                    <a:pt x="5981" y="48314"/>
                  </a:lnTo>
                  <a:lnTo>
                    <a:pt x="5907" y="48826"/>
                  </a:lnTo>
                  <a:lnTo>
                    <a:pt x="5832" y="49370"/>
                  </a:lnTo>
                  <a:lnTo>
                    <a:pt x="5779" y="49924"/>
                  </a:lnTo>
                  <a:lnTo>
                    <a:pt x="5725" y="50510"/>
                  </a:lnTo>
                  <a:lnTo>
                    <a:pt x="5683" y="51118"/>
                  </a:lnTo>
                  <a:lnTo>
                    <a:pt x="5640" y="51747"/>
                  </a:lnTo>
                  <a:lnTo>
                    <a:pt x="5619" y="52397"/>
                  </a:lnTo>
                  <a:lnTo>
                    <a:pt x="5597" y="53058"/>
                  </a:lnTo>
                  <a:lnTo>
                    <a:pt x="5587" y="53741"/>
                  </a:lnTo>
                  <a:lnTo>
                    <a:pt x="5587" y="54434"/>
                  </a:lnTo>
                  <a:lnTo>
                    <a:pt x="5587" y="55137"/>
                  </a:lnTo>
                  <a:lnTo>
                    <a:pt x="5619" y="56598"/>
                  </a:lnTo>
                  <a:lnTo>
                    <a:pt x="5672" y="58090"/>
                  </a:lnTo>
                  <a:lnTo>
                    <a:pt x="5747" y="59615"/>
                  </a:lnTo>
                  <a:lnTo>
                    <a:pt x="5843" y="61161"/>
                  </a:lnTo>
                  <a:lnTo>
                    <a:pt x="5949" y="62717"/>
                  </a:lnTo>
                  <a:lnTo>
                    <a:pt x="6077" y="64273"/>
                  </a:lnTo>
                  <a:lnTo>
                    <a:pt x="6216" y="65830"/>
                  </a:lnTo>
                  <a:lnTo>
                    <a:pt x="6365" y="67354"/>
                  </a:lnTo>
                  <a:lnTo>
                    <a:pt x="6525" y="68868"/>
                  </a:lnTo>
                  <a:lnTo>
                    <a:pt x="6685" y="70329"/>
                  </a:lnTo>
                  <a:lnTo>
                    <a:pt x="6845" y="71747"/>
                  </a:lnTo>
                  <a:lnTo>
                    <a:pt x="7015" y="73111"/>
                  </a:lnTo>
                  <a:lnTo>
                    <a:pt x="7175" y="74412"/>
                  </a:lnTo>
                  <a:lnTo>
                    <a:pt x="7495" y="76757"/>
                  </a:lnTo>
                  <a:lnTo>
                    <a:pt x="7772" y="78719"/>
                  </a:lnTo>
                  <a:lnTo>
                    <a:pt x="7996" y="80222"/>
                  </a:lnTo>
                  <a:lnTo>
                    <a:pt x="8199" y="81512"/>
                  </a:lnTo>
                  <a:lnTo>
                    <a:pt x="8497" y="81640"/>
                  </a:lnTo>
                  <a:lnTo>
                    <a:pt x="8796" y="81746"/>
                  </a:lnTo>
                  <a:lnTo>
                    <a:pt x="9105" y="81842"/>
                  </a:lnTo>
                  <a:lnTo>
                    <a:pt x="9414" y="81928"/>
                  </a:lnTo>
                  <a:lnTo>
                    <a:pt x="9723" y="81992"/>
                  </a:lnTo>
                  <a:lnTo>
                    <a:pt x="10032" y="82045"/>
                  </a:lnTo>
                  <a:lnTo>
                    <a:pt x="10341" y="82087"/>
                  </a:lnTo>
                  <a:lnTo>
                    <a:pt x="10651" y="82119"/>
                  </a:lnTo>
                  <a:lnTo>
                    <a:pt x="10960" y="82141"/>
                  </a:lnTo>
                  <a:lnTo>
                    <a:pt x="11269" y="82151"/>
                  </a:lnTo>
                  <a:lnTo>
                    <a:pt x="11567" y="82151"/>
                  </a:lnTo>
                  <a:lnTo>
                    <a:pt x="11866" y="82141"/>
                  </a:lnTo>
                  <a:lnTo>
                    <a:pt x="12154" y="82130"/>
                  </a:lnTo>
                  <a:lnTo>
                    <a:pt x="12442" y="82109"/>
                  </a:lnTo>
                  <a:lnTo>
                    <a:pt x="12985" y="82055"/>
                  </a:lnTo>
                  <a:lnTo>
                    <a:pt x="13486" y="81981"/>
                  </a:lnTo>
                  <a:lnTo>
                    <a:pt x="13955" y="81896"/>
                  </a:lnTo>
                  <a:lnTo>
                    <a:pt x="14361" y="81800"/>
                  </a:lnTo>
                  <a:lnTo>
                    <a:pt x="14712" y="81714"/>
                  </a:lnTo>
                  <a:lnTo>
                    <a:pt x="15000" y="81640"/>
                  </a:lnTo>
                  <a:lnTo>
                    <a:pt x="15213" y="81576"/>
                  </a:lnTo>
                  <a:lnTo>
                    <a:pt x="15395" y="81512"/>
                  </a:lnTo>
                  <a:lnTo>
                    <a:pt x="15640" y="77002"/>
                  </a:lnTo>
                  <a:lnTo>
                    <a:pt x="15917" y="72248"/>
                  </a:lnTo>
                  <a:lnTo>
                    <a:pt x="16247" y="66619"/>
                  </a:lnTo>
                  <a:lnTo>
                    <a:pt x="16429" y="63655"/>
                  </a:lnTo>
                  <a:lnTo>
                    <a:pt x="16621" y="60691"/>
                  </a:lnTo>
                  <a:lnTo>
                    <a:pt x="16812" y="57813"/>
                  </a:lnTo>
                  <a:lnTo>
                    <a:pt x="16994" y="55073"/>
                  </a:lnTo>
                  <a:lnTo>
                    <a:pt x="17186" y="52557"/>
                  </a:lnTo>
                  <a:lnTo>
                    <a:pt x="17367" y="50340"/>
                  </a:lnTo>
                  <a:lnTo>
                    <a:pt x="17452" y="49370"/>
                  </a:lnTo>
                  <a:lnTo>
                    <a:pt x="17537" y="48496"/>
                  </a:lnTo>
                  <a:lnTo>
                    <a:pt x="17612" y="47728"/>
                  </a:lnTo>
                  <a:lnTo>
                    <a:pt x="17687" y="47088"/>
                  </a:lnTo>
                  <a:lnTo>
                    <a:pt x="17761" y="46459"/>
                  </a:lnTo>
                  <a:lnTo>
                    <a:pt x="17825" y="45724"/>
                  </a:lnTo>
                  <a:lnTo>
                    <a:pt x="17879" y="44882"/>
                  </a:lnTo>
                  <a:lnTo>
                    <a:pt x="17921" y="43965"/>
                  </a:lnTo>
                  <a:lnTo>
                    <a:pt x="17964" y="42963"/>
                  </a:lnTo>
                  <a:lnTo>
                    <a:pt x="17996" y="41897"/>
                  </a:lnTo>
                  <a:lnTo>
                    <a:pt x="18028" y="40767"/>
                  </a:lnTo>
                  <a:lnTo>
                    <a:pt x="18049" y="39573"/>
                  </a:lnTo>
                  <a:lnTo>
                    <a:pt x="18081" y="37067"/>
                  </a:lnTo>
                  <a:lnTo>
                    <a:pt x="18092" y="34434"/>
                  </a:lnTo>
                  <a:lnTo>
                    <a:pt x="18081" y="31748"/>
                  </a:lnTo>
                  <a:lnTo>
                    <a:pt x="18070" y="29061"/>
                  </a:lnTo>
                  <a:lnTo>
                    <a:pt x="18038" y="26460"/>
                  </a:lnTo>
                  <a:lnTo>
                    <a:pt x="18006" y="23987"/>
                  </a:lnTo>
                  <a:lnTo>
                    <a:pt x="17932" y="19712"/>
                  </a:lnTo>
                  <a:lnTo>
                    <a:pt x="17879" y="16769"/>
                  </a:lnTo>
                  <a:lnTo>
                    <a:pt x="17847" y="15671"/>
                  </a:lnTo>
                  <a:lnTo>
                    <a:pt x="18795" y="15671"/>
                  </a:lnTo>
                  <a:lnTo>
                    <a:pt x="21908" y="1898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8;p38">
              <a:extLst>
                <a:ext uri="{FF2B5EF4-FFF2-40B4-BE49-F238E27FC236}">
                  <a16:creationId xmlns:a16="http://schemas.microsoft.com/office/drawing/2014/main" id="{FB89F200-2EC5-B879-876B-76903296CBF5}"/>
                </a:ext>
              </a:extLst>
            </p:cNvPr>
            <p:cNvSpPr/>
            <p:nvPr/>
          </p:nvSpPr>
          <p:spPr>
            <a:xfrm>
              <a:off x="7034954" y="3164658"/>
              <a:ext cx="219456" cy="996504"/>
            </a:xfrm>
            <a:custGeom>
              <a:avLst/>
              <a:gdLst/>
              <a:ahLst/>
              <a:cxnLst/>
              <a:rect l="l" t="t" r="r" b="b"/>
              <a:pathLst>
                <a:path w="18092" h="82152" extrusionOk="0">
                  <a:moveTo>
                    <a:pt x="6056" y="0"/>
                  </a:moveTo>
                  <a:lnTo>
                    <a:pt x="5736" y="245"/>
                  </a:lnTo>
                  <a:lnTo>
                    <a:pt x="5427" y="490"/>
                  </a:lnTo>
                  <a:lnTo>
                    <a:pt x="5118" y="757"/>
                  </a:lnTo>
                  <a:lnTo>
                    <a:pt x="4819" y="1024"/>
                  </a:lnTo>
                  <a:lnTo>
                    <a:pt x="4542" y="1301"/>
                  </a:lnTo>
                  <a:lnTo>
                    <a:pt x="4265" y="1589"/>
                  </a:lnTo>
                  <a:lnTo>
                    <a:pt x="3998" y="1876"/>
                  </a:lnTo>
                  <a:lnTo>
                    <a:pt x="3753" y="2175"/>
                  </a:lnTo>
                  <a:lnTo>
                    <a:pt x="3508" y="2484"/>
                  </a:lnTo>
                  <a:lnTo>
                    <a:pt x="3274" y="2804"/>
                  </a:lnTo>
                  <a:lnTo>
                    <a:pt x="3039" y="3134"/>
                  </a:lnTo>
                  <a:lnTo>
                    <a:pt x="2826" y="3465"/>
                  </a:lnTo>
                  <a:lnTo>
                    <a:pt x="2623" y="3806"/>
                  </a:lnTo>
                  <a:lnTo>
                    <a:pt x="2421" y="4147"/>
                  </a:lnTo>
                  <a:lnTo>
                    <a:pt x="2229" y="4499"/>
                  </a:lnTo>
                  <a:lnTo>
                    <a:pt x="2048" y="4861"/>
                  </a:lnTo>
                  <a:lnTo>
                    <a:pt x="1877" y="5234"/>
                  </a:lnTo>
                  <a:lnTo>
                    <a:pt x="1717" y="5597"/>
                  </a:lnTo>
                  <a:lnTo>
                    <a:pt x="1557" y="5981"/>
                  </a:lnTo>
                  <a:lnTo>
                    <a:pt x="1408" y="6365"/>
                  </a:lnTo>
                  <a:lnTo>
                    <a:pt x="1269" y="6759"/>
                  </a:lnTo>
                  <a:lnTo>
                    <a:pt x="1141" y="7153"/>
                  </a:lnTo>
                  <a:lnTo>
                    <a:pt x="1013" y="7559"/>
                  </a:lnTo>
                  <a:lnTo>
                    <a:pt x="907" y="7964"/>
                  </a:lnTo>
                  <a:lnTo>
                    <a:pt x="800" y="8369"/>
                  </a:lnTo>
                  <a:lnTo>
                    <a:pt x="694" y="8785"/>
                  </a:lnTo>
                  <a:lnTo>
                    <a:pt x="598" y="9211"/>
                  </a:lnTo>
                  <a:lnTo>
                    <a:pt x="512" y="9637"/>
                  </a:lnTo>
                  <a:lnTo>
                    <a:pt x="438" y="10064"/>
                  </a:lnTo>
                  <a:lnTo>
                    <a:pt x="363" y="10501"/>
                  </a:lnTo>
                  <a:lnTo>
                    <a:pt x="299" y="10938"/>
                  </a:lnTo>
                  <a:lnTo>
                    <a:pt x="246" y="11386"/>
                  </a:lnTo>
                  <a:lnTo>
                    <a:pt x="193" y="11833"/>
                  </a:lnTo>
                  <a:lnTo>
                    <a:pt x="150" y="12281"/>
                  </a:lnTo>
                  <a:lnTo>
                    <a:pt x="107" y="12729"/>
                  </a:lnTo>
                  <a:lnTo>
                    <a:pt x="75" y="13187"/>
                  </a:lnTo>
                  <a:lnTo>
                    <a:pt x="22" y="14115"/>
                  </a:lnTo>
                  <a:lnTo>
                    <a:pt x="1" y="15042"/>
                  </a:lnTo>
                  <a:lnTo>
                    <a:pt x="1" y="15980"/>
                  </a:lnTo>
                  <a:lnTo>
                    <a:pt x="22" y="16929"/>
                  </a:lnTo>
                  <a:lnTo>
                    <a:pt x="65" y="17889"/>
                  </a:lnTo>
                  <a:lnTo>
                    <a:pt x="118" y="18848"/>
                  </a:lnTo>
                  <a:lnTo>
                    <a:pt x="203" y="19818"/>
                  </a:lnTo>
                  <a:lnTo>
                    <a:pt x="299" y="20778"/>
                  </a:lnTo>
                  <a:lnTo>
                    <a:pt x="406" y="21748"/>
                  </a:lnTo>
                  <a:lnTo>
                    <a:pt x="534" y="22718"/>
                  </a:lnTo>
                  <a:lnTo>
                    <a:pt x="672" y="23678"/>
                  </a:lnTo>
                  <a:lnTo>
                    <a:pt x="832" y="24648"/>
                  </a:lnTo>
                  <a:lnTo>
                    <a:pt x="992" y="25596"/>
                  </a:lnTo>
                  <a:lnTo>
                    <a:pt x="1173" y="26556"/>
                  </a:lnTo>
                  <a:lnTo>
                    <a:pt x="1365" y="27494"/>
                  </a:lnTo>
                  <a:lnTo>
                    <a:pt x="1557" y="28432"/>
                  </a:lnTo>
                  <a:lnTo>
                    <a:pt x="1770" y="29360"/>
                  </a:lnTo>
                  <a:lnTo>
                    <a:pt x="1984" y="30266"/>
                  </a:lnTo>
                  <a:lnTo>
                    <a:pt x="2197" y="31172"/>
                  </a:lnTo>
                  <a:lnTo>
                    <a:pt x="2421" y="32057"/>
                  </a:lnTo>
                  <a:lnTo>
                    <a:pt x="2655" y="32920"/>
                  </a:lnTo>
                  <a:lnTo>
                    <a:pt x="2890" y="33784"/>
                  </a:lnTo>
                  <a:lnTo>
                    <a:pt x="3124" y="34615"/>
                  </a:lnTo>
                  <a:lnTo>
                    <a:pt x="3359" y="35426"/>
                  </a:lnTo>
                  <a:lnTo>
                    <a:pt x="3828" y="36993"/>
                  </a:lnTo>
                  <a:lnTo>
                    <a:pt x="4297" y="38464"/>
                  </a:lnTo>
                  <a:lnTo>
                    <a:pt x="4745" y="39818"/>
                  </a:lnTo>
                  <a:lnTo>
                    <a:pt x="5171" y="41065"/>
                  </a:lnTo>
                  <a:lnTo>
                    <a:pt x="5576" y="42174"/>
                  </a:lnTo>
                  <a:lnTo>
                    <a:pt x="5928" y="43144"/>
                  </a:lnTo>
                  <a:lnTo>
                    <a:pt x="6237" y="43965"/>
                  </a:lnTo>
                  <a:lnTo>
                    <a:pt x="6685" y="45106"/>
                  </a:lnTo>
                  <a:lnTo>
                    <a:pt x="6856" y="45511"/>
                  </a:lnTo>
                  <a:lnTo>
                    <a:pt x="6770" y="45660"/>
                  </a:lnTo>
                  <a:lnTo>
                    <a:pt x="6696" y="45809"/>
                  </a:lnTo>
                  <a:lnTo>
                    <a:pt x="6546" y="46150"/>
                  </a:lnTo>
                  <a:lnTo>
                    <a:pt x="6418" y="46523"/>
                  </a:lnTo>
                  <a:lnTo>
                    <a:pt x="6291" y="46928"/>
                  </a:lnTo>
                  <a:lnTo>
                    <a:pt x="6184" y="47366"/>
                  </a:lnTo>
                  <a:lnTo>
                    <a:pt x="6077" y="47824"/>
                  </a:lnTo>
                  <a:lnTo>
                    <a:pt x="5992" y="48314"/>
                  </a:lnTo>
                  <a:lnTo>
                    <a:pt x="5907" y="48826"/>
                  </a:lnTo>
                  <a:lnTo>
                    <a:pt x="5843" y="49370"/>
                  </a:lnTo>
                  <a:lnTo>
                    <a:pt x="5779" y="49924"/>
                  </a:lnTo>
                  <a:lnTo>
                    <a:pt x="5726" y="50510"/>
                  </a:lnTo>
                  <a:lnTo>
                    <a:pt x="5683" y="51118"/>
                  </a:lnTo>
                  <a:lnTo>
                    <a:pt x="5651" y="51747"/>
                  </a:lnTo>
                  <a:lnTo>
                    <a:pt x="5619" y="52397"/>
                  </a:lnTo>
                  <a:lnTo>
                    <a:pt x="5608" y="53058"/>
                  </a:lnTo>
                  <a:lnTo>
                    <a:pt x="5598" y="53741"/>
                  </a:lnTo>
                  <a:lnTo>
                    <a:pt x="5587" y="54434"/>
                  </a:lnTo>
                  <a:lnTo>
                    <a:pt x="5598" y="55137"/>
                  </a:lnTo>
                  <a:lnTo>
                    <a:pt x="5619" y="56598"/>
                  </a:lnTo>
                  <a:lnTo>
                    <a:pt x="5672" y="58090"/>
                  </a:lnTo>
                  <a:lnTo>
                    <a:pt x="5747" y="59615"/>
                  </a:lnTo>
                  <a:lnTo>
                    <a:pt x="5843" y="61161"/>
                  </a:lnTo>
                  <a:lnTo>
                    <a:pt x="5949" y="62717"/>
                  </a:lnTo>
                  <a:lnTo>
                    <a:pt x="6077" y="64273"/>
                  </a:lnTo>
                  <a:lnTo>
                    <a:pt x="6216" y="65830"/>
                  </a:lnTo>
                  <a:lnTo>
                    <a:pt x="6365" y="67354"/>
                  </a:lnTo>
                  <a:lnTo>
                    <a:pt x="6525" y="68868"/>
                  </a:lnTo>
                  <a:lnTo>
                    <a:pt x="6685" y="70329"/>
                  </a:lnTo>
                  <a:lnTo>
                    <a:pt x="6856" y="71747"/>
                  </a:lnTo>
                  <a:lnTo>
                    <a:pt x="7015" y="73111"/>
                  </a:lnTo>
                  <a:lnTo>
                    <a:pt x="7186" y="74412"/>
                  </a:lnTo>
                  <a:lnTo>
                    <a:pt x="7495" y="76757"/>
                  </a:lnTo>
                  <a:lnTo>
                    <a:pt x="7772" y="78719"/>
                  </a:lnTo>
                  <a:lnTo>
                    <a:pt x="7996" y="80222"/>
                  </a:lnTo>
                  <a:lnTo>
                    <a:pt x="8199" y="81512"/>
                  </a:lnTo>
                  <a:lnTo>
                    <a:pt x="8497" y="81640"/>
                  </a:lnTo>
                  <a:lnTo>
                    <a:pt x="8796" y="81746"/>
                  </a:lnTo>
                  <a:lnTo>
                    <a:pt x="9105" y="81842"/>
                  </a:lnTo>
                  <a:lnTo>
                    <a:pt x="9414" y="81928"/>
                  </a:lnTo>
                  <a:lnTo>
                    <a:pt x="9723" y="81992"/>
                  </a:lnTo>
                  <a:lnTo>
                    <a:pt x="10043" y="82045"/>
                  </a:lnTo>
                  <a:lnTo>
                    <a:pt x="10352" y="82087"/>
                  </a:lnTo>
                  <a:lnTo>
                    <a:pt x="10661" y="82119"/>
                  </a:lnTo>
                  <a:lnTo>
                    <a:pt x="10971" y="82141"/>
                  </a:lnTo>
                  <a:lnTo>
                    <a:pt x="11269" y="82151"/>
                  </a:lnTo>
                  <a:lnTo>
                    <a:pt x="11568" y="82151"/>
                  </a:lnTo>
                  <a:lnTo>
                    <a:pt x="11866" y="82141"/>
                  </a:lnTo>
                  <a:lnTo>
                    <a:pt x="12154" y="82130"/>
                  </a:lnTo>
                  <a:lnTo>
                    <a:pt x="12442" y="82109"/>
                  </a:lnTo>
                  <a:lnTo>
                    <a:pt x="12985" y="82055"/>
                  </a:lnTo>
                  <a:lnTo>
                    <a:pt x="13497" y="81981"/>
                  </a:lnTo>
                  <a:lnTo>
                    <a:pt x="13956" y="81896"/>
                  </a:lnTo>
                  <a:lnTo>
                    <a:pt x="14371" y="81800"/>
                  </a:lnTo>
                  <a:lnTo>
                    <a:pt x="14723" y="81714"/>
                  </a:lnTo>
                  <a:lnTo>
                    <a:pt x="15011" y="81640"/>
                  </a:lnTo>
                  <a:lnTo>
                    <a:pt x="15224" y="81576"/>
                  </a:lnTo>
                  <a:lnTo>
                    <a:pt x="15395" y="81512"/>
                  </a:lnTo>
                  <a:lnTo>
                    <a:pt x="15651" y="77002"/>
                  </a:lnTo>
                  <a:lnTo>
                    <a:pt x="15917" y="72248"/>
                  </a:lnTo>
                  <a:lnTo>
                    <a:pt x="16248" y="66619"/>
                  </a:lnTo>
                  <a:lnTo>
                    <a:pt x="16429" y="63655"/>
                  </a:lnTo>
                  <a:lnTo>
                    <a:pt x="16621" y="60691"/>
                  </a:lnTo>
                  <a:lnTo>
                    <a:pt x="16813" y="57813"/>
                  </a:lnTo>
                  <a:lnTo>
                    <a:pt x="17005" y="55073"/>
                  </a:lnTo>
                  <a:lnTo>
                    <a:pt x="17186" y="52557"/>
                  </a:lnTo>
                  <a:lnTo>
                    <a:pt x="17367" y="50340"/>
                  </a:lnTo>
                  <a:lnTo>
                    <a:pt x="17452" y="49370"/>
                  </a:lnTo>
                  <a:lnTo>
                    <a:pt x="17538" y="48496"/>
                  </a:lnTo>
                  <a:lnTo>
                    <a:pt x="17623" y="47728"/>
                  </a:lnTo>
                  <a:lnTo>
                    <a:pt x="17698" y="47088"/>
                  </a:lnTo>
                  <a:lnTo>
                    <a:pt x="17740" y="46737"/>
                  </a:lnTo>
                  <a:lnTo>
                    <a:pt x="17772" y="46353"/>
                  </a:lnTo>
                  <a:lnTo>
                    <a:pt x="17847" y="45479"/>
                  </a:lnTo>
                  <a:lnTo>
                    <a:pt x="17900" y="44487"/>
                  </a:lnTo>
                  <a:lnTo>
                    <a:pt x="17953" y="43378"/>
                  </a:lnTo>
                  <a:lnTo>
                    <a:pt x="17996" y="42184"/>
                  </a:lnTo>
                  <a:lnTo>
                    <a:pt x="18028" y="40895"/>
                  </a:lnTo>
                  <a:lnTo>
                    <a:pt x="18049" y="39530"/>
                  </a:lnTo>
                  <a:lnTo>
                    <a:pt x="18071" y="38101"/>
                  </a:lnTo>
                  <a:lnTo>
                    <a:pt x="18092" y="35127"/>
                  </a:lnTo>
                  <a:lnTo>
                    <a:pt x="18092" y="32046"/>
                  </a:lnTo>
                  <a:lnTo>
                    <a:pt x="18071" y="28965"/>
                  </a:lnTo>
                  <a:lnTo>
                    <a:pt x="18039" y="25980"/>
                  </a:lnTo>
                  <a:lnTo>
                    <a:pt x="18007" y="24722"/>
                  </a:lnTo>
                  <a:lnTo>
                    <a:pt x="17964" y="23464"/>
                  </a:lnTo>
                  <a:lnTo>
                    <a:pt x="17889" y="22217"/>
                  </a:lnTo>
                  <a:lnTo>
                    <a:pt x="17783" y="20959"/>
                  </a:lnTo>
                  <a:lnTo>
                    <a:pt x="17666" y="19712"/>
                  </a:lnTo>
                  <a:lnTo>
                    <a:pt x="17516" y="18464"/>
                  </a:lnTo>
                  <a:lnTo>
                    <a:pt x="17346" y="17217"/>
                  </a:lnTo>
                  <a:lnTo>
                    <a:pt x="17154" y="15980"/>
                  </a:lnTo>
                  <a:lnTo>
                    <a:pt x="16941" y="14744"/>
                  </a:lnTo>
                  <a:lnTo>
                    <a:pt x="16706" y="13518"/>
                  </a:lnTo>
                  <a:lnTo>
                    <a:pt x="16440" y="12281"/>
                  </a:lnTo>
                  <a:lnTo>
                    <a:pt x="16152" y="11066"/>
                  </a:lnTo>
                  <a:lnTo>
                    <a:pt x="15843" y="9851"/>
                  </a:lnTo>
                  <a:lnTo>
                    <a:pt x="15512" y="8635"/>
                  </a:lnTo>
                  <a:lnTo>
                    <a:pt x="15160" y="7431"/>
                  </a:lnTo>
                  <a:lnTo>
                    <a:pt x="14776" y="6226"/>
                  </a:lnTo>
                  <a:lnTo>
                    <a:pt x="13369" y="1898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9;p38">
              <a:extLst>
                <a:ext uri="{FF2B5EF4-FFF2-40B4-BE49-F238E27FC236}">
                  <a16:creationId xmlns:a16="http://schemas.microsoft.com/office/drawing/2014/main" id="{0DB8910B-3195-C70E-B2A6-807676AA57B3}"/>
                </a:ext>
              </a:extLst>
            </p:cNvPr>
            <p:cNvSpPr/>
            <p:nvPr/>
          </p:nvSpPr>
          <p:spPr>
            <a:xfrm>
              <a:off x="6922577" y="2732333"/>
              <a:ext cx="188039" cy="63112"/>
            </a:xfrm>
            <a:custGeom>
              <a:avLst/>
              <a:gdLst/>
              <a:ahLst/>
              <a:cxnLst/>
              <a:rect l="l" t="t" r="r" b="b"/>
              <a:pathLst>
                <a:path w="15502" h="5203" extrusionOk="0">
                  <a:moveTo>
                    <a:pt x="9265" y="0"/>
                  </a:moveTo>
                  <a:lnTo>
                    <a:pt x="7932" y="11"/>
                  </a:lnTo>
                  <a:lnTo>
                    <a:pt x="6610" y="32"/>
                  </a:lnTo>
                  <a:lnTo>
                    <a:pt x="4105" y="96"/>
                  </a:lnTo>
                  <a:lnTo>
                    <a:pt x="1994" y="160"/>
                  </a:lnTo>
                  <a:lnTo>
                    <a:pt x="1" y="235"/>
                  </a:lnTo>
                  <a:lnTo>
                    <a:pt x="86" y="469"/>
                  </a:lnTo>
                  <a:lnTo>
                    <a:pt x="203" y="725"/>
                  </a:lnTo>
                  <a:lnTo>
                    <a:pt x="374" y="1066"/>
                  </a:lnTo>
                  <a:lnTo>
                    <a:pt x="480" y="1258"/>
                  </a:lnTo>
                  <a:lnTo>
                    <a:pt x="598" y="1461"/>
                  </a:lnTo>
                  <a:lnTo>
                    <a:pt x="736" y="1674"/>
                  </a:lnTo>
                  <a:lnTo>
                    <a:pt x="885" y="1898"/>
                  </a:lnTo>
                  <a:lnTo>
                    <a:pt x="1056" y="2133"/>
                  </a:lnTo>
                  <a:lnTo>
                    <a:pt x="1237" y="2367"/>
                  </a:lnTo>
                  <a:lnTo>
                    <a:pt x="1440" y="2612"/>
                  </a:lnTo>
                  <a:lnTo>
                    <a:pt x="1664" y="2847"/>
                  </a:lnTo>
                  <a:lnTo>
                    <a:pt x="1898" y="3092"/>
                  </a:lnTo>
                  <a:lnTo>
                    <a:pt x="2154" y="3327"/>
                  </a:lnTo>
                  <a:lnTo>
                    <a:pt x="2431" y="3550"/>
                  </a:lnTo>
                  <a:lnTo>
                    <a:pt x="2730" y="3774"/>
                  </a:lnTo>
                  <a:lnTo>
                    <a:pt x="3050" y="3998"/>
                  </a:lnTo>
                  <a:lnTo>
                    <a:pt x="3380" y="4201"/>
                  </a:lnTo>
                  <a:lnTo>
                    <a:pt x="3742" y="4393"/>
                  </a:lnTo>
                  <a:lnTo>
                    <a:pt x="4126" y="4563"/>
                  </a:lnTo>
                  <a:lnTo>
                    <a:pt x="4531" y="4723"/>
                  </a:lnTo>
                  <a:lnTo>
                    <a:pt x="4745" y="4798"/>
                  </a:lnTo>
                  <a:lnTo>
                    <a:pt x="4958" y="4862"/>
                  </a:lnTo>
                  <a:lnTo>
                    <a:pt x="5182" y="4926"/>
                  </a:lnTo>
                  <a:lnTo>
                    <a:pt x="5406" y="4979"/>
                  </a:lnTo>
                  <a:lnTo>
                    <a:pt x="5640" y="5032"/>
                  </a:lnTo>
                  <a:lnTo>
                    <a:pt x="5885" y="5075"/>
                  </a:lnTo>
                  <a:lnTo>
                    <a:pt x="6130" y="5118"/>
                  </a:lnTo>
                  <a:lnTo>
                    <a:pt x="6376" y="5149"/>
                  </a:lnTo>
                  <a:lnTo>
                    <a:pt x="6642" y="5171"/>
                  </a:lnTo>
                  <a:lnTo>
                    <a:pt x="6898" y="5181"/>
                  </a:lnTo>
                  <a:lnTo>
                    <a:pt x="7175" y="5192"/>
                  </a:lnTo>
                  <a:lnTo>
                    <a:pt x="7452" y="5203"/>
                  </a:lnTo>
                  <a:lnTo>
                    <a:pt x="7740" y="5192"/>
                  </a:lnTo>
                  <a:lnTo>
                    <a:pt x="8028" y="5181"/>
                  </a:lnTo>
                  <a:lnTo>
                    <a:pt x="8316" y="5160"/>
                  </a:lnTo>
                  <a:lnTo>
                    <a:pt x="8604" y="5139"/>
                  </a:lnTo>
                  <a:lnTo>
                    <a:pt x="8881" y="5107"/>
                  </a:lnTo>
                  <a:lnTo>
                    <a:pt x="9147" y="5064"/>
                  </a:lnTo>
                  <a:lnTo>
                    <a:pt x="9659" y="4979"/>
                  </a:lnTo>
                  <a:lnTo>
                    <a:pt x="10150" y="4862"/>
                  </a:lnTo>
                  <a:lnTo>
                    <a:pt x="10608" y="4734"/>
                  </a:lnTo>
                  <a:lnTo>
                    <a:pt x="11045" y="4595"/>
                  </a:lnTo>
                  <a:lnTo>
                    <a:pt x="11461" y="4435"/>
                  </a:lnTo>
                  <a:lnTo>
                    <a:pt x="11845" y="4254"/>
                  </a:lnTo>
                  <a:lnTo>
                    <a:pt x="12207" y="4073"/>
                  </a:lnTo>
                  <a:lnTo>
                    <a:pt x="12538" y="3870"/>
                  </a:lnTo>
                  <a:lnTo>
                    <a:pt x="12857" y="3668"/>
                  </a:lnTo>
                  <a:lnTo>
                    <a:pt x="13156" y="3454"/>
                  </a:lnTo>
                  <a:lnTo>
                    <a:pt x="13422" y="3241"/>
                  </a:lnTo>
                  <a:lnTo>
                    <a:pt x="13678" y="3017"/>
                  </a:lnTo>
                  <a:lnTo>
                    <a:pt x="13902" y="2793"/>
                  </a:lnTo>
                  <a:lnTo>
                    <a:pt x="14115" y="2570"/>
                  </a:lnTo>
                  <a:lnTo>
                    <a:pt x="14318" y="2356"/>
                  </a:lnTo>
                  <a:lnTo>
                    <a:pt x="14488" y="2133"/>
                  </a:lnTo>
                  <a:lnTo>
                    <a:pt x="14648" y="1919"/>
                  </a:lnTo>
                  <a:lnTo>
                    <a:pt x="14798" y="1706"/>
                  </a:lnTo>
                  <a:lnTo>
                    <a:pt x="14926" y="1504"/>
                  </a:lnTo>
                  <a:lnTo>
                    <a:pt x="15032" y="1312"/>
                  </a:lnTo>
                  <a:lnTo>
                    <a:pt x="15139" y="1130"/>
                  </a:lnTo>
                  <a:lnTo>
                    <a:pt x="15224" y="960"/>
                  </a:lnTo>
                  <a:lnTo>
                    <a:pt x="15352" y="661"/>
                  </a:lnTo>
                  <a:lnTo>
                    <a:pt x="15437" y="437"/>
                  </a:lnTo>
                  <a:lnTo>
                    <a:pt x="15501" y="235"/>
                  </a:lnTo>
                  <a:lnTo>
                    <a:pt x="15192" y="192"/>
                  </a:lnTo>
                  <a:lnTo>
                    <a:pt x="14830" y="150"/>
                  </a:lnTo>
                  <a:lnTo>
                    <a:pt x="14414" y="118"/>
                  </a:lnTo>
                  <a:lnTo>
                    <a:pt x="13966" y="86"/>
                  </a:lnTo>
                  <a:lnTo>
                    <a:pt x="13476" y="54"/>
                  </a:lnTo>
                  <a:lnTo>
                    <a:pt x="12943" y="32"/>
                  </a:lnTo>
                  <a:lnTo>
                    <a:pt x="11802" y="11"/>
                  </a:lnTo>
                  <a:lnTo>
                    <a:pt x="10565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500;p38">
              <a:extLst>
                <a:ext uri="{FF2B5EF4-FFF2-40B4-BE49-F238E27FC236}">
                  <a16:creationId xmlns:a16="http://schemas.microsoft.com/office/drawing/2014/main" id="{8DF7C114-EC32-57F8-2F69-29EAD3CE3A2D}"/>
                </a:ext>
              </a:extLst>
            </p:cNvPr>
            <p:cNvSpPr/>
            <p:nvPr/>
          </p:nvSpPr>
          <p:spPr>
            <a:xfrm>
              <a:off x="7110090" y="2486105"/>
              <a:ext cx="72562" cy="100752"/>
            </a:xfrm>
            <a:custGeom>
              <a:avLst/>
              <a:gdLst/>
              <a:ahLst/>
              <a:cxnLst/>
              <a:rect l="l" t="t" r="r" b="b"/>
              <a:pathLst>
                <a:path w="5982" h="8306" extrusionOk="0">
                  <a:moveTo>
                    <a:pt x="3519" y="0"/>
                  </a:moveTo>
                  <a:lnTo>
                    <a:pt x="3380" y="11"/>
                  </a:lnTo>
                  <a:lnTo>
                    <a:pt x="3252" y="22"/>
                  </a:lnTo>
                  <a:lnTo>
                    <a:pt x="3114" y="43"/>
                  </a:lnTo>
                  <a:lnTo>
                    <a:pt x="2975" y="75"/>
                  </a:lnTo>
                  <a:lnTo>
                    <a:pt x="2847" y="118"/>
                  </a:lnTo>
                  <a:lnTo>
                    <a:pt x="2708" y="160"/>
                  </a:lnTo>
                  <a:lnTo>
                    <a:pt x="2580" y="214"/>
                  </a:lnTo>
                  <a:lnTo>
                    <a:pt x="2453" y="278"/>
                  </a:lnTo>
                  <a:lnTo>
                    <a:pt x="2325" y="342"/>
                  </a:lnTo>
                  <a:lnTo>
                    <a:pt x="2197" y="416"/>
                  </a:lnTo>
                  <a:lnTo>
                    <a:pt x="2079" y="501"/>
                  </a:lnTo>
                  <a:lnTo>
                    <a:pt x="1962" y="587"/>
                  </a:lnTo>
                  <a:lnTo>
                    <a:pt x="1845" y="683"/>
                  </a:lnTo>
                  <a:lnTo>
                    <a:pt x="1728" y="789"/>
                  </a:lnTo>
                  <a:lnTo>
                    <a:pt x="1621" y="896"/>
                  </a:lnTo>
                  <a:lnTo>
                    <a:pt x="1504" y="1013"/>
                  </a:lnTo>
                  <a:lnTo>
                    <a:pt x="1408" y="1130"/>
                  </a:lnTo>
                  <a:lnTo>
                    <a:pt x="1301" y="1258"/>
                  </a:lnTo>
                  <a:lnTo>
                    <a:pt x="1216" y="1386"/>
                  </a:lnTo>
                  <a:lnTo>
                    <a:pt x="1120" y="1525"/>
                  </a:lnTo>
                  <a:lnTo>
                    <a:pt x="1035" y="1663"/>
                  </a:lnTo>
                  <a:lnTo>
                    <a:pt x="949" y="1813"/>
                  </a:lnTo>
                  <a:lnTo>
                    <a:pt x="875" y="1962"/>
                  </a:lnTo>
                  <a:lnTo>
                    <a:pt x="811" y="2122"/>
                  </a:lnTo>
                  <a:lnTo>
                    <a:pt x="747" y="2282"/>
                  </a:lnTo>
                  <a:lnTo>
                    <a:pt x="683" y="2452"/>
                  </a:lnTo>
                  <a:lnTo>
                    <a:pt x="630" y="2612"/>
                  </a:lnTo>
                  <a:lnTo>
                    <a:pt x="576" y="2794"/>
                  </a:lnTo>
                  <a:lnTo>
                    <a:pt x="395" y="3550"/>
                  </a:lnTo>
                  <a:lnTo>
                    <a:pt x="310" y="3956"/>
                  </a:lnTo>
                  <a:lnTo>
                    <a:pt x="224" y="4382"/>
                  </a:lnTo>
                  <a:lnTo>
                    <a:pt x="150" y="4819"/>
                  </a:lnTo>
                  <a:lnTo>
                    <a:pt x="86" y="5245"/>
                  </a:lnTo>
                  <a:lnTo>
                    <a:pt x="33" y="5672"/>
                  </a:lnTo>
                  <a:lnTo>
                    <a:pt x="1" y="6098"/>
                  </a:lnTo>
                  <a:lnTo>
                    <a:pt x="1" y="6493"/>
                  </a:lnTo>
                  <a:lnTo>
                    <a:pt x="1" y="6685"/>
                  </a:lnTo>
                  <a:lnTo>
                    <a:pt x="22" y="6866"/>
                  </a:lnTo>
                  <a:lnTo>
                    <a:pt x="43" y="7047"/>
                  </a:lnTo>
                  <a:lnTo>
                    <a:pt x="65" y="7207"/>
                  </a:lnTo>
                  <a:lnTo>
                    <a:pt x="107" y="7367"/>
                  </a:lnTo>
                  <a:lnTo>
                    <a:pt x="150" y="7516"/>
                  </a:lnTo>
                  <a:lnTo>
                    <a:pt x="203" y="7655"/>
                  </a:lnTo>
                  <a:lnTo>
                    <a:pt x="267" y="7783"/>
                  </a:lnTo>
                  <a:lnTo>
                    <a:pt x="342" y="7900"/>
                  </a:lnTo>
                  <a:lnTo>
                    <a:pt x="427" y="8007"/>
                  </a:lnTo>
                  <a:lnTo>
                    <a:pt x="523" y="8092"/>
                  </a:lnTo>
                  <a:lnTo>
                    <a:pt x="630" y="8167"/>
                  </a:lnTo>
                  <a:lnTo>
                    <a:pt x="747" y="8230"/>
                  </a:lnTo>
                  <a:lnTo>
                    <a:pt x="875" y="8273"/>
                  </a:lnTo>
                  <a:lnTo>
                    <a:pt x="1013" y="8294"/>
                  </a:lnTo>
                  <a:lnTo>
                    <a:pt x="1163" y="8305"/>
                  </a:lnTo>
                  <a:lnTo>
                    <a:pt x="1323" y="8294"/>
                  </a:lnTo>
                  <a:lnTo>
                    <a:pt x="1482" y="8273"/>
                  </a:lnTo>
                  <a:lnTo>
                    <a:pt x="1653" y="8230"/>
                  </a:lnTo>
                  <a:lnTo>
                    <a:pt x="1834" y="8177"/>
                  </a:lnTo>
                  <a:lnTo>
                    <a:pt x="2015" y="8113"/>
                  </a:lnTo>
                  <a:lnTo>
                    <a:pt x="2197" y="8039"/>
                  </a:lnTo>
                  <a:lnTo>
                    <a:pt x="2389" y="7943"/>
                  </a:lnTo>
                  <a:lnTo>
                    <a:pt x="2580" y="7847"/>
                  </a:lnTo>
                  <a:lnTo>
                    <a:pt x="2772" y="7729"/>
                  </a:lnTo>
                  <a:lnTo>
                    <a:pt x="2964" y="7612"/>
                  </a:lnTo>
                  <a:lnTo>
                    <a:pt x="3156" y="7474"/>
                  </a:lnTo>
                  <a:lnTo>
                    <a:pt x="3348" y="7335"/>
                  </a:lnTo>
                  <a:lnTo>
                    <a:pt x="3540" y="7186"/>
                  </a:lnTo>
                  <a:lnTo>
                    <a:pt x="3732" y="7036"/>
                  </a:lnTo>
                  <a:lnTo>
                    <a:pt x="3913" y="6866"/>
                  </a:lnTo>
                  <a:lnTo>
                    <a:pt x="4105" y="6706"/>
                  </a:lnTo>
                  <a:lnTo>
                    <a:pt x="4276" y="6525"/>
                  </a:lnTo>
                  <a:lnTo>
                    <a:pt x="4457" y="6354"/>
                  </a:lnTo>
                  <a:lnTo>
                    <a:pt x="4617" y="6173"/>
                  </a:lnTo>
                  <a:lnTo>
                    <a:pt x="4777" y="5981"/>
                  </a:lnTo>
                  <a:lnTo>
                    <a:pt x="4937" y="5800"/>
                  </a:lnTo>
                  <a:lnTo>
                    <a:pt x="5075" y="5608"/>
                  </a:lnTo>
                  <a:lnTo>
                    <a:pt x="5214" y="5416"/>
                  </a:lnTo>
                  <a:lnTo>
                    <a:pt x="5342" y="5224"/>
                  </a:lnTo>
                  <a:lnTo>
                    <a:pt x="5459" y="5043"/>
                  </a:lnTo>
                  <a:lnTo>
                    <a:pt x="5555" y="4851"/>
                  </a:lnTo>
                  <a:lnTo>
                    <a:pt x="5651" y="4659"/>
                  </a:lnTo>
                  <a:lnTo>
                    <a:pt x="5736" y="4478"/>
                  </a:lnTo>
                  <a:lnTo>
                    <a:pt x="5800" y="4297"/>
                  </a:lnTo>
                  <a:lnTo>
                    <a:pt x="5853" y="4115"/>
                  </a:lnTo>
                  <a:lnTo>
                    <a:pt x="5885" y="3945"/>
                  </a:lnTo>
                  <a:lnTo>
                    <a:pt x="5928" y="3774"/>
                  </a:lnTo>
                  <a:lnTo>
                    <a:pt x="5949" y="3593"/>
                  </a:lnTo>
                  <a:lnTo>
                    <a:pt x="5971" y="3422"/>
                  </a:lnTo>
                  <a:lnTo>
                    <a:pt x="5981" y="3252"/>
                  </a:lnTo>
                  <a:lnTo>
                    <a:pt x="5981" y="3081"/>
                  </a:lnTo>
                  <a:lnTo>
                    <a:pt x="5981" y="2911"/>
                  </a:lnTo>
                  <a:lnTo>
                    <a:pt x="5971" y="2751"/>
                  </a:lnTo>
                  <a:lnTo>
                    <a:pt x="5960" y="2591"/>
                  </a:lnTo>
                  <a:lnTo>
                    <a:pt x="5939" y="2420"/>
                  </a:lnTo>
                  <a:lnTo>
                    <a:pt x="5907" y="2271"/>
                  </a:lnTo>
                  <a:lnTo>
                    <a:pt x="5875" y="2111"/>
                  </a:lnTo>
                  <a:lnTo>
                    <a:pt x="5832" y="1962"/>
                  </a:lnTo>
                  <a:lnTo>
                    <a:pt x="5789" y="1813"/>
                  </a:lnTo>
                  <a:lnTo>
                    <a:pt x="5736" y="1674"/>
                  </a:lnTo>
                  <a:lnTo>
                    <a:pt x="5683" y="1536"/>
                  </a:lnTo>
                  <a:lnTo>
                    <a:pt x="5619" y="1397"/>
                  </a:lnTo>
                  <a:lnTo>
                    <a:pt x="5555" y="1269"/>
                  </a:lnTo>
                  <a:lnTo>
                    <a:pt x="5480" y="1141"/>
                  </a:lnTo>
                  <a:lnTo>
                    <a:pt x="5395" y="1024"/>
                  </a:lnTo>
                  <a:lnTo>
                    <a:pt x="5310" y="907"/>
                  </a:lnTo>
                  <a:lnTo>
                    <a:pt x="5224" y="789"/>
                  </a:lnTo>
                  <a:lnTo>
                    <a:pt x="5128" y="693"/>
                  </a:lnTo>
                  <a:lnTo>
                    <a:pt x="5032" y="597"/>
                  </a:lnTo>
                  <a:lnTo>
                    <a:pt x="4926" y="501"/>
                  </a:lnTo>
                  <a:lnTo>
                    <a:pt x="4819" y="416"/>
                  </a:lnTo>
                  <a:lnTo>
                    <a:pt x="4702" y="342"/>
                  </a:lnTo>
                  <a:lnTo>
                    <a:pt x="4585" y="267"/>
                  </a:lnTo>
                  <a:lnTo>
                    <a:pt x="4457" y="214"/>
                  </a:lnTo>
                  <a:lnTo>
                    <a:pt x="4340" y="150"/>
                  </a:lnTo>
                  <a:lnTo>
                    <a:pt x="4201" y="107"/>
                  </a:lnTo>
                  <a:lnTo>
                    <a:pt x="4073" y="64"/>
                  </a:lnTo>
                  <a:lnTo>
                    <a:pt x="3934" y="43"/>
                  </a:lnTo>
                  <a:lnTo>
                    <a:pt x="3796" y="22"/>
                  </a:lnTo>
                  <a:lnTo>
                    <a:pt x="3657" y="11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501;p38">
              <a:extLst>
                <a:ext uri="{FF2B5EF4-FFF2-40B4-BE49-F238E27FC236}">
                  <a16:creationId xmlns:a16="http://schemas.microsoft.com/office/drawing/2014/main" id="{BC21C8F7-E5BD-DD2F-00FF-A66FCE36638F}"/>
                </a:ext>
              </a:extLst>
            </p:cNvPr>
            <p:cNvSpPr/>
            <p:nvPr/>
          </p:nvSpPr>
          <p:spPr>
            <a:xfrm>
              <a:off x="7122900" y="2502652"/>
              <a:ext cx="47331" cy="65708"/>
            </a:xfrm>
            <a:custGeom>
              <a:avLst/>
              <a:gdLst/>
              <a:ahLst/>
              <a:cxnLst/>
              <a:rect l="l" t="t" r="r" b="b"/>
              <a:pathLst>
                <a:path w="3902" h="5417" extrusionOk="0">
                  <a:moveTo>
                    <a:pt x="2292" y="1"/>
                  </a:moveTo>
                  <a:lnTo>
                    <a:pt x="2111" y="12"/>
                  </a:lnTo>
                  <a:lnTo>
                    <a:pt x="1940" y="44"/>
                  </a:lnTo>
                  <a:lnTo>
                    <a:pt x="1770" y="97"/>
                  </a:lnTo>
                  <a:lnTo>
                    <a:pt x="1599" y="172"/>
                  </a:lnTo>
                  <a:lnTo>
                    <a:pt x="1429" y="267"/>
                  </a:lnTo>
                  <a:lnTo>
                    <a:pt x="1269" y="385"/>
                  </a:lnTo>
                  <a:lnTo>
                    <a:pt x="1119" y="513"/>
                  </a:lnTo>
                  <a:lnTo>
                    <a:pt x="981" y="651"/>
                  </a:lnTo>
                  <a:lnTo>
                    <a:pt x="853" y="811"/>
                  </a:lnTo>
                  <a:lnTo>
                    <a:pt x="725" y="992"/>
                  </a:lnTo>
                  <a:lnTo>
                    <a:pt x="618" y="1174"/>
                  </a:lnTo>
                  <a:lnTo>
                    <a:pt x="522" y="1376"/>
                  </a:lnTo>
                  <a:lnTo>
                    <a:pt x="437" y="1589"/>
                  </a:lnTo>
                  <a:lnTo>
                    <a:pt x="373" y="1813"/>
                  </a:lnTo>
                  <a:lnTo>
                    <a:pt x="256" y="2314"/>
                  </a:lnTo>
                  <a:lnTo>
                    <a:pt x="139" y="2858"/>
                  </a:lnTo>
                  <a:lnTo>
                    <a:pt x="96" y="3135"/>
                  </a:lnTo>
                  <a:lnTo>
                    <a:pt x="53" y="3423"/>
                  </a:lnTo>
                  <a:lnTo>
                    <a:pt x="21" y="3700"/>
                  </a:lnTo>
                  <a:lnTo>
                    <a:pt x="0" y="3977"/>
                  </a:lnTo>
                  <a:lnTo>
                    <a:pt x="0" y="4233"/>
                  </a:lnTo>
                  <a:lnTo>
                    <a:pt x="11" y="4478"/>
                  </a:lnTo>
                  <a:lnTo>
                    <a:pt x="43" y="4702"/>
                  </a:lnTo>
                  <a:lnTo>
                    <a:pt x="64" y="4809"/>
                  </a:lnTo>
                  <a:lnTo>
                    <a:pt x="96" y="4905"/>
                  </a:lnTo>
                  <a:lnTo>
                    <a:pt x="128" y="4990"/>
                  </a:lnTo>
                  <a:lnTo>
                    <a:pt x="171" y="5075"/>
                  </a:lnTo>
                  <a:lnTo>
                    <a:pt x="213" y="5150"/>
                  </a:lnTo>
                  <a:lnTo>
                    <a:pt x="277" y="5225"/>
                  </a:lnTo>
                  <a:lnTo>
                    <a:pt x="330" y="5278"/>
                  </a:lnTo>
                  <a:lnTo>
                    <a:pt x="405" y="5321"/>
                  </a:lnTo>
                  <a:lnTo>
                    <a:pt x="480" y="5363"/>
                  </a:lnTo>
                  <a:lnTo>
                    <a:pt x="565" y="5395"/>
                  </a:lnTo>
                  <a:lnTo>
                    <a:pt x="661" y="5406"/>
                  </a:lnTo>
                  <a:lnTo>
                    <a:pt x="757" y="5417"/>
                  </a:lnTo>
                  <a:lnTo>
                    <a:pt x="864" y="5406"/>
                  </a:lnTo>
                  <a:lnTo>
                    <a:pt x="970" y="5395"/>
                  </a:lnTo>
                  <a:lnTo>
                    <a:pt x="1077" y="5374"/>
                  </a:lnTo>
                  <a:lnTo>
                    <a:pt x="1194" y="5331"/>
                  </a:lnTo>
                  <a:lnTo>
                    <a:pt x="1311" y="5289"/>
                  </a:lnTo>
                  <a:lnTo>
                    <a:pt x="1429" y="5246"/>
                  </a:lnTo>
                  <a:lnTo>
                    <a:pt x="1674" y="5118"/>
                  </a:lnTo>
                  <a:lnTo>
                    <a:pt x="1930" y="4958"/>
                  </a:lnTo>
                  <a:lnTo>
                    <a:pt x="2185" y="4788"/>
                  </a:lnTo>
                  <a:lnTo>
                    <a:pt x="2431" y="4585"/>
                  </a:lnTo>
                  <a:lnTo>
                    <a:pt x="2676" y="4372"/>
                  </a:lnTo>
                  <a:lnTo>
                    <a:pt x="2900" y="4137"/>
                  </a:lnTo>
                  <a:lnTo>
                    <a:pt x="3113" y="3903"/>
                  </a:lnTo>
                  <a:lnTo>
                    <a:pt x="3305" y="3658"/>
                  </a:lnTo>
                  <a:lnTo>
                    <a:pt x="3486" y="3412"/>
                  </a:lnTo>
                  <a:lnTo>
                    <a:pt x="3625" y="3157"/>
                  </a:lnTo>
                  <a:lnTo>
                    <a:pt x="3689" y="3039"/>
                  </a:lnTo>
                  <a:lnTo>
                    <a:pt x="3742" y="2922"/>
                  </a:lnTo>
                  <a:lnTo>
                    <a:pt x="3785" y="2805"/>
                  </a:lnTo>
                  <a:lnTo>
                    <a:pt x="3817" y="2687"/>
                  </a:lnTo>
                  <a:lnTo>
                    <a:pt x="3859" y="2453"/>
                  </a:lnTo>
                  <a:lnTo>
                    <a:pt x="3891" y="2229"/>
                  </a:lnTo>
                  <a:lnTo>
                    <a:pt x="3902" y="2005"/>
                  </a:lnTo>
                  <a:lnTo>
                    <a:pt x="3891" y="1792"/>
                  </a:lnTo>
                  <a:lnTo>
                    <a:pt x="3870" y="1579"/>
                  </a:lnTo>
                  <a:lnTo>
                    <a:pt x="3827" y="1376"/>
                  </a:lnTo>
                  <a:lnTo>
                    <a:pt x="3774" y="1174"/>
                  </a:lnTo>
                  <a:lnTo>
                    <a:pt x="3699" y="992"/>
                  </a:lnTo>
                  <a:lnTo>
                    <a:pt x="3614" y="822"/>
                  </a:lnTo>
                  <a:lnTo>
                    <a:pt x="3518" y="662"/>
                  </a:lnTo>
                  <a:lnTo>
                    <a:pt x="3401" y="513"/>
                  </a:lnTo>
                  <a:lnTo>
                    <a:pt x="3273" y="385"/>
                  </a:lnTo>
                  <a:lnTo>
                    <a:pt x="3134" y="267"/>
                  </a:lnTo>
                  <a:lnTo>
                    <a:pt x="2985" y="172"/>
                  </a:lnTo>
                  <a:lnTo>
                    <a:pt x="2825" y="97"/>
                  </a:lnTo>
                  <a:lnTo>
                    <a:pt x="2655" y="44"/>
                  </a:lnTo>
                  <a:lnTo>
                    <a:pt x="2473" y="12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502;p38">
              <a:extLst>
                <a:ext uri="{FF2B5EF4-FFF2-40B4-BE49-F238E27FC236}">
                  <a16:creationId xmlns:a16="http://schemas.microsoft.com/office/drawing/2014/main" id="{C1CEC1F5-B578-D1D6-B0EA-15A0DA115E0A}"/>
                </a:ext>
              </a:extLst>
            </p:cNvPr>
            <p:cNvSpPr/>
            <p:nvPr/>
          </p:nvSpPr>
          <p:spPr>
            <a:xfrm>
              <a:off x="6858564" y="2486105"/>
              <a:ext cx="72562" cy="100752"/>
            </a:xfrm>
            <a:custGeom>
              <a:avLst/>
              <a:gdLst/>
              <a:ahLst/>
              <a:cxnLst/>
              <a:rect l="l" t="t" r="r" b="b"/>
              <a:pathLst>
                <a:path w="5982" h="8306" extrusionOk="0">
                  <a:moveTo>
                    <a:pt x="2463" y="0"/>
                  </a:moveTo>
                  <a:lnTo>
                    <a:pt x="2325" y="11"/>
                  </a:lnTo>
                  <a:lnTo>
                    <a:pt x="2186" y="22"/>
                  </a:lnTo>
                  <a:lnTo>
                    <a:pt x="2047" y="43"/>
                  </a:lnTo>
                  <a:lnTo>
                    <a:pt x="1909" y="64"/>
                  </a:lnTo>
                  <a:lnTo>
                    <a:pt x="1781" y="107"/>
                  </a:lnTo>
                  <a:lnTo>
                    <a:pt x="1642" y="150"/>
                  </a:lnTo>
                  <a:lnTo>
                    <a:pt x="1514" y="214"/>
                  </a:lnTo>
                  <a:lnTo>
                    <a:pt x="1397" y="267"/>
                  </a:lnTo>
                  <a:lnTo>
                    <a:pt x="1280" y="342"/>
                  </a:lnTo>
                  <a:lnTo>
                    <a:pt x="1163" y="416"/>
                  </a:lnTo>
                  <a:lnTo>
                    <a:pt x="1056" y="501"/>
                  </a:lnTo>
                  <a:lnTo>
                    <a:pt x="949" y="597"/>
                  </a:lnTo>
                  <a:lnTo>
                    <a:pt x="853" y="693"/>
                  </a:lnTo>
                  <a:lnTo>
                    <a:pt x="757" y="789"/>
                  </a:lnTo>
                  <a:lnTo>
                    <a:pt x="672" y="907"/>
                  </a:lnTo>
                  <a:lnTo>
                    <a:pt x="587" y="1024"/>
                  </a:lnTo>
                  <a:lnTo>
                    <a:pt x="502" y="1141"/>
                  </a:lnTo>
                  <a:lnTo>
                    <a:pt x="427" y="1269"/>
                  </a:lnTo>
                  <a:lnTo>
                    <a:pt x="363" y="1397"/>
                  </a:lnTo>
                  <a:lnTo>
                    <a:pt x="299" y="1536"/>
                  </a:lnTo>
                  <a:lnTo>
                    <a:pt x="246" y="1674"/>
                  </a:lnTo>
                  <a:lnTo>
                    <a:pt x="192" y="1813"/>
                  </a:lnTo>
                  <a:lnTo>
                    <a:pt x="139" y="1962"/>
                  </a:lnTo>
                  <a:lnTo>
                    <a:pt x="107" y="2111"/>
                  </a:lnTo>
                  <a:lnTo>
                    <a:pt x="64" y="2271"/>
                  </a:lnTo>
                  <a:lnTo>
                    <a:pt x="43" y="2420"/>
                  </a:lnTo>
                  <a:lnTo>
                    <a:pt x="22" y="2591"/>
                  </a:lnTo>
                  <a:lnTo>
                    <a:pt x="0" y="2751"/>
                  </a:lnTo>
                  <a:lnTo>
                    <a:pt x="0" y="2911"/>
                  </a:lnTo>
                  <a:lnTo>
                    <a:pt x="0" y="3081"/>
                  </a:lnTo>
                  <a:lnTo>
                    <a:pt x="0" y="3252"/>
                  </a:lnTo>
                  <a:lnTo>
                    <a:pt x="11" y="3422"/>
                  </a:lnTo>
                  <a:lnTo>
                    <a:pt x="32" y="3593"/>
                  </a:lnTo>
                  <a:lnTo>
                    <a:pt x="54" y="3774"/>
                  </a:lnTo>
                  <a:lnTo>
                    <a:pt x="86" y="3945"/>
                  </a:lnTo>
                  <a:lnTo>
                    <a:pt x="128" y="4115"/>
                  </a:lnTo>
                  <a:lnTo>
                    <a:pt x="182" y="4297"/>
                  </a:lnTo>
                  <a:lnTo>
                    <a:pt x="246" y="4478"/>
                  </a:lnTo>
                  <a:lnTo>
                    <a:pt x="331" y="4659"/>
                  </a:lnTo>
                  <a:lnTo>
                    <a:pt x="416" y="4851"/>
                  </a:lnTo>
                  <a:lnTo>
                    <a:pt x="523" y="5043"/>
                  </a:lnTo>
                  <a:lnTo>
                    <a:pt x="640" y="5224"/>
                  </a:lnTo>
                  <a:lnTo>
                    <a:pt x="768" y="5416"/>
                  </a:lnTo>
                  <a:lnTo>
                    <a:pt x="907" y="5608"/>
                  </a:lnTo>
                  <a:lnTo>
                    <a:pt x="1045" y="5800"/>
                  </a:lnTo>
                  <a:lnTo>
                    <a:pt x="1205" y="5981"/>
                  </a:lnTo>
                  <a:lnTo>
                    <a:pt x="1365" y="6173"/>
                  </a:lnTo>
                  <a:lnTo>
                    <a:pt x="1525" y="6354"/>
                  </a:lnTo>
                  <a:lnTo>
                    <a:pt x="1706" y="6525"/>
                  </a:lnTo>
                  <a:lnTo>
                    <a:pt x="1877" y="6706"/>
                  </a:lnTo>
                  <a:lnTo>
                    <a:pt x="2058" y="6866"/>
                  </a:lnTo>
                  <a:lnTo>
                    <a:pt x="2250" y="7036"/>
                  </a:lnTo>
                  <a:lnTo>
                    <a:pt x="2442" y="7186"/>
                  </a:lnTo>
                  <a:lnTo>
                    <a:pt x="2634" y="7335"/>
                  </a:lnTo>
                  <a:lnTo>
                    <a:pt x="2826" y="7474"/>
                  </a:lnTo>
                  <a:lnTo>
                    <a:pt x="3017" y="7612"/>
                  </a:lnTo>
                  <a:lnTo>
                    <a:pt x="3209" y="7729"/>
                  </a:lnTo>
                  <a:lnTo>
                    <a:pt x="3401" y="7847"/>
                  </a:lnTo>
                  <a:lnTo>
                    <a:pt x="3593" y="7943"/>
                  </a:lnTo>
                  <a:lnTo>
                    <a:pt x="3785" y="8039"/>
                  </a:lnTo>
                  <a:lnTo>
                    <a:pt x="3966" y="8113"/>
                  </a:lnTo>
                  <a:lnTo>
                    <a:pt x="4148" y="8177"/>
                  </a:lnTo>
                  <a:lnTo>
                    <a:pt x="4318" y="8230"/>
                  </a:lnTo>
                  <a:lnTo>
                    <a:pt x="4489" y="8273"/>
                  </a:lnTo>
                  <a:lnTo>
                    <a:pt x="4659" y="8294"/>
                  </a:lnTo>
                  <a:lnTo>
                    <a:pt x="4819" y="8305"/>
                  </a:lnTo>
                  <a:lnTo>
                    <a:pt x="4968" y="8294"/>
                  </a:lnTo>
                  <a:lnTo>
                    <a:pt x="5107" y="8273"/>
                  </a:lnTo>
                  <a:lnTo>
                    <a:pt x="5235" y="8230"/>
                  </a:lnTo>
                  <a:lnTo>
                    <a:pt x="5352" y="8167"/>
                  </a:lnTo>
                  <a:lnTo>
                    <a:pt x="5459" y="8092"/>
                  </a:lnTo>
                  <a:lnTo>
                    <a:pt x="5555" y="8007"/>
                  </a:lnTo>
                  <a:lnTo>
                    <a:pt x="5640" y="7900"/>
                  </a:lnTo>
                  <a:lnTo>
                    <a:pt x="5715" y="7783"/>
                  </a:lnTo>
                  <a:lnTo>
                    <a:pt x="5779" y="7655"/>
                  </a:lnTo>
                  <a:lnTo>
                    <a:pt x="5832" y="7516"/>
                  </a:lnTo>
                  <a:lnTo>
                    <a:pt x="5875" y="7367"/>
                  </a:lnTo>
                  <a:lnTo>
                    <a:pt x="5917" y="7207"/>
                  </a:lnTo>
                  <a:lnTo>
                    <a:pt x="5939" y="7047"/>
                  </a:lnTo>
                  <a:lnTo>
                    <a:pt x="5960" y="6866"/>
                  </a:lnTo>
                  <a:lnTo>
                    <a:pt x="5970" y="6685"/>
                  </a:lnTo>
                  <a:lnTo>
                    <a:pt x="5981" y="6493"/>
                  </a:lnTo>
                  <a:lnTo>
                    <a:pt x="5970" y="6098"/>
                  </a:lnTo>
                  <a:lnTo>
                    <a:pt x="5949" y="5672"/>
                  </a:lnTo>
                  <a:lnTo>
                    <a:pt x="5896" y="5245"/>
                  </a:lnTo>
                  <a:lnTo>
                    <a:pt x="5832" y="4819"/>
                  </a:lnTo>
                  <a:lnTo>
                    <a:pt x="5757" y="4382"/>
                  </a:lnTo>
                  <a:lnTo>
                    <a:pt x="5672" y="3956"/>
                  </a:lnTo>
                  <a:lnTo>
                    <a:pt x="5587" y="3550"/>
                  </a:lnTo>
                  <a:lnTo>
                    <a:pt x="5395" y="2794"/>
                  </a:lnTo>
                  <a:lnTo>
                    <a:pt x="5352" y="2612"/>
                  </a:lnTo>
                  <a:lnTo>
                    <a:pt x="5299" y="2452"/>
                  </a:lnTo>
                  <a:lnTo>
                    <a:pt x="5235" y="2282"/>
                  </a:lnTo>
                  <a:lnTo>
                    <a:pt x="5171" y="2122"/>
                  </a:lnTo>
                  <a:lnTo>
                    <a:pt x="5107" y="1962"/>
                  </a:lnTo>
                  <a:lnTo>
                    <a:pt x="5022" y="1813"/>
                  </a:lnTo>
                  <a:lnTo>
                    <a:pt x="4947" y="1663"/>
                  </a:lnTo>
                  <a:lnTo>
                    <a:pt x="4862" y="1525"/>
                  </a:lnTo>
                  <a:lnTo>
                    <a:pt x="4766" y="1386"/>
                  </a:lnTo>
                  <a:lnTo>
                    <a:pt x="4670" y="1258"/>
                  </a:lnTo>
                  <a:lnTo>
                    <a:pt x="4574" y="1130"/>
                  </a:lnTo>
                  <a:lnTo>
                    <a:pt x="4467" y="1013"/>
                  </a:lnTo>
                  <a:lnTo>
                    <a:pt x="4361" y="896"/>
                  </a:lnTo>
                  <a:lnTo>
                    <a:pt x="4254" y="789"/>
                  </a:lnTo>
                  <a:lnTo>
                    <a:pt x="4137" y="683"/>
                  </a:lnTo>
                  <a:lnTo>
                    <a:pt x="4020" y="587"/>
                  </a:lnTo>
                  <a:lnTo>
                    <a:pt x="3902" y="501"/>
                  </a:lnTo>
                  <a:lnTo>
                    <a:pt x="3785" y="416"/>
                  </a:lnTo>
                  <a:lnTo>
                    <a:pt x="3657" y="342"/>
                  </a:lnTo>
                  <a:lnTo>
                    <a:pt x="3529" y="278"/>
                  </a:lnTo>
                  <a:lnTo>
                    <a:pt x="3401" y="214"/>
                  </a:lnTo>
                  <a:lnTo>
                    <a:pt x="3273" y="160"/>
                  </a:lnTo>
                  <a:lnTo>
                    <a:pt x="3135" y="118"/>
                  </a:lnTo>
                  <a:lnTo>
                    <a:pt x="3007" y="75"/>
                  </a:lnTo>
                  <a:lnTo>
                    <a:pt x="2868" y="43"/>
                  </a:lnTo>
                  <a:lnTo>
                    <a:pt x="2730" y="22"/>
                  </a:lnTo>
                  <a:lnTo>
                    <a:pt x="2591" y="11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503;p38">
              <a:extLst>
                <a:ext uri="{FF2B5EF4-FFF2-40B4-BE49-F238E27FC236}">
                  <a16:creationId xmlns:a16="http://schemas.microsoft.com/office/drawing/2014/main" id="{F6FD171F-53F9-F996-B2C7-0ADC4C44F07B}"/>
                </a:ext>
              </a:extLst>
            </p:cNvPr>
            <p:cNvSpPr/>
            <p:nvPr/>
          </p:nvSpPr>
          <p:spPr>
            <a:xfrm>
              <a:off x="6870974" y="2502652"/>
              <a:ext cx="47343" cy="65708"/>
            </a:xfrm>
            <a:custGeom>
              <a:avLst/>
              <a:gdLst/>
              <a:ahLst/>
              <a:cxnLst/>
              <a:rect l="l" t="t" r="r" b="b"/>
              <a:pathLst>
                <a:path w="3903" h="5417" extrusionOk="0">
                  <a:moveTo>
                    <a:pt x="1611" y="1"/>
                  </a:moveTo>
                  <a:lnTo>
                    <a:pt x="1429" y="12"/>
                  </a:lnTo>
                  <a:lnTo>
                    <a:pt x="1248" y="44"/>
                  </a:lnTo>
                  <a:lnTo>
                    <a:pt x="1078" y="97"/>
                  </a:lnTo>
                  <a:lnTo>
                    <a:pt x="918" y="172"/>
                  </a:lnTo>
                  <a:lnTo>
                    <a:pt x="758" y="267"/>
                  </a:lnTo>
                  <a:lnTo>
                    <a:pt x="619" y="385"/>
                  </a:lnTo>
                  <a:lnTo>
                    <a:pt x="502" y="513"/>
                  </a:lnTo>
                  <a:lnTo>
                    <a:pt x="385" y="662"/>
                  </a:lnTo>
                  <a:lnTo>
                    <a:pt x="278" y="822"/>
                  </a:lnTo>
                  <a:lnTo>
                    <a:pt x="193" y="992"/>
                  </a:lnTo>
                  <a:lnTo>
                    <a:pt x="129" y="1174"/>
                  </a:lnTo>
                  <a:lnTo>
                    <a:pt x="65" y="1376"/>
                  </a:lnTo>
                  <a:lnTo>
                    <a:pt x="33" y="1579"/>
                  </a:lnTo>
                  <a:lnTo>
                    <a:pt x="1" y="1792"/>
                  </a:lnTo>
                  <a:lnTo>
                    <a:pt x="1" y="2005"/>
                  </a:lnTo>
                  <a:lnTo>
                    <a:pt x="12" y="2229"/>
                  </a:lnTo>
                  <a:lnTo>
                    <a:pt x="44" y="2453"/>
                  </a:lnTo>
                  <a:lnTo>
                    <a:pt x="86" y="2687"/>
                  </a:lnTo>
                  <a:lnTo>
                    <a:pt x="118" y="2805"/>
                  </a:lnTo>
                  <a:lnTo>
                    <a:pt x="161" y="2922"/>
                  </a:lnTo>
                  <a:lnTo>
                    <a:pt x="214" y="3039"/>
                  </a:lnTo>
                  <a:lnTo>
                    <a:pt x="278" y="3157"/>
                  </a:lnTo>
                  <a:lnTo>
                    <a:pt x="417" y="3412"/>
                  </a:lnTo>
                  <a:lnTo>
                    <a:pt x="587" y="3658"/>
                  </a:lnTo>
                  <a:lnTo>
                    <a:pt x="790" y="3903"/>
                  </a:lnTo>
                  <a:lnTo>
                    <a:pt x="1003" y="4137"/>
                  </a:lnTo>
                  <a:lnTo>
                    <a:pt x="1227" y="4372"/>
                  </a:lnTo>
                  <a:lnTo>
                    <a:pt x="1472" y="4585"/>
                  </a:lnTo>
                  <a:lnTo>
                    <a:pt x="1717" y="4788"/>
                  </a:lnTo>
                  <a:lnTo>
                    <a:pt x="1973" y="4958"/>
                  </a:lnTo>
                  <a:lnTo>
                    <a:pt x="2218" y="5118"/>
                  </a:lnTo>
                  <a:lnTo>
                    <a:pt x="2474" y="5246"/>
                  </a:lnTo>
                  <a:lnTo>
                    <a:pt x="2591" y="5289"/>
                  </a:lnTo>
                  <a:lnTo>
                    <a:pt x="2709" y="5331"/>
                  </a:lnTo>
                  <a:lnTo>
                    <a:pt x="2826" y="5374"/>
                  </a:lnTo>
                  <a:lnTo>
                    <a:pt x="2933" y="5395"/>
                  </a:lnTo>
                  <a:lnTo>
                    <a:pt x="3039" y="5406"/>
                  </a:lnTo>
                  <a:lnTo>
                    <a:pt x="3146" y="5417"/>
                  </a:lnTo>
                  <a:lnTo>
                    <a:pt x="3242" y="5406"/>
                  </a:lnTo>
                  <a:lnTo>
                    <a:pt x="3338" y="5395"/>
                  </a:lnTo>
                  <a:lnTo>
                    <a:pt x="3423" y="5363"/>
                  </a:lnTo>
                  <a:lnTo>
                    <a:pt x="3498" y="5321"/>
                  </a:lnTo>
                  <a:lnTo>
                    <a:pt x="3562" y="5278"/>
                  </a:lnTo>
                  <a:lnTo>
                    <a:pt x="3626" y="5225"/>
                  </a:lnTo>
                  <a:lnTo>
                    <a:pt x="3679" y="5150"/>
                  </a:lnTo>
                  <a:lnTo>
                    <a:pt x="3732" y="5075"/>
                  </a:lnTo>
                  <a:lnTo>
                    <a:pt x="3775" y="4990"/>
                  </a:lnTo>
                  <a:lnTo>
                    <a:pt x="3807" y="4905"/>
                  </a:lnTo>
                  <a:lnTo>
                    <a:pt x="3839" y="4809"/>
                  </a:lnTo>
                  <a:lnTo>
                    <a:pt x="3860" y="4702"/>
                  </a:lnTo>
                  <a:lnTo>
                    <a:pt x="3892" y="4478"/>
                  </a:lnTo>
                  <a:lnTo>
                    <a:pt x="3903" y="4233"/>
                  </a:lnTo>
                  <a:lnTo>
                    <a:pt x="3903" y="3977"/>
                  </a:lnTo>
                  <a:lnTo>
                    <a:pt x="3881" y="3700"/>
                  </a:lnTo>
                  <a:lnTo>
                    <a:pt x="3849" y="3423"/>
                  </a:lnTo>
                  <a:lnTo>
                    <a:pt x="3807" y="3135"/>
                  </a:lnTo>
                  <a:lnTo>
                    <a:pt x="3764" y="2858"/>
                  </a:lnTo>
                  <a:lnTo>
                    <a:pt x="3647" y="2314"/>
                  </a:lnTo>
                  <a:lnTo>
                    <a:pt x="3530" y="1813"/>
                  </a:lnTo>
                  <a:lnTo>
                    <a:pt x="3466" y="1589"/>
                  </a:lnTo>
                  <a:lnTo>
                    <a:pt x="3380" y="1376"/>
                  </a:lnTo>
                  <a:lnTo>
                    <a:pt x="3284" y="1174"/>
                  </a:lnTo>
                  <a:lnTo>
                    <a:pt x="3178" y="992"/>
                  </a:lnTo>
                  <a:lnTo>
                    <a:pt x="3050" y="811"/>
                  </a:lnTo>
                  <a:lnTo>
                    <a:pt x="2922" y="651"/>
                  </a:lnTo>
                  <a:lnTo>
                    <a:pt x="2783" y="513"/>
                  </a:lnTo>
                  <a:lnTo>
                    <a:pt x="2623" y="385"/>
                  </a:lnTo>
                  <a:lnTo>
                    <a:pt x="2474" y="267"/>
                  </a:lnTo>
                  <a:lnTo>
                    <a:pt x="2304" y="172"/>
                  </a:lnTo>
                  <a:lnTo>
                    <a:pt x="2133" y="97"/>
                  </a:lnTo>
                  <a:lnTo>
                    <a:pt x="1962" y="44"/>
                  </a:lnTo>
                  <a:lnTo>
                    <a:pt x="1781" y="12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504;p38">
              <a:extLst>
                <a:ext uri="{FF2B5EF4-FFF2-40B4-BE49-F238E27FC236}">
                  <a16:creationId xmlns:a16="http://schemas.microsoft.com/office/drawing/2014/main" id="{236C3701-38BC-6E56-5959-45092FC1D514}"/>
                </a:ext>
              </a:extLst>
            </p:cNvPr>
            <p:cNvSpPr/>
            <p:nvPr/>
          </p:nvSpPr>
          <p:spPr>
            <a:xfrm>
              <a:off x="6919350" y="2617747"/>
              <a:ext cx="189835" cy="215198"/>
            </a:xfrm>
            <a:custGeom>
              <a:avLst/>
              <a:gdLst/>
              <a:ahLst/>
              <a:cxnLst/>
              <a:rect l="l" t="t" r="r" b="b"/>
              <a:pathLst>
                <a:path w="15650" h="17741" extrusionOk="0">
                  <a:moveTo>
                    <a:pt x="12473" y="1"/>
                  </a:moveTo>
                  <a:lnTo>
                    <a:pt x="3347" y="363"/>
                  </a:lnTo>
                  <a:lnTo>
                    <a:pt x="3347" y="8231"/>
                  </a:lnTo>
                  <a:lnTo>
                    <a:pt x="0" y="11642"/>
                  </a:lnTo>
                  <a:lnTo>
                    <a:pt x="11" y="11706"/>
                  </a:lnTo>
                  <a:lnTo>
                    <a:pt x="43" y="11909"/>
                  </a:lnTo>
                  <a:lnTo>
                    <a:pt x="96" y="12207"/>
                  </a:lnTo>
                  <a:lnTo>
                    <a:pt x="203" y="12591"/>
                  </a:lnTo>
                  <a:lnTo>
                    <a:pt x="267" y="12815"/>
                  </a:lnTo>
                  <a:lnTo>
                    <a:pt x="341" y="13060"/>
                  </a:lnTo>
                  <a:lnTo>
                    <a:pt x="437" y="13306"/>
                  </a:lnTo>
                  <a:lnTo>
                    <a:pt x="544" y="13572"/>
                  </a:lnTo>
                  <a:lnTo>
                    <a:pt x="672" y="13839"/>
                  </a:lnTo>
                  <a:lnTo>
                    <a:pt x="810" y="14116"/>
                  </a:lnTo>
                  <a:lnTo>
                    <a:pt x="970" y="14404"/>
                  </a:lnTo>
                  <a:lnTo>
                    <a:pt x="1151" y="14691"/>
                  </a:lnTo>
                  <a:lnTo>
                    <a:pt x="1343" y="14979"/>
                  </a:lnTo>
                  <a:lnTo>
                    <a:pt x="1567" y="15256"/>
                  </a:lnTo>
                  <a:lnTo>
                    <a:pt x="1802" y="15534"/>
                  </a:lnTo>
                  <a:lnTo>
                    <a:pt x="2068" y="15811"/>
                  </a:lnTo>
                  <a:lnTo>
                    <a:pt x="2356" y="16067"/>
                  </a:lnTo>
                  <a:lnTo>
                    <a:pt x="2516" y="16195"/>
                  </a:lnTo>
                  <a:lnTo>
                    <a:pt x="2676" y="16323"/>
                  </a:lnTo>
                  <a:lnTo>
                    <a:pt x="2846" y="16440"/>
                  </a:lnTo>
                  <a:lnTo>
                    <a:pt x="3017" y="16557"/>
                  </a:lnTo>
                  <a:lnTo>
                    <a:pt x="3198" y="16674"/>
                  </a:lnTo>
                  <a:lnTo>
                    <a:pt x="3379" y="16781"/>
                  </a:lnTo>
                  <a:lnTo>
                    <a:pt x="3582" y="16888"/>
                  </a:lnTo>
                  <a:lnTo>
                    <a:pt x="3785" y="16983"/>
                  </a:lnTo>
                  <a:lnTo>
                    <a:pt x="3987" y="17079"/>
                  </a:lnTo>
                  <a:lnTo>
                    <a:pt x="4211" y="17175"/>
                  </a:lnTo>
                  <a:lnTo>
                    <a:pt x="4435" y="17261"/>
                  </a:lnTo>
                  <a:lnTo>
                    <a:pt x="4669" y="17335"/>
                  </a:lnTo>
                  <a:lnTo>
                    <a:pt x="4904" y="17410"/>
                  </a:lnTo>
                  <a:lnTo>
                    <a:pt x="5149" y="17474"/>
                  </a:lnTo>
                  <a:lnTo>
                    <a:pt x="5416" y="17538"/>
                  </a:lnTo>
                  <a:lnTo>
                    <a:pt x="5672" y="17580"/>
                  </a:lnTo>
                  <a:lnTo>
                    <a:pt x="5949" y="17634"/>
                  </a:lnTo>
                  <a:lnTo>
                    <a:pt x="6237" y="17666"/>
                  </a:lnTo>
                  <a:lnTo>
                    <a:pt x="6524" y="17698"/>
                  </a:lnTo>
                  <a:lnTo>
                    <a:pt x="6823" y="17719"/>
                  </a:lnTo>
                  <a:lnTo>
                    <a:pt x="7132" y="17730"/>
                  </a:lnTo>
                  <a:lnTo>
                    <a:pt x="7452" y="17740"/>
                  </a:lnTo>
                  <a:lnTo>
                    <a:pt x="7772" y="17730"/>
                  </a:lnTo>
                  <a:lnTo>
                    <a:pt x="8081" y="17719"/>
                  </a:lnTo>
                  <a:lnTo>
                    <a:pt x="8379" y="17698"/>
                  </a:lnTo>
                  <a:lnTo>
                    <a:pt x="8678" y="17666"/>
                  </a:lnTo>
                  <a:lnTo>
                    <a:pt x="8955" y="17634"/>
                  </a:lnTo>
                  <a:lnTo>
                    <a:pt x="9243" y="17580"/>
                  </a:lnTo>
                  <a:lnTo>
                    <a:pt x="9509" y="17538"/>
                  </a:lnTo>
                  <a:lnTo>
                    <a:pt x="9776" y="17474"/>
                  </a:lnTo>
                  <a:lnTo>
                    <a:pt x="10032" y="17410"/>
                  </a:lnTo>
                  <a:lnTo>
                    <a:pt x="10277" y="17335"/>
                  </a:lnTo>
                  <a:lnTo>
                    <a:pt x="10522" y="17261"/>
                  </a:lnTo>
                  <a:lnTo>
                    <a:pt x="10757" y="17175"/>
                  </a:lnTo>
                  <a:lnTo>
                    <a:pt x="10981" y="17079"/>
                  </a:lnTo>
                  <a:lnTo>
                    <a:pt x="11204" y="16983"/>
                  </a:lnTo>
                  <a:lnTo>
                    <a:pt x="11418" y="16888"/>
                  </a:lnTo>
                  <a:lnTo>
                    <a:pt x="11631" y="16781"/>
                  </a:lnTo>
                  <a:lnTo>
                    <a:pt x="11833" y="16674"/>
                  </a:lnTo>
                  <a:lnTo>
                    <a:pt x="12025" y="16557"/>
                  </a:lnTo>
                  <a:lnTo>
                    <a:pt x="12217" y="16440"/>
                  </a:lnTo>
                  <a:lnTo>
                    <a:pt x="12398" y="16323"/>
                  </a:lnTo>
                  <a:lnTo>
                    <a:pt x="12740" y="16067"/>
                  </a:lnTo>
                  <a:lnTo>
                    <a:pt x="13059" y="15811"/>
                  </a:lnTo>
                  <a:lnTo>
                    <a:pt x="13358" y="15534"/>
                  </a:lnTo>
                  <a:lnTo>
                    <a:pt x="13635" y="15256"/>
                  </a:lnTo>
                  <a:lnTo>
                    <a:pt x="13891" y="14979"/>
                  </a:lnTo>
                  <a:lnTo>
                    <a:pt x="14125" y="14691"/>
                  </a:lnTo>
                  <a:lnTo>
                    <a:pt x="14339" y="14404"/>
                  </a:lnTo>
                  <a:lnTo>
                    <a:pt x="14531" y="14116"/>
                  </a:lnTo>
                  <a:lnTo>
                    <a:pt x="14712" y="13839"/>
                  </a:lnTo>
                  <a:lnTo>
                    <a:pt x="14861" y="13572"/>
                  </a:lnTo>
                  <a:lnTo>
                    <a:pt x="15000" y="13306"/>
                  </a:lnTo>
                  <a:lnTo>
                    <a:pt x="15128" y="13060"/>
                  </a:lnTo>
                  <a:lnTo>
                    <a:pt x="15234" y="12815"/>
                  </a:lnTo>
                  <a:lnTo>
                    <a:pt x="15330" y="12591"/>
                  </a:lnTo>
                  <a:lnTo>
                    <a:pt x="15479" y="12207"/>
                  </a:lnTo>
                  <a:lnTo>
                    <a:pt x="15575" y="11909"/>
                  </a:lnTo>
                  <a:lnTo>
                    <a:pt x="15629" y="11706"/>
                  </a:lnTo>
                  <a:lnTo>
                    <a:pt x="15650" y="11642"/>
                  </a:lnTo>
                  <a:lnTo>
                    <a:pt x="12473" y="8231"/>
                  </a:lnTo>
                  <a:lnTo>
                    <a:pt x="12473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505;p38">
              <a:extLst>
                <a:ext uri="{FF2B5EF4-FFF2-40B4-BE49-F238E27FC236}">
                  <a16:creationId xmlns:a16="http://schemas.microsoft.com/office/drawing/2014/main" id="{36EA480C-E97C-08D1-12EB-B8D436980EAD}"/>
                </a:ext>
              </a:extLst>
            </p:cNvPr>
            <p:cNvSpPr/>
            <p:nvPr/>
          </p:nvSpPr>
          <p:spPr>
            <a:xfrm>
              <a:off x="6959951" y="2617747"/>
              <a:ext cx="110711" cy="81356"/>
            </a:xfrm>
            <a:custGeom>
              <a:avLst/>
              <a:gdLst/>
              <a:ahLst/>
              <a:cxnLst/>
              <a:rect l="l" t="t" r="r" b="b"/>
              <a:pathLst>
                <a:path w="9127" h="6707" extrusionOk="0">
                  <a:moveTo>
                    <a:pt x="9126" y="1"/>
                  </a:moveTo>
                  <a:lnTo>
                    <a:pt x="0" y="363"/>
                  </a:lnTo>
                  <a:lnTo>
                    <a:pt x="0" y="5267"/>
                  </a:lnTo>
                  <a:lnTo>
                    <a:pt x="267" y="5459"/>
                  </a:lnTo>
                  <a:lnTo>
                    <a:pt x="534" y="5630"/>
                  </a:lnTo>
                  <a:lnTo>
                    <a:pt x="800" y="5800"/>
                  </a:lnTo>
                  <a:lnTo>
                    <a:pt x="1077" y="5950"/>
                  </a:lnTo>
                  <a:lnTo>
                    <a:pt x="1354" y="6088"/>
                  </a:lnTo>
                  <a:lnTo>
                    <a:pt x="1642" y="6206"/>
                  </a:lnTo>
                  <a:lnTo>
                    <a:pt x="1930" y="6312"/>
                  </a:lnTo>
                  <a:lnTo>
                    <a:pt x="2229" y="6408"/>
                  </a:lnTo>
                  <a:lnTo>
                    <a:pt x="2527" y="6493"/>
                  </a:lnTo>
                  <a:lnTo>
                    <a:pt x="2815" y="6557"/>
                  </a:lnTo>
                  <a:lnTo>
                    <a:pt x="3124" y="6621"/>
                  </a:lnTo>
                  <a:lnTo>
                    <a:pt x="3423" y="6653"/>
                  </a:lnTo>
                  <a:lnTo>
                    <a:pt x="3721" y="6685"/>
                  </a:lnTo>
                  <a:lnTo>
                    <a:pt x="4030" y="6707"/>
                  </a:lnTo>
                  <a:lnTo>
                    <a:pt x="4638" y="6707"/>
                  </a:lnTo>
                  <a:lnTo>
                    <a:pt x="4936" y="6685"/>
                  </a:lnTo>
                  <a:lnTo>
                    <a:pt x="5235" y="6653"/>
                  </a:lnTo>
                  <a:lnTo>
                    <a:pt x="5544" y="6600"/>
                  </a:lnTo>
                  <a:lnTo>
                    <a:pt x="5843" y="6547"/>
                  </a:lnTo>
                  <a:lnTo>
                    <a:pt x="6130" y="6483"/>
                  </a:lnTo>
                  <a:lnTo>
                    <a:pt x="6429" y="6397"/>
                  </a:lnTo>
                  <a:lnTo>
                    <a:pt x="6717" y="6312"/>
                  </a:lnTo>
                  <a:lnTo>
                    <a:pt x="7005" y="6206"/>
                  </a:lnTo>
                  <a:lnTo>
                    <a:pt x="7292" y="6088"/>
                  </a:lnTo>
                  <a:lnTo>
                    <a:pt x="7570" y="5971"/>
                  </a:lnTo>
                  <a:lnTo>
                    <a:pt x="7847" y="5832"/>
                  </a:lnTo>
                  <a:lnTo>
                    <a:pt x="8113" y="5683"/>
                  </a:lnTo>
                  <a:lnTo>
                    <a:pt x="8369" y="5523"/>
                  </a:lnTo>
                  <a:lnTo>
                    <a:pt x="8636" y="5363"/>
                  </a:lnTo>
                  <a:lnTo>
                    <a:pt x="8881" y="5182"/>
                  </a:lnTo>
                  <a:lnTo>
                    <a:pt x="9126" y="4990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506;p38">
              <a:extLst>
                <a:ext uri="{FF2B5EF4-FFF2-40B4-BE49-F238E27FC236}">
                  <a16:creationId xmlns:a16="http://schemas.microsoft.com/office/drawing/2014/main" id="{E501C7BE-69C0-982A-C509-85866805A4B1}"/>
                </a:ext>
              </a:extLst>
            </p:cNvPr>
            <p:cNvSpPr/>
            <p:nvPr/>
          </p:nvSpPr>
          <p:spPr>
            <a:xfrm>
              <a:off x="6902270" y="2366606"/>
              <a:ext cx="235371" cy="311401"/>
            </a:xfrm>
            <a:custGeom>
              <a:avLst/>
              <a:gdLst/>
              <a:ahLst/>
              <a:cxnLst/>
              <a:rect l="l" t="t" r="r" b="b"/>
              <a:pathLst>
                <a:path w="19404" h="25672" extrusionOk="0">
                  <a:moveTo>
                    <a:pt x="9649" y="1"/>
                  </a:moveTo>
                  <a:lnTo>
                    <a:pt x="9212" y="12"/>
                  </a:lnTo>
                  <a:lnTo>
                    <a:pt x="8764" y="44"/>
                  </a:lnTo>
                  <a:lnTo>
                    <a:pt x="8316" y="108"/>
                  </a:lnTo>
                  <a:lnTo>
                    <a:pt x="7868" y="182"/>
                  </a:lnTo>
                  <a:lnTo>
                    <a:pt x="7410" y="278"/>
                  </a:lnTo>
                  <a:lnTo>
                    <a:pt x="7037" y="385"/>
                  </a:lnTo>
                  <a:lnTo>
                    <a:pt x="6664" y="491"/>
                  </a:lnTo>
                  <a:lnTo>
                    <a:pt x="6301" y="619"/>
                  </a:lnTo>
                  <a:lnTo>
                    <a:pt x="5949" y="758"/>
                  </a:lnTo>
                  <a:lnTo>
                    <a:pt x="5608" y="918"/>
                  </a:lnTo>
                  <a:lnTo>
                    <a:pt x="5267" y="1088"/>
                  </a:lnTo>
                  <a:lnTo>
                    <a:pt x="4937" y="1270"/>
                  </a:lnTo>
                  <a:lnTo>
                    <a:pt x="4617" y="1461"/>
                  </a:lnTo>
                  <a:lnTo>
                    <a:pt x="4297" y="1664"/>
                  </a:lnTo>
                  <a:lnTo>
                    <a:pt x="3999" y="1888"/>
                  </a:lnTo>
                  <a:lnTo>
                    <a:pt x="3700" y="2112"/>
                  </a:lnTo>
                  <a:lnTo>
                    <a:pt x="3423" y="2357"/>
                  </a:lnTo>
                  <a:lnTo>
                    <a:pt x="3146" y="2602"/>
                  </a:lnTo>
                  <a:lnTo>
                    <a:pt x="2879" y="2869"/>
                  </a:lnTo>
                  <a:lnTo>
                    <a:pt x="2623" y="3135"/>
                  </a:lnTo>
                  <a:lnTo>
                    <a:pt x="2378" y="3412"/>
                  </a:lnTo>
                  <a:lnTo>
                    <a:pt x="2144" y="3711"/>
                  </a:lnTo>
                  <a:lnTo>
                    <a:pt x="1920" y="4009"/>
                  </a:lnTo>
                  <a:lnTo>
                    <a:pt x="1707" y="4308"/>
                  </a:lnTo>
                  <a:lnTo>
                    <a:pt x="1504" y="4628"/>
                  </a:lnTo>
                  <a:lnTo>
                    <a:pt x="1323" y="4947"/>
                  </a:lnTo>
                  <a:lnTo>
                    <a:pt x="1142" y="5278"/>
                  </a:lnTo>
                  <a:lnTo>
                    <a:pt x="982" y="5619"/>
                  </a:lnTo>
                  <a:lnTo>
                    <a:pt x="832" y="5960"/>
                  </a:lnTo>
                  <a:lnTo>
                    <a:pt x="694" y="6312"/>
                  </a:lnTo>
                  <a:lnTo>
                    <a:pt x="566" y="6675"/>
                  </a:lnTo>
                  <a:lnTo>
                    <a:pt x="459" y="7037"/>
                  </a:lnTo>
                  <a:lnTo>
                    <a:pt x="353" y="7399"/>
                  </a:lnTo>
                  <a:lnTo>
                    <a:pt x="278" y="7773"/>
                  </a:lnTo>
                  <a:lnTo>
                    <a:pt x="203" y="8156"/>
                  </a:lnTo>
                  <a:lnTo>
                    <a:pt x="150" y="8540"/>
                  </a:lnTo>
                  <a:lnTo>
                    <a:pt x="107" y="8924"/>
                  </a:lnTo>
                  <a:lnTo>
                    <a:pt x="75" y="9436"/>
                  </a:lnTo>
                  <a:lnTo>
                    <a:pt x="43" y="9969"/>
                  </a:lnTo>
                  <a:lnTo>
                    <a:pt x="22" y="10512"/>
                  </a:lnTo>
                  <a:lnTo>
                    <a:pt x="1" y="11067"/>
                  </a:lnTo>
                  <a:lnTo>
                    <a:pt x="1" y="11642"/>
                  </a:lnTo>
                  <a:lnTo>
                    <a:pt x="22" y="12218"/>
                  </a:lnTo>
                  <a:lnTo>
                    <a:pt x="43" y="12804"/>
                  </a:lnTo>
                  <a:lnTo>
                    <a:pt x="86" y="13401"/>
                  </a:lnTo>
                  <a:lnTo>
                    <a:pt x="139" y="13998"/>
                  </a:lnTo>
                  <a:lnTo>
                    <a:pt x="214" y="14606"/>
                  </a:lnTo>
                  <a:lnTo>
                    <a:pt x="299" y="15214"/>
                  </a:lnTo>
                  <a:lnTo>
                    <a:pt x="417" y="15811"/>
                  </a:lnTo>
                  <a:lnTo>
                    <a:pt x="545" y="16418"/>
                  </a:lnTo>
                  <a:lnTo>
                    <a:pt x="694" y="17015"/>
                  </a:lnTo>
                  <a:lnTo>
                    <a:pt x="875" y="17612"/>
                  </a:lnTo>
                  <a:lnTo>
                    <a:pt x="1067" y="18209"/>
                  </a:lnTo>
                  <a:lnTo>
                    <a:pt x="1184" y="18497"/>
                  </a:lnTo>
                  <a:lnTo>
                    <a:pt x="1301" y="18796"/>
                  </a:lnTo>
                  <a:lnTo>
                    <a:pt x="1419" y="19084"/>
                  </a:lnTo>
                  <a:lnTo>
                    <a:pt x="1547" y="19361"/>
                  </a:lnTo>
                  <a:lnTo>
                    <a:pt x="1685" y="19649"/>
                  </a:lnTo>
                  <a:lnTo>
                    <a:pt x="1824" y="19926"/>
                  </a:lnTo>
                  <a:lnTo>
                    <a:pt x="1973" y="20203"/>
                  </a:lnTo>
                  <a:lnTo>
                    <a:pt x="2133" y="20480"/>
                  </a:lnTo>
                  <a:lnTo>
                    <a:pt x="2293" y="20747"/>
                  </a:lnTo>
                  <a:lnTo>
                    <a:pt x="2463" y="21013"/>
                  </a:lnTo>
                  <a:lnTo>
                    <a:pt x="2645" y="21280"/>
                  </a:lnTo>
                  <a:lnTo>
                    <a:pt x="2837" y="21536"/>
                  </a:lnTo>
                  <a:lnTo>
                    <a:pt x="3028" y="21791"/>
                  </a:lnTo>
                  <a:lnTo>
                    <a:pt x="3231" y="22047"/>
                  </a:lnTo>
                  <a:lnTo>
                    <a:pt x="3444" y="22292"/>
                  </a:lnTo>
                  <a:lnTo>
                    <a:pt x="3657" y="22527"/>
                  </a:lnTo>
                  <a:lnTo>
                    <a:pt x="3892" y="22762"/>
                  </a:lnTo>
                  <a:lnTo>
                    <a:pt x="4127" y="22996"/>
                  </a:lnTo>
                  <a:lnTo>
                    <a:pt x="4372" y="23220"/>
                  </a:lnTo>
                  <a:lnTo>
                    <a:pt x="4628" y="23433"/>
                  </a:lnTo>
                  <a:lnTo>
                    <a:pt x="4894" y="23646"/>
                  </a:lnTo>
                  <a:lnTo>
                    <a:pt x="5161" y="23860"/>
                  </a:lnTo>
                  <a:lnTo>
                    <a:pt x="5448" y="24062"/>
                  </a:lnTo>
                  <a:lnTo>
                    <a:pt x="5736" y="24254"/>
                  </a:lnTo>
                  <a:lnTo>
                    <a:pt x="6035" y="24446"/>
                  </a:lnTo>
                  <a:lnTo>
                    <a:pt x="6355" y="24627"/>
                  </a:lnTo>
                  <a:lnTo>
                    <a:pt x="6674" y="24798"/>
                  </a:lnTo>
                  <a:lnTo>
                    <a:pt x="7005" y="24958"/>
                  </a:lnTo>
                  <a:lnTo>
                    <a:pt x="7346" y="25118"/>
                  </a:lnTo>
                  <a:lnTo>
                    <a:pt x="7698" y="25277"/>
                  </a:lnTo>
                  <a:lnTo>
                    <a:pt x="8060" y="25416"/>
                  </a:lnTo>
                  <a:lnTo>
                    <a:pt x="8433" y="25555"/>
                  </a:lnTo>
                  <a:lnTo>
                    <a:pt x="8561" y="25597"/>
                  </a:lnTo>
                  <a:lnTo>
                    <a:pt x="8700" y="25629"/>
                  </a:lnTo>
                  <a:lnTo>
                    <a:pt x="8828" y="25651"/>
                  </a:lnTo>
                  <a:lnTo>
                    <a:pt x="8966" y="25672"/>
                  </a:lnTo>
                  <a:lnTo>
                    <a:pt x="9244" y="25672"/>
                  </a:lnTo>
                  <a:lnTo>
                    <a:pt x="9382" y="25661"/>
                  </a:lnTo>
                  <a:lnTo>
                    <a:pt x="9510" y="25640"/>
                  </a:lnTo>
                  <a:lnTo>
                    <a:pt x="9734" y="25597"/>
                  </a:lnTo>
                  <a:lnTo>
                    <a:pt x="9990" y="25544"/>
                  </a:lnTo>
                  <a:lnTo>
                    <a:pt x="10267" y="25469"/>
                  </a:lnTo>
                  <a:lnTo>
                    <a:pt x="10576" y="25384"/>
                  </a:lnTo>
                  <a:lnTo>
                    <a:pt x="10896" y="25277"/>
                  </a:lnTo>
                  <a:lnTo>
                    <a:pt x="11248" y="25150"/>
                  </a:lnTo>
                  <a:lnTo>
                    <a:pt x="11610" y="25011"/>
                  </a:lnTo>
                  <a:lnTo>
                    <a:pt x="11994" y="24840"/>
                  </a:lnTo>
                  <a:lnTo>
                    <a:pt x="12389" y="24648"/>
                  </a:lnTo>
                  <a:lnTo>
                    <a:pt x="12794" y="24425"/>
                  </a:lnTo>
                  <a:lnTo>
                    <a:pt x="13209" y="24179"/>
                  </a:lnTo>
                  <a:lnTo>
                    <a:pt x="13625" y="23902"/>
                  </a:lnTo>
                  <a:lnTo>
                    <a:pt x="14052" y="23604"/>
                  </a:lnTo>
                  <a:lnTo>
                    <a:pt x="14265" y="23433"/>
                  </a:lnTo>
                  <a:lnTo>
                    <a:pt x="14467" y="23263"/>
                  </a:lnTo>
                  <a:lnTo>
                    <a:pt x="14681" y="23081"/>
                  </a:lnTo>
                  <a:lnTo>
                    <a:pt x="14894" y="22889"/>
                  </a:lnTo>
                  <a:lnTo>
                    <a:pt x="15107" y="22687"/>
                  </a:lnTo>
                  <a:lnTo>
                    <a:pt x="15310" y="22474"/>
                  </a:lnTo>
                  <a:lnTo>
                    <a:pt x="15512" y="22260"/>
                  </a:lnTo>
                  <a:lnTo>
                    <a:pt x="15715" y="22026"/>
                  </a:lnTo>
                  <a:lnTo>
                    <a:pt x="15917" y="21791"/>
                  </a:lnTo>
                  <a:lnTo>
                    <a:pt x="16120" y="21546"/>
                  </a:lnTo>
                  <a:lnTo>
                    <a:pt x="16322" y="21290"/>
                  </a:lnTo>
                  <a:lnTo>
                    <a:pt x="16514" y="21013"/>
                  </a:lnTo>
                  <a:lnTo>
                    <a:pt x="16696" y="20736"/>
                  </a:lnTo>
                  <a:lnTo>
                    <a:pt x="16887" y="20448"/>
                  </a:lnTo>
                  <a:lnTo>
                    <a:pt x="17069" y="20150"/>
                  </a:lnTo>
                  <a:lnTo>
                    <a:pt x="17250" y="19830"/>
                  </a:lnTo>
                  <a:lnTo>
                    <a:pt x="17420" y="19510"/>
                  </a:lnTo>
                  <a:lnTo>
                    <a:pt x="17580" y="19180"/>
                  </a:lnTo>
                  <a:lnTo>
                    <a:pt x="17751" y="18828"/>
                  </a:lnTo>
                  <a:lnTo>
                    <a:pt x="17900" y="18465"/>
                  </a:lnTo>
                  <a:lnTo>
                    <a:pt x="18049" y="18103"/>
                  </a:lnTo>
                  <a:lnTo>
                    <a:pt x="18199" y="17719"/>
                  </a:lnTo>
                  <a:lnTo>
                    <a:pt x="18337" y="17325"/>
                  </a:lnTo>
                  <a:lnTo>
                    <a:pt x="18465" y="16909"/>
                  </a:lnTo>
                  <a:lnTo>
                    <a:pt x="18593" y="16493"/>
                  </a:lnTo>
                  <a:lnTo>
                    <a:pt x="18710" y="16056"/>
                  </a:lnTo>
                  <a:lnTo>
                    <a:pt x="18817" y="15608"/>
                  </a:lnTo>
                  <a:lnTo>
                    <a:pt x="18913" y="15139"/>
                  </a:lnTo>
                  <a:lnTo>
                    <a:pt x="19009" y="14670"/>
                  </a:lnTo>
                  <a:lnTo>
                    <a:pt x="19094" y="14180"/>
                  </a:lnTo>
                  <a:lnTo>
                    <a:pt x="19169" y="13668"/>
                  </a:lnTo>
                  <a:lnTo>
                    <a:pt x="19233" y="13156"/>
                  </a:lnTo>
                  <a:lnTo>
                    <a:pt x="19286" y="12623"/>
                  </a:lnTo>
                  <a:lnTo>
                    <a:pt x="19329" y="12069"/>
                  </a:lnTo>
                  <a:lnTo>
                    <a:pt x="19361" y="11504"/>
                  </a:lnTo>
                  <a:lnTo>
                    <a:pt x="19393" y="10928"/>
                  </a:lnTo>
                  <a:lnTo>
                    <a:pt x="19403" y="10331"/>
                  </a:lnTo>
                  <a:lnTo>
                    <a:pt x="19403" y="9723"/>
                  </a:lnTo>
                  <a:lnTo>
                    <a:pt x="19393" y="9265"/>
                  </a:lnTo>
                  <a:lnTo>
                    <a:pt x="19361" y="8817"/>
                  </a:lnTo>
                  <a:lnTo>
                    <a:pt x="19307" y="8370"/>
                  </a:lnTo>
                  <a:lnTo>
                    <a:pt x="19233" y="7932"/>
                  </a:lnTo>
                  <a:lnTo>
                    <a:pt x="19137" y="7495"/>
                  </a:lnTo>
                  <a:lnTo>
                    <a:pt x="19030" y="7058"/>
                  </a:lnTo>
                  <a:lnTo>
                    <a:pt x="18892" y="6643"/>
                  </a:lnTo>
                  <a:lnTo>
                    <a:pt x="18753" y="6227"/>
                  </a:lnTo>
                  <a:lnTo>
                    <a:pt x="18582" y="5822"/>
                  </a:lnTo>
                  <a:lnTo>
                    <a:pt x="18401" y="5427"/>
                  </a:lnTo>
                  <a:lnTo>
                    <a:pt x="18199" y="5043"/>
                  </a:lnTo>
                  <a:lnTo>
                    <a:pt x="17985" y="4660"/>
                  </a:lnTo>
                  <a:lnTo>
                    <a:pt x="17751" y="4297"/>
                  </a:lnTo>
                  <a:lnTo>
                    <a:pt x="17506" y="3935"/>
                  </a:lnTo>
                  <a:lnTo>
                    <a:pt x="17239" y="3594"/>
                  </a:lnTo>
                  <a:lnTo>
                    <a:pt x="16962" y="3263"/>
                  </a:lnTo>
                  <a:lnTo>
                    <a:pt x="16674" y="2943"/>
                  </a:lnTo>
                  <a:lnTo>
                    <a:pt x="16376" y="2634"/>
                  </a:lnTo>
                  <a:lnTo>
                    <a:pt x="16056" y="2346"/>
                  </a:lnTo>
                  <a:lnTo>
                    <a:pt x="15725" y="2069"/>
                  </a:lnTo>
                  <a:lnTo>
                    <a:pt x="15374" y="1803"/>
                  </a:lnTo>
                  <a:lnTo>
                    <a:pt x="15022" y="1557"/>
                  </a:lnTo>
                  <a:lnTo>
                    <a:pt x="14659" y="1323"/>
                  </a:lnTo>
                  <a:lnTo>
                    <a:pt x="14276" y="1110"/>
                  </a:lnTo>
                  <a:lnTo>
                    <a:pt x="13892" y="918"/>
                  </a:lnTo>
                  <a:lnTo>
                    <a:pt x="13487" y="737"/>
                  </a:lnTo>
                  <a:lnTo>
                    <a:pt x="13082" y="577"/>
                  </a:lnTo>
                  <a:lnTo>
                    <a:pt x="12666" y="427"/>
                  </a:lnTo>
                  <a:lnTo>
                    <a:pt x="12239" y="310"/>
                  </a:lnTo>
                  <a:lnTo>
                    <a:pt x="11802" y="203"/>
                  </a:lnTo>
                  <a:lnTo>
                    <a:pt x="11354" y="118"/>
                  </a:lnTo>
                  <a:lnTo>
                    <a:pt x="10907" y="65"/>
                  </a:lnTo>
                  <a:lnTo>
                    <a:pt x="10491" y="2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507;p38">
              <a:extLst>
                <a:ext uri="{FF2B5EF4-FFF2-40B4-BE49-F238E27FC236}">
                  <a16:creationId xmlns:a16="http://schemas.microsoft.com/office/drawing/2014/main" id="{05D916B0-FD29-DA68-B785-369782789522}"/>
                </a:ext>
              </a:extLst>
            </p:cNvPr>
            <p:cNvSpPr/>
            <p:nvPr/>
          </p:nvSpPr>
          <p:spPr>
            <a:xfrm>
              <a:off x="6472280" y="2184780"/>
              <a:ext cx="286195" cy="313087"/>
            </a:xfrm>
            <a:custGeom>
              <a:avLst/>
              <a:gdLst/>
              <a:ahLst/>
              <a:cxnLst/>
              <a:rect l="l" t="t" r="r" b="b"/>
              <a:pathLst>
                <a:path w="23594" h="25811" extrusionOk="0">
                  <a:moveTo>
                    <a:pt x="11994" y="1"/>
                  </a:moveTo>
                  <a:lnTo>
                    <a:pt x="11930" y="33"/>
                  </a:lnTo>
                  <a:lnTo>
                    <a:pt x="11877" y="65"/>
                  </a:lnTo>
                  <a:lnTo>
                    <a:pt x="11813" y="118"/>
                  </a:lnTo>
                  <a:lnTo>
                    <a:pt x="11760" y="182"/>
                  </a:lnTo>
                  <a:lnTo>
                    <a:pt x="11706" y="257"/>
                  </a:lnTo>
                  <a:lnTo>
                    <a:pt x="11653" y="342"/>
                  </a:lnTo>
                  <a:lnTo>
                    <a:pt x="11600" y="438"/>
                  </a:lnTo>
                  <a:lnTo>
                    <a:pt x="11514" y="662"/>
                  </a:lnTo>
                  <a:lnTo>
                    <a:pt x="11429" y="918"/>
                  </a:lnTo>
                  <a:lnTo>
                    <a:pt x="11355" y="1195"/>
                  </a:lnTo>
                  <a:lnTo>
                    <a:pt x="11280" y="1504"/>
                  </a:lnTo>
                  <a:lnTo>
                    <a:pt x="11216" y="1835"/>
                  </a:lnTo>
                  <a:lnTo>
                    <a:pt x="11163" y="2176"/>
                  </a:lnTo>
                  <a:lnTo>
                    <a:pt x="11109" y="2517"/>
                  </a:lnTo>
                  <a:lnTo>
                    <a:pt x="11035" y="3221"/>
                  </a:lnTo>
                  <a:lnTo>
                    <a:pt x="10971" y="3892"/>
                  </a:lnTo>
                  <a:lnTo>
                    <a:pt x="10949" y="4063"/>
                  </a:lnTo>
                  <a:lnTo>
                    <a:pt x="10907" y="4233"/>
                  </a:lnTo>
                  <a:lnTo>
                    <a:pt x="10854" y="4393"/>
                  </a:lnTo>
                  <a:lnTo>
                    <a:pt x="10790" y="4553"/>
                  </a:lnTo>
                  <a:lnTo>
                    <a:pt x="10704" y="4692"/>
                  </a:lnTo>
                  <a:lnTo>
                    <a:pt x="10608" y="4830"/>
                  </a:lnTo>
                  <a:lnTo>
                    <a:pt x="10502" y="4958"/>
                  </a:lnTo>
                  <a:lnTo>
                    <a:pt x="10384" y="5075"/>
                  </a:lnTo>
                  <a:lnTo>
                    <a:pt x="10257" y="5171"/>
                  </a:lnTo>
                  <a:lnTo>
                    <a:pt x="10118" y="5267"/>
                  </a:lnTo>
                  <a:lnTo>
                    <a:pt x="9969" y="5342"/>
                  </a:lnTo>
                  <a:lnTo>
                    <a:pt x="9819" y="5406"/>
                  </a:lnTo>
                  <a:lnTo>
                    <a:pt x="9660" y="5459"/>
                  </a:lnTo>
                  <a:lnTo>
                    <a:pt x="9489" y="5491"/>
                  </a:lnTo>
                  <a:lnTo>
                    <a:pt x="9318" y="5513"/>
                  </a:lnTo>
                  <a:lnTo>
                    <a:pt x="9148" y="5513"/>
                  </a:lnTo>
                  <a:lnTo>
                    <a:pt x="8775" y="5491"/>
                  </a:lnTo>
                  <a:lnTo>
                    <a:pt x="8380" y="5470"/>
                  </a:lnTo>
                  <a:lnTo>
                    <a:pt x="7954" y="5427"/>
                  </a:lnTo>
                  <a:lnTo>
                    <a:pt x="7517" y="5385"/>
                  </a:lnTo>
                  <a:lnTo>
                    <a:pt x="7058" y="5321"/>
                  </a:lnTo>
                  <a:lnTo>
                    <a:pt x="6579" y="5246"/>
                  </a:lnTo>
                  <a:lnTo>
                    <a:pt x="6088" y="5150"/>
                  </a:lnTo>
                  <a:lnTo>
                    <a:pt x="5576" y="5043"/>
                  </a:lnTo>
                  <a:lnTo>
                    <a:pt x="5321" y="4980"/>
                  </a:lnTo>
                  <a:lnTo>
                    <a:pt x="5065" y="4894"/>
                  </a:lnTo>
                  <a:lnTo>
                    <a:pt x="4830" y="4788"/>
                  </a:lnTo>
                  <a:lnTo>
                    <a:pt x="4606" y="4681"/>
                  </a:lnTo>
                  <a:lnTo>
                    <a:pt x="4393" y="4564"/>
                  </a:lnTo>
                  <a:lnTo>
                    <a:pt x="4180" y="4425"/>
                  </a:lnTo>
                  <a:lnTo>
                    <a:pt x="3988" y="4287"/>
                  </a:lnTo>
                  <a:lnTo>
                    <a:pt x="3807" y="4137"/>
                  </a:lnTo>
                  <a:lnTo>
                    <a:pt x="3626" y="3977"/>
                  </a:lnTo>
                  <a:lnTo>
                    <a:pt x="3455" y="3818"/>
                  </a:lnTo>
                  <a:lnTo>
                    <a:pt x="3295" y="3647"/>
                  </a:lnTo>
                  <a:lnTo>
                    <a:pt x="3135" y="3476"/>
                  </a:lnTo>
                  <a:lnTo>
                    <a:pt x="2837" y="3135"/>
                  </a:lnTo>
                  <a:lnTo>
                    <a:pt x="2570" y="2794"/>
                  </a:lnTo>
                  <a:lnTo>
                    <a:pt x="2314" y="2474"/>
                  </a:lnTo>
                  <a:lnTo>
                    <a:pt x="2069" y="2165"/>
                  </a:lnTo>
                  <a:lnTo>
                    <a:pt x="1824" y="1888"/>
                  </a:lnTo>
                  <a:lnTo>
                    <a:pt x="1707" y="1760"/>
                  </a:lnTo>
                  <a:lnTo>
                    <a:pt x="1589" y="1653"/>
                  </a:lnTo>
                  <a:lnTo>
                    <a:pt x="1472" y="1557"/>
                  </a:lnTo>
                  <a:lnTo>
                    <a:pt x="1355" y="1472"/>
                  </a:lnTo>
                  <a:lnTo>
                    <a:pt x="1227" y="1398"/>
                  </a:lnTo>
                  <a:lnTo>
                    <a:pt x="1110" y="1344"/>
                  </a:lnTo>
                  <a:lnTo>
                    <a:pt x="982" y="1312"/>
                  </a:lnTo>
                  <a:lnTo>
                    <a:pt x="854" y="1291"/>
                  </a:lnTo>
                  <a:lnTo>
                    <a:pt x="715" y="1291"/>
                  </a:lnTo>
                  <a:lnTo>
                    <a:pt x="577" y="1312"/>
                  </a:lnTo>
                  <a:lnTo>
                    <a:pt x="449" y="1355"/>
                  </a:lnTo>
                  <a:lnTo>
                    <a:pt x="331" y="1419"/>
                  </a:lnTo>
                  <a:lnTo>
                    <a:pt x="246" y="1493"/>
                  </a:lnTo>
                  <a:lnTo>
                    <a:pt x="161" y="1579"/>
                  </a:lnTo>
                  <a:lnTo>
                    <a:pt x="108" y="1675"/>
                  </a:lnTo>
                  <a:lnTo>
                    <a:pt x="54" y="1781"/>
                  </a:lnTo>
                  <a:lnTo>
                    <a:pt x="22" y="1899"/>
                  </a:lnTo>
                  <a:lnTo>
                    <a:pt x="12" y="2027"/>
                  </a:lnTo>
                  <a:lnTo>
                    <a:pt x="1" y="2154"/>
                  </a:lnTo>
                  <a:lnTo>
                    <a:pt x="12" y="2304"/>
                  </a:lnTo>
                  <a:lnTo>
                    <a:pt x="22" y="2442"/>
                  </a:lnTo>
                  <a:lnTo>
                    <a:pt x="44" y="2602"/>
                  </a:lnTo>
                  <a:lnTo>
                    <a:pt x="86" y="2751"/>
                  </a:lnTo>
                  <a:lnTo>
                    <a:pt x="118" y="2911"/>
                  </a:lnTo>
                  <a:lnTo>
                    <a:pt x="225" y="3231"/>
                  </a:lnTo>
                  <a:lnTo>
                    <a:pt x="331" y="3540"/>
                  </a:lnTo>
                  <a:lnTo>
                    <a:pt x="459" y="3839"/>
                  </a:lnTo>
                  <a:lnTo>
                    <a:pt x="587" y="4116"/>
                  </a:lnTo>
                  <a:lnTo>
                    <a:pt x="715" y="4361"/>
                  </a:lnTo>
                  <a:lnTo>
                    <a:pt x="907" y="4724"/>
                  </a:lnTo>
                  <a:lnTo>
                    <a:pt x="992" y="4862"/>
                  </a:lnTo>
                  <a:lnTo>
                    <a:pt x="1078" y="5054"/>
                  </a:lnTo>
                  <a:lnTo>
                    <a:pt x="1174" y="5246"/>
                  </a:lnTo>
                  <a:lnTo>
                    <a:pt x="1280" y="5427"/>
                  </a:lnTo>
                  <a:lnTo>
                    <a:pt x="1397" y="5598"/>
                  </a:lnTo>
                  <a:lnTo>
                    <a:pt x="1525" y="5768"/>
                  </a:lnTo>
                  <a:lnTo>
                    <a:pt x="1653" y="5939"/>
                  </a:lnTo>
                  <a:lnTo>
                    <a:pt x="1792" y="6088"/>
                  </a:lnTo>
                  <a:lnTo>
                    <a:pt x="1930" y="6248"/>
                  </a:lnTo>
                  <a:lnTo>
                    <a:pt x="2080" y="6397"/>
                  </a:lnTo>
                  <a:lnTo>
                    <a:pt x="2240" y="6536"/>
                  </a:lnTo>
                  <a:lnTo>
                    <a:pt x="2400" y="6675"/>
                  </a:lnTo>
                  <a:lnTo>
                    <a:pt x="2570" y="6813"/>
                  </a:lnTo>
                  <a:lnTo>
                    <a:pt x="2741" y="6941"/>
                  </a:lnTo>
                  <a:lnTo>
                    <a:pt x="2922" y="7069"/>
                  </a:lnTo>
                  <a:lnTo>
                    <a:pt x="3284" y="7304"/>
                  </a:lnTo>
                  <a:lnTo>
                    <a:pt x="3668" y="7527"/>
                  </a:lnTo>
                  <a:lnTo>
                    <a:pt x="4063" y="7730"/>
                  </a:lnTo>
                  <a:lnTo>
                    <a:pt x="4468" y="7911"/>
                  </a:lnTo>
                  <a:lnTo>
                    <a:pt x="4873" y="8082"/>
                  </a:lnTo>
                  <a:lnTo>
                    <a:pt x="5289" y="8231"/>
                  </a:lnTo>
                  <a:lnTo>
                    <a:pt x="5715" y="8380"/>
                  </a:lnTo>
                  <a:lnTo>
                    <a:pt x="6131" y="8508"/>
                  </a:lnTo>
                  <a:lnTo>
                    <a:pt x="6547" y="8615"/>
                  </a:lnTo>
                  <a:lnTo>
                    <a:pt x="6952" y="8721"/>
                  </a:lnTo>
                  <a:lnTo>
                    <a:pt x="7357" y="8807"/>
                  </a:lnTo>
                  <a:lnTo>
                    <a:pt x="7751" y="8892"/>
                  </a:lnTo>
                  <a:lnTo>
                    <a:pt x="8124" y="8967"/>
                  </a:lnTo>
                  <a:lnTo>
                    <a:pt x="8839" y="9073"/>
                  </a:lnTo>
                  <a:lnTo>
                    <a:pt x="9457" y="9148"/>
                  </a:lnTo>
                  <a:lnTo>
                    <a:pt x="9979" y="9201"/>
                  </a:lnTo>
                  <a:lnTo>
                    <a:pt x="10374" y="9233"/>
                  </a:lnTo>
                  <a:lnTo>
                    <a:pt x="10715" y="9254"/>
                  </a:lnTo>
                  <a:lnTo>
                    <a:pt x="18902" y="25811"/>
                  </a:lnTo>
                  <a:lnTo>
                    <a:pt x="23593" y="22804"/>
                  </a:lnTo>
                  <a:lnTo>
                    <a:pt x="13679" y="7570"/>
                  </a:lnTo>
                  <a:lnTo>
                    <a:pt x="13679" y="6973"/>
                  </a:lnTo>
                  <a:lnTo>
                    <a:pt x="13679" y="6365"/>
                  </a:lnTo>
                  <a:lnTo>
                    <a:pt x="13657" y="5758"/>
                  </a:lnTo>
                  <a:lnTo>
                    <a:pt x="13625" y="5139"/>
                  </a:lnTo>
                  <a:lnTo>
                    <a:pt x="13583" y="4532"/>
                  </a:lnTo>
                  <a:lnTo>
                    <a:pt x="13529" y="3935"/>
                  </a:lnTo>
                  <a:lnTo>
                    <a:pt x="13465" y="3348"/>
                  </a:lnTo>
                  <a:lnTo>
                    <a:pt x="13391" y="2794"/>
                  </a:lnTo>
                  <a:lnTo>
                    <a:pt x="13295" y="2272"/>
                  </a:lnTo>
                  <a:lnTo>
                    <a:pt x="13188" y="1792"/>
                  </a:lnTo>
                  <a:lnTo>
                    <a:pt x="13124" y="1557"/>
                  </a:lnTo>
                  <a:lnTo>
                    <a:pt x="13060" y="1344"/>
                  </a:lnTo>
                  <a:lnTo>
                    <a:pt x="12996" y="1142"/>
                  </a:lnTo>
                  <a:lnTo>
                    <a:pt x="12922" y="950"/>
                  </a:lnTo>
                  <a:lnTo>
                    <a:pt x="12847" y="779"/>
                  </a:lnTo>
                  <a:lnTo>
                    <a:pt x="12772" y="619"/>
                  </a:lnTo>
                  <a:lnTo>
                    <a:pt x="12687" y="470"/>
                  </a:lnTo>
                  <a:lnTo>
                    <a:pt x="12591" y="353"/>
                  </a:lnTo>
                  <a:lnTo>
                    <a:pt x="12506" y="236"/>
                  </a:lnTo>
                  <a:lnTo>
                    <a:pt x="12410" y="150"/>
                  </a:lnTo>
                  <a:lnTo>
                    <a:pt x="12303" y="76"/>
                  </a:lnTo>
                  <a:lnTo>
                    <a:pt x="12197" y="22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ED9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508;p38">
              <a:extLst>
                <a:ext uri="{FF2B5EF4-FFF2-40B4-BE49-F238E27FC236}">
                  <a16:creationId xmlns:a16="http://schemas.microsoft.com/office/drawing/2014/main" id="{917D7DAA-5270-BDC0-DA3C-8E4DD3AE9BDA}"/>
                </a:ext>
              </a:extLst>
            </p:cNvPr>
            <p:cNvSpPr/>
            <p:nvPr/>
          </p:nvSpPr>
          <p:spPr>
            <a:xfrm>
              <a:off x="6812917" y="2735172"/>
              <a:ext cx="380579" cy="496845"/>
            </a:xfrm>
            <a:custGeom>
              <a:avLst/>
              <a:gdLst/>
              <a:ahLst/>
              <a:cxnLst/>
              <a:rect l="l" t="t" r="r" b="b"/>
              <a:pathLst>
                <a:path w="31375" h="40960" extrusionOk="0">
                  <a:moveTo>
                    <a:pt x="9041" y="1"/>
                  </a:moveTo>
                  <a:lnTo>
                    <a:pt x="8550" y="641"/>
                  </a:lnTo>
                  <a:lnTo>
                    <a:pt x="8081" y="1259"/>
                  </a:lnTo>
                  <a:lnTo>
                    <a:pt x="7633" y="1888"/>
                  </a:lnTo>
                  <a:lnTo>
                    <a:pt x="7218" y="2496"/>
                  </a:lnTo>
                  <a:lnTo>
                    <a:pt x="6823" y="3103"/>
                  </a:lnTo>
                  <a:lnTo>
                    <a:pt x="6450" y="3700"/>
                  </a:lnTo>
                  <a:lnTo>
                    <a:pt x="6098" y="4287"/>
                  </a:lnTo>
                  <a:lnTo>
                    <a:pt x="5768" y="4873"/>
                  </a:lnTo>
                  <a:lnTo>
                    <a:pt x="5459" y="5449"/>
                  </a:lnTo>
                  <a:lnTo>
                    <a:pt x="5171" y="6024"/>
                  </a:lnTo>
                  <a:lnTo>
                    <a:pt x="4915" y="6579"/>
                  </a:lnTo>
                  <a:lnTo>
                    <a:pt x="4659" y="7133"/>
                  </a:lnTo>
                  <a:lnTo>
                    <a:pt x="4435" y="7687"/>
                  </a:lnTo>
                  <a:lnTo>
                    <a:pt x="4233" y="8220"/>
                  </a:lnTo>
                  <a:lnTo>
                    <a:pt x="4041" y="8753"/>
                  </a:lnTo>
                  <a:lnTo>
                    <a:pt x="3870" y="9276"/>
                  </a:lnTo>
                  <a:lnTo>
                    <a:pt x="3710" y="9787"/>
                  </a:lnTo>
                  <a:lnTo>
                    <a:pt x="3572" y="10299"/>
                  </a:lnTo>
                  <a:lnTo>
                    <a:pt x="3444" y="10800"/>
                  </a:lnTo>
                  <a:lnTo>
                    <a:pt x="3337" y="11291"/>
                  </a:lnTo>
                  <a:lnTo>
                    <a:pt x="3241" y="11770"/>
                  </a:lnTo>
                  <a:lnTo>
                    <a:pt x="3166" y="12239"/>
                  </a:lnTo>
                  <a:lnTo>
                    <a:pt x="3103" y="12698"/>
                  </a:lnTo>
                  <a:lnTo>
                    <a:pt x="3049" y="13156"/>
                  </a:lnTo>
                  <a:lnTo>
                    <a:pt x="3007" y="13604"/>
                  </a:lnTo>
                  <a:lnTo>
                    <a:pt x="2975" y="14041"/>
                  </a:lnTo>
                  <a:lnTo>
                    <a:pt x="2953" y="14467"/>
                  </a:lnTo>
                  <a:lnTo>
                    <a:pt x="2953" y="14883"/>
                  </a:lnTo>
                  <a:lnTo>
                    <a:pt x="2953" y="15288"/>
                  </a:lnTo>
                  <a:lnTo>
                    <a:pt x="2964" y="15693"/>
                  </a:lnTo>
                  <a:lnTo>
                    <a:pt x="2985" y="16077"/>
                  </a:lnTo>
                  <a:lnTo>
                    <a:pt x="3017" y="16461"/>
                  </a:lnTo>
                  <a:lnTo>
                    <a:pt x="3060" y="16823"/>
                  </a:lnTo>
                  <a:lnTo>
                    <a:pt x="3103" y="17186"/>
                  </a:lnTo>
                  <a:lnTo>
                    <a:pt x="3156" y="17538"/>
                  </a:lnTo>
                  <a:lnTo>
                    <a:pt x="3220" y="17879"/>
                  </a:lnTo>
                  <a:lnTo>
                    <a:pt x="3284" y="18199"/>
                  </a:lnTo>
                  <a:lnTo>
                    <a:pt x="3348" y="18519"/>
                  </a:lnTo>
                  <a:lnTo>
                    <a:pt x="3422" y="18828"/>
                  </a:lnTo>
                  <a:lnTo>
                    <a:pt x="3508" y="19126"/>
                  </a:lnTo>
                  <a:lnTo>
                    <a:pt x="3668" y="19681"/>
                  </a:lnTo>
                  <a:lnTo>
                    <a:pt x="3849" y="20203"/>
                  </a:lnTo>
                  <a:lnTo>
                    <a:pt x="4019" y="20672"/>
                  </a:lnTo>
                  <a:lnTo>
                    <a:pt x="4201" y="21098"/>
                  </a:lnTo>
                  <a:lnTo>
                    <a:pt x="4382" y="21482"/>
                  </a:lnTo>
                  <a:lnTo>
                    <a:pt x="4542" y="21813"/>
                  </a:lnTo>
                  <a:lnTo>
                    <a:pt x="4702" y="22090"/>
                  </a:lnTo>
                  <a:lnTo>
                    <a:pt x="4840" y="22324"/>
                  </a:lnTo>
                  <a:lnTo>
                    <a:pt x="5032" y="22644"/>
                  </a:lnTo>
                  <a:lnTo>
                    <a:pt x="5107" y="22751"/>
                  </a:lnTo>
                  <a:lnTo>
                    <a:pt x="0" y="39296"/>
                  </a:lnTo>
                  <a:lnTo>
                    <a:pt x="235" y="39403"/>
                  </a:lnTo>
                  <a:lnTo>
                    <a:pt x="491" y="39499"/>
                  </a:lnTo>
                  <a:lnTo>
                    <a:pt x="778" y="39595"/>
                  </a:lnTo>
                  <a:lnTo>
                    <a:pt x="1088" y="39691"/>
                  </a:lnTo>
                  <a:lnTo>
                    <a:pt x="1407" y="39776"/>
                  </a:lnTo>
                  <a:lnTo>
                    <a:pt x="1759" y="39861"/>
                  </a:lnTo>
                  <a:lnTo>
                    <a:pt x="2132" y="39947"/>
                  </a:lnTo>
                  <a:lnTo>
                    <a:pt x="2516" y="40021"/>
                  </a:lnTo>
                  <a:lnTo>
                    <a:pt x="3348" y="40170"/>
                  </a:lnTo>
                  <a:lnTo>
                    <a:pt x="4254" y="40309"/>
                  </a:lnTo>
                  <a:lnTo>
                    <a:pt x="5224" y="40426"/>
                  </a:lnTo>
                  <a:lnTo>
                    <a:pt x="6237" y="40544"/>
                  </a:lnTo>
                  <a:lnTo>
                    <a:pt x="7314" y="40639"/>
                  </a:lnTo>
                  <a:lnTo>
                    <a:pt x="8433" y="40725"/>
                  </a:lnTo>
                  <a:lnTo>
                    <a:pt x="9584" y="40789"/>
                  </a:lnTo>
                  <a:lnTo>
                    <a:pt x="10768" y="40853"/>
                  </a:lnTo>
                  <a:lnTo>
                    <a:pt x="11972" y="40895"/>
                  </a:lnTo>
                  <a:lnTo>
                    <a:pt x="13198" y="40927"/>
                  </a:lnTo>
                  <a:lnTo>
                    <a:pt x="14446" y="40949"/>
                  </a:lnTo>
                  <a:lnTo>
                    <a:pt x="15682" y="40959"/>
                  </a:lnTo>
                  <a:lnTo>
                    <a:pt x="16929" y="40949"/>
                  </a:lnTo>
                  <a:lnTo>
                    <a:pt x="18177" y="40927"/>
                  </a:lnTo>
                  <a:lnTo>
                    <a:pt x="19403" y="40895"/>
                  </a:lnTo>
                  <a:lnTo>
                    <a:pt x="20607" y="40853"/>
                  </a:lnTo>
                  <a:lnTo>
                    <a:pt x="21791" y="40789"/>
                  </a:lnTo>
                  <a:lnTo>
                    <a:pt x="22942" y="40725"/>
                  </a:lnTo>
                  <a:lnTo>
                    <a:pt x="24062" y="40639"/>
                  </a:lnTo>
                  <a:lnTo>
                    <a:pt x="25138" y="40544"/>
                  </a:lnTo>
                  <a:lnTo>
                    <a:pt x="26151" y="40426"/>
                  </a:lnTo>
                  <a:lnTo>
                    <a:pt x="27121" y="40309"/>
                  </a:lnTo>
                  <a:lnTo>
                    <a:pt x="28017" y="40170"/>
                  </a:lnTo>
                  <a:lnTo>
                    <a:pt x="28859" y="40021"/>
                  </a:lnTo>
                  <a:lnTo>
                    <a:pt x="29243" y="39947"/>
                  </a:lnTo>
                  <a:lnTo>
                    <a:pt x="29616" y="39861"/>
                  </a:lnTo>
                  <a:lnTo>
                    <a:pt x="29968" y="39776"/>
                  </a:lnTo>
                  <a:lnTo>
                    <a:pt x="30287" y="39691"/>
                  </a:lnTo>
                  <a:lnTo>
                    <a:pt x="30597" y="39595"/>
                  </a:lnTo>
                  <a:lnTo>
                    <a:pt x="30884" y="39499"/>
                  </a:lnTo>
                  <a:lnTo>
                    <a:pt x="31140" y="39403"/>
                  </a:lnTo>
                  <a:lnTo>
                    <a:pt x="31375" y="39296"/>
                  </a:lnTo>
                  <a:lnTo>
                    <a:pt x="28475" y="22751"/>
                  </a:lnTo>
                  <a:lnTo>
                    <a:pt x="28550" y="22644"/>
                  </a:lnTo>
                  <a:lnTo>
                    <a:pt x="28752" y="22324"/>
                  </a:lnTo>
                  <a:lnTo>
                    <a:pt x="28891" y="22090"/>
                  </a:lnTo>
                  <a:lnTo>
                    <a:pt x="29040" y="21813"/>
                  </a:lnTo>
                  <a:lnTo>
                    <a:pt x="29211" y="21482"/>
                  </a:lnTo>
                  <a:lnTo>
                    <a:pt x="29381" y="21098"/>
                  </a:lnTo>
                  <a:lnTo>
                    <a:pt x="29562" y="20672"/>
                  </a:lnTo>
                  <a:lnTo>
                    <a:pt x="29744" y="20203"/>
                  </a:lnTo>
                  <a:lnTo>
                    <a:pt x="29914" y="19681"/>
                  </a:lnTo>
                  <a:lnTo>
                    <a:pt x="30085" y="19126"/>
                  </a:lnTo>
                  <a:lnTo>
                    <a:pt x="30159" y="18828"/>
                  </a:lnTo>
                  <a:lnTo>
                    <a:pt x="30234" y="18519"/>
                  </a:lnTo>
                  <a:lnTo>
                    <a:pt x="30309" y="18199"/>
                  </a:lnTo>
                  <a:lnTo>
                    <a:pt x="30373" y="17879"/>
                  </a:lnTo>
                  <a:lnTo>
                    <a:pt x="30426" y="17538"/>
                  </a:lnTo>
                  <a:lnTo>
                    <a:pt x="30479" y="17186"/>
                  </a:lnTo>
                  <a:lnTo>
                    <a:pt x="30533" y="16823"/>
                  </a:lnTo>
                  <a:lnTo>
                    <a:pt x="30565" y="16461"/>
                  </a:lnTo>
                  <a:lnTo>
                    <a:pt x="30597" y="16077"/>
                  </a:lnTo>
                  <a:lnTo>
                    <a:pt x="30618" y="15693"/>
                  </a:lnTo>
                  <a:lnTo>
                    <a:pt x="30629" y="15288"/>
                  </a:lnTo>
                  <a:lnTo>
                    <a:pt x="30639" y="14883"/>
                  </a:lnTo>
                  <a:lnTo>
                    <a:pt x="30629" y="14467"/>
                  </a:lnTo>
                  <a:lnTo>
                    <a:pt x="30607" y="14041"/>
                  </a:lnTo>
                  <a:lnTo>
                    <a:pt x="30586" y="13604"/>
                  </a:lnTo>
                  <a:lnTo>
                    <a:pt x="30543" y="13156"/>
                  </a:lnTo>
                  <a:lnTo>
                    <a:pt x="30490" y="12698"/>
                  </a:lnTo>
                  <a:lnTo>
                    <a:pt x="30426" y="12239"/>
                  </a:lnTo>
                  <a:lnTo>
                    <a:pt x="30341" y="11770"/>
                  </a:lnTo>
                  <a:lnTo>
                    <a:pt x="30245" y="11291"/>
                  </a:lnTo>
                  <a:lnTo>
                    <a:pt x="30138" y="10800"/>
                  </a:lnTo>
                  <a:lnTo>
                    <a:pt x="30021" y="10299"/>
                  </a:lnTo>
                  <a:lnTo>
                    <a:pt x="29882" y="9787"/>
                  </a:lnTo>
                  <a:lnTo>
                    <a:pt x="29722" y="9276"/>
                  </a:lnTo>
                  <a:lnTo>
                    <a:pt x="29552" y="8753"/>
                  </a:lnTo>
                  <a:lnTo>
                    <a:pt x="29360" y="8220"/>
                  </a:lnTo>
                  <a:lnTo>
                    <a:pt x="29147" y="7687"/>
                  </a:lnTo>
                  <a:lnTo>
                    <a:pt x="28923" y="7133"/>
                  </a:lnTo>
                  <a:lnTo>
                    <a:pt x="28678" y="6579"/>
                  </a:lnTo>
                  <a:lnTo>
                    <a:pt x="28411" y="6024"/>
                  </a:lnTo>
                  <a:lnTo>
                    <a:pt x="28123" y="5449"/>
                  </a:lnTo>
                  <a:lnTo>
                    <a:pt x="27814" y="4873"/>
                  </a:lnTo>
                  <a:lnTo>
                    <a:pt x="27494" y="4287"/>
                  </a:lnTo>
                  <a:lnTo>
                    <a:pt x="27142" y="3700"/>
                  </a:lnTo>
                  <a:lnTo>
                    <a:pt x="26769" y="3103"/>
                  </a:lnTo>
                  <a:lnTo>
                    <a:pt x="26375" y="2496"/>
                  </a:lnTo>
                  <a:lnTo>
                    <a:pt x="25948" y="1888"/>
                  </a:lnTo>
                  <a:lnTo>
                    <a:pt x="25511" y="1259"/>
                  </a:lnTo>
                  <a:lnTo>
                    <a:pt x="25042" y="641"/>
                  </a:lnTo>
                  <a:lnTo>
                    <a:pt x="24541" y="1"/>
                  </a:lnTo>
                  <a:lnTo>
                    <a:pt x="24520" y="76"/>
                  </a:lnTo>
                  <a:lnTo>
                    <a:pt x="24477" y="171"/>
                  </a:lnTo>
                  <a:lnTo>
                    <a:pt x="24424" y="289"/>
                  </a:lnTo>
                  <a:lnTo>
                    <a:pt x="24339" y="427"/>
                  </a:lnTo>
                  <a:lnTo>
                    <a:pt x="24232" y="598"/>
                  </a:lnTo>
                  <a:lnTo>
                    <a:pt x="24104" y="779"/>
                  </a:lnTo>
                  <a:lnTo>
                    <a:pt x="23934" y="992"/>
                  </a:lnTo>
                  <a:lnTo>
                    <a:pt x="23742" y="1206"/>
                  </a:lnTo>
                  <a:lnTo>
                    <a:pt x="23507" y="1440"/>
                  </a:lnTo>
                  <a:lnTo>
                    <a:pt x="23230" y="1675"/>
                  </a:lnTo>
                  <a:lnTo>
                    <a:pt x="22921" y="1920"/>
                  </a:lnTo>
                  <a:lnTo>
                    <a:pt x="22740" y="2048"/>
                  </a:lnTo>
                  <a:lnTo>
                    <a:pt x="22558" y="2176"/>
                  </a:lnTo>
                  <a:lnTo>
                    <a:pt x="22366" y="2293"/>
                  </a:lnTo>
                  <a:lnTo>
                    <a:pt x="22153" y="2421"/>
                  </a:lnTo>
                  <a:lnTo>
                    <a:pt x="21940" y="2538"/>
                  </a:lnTo>
                  <a:lnTo>
                    <a:pt x="21705" y="2655"/>
                  </a:lnTo>
                  <a:lnTo>
                    <a:pt x="21460" y="2773"/>
                  </a:lnTo>
                  <a:lnTo>
                    <a:pt x="21194" y="2890"/>
                  </a:lnTo>
                  <a:lnTo>
                    <a:pt x="20938" y="3007"/>
                  </a:lnTo>
                  <a:lnTo>
                    <a:pt x="20671" y="3103"/>
                  </a:lnTo>
                  <a:lnTo>
                    <a:pt x="20405" y="3199"/>
                  </a:lnTo>
                  <a:lnTo>
                    <a:pt x="20128" y="3295"/>
                  </a:lnTo>
                  <a:lnTo>
                    <a:pt x="19861" y="3380"/>
                  </a:lnTo>
                  <a:lnTo>
                    <a:pt x="19584" y="3455"/>
                  </a:lnTo>
                  <a:lnTo>
                    <a:pt x="19307" y="3519"/>
                  </a:lnTo>
                  <a:lnTo>
                    <a:pt x="19030" y="3583"/>
                  </a:lnTo>
                  <a:lnTo>
                    <a:pt x="18752" y="3636"/>
                  </a:lnTo>
                  <a:lnTo>
                    <a:pt x="18475" y="3679"/>
                  </a:lnTo>
                  <a:lnTo>
                    <a:pt x="18198" y="3721"/>
                  </a:lnTo>
                  <a:lnTo>
                    <a:pt x="17921" y="3753"/>
                  </a:lnTo>
                  <a:lnTo>
                    <a:pt x="17633" y="3775"/>
                  </a:lnTo>
                  <a:lnTo>
                    <a:pt x="17356" y="3796"/>
                  </a:lnTo>
                  <a:lnTo>
                    <a:pt x="17079" y="3807"/>
                  </a:lnTo>
                  <a:lnTo>
                    <a:pt x="16514" y="3807"/>
                  </a:lnTo>
                  <a:lnTo>
                    <a:pt x="16226" y="3796"/>
                  </a:lnTo>
                  <a:lnTo>
                    <a:pt x="15949" y="3775"/>
                  </a:lnTo>
                  <a:lnTo>
                    <a:pt x="15672" y="3753"/>
                  </a:lnTo>
                  <a:lnTo>
                    <a:pt x="15384" y="3721"/>
                  </a:lnTo>
                  <a:lnTo>
                    <a:pt x="15106" y="3679"/>
                  </a:lnTo>
                  <a:lnTo>
                    <a:pt x="14829" y="3636"/>
                  </a:lnTo>
                  <a:lnTo>
                    <a:pt x="14552" y="3583"/>
                  </a:lnTo>
                  <a:lnTo>
                    <a:pt x="14275" y="3519"/>
                  </a:lnTo>
                  <a:lnTo>
                    <a:pt x="13998" y="3455"/>
                  </a:lnTo>
                  <a:lnTo>
                    <a:pt x="13731" y="3380"/>
                  </a:lnTo>
                  <a:lnTo>
                    <a:pt x="13454" y="3295"/>
                  </a:lnTo>
                  <a:lnTo>
                    <a:pt x="13188" y="3199"/>
                  </a:lnTo>
                  <a:lnTo>
                    <a:pt x="12921" y="3103"/>
                  </a:lnTo>
                  <a:lnTo>
                    <a:pt x="12655" y="3007"/>
                  </a:lnTo>
                  <a:lnTo>
                    <a:pt x="12388" y="2890"/>
                  </a:lnTo>
                  <a:lnTo>
                    <a:pt x="12132" y="2773"/>
                  </a:lnTo>
                  <a:lnTo>
                    <a:pt x="11887" y="2655"/>
                  </a:lnTo>
                  <a:lnTo>
                    <a:pt x="11652" y="2538"/>
                  </a:lnTo>
                  <a:lnTo>
                    <a:pt x="11429" y="2421"/>
                  </a:lnTo>
                  <a:lnTo>
                    <a:pt x="11226" y="2293"/>
                  </a:lnTo>
                  <a:lnTo>
                    <a:pt x="11023" y="2176"/>
                  </a:lnTo>
                  <a:lnTo>
                    <a:pt x="10842" y="2048"/>
                  </a:lnTo>
                  <a:lnTo>
                    <a:pt x="10672" y="1920"/>
                  </a:lnTo>
                  <a:lnTo>
                    <a:pt x="10362" y="1675"/>
                  </a:lnTo>
                  <a:lnTo>
                    <a:pt x="10085" y="1440"/>
                  </a:lnTo>
                  <a:lnTo>
                    <a:pt x="9851" y="1206"/>
                  </a:lnTo>
                  <a:lnTo>
                    <a:pt x="9648" y="992"/>
                  </a:lnTo>
                  <a:lnTo>
                    <a:pt x="9488" y="779"/>
                  </a:lnTo>
                  <a:lnTo>
                    <a:pt x="9350" y="598"/>
                  </a:lnTo>
                  <a:lnTo>
                    <a:pt x="9243" y="427"/>
                  </a:lnTo>
                  <a:lnTo>
                    <a:pt x="9168" y="289"/>
                  </a:lnTo>
                  <a:lnTo>
                    <a:pt x="9105" y="171"/>
                  </a:lnTo>
                  <a:lnTo>
                    <a:pt x="9073" y="76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509;p38">
              <a:extLst>
                <a:ext uri="{FF2B5EF4-FFF2-40B4-BE49-F238E27FC236}">
                  <a16:creationId xmlns:a16="http://schemas.microsoft.com/office/drawing/2014/main" id="{C387DFC5-C7D6-B9DB-BB4A-6E5BEBB64994}"/>
                </a:ext>
              </a:extLst>
            </p:cNvPr>
            <p:cNvSpPr/>
            <p:nvPr/>
          </p:nvSpPr>
          <p:spPr>
            <a:xfrm>
              <a:off x="6665750" y="2416403"/>
              <a:ext cx="256828" cy="453128"/>
            </a:xfrm>
            <a:custGeom>
              <a:avLst/>
              <a:gdLst/>
              <a:ahLst/>
              <a:cxnLst/>
              <a:rect l="l" t="t" r="r" b="b"/>
              <a:pathLst>
                <a:path w="21173" h="37356" extrusionOk="0">
                  <a:moveTo>
                    <a:pt x="7580" y="0"/>
                  </a:moveTo>
                  <a:lnTo>
                    <a:pt x="0" y="3998"/>
                  </a:lnTo>
                  <a:lnTo>
                    <a:pt x="15768" y="37355"/>
                  </a:lnTo>
                  <a:lnTo>
                    <a:pt x="21173" y="26279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510;p38">
              <a:extLst>
                <a:ext uri="{FF2B5EF4-FFF2-40B4-BE49-F238E27FC236}">
                  <a16:creationId xmlns:a16="http://schemas.microsoft.com/office/drawing/2014/main" id="{15324B11-CD30-04DA-9605-245B8B8BF52E}"/>
                </a:ext>
              </a:extLst>
            </p:cNvPr>
            <p:cNvSpPr/>
            <p:nvPr/>
          </p:nvSpPr>
          <p:spPr>
            <a:xfrm>
              <a:off x="6883529" y="2352389"/>
              <a:ext cx="264846" cy="142904"/>
            </a:xfrm>
            <a:custGeom>
              <a:avLst/>
              <a:gdLst/>
              <a:ahLst/>
              <a:cxnLst/>
              <a:rect l="l" t="t" r="r" b="b"/>
              <a:pathLst>
                <a:path w="21834" h="11781" extrusionOk="0">
                  <a:moveTo>
                    <a:pt x="11780" y="0"/>
                  </a:moveTo>
                  <a:lnTo>
                    <a:pt x="11290" y="11"/>
                  </a:lnTo>
                  <a:lnTo>
                    <a:pt x="10810" y="43"/>
                  </a:lnTo>
                  <a:lnTo>
                    <a:pt x="10352" y="86"/>
                  </a:lnTo>
                  <a:lnTo>
                    <a:pt x="9893" y="149"/>
                  </a:lnTo>
                  <a:lnTo>
                    <a:pt x="9456" y="224"/>
                  </a:lnTo>
                  <a:lnTo>
                    <a:pt x="9040" y="320"/>
                  </a:lnTo>
                  <a:lnTo>
                    <a:pt x="8625" y="427"/>
                  </a:lnTo>
                  <a:lnTo>
                    <a:pt x="8230" y="533"/>
                  </a:lnTo>
                  <a:lnTo>
                    <a:pt x="7846" y="672"/>
                  </a:lnTo>
                  <a:lnTo>
                    <a:pt x="7463" y="810"/>
                  </a:lnTo>
                  <a:lnTo>
                    <a:pt x="7100" y="960"/>
                  </a:lnTo>
                  <a:lnTo>
                    <a:pt x="6759" y="1120"/>
                  </a:lnTo>
                  <a:lnTo>
                    <a:pt x="6418" y="1301"/>
                  </a:lnTo>
                  <a:lnTo>
                    <a:pt x="6087" y="1482"/>
                  </a:lnTo>
                  <a:lnTo>
                    <a:pt x="5767" y="1674"/>
                  </a:lnTo>
                  <a:lnTo>
                    <a:pt x="5469" y="1877"/>
                  </a:lnTo>
                  <a:lnTo>
                    <a:pt x="5170" y="2090"/>
                  </a:lnTo>
                  <a:lnTo>
                    <a:pt x="4883" y="2303"/>
                  </a:lnTo>
                  <a:lnTo>
                    <a:pt x="4616" y="2527"/>
                  </a:lnTo>
                  <a:lnTo>
                    <a:pt x="4350" y="2761"/>
                  </a:lnTo>
                  <a:lnTo>
                    <a:pt x="4094" y="2996"/>
                  </a:lnTo>
                  <a:lnTo>
                    <a:pt x="3849" y="3241"/>
                  </a:lnTo>
                  <a:lnTo>
                    <a:pt x="3614" y="3486"/>
                  </a:lnTo>
                  <a:lnTo>
                    <a:pt x="3390" y="3742"/>
                  </a:lnTo>
                  <a:lnTo>
                    <a:pt x="3177" y="3998"/>
                  </a:lnTo>
                  <a:lnTo>
                    <a:pt x="2974" y="4265"/>
                  </a:lnTo>
                  <a:lnTo>
                    <a:pt x="2772" y="4520"/>
                  </a:lnTo>
                  <a:lnTo>
                    <a:pt x="2580" y="4787"/>
                  </a:lnTo>
                  <a:lnTo>
                    <a:pt x="2409" y="5064"/>
                  </a:lnTo>
                  <a:lnTo>
                    <a:pt x="2228" y="5331"/>
                  </a:lnTo>
                  <a:lnTo>
                    <a:pt x="2068" y="5597"/>
                  </a:lnTo>
                  <a:lnTo>
                    <a:pt x="1908" y="5874"/>
                  </a:lnTo>
                  <a:lnTo>
                    <a:pt x="1770" y="6141"/>
                  </a:lnTo>
                  <a:lnTo>
                    <a:pt x="1620" y="6418"/>
                  </a:lnTo>
                  <a:lnTo>
                    <a:pt x="1365" y="6951"/>
                  </a:lnTo>
                  <a:lnTo>
                    <a:pt x="1130" y="7473"/>
                  </a:lnTo>
                  <a:lnTo>
                    <a:pt x="927" y="7996"/>
                  </a:lnTo>
                  <a:lnTo>
                    <a:pt x="746" y="8497"/>
                  </a:lnTo>
                  <a:lnTo>
                    <a:pt x="597" y="8966"/>
                  </a:lnTo>
                  <a:lnTo>
                    <a:pt x="458" y="9424"/>
                  </a:lnTo>
                  <a:lnTo>
                    <a:pt x="352" y="9840"/>
                  </a:lnTo>
                  <a:lnTo>
                    <a:pt x="256" y="10224"/>
                  </a:lnTo>
                  <a:lnTo>
                    <a:pt x="181" y="10576"/>
                  </a:lnTo>
                  <a:lnTo>
                    <a:pt x="64" y="11151"/>
                  </a:lnTo>
                  <a:lnTo>
                    <a:pt x="11" y="11514"/>
                  </a:lnTo>
                  <a:lnTo>
                    <a:pt x="0" y="11642"/>
                  </a:lnTo>
                  <a:lnTo>
                    <a:pt x="0" y="11642"/>
                  </a:lnTo>
                  <a:lnTo>
                    <a:pt x="789" y="11567"/>
                  </a:lnTo>
                  <a:lnTo>
                    <a:pt x="1546" y="11471"/>
                  </a:lnTo>
                  <a:lnTo>
                    <a:pt x="2271" y="11354"/>
                  </a:lnTo>
                  <a:lnTo>
                    <a:pt x="2964" y="11226"/>
                  </a:lnTo>
                  <a:lnTo>
                    <a:pt x="3635" y="11077"/>
                  </a:lnTo>
                  <a:lnTo>
                    <a:pt x="4264" y="10917"/>
                  </a:lnTo>
                  <a:lnTo>
                    <a:pt x="4872" y="10736"/>
                  </a:lnTo>
                  <a:lnTo>
                    <a:pt x="5448" y="10554"/>
                  </a:lnTo>
                  <a:lnTo>
                    <a:pt x="6002" y="10352"/>
                  </a:lnTo>
                  <a:lnTo>
                    <a:pt x="6514" y="10149"/>
                  </a:lnTo>
                  <a:lnTo>
                    <a:pt x="7004" y="9936"/>
                  </a:lnTo>
                  <a:lnTo>
                    <a:pt x="7473" y="9712"/>
                  </a:lnTo>
                  <a:lnTo>
                    <a:pt x="7910" y="9488"/>
                  </a:lnTo>
                  <a:lnTo>
                    <a:pt x="8326" y="9264"/>
                  </a:lnTo>
                  <a:lnTo>
                    <a:pt x="8710" y="9041"/>
                  </a:lnTo>
                  <a:lnTo>
                    <a:pt x="9062" y="8817"/>
                  </a:lnTo>
                  <a:lnTo>
                    <a:pt x="9403" y="8593"/>
                  </a:lnTo>
                  <a:lnTo>
                    <a:pt x="9712" y="8369"/>
                  </a:lnTo>
                  <a:lnTo>
                    <a:pt x="9989" y="8156"/>
                  </a:lnTo>
                  <a:lnTo>
                    <a:pt x="10256" y="7953"/>
                  </a:lnTo>
                  <a:lnTo>
                    <a:pt x="10490" y="7751"/>
                  </a:lnTo>
                  <a:lnTo>
                    <a:pt x="10703" y="7559"/>
                  </a:lnTo>
                  <a:lnTo>
                    <a:pt x="10895" y="7377"/>
                  </a:lnTo>
                  <a:lnTo>
                    <a:pt x="11066" y="7207"/>
                  </a:lnTo>
                  <a:lnTo>
                    <a:pt x="11343" y="6919"/>
                  </a:lnTo>
                  <a:lnTo>
                    <a:pt x="11435" y="6812"/>
                  </a:lnTo>
                  <a:lnTo>
                    <a:pt x="8816" y="10053"/>
                  </a:lnTo>
                  <a:lnTo>
                    <a:pt x="8816" y="10053"/>
                  </a:lnTo>
                  <a:lnTo>
                    <a:pt x="9083" y="10032"/>
                  </a:lnTo>
                  <a:lnTo>
                    <a:pt x="9339" y="10000"/>
                  </a:lnTo>
                  <a:lnTo>
                    <a:pt x="9584" y="9957"/>
                  </a:lnTo>
                  <a:lnTo>
                    <a:pt x="9829" y="9915"/>
                  </a:lnTo>
                  <a:lnTo>
                    <a:pt x="10053" y="9872"/>
                  </a:lnTo>
                  <a:lnTo>
                    <a:pt x="10277" y="9819"/>
                  </a:lnTo>
                  <a:lnTo>
                    <a:pt x="10501" y="9755"/>
                  </a:lnTo>
                  <a:lnTo>
                    <a:pt x="10714" y="9691"/>
                  </a:lnTo>
                  <a:lnTo>
                    <a:pt x="10917" y="9616"/>
                  </a:lnTo>
                  <a:lnTo>
                    <a:pt x="11108" y="9542"/>
                  </a:lnTo>
                  <a:lnTo>
                    <a:pt x="11300" y="9456"/>
                  </a:lnTo>
                  <a:lnTo>
                    <a:pt x="11482" y="9371"/>
                  </a:lnTo>
                  <a:lnTo>
                    <a:pt x="11663" y="9286"/>
                  </a:lnTo>
                  <a:lnTo>
                    <a:pt x="11833" y="9190"/>
                  </a:lnTo>
                  <a:lnTo>
                    <a:pt x="11993" y="9094"/>
                  </a:lnTo>
                  <a:lnTo>
                    <a:pt x="12153" y="8987"/>
                  </a:lnTo>
                  <a:lnTo>
                    <a:pt x="12452" y="8774"/>
                  </a:lnTo>
                  <a:lnTo>
                    <a:pt x="12729" y="8550"/>
                  </a:lnTo>
                  <a:lnTo>
                    <a:pt x="12985" y="8316"/>
                  </a:lnTo>
                  <a:lnTo>
                    <a:pt x="13219" y="8070"/>
                  </a:lnTo>
                  <a:lnTo>
                    <a:pt x="13433" y="7825"/>
                  </a:lnTo>
                  <a:lnTo>
                    <a:pt x="13624" y="7569"/>
                  </a:lnTo>
                  <a:lnTo>
                    <a:pt x="13795" y="7313"/>
                  </a:lnTo>
                  <a:lnTo>
                    <a:pt x="13955" y="7058"/>
                  </a:lnTo>
                  <a:lnTo>
                    <a:pt x="14093" y="6802"/>
                  </a:lnTo>
                  <a:lnTo>
                    <a:pt x="14221" y="6546"/>
                  </a:lnTo>
                  <a:lnTo>
                    <a:pt x="14328" y="6301"/>
                  </a:lnTo>
                  <a:lnTo>
                    <a:pt x="14424" y="6056"/>
                  </a:lnTo>
                  <a:lnTo>
                    <a:pt x="14509" y="5821"/>
                  </a:lnTo>
                  <a:lnTo>
                    <a:pt x="14573" y="5597"/>
                  </a:lnTo>
                  <a:lnTo>
                    <a:pt x="14637" y="5395"/>
                  </a:lnTo>
                  <a:lnTo>
                    <a:pt x="14680" y="5192"/>
                  </a:lnTo>
                  <a:lnTo>
                    <a:pt x="14742" y="4907"/>
                  </a:lnTo>
                  <a:lnTo>
                    <a:pt x="14742" y="4907"/>
                  </a:lnTo>
                  <a:lnTo>
                    <a:pt x="14712" y="5160"/>
                  </a:lnTo>
                  <a:lnTo>
                    <a:pt x="14701" y="5405"/>
                  </a:lnTo>
                  <a:lnTo>
                    <a:pt x="14680" y="5650"/>
                  </a:lnTo>
                  <a:lnTo>
                    <a:pt x="14680" y="5896"/>
                  </a:lnTo>
                  <a:lnTo>
                    <a:pt x="14680" y="6130"/>
                  </a:lnTo>
                  <a:lnTo>
                    <a:pt x="14690" y="6354"/>
                  </a:lnTo>
                  <a:lnTo>
                    <a:pt x="14712" y="6578"/>
                  </a:lnTo>
                  <a:lnTo>
                    <a:pt x="14733" y="6791"/>
                  </a:lnTo>
                  <a:lnTo>
                    <a:pt x="14765" y="7004"/>
                  </a:lnTo>
                  <a:lnTo>
                    <a:pt x="14808" y="7207"/>
                  </a:lnTo>
                  <a:lnTo>
                    <a:pt x="14850" y="7409"/>
                  </a:lnTo>
                  <a:lnTo>
                    <a:pt x="14893" y="7601"/>
                  </a:lnTo>
                  <a:lnTo>
                    <a:pt x="14946" y="7793"/>
                  </a:lnTo>
                  <a:lnTo>
                    <a:pt x="15010" y="7974"/>
                  </a:lnTo>
                  <a:lnTo>
                    <a:pt x="15138" y="8326"/>
                  </a:lnTo>
                  <a:lnTo>
                    <a:pt x="15287" y="8667"/>
                  </a:lnTo>
                  <a:lnTo>
                    <a:pt x="15447" y="8977"/>
                  </a:lnTo>
                  <a:lnTo>
                    <a:pt x="15629" y="9264"/>
                  </a:lnTo>
                  <a:lnTo>
                    <a:pt x="15821" y="9542"/>
                  </a:lnTo>
                  <a:lnTo>
                    <a:pt x="16012" y="9797"/>
                  </a:lnTo>
                  <a:lnTo>
                    <a:pt x="16226" y="10032"/>
                  </a:lnTo>
                  <a:lnTo>
                    <a:pt x="16428" y="10256"/>
                  </a:lnTo>
                  <a:lnTo>
                    <a:pt x="16641" y="10458"/>
                  </a:lnTo>
                  <a:lnTo>
                    <a:pt x="16855" y="10640"/>
                  </a:lnTo>
                  <a:lnTo>
                    <a:pt x="17078" y="10810"/>
                  </a:lnTo>
                  <a:lnTo>
                    <a:pt x="17281" y="10970"/>
                  </a:lnTo>
                  <a:lnTo>
                    <a:pt x="17484" y="11109"/>
                  </a:lnTo>
                  <a:lnTo>
                    <a:pt x="17686" y="11226"/>
                  </a:lnTo>
                  <a:lnTo>
                    <a:pt x="17878" y="11343"/>
                  </a:lnTo>
                  <a:lnTo>
                    <a:pt x="18049" y="11439"/>
                  </a:lnTo>
                  <a:lnTo>
                    <a:pt x="18368" y="11588"/>
                  </a:lnTo>
                  <a:lnTo>
                    <a:pt x="18614" y="11695"/>
                  </a:lnTo>
                  <a:lnTo>
                    <a:pt x="18827" y="11780"/>
                  </a:lnTo>
                  <a:lnTo>
                    <a:pt x="18827" y="11780"/>
                  </a:lnTo>
                  <a:lnTo>
                    <a:pt x="17963" y="8454"/>
                  </a:lnTo>
                  <a:lnTo>
                    <a:pt x="18070" y="8721"/>
                  </a:lnTo>
                  <a:lnTo>
                    <a:pt x="18187" y="8966"/>
                  </a:lnTo>
                  <a:lnTo>
                    <a:pt x="18304" y="9200"/>
                  </a:lnTo>
                  <a:lnTo>
                    <a:pt x="18443" y="9424"/>
                  </a:lnTo>
                  <a:lnTo>
                    <a:pt x="18582" y="9627"/>
                  </a:lnTo>
                  <a:lnTo>
                    <a:pt x="18720" y="9819"/>
                  </a:lnTo>
                  <a:lnTo>
                    <a:pt x="18869" y="10011"/>
                  </a:lnTo>
                  <a:lnTo>
                    <a:pt x="19029" y="10181"/>
                  </a:lnTo>
                  <a:lnTo>
                    <a:pt x="19179" y="10341"/>
                  </a:lnTo>
                  <a:lnTo>
                    <a:pt x="19339" y="10490"/>
                  </a:lnTo>
                  <a:lnTo>
                    <a:pt x="19498" y="10629"/>
                  </a:lnTo>
                  <a:lnTo>
                    <a:pt x="19669" y="10757"/>
                  </a:lnTo>
                  <a:lnTo>
                    <a:pt x="19829" y="10874"/>
                  </a:lnTo>
                  <a:lnTo>
                    <a:pt x="19989" y="10981"/>
                  </a:lnTo>
                  <a:lnTo>
                    <a:pt x="20149" y="11077"/>
                  </a:lnTo>
                  <a:lnTo>
                    <a:pt x="20309" y="11173"/>
                  </a:lnTo>
                  <a:lnTo>
                    <a:pt x="20607" y="11322"/>
                  </a:lnTo>
                  <a:lnTo>
                    <a:pt x="20895" y="11450"/>
                  </a:lnTo>
                  <a:lnTo>
                    <a:pt x="21151" y="11546"/>
                  </a:lnTo>
                  <a:lnTo>
                    <a:pt x="21375" y="11620"/>
                  </a:lnTo>
                  <a:lnTo>
                    <a:pt x="21567" y="11674"/>
                  </a:lnTo>
                  <a:lnTo>
                    <a:pt x="21705" y="11706"/>
                  </a:lnTo>
                  <a:lnTo>
                    <a:pt x="21823" y="11738"/>
                  </a:lnTo>
                  <a:lnTo>
                    <a:pt x="21833" y="11599"/>
                  </a:lnTo>
                  <a:lnTo>
                    <a:pt x="21833" y="11226"/>
                  </a:lnTo>
                  <a:lnTo>
                    <a:pt x="21823" y="10949"/>
                  </a:lnTo>
                  <a:lnTo>
                    <a:pt x="21812" y="10640"/>
                  </a:lnTo>
                  <a:lnTo>
                    <a:pt x="21780" y="10277"/>
                  </a:lnTo>
                  <a:lnTo>
                    <a:pt x="21748" y="9883"/>
                  </a:lnTo>
                  <a:lnTo>
                    <a:pt x="21695" y="9446"/>
                  </a:lnTo>
                  <a:lnTo>
                    <a:pt x="21631" y="8987"/>
                  </a:lnTo>
                  <a:lnTo>
                    <a:pt x="21545" y="8497"/>
                  </a:lnTo>
                  <a:lnTo>
                    <a:pt x="21439" y="7985"/>
                  </a:lnTo>
                  <a:lnTo>
                    <a:pt x="21311" y="7452"/>
                  </a:lnTo>
                  <a:lnTo>
                    <a:pt x="21162" y="6919"/>
                  </a:lnTo>
                  <a:lnTo>
                    <a:pt x="20980" y="6365"/>
                  </a:lnTo>
                  <a:lnTo>
                    <a:pt x="20884" y="6088"/>
                  </a:lnTo>
                  <a:lnTo>
                    <a:pt x="20778" y="5810"/>
                  </a:lnTo>
                  <a:lnTo>
                    <a:pt x="20660" y="5533"/>
                  </a:lnTo>
                  <a:lnTo>
                    <a:pt x="20533" y="5267"/>
                  </a:lnTo>
                  <a:lnTo>
                    <a:pt x="20405" y="4989"/>
                  </a:lnTo>
                  <a:lnTo>
                    <a:pt x="20266" y="4712"/>
                  </a:lnTo>
                  <a:lnTo>
                    <a:pt x="20117" y="4446"/>
                  </a:lnTo>
                  <a:lnTo>
                    <a:pt x="19957" y="4179"/>
                  </a:lnTo>
                  <a:lnTo>
                    <a:pt x="19786" y="3913"/>
                  </a:lnTo>
                  <a:lnTo>
                    <a:pt x="19616" y="3646"/>
                  </a:lnTo>
                  <a:lnTo>
                    <a:pt x="19424" y="3390"/>
                  </a:lnTo>
                  <a:lnTo>
                    <a:pt x="19232" y="3145"/>
                  </a:lnTo>
                  <a:lnTo>
                    <a:pt x="19019" y="2900"/>
                  </a:lnTo>
                  <a:lnTo>
                    <a:pt x="18806" y="2655"/>
                  </a:lnTo>
                  <a:lnTo>
                    <a:pt x="18571" y="2431"/>
                  </a:lnTo>
                  <a:lnTo>
                    <a:pt x="18336" y="2196"/>
                  </a:lnTo>
                  <a:lnTo>
                    <a:pt x="18081" y="1983"/>
                  </a:lnTo>
                  <a:lnTo>
                    <a:pt x="17814" y="1770"/>
                  </a:lnTo>
                  <a:lnTo>
                    <a:pt x="17537" y="1578"/>
                  </a:lnTo>
                  <a:lnTo>
                    <a:pt x="17249" y="1386"/>
                  </a:lnTo>
                  <a:lnTo>
                    <a:pt x="16951" y="1205"/>
                  </a:lnTo>
                  <a:lnTo>
                    <a:pt x="16641" y="1034"/>
                  </a:lnTo>
                  <a:lnTo>
                    <a:pt x="16311" y="874"/>
                  </a:lnTo>
                  <a:lnTo>
                    <a:pt x="15970" y="725"/>
                  </a:lnTo>
                  <a:lnTo>
                    <a:pt x="15618" y="587"/>
                  </a:lnTo>
                  <a:lnTo>
                    <a:pt x="15256" y="459"/>
                  </a:lnTo>
                  <a:lnTo>
                    <a:pt x="14872" y="352"/>
                  </a:lnTo>
                  <a:lnTo>
                    <a:pt x="14477" y="256"/>
                  </a:lnTo>
                  <a:lnTo>
                    <a:pt x="14061" y="171"/>
                  </a:lnTo>
                  <a:lnTo>
                    <a:pt x="13635" y="107"/>
                  </a:lnTo>
                  <a:lnTo>
                    <a:pt x="13198" y="54"/>
                  </a:lnTo>
                  <a:lnTo>
                    <a:pt x="12740" y="22"/>
                  </a:lnTo>
                  <a:lnTo>
                    <a:pt x="12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511;p38">
              <a:extLst>
                <a:ext uri="{FF2B5EF4-FFF2-40B4-BE49-F238E27FC236}">
                  <a16:creationId xmlns:a16="http://schemas.microsoft.com/office/drawing/2014/main" id="{1C877214-D6EB-50EE-344D-4F6F72F08D95}"/>
                </a:ext>
              </a:extLst>
            </p:cNvPr>
            <p:cNvSpPr/>
            <p:nvPr/>
          </p:nvSpPr>
          <p:spPr>
            <a:xfrm>
              <a:off x="7110612" y="2734784"/>
              <a:ext cx="287093" cy="358344"/>
            </a:xfrm>
            <a:custGeom>
              <a:avLst/>
              <a:gdLst/>
              <a:ahLst/>
              <a:cxnLst/>
              <a:rect l="l" t="t" r="r" b="b"/>
              <a:pathLst>
                <a:path w="23668" h="29542" extrusionOk="0">
                  <a:moveTo>
                    <a:pt x="864" y="1"/>
                  </a:moveTo>
                  <a:lnTo>
                    <a:pt x="395" y="12"/>
                  </a:lnTo>
                  <a:lnTo>
                    <a:pt x="107" y="33"/>
                  </a:lnTo>
                  <a:lnTo>
                    <a:pt x="0" y="33"/>
                  </a:lnTo>
                  <a:lnTo>
                    <a:pt x="107" y="417"/>
                  </a:lnTo>
                  <a:lnTo>
                    <a:pt x="224" y="854"/>
                  </a:lnTo>
                  <a:lnTo>
                    <a:pt x="395" y="1429"/>
                  </a:lnTo>
                  <a:lnTo>
                    <a:pt x="597" y="2112"/>
                  </a:lnTo>
                  <a:lnTo>
                    <a:pt x="842" y="2890"/>
                  </a:lnTo>
                  <a:lnTo>
                    <a:pt x="1130" y="3722"/>
                  </a:lnTo>
                  <a:lnTo>
                    <a:pt x="1450" y="4596"/>
                  </a:lnTo>
                  <a:lnTo>
                    <a:pt x="1621" y="5043"/>
                  </a:lnTo>
                  <a:lnTo>
                    <a:pt x="1791" y="5491"/>
                  </a:lnTo>
                  <a:lnTo>
                    <a:pt x="1972" y="5939"/>
                  </a:lnTo>
                  <a:lnTo>
                    <a:pt x="2164" y="6376"/>
                  </a:lnTo>
                  <a:lnTo>
                    <a:pt x="2367" y="6813"/>
                  </a:lnTo>
                  <a:lnTo>
                    <a:pt x="2569" y="7229"/>
                  </a:lnTo>
                  <a:lnTo>
                    <a:pt x="2783" y="7645"/>
                  </a:lnTo>
                  <a:lnTo>
                    <a:pt x="2996" y="8028"/>
                  </a:lnTo>
                  <a:lnTo>
                    <a:pt x="3209" y="8402"/>
                  </a:lnTo>
                  <a:lnTo>
                    <a:pt x="3433" y="8753"/>
                  </a:lnTo>
                  <a:lnTo>
                    <a:pt x="3668" y="9084"/>
                  </a:lnTo>
                  <a:lnTo>
                    <a:pt x="3902" y="9382"/>
                  </a:lnTo>
                  <a:lnTo>
                    <a:pt x="4137" y="9649"/>
                  </a:lnTo>
                  <a:lnTo>
                    <a:pt x="4254" y="9766"/>
                  </a:lnTo>
                  <a:lnTo>
                    <a:pt x="4382" y="9873"/>
                  </a:lnTo>
                  <a:lnTo>
                    <a:pt x="4499" y="9979"/>
                  </a:lnTo>
                  <a:lnTo>
                    <a:pt x="4616" y="10075"/>
                  </a:lnTo>
                  <a:lnTo>
                    <a:pt x="4744" y="10150"/>
                  </a:lnTo>
                  <a:lnTo>
                    <a:pt x="4862" y="10225"/>
                  </a:lnTo>
                  <a:lnTo>
                    <a:pt x="5128" y="10384"/>
                  </a:lnTo>
                  <a:lnTo>
                    <a:pt x="5427" y="10587"/>
                  </a:lnTo>
                  <a:lnTo>
                    <a:pt x="5757" y="10843"/>
                  </a:lnTo>
                  <a:lnTo>
                    <a:pt x="6109" y="11131"/>
                  </a:lnTo>
                  <a:lnTo>
                    <a:pt x="6482" y="11461"/>
                  </a:lnTo>
                  <a:lnTo>
                    <a:pt x="6887" y="11824"/>
                  </a:lnTo>
                  <a:lnTo>
                    <a:pt x="7303" y="12218"/>
                  </a:lnTo>
                  <a:lnTo>
                    <a:pt x="7740" y="12645"/>
                  </a:lnTo>
                  <a:lnTo>
                    <a:pt x="8188" y="13092"/>
                  </a:lnTo>
                  <a:lnTo>
                    <a:pt x="8646" y="13551"/>
                  </a:lnTo>
                  <a:lnTo>
                    <a:pt x="9584" y="14531"/>
                  </a:lnTo>
                  <a:lnTo>
                    <a:pt x="10544" y="15544"/>
                  </a:lnTo>
                  <a:lnTo>
                    <a:pt x="11482" y="16578"/>
                  </a:lnTo>
                  <a:lnTo>
                    <a:pt x="12399" y="17580"/>
                  </a:lnTo>
                  <a:lnTo>
                    <a:pt x="13252" y="18551"/>
                  </a:lnTo>
                  <a:lnTo>
                    <a:pt x="14733" y="20235"/>
                  </a:lnTo>
                  <a:lnTo>
                    <a:pt x="15746" y="21408"/>
                  </a:lnTo>
                  <a:lnTo>
                    <a:pt x="16119" y="21855"/>
                  </a:lnTo>
                  <a:lnTo>
                    <a:pt x="16055" y="21866"/>
                  </a:lnTo>
                  <a:lnTo>
                    <a:pt x="15917" y="21898"/>
                  </a:lnTo>
                  <a:lnTo>
                    <a:pt x="15842" y="21930"/>
                  </a:lnTo>
                  <a:lnTo>
                    <a:pt x="15767" y="21962"/>
                  </a:lnTo>
                  <a:lnTo>
                    <a:pt x="15725" y="22005"/>
                  </a:lnTo>
                  <a:lnTo>
                    <a:pt x="15703" y="22026"/>
                  </a:lnTo>
                  <a:lnTo>
                    <a:pt x="15693" y="22047"/>
                  </a:lnTo>
                  <a:lnTo>
                    <a:pt x="15703" y="22079"/>
                  </a:lnTo>
                  <a:lnTo>
                    <a:pt x="15714" y="22101"/>
                  </a:lnTo>
                  <a:lnTo>
                    <a:pt x="15767" y="22143"/>
                  </a:lnTo>
                  <a:lnTo>
                    <a:pt x="15842" y="22175"/>
                  </a:lnTo>
                  <a:lnTo>
                    <a:pt x="15927" y="22207"/>
                  </a:lnTo>
                  <a:lnTo>
                    <a:pt x="16098" y="22260"/>
                  </a:lnTo>
                  <a:lnTo>
                    <a:pt x="16173" y="22282"/>
                  </a:lnTo>
                  <a:lnTo>
                    <a:pt x="13902" y="24926"/>
                  </a:lnTo>
                  <a:lnTo>
                    <a:pt x="18454" y="29542"/>
                  </a:lnTo>
                  <a:lnTo>
                    <a:pt x="18816" y="29222"/>
                  </a:lnTo>
                  <a:lnTo>
                    <a:pt x="19179" y="28902"/>
                  </a:lnTo>
                  <a:lnTo>
                    <a:pt x="19520" y="28593"/>
                  </a:lnTo>
                  <a:lnTo>
                    <a:pt x="19840" y="28284"/>
                  </a:lnTo>
                  <a:lnTo>
                    <a:pt x="20149" y="27975"/>
                  </a:lnTo>
                  <a:lnTo>
                    <a:pt x="20437" y="27676"/>
                  </a:lnTo>
                  <a:lnTo>
                    <a:pt x="20714" y="27378"/>
                  </a:lnTo>
                  <a:lnTo>
                    <a:pt x="20981" y="27079"/>
                  </a:lnTo>
                  <a:lnTo>
                    <a:pt x="21226" y="26791"/>
                  </a:lnTo>
                  <a:lnTo>
                    <a:pt x="21460" y="26514"/>
                  </a:lnTo>
                  <a:lnTo>
                    <a:pt x="21887" y="25970"/>
                  </a:lnTo>
                  <a:lnTo>
                    <a:pt x="22260" y="25469"/>
                  </a:lnTo>
                  <a:lnTo>
                    <a:pt x="22580" y="24990"/>
                  </a:lnTo>
                  <a:lnTo>
                    <a:pt x="22857" y="24553"/>
                  </a:lnTo>
                  <a:lnTo>
                    <a:pt x="23081" y="24169"/>
                  </a:lnTo>
                  <a:lnTo>
                    <a:pt x="23273" y="23828"/>
                  </a:lnTo>
                  <a:lnTo>
                    <a:pt x="23422" y="23540"/>
                  </a:lnTo>
                  <a:lnTo>
                    <a:pt x="23528" y="23305"/>
                  </a:lnTo>
                  <a:lnTo>
                    <a:pt x="23603" y="23135"/>
                  </a:lnTo>
                  <a:lnTo>
                    <a:pt x="23667" y="22985"/>
                  </a:lnTo>
                  <a:lnTo>
                    <a:pt x="23646" y="22772"/>
                  </a:lnTo>
                  <a:lnTo>
                    <a:pt x="23624" y="22548"/>
                  </a:lnTo>
                  <a:lnTo>
                    <a:pt x="23592" y="22314"/>
                  </a:lnTo>
                  <a:lnTo>
                    <a:pt x="23550" y="22069"/>
                  </a:lnTo>
                  <a:lnTo>
                    <a:pt x="23486" y="21823"/>
                  </a:lnTo>
                  <a:lnTo>
                    <a:pt x="23422" y="21578"/>
                  </a:lnTo>
                  <a:lnTo>
                    <a:pt x="23358" y="21322"/>
                  </a:lnTo>
                  <a:lnTo>
                    <a:pt x="23273" y="21056"/>
                  </a:lnTo>
                  <a:lnTo>
                    <a:pt x="23081" y="20523"/>
                  </a:lnTo>
                  <a:lnTo>
                    <a:pt x="22867" y="19979"/>
                  </a:lnTo>
                  <a:lnTo>
                    <a:pt x="22622" y="19414"/>
                  </a:lnTo>
                  <a:lnTo>
                    <a:pt x="22356" y="18838"/>
                  </a:lnTo>
                  <a:lnTo>
                    <a:pt x="22068" y="18252"/>
                  </a:lnTo>
                  <a:lnTo>
                    <a:pt x="21759" y="17666"/>
                  </a:lnTo>
                  <a:lnTo>
                    <a:pt x="21428" y="17079"/>
                  </a:lnTo>
                  <a:lnTo>
                    <a:pt x="21087" y="16493"/>
                  </a:lnTo>
                  <a:lnTo>
                    <a:pt x="20735" y="15907"/>
                  </a:lnTo>
                  <a:lnTo>
                    <a:pt x="20384" y="15331"/>
                  </a:lnTo>
                  <a:lnTo>
                    <a:pt x="20021" y="14755"/>
                  </a:lnTo>
                  <a:lnTo>
                    <a:pt x="19659" y="14201"/>
                  </a:lnTo>
                  <a:lnTo>
                    <a:pt x="19285" y="13647"/>
                  </a:lnTo>
                  <a:lnTo>
                    <a:pt x="18934" y="13124"/>
                  </a:lnTo>
                  <a:lnTo>
                    <a:pt x="18230" y="12111"/>
                  </a:lnTo>
                  <a:lnTo>
                    <a:pt x="17569" y="11205"/>
                  </a:lnTo>
                  <a:lnTo>
                    <a:pt x="16983" y="10416"/>
                  </a:lnTo>
                  <a:lnTo>
                    <a:pt x="16492" y="9766"/>
                  </a:lnTo>
                  <a:lnTo>
                    <a:pt x="16109" y="9276"/>
                  </a:lnTo>
                  <a:lnTo>
                    <a:pt x="15778" y="8860"/>
                  </a:lnTo>
                  <a:lnTo>
                    <a:pt x="15448" y="8402"/>
                  </a:lnTo>
                  <a:lnTo>
                    <a:pt x="15117" y="7964"/>
                  </a:lnTo>
                  <a:lnTo>
                    <a:pt x="14787" y="7538"/>
                  </a:lnTo>
                  <a:lnTo>
                    <a:pt x="14456" y="7133"/>
                  </a:lnTo>
                  <a:lnTo>
                    <a:pt x="14115" y="6738"/>
                  </a:lnTo>
                  <a:lnTo>
                    <a:pt x="13785" y="6355"/>
                  </a:lnTo>
                  <a:lnTo>
                    <a:pt x="13443" y="5992"/>
                  </a:lnTo>
                  <a:lnTo>
                    <a:pt x="13102" y="5640"/>
                  </a:lnTo>
                  <a:lnTo>
                    <a:pt x="12761" y="5310"/>
                  </a:lnTo>
                  <a:lnTo>
                    <a:pt x="12420" y="4979"/>
                  </a:lnTo>
                  <a:lnTo>
                    <a:pt x="12079" y="4670"/>
                  </a:lnTo>
                  <a:lnTo>
                    <a:pt x="11738" y="4372"/>
                  </a:lnTo>
                  <a:lnTo>
                    <a:pt x="11397" y="4095"/>
                  </a:lnTo>
                  <a:lnTo>
                    <a:pt x="11055" y="3817"/>
                  </a:lnTo>
                  <a:lnTo>
                    <a:pt x="10714" y="3562"/>
                  </a:lnTo>
                  <a:lnTo>
                    <a:pt x="10373" y="3316"/>
                  </a:lnTo>
                  <a:lnTo>
                    <a:pt x="10032" y="3082"/>
                  </a:lnTo>
                  <a:lnTo>
                    <a:pt x="9701" y="2847"/>
                  </a:lnTo>
                  <a:lnTo>
                    <a:pt x="9360" y="2634"/>
                  </a:lnTo>
                  <a:lnTo>
                    <a:pt x="9030" y="2432"/>
                  </a:lnTo>
                  <a:lnTo>
                    <a:pt x="8699" y="2240"/>
                  </a:lnTo>
                  <a:lnTo>
                    <a:pt x="8369" y="2058"/>
                  </a:lnTo>
                  <a:lnTo>
                    <a:pt x="8049" y="1888"/>
                  </a:lnTo>
                  <a:lnTo>
                    <a:pt x="7729" y="1728"/>
                  </a:lnTo>
                  <a:lnTo>
                    <a:pt x="7409" y="1568"/>
                  </a:lnTo>
                  <a:lnTo>
                    <a:pt x="7090" y="1429"/>
                  </a:lnTo>
                  <a:lnTo>
                    <a:pt x="6780" y="1291"/>
                  </a:lnTo>
                  <a:lnTo>
                    <a:pt x="6471" y="1163"/>
                  </a:lnTo>
                  <a:lnTo>
                    <a:pt x="5864" y="939"/>
                  </a:lnTo>
                  <a:lnTo>
                    <a:pt x="5277" y="747"/>
                  </a:lnTo>
                  <a:lnTo>
                    <a:pt x="4712" y="577"/>
                  </a:lnTo>
                  <a:lnTo>
                    <a:pt x="4169" y="438"/>
                  </a:lnTo>
                  <a:lnTo>
                    <a:pt x="3646" y="321"/>
                  </a:lnTo>
                  <a:lnTo>
                    <a:pt x="3156" y="225"/>
                  </a:lnTo>
                  <a:lnTo>
                    <a:pt x="2697" y="150"/>
                  </a:lnTo>
                  <a:lnTo>
                    <a:pt x="2260" y="97"/>
                  </a:lnTo>
                  <a:lnTo>
                    <a:pt x="1855" y="54"/>
                  </a:lnTo>
                  <a:lnTo>
                    <a:pt x="1493" y="22"/>
                  </a:lnTo>
                  <a:lnTo>
                    <a:pt x="1152" y="12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512;p38">
              <a:extLst>
                <a:ext uri="{FF2B5EF4-FFF2-40B4-BE49-F238E27FC236}">
                  <a16:creationId xmlns:a16="http://schemas.microsoft.com/office/drawing/2014/main" id="{C857BF66-A537-3E02-D8C1-B1CA18C78752}"/>
                </a:ext>
              </a:extLst>
            </p:cNvPr>
            <p:cNvSpPr/>
            <p:nvPr/>
          </p:nvSpPr>
          <p:spPr>
            <a:xfrm>
              <a:off x="7010644" y="2480028"/>
              <a:ext cx="23156" cy="95318"/>
            </a:xfrm>
            <a:custGeom>
              <a:avLst/>
              <a:gdLst/>
              <a:ahLst/>
              <a:cxnLst/>
              <a:rect l="l" t="t" r="r" b="b"/>
              <a:pathLst>
                <a:path w="1909" h="7858" extrusionOk="0">
                  <a:moveTo>
                    <a:pt x="1749" y="0"/>
                  </a:moveTo>
                  <a:lnTo>
                    <a:pt x="1685" y="11"/>
                  </a:lnTo>
                  <a:lnTo>
                    <a:pt x="1632" y="32"/>
                  </a:lnTo>
                  <a:lnTo>
                    <a:pt x="1610" y="64"/>
                  </a:lnTo>
                  <a:lnTo>
                    <a:pt x="1589" y="86"/>
                  </a:lnTo>
                  <a:lnTo>
                    <a:pt x="1578" y="118"/>
                  </a:lnTo>
                  <a:lnTo>
                    <a:pt x="1578" y="160"/>
                  </a:lnTo>
                  <a:lnTo>
                    <a:pt x="1376" y="6450"/>
                  </a:lnTo>
                  <a:lnTo>
                    <a:pt x="1348" y="7217"/>
                  </a:lnTo>
                  <a:lnTo>
                    <a:pt x="128" y="7527"/>
                  </a:lnTo>
                  <a:lnTo>
                    <a:pt x="86" y="7548"/>
                  </a:lnTo>
                  <a:lnTo>
                    <a:pt x="54" y="7559"/>
                  </a:lnTo>
                  <a:lnTo>
                    <a:pt x="32" y="7591"/>
                  </a:lnTo>
                  <a:lnTo>
                    <a:pt x="22" y="7612"/>
                  </a:lnTo>
                  <a:lnTo>
                    <a:pt x="0" y="7676"/>
                  </a:lnTo>
                  <a:lnTo>
                    <a:pt x="11" y="7729"/>
                  </a:lnTo>
                  <a:lnTo>
                    <a:pt x="32" y="7793"/>
                  </a:lnTo>
                  <a:lnTo>
                    <a:pt x="86" y="7836"/>
                  </a:lnTo>
                  <a:lnTo>
                    <a:pt x="107" y="7847"/>
                  </a:lnTo>
                  <a:lnTo>
                    <a:pt x="139" y="7857"/>
                  </a:lnTo>
                  <a:lnTo>
                    <a:pt x="214" y="7857"/>
                  </a:lnTo>
                  <a:lnTo>
                    <a:pt x="1557" y="7505"/>
                  </a:lnTo>
                  <a:lnTo>
                    <a:pt x="1610" y="7484"/>
                  </a:lnTo>
                  <a:lnTo>
                    <a:pt x="1653" y="7452"/>
                  </a:lnTo>
                  <a:lnTo>
                    <a:pt x="1674" y="7399"/>
                  </a:lnTo>
                  <a:lnTo>
                    <a:pt x="1685" y="7346"/>
                  </a:lnTo>
                  <a:lnTo>
                    <a:pt x="1887" y="1056"/>
                  </a:lnTo>
                  <a:lnTo>
                    <a:pt x="1909" y="160"/>
                  </a:lnTo>
                  <a:lnTo>
                    <a:pt x="1909" y="118"/>
                  </a:lnTo>
                  <a:lnTo>
                    <a:pt x="1898" y="86"/>
                  </a:lnTo>
                  <a:lnTo>
                    <a:pt x="1887" y="64"/>
                  </a:lnTo>
                  <a:lnTo>
                    <a:pt x="1866" y="32"/>
                  </a:lnTo>
                  <a:lnTo>
                    <a:pt x="1813" y="11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513;p38">
              <a:extLst>
                <a:ext uri="{FF2B5EF4-FFF2-40B4-BE49-F238E27FC236}">
                  <a16:creationId xmlns:a16="http://schemas.microsoft.com/office/drawing/2014/main" id="{D5F7C92C-67D8-3ADC-4E41-901D5323BD00}"/>
                </a:ext>
              </a:extLst>
            </p:cNvPr>
            <p:cNvSpPr/>
            <p:nvPr/>
          </p:nvSpPr>
          <p:spPr>
            <a:xfrm>
              <a:off x="7016467" y="2632753"/>
              <a:ext cx="10092" cy="4670"/>
            </a:xfrm>
            <a:custGeom>
              <a:avLst/>
              <a:gdLst/>
              <a:ahLst/>
              <a:cxnLst/>
              <a:rect l="l" t="t" r="r" b="b"/>
              <a:pathLst>
                <a:path w="832" h="385" extrusionOk="0">
                  <a:moveTo>
                    <a:pt x="405" y="1"/>
                  </a:moveTo>
                  <a:lnTo>
                    <a:pt x="320" y="11"/>
                  </a:lnTo>
                  <a:lnTo>
                    <a:pt x="245" y="22"/>
                  </a:lnTo>
                  <a:lnTo>
                    <a:pt x="181" y="43"/>
                  </a:lnTo>
                  <a:lnTo>
                    <a:pt x="117" y="75"/>
                  </a:lnTo>
                  <a:lnTo>
                    <a:pt x="64" y="107"/>
                  </a:lnTo>
                  <a:lnTo>
                    <a:pt x="32" y="139"/>
                  </a:lnTo>
                  <a:lnTo>
                    <a:pt x="11" y="171"/>
                  </a:lnTo>
                  <a:lnTo>
                    <a:pt x="0" y="214"/>
                  </a:lnTo>
                  <a:lnTo>
                    <a:pt x="11" y="256"/>
                  </a:lnTo>
                  <a:lnTo>
                    <a:pt x="43" y="288"/>
                  </a:lnTo>
                  <a:lnTo>
                    <a:pt x="86" y="320"/>
                  </a:lnTo>
                  <a:lnTo>
                    <a:pt x="128" y="342"/>
                  </a:lnTo>
                  <a:lnTo>
                    <a:pt x="192" y="363"/>
                  </a:lnTo>
                  <a:lnTo>
                    <a:pt x="267" y="374"/>
                  </a:lnTo>
                  <a:lnTo>
                    <a:pt x="341" y="384"/>
                  </a:lnTo>
                  <a:lnTo>
                    <a:pt x="427" y="384"/>
                  </a:lnTo>
                  <a:lnTo>
                    <a:pt x="512" y="374"/>
                  </a:lnTo>
                  <a:lnTo>
                    <a:pt x="587" y="363"/>
                  </a:lnTo>
                  <a:lnTo>
                    <a:pt x="661" y="342"/>
                  </a:lnTo>
                  <a:lnTo>
                    <a:pt x="714" y="310"/>
                  </a:lnTo>
                  <a:lnTo>
                    <a:pt x="768" y="278"/>
                  </a:lnTo>
                  <a:lnTo>
                    <a:pt x="800" y="246"/>
                  </a:lnTo>
                  <a:lnTo>
                    <a:pt x="832" y="203"/>
                  </a:lnTo>
                  <a:lnTo>
                    <a:pt x="832" y="171"/>
                  </a:lnTo>
                  <a:lnTo>
                    <a:pt x="821" y="129"/>
                  </a:lnTo>
                  <a:lnTo>
                    <a:pt x="800" y="97"/>
                  </a:lnTo>
                  <a:lnTo>
                    <a:pt x="757" y="65"/>
                  </a:lnTo>
                  <a:lnTo>
                    <a:pt x="704" y="33"/>
                  </a:lnTo>
                  <a:lnTo>
                    <a:pt x="640" y="22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514;p38">
              <a:extLst>
                <a:ext uri="{FF2B5EF4-FFF2-40B4-BE49-F238E27FC236}">
                  <a16:creationId xmlns:a16="http://schemas.microsoft.com/office/drawing/2014/main" id="{83C57F40-2649-7CC4-5C20-81A7777FB22D}"/>
                </a:ext>
              </a:extLst>
            </p:cNvPr>
            <p:cNvSpPr/>
            <p:nvPr/>
          </p:nvSpPr>
          <p:spPr>
            <a:xfrm>
              <a:off x="6947408" y="2483910"/>
              <a:ext cx="40357" cy="17467"/>
            </a:xfrm>
            <a:custGeom>
              <a:avLst/>
              <a:gdLst/>
              <a:ahLst/>
              <a:cxnLst/>
              <a:rect l="l" t="t" r="r" b="b"/>
              <a:pathLst>
                <a:path w="3327" h="1440" extrusionOk="0">
                  <a:moveTo>
                    <a:pt x="2143" y="0"/>
                  </a:moveTo>
                  <a:lnTo>
                    <a:pt x="1983" y="21"/>
                  </a:lnTo>
                  <a:lnTo>
                    <a:pt x="1823" y="43"/>
                  </a:lnTo>
                  <a:lnTo>
                    <a:pt x="1653" y="75"/>
                  </a:lnTo>
                  <a:lnTo>
                    <a:pt x="1482" y="117"/>
                  </a:lnTo>
                  <a:lnTo>
                    <a:pt x="1322" y="160"/>
                  </a:lnTo>
                  <a:lnTo>
                    <a:pt x="1162" y="213"/>
                  </a:lnTo>
                  <a:lnTo>
                    <a:pt x="1003" y="267"/>
                  </a:lnTo>
                  <a:lnTo>
                    <a:pt x="853" y="331"/>
                  </a:lnTo>
                  <a:lnTo>
                    <a:pt x="725" y="395"/>
                  </a:lnTo>
                  <a:lnTo>
                    <a:pt x="597" y="469"/>
                  </a:lnTo>
                  <a:lnTo>
                    <a:pt x="480" y="533"/>
                  </a:lnTo>
                  <a:lnTo>
                    <a:pt x="374" y="608"/>
                  </a:lnTo>
                  <a:lnTo>
                    <a:pt x="278" y="693"/>
                  </a:lnTo>
                  <a:lnTo>
                    <a:pt x="192" y="768"/>
                  </a:lnTo>
                  <a:lnTo>
                    <a:pt x="128" y="842"/>
                  </a:lnTo>
                  <a:lnTo>
                    <a:pt x="75" y="928"/>
                  </a:lnTo>
                  <a:lnTo>
                    <a:pt x="32" y="1002"/>
                  </a:lnTo>
                  <a:lnTo>
                    <a:pt x="11" y="1077"/>
                  </a:lnTo>
                  <a:lnTo>
                    <a:pt x="0" y="1152"/>
                  </a:lnTo>
                  <a:lnTo>
                    <a:pt x="11" y="1226"/>
                  </a:lnTo>
                  <a:lnTo>
                    <a:pt x="32" y="1290"/>
                  </a:lnTo>
                  <a:lnTo>
                    <a:pt x="75" y="1343"/>
                  </a:lnTo>
                  <a:lnTo>
                    <a:pt x="128" y="1386"/>
                  </a:lnTo>
                  <a:lnTo>
                    <a:pt x="192" y="1407"/>
                  </a:lnTo>
                  <a:lnTo>
                    <a:pt x="278" y="1429"/>
                  </a:lnTo>
                  <a:lnTo>
                    <a:pt x="363" y="1439"/>
                  </a:lnTo>
                  <a:lnTo>
                    <a:pt x="459" y="1429"/>
                  </a:lnTo>
                  <a:lnTo>
                    <a:pt x="576" y="1418"/>
                  </a:lnTo>
                  <a:lnTo>
                    <a:pt x="821" y="1375"/>
                  </a:lnTo>
                  <a:lnTo>
                    <a:pt x="1109" y="1311"/>
                  </a:lnTo>
                  <a:lnTo>
                    <a:pt x="1749" y="1152"/>
                  </a:lnTo>
                  <a:lnTo>
                    <a:pt x="2388" y="992"/>
                  </a:lnTo>
                  <a:lnTo>
                    <a:pt x="2676" y="906"/>
                  </a:lnTo>
                  <a:lnTo>
                    <a:pt x="2911" y="832"/>
                  </a:lnTo>
                  <a:lnTo>
                    <a:pt x="3017" y="789"/>
                  </a:lnTo>
                  <a:lnTo>
                    <a:pt x="3103" y="746"/>
                  </a:lnTo>
                  <a:lnTo>
                    <a:pt x="3177" y="693"/>
                  </a:lnTo>
                  <a:lnTo>
                    <a:pt x="3241" y="640"/>
                  </a:lnTo>
                  <a:lnTo>
                    <a:pt x="3284" y="587"/>
                  </a:lnTo>
                  <a:lnTo>
                    <a:pt x="3316" y="533"/>
                  </a:lnTo>
                  <a:lnTo>
                    <a:pt x="3327" y="469"/>
                  </a:lnTo>
                  <a:lnTo>
                    <a:pt x="3316" y="395"/>
                  </a:lnTo>
                  <a:lnTo>
                    <a:pt x="3295" y="320"/>
                  </a:lnTo>
                  <a:lnTo>
                    <a:pt x="3252" y="267"/>
                  </a:lnTo>
                  <a:lnTo>
                    <a:pt x="3188" y="203"/>
                  </a:lnTo>
                  <a:lnTo>
                    <a:pt x="3113" y="160"/>
                  </a:lnTo>
                  <a:lnTo>
                    <a:pt x="3028" y="107"/>
                  </a:lnTo>
                  <a:lnTo>
                    <a:pt x="2932" y="75"/>
                  </a:lnTo>
                  <a:lnTo>
                    <a:pt x="2825" y="43"/>
                  </a:lnTo>
                  <a:lnTo>
                    <a:pt x="2708" y="21"/>
                  </a:lnTo>
                  <a:lnTo>
                    <a:pt x="2580" y="11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515;p38">
              <a:extLst>
                <a:ext uri="{FF2B5EF4-FFF2-40B4-BE49-F238E27FC236}">
                  <a16:creationId xmlns:a16="http://schemas.microsoft.com/office/drawing/2014/main" id="{015D826A-3348-C061-0114-2B6E41036C09}"/>
                </a:ext>
              </a:extLst>
            </p:cNvPr>
            <p:cNvSpPr/>
            <p:nvPr/>
          </p:nvSpPr>
          <p:spPr>
            <a:xfrm>
              <a:off x="7046720" y="2483910"/>
              <a:ext cx="41133" cy="15005"/>
            </a:xfrm>
            <a:custGeom>
              <a:avLst/>
              <a:gdLst/>
              <a:ahLst/>
              <a:cxnLst/>
              <a:rect l="l" t="t" r="r" b="b"/>
              <a:pathLst>
                <a:path w="3391" h="1237" extrusionOk="0">
                  <a:moveTo>
                    <a:pt x="1131" y="0"/>
                  </a:moveTo>
                  <a:lnTo>
                    <a:pt x="982" y="11"/>
                  </a:lnTo>
                  <a:lnTo>
                    <a:pt x="832" y="32"/>
                  </a:lnTo>
                  <a:lnTo>
                    <a:pt x="694" y="53"/>
                  </a:lnTo>
                  <a:lnTo>
                    <a:pt x="566" y="85"/>
                  </a:lnTo>
                  <a:lnTo>
                    <a:pt x="459" y="117"/>
                  </a:lnTo>
                  <a:lnTo>
                    <a:pt x="353" y="160"/>
                  </a:lnTo>
                  <a:lnTo>
                    <a:pt x="257" y="213"/>
                  </a:lnTo>
                  <a:lnTo>
                    <a:pt x="182" y="267"/>
                  </a:lnTo>
                  <a:lnTo>
                    <a:pt x="107" y="320"/>
                  </a:lnTo>
                  <a:lnTo>
                    <a:pt x="65" y="384"/>
                  </a:lnTo>
                  <a:lnTo>
                    <a:pt x="22" y="448"/>
                  </a:lnTo>
                  <a:lnTo>
                    <a:pt x="11" y="523"/>
                  </a:lnTo>
                  <a:lnTo>
                    <a:pt x="1" y="597"/>
                  </a:lnTo>
                  <a:lnTo>
                    <a:pt x="22" y="661"/>
                  </a:lnTo>
                  <a:lnTo>
                    <a:pt x="54" y="714"/>
                  </a:lnTo>
                  <a:lnTo>
                    <a:pt x="107" y="757"/>
                  </a:lnTo>
                  <a:lnTo>
                    <a:pt x="171" y="810"/>
                  </a:lnTo>
                  <a:lnTo>
                    <a:pt x="257" y="842"/>
                  </a:lnTo>
                  <a:lnTo>
                    <a:pt x="353" y="874"/>
                  </a:lnTo>
                  <a:lnTo>
                    <a:pt x="459" y="906"/>
                  </a:lnTo>
                  <a:lnTo>
                    <a:pt x="704" y="960"/>
                  </a:lnTo>
                  <a:lnTo>
                    <a:pt x="992" y="1013"/>
                  </a:lnTo>
                  <a:lnTo>
                    <a:pt x="1653" y="1098"/>
                  </a:lnTo>
                  <a:lnTo>
                    <a:pt x="2304" y="1184"/>
                  </a:lnTo>
                  <a:lnTo>
                    <a:pt x="2591" y="1215"/>
                  </a:lnTo>
                  <a:lnTo>
                    <a:pt x="2847" y="1237"/>
                  </a:lnTo>
                  <a:lnTo>
                    <a:pt x="2965" y="1237"/>
                  </a:lnTo>
                  <a:lnTo>
                    <a:pt x="3060" y="1226"/>
                  </a:lnTo>
                  <a:lnTo>
                    <a:pt x="3146" y="1205"/>
                  </a:lnTo>
                  <a:lnTo>
                    <a:pt x="3220" y="1184"/>
                  </a:lnTo>
                  <a:lnTo>
                    <a:pt x="3284" y="1152"/>
                  </a:lnTo>
                  <a:lnTo>
                    <a:pt x="3338" y="1109"/>
                  </a:lnTo>
                  <a:lnTo>
                    <a:pt x="3370" y="1045"/>
                  </a:lnTo>
                  <a:lnTo>
                    <a:pt x="3391" y="981"/>
                  </a:lnTo>
                  <a:lnTo>
                    <a:pt x="3391" y="906"/>
                  </a:lnTo>
                  <a:lnTo>
                    <a:pt x="3370" y="832"/>
                  </a:lnTo>
                  <a:lnTo>
                    <a:pt x="3338" y="757"/>
                  </a:lnTo>
                  <a:lnTo>
                    <a:pt x="3295" y="682"/>
                  </a:lnTo>
                  <a:lnTo>
                    <a:pt x="3231" y="618"/>
                  </a:lnTo>
                  <a:lnTo>
                    <a:pt x="3156" y="544"/>
                  </a:lnTo>
                  <a:lnTo>
                    <a:pt x="3060" y="480"/>
                  </a:lnTo>
                  <a:lnTo>
                    <a:pt x="2965" y="405"/>
                  </a:lnTo>
                  <a:lnTo>
                    <a:pt x="2847" y="352"/>
                  </a:lnTo>
                  <a:lnTo>
                    <a:pt x="2719" y="288"/>
                  </a:lnTo>
                  <a:lnTo>
                    <a:pt x="2591" y="235"/>
                  </a:lnTo>
                  <a:lnTo>
                    <a:pt x="2442" y="181"/>
                  </a:lnTo>
                  <a:lnTo>
                    <a:pt x="2293" y="139"/>
                  </a:lnTo>
                  <a:lnTo>
                    <a:pt x="2133" y="96"/>
                  </a:lnTo>
                  <a:lnTo>
                    <a:pt x="1962" y="64"/>
                  </a:lnTo>
                  <a:lnTo>
                    <a:pt x="1792" y="43"/>
                  </a:lnTo>
                  <a:lnTo>
                    <a:pt x="1621" y="21"/>
                  </a:lnTo>
                  <a:lnTo>
                    <a:pt x="1451" y="11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516;p38">
              <a:extLst>
                <a:ext uri="{FF2B5EF4-FFF2-40B4-BE49-F238E27FC236}">
                  <a16:creationId xmlns:a16="http://schemas.microsoft.com/office/drawing/2014/main" id="{7BB69450-8C40-B9D1-1063-D34A4B1B3C3A}"/>
                </a:ext>
              </a:extLst>
            </p:cNvPr>
            <p:cNvSpPr/>
            <p:nvPr/>
          </p:nvSpPr>
          <p:spPr>
            <a:xfrm>
              <a:off x="6981810" y="2586972"/>
              <a:ext cx="76043" cy="27559"/>
            </a:xfrm>
            <a:custGeom>
              <a:avLst/>
              <a:gdLst/>
              <a:ahLst/>
              <a:cxnLst/>
              <a:rect l="l" t="t" r="r" b="b"/>
              <a:pathLst>
                <a:path w="6269" h="2272" extrusionOk="0">
                  <a:moveTo>
                    <a:pt x="6087" y="1"/>
                  </a:moveTo>
                  <a:lnTo>
                    <a:pt x="6023" y="11"/>
                  </a:lnTo>
                  <a:lnTo>
                    <a:pt x="6002" y="33"/>
                  </a:lnTo>
                  <a:lnTo>
                    <a:pt x="5981" y="54"/>
                  </a:lnTo>
                  <a:lnTo>
                    <a:pt x="5959" y="86"/>
                  </a:lnTo>
                  <a:lnTo>
                    <a:pt x="5938" y="118"/>
                  </a:lnTo>
                  <a:lnTo>
                    <a:pt x="5896" y="235"/>
                  </a:lnTo>
                  <a:lnTo>
                    <a:pt x="5853" y="353"/>
                  </a:lnTo>
                  <a:lnTo>
                    <a:pt x="5789" y="470"/>
                  </a:lnTo>
                  <a:lnTo>
                    <a:pt x="5725" y="576"/>
                  </a:lnTo>
                  <a:lnTo>
                    <a:pt x="5661" y="694"/>
                  </a:lnTo>
                  <a:lnTo>
                    <a:pt x="5576" y="800"/>
                  </a:lnTo>
                  <a:lnTo>
                    <a:pt x="5490" y="907"/>
                  </a:lnTo>
                  <a:lnTo>
                    <a:pt x="5405" y="1003"/>
                  </a:lnTo>
                  <a:lnTo>
                    <a:pt x="5203" y="1195"/>
                  </a:lnTo>
                  <a:lnTo>
                    <a:pt x="5000" y="1365"/>
                  </a:lnTo>
                  <a:lnTo>
                    <a:pt x="4776" y="1515"/>
                  </a:lnTo>
                  <a:lnTo>
                    <a:pt x="4659" y="1579"/>
                  </a:lnTo>
                  <a:lnTo>
                    <a:pt x="4542" y="1642"/>
                  </a:lnTo>
                  <a:lnTo>
                    <a:pt x="4318" y="1738"/>
                  </a:lnTo>
                  <a:lnTo>
                    <a:pt x="4083" y="1813"/>
                  </a:lnTo>
                  <a:lnTo>
                    <a:pt x="3849" y="1877"/>
                  </a:lnTo>
                  <a:lnTo>
                    <a:pt x="3614" y="1909"/>
                  </a:lnTo>
                  <a:lnTo>
                    <a:pt x="3369" y="1941"/>
                  </a:lnTo>
                  <a:lnTo>
                    <a:pt x="3124" y="1941"/>
                  </a:lnTo>
                  <a:lnTo>
                    <a:pt x="2879" y="1930"/>
                  </a:lnTo>
                  <a:lnTo>
                    <a:pt x="2633" y="1898"/>
                  </a:lnTo>
                  <a:lnTo>
                    <a:pt x="2399" y="1856"/>
                  </a:lnTo>
                  <a:lnTo>
                    <a:pt x="2164" y="1792"/>
                  </a:lnTo>
                  <a:lnTo>
                    <a:pt x="1930" y="1706"/>
                  </a:lnTo>
                  <a:lnTo>
                    <a:pt x="1706" y="1611"/>
                  </a:lnTo>
                  <a:lnTo>
                    <a:pt x="1482" y="1504"/>
                  </a:lnTo>
                  <a:lnTo>
                    <a:pt x="1279" y="1376"/>
                  </a:lnTo>
                  <a:lnTo>
                    <a:pt x="1077" y="1237"/>
                  </a:lnTo>
                  <a:lnTo>
                    <a:pt x="885" y="1077"/>
                  </a:lnTo>
                  <a:lnTo>
                    <a:pt x="725" y="928"/>
                  </a:lnTo>
                  <a:lnTo>
                    <a:pt x="576" y="779"/>
                  </a:lnTo>
                  <a:lnTo>
                    <a:pt x="437" y="608"/>
                  </a:lnTo>
                  <a:lnTo>
                    <a:pt x="309" y="427"/>
                  </a:lnTo>
                  <a:lnTo>
                    <a:pt x="288" y="395"/>
                  </a:lnTo>
                  <a:lnTo>
                    <a:pt x="267" y="374"/>
                  </a:lnTo>
                  <a:lnTo>
                    <a:pt x="235" y="353"/>
                  </a:lnTo>
                  <a:lnTo>
                    <a:pt x="139" y="353"/>
                  </a:lnTo>
                  <a:lnTo>
                    <a:pt x="85" y="374"/>
                  </a:lnTo>
                  <a:lnTo>
                    <a:pt x="32" y="417"/>
                  </a:lnTo>
                  <a:lnTo>
                    <a:pt x="0" y="470"/>
                  </a:lnTo>
                  <a:lnTo>
                    <a:pt x="0" y="491"/>
                  </a:lnTo>
                  <a:lnTo>
                    <a:pt x="0" y="523"/>
                  </a:lnTo>
                  <a:lnTo>
                    <a:pt x="11" y="566"/>
                  </a:lnTo>
                  <a:lnTo>
                    <a:pt x="21" y="598"/>
                  </a:lnTo>
                  <a:lnTo>
                    <a:pt x="107" y="736"/>
                  </a:lnTo>
                  <a:lnTo>
                    <a:pt x="213" y="864"/>
                  </a:lnTo>
                  <a:lnTo>
                    <a:pt x="309" y="992"/>
                  </a:lnTo>
                  <a:lnTo>
                    <a:pt x="427" y="1120"/>
                  </a:lnTo>
                  <a:lnTo>
                    <a:pt x="544" y="1237"/>
                  </a:lnTo>
                  <a:lnTo>
                    <a:pt x="672" y="1355"/>
                  </a:lnTo>
                  <a:lnTo>
                    <a:pt x="800" y="1461"/>
                  </a:lnTo>
                  <a:lnTo>
                    <a:pt x="938" y="1557"/>
                  </a:lnTo>
                  <a:lnTo>
                    <a:pt x="1077" y="1653"/>
                  </a:lnTo>
                  <a:lnTo>
                    <a:pt x="1226" y="1749"/>
                  </a:lnTo>
                  <a:lnTo>
                    <a:pt x="1365" y="1824"/>
                  </a:lnTo>
                  <a:lnTo>
                    <a:pt x="1514" y="1909"/>
                  </a:lnTo>
                  <a:lnTo>
                    <a:pt x="1674" y="1973"/>
                  </a:lnTo>
                  <a:lnTo>
                    <a:pt x="1823" y="2037"/>
                  </a:lnTo>
                  <a:lnTo>
                    <a:pt x="1983" y="2090"/>
                  </a:lnTo>
                  <a:lnTo>
                    <a:pt x="2132" y="2133"/>
                  </a:lnTo>
                  <a:lnTo>
                    <a:pt x="2388" y="2197"/>
                  </a:lnTo>
                  <a:lnTo>
                    <a:pt x="2633" y="2239"/>
                  </a:lnTo>
                  <a:lnTo>
                    <a:pt x="2889" y="2261"/>
                  </a:lnTo>
                  <a:lnTo>
                    <a:pt x="3145" y="2271"/>
                  </a:lnTo>
                  <a:lnTo>
                    <a:pt x="3401" y="2261"/>
                  </a:lnTo>
                  <a:lnTo>
                    <a:pt x="3657" y="2239"/>
                  </a:lnTo>
                  <a:lnTo>
                    <a:pt x="3902" y="2197"/>
                  </a:lnTo>
                  <a:lnTo>
                    <a:pt x="4147" y="2133"/>
                  </a:lnTo>
                  <a:lnTo>
                    <a:pt x="4392" y="2058"/>
                  </a:lnTo>
                  <a:lnTo>
                    <a:pt x="4627" y="1962"/>
                  </a:lnTo>
                  <a:lnTo>
                    <a:pt x="4851" y="1845"/>
                  </a:lnTo>
                  <a:lnTo>
                    <a:pt x="5064" y="1717"/>
                  </a:lnTo>
                  <a:lnTo>
                    <a:pt x="5277" y="1568"/>
                  </a:lnTo>
                  <a:lnTo>
                    <a:pt x="5469" y="1408"/>
                  </a:lnTo>
                  <a:lnTo>
                    <a:pt x="5650" y="1227"/>
                  </a:lnTo>
                  <a:lnTo>
                    <a:pt x="5821" y="1024"/>
                  </a:lnTo>
                  <a:lnTo>
                    <a:pt x="5949" y="843"/>
                  </a:lnTo>
                  <a:lnTo>
                    <a:pt x="6077" y="640"/>
                  </a:lnTo>
                  <a:lnTo>
                    <a:pt x="6183" y="427"/>
                  </a:lnTo>
                  <a:lnTo>
                    <a:pt x="6226" y="321"/>
                  </a:lnTo>
                  <a:lnTo>
                    <a:pt x="6269" y="203"/>
                  </a:lnTo>
                  <a:lnTo>
                    <a:pt x="6269" y="171"/>
                  </a:lnTo>
                  <a:lnTo>
                    <a:pt x="6269" y="139"/>
                  </a:lnTo>
                  <a:lnTo>
                    <a:pt x="6269" y="107"/>
                  </a:lnTo>
                  <a:lnTo>
                    <a:pt x="6247" y="75"/>
                  </a:lnTo>
                  <a:lnTo>
                    <a:pt x="6205" y="33"/>
                  </a:lnTo>
                  <a:lnTo>
                    <a:pt x="6151" y="11"/>
                  </a:lnTo>
                  <a:lnTo>
                    <a:pt x="6087" y="1"/>
                  </a:lnTo>
                  <a:close/>
                </a:path>
              </a:pathLst>
            </a:custGeom>
            <a:solidFill>
              <a:srgbClr val="C9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517;p38">
              <a:extLst>
                <a:ext uri="{FF2B5EF4-FFF2-40B4-BE49-F238E27FC236}">
                  <a16:creationId xmlns:a16="http://schemas.microsoft.com/office/drawing/2014/main" id="{1898C3CF-A338-800D-988C-02E7D601B254}"/>
                </a:ext>
              </a:extLst>
            </p:cNvPr>
            <p:cNvSpPr/>
            <p:nvPr/>
          </p:nvSpPr>
          <p:spPr>
            <a:xfrm>
              <a:off x="7054229" y="2520763"/>
              <a:ext cx="15393" cy="19663"/>
            </a:xfrm>
            <a:custGeom>
              <a:avLst/>
              <a:gdLst/>
              <a:ahLst/>
              <a:cxnLst/>
              <a:rect l="l" t="t" r="r" b="b"/>
              <a:pathLst>
                <a:path w="1269" h="1621" extrusionOk="0">
                  <a:moveTo>
                    <a:pt x="586" y="0"/>
                  </a:moveTo>
                  <a:lnTo>
                    <a:pt x="523" y="11"/>
                  </a:lnTo>
                  <a:lnTo>
                    <a:pt x="459" y="32"/>
                  </a:lnTo>
                  <a:lnTo>
                    <a:pt x="395" y="54"/>
                  </a:lnTo>
                  <a:lnTo>
                    <a:pt x="341" y="96"/>
                  </a:lnTo>
                  <a:lnTo>
                    <a:pt x="288" y="128"/>
                  </a:lnTo>
                  <a:lnTo>
                    <a:pt x="245" y="182"/>
                  </a:lnTo>
                  <a:lnTo>
                    <a:pt x="192" y="235"/>
                  </a:lnTo>
                  <a:lnTo>
                    <a:pt x="117" y="352"/>
                  </a:lnTo>
                  <a:lnTo>
                    <a:pt x="53" y="491"/>
                  </a:lnTo>
                  <a:lnTo>
                    <a:pt x="11" y="640"/>
                  </a:lnTo>
                  <a:lnTo>
                    <a:pt x="0" y="715"/>
                  </a:lnTo>
                  <a:lnTo>
                    <a:pt x="0" y="800"/>
                  </a:lnTo>
                  <a:lnTo>
                    <a:pt x="0" y="885"/>
                  </a:lnTo>
                  <a:lnTo>
                    <a:pt x="11" y="971"/>
                  </a:lnTo>
                  <a:lnTo>
                    <a:pt x="21" y="1045"/>
                  </a:lnTo>
                  <a:lnTo>
                    <a:pt x="43" y="1120"/>
                  </a:lnTo>
                  <a:lnTo>
                    <a:pt x="96" y="1258"/>
                  </a:lnTo>
                  <a:lnTo>
                    <a:pt x="171" y="1376"/>
                  </a:lnTo>
                  <a:lnTo>
                    <a:pt x="224" y="1429"/>
                  </a:lnTo>
                  <a:lnTo>
                    <a:pt x="267" y="1482"/>
                  </a:lnTo>
                  <a:lnTo>
                    <a:pt x="320" y="1525"/>
                  </a:lnTo>
                  <a:lnTo>
                    <a:pt x="373" y="1557"/>
                  </a:lnTo>
                  <a:lnTo>
                    <a:pt x="437" y="1578"/>
                  </a:lnTo>
                  <a:lnTo>
                    <a:pt x="491" y="1600"/>
                  </a:lnTo>
                  <a:lnTo>
                    <a:pt x="555" y="1621"/>
                  </a:lnTo>
                  <a:lnTo>
                    <a:pt x="682" y="1621"/>
                  </a:lnTo>
                  <a:lnTo>
                    <a:pt x="746" y="1610"/>
                  </a:lnTo>
                  <a:lnTo>
                    <a:pt x="810" y="1589"/>
                  </a:lnTo>
                  <a:lnTo>
                    <a:pt x="874" y="1557"/>
                  </a:lnTo>
                  <a:lnTo>
                    <a:pt x="928" y="1525"/>
                  </a:lnTo>
                  <a:lnTo>
                    <a:pt x="981" y="1493"/>
                  </a:lnTo>
                  <a:lnTo>
                    <a:pt x="1034" y="1440"/>
                  </a:lnTo>
                  <a:lnTo>
                    <a:pt x="1077" y="1386"/>
                  </a:lnTo>
                  <a:lnTo>
                    <a:pt x="1152" y="1269"/>
                  </a:lnTo>
                  <a:lnTo>
                    <a:pt x="1215" y="1131"/>
                  </a:lnTo>
                  <a:lnTo>
                    <a:pt x="1258" y="981"/>
                  </a:lnTo>
                  <a:lnTo>
                    <a:pt x="1269" y="907"/>
                  </a:lnTo>
                  <a:lnTo>
                    <a:pt x="1269" y="821"/>
                  </a:lnTo>
                  <a:lnTo>
                    <a:pt x="1269" y="736"/>
                  </a:lnTo>
                  <a:lnTo>
                    <a:pt x="1258" y="651"/>
                  </a:lnTo>
                  <a:lnTo>
                    <a:pt x="1247" y="576"/>
                  </a:lnTo>
                  <a:lnTo>
                    <a:pt x="1226" y="502"/>
                  </a:lnTo>
                  <a:lnTo>
                    <a:pt x="1173" y="363"/>
                  </a:lnTo>
                  <a:lnTo>
                    <a:pt x="1098" y="246"/>
                  </a:lnTo>
                  <a:lnTo>
                    <a:pt x="1056" y="192"/>
                  </a:lnTo>
                  <a:lnTo>
                    <a:pt x="1002" y="139"/>
                  </a:lnTo>
                  <a:lnTo>
                    <a:pt x="949" y="96"/>
                  </a:lnTo>
                  <a:lnTo>
                    <a:pt x="896" y="64"/>
                  </a:lnTo>
                  <a:lnTo>
                    <a:pt x="842" y="32"/>
                  </a:lnTo>
                  <a:lnTo>
                    <a:pt x="778" y="22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0C1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518;p38">
              <a:extLst>
                <a:ext uri="{FF2B5EF4-FFF2-40B4-BE49-F238E27FC236}">
                  <a16:creationId xmlns:a16="http://schemas.microsoft.com/office/drawing/2014/main" id="{136C0C71-45A8-8CD9-2ADC-DD09872D7F92}"/>
                </a:ext>
              </a:extLst>
            </p:cNvPr>
            <p:cNvSpPr/>
            <p:nvPr/>
          </p:nvSpPr>
          <p:spPr>
            <a:xfrm>
              <a:off x="6965118" y="2520763"/>
              <a:ext cx="15539" cy="19663"/>
            </a:xfrm>
            <a:custGeom>
              <a:avLst/>
              <a:gdLst/>
              <a:ahLst/>
              <a:cxnLst/>
              <a:rect l="l" t="t" r="r" b="b"/>
              <a:pathLst>
                <a:path w="1281" h="1621" extrusionOk="0">
                  <a:moveTo>
                    <a:pt x="587" y="0"/>
                  </a:moveTo>
                  <a:lnTo>
                    <a:pt x="523" y="11"/>
                  </a:lnTo>
                  <a:lnTo>
                    <a:pt x="470" y="32"/>
                  </a:lnTo>
                  <a:lnTo>
                    <a:pt x="406" y="54"/>
                  </a:lnTo>
                  <a:lnTo>
                    <a:pt x="353" y="96"/>
                  </a:lnTo>
                  <a:lnTo>
                    <a:pt x="299" y="128"/>
                  </a:lnTo>
                  <a:lnTo>
                    <a:pt x="246" y="182"/>
                  </a:lnTo>
                  <a:lnTo>
                    <a:pt x="203" y="235"/>
                  </a:lnTo>
                  <a:lnTo>
                    <a:pt x="118" y="352"/>
                  </a:lnTo>
                  <a:lnTo>
                    <a:pt x="65" y="491"/>
                  </a:lnTo>
                  <a:lnTo>
                    <a:pt x="22" y="640"/>
                  </a:lnTo>
                  <a:lnTo>
                    <a:pt x="12" y="715"/>
                  </a:lnTo>
                  <a:lnTo>
                    <a:pt x="1" y="800"/>
                  </a:lnTo>
                  <a:lnTo>
                    <a:pt x="1" y="885"/>
                  </a:lnTo>
                  <a:lnTo>
                    <a:pt x="12" y="971"/>
                  </a:lnTo>
                  <a:lnTo>
                    <a:pt x="33" y="1045"/>
                  </a:lnTo>
                  <a:lnTo>
                    <a:pt x="54" y="1120"/>
                  </a:lnTo>
                  <a:lnTo>
                    <a:pt x="108" y="1258"/>
                  </a:lnTo>
                  <a:lnTo>
                    <a:pt x="182" y="1376"/>
                  </a:lnTo>
                  <a:lnTo>
                    <a:pt x="225" y="1429"/>
                  </a:lnTo>
                  <a:lnTo>
                    <a:pt x="278" y="1482"/>
                  </a:lnTo>
                  <a:lnTo>
                    <a:pt x="321" y="1525"/>
                  </a:lnTo>
                  <a:lnTo>
                    <a:pt x="385" y="1557"/>
                  </a:lnTo>
                  <a:lnTo>
                    <a:pt x="438" y="1578"/>
                  </a:lnTo>
                  <a:lnTo>
                    <a:pt x="502" y="1600"/>
                  </a:lnTo>
                  <a:lnTo>
                    <a:pt x="566" y="1621"/>
                  </a:lnTo>
                  <a:lnTo>
                    <a:pt x="694" y="1621"/>
                  </a:lnTo>
                  <a:lnTo>
                    <a:pt x="758" y="1610"/>
                  </a:lnTo>
                  <a:lnTo>
                    <a:pt x="822" y="1589"/>
                  </a:lnTo>
                  <a:lnTo>
                    <a:pt x="875" y="1557"/>
                  </a:lnTo>
                  <a:lnTo>
                    <a:pt x="928" y="1525"/>
                  </a:lnTo>
                  <a:lnTo>
                    <a:pt x="982" y="1493"/>
                  </a:lnTo>
                  <a:lnTo>
                    <a:pt x="1035" y="1440"/>
                  </a:lnTo>
                  <a:lnTo>
                    <a:pt x="1078" y="1386"/>
                  </a:lnTo>
                  <a:lnTo>
                    <a:pt x="1163" y="1269"/>
                  </a:lnTo>
                  <a:lnTo>
                    <a:pt x="1227" y="1131"/>
                  </a:lnTo>
                  <a:lnTo>
                    <a:pt x="1259" y="981"/>
                  </a:lnTo>
                  <a:lnTo>
                    <a:pt x="1270" y="907"/>
                  </a:lnTo>
                  <a:lnTo>
                    <a:pt x="1280" y="821"/>
                  </a:lnTo>
                  <a:lnTo>
                    <a:pt x="1280" y="736"/>
                  </a:lnTo>
                  <a:lnTo>
                    <a:pt x="1270" y="651"/>
                  </a:lnTo>
                  <a:lnTo>
                    <a:pt x="1259" y="576"/>
                  </a:lnTo>
                  <a:lnTo>
                    <a:pt x="1238" y="502"/>
                  </a:lnTo>
                  <a:lnTo>
                    <a:pt x="1174" y="363"/>
                  </a:lnTo>
                  <a:lnTo>
                    <a:pt x="1099" y="246"/>
                  </a:lnTo>
                  <a:lnTo>
                    <a:pt x="1056" y="192"/>
                  </a:lnTo>
                  <a:lnTo>
                    <a:pt x="1014" y="139"/>
                  </a:lnTo>
                  <a:lnTo>
                    <a:pt x="960" y="96"/>
                  </a:lnTo>
                  <a:lnTo>
                    <a:pt x="907" y="64"/>
                  </a:lnTo>
                  <a:lnTo>
                    <a:pt x="843" y="32"/>
                  </a:lnTo>
                  <a:lnTo>
                    <a:pt x="779" y="22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0C1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519;p38">
              <a:extLst>
                <a:ext uri="{FF2B5EF4-FFF2-40B4-BE49-F238E27FC236}">
                  <a16:creationId xmlns:a16="http://schemas.microsoft.com/office/drawing/2014/main" id="{F41B9FC1-131E-0E5C-63ED-12989451CA40}"/>
                </a:ext>
              </a:extLst>
            </p:cNvPr>
            <p:cNvSpPr/>
            <p:nvPr/>
          </p:nvSpPr>
          <p:spPr>
            <a:xfrm>
              <a:off x="7039357" y="2503040"/>
              <a:ext cx="80834" cy="80834"/>
            </a:xfrm>
            <a:custGeom>
              <a:avLst/>
              <a:gdLst/>
              <a:ahLst/>
              <a:cxnLst/>
              <a:rect l="l" t="t" r="r" b="b"/>
              <a:pathLst>
                <a:path w="6664" h="6664" fill="none" extrusionOk="0">
                  <a:moveTo>
                    <a:pt x="6663" y="3327"/>
                  </a:moveTo>
                  <a:lnTo>
                    <a:pt x="6663" y="3327"/>
                  </a:lnTo>
                  <a:lnTo>
                    <a:pt x="6663" y="3498"/>
                  </a:lnTo>
                  <a:lnTo>
                    <a:pt x="6642" y="3668"/>
                  </a:lnTo>
                  <a:lnTo>
                    <a:pt x="6620" y="3839"/>
                  </a:lnTo>
                  <a:lnTo>
                    <a:pt x="6599" y="3999"/>
                  </a:lnTo>
                  <a:lnTo>
                    <a:pt x="6557" y="4159"/>
                  </a:lnTo>
                  <a:lnTo>
                    <a:pt x="6514" y="4319"/>
                  </a:lnTo>
                  <a:lnTo>
                    <a:pt x="6461" y="4478"/>
                  </a:lnTo>
                  <a:lnTo>
                    <a:pt x="6397" y="4628"/>
                  </a:lnTo>
                  <a:lnTo>
                    <a:pt x="6333" y="4777"/>
                  </a:lnTo>
                  <a:lnTo>
                    <a:pt x="6258" y="4916"/>
                  </a:lnTo>
                  <a:lnTo>
                    <a:pt x="6183" y="5054"/>
                  </a:lnTo>
                  <a:lnTo>
                    <a:pt x="6098" y="5193"/>
                  </a:lnTo>
                  <a:lnTo>
                    <a:pt x="6002" y="5321"/>
                  </a:lnTo>
                  <a:lnTo>
                    <a:pt x="5906" y="5449"/>
                  </a:lnTo>
                  <a:lnTo>
                    <a:pt x="5800" y="5566"/>
                  </a:lnTo>
                  <a:lnTo>
                    <a:pt x="5682" y="5683"/>
                  </a:lnTo>
                  <a:lnTo>
                    <a:pt x="5576" y="5790"/>
                  </a:lnTo>
                  <a:lnTo>
                    <a:pt x="5448" y="5896"/>
                  </a:lnTo>
                  <a:lnTo>
                    <a:pt x="5320" y="6003"/>
                  </a:lnTo>
                  <a:lnTo>
                    <a:pt x="5192" y="6088"/>
                  </a:lnTo>
                  <a:lnTo>
                    <a:pt x="5053" y="6174"/>
                  </a:lnTo>
                  <a:lnTo>
                    <a:pt x="4915" y="6259"/>
                  </a:lnTo>
                  <a:lnTo>
                    <a:pt x="4776" y="6333"/>
                  </a:lnTo>
                  <a:lnTo>
                    <a:pt x="4627" y="6397"/>
                  </a:lnTo>
                  <a:lnTo>
                    <a:pt x="4478" y="6461"/>
                  </a:lnTo>
                  <a:lnTo>
                    <a:pt x="4318" y="6515"/>
                  </a:lnTo>
                  <a:lnTo>
                    <a:pt x="4169" y="6557"/>
                  </a:lnTo>
                  <a:lnTo>
                    <a:pt x="3998" y="6589"/>
                  </a:lnTo>
                  <a:lnTo>
                    <a:pt x="3838" y="6621"/>
                  </a:lnTo>
                  <a:lnTo>
                    <a:pt x="3667" y="6643"/>
                  </a:lnTo>
                  <a:lnTo>
                    <a:pt x="3508" y="6653"/>
                  </a:lnTo>
                  <a:lnTo>
                    <a:pt x="3326" y="6664"/>
                  </a:lnTo>
                  <a:lnTo>
                    <a:pt x="3326" y="6664"/>
                  </a:lnTo>
                  <a:lnTo>
                    <a:pt x="3156" y="6653"/>
                  </a:lnTo>
                  <a:lnTo>
                    <a:pt x="2985" y="6643"/>
                  </a:lnTo>
                  <a:lnTo>
                    <a:pt x="2825" y="6621"/>
                  </a:lnTo>
                  <a:lnTo>
                    <a:pt x="2655" y="6589"/>
                  </a:lnTo>
                  <a:lnTo>
                    <a:pt x="2495" y="6557"/>
                  </a:lnTo>
                  <a:lnTo>
                    <a:pt x="2346" y="6515"/>
                  </a:lnTo>
                  <a:lnTo>
                    <a:pt x="2186" y="6461"/>
                  </a:lnTo>
                  <a:lnTo>
                    <a:pt x="2036" y="6397"/>
                  </a:lnTo>
                  <a:lnTo>
                    <a:pt x="1887" y="6333"/>
                  </a:lnTo>
                  <a:lnTo>
                    <a:pt x="1749" y="6259"/>
                  </a:lnTo>
                  <a:lnTo>
                    <a:pt x="1599" y="6174"/>
                  </a:lnTo>
                  <a:lnTo>
                    <a:pt x="1471" y="6088"/>
                  </a:lnTo>
                  <a:lnTo>
                    <a:pt x="1333" y="6003"/>
                  </a:lnTo>
                  <a:lnTo>
                    <a:pt x="1215" y="5896"/>
                  </a:lnTo>
                  <a:lnTo>
                    <a:pt x="1088" y="5790"/>
                  </a:lnTo>
                  <a:lnTo>
                    <a:pt x="970" y="5683"/>
                  </a:lnTo>
                  <a:lnTo>
                    <a:pt x="864" y="5566"/>
                  </a:lnTo>
                  <a:lnTo>
                    <a:pt x="757" y="5449"/>
                  </a:lnTo>
                  <a:lnTo>
                    <a:pt x="661" y="5321"/>
                  </a:lnTo>
                  <a:lnTo>
                    <a:pt x="565" y="5193"/>
                  </a:lnTo>
                  <a:lnTo>
                    <a:pt x="480" y="5054"/>
                  </a:lnTo>
                  <a:lnTo>
                    <a:pt x="405" y="4916"/>
                  </a:lnTo>
                  <a:lnTo>
                    <a:pt x="331" y="4777"/>
                  </a:lnTo>
                  <a:lnTo>
                    <a:pt x="267" y="4628"/>
                  </a:lnTo>
                  <a:lnTo>
                    <a:pt x="203" y="4478"/>
                  </a:lnTo>
                  <a:lnTo>
                    <a:pt x="149" y="4319"/>
                  </a:lnTo>
                  <a:lnTo>
                    <a:pt x="107" y="4159"/>
                  </a:lnTo>
                  <a:lnTo>
                    <a:pt x="64" y="3999"/>
                  </a:lnTo>
                  <a:lnTo>
                    <a:pt x="43" y="3839"/>
                  </a:lnTo>
                  <a:lnTo>
                    <a:pt x="21" y="3668"/>
                  </a:lnTo>
                  <a:lnTo>
                    <a:pt x="0" y="3498"/>
                  </a:lnTo>
                  <a:lnTo>
                    <a:pt x="0" y="3327"/>
                  </a:lnTo>
                  <a:lnTo>
                    <a:pt x="0" y="3327"/>
                  </a:lnTo>
                  <a:lnTo>
                    <a:pt x="0" y="3157"/>
                  </a:lnTo>
                  <a:lnTo>
                    <a:pt x="21" y="2986"/>
                  </a:lnTo>
                  <a:lnTo>
                    <a:pt x="43" y="2826"/>
                  </a:lnTo>
                  <a:lnTo>
                    <a:pt x="64" y="2655"/>
                  </a:lnTo>
                  <a:lnTo>
                    <a:pt x="107" y="2496"/>
                  </a:lnTo>
                  <a:lnTo>
                    <a:pt x="149" y="2336"/>
                  </a:lnTo>
                  <a:lnTo>
                    <a:pt x="203" y="2186"/>
                  </a:lnTo>
                  <a:lnTo>
                    <a:pt x="267" y="2037"/>
                  </a:lnTo>
                  <a:lnTo>
                    <a:pt x="331" y="1888"/>
                  </a:lnTo>
                  <a:lnTo>
                    <a:pt x="405" y="1739"/>
                  </a:lnTo>
                  <a:lnTo>
                    <a:pt x="480" y="1600"/>
                  </a:lnTo>
                  <a:lnTo>
                    <a:pt x="565" y="1461"/>
                  </a:lnTo>
                  <a:lnTo>
                    <a:pt x="661" y="1334"/>
                  </a:lnTo>
                  <a:lnTo>
                    <a:pt x="757" y="1206"/>
                  </a:lnTo>
                  <a:lnTo>
                    <a:pt x="864" y="1088"/>
                  </a:lnTo>
                  <a:lnTo>
                    <a:pt x="970" y="971"/>
                  </a:lnTo>
                  <a:lnTo>
                    <a:pt x="1088" y="864"/>
                  </a:lnTo>
                  <a:lnTo>
                    <a:pt x="1215" y="758"/>
                  </a:lnTo>
                  <a:lnTo>
                    <a:pt x="1333" y="662"/>
                  </a:lnTo>
                  <a:lnTo>
                    <a:pt x="1471" y="566"/>
                  </a:lnTo>
                  <a:lnTo>
                    <a:pt x="1599" y="481"/>
                  </a:lnTo>
                  <a:lnTo>
                    <a:pt x="1749" y="395"/>
                  </a:lnTo>
                  <a:lnTo>
                    <a:pt x="1887" y="321"/>
                  </a:lnTo>
                  <a:lnTo>
                    <a:pt x="2036" y="257"/>
                  </a:lnTo>
                  <a:lnTo>
                    <a:pt x="2186" y="204"/>
                  </a:lnTo>
                  <a:lnTo>
                    <a:pt x="2346" y="150"/>
                  </a:lnTo>
                  <a:lnTo>
                    <a:pt x="2495" y="108"/>
                  </a:lnTo>
                  <a:lnTo>
                    <a:pt x="2655" y="65"/>
                  </a:lnTo>
                  <a:lnTo>
                    <a:pt x="2825" y="33"/>
                  </a:lnTo>
                  <a:lnTo>
                    <a:pt x="2985" y="12"/>
                  </a:lnTo>
                  <a:lnTo>
                    <a:pt x="3156" y="1"/>
                  </a:lnTo>
                  <a:lnTo>
                    <a:pt x="3326" y="1"/>
                  </a:lnTo>
                  <a:lnTo>
                    <a:pt x="3326" y="1"/>
                  </a:lnTo>
                  <a:lnTo>
                    <a:pt x="3508" y="1"/>
                  </a:lnTo>
                  <a:lnTo>
                    <a:pt x="3667" y="12"/>
                  </a:lnTo>
                  <a:lnTo>
                    <a:pt x="3838" y="33"/>
                  </a:lnTo>
                  <a:lnTo>
                    <a:pt x="3998" y="65"/>
                  </a:lnTo>
                  <a:lnTo>
                    <a:pt x="4169" y="108"/>
                  </a:lnTo>
                  <a:lnTo>
                    <a:pt x="4318" y="150"/>
                  </a:lnTo>
                  <a:lnTo>
                    <a:pt x="4478" y="204"/>
                  </a:lnTo>
                  <a:lnTo>
                    <a:pt x="4627" y="257"/>
                  </a:lnTo>
                  <a:lnTo>
                    <a:pt x="4776" y="321"/>
                  </a:lnTo>
                  <a:lnTo>
                    <a:pt x="4915" y="395"/>
                  </a:lnTo>
                  <a:lnTo>
                    <a:pt x="5053" y="481"/>
                  </a:lnTo>
                  <a:lnTo>
                    <a:pt x="5192" y="566"/>
                  </a:lnTo>
                  <a:lnTo>
                    <a:pt x="5320" y="662"/>
                  </a:lnTo>
                  <a:lnTo>
                    <a:pt x="5448" y="758"/>
                  </a:lnTo>
                  <a:lnTo>
                    <a:pt x="5576" y="864"/>
                  </a:lnTo>
                  <a:lnTo>
                    <a:pt x="5682" y="971"/>
                  </a:lnTo>
                  <a:lnTo>
                    <a:pt x="5800" y="1088"/>
                  </a:lnTo>
                  <a:lnTo>
                    <a:pt x="5906" y="1206"/>
                  </a:lnTo>
                  <a:lnTo>
                    <a:pt x="6002" y="1334"/>
                  </a:lnTo>
                  <a:lnTo>
                    <a:pt x="6098" y="1461"/>
                  </a:lnTo>
                  <a:lnTo>
                    <a:pt x="6183" y="1600"/>
                  </a:lnTo>
                  <a:lnTo>
                    <a:pt x="6258" y="1739"/>
                  </a:lnTo>
                  <a:lnTo>
                    <a:pt x="6333" y="1888"/>
                  </a:lnTo>
                  <a:lnTo>
                    <a:pt x="6397" y="2037"/>
                  </a:lnTo>
                  <a:lnTo>
                    <a:pt x="6461" y="2186"/>
                  </a:lnTo>
                  <a:lnTo>
                    <a:pt x="6514" y="2336"/>
                  </a:lnTo>
                  <a:lnTo>
                    <a:pt x="6557" y="2496"/>
                  </a:lnTo>
                  <a:lnTo>
                    <a:pt x="6599" y="2655"/>
                  </a:lnTo>
                  <a:lnTo>
                    <a:pt x="6620" y="2826"/>
                  </a:lnTo>
                  <a:lnTo>
                    <a:pt x="6642" y="2986"/>
                  </a:lnTo>
                  <a:lnTo>
                    <a:pt x="6663" y="3157"/>
                  </a:lnTo>
                  <a:lnTo>
                    <a:pt x="6663" y="3327"/>
                  </a:lnTo>
                  <a:lnTo>
                    <a:pt x="6663" y="3327"/>
                  </a:lnTo>
                  <a:close/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520;p38">
              <a:extLst>
                <a:ext uri="{FF2B5EF4-FFF2-40B4-BE49-F238E27FC236}">
                  <a16:creationId xmlns:a16="http://schemas.microsoft.com/office/drawing/2014/main" id="{BAFC2A41-AEBD-3A27-C8F2-032D052B0CCF}"/>
                </a:ext>
              </a:extLst>
            </p:cNvPr>
            <p:cNvSpPr/>
            <p:nvPr/>
          </p:nvSpPr>
          <p:spPr>
            <a:xfrm>
              <a:off x="6928654" y="2503040"/>
              <a:ext cx="80834" cy="80834"/>
            </a:xfrm>
            <a:custGeom>
              <a:avLst/>
              <a:gdLst/>
              <a:ahLst/>
              <a:cxnLst/>
              <a:rect l="l" t="t" r="r" b="b"/>
              <a:pathLst>
                <a:path w="6664" h="6664" fill="none" extrusionOk="0">
                  <a:moveTo>
                    <a:pt x="6664" y="3327"/>
                  </a:moveTo>
                  <a:lnTo>
                    <a:pt x="6664" y="3327"/>
                  </a:lnTo>
                  <a:lnTo>
                    <a:pt x="6664" y="3498"/>
                  </a:lnTo>
                  <a:lnTo>
                    <a:pt x="6653" y="3668"/>
                  </a:lnTo>
                  <a:lnTo>
                    <a:pt x="6632" y="3839"/>
                  </a:lnTo>
                  <a:lnTo>
                    <a:pt x="6600" y="3999"/>
                  </a:lnTo>
                  <a:lnTo>
                    <a:pt x="6568" y="4159"/>
                  </a:lnTo>
                  <a:lnTo>
                    <a:pt x="6514" y="4319"/>
                  </a:lnTo>
                  <a:lnTo>
                    <a:pt x="6461" y="4478"/>
                  </a:lnTo>
                  <a:lnTo>
                    <a:pt x="6408" y="4628"/>
                  </a:lnTo>
                  <a:lnTo>
                    <a:pt x="6344" y="4777"/>
                  </a:lnTo>
                  <a:lnTo>
                    <a:pt x="6269" y="4916"/>
                  </a:lnTo>
                  <a:lnTo>
                    <a:pt x="6184" y="5054"/>
                  </a:lnTo>
                  <a:lnTo>
                    <a:pt x="6099" y="5193"/>
                  </a:lnTo>
                  <a:lnTo>
                    <a:pt x="6003" y="5321"/>
                  </a:lnTo>
                  <a:lnTo>
                    <a:pt x="5907" y="5449"/>
                  </a:lnTo>
                  <a:lnTo>
                    <a:pt x="5800" y="5566"/>
                  </a:lnTo>
                  <a:lnTo>
                    <a:pt x="5693" y="5683"/>
                  </a:lnTo>
                  <a:lnTo>
                    <a:pt x="5576" y="5790"/>
                  </a:lnTo>
                  <a:lnTo>
                    <a:pt x="5459" y="5896"/>
                  </a:lnTo>
                  <a:lnTo>
                    <a:pt x="5331" y="6003"/>
                  </a:lnTo>
                  <a:lnTo>
                    <a:pt x="5203" y="6088"/>
                  </a:lnTo>
                  <a:lnTo>
                    <a:pt x="5064" y="6174"/>
                  </a:lnTo>
                  <a:lnTo>
                    <a:pt x="4926" y="6259"/>
                  </a:lnTo>
                  <a:lnTo>
                    <a:pt x="4777" y="6333"/>
                  </a:lnTo>
                  <a:lnTo>
                    <a:pt x="4638" y="6397"/>
                  </a:lnTo>
                  <a:lnTo>
                    <a:pt x="4478" y="6461"/>
                  </a:lnTo>
                  <a:lnTo>
                    <a:pt x="4329" y="6515"/>
                  </a:lnTo>
                  <a:lnTo>
                    <a:pt x="4169" y="6557"/>
                  </a:lnTo>
                  <a:lnTo>
                    <a:pt x="4009" y="6589"/>
                  </a:lnTo>
                  <a:lnTo>
                    <a:pt x="3838" y="6621"/>
                  </a:lnTo>
                  <a:lnTo>
                    <a:pt x="3679" y="6643"/>
                  </a:lnTo>
                  <a:lnTo>
                    <a:pt x="3508" y="6653"/>
                  </a:lnTo>
                  <a:lnTo>
                    <a:pt x="3337" y="6664"/>
                  </a:lnTo>
                  <a:lnTo>
                    <a:pt x="3337" y="6664"/>
                  </a:lnTo>
                  <a:lnTo>
                    <a:pt x="3167" y="6653"/>
                  </a:lnTo>
                  <a:lnTo>
                    <a:pt x="2996" y="6643"/>
                  </a:lnTo>
                  <a:lnTo>
                    <a:pt x="2826" y="6621"/>
                  </a:lnTo>
                  <a:lnTo>
                    <a:pt x="2666" y="6589"/>
                  </a:lnTo>
                  <a:lnTo>
                    <a:pt x="2506" y="6557"/>
                  </a:lnTo>
                  <a:lnTo>
                    <a:pt x="2346" y="6515"/>
                  </a:lnTo>
                  <a:lnTo>
                    <a:pt x="2186" y="6461"/>
                  </a:lnTo>
                  <a:lnTo>
                    <a:pt x="2037" y="6397"/>
                  </a:lnTo>
                  <a:lnTo>
                    <a:pt x="1888" y="6333"/>
                  </a:lnTo>
                  <a:lnTo>
                    <a:pt x="1749" y="6259"/>
                  </a:lnTo>
                  <a:lnTo>
                    <a:pt x="1610" y="6174"/>
                  </a:lnTo>
                  <a:lnTo>
                    <a:pt x="1472" y="6088"/>
                  </a:lnTo>
                  <a:lnTo>
                    <a:pt x="1344" y="6003"/>
                  </a:lnTo>
                  <a:lnTo>
                    <a:pt x="1216" y="5896"/>
                  </a:lnTo>
                  <a:lnTo>
                    <a:pt x="1099" y="5790"/>
                  </a:lnTo>
                  <a:lnTo>
                    <a:pt x="981" y="5683"/>
                  </a:lnTo>
                  <a:lnTo>
                    <a:pt x="875" y="5566"/>
                  </a:lnTo>
                  <a:lnTo>
                    <a:pt x="768" y="5449"/>
                  </a:lnTo>
                  <a:lnTo>
                    <a:pt x="662" y="5321"/>
                  </a:lnTo>
                  <a:lnTo>
                    <a:pt x="576" y="5193"/>
                  </a:lnTo>
                  <a:lnTo>
                    <a:pt x="491" y="5054"/>
                  </a:lnTo>
                  <a:lnTo>
                    <a:pt x="406" y="4916"/>
                  </a:lnTo>
                  <a:lnTo>
                    <a:pt x="331" y="4777"/>
                  </a:lnTo>
                  <a:lnTo>
                    <a:pt x="267" y="4628"/>
                  </a:lnTo>
                  <a:lnTo>
                    <a:pt x="203" y="4478"/>
                  </a:lnTo>
                  <a:lnTo>
                    <a:pt x="150" y="4319"/>
                  </a:lnTo>
                  <a:lnTo>
                    <a:pt x="107" y="4159"/>
                  </a:lnTo>
                  <a:lnTo>
                    <a:pt x="75" y="3999"/>
                  </a:lnTo>
                  <a:lnTo>
                    <a:pt x="43" y="3839"/>
                  </a:lnTo>
                  <a:lnTo>
                    <a:pt x="22" y="3668"/>
                  </a:lnTo>
                  <a:lnTo>
                    <a:pt x="11" y="3498"/>
                  </a:lnTo>
                  <a:lnTo>
                    <a:pt x="1" y="3327"/>
                  </a:lnTo>
                  <a:lnTo>
                    <a:pt x="1" y="3327"/>
                  </a:lnTo>
                  <a:lnTo>
                    <a:pt x="11" y="3157"/>
                  </a:lnTo>
                  <a:lnTo>
                    <a:pt x="22" y="2986"/>
                  </a:lnTo>
                  <a:lnTo>
                    <a:pt x="43" y="2826"/>
                  </a:lnTo>
                  <a:lnTo>
                    <a:pt x="75" y="2655"/>
                  </a:lnTo>
                  <a:lnTo>
                    <a:pt x="107" y="2496"/>
                  </a:lnTo>
                  <a:lnTo>
                    <a:pt x="150" y="2336"/>
                  </a:lnTo>
                  <a:lnTo>
                    <a:pt x="203" y="2186"/>
                  </a:lnTo>
                  <a:lnTo>
                    <a:pt x="267" y="2037"/>
                  </a:lnTo>
                  <a:lnTo>
                    <a:pt x="331" y="1888"/>
                  </a:lnTo>
                  <a:lnTo>
                    <a:pt x="406" y="1739"/>
                  </a:lnTo>
                  <a:lnTo>
                    <a:pt x="491" y="1600"/>
                  </a:lnTo>
                  <a:lnTo>
                    <a:pt x="576" y="1461"/>
                  </a:lnTo>
                  <a:lnTo>
                    <a:pt x="662" y="1334"/>
                  </a:lnTo>
                  <a:lnTo>
                    <a:pt x="768" y="1206"/>
                  </a:lnTo>
                  <a:lnTo>
                    <a:pt x="875" y="1088"/>
                  </a:lnTo>
                  <a:lnTo>
                    <a:pt x="981" y="971"/>
                  </a:lnTo>
                  <a:lnTo>
                    <a:pt x="1099" y="864"/>
                  </a:lnTo>
                  <a:lnTo>
                    <a:pt x="1216" y="758"/>
                  </a:lnTo>
                  <a:lnTo>
                    <a:pt x="1344" y="662"/>
                  </a:lnTo>
                  <a:lnTo>
                    <a:pt x="1472" y="566"/>
                  </a:lnTo>
                  <a:lnTo>
                    <a:pt x="1610" y="481"/>
                  </a:lnTo>
                  <a:lnTo>
                    <a:pt x="1749" y="395"/>
                  </a:lnTo>
                  <a:lnTo>
                    <a:pt x="1888" y="321"/>
                  </a:lnTo>
                  <a:lnTo>
                    <a:pt x="2037" y="257"/>
                  </a:lnTo>
                  <a:lnTo>
                    <a:pt x="2186" y="204"/>
                  </a:lnTo>
                  <a:lnTo>
                    <a:pt x="2346" y="150"/>
                  </a:lnTo>
                  <a:lnTo>
                    <a:pt x="2506" y="108"/>
                  </a:lnTo>
                  <a:lnTo>
                    <a:pt x="2666" y="65"/>
                  </a:lnTo>
                  <a:lnTo>
                    <a:pt x="2826" y="33"/>
                  </a:lnTo>
                  <a:lnTo>
                    <a:pt x="2996" y="12"/>
                  </a:lnTo>
                  <a:lnTo>
                    <a:pt x="3167" y="1"/>
                  </a:lnTo>
                  <a:lnTo>
                    <a:pt x="3337" y="1"/>
                  </a:lnTo>
                  <a:lnTo>
                    <a:pt x="3337" y="1"/>
                  </a:lnTo>
                  <a:lnTo>
                    <a:pt x="3508" y="1"/>
                  </a:lnTo>
                  <a:lnTo>
                    <a:pt x="3679" y="12"/>
                  </a:lnTo>
                  <a:lnTo>
                    <a:pt x="3838" y="33"/>
                  </a:lnTo>
                  <a:lnTo>
                    <a:pt x="4009" y="65"/>
                  </a:lnTo>
                  <a:lnTo>
                    <a:pt x="4169" y="108"/>
                  </a:lnTo>
                  <a:lnTo>
                    <a:pt x="4329" y="150"/>
                  </a:lnTo>
                  <a:lnTo>
                    <a:pt x="4478" y="204"/>
                  </a:lnTo>
                  <a:lnTo>
                    <a:pt x="4638" y="257"/>
                  </a:lnTo>
                  <a:lnTo>
                    <a:pt x="4777" y="321"/>
                  </a:lnTo>
                  <a:lnTo>
                    <a:pt x="4926" y="395"/>
                  </a:lnTo>
                  <a:lnTo>
                    <a:pt x="5064" y="481"/>
                  </a:lnTo>
                  <a:lnTo>
                    <a:pt x="5203" y="566"/>
                  </a:lnTo>
                  <a:lnTo>
                    <a:pt x="5331" y="662"/>
                  </a:lnTo>
                  <a:lnTo>
                    <a:pt x="5459" y="758"/>
                  </a:lnTo>
                  <a:lnTo>
                    <a:pt x="5576" y="864"/>
                  </a:lnTo>
                  <a:lnTo>
                    <a:pt x="5693" y="971"/>
                  </a:lnTo>
                  <a:lnTo>
                    <a:pt x="5800" y="1088"/>
                  </a:lnTo>
                  <a:lnTo>
                    <a:pt x="5907" y="1206"/>
                  </a:lnTo>
                  <a:lnTo>
                    <a:pt x="6003" y="1334"/>
                  </a:lnTo>
                  <a:lnTo>
                    <a:pt x="6099" y="1461"/>
                  </a:lnTo>
                  <a:lnTo>
                    <a:pt x="6184" y="1600"/>
                  </a:lnTo>
                  <a:lnTo>
                    <a:pt x="6269" y="1739"/>
                  </a:lnTo>
                  <a:lnTo>
                    <a:pt x="6344" y="1888"/>
                  </a:lnTo>
                  <a:lnTo>
                    <a:pt x="6408" y="2037"/>
                  </a:lnTo>
                  <a:lnTo>
                    <a:pt x="6461" y="2186"/>
                  </a:lnTo>
                  <a:lnTo>
                    <a:pt x="6514" y="2336"/>
                  </a:lnTo>
                  <a:lnTo>
                    <a:pt x="6568" y="2496"/>
                  </a:lnTo>
                  <a:lnTo>
                    <a:pt x="6600" y="2655"/>
                  </a:lnTo>
                  <a:lnTo>
                    <a:pt x="6632" y="2826"/>
                  </a:lnTo>
                  <a:lnTo>
                    <a:pt x="6653" y="2986"/>
                  </a:lnTo>
                  <a:lnTo>
                    <a:pt x="6664" y="3157"/>
                  </a:lnTo>
                  <a:lnTo>
                    <a:pt x="6664" y="3327"/>
                  </a:lnTo>
                  <a:lnTo>
                    <a:pt x="6664" y="3327"/>
                  </a:lnTo>
                  <a:close/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521;p38">
              <a:extLst>
                <a:ext uri="{FF2B5EF4-FFF2-40B4-BE49-F238E27FC236}">
                  <a16:creationId xmlns:a16="http://schemas.microsoft.com/office/drawing/2014/main" id="{06A6A196-41AB-B1B4-5789-516CBAF2F099}"/>
                </a:ext>
              </a:extLst>
            </p:cNvPr>
            <p:cNvSpPr/>
            <p:nvPr/>
          </p:nvSpPr>
          <p:spPr>
            <a:xfrm>
              <a:off x="7010123" y="2533439"/>
              <a:ext cx="28979" cy="8030"/>
            </a:xfrm>
            <a:custGeom>
              <a:avLst/>
              <a:gdLst/>
              <a:ahLst/>
              <a:cxnLst/>
              <a:rect l="l" t="t" r="r" b="b"/>
              <a:pathLst>
                <a:path w="2389" h="662" fill="none" extrusionOk="0">
                  <a:moveTo>
                    <a:pt x="2389" y="661"/>
                  </a:moveTo>
                  <a:lnTo>
                    <a:pt x="2389" y="661"/>
                  </a:lnTo>
                  <a:lnTo>
                    <a:pt x="2357" y="597"/>
                  </a:lnTo>
                  <a:lnTo>
                    <a:pt x="2314" y="533"/>
                  </a:lnTo>
                  <a:lnTo>
                    <a:pt x="2261" y="448"/>
                  </a:lnTo>
                  <a:lnTo>
                    <a:pt x="2186" y="363"/>
                  </a:lnTo>
                  <a:lnTo>
                    <a:pt x="2101" y="267"/>
                  </a:lnTo>
                  <a:lnTo>
                    <a:pt x="1984" y="181"/>
                  </a:lnTo>
                  <a:lnTo>
                    <a:pt x="1856" y="96"/>
                  </a:lnTo>
                  <a:lnTo>
                    <a:pt x="1781" y="64"/>
                  </a:lnTo>
                  <a:lnTo>
                    <a:pt x="1707" y="43"/>
                  </a:lnTo>
                  <a:lnTo>
                    <a:pt x="1621" y="22"/>
                  </a:lnTo>
                  <a:lnTo>
                    <a:pt x="1536" y="0"/>
                  </a:lnTo>
                  <a:lnTo>
                    <a:pt x="1440" y="0"/>
                  </a:lnTo>
                  <a:lnTo>
                    <a:pt x="1333" y="0"/>
                  </a:lnTo>
                  <a:lnTo>
                    <a:pt x="1227" y="11"/>
                  </a:lnTo>
                  <a:lnTo>
                    <a:pt x="1120" y="32"/>
                  </a:lnTo>
                  <a:lnTo>
                    <a:pt x="1003" y="64"/>
                  </a:lnTo>
                  <a:lnTo>
                    <a:pt x="875" y="107"/>
                  </a:lnTo>
                  <a:lnTo>
                    <a:pt x="747" y="160"/>
                  </a:lnTo>
                  <a:lnTo>
                    <a:pt x="609" y="235"/>
                  </a:lnTo>
                  <a:lnTo>
                    <a:pt x="470" y="320"/>
                  </a:lnTo>
                  <a:lnTo>
                    <a:pt x="321" y="416"/>
                  </a:lnTo>
                  <a:lnTo>
                    <a:pt x="161" y="533"/>
                  </a:lnTo>
                  <a:lnTo>
                    <a:pt x="1" y="661"/>
                  </a:lnTo>
                </a:path>
              </a:pathLst>
            </a:custGeom>
            <a:noFill/>
            <a:ln w="13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522;p38">
              <a:extLst>
                <a:ext uri="{FF2B5EF4-FFF2-40B4-BE49-F238E27FC236}">
                  <a16:creationId xmlns:a16="http://schemas.microsoft.com/office/drawing/2014/main" id="{9E0705E3-5E6F-4EB8-363A-D0EBB60E5ACD}"/>
                </a:ext>
              </a:extLst>
            </p:cNvPr>
            <p:cNvSpPr/>
            <p:nvPr/>
          </p:nvSpPr>
          <p:spPr>
            <a:xfrm>
              <a:off x="6756013" y="2734008"/>
              <a:ext cx="183515" cy="589567"/>
            </a:xfrm>
            <a:custGeom>
              <a:avLst/>
              <a:gdLst/>
              <a:ahLst/>
              <a:cxnLst/>
              <a:rect l="l" t="t" r="r" b="b"/>
              <a:pathLst>
                <a:path w="15129" h="48604" extrusionOk="0">
                  <a:moveTo>
                    <a:pt x="15128" y="1"/>
                  </a:moveTo>
                  <a:lnTo>
                    <a:pt x="13732" y="97"/>
                  </a:lnTo>
                  <a:lnTo>
                    <a:pt x="5512" y="2165"/>
                  </a:lnTo>
                  <a:lnTo>
                    <a:pt x="7037" y="25469"/>
                  </a:lnTo>
                  <a:lnTo>
                    <a:pt x="1" y="45981"/>
                  </a:lnTo>
                  <a:lnTo>
                    <a:pt x="267" y="46183"/>
                  </a:lnTo>
                  <a:lnTo>
                    <a:pt x="544" y="46375"/>
                  </a:lnTo>
                  <a:lnTo>
                    <a:pt x="832" y="46567"/>
                  </a:lnTo>
                  <a:lnTo>
                    <a:pt x="1109" y="46737"/>
                  </a:lnTo>
                  <a:lnTo>
                    <a:pt x="1397" y="46908"/>
                  </a:lnTo>
                  <a:lnTo>
                    <a:pt x="1696" y="47068"/>
                  </a:lnTo>
                  <a:lnTo>
                    <a:pt x="1983" y="47207"/>
                  </a:lnTo>
                  <a:lnTo>
                    <a:pt x="2282" y="47345"/>
                  </a:lnTo>
                  <a:lnTo>
                    <a:pt x="2580" y="47484"/>
                  </a:lnTo>
                  <a:lnTo>
                    <a:pt x="2890" y="47601"/>
                  </a:lnTo>
                  <a:lnTo>
                    <a:pt x="3188" y="47718"/>
                  </a:lnTo>
                  <a:lnTo>
                    <a:pt x="3497" y="47825"/>
                  </a:lnTo>
                  <a:lnTo>
                    <a:pt x="3796" y="47921"/>
                  </a:lnTo>
                  <a:lnTo>
                    <a:pt x="4105" y="48006"/>
                  </a:lnTo>
                  <a:lnTo>
                    <a:pt x="4414" y="48091"/>
                  </a:lnTo>
                  <a:lnTo>
                    <a:pt x="4723" y="48166"/>
                  </a:lnTo>
                  <a:lnTo>
                    <a:pt x="5032" y="48230"/>
                  </a:lnTo>
                  <a:lnTo>
                    <a:pt x="5342" y="48294"/>
                  </a:lnTo>
                  <a:lnTo>
                    <a:pt x="5949" y="48401"/>
                  </a:lnTo>
                  <a:lnTo>
                    <a:pt x="6568" y="48486"/>
                  </a:lnTo>
                  <a:lnTo>
                    <a:pt x="7175" y="48539"/>
                  </a:lnTo>
                  <a:lnTo>
                    <a:pt x="7772" y="48582"/>
                  </a:lnTo>
                  <a:lnTo>
                    <a:pt x="8359" y="48603"/>
                  </a:lnTo>
                  <a:lnTo>
                    <a:pt x="8934" y="48603"/>
                  </a:lnTo>
                  <a:lnTo>
                    <a:pt x="9489" y="48592"/>
                  </a:lnTo>
                  <a:lnTo>
                    <a:pt x="10032" y="48571"/>
                  </a:lnTo>
                  <a:lnTo>
                    <a:pt x="10555" y="48539"/>
                  </a:lnTo>
                  <a:lnTo>
                    <a:pt x="11066" y="48496"/>
                  </a:lnTo>
                  <a:lnTo>
                    <a:pt x="11546" y="48443"/>
                  </a:lnTo>
                  <a:lnTo>
                    <a:pt x="11994" y="48379"/>
                  </a:lnTo>
                  <a:lnTo>
                    <a:pt x="12420" y="48315"/>
                  </a:lnTo>
                  <a:lnTo>
                    <a:pt x="12815" y="48251"/>
                  </a:lnTo>
                  <a:lnTo>
                    <a:pt x="13177" y="48187"/>
                  </a:lnTo>
                  <a:lnTo>
                    <a:pt x="13806" y="48059"/>
                  </a:lnTo>
                  <a:lnTo>
                    <a:pt x="14265" y="47953"/>
                  </a:lnTo>
                  <a:lnTo>
                    <a:pt x="14659" y="47846"/>
                  </a:lnTo>
                  <a:lnTo>
                    <a:pt x="14595" y="47516"/>
                  </a:lnTo>
                  <a:lnTo>
                    <a:pt x="14520" y="47100"/>
                  </a:lnTo>
                  <a:lnTo>
                    <a:pt x="14424" y="46503"/>
                  </a:lnTo>
                  <a:lnTo>
                    <a:pt x="14307" y="45714"/>
                  </a:lnTo>
                  <a:lnTo>
                    <a:pt x="14190" y="44723"/>
                  </a:lnTo>
                  <a:lnTo>
                    <a:pt x="14051" y="43529"/>
                  </a:lnTo>
                  <a:lnTo>
                    <a:pt x="13923" y="42111"/>
                  </a:lnTo>
                  <a:lnTo>
                    <a:pt x="13785" y="40480"/>
                  </a:lnTo>
                  <a:lnTo>
                    <a:pt x="13721" y="39573"/>
                  </a:lnTo>
                  <a:lnTo>
                    <a:pt x="13657" y="38614"/>
                  </a:lnTo>
                  <a:lnTo>
                    <a:pt x="13604" y="37591"/>
                  </a:lnTo>
                  <a:lnTo>
                    <a:pt x="13540" y="36503"/>
                  </a:lnTo>
                  <a:lnTo>
                    <a:pt x="13497" y="35363"/>
                  </a:lnTo>
                  <a:lnTo>
                    <a:pt x="13444" y="34147"/>
                  </a:lnTo>
                  <a:lnTo>
                    <a:pt x="13401" y="32879"/>
                  </a:lnTo>
                  <a:lnTo>
                    <a:pt x="13369" y="31535"/>
                  </a:lnTo>
                  <a:lnTo>
                    <a:pt x="13337" y="30139"/>
                  </a:lnTo>
                  <a:lnTo>
                    <a:pt x="13316" y="28668"/>
                  </a:lnTo>
                  <a:lnTo>
                    <a:pt x="13294" y="27122"/>
                  </a:lnTo>
                  <a:lnTo>
                    <a:pt x="13294" y="25512"/>
                  </a:lnTo>
                  <a:lnTo>
                    <a:pt x="13294" y="23828"/>
                  </a:lnTo>
                  <a:lnTo>
                    <a:pt x="13305" y="22079"/>
                  </a:lnTo>
                  <a:lnTo>
                    <a:pt x="13326" y="20342"/>
                  </a:lnTo>
                  <a:lnTo>
                    <a:pt x="13358" y="18689"/>
                  </a:lnTo>
                  <a:lnTo>
                    <a:pt x="13390" y="17133"/>
                  </a:lnTo>
                  <a:lnTo>
                    <a:pt x="13433" y="15662"/>
                  </a:lnTo>
                  <a:lnTo>
                    <a:pt x="13476" y="14265"/>
                  </a:lnTo>
                  <a:lnTo>
                    <a:pt x="13540" y="12964"/>
                  </a:lnTo>
                  <a:lnTo>
                    <a:pt x="13593" y="11738"/>
                  </a:lnTo>
                  <a:lnTo>
                    <a:pt x="13657" y="10587"/>
                  </a:lnTo>
                  <a:lnTo>
                    <a:pt x="13732" y="9510"/>
                  </a:lnTo>
                  <a:lnTo>
                    <a:pt x="13806" y="8508"/>
                  </a:lnTo>
                  <a:lnTo>
                    <a:pt x="13881" y="7581"/>
                  </a:lnTo>
                  <a:lnTo>
                    <a:pt x="13955" y="6717"/>
                  </a:lnTo>
                  <a:lnTo>
                    <a:pt x="14041" y="5918"/>
                  </a:lnTo>
                  <a:lnTo>
                    <a:pt x="14115" y="5182"/>
                  </a:lnTo>
                  <a:lnTo>
                    <a:pt x="14201" y="4510"/>
                  </a:lnTo>
                  <a:lnTo>
                    <a:pt x="14275" y="3892"/>
                  </a:lnTo>
                  <a:lnTo>
                    <a:pt x="14361" y="3327"/>
                  </a:lnTo>
                  <a:lnTo>
                    <a:pt x="14446" y="2826"/>
                  </a:lnTo>
                  <a:lnTo>
                    <a:pt x="14520" y="2368"/>
                  </a:lnTo>
                  <a:lnTo>
                    <a:pt x="14595" y="1963"/>
                  </a:lnTo>
                  <a:lnTo>
                    <a:pt x="14734" y="1280"/>
                  </a:lnTo>
                  <a:lnTo>
                    <a:pt x="14862" y="769"/>
                  </a:lnTo>
                  <a:lnTo>
                    <a:pt x="14968" y="406"/>
                  </a:lnTo>
                  <a:lnTo>
                    <a:pt x="15053" y="172"/>
                  </a:lnTo>
                  <a:lnTo>
                    <a:pt x="15107" y="44"/>
                  </a:lnTo>
                  <a:lnTo>
                    <a:pt x="15128" y="1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523;p38">
              <a:extLst>
                <a:ext uri="{FF2B5EF4-FFF2-40B4-BE49-F238E27FC236}">
                  <a16:creationId xmlns:a16="http://schemas.microsoft.com/office/drawing/2014/main" id="{FE07830E-8C3F-5E50-72B7-B2E5D20F9F25}"/>
                </a:ext>
              </a:extLst>
            </p:cNvPr>
            <p:cNvSpPr/>
            <p:nvPr/>
          </p:nvSpPr>
          <p:spPr>
            <a:xfrm>
              <a:off x="7108149" y="2734784"/>
              <a:ext cx="183515" cy="589567"/>
            </a:xfrm>
            <a:custGeom>
              <a:avLst/>
              <a:gdLst/>
              <a:ahLst/>
              <a:cxnLst/>
              <a:rect l="l" t="t" r="r" b="b"/>
              <a:pathLst>
                <a:path w="15129" h="48604" extrusionOk="0">
                  <a:moveTo>
                    <a:pt x="1" y="1"/>
                  </a:moveTo>
                  <a:lnTo>
                    <a:pt x="11" y="44"/>
                  </a:lnTo>
                  <a:lnTo>
                    <a:pt x="65" y="172"/>
                  </a:lnTo>
                  <a:lnTo>
                    <a:pt x="150" y="406"/>
                  </a:lnTo>
                  <a:lnTo>
                    <a:pt x="257" y="769"/>
                  </a:lnTo>
                  <a:lnTo>
                    <a:pt x="384" y="1280"/>
                  </a:lnTo>
                  <a:lnTo>
                    <a:pt x="523" y="1963"/>
                  </a:lnTo>
                  <a:lnTo>
                    <a:pt x="608" y="2368"/>
                  </a:lnTo>
                  <a:lnTo>
                    <a:pt x="683" y="2826"/>
                  </a:lnTo>
                  <a:lnTo>
                    <a:pt x="758" y="3327"/>
                  </a:lnTo>
                  <a:lnTo>
                    <a:pt x="843" y="3892"/>
                  </a:lnTo>
                  <a:lnTo>
                    <a:pt x="928" y="4510"/>
                  </a:lnTo>
                  <a:lnTo>
                    <a:pt x="1003" y="5182"/>
                  </a:lnTo>
                  <a:lnTo>
                    <a:pt x="1088" y="5918"/>
                  </a:lnTo>
                  <a:lnTo>
                    <a:pt x="1163" y="6717"/>
                  </a:lnTo>
                  <a:lnTo>
                    <a:pt x="1248" y="7581"/>
                  </a:lnTo>
                  <a:lnTo>
                    <a:pt x="1323" y="8508"/>
                  </a:lnTo>
                  <a:lnTo>
                    <a:pt x="1397" y="9510"/>
                  </a:lnTo>
                  <a:lnTo>
                    <a:pt x="1461" y="10587"/>
                  </a:lnTo>
                  <a:lnTo>
                    <a:pt x="1525" y="11738"/>
                  </a:lnTo>
                  <a:lnTo>
                    <a:pt x="1589" y="12964"/>
                  </a:lnTo>
                  <a:lnTo>
                    <a:pt x="1642" y="14265"/>
                  </a:lnTo>
                  <a:lnTo>
                    <a:pt x="1696" y="15661"/>
                  </a:lnTo>
                  <a:lnTo>
                    <a:pt x="1738" y="17133"/>
                  </a:lnTo>
                  <a:lnTo>
                    <a:pt x="1770" y="18689"/>
                  </a:lnTo>
                  <a:lnTo>
                    <a:pt x="1802" y="20342"/>
                  </a:lnTo>
                  <a:lnTo>
                    <a:pt x="1824" y="22079"/>
                  </a:lnTo>
                  <a:lnTo>
                    <a:pt x="1834" y="23828"/>
                  </a:lnTo>
                  <a:lnTo>
                    <a:pt x="1834" y="25512"/>
                  </a:lnTo>
                  <a:lnTo>
                    <a:pt x="1824" y="27122"/>
                  </a:lnTo>
                  <a:lnTo>
                    <a:pt x="1813" y="28657"/>
                  </a:lnTo>
                  <a:lnTo>
                    <a:pt x="1781" y="30139"/>
                  </a:lnTo>
                  <a:lnTo>
                    <a:pt x="1760" y="31535"/>
                  </a:lnTo>
                  <a:lnTo>
                    <a:pt x="1717" y="32879"/>
                  </a:lnTo>
                  <a:lnTo>
                    <a:pt x="1674" y="34147"/>
                  </a:lnTo>
                  <a:lnTo>
                    <a:pt x="1632" y="35362"/>
                  </a:lnTo>
                  <a:lnTo>
                    <a:pt x="1578" y="36503"/>
                  </a:lnTo>
                  <a:lnTo>
                    <a:pt x="1525" y="37591"/>
                  </a:lnTo>
                  <a:lnTo>
                    <a:pt x="1461" y="38614"/>
                  </a:lnTo>
                  <a:lnTo>
                    <a:pt x="1397" y="39573"/>
                  </a:lnTo>
                  <a:lnTo>
                    <a:pt x="1333" y="40480"/>
                  </a:lnTo>
                  <a:lnTo>
                    <a:pt x="1205" y="42111"/>
                  </a:lnTo>
                  <a:lnTo>
                    <a:pt x="1067" y="43529"/>
                  </a:lnTo>
                  <a:lnTo>
                    <a:pt x="939" y="44723"/>
                  </a:lnTo>
                  <a:lnTo>
                    <a:pt x="811" y="45714"/>
                  </a:lnTo>
                  <a:lnTo>
                    <a:pt x="694" y="46503"/>
                  </a:lnTo>
                  <a:lnTo>
                    <a:pt x="598" y="47100"/>
                  </a:lnTo>
                  <a:lnTo>
                    <a:pt x="523" y="47516"/>
                  </a:lnTo>
                  <a:lnTo>
                    <a:pt x="459" y="47846"/>
                  </a:lnTo>
                  <a:lnTo>
                    <a:pt x="854" y="47953"/>
                  </a:lnTo>
                  <a:lnTo>
                    <a:pt x="1323" y="48059"/>
                  </a:lnTo>
                  <a:lnTo>
                    <a:pt x="1941" y="48187"/>
                  </a:lnTo>
                  <a:lnTo>
                    <a:pt x="2303" y="48251"/>
                  </a:lnTo>
                  <a:lnTo>
                    <a:pt x="2698" y="48315"/>
                  </a:lnTo>
                  <a:lnTo>
                    <a:pt x="3124" y="48379"/>
                  </a:lnTo>
                  <a:lnTo>
                    <a:pt x="3583" y="48443"/>
                  </a:lnTo>
                  <a:lnTo>
                    <a:pt x="4062" y="48486"/>
                  </a:lnTo>
                  <a:lnTo>
                    <a:pt x="4563" y="48539"/>
                  </a:lnTo>
                  <a:lnTo>
                    <a:pt x="5086" y="48571"/>
                  </a:lnTo>
                  <a:lnTo>
                    <a:pt x="5630" y="48592"/>
                  </a:lnTo>
                  <a:lnTo>
                    <a:pt x="6195" y="48603"/>
                  </a:lnTo>
                  <a:lnTo>
                    <a:pt x="6770" y="48603"/>
                  </a:lnTo>
                  <a:lnTo>
                    <a:pt x="7357" y="48582"/>
                  </a:lnTo>
                  <a:lnTo>
                    <a:pt x="7954" y="48539"/>
                  </a:lnTo>
                  <a:lnTo>
                    <a:pt x="8561" y="48486"/>
                  </a:lnTo>
                  <a:lnTo>
                    <a:pt x="9169" y="48401"/>
                  </a:lnTo>
                  <a:lnTo>
                    <a:pt x="9787" y="48294"/>
                  </a:lnTo>
                  <a:lnTo>
                    <a:pt x="10096" y="48230"/>
                  </a:lnTo>
                  <a:lnTo>
                    <a:pt x="10406" y="48166"/>
                  </a:lnTo>
                  <a:lnTo>
                    <a:pt x="10715" y="48091"/>
                  </a:lnTo>
                  <a:lnTo>
                    <a:pt x="11013" y="48006"/>
                  </a:lnTo>
                  <a:lnTo>
                    <a:pt x="11322" y="47921"/>
                  </a:lnTo>
                  <a:lnTo>
                    <a:pt x="11632" y="47814"/>
                  </a:lnTo>
                  <a:lnTo>
                    <a:pt x="11941" y="47718"/>
                  </a:lnTo>
                  <a:lnTo>
                    <a:pt x="12239" y="47601"/>
                  </a:lnTo>
                  <a:lnTo>
                    <a:pt x="12538" y="47484"/>
                  </a:lnTo>
                  <a:lnTo>
                    <a:pt x="12836" y="47345"/>
                  </a:lnTo>
                  <a:lnTo>
                    <a:pt x="13135" y="47207"/>
                  </a:lnTo>
                  <a:lnTo>
                    <a:pt x="13433" y="47068"/>
                  </a:lnTo>
                  <a:lnTo>
                    <a:pt x="13721" y="46908"/>
                  </a:lnTo>
                  <a:lnTo>
                    <a:pt x="14009" y="46737"/>
                  </a:lnTo>
                  <a:lnTo>
                    <a:pt x="14297" y="46567"/>
                  </a:lnTo>
                  <a:lnTo>
                    <a:pt x="14574" y="46375"/>
                  </a:lnTo>
                  <a:lnTo>
                    <a:pt x="14851" y="46183"/>
                  </a:lnTo>
                  <a:lnTo>
                    <a:pt x="15128" y="45981"/>
                  </a:lnTo>
                  <a:lnTo>
                    <a:pt x="8092" y="25469"/>
                  </a:lnTo>
                  <a:lnTo>
                    <a:pt x="9254" y="7762"/>
                  </a:lnTo>
                  <a:lnTo>
                    <a:pt x="9265" y="7453"/>
                  </a:lnTo>
                  <a:lnTo>
                    <a:pt x="9265" y="7154"/>
                  </a:lnTo>
                  <a:lnTo>
                    <a:pt x="9244" y="6856"/>
                  </a:lnTo>
                  <a:lnTo>
                    <a:pt x="9222" y="6568"/>
                  </a:lnTo>
                  <a:lnTo>
                    <a:pt x="9180" y="6269"/>
                  </a:lnTo>
                  <a:lnTo>
                    <a:pt x="9126" y="5982"/>
                  </a:lnTo>
                  <a:lnTo>
                    <a:pt x="9062" y="5694"/>
                  </a:lnTo>
                  <a:lnTo>
                    <a:pt x="8988" y="5417"/>
                  </a:lnTo>
                  <a:lnTo>
                    <a:pt x="8902" y="5139"/>
                  </a:lnTo>
                  <a:lnTo>
                    <a:pt x="8796" y="4873"/>
                  </a:lnTo>
                  <a:lnTo>
                    <a:pt x="8689" y="4606"/>
                  </a:lnTo>
                  <a:lnTo>
                    <a:pt x="8572" y="4340"/>
                  </a:lnTo>
                  <a:lnTo>
                    <a:pt x="8433" y="4084"/>
                  </a:lnTo>
                  <a:lnTo>
                    <a:pt x="8295" y="3839"/>
                  </a:lnTo>
                  <a:lnTo>
                    <a:pt x="8135" y="3594"/>
                  </a:lnTo>
                  <a:lnTo>
                    <a:pt x="7975" y="3359"/>
                  </a:lnTo>
                  <a:lnTo>
                    <a:pt x="7804" y="3135"/>
                  </a:lnTo>
                  <a:lnTo>
                    <a:pt x="7612" y="2911"/>
                  </a:lnTo>
                  <a:lnTo>
                    <a:pt x="7421" y="2698"/>
                  </a:lnTo>
                  <a:lnTo>
                    <a:pt x="7218" y="2496"/>
                  </a:lnTo>
                  <a:lnTo>
                    <a:pt x="7015" y="2304"/>
                  </a:lnTo>
                  <a:lnTo>
                    <a:pt x="6792" y="2112"/>
                  </a:lnTo>
                  <a:lnTo>
                    <a:pt x="6568" y="1931"/>
                  </a:lnTo>
                  <a:lnTo>
                    <a:pt x="6322" y="1771"/>
                  </a:lnTo>
                  <a:lnTo>
                    <a:pt x="6088" y="1611"/>
                  </a:lnTo>
                  <a:lnTo>
                    <a:pt x="5832" y="1461"/>
                  </a:lnTo>
                  <a:lnTo>
                    <a:pt x="5576" y="1323"/>
                  </a:lnTo>
                  <a:lnTo>
                    <a:pt x="5310" y="1195"/>
                  </a:lnTo>
                  <a:lnTo>
                    <a:pt x="5033" y="1078"/>
                  </a:lnTo>
                  <a:lnTo>
                    <a:pt x="4755" y="971"/>
                  </a:lnTo>
                  <a:lnTo>
                    <a:pt x="4468" y="886"/>
                  </a:lnTo>
                  <a:lnTo>
                    <a:pt x="4180" y="800"/>
                  </a:lnTo>
                  <a:lnTo>
                    <a:pt x="1387" y="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727492" y="138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10</a:t>
            </a:r>
            <a:br>
              <a:rPr lang="en" sz="2400" dirty="0"/>
            </a:br>
            <a:r>
              <a:rPr lang="en" sz="1600" dirty="0"/>
              <a:t> </a:t>
            </a:r>
            <a:r>
              <a:rPr lang="en" sz="2000" dirty="0"/>
              <a:t>RESUL</a:t>
            </a:r>
            <a:r>
              <a:rPr lang="en" sz="2000" dirty="0">
                <a:solidFill>
                  <a:srgbClr val="2F202D"/>
                </a:solidFill>
              </a:rPr>
              <a:t>TADOS</a:t>
            </a:r>
            <a:endParaRPr sz="1600" dirty="0">
              <a:solidFill>
                <a:srgbClr val="2F202D"/>
              </a:solidFill>
            </a:endParaRPr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10117065" y="-2257836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Investigação de cariz exploratório;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Processo indutivo;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Metodologia mista (manipulação de variáveis numéricas e categóricas);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Descoberta de novo conhecimento;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Procura de novas soluções para problemas reais: carência de habilidade empática e promoção da saúde mental.</a:t>
            </a:r>
          </a:p>
        </p:txBody>
      </p:sp>
      <p:sp>
        <p:nvSpPr>
          <p:cNvPr id="1109" name="Google Shape;1109;p41"/>
          <p:cNvSpPr txBox="1">
            <a:spLocks noGrp="1"/>
          </p:cNvSpPr>
          <p:nvPr>
            <p:ph type="subTitle" idx="2"/>
          </p:nvPr>
        </p:nvSpPr>
        <p:spPr>
          <a:xfrm>
            <a:off x="-2551015" y="921892"/>
            <a:ext cx="2065912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“Que características deve ter um jogo digital para comunicar empatia, incluindo um personagem que represente a saúde mental através de sintomatologia depressiva e ideação suicida?” </a:t>
            </a:r>
            <a:endParaRPr dirty="0"/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850148" y="3907203"/>
            <a:ext cx="2522928" cy="1060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Valor médio final da empatia pelo protagonista “OLD MAN”: 2,79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Desvio-padrão:</a:t>
            </a:r>
            <a:r>
              <a:rPr lang="en" sz="1100" b="0" dirty="0"/>
              <a:t> 0,6</a:t>
            </a:r>
            <a:endParaRPr sz="1100" b="0" dirty="0"/>
          </a:p>
        </p:txBody>
      </p:sp>
      <p:sp>
        <p:nvSpPr>
          <p:cNvPr id="1113" name="Google Shape;1113;p41"/>
          <p:cNvSpPr txBox="1">
            <a:spLocks noGrp="1"/>
          </p:cNvSpPr>
          <p:nvPr>
            <p:ph type="subTitle" idx="4"/>
          </p:nvPr>
        </p:nvSpPr>
        <p:spPr>
          <a:xfrm>
            <a:off x="6913164" y="6816741"/>
            <a:ext cx="264743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Metodologia: </a:t>
            </a:r>
            <a:r>
              <a:rPr lang="en" sz="2000" i="1" dirty="0"/>
              <a:t>design-based research </a:t>
            </a:r>
            <a:r>
              <a:rPr lang="en" sz="2000" dirty="0"/>
              <a:t>(DBR)</a:t>
            </a:r>
            <a:endParaRPr sz="2000" dirty="0"/>
          </a:p>
        </p:txBody>
      </p:sp>
      <p:grpSp>
        <p:nvGrpSpPr>
          <p:cNvPr id="6" name="Google Shape;1717;p53">
            <a:extLst>
              <a:ext uri="{FF2B5EF4-FFF2-40B4-BE49-F238E27FC236}">
                <a16:creationId xmlns:a16="http://schemas.microsoft.com/office/drawing/2014/main" id="{D396648F-34BD-A7F9-FA9A-5F7F5432DA42}"/>
              </a:ext>
            </a:extLst>
          </p:cNvPr>
          <p:cNvGrpSpPr/>
          <p:nvPr/>
        </p:nvGrpSpPr>
        <p:grpSpPr>
          <a:xfrm rot="659987">
            <a:off x="-1173091" y="1724492"/>
            <a:ext cx="1064754" cy="1271937"/>
            <a:chOff x="8526855" y="2372584"/>
            <a:chExt cx="1064785" cy="1271973"/>
          </a:xfrm>
        </p:grpSpPr>
        <p:grpSp>
          <p:nvGrpSpPr>
            <p:cNvPr id="7" name="Google Shape;1718;p53">
              <a:extLst>
                <a:ext uri="{FF2B5EF4-FFF2-40B4-BE49-F238E27FC236}">
                  <a16:creationId xmlns:a16="http://schemas.microsoft.com/office/drawing/2014/main" id="{B833B5A2-7DCC-E754-49F3-B97865BCB4A9}"/>
                </a:ext>
              </a:extLst>
            </p:cNvPr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20" name="Google Shape;1719;p53">
                <a:extLst>
                  <a:ext uri="{FF2B5EF4-FFF2-40B4-BE49-F238E27FC236}">
                    <a16:creationId xmlns:a16="http://schemas.microsoft.com/office/drawing/2014/main" id="{30552CA9-31AA-5557-182B-86975AF0D0BF}"/>
                  </a:ext>
                </a:extLst>
              </p:cNvPr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20;p53">
                <a:extLst>
                  <a:ext uri="{FF2B5EF4-FFF2-40B4-BE49-F238E27FC236}">
                    <a16:creationId xmlns:a16="http://schemas.microsoft.com/office/drawing/2014/main" id="{9184896A-E5B1-929A-AB79-120B332E703A}"/>
                  </a:ext>
                </a:extLst>
              </p:cNvPr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721;p53">
              <a:extLst>
                <a:ext uri="{FF2B5EF4-FFF2-40B4-BE49-F238E27FC236}">
                  <a16:creationId xmlns:a16="http://schemas.microsoft.com/office/drawing/2014/main" id="{A4147962-4E6F-1FC6-1209-FA191604E1D6}"/>
                </a:ext>
              </a:extLst>
            </p:cNvPr>
            <p:cNvGrpSpPr/>
            <p:nvPr/>
          </p:nvGrpSpPr>
          <p:grpSpPr>
            <a:xfrm>
              <a:off x="8526855" y="2372584"/>
              <a:ext cx="1064785" cy="822046"/>
              <a:chOff x="123530" y="3298509"/>
              <a:chExt cx="1064785" cy="822046"/>
            </a:xfrm>
          </p:grpSpPr>
          <p:grpSp>
            <p:nvGrpSpPr>
              <p:cNvPr id="9" name="Google Shape;1722;p53">
                <a:extLst>
                  <a:ext uri="{FF2B5EF4-FFF2-40B4-BE49-F238E27FC236}">
                    <a16:creationId xmlns:a16="http://schemas.microsoft.com/office/drawing/2014/main" id="{31FA3E26-FED3-AE52-46C8-1718C80C9B94}"/>
                  </a:ext>
                </a:extLst>
              </p:cNvPr>
              <p:cNvGrpSpPr/>
              <p:nvPr/>
            </p:nvGrpSpPr>
            <p:grpSpPr>
              <a:xfrm>
                <a:off x="862471" y="3819207"/>
                <a:ext cx="325844" cy="301348"/>
                <a:chOff x="1772497" y="4936299"/>
                <a:chExt cx="191010" cy="176650"/>
              </a:xfrm>
            </p:grpSpPr>
            <p:sp>
              <p:nvSpPr>
                <p:cNvPr id="18" name="Google Shape;1723;p53">
                  <a:extLst>
                    <a:ext uri="{FF2B5EF4-FFF2-40B4-BE49-F238E27FC236}">
                      <a16:creationId xmlns:a16="http://schemas.microsoft.com/office/drawing/2014/main" id="{B77E3A86-4483-2892-E75B-B472110475A5}"/>
                    </a:ext>
                  </a:extLst>
                </p:cNvPr>
                <p:cNvSpPr/>
                <p:nvPr/>
              </p:nvSpPr>
              <p:spPr>
                <a:xfrm>
                  <a:off x="1772497" y="4936299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1724;p53">
                  <a:extLst>
                    <a:ext uri="{FF2B5EF4-FFF2-40B4-BE49-F238E27FC236}">
                      <a16:creationId xmlns:a16="http://schemas.microsoft.com/office/drawing/2014/main" id="{F040D32C-0A9F-0C10-2ABC-567DAF115CED}"/>
                    </a:ext>
                  </a:extLst>
                </p:cNvPr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oogle Shape;1725;p53">
                <a:extLst>
                  <a:ext uri="{FF2B5EF4-FFF2-40B4-BE49-F238E27FC236}">
                    <a16:creationId xmlns:a16="http://schemas.microsoft.com/office/drawing/2014/main" id="{2F5CD1A2-D498-B223-43FA-3B2060F868A0}"/>
                  </a:ext>
                </a:extLst>
              </p:cNvPr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1" name="Google Shape;1726;p53">
                  <a:extLst>
                    <a:ext uri="{FF2B5EF4-FFF2-40B4-BE49-F238E27FC236}">
                      <a16:creationId xmlns:a16="http://schemas.microsoft.com/office/drawing/2014/main" id="{66C87662-B78E-267C-51DE-6BAEB491B557}"/>
                    </a:ext>
                  </a:extLst>
                </p:cNvPr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727;p53">
                  <a:extLst>
                    <a:ext uri="{FF2B5EF4-FFF2-40B4-BE49-F238E27FC236}">
                      <a16:creationId xmlns:a16="http://schemas.microsoft.com/office/drawing/2014/main" id="{43B68B3B-5269-C176-BC9C-0E465D5B404B}"/>
                    </a:ext>
                  </a:extLst>
                </p:cNvPr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728;p53">
                  <a:extLst>
                    <a:ext uri="{FF2B5EF4-FFF2-40B4-BE49-F238E27FC236}">
                      <a16:creationId xmlns:a16="http://schemas.microsoft.com/office/drawing/2014/main" id="{39A410B8-A45C-A6D2-2E7D-04EEA6D4CA46}"/>
                    </a:ext>
                  </a:extLst>
                </p:cNvPr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729;p53">
                  <a:extLst>
                    <a:ext uri="{FF2B5EF4-FFF2-40B4-BE49-F238E27FC236}">
                      <a16:creationId xmlns:a16="http://schemas.microsoft.com/office/drawing/2014/main" id="{1B23392C-6F6A-5C0D-2AAD-2BBBE481585B}"/>
                    </a:ext>
                  </a:extLst>
                </p:cNvPr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730;p53">
                  <a:extLst>
                    <a:ext uri="{FF2B5EF4-FFF2-40B4-BE49-F238E27FC236}">
                      <a16:creationId xmlns:a16="http://schemas.microsoft.com/office/drawing/2014/main" id="{182CF6A1-29E2-EE5C-744E-102F329CF144}"/>
                    </a:ext>
                  </a:extLst>
                </p:cNvPr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731;p53">
                  <a:extLst>
                    <a:ext uri="{FF2B5EF4-FFF2-40B4-BE49-F238E27FC236}">
                      <a16:creationId xmlns:a16="http://schemas.microsoft.com/office/drawing/2014/main" id="{E4E7C50A-537E-E064-AAF6-E410F55FEF3F}"/>
                    </a:ext>
                  </a:extLst>
                </p:cNvPr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32;p53">
                  <a:extLst>
                    <a:ext uri="{FF2B5EF4-FFF2-40B4-BE49-F238E27FC236}">
                      <a16:creationId xmlns:a16="http://schemas.microsoft.com/office/drawing/2014/main" id="{2714A90E-B21F-A6F3-E8A5-1BCEB19616B7}"/>
                    </a:ext>
                  </a:extLst>
                </p:cNvPr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11" name="Google Shape;1111;p41"/>
          <p:cNvSpPr/>
          <p:nvPr/>
        </p:nvSpPr>
        <p:spPr>
          <a:xfrm>
            <a:off x="9301518" y="920214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1"/>
          <p:cNvGrpSpPr/>
          <p:nvPr/>
        </p:nvGrpSpPr>
        <p:grpSpPr>
          <a:xfrm>
            <a:off x="9479500" y="1143499"/>
            <a:ext cx="459434" cy="368810"/>
            <a:chOff x="3287482" y="1522710"/>
            <a:chExt cx="459434" cy="368810"/>
          </a:xfrm>
        </p:grpSpPr>
        <p:sp>
          <p:nvSpPr>
            <p:cNvPr id="1132" name="Google Shape;1132;p41"/>
            <p:cNvSpPr/>
            <p:nvPr/>
          </p:nvSpPr>
          <p:spPr>
            <a:xfrm>
              <a:off x="3318973" y="1716516"/>
              <a:ext cx="396457" cy="175004"/>
            </a:xfrm>
            <a:custGeom>
              <a:avLst/>
              <a:gdLst/>
              <a:ahLst/>
              <a:cxnLst/>
              <a:rect l="l" t="t" r="r" b="b"/>
              <a:pathLst>
                <a:path w="6282" h="2773" extrusionOk="0">
                  <a:moveTo>
                    <a:pt x="3908" y="578"/>
                  </a:moveTo>
                  <a:lnTo>
                    <a:pt x="3944" y="917"/>
                  </a:lnTo>
                  <a:cubicBezTo>
                    <a:pt x="3962" y="1086"/>
                    <a:pt x="4078" y="1229"/>
                    <a:pt x="4238" y="1274"/>
                  </a:cubicBezTo>
                  <a:lnTo>
                    <a:pt x="4292" y="1292"/>
                  </a:lnTo>
                  <a:cubicBezTo>
                    <a:pt x="4033" y="1532"/>
                    <a:pt x="3605" y="1684"/>
                    <a:pt x="3141" y="1684"/>
                  </a:cubicBezTo>
                  <a:cubicBezTo>
                    <a:pt x="2677" y="1684"/>
                    <a:pt x="2249" y="1532"/>
                    <a:pt x="1990" y="1292"/>
                  </a:cubicBezTo>
                  <a:lnTo>
                    <a:pt x="2035" y="1274"/>
                  </a:lnTo>
                  <a:cubicBezTo>
                    <a:pt x="2204" y="1229"/>
                    <a:pt x="2320" y="1086"/>
                    <a:pt x="2338" y="917"/>
                  </a:cubicBezTo>
                  <a:lnTo>
                    <a:pt x="2374" y="578"/>
                  </a:lnTo>
                  <a:cubicBezTo>
                    <a:pt x="2633" y="738"/>
                    <a:pt x="2891" y="828"/>
                    <a:pt x="3141" y="828"/>
                  </a:cubicBezTo>
                  <a:cubicBezTo>
                    <a:pt x="3391" y="828"/>
                    <a:pt x="3650" y="738"/>
                    <a:pt x="3908" y="578"/>
                  </a:cubicBezTo>
                  <a:close/>
                  <a:moveTo>
                    <a:pt x="1991" y="0"/>
                  </a:moveTo>
                  <a:cubicBezTo>
                    <a:pt x="1964" y="0"/>
                    <a:pt x="1937" y="11"/>
                    <a:pt x="1919" y="34"/>
                  </a:cubicBezTo>
                  <a:cubicBezTo>
                    <a:pt x="1874" y="69"/>
                    <a:pt x="1874" y="141"/>
                    <a:pt x="1910" y="185"/>
                  </a:cubicBezTo>
                  <a:cubicBezTo>
                    <a:pt x="1999" y="275"/>
                    <a:pt x="2089" y="355"/>
                    <a:pt x="2178" y="426"/>
                  </a:cubicBezTo>
                  <a:lnTo>
                    <a:pt x="2124" y="890"/>
                  </a:lnTo>
                  <a:cubicBezTo>
                    <a:pt x="2115" y="979"/>
                    <a:pt x="2062" y="1042"/>
                    <a:pt x="1981" y="1068"/>
                  </a:cubicBezTo>
                  <a:lnTo>
                    <a:pt x="884" y="1399"/>
                  </a:lnTo>
                  <a:cubicBezTo>
                    <a:pt x="447" y="1523"/>
                    <a:pt x="126" y="1889"/>
                    <a:pt x="46" y="2344"/>
                  </a:cubicBezTo>
                  <a:lnTo>
                    <a:pt x="10" y="2647"/>
                  </a:lnTo>
                  <a:cubicBezTo>
                    <a:pt x="1" y="2710"/>
                    <a:pt x="37" y="2763"/>
                    <a:pt x="99" y="2772"/>
                  </a:cubicBezTo>
                  <a:lnTo>
                    <a:pt x="117" y="2772"/>
                  </a:lnTo>
                  <a:cubicBezTo>
                    <a:pt x="162" y="2772"/>
                    <a:pt x="215" y="2737"/>
                    <a:pt x="215" y="2683"/>
                  </a:cubicBezTo>
                  <a:lnTo>
                    <a:pt x="260" y="2380"/>
                  </a:lnTo>
                  <a:cubicBezTo>
                    <a:pt x="322" y="2005"/>
                    <a:pt x="590" y="1711"/>
                    <a:pt x="947" y="1595"/>
                  </a:cubicBezTo>
                  <a:lnTo>
                    <a:pt x="1268" y="1506"/>
                  </a:lnTo>
                  <a:cubicBezTo>
                    <a:pt x="1419" y="1773"/>
                    <a:pt x="1714" y="2005"/>
                    <a:pt x="2115" y="2166"/>
                  </a:cubicBezTo>
                  <a:cubicBezTo>
                    <a:pt x="2124" y="2175"/>
                    <a:pt x="2133" y="2175"/>
                    <a:pt x="2151" y="2175"/>
                  </a:cubicBezTo>
                  <a:cubicBezTo>
                    <a:pt x="2196" y="2175"/>
                    <a:pt x="2231" y="2148"/>
                    <a:pt x="2249" y="2112"/>
                  </a:cubicBezTo>
                  <a:cubicBezTo>
                    <a:pt x="2267" y="2050"/>
                    <a:pt x="2240" y="1987"/>
                    <a:pt x="2187" y="1970"/>
                  </a:cubicBezTo>
                  <a:cubicBezTo>
                    <a:pt x="1865" y="1836"/>
                    <a:pt x="1607" y="1648"/>
                    <a:pt x="1482" y="1443"/>
                  </a:cubicBezTo>
                  <a:lnTo>
                    <a:pt x="1758" y="1354"/>
                  </a:lnTo>
                  <a:cubicBezTo>
                    <a:pt x="2053" y="1693"/>
                    <a:pt x="2570" y="1889"/>
                    <a:pt x="3141" y="1889"/>
                  </a:cubicBezTo>
                  <a:cubicBezTo>
                    <a:pt x="3703" y="1889"/>
                    <a:pt x="4230" y="1684"/>
                    <a:pt x="4524" y="1354"/>
                  </a:cubicBezTo>
                  <a:lnTo>
                    <a:pt x="4792" y="1434"/>
                  </a:lnTo>
                  <a:cubicBezTo>
                    <a:pt x="4470" y="1880"/>
                    <a:pt x="3846" y="2148"/>
                    <a:pt x="3141" y="2148"/>
                  </a:cubicBezTo>
                  <a:cubicBezTo>
                    <a:pt x="2972" y="2148"/>
                    <a:pt x="2802" y="2130"/>
                    <a:pt x="2633" y="2103"/>
                  </a:cubicBezTo>
                  <a:cubicBezTo>
                    <a:pt x="2625" y="2101"/>
                    <a:pt x="2616" y="2099"/>
                    <a:pt x="2608" y="2099"/>
                  </a:cubicBezTo>
                  <a:cubicBezTo>
                    <a:pt x="2564" y="2099"/>
                    <a:pt x="2523" y="2138"/>
                    <a:pt x="2508" y="2184"/>
                  </a:cubicBezTo>
                  <a:cubicBezTo>
                    <a:pt x="2499" y="2246"/>
                    <a:pt x="2535" y="2300"/>
                    <a:pt x="2597" y="2309"/>
                  </a:cubicBezTo>
                  <a:cubicBezTo>
                    <a:pt x="2775" y="2344"/>
                    <a:pt x="2963" y="2362"/>
                    <a:pt x="3141" y="2362"/>
                  </a:cubicBezTo>
                  <a:cubicBezTo>
                    <a:pt x="3944" y="2362"/>
                    <a:pt x="4658" y="2032"/>
                    <a:pt x="5006" y="1497"/>
                  </a:cubicBezTo>
                  <a:lnTo>
                    <a:pt x="5336" y="1595"/>
                  </a:lnTo>
                  <a:cubicBezTo>
                    <a:pt x="5693" y="1711"/>
                    <a:pt x="5960" y="2005"/>
                    <a:pt x="6023" y="2371"/>
                  </a:cubicBezTo>
                  <a:lnTo>
                    <a:pt x="6067" y="2683"/>
                  </a:lnTo>
                  <a:cubicBezTo>
                    <a:pt x="6067" y="2737"/>
                    <a:pt x="6112" y="2772"/>
                    <a:pt x="6165" y="2772"/>
                  </a:cubicBezTo>
                  <a:lnTo>
                    <a:pt x="6183" y="2772"/>
                  </a:lnTo>
                  <a:cubicBezTo>
                    <a:pt x="6237" y="2763"/>
                    <a:pt x="6281" y="2710"/>
                    <a:pt x="6272" y="2647"/>
                  </a:cubicBezTo>
                  <a:lnTo>
                    <a:pt x="6237" y="2344"/>
                  </a:lnTo>
                  <a:cubicBezTo>
                    <a:pt x="6157" y="1889"/>
                    <a:pt x="5835" y="1523"/>
                    <a:pt x="5398" y="1390"/>
                  </a:cubicBezTo>
                  <a:lnTo>
                    <a:pt x="4301" y="1068"/>
                  </a:lnTo>
                  <a:cubicBezTo>
                    <a:pt x="4221" y="1042"/>
                    <a:pt x="4167" y="979"/>
                    <a:pt x="4158" y="890"/>
                  </a:cubicBezTo>
                  <a:lnTo>
                    <a:pt x="4105" y="426"/>
                  </a:lnTo>
                  <a:cubicBezTo>
                    <a:pt x="4185" y="364"/>
                    <a:pt x="4265" y="283"/>
                    <a:pt x="4354" y="203"/>
                  </a:cubicBezTo>
                  <a:cubicBezTo>
                    <a:pt x="4390" y="159"/>
                    <a:pt x="4390" y="96"/>
                    <a:pt x="4346" y="51"/>
                  </a:cubicBezTo>
                  <a:cubicBezTo>
                    <a:pt x="4329" y="30"/>
                    <a:pt x="4304" y="21"/>
                    <a:pt x="4278" y="21"/>
                  </a:cubicBezTo>
                  <a:cubicBezTo>
                    <a:pt x="4248" y="21"/>
                    <a:pt x="4217" y="33"/>
                    <a:pt x="4194" y="51"/>
                  </a:cubicBezTo>
                  <a:cubicBezTo>
                    <a:pt x="3837" y="417"/>
                    <a:pt x="3471" y="614"/>
                    <a:pt x="3141" y="614"/>
                  </a:cubicBezTo>
                  <a:cubicBezTo>
                    <a:pt x="2802" y="614"/>
                    <a:pt x="2419" y="408"/>
                    <a:pt x="2071" y="34"/>
                  </a:cubicBezTo>
                  <a:cubicBezTo>
                    <a:pt x="2048" y="11"/>
                    <a:pt x="2019" y="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428782" y="1522710"/>
              <a:ext cx="101986" cy="47333"/>
            </a:xfrm>
            <a:custGeom>
              <a:avLst/>
              <a:gdLst/>
              <a:ahLst/>
              <a:cxnLst/>
              <a:rect l="l" t="t" r="r" b="b"/>
              <a:pathLst>
                <a:path w="1616" h="750" extrusionOk="0">
                  <a:moveTo>
                    <a:pt x="1392" y="0"/>
                  </a:moveTo>
                  <a:cubicBezTo>
                    <a:pt x="1098" y="0"/>
                    <a:pt x="821" y="54"/>
                    <a:pt x="572" y="179"/>
                  </a:cubicBezTo>
                  <a:cubicBezTo>
                    <a:pt x="456" y="232"/>
                    <a:pt x="340" y="303"/>
                    <a:pt x="233" y="393"/>
                  </a:cubicBezTo>
                  <a:cubicBezTo>
                    <a:pt x="161" y="446"/>
                    <a:pt x="99" y="500"/>
                    <a:pt x="45" y="562"/>
                  </a:cubicBezTo>
                  <a:cubicBezTo>
                    <a:pt x="1" y="607"/>
                    <a:pt x="1" y="678"/>
                    <a:pt x="45" y="714"/>
                  </a:cubicBezTo>
                  <a:cubicBezTo>
                    <a:pt x="63" y="741"/>
                    <a:pt x="90" y="750"/>
                    <a:pt x="117" y="750"/>
                  </a:cubicBezTo>
                  <a:cubicBezTo>
                    <a:pt x="143" y="750"/>
                    <a:pt x="179" y="732"/>
                    <a:pt x="197" y="714"/>
                  </a:cubicBezTo>
                  <a:cubicBezTo>
                    <a:pt x="250" y="660"/>
                    <a:pt x="304" y="607"/>
                    <a:pt x="366" y="562"/>
                  </a:cubicBezTo>
                  <a:cubicBezTo>
                    <a:pt x="456" y="482"/>
                    <a:pt x="563" y="419"/>
                    <a:pt x="670" y="366"/>
                  </a:cubicBezTo>
                  <a:cubicBezTo>
                    <a:pt x="884" y="259"/>
                    <a:pt x="1134" y="214"/>
                    <a:pt x="1392" y="214"/>
                  </a:cubicBezTo>
                  <a:lnTo>
                    <a:pt x="1499" y="214"/>
                  </a:lnTo>
                  <a:cubicBezTo>
                    <a:pt x="1562" y="214"/>
                    <a:pt x="1606" y="170"/>
                    <a:pt x="1606" y="116"/>
                  </a:cubicBezTo>
                  <a:cubicBezTo>
                    <a:pt x="1615" y="54"/>
                    <a:pt x="1562" y="9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547048" y="1528516"/>
              <a:ext cx="58566" cy="41526"/>
            </a:xfrm>
            <a:custGeom>
              <a:avLst/>
              <a:gdLst/>
              <a:ahLst/>
              <a:cxnLst/>
              <a:rect l="l" t="t" r="r" b="b"/>
              <a:pathLst>
                <a:path w="928" h="658" extrusionOk="0">
                  <a:moveTo>
                    <a:pt x="114" y="1"/>
                  </a:moveTo>
                  <a:cubicBezTo>
                    <a:pt x="68" y="1"/>
                    <a:pt x="32" y="26"/>
                    <a:pt x="18" y="69"/>
                  </a:cubicBezTo>
                  <a:cubicBezTo>
                    <a:pt x="0" y="122"/>
                    <a:pt x="27" y="185"/>
                    <a:pt x="80" y="203"/>
                  </a:cubicBezTo>
                  <a:cubicBezTo>
                    <a:pt x="330" y="283"/>
                    <a:pt x="544" y="426"/>
                    <a:pt x="732" y="622"/>
                  </a:cubicBezTo>
                  <a:cubicBezTo>
                    <a:pt x="749" y="640"/>
                    <a:pt x="776" y="658"/>
                    <a:pt x="812" y="658"/>
                  </a:cubicBezTo>
                  <a:cubicBezTo>
                    <a:pt x="839" y="658"/>
                    <a:pt x="865" y="640"/>
                    <a:pt x="883" y="622"/>
                  </a:cubicBezTo>
                  <a:cubicBezTo>
                    <a:pt x="928" y="586"/>
                    <a:pt x="928" y="515"/>
                    <a:pt x="883" y="470"/>
                  </a:cubicBezTo>
                  <a:cubicBezTo>
                    <a:pt x="678" y="256"/>
                    <a:pt x="428" y="95"/>
                    <a:pt x="152" y="6"/>
                  </a:cubicBezTo>
                  <a:cubicBezTo>
                    <a:pt x="139" y="3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343207" y="1642363"/>
              <a:ext cx="33259" cy="15525"/>
            </a:xfrm>
            <a:custGeom>
              <a:avLst/>
              <a:gdLst/>
              <a:ahLst/>
              <a:cxnLst/>
              <a:rect l="l" t="t" r="r" b="b"/>
              <a:pathLst>
                <a:path w="527" h="246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1" y="111"/>
                    <a:pt x="27" y="174"/>
                    <a:pt x="72" y="201"/>
                  </a:cubicBezTo>
                  <a:cubicBezTo>
                    <a:pt x="134" y="236"/>
                    <a:pt x="197" y="245"/>
                    <a:pt x="259" y="245"/>
                  </a:cubicBezTo>
                  <a:cubicBezTo>
                    <a:pt x="331" y="245"/>
                    <a:pt x="393" y="236"/>
                    <a:pt x="456" y="201"/>
                  </a:cubicBezTo>
                  <a:cubicBezTo>
                    <a:pt x="500" y="174"/>
                    <a:pt x="527" y="111"/>
                    <a:pt x="500" y="58"/>
                  </a:cubicBezTo>
                  <a:cubicBezTo>
                    <a:pt x="482" y="21"/>
                    <a:pt x="446" y="1"/>
                    <a:pt x="408" y="1"/>
                  </a:cubicBezTo>
                  <a:cubicBezTo>
                    <a:pt x="391" y="1"/>
                    <a:pt x="374" y="5"/>
                    <a:pt x="357" y="13"/>
                  </a:cubicBezTo>
                  <a:cubicBezTo>
                    <a:pt x="326" y="27"/>
                    <a:pt x="295" y="33"/>
                    <a:pt x="264" y="33"/>
                  </a:cubicBezTo>
                  <a:cubicBezTo>
                    <a:pt x="233" y="33"/>
                    <a:pt x="201" y="27"/>
                    <a:pt x="170" y="13"/>
                  </a:cubicBezTo>
                  <a:cubicBezTo>
                    <a:pt x="154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310580" y="1610494"/>
              <a:ext cx="40012" cy="24360"/>
            </a:xfrm>
            <a:custGeom>
              <a:avLst/>
              <a:gdLst/>
              <a:ahLst/>
              <a:cxnLst/>
              <a:rect l="l" t="t" r="r" b="b"/>
              <a:pathLst>
                <a:path w="634" h="386" extrusionOk="0">
                  <a:moveTo>
                    <a:pt x="125" y="1"/>
                  </a:moveTo>
                  <a:cubicBezTo>
                    <a:pt x="107" y="1"/>
                    <a:pt x="89" y="10"/>
                    <a:pt x="72" y="28"/>
                  </a:cubicBezTo>
                  <a:cubicBezTo>
                    <a:pt x="0" y="117"/>
                    <a:pt x="63" y="215"/>
                    <a:pt x="143" y="215"/>
                  </a:cubicBezTo>
                  <a:lnTo>
                    <a:pt x="223" y="215"/>
                  </a:lnTo>
                  <a:lnTo>
                    <a:pt x="223" y="304"/>
                  </a:lnTo>
                  <a:cubicBezTo>
                    <a:pt x="223" y="322"/>
                    <a:pt x="232" y="340"/>
                    <a:pt x="241" y="349"/>
                  </a:cubicBezTo>
                  <a:cubicBezTo>
                    <a:pt x="270" y="375"/>
                    <a:pt x="300" y="386"/>
                    <a:pt x="327" y="386"/>
                  </a:cubicBezTo>
                  <a:cubicBezTo>
                    <a:pt x="384" y="386"/>
                    <a:pt x="428" y="338"/>
                    <a:pt x="428" y="277"/>
                  </a:cubicBezTo>
                  <a:lnTo>
                    <a:pt x="428" y="215"/>
                  </a:lnTo>
                  <a:lnTo>
                    <a:pt x="509" y="215"/>
                  </a:lnTo>
                  <a:cubicBezTo>
                    <a:pt x="527" y="215"/>
                    <a:pt x="544" y="206"/>
                    <a:pt x="562" y="197"/>
                  </a:cubicBezTo>
                  <a:cubicBezTo>
                    <a:pt x="634" y="108"/>
                    <a:pt x="571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368577" y="1610494"/>
              <a:ext cx="39444" cy="24234"/>
            </a:xfrm>
            <a:custGeom>
              <a:avLst/>
              <a:gdLst/>
              <a:ahLst/>
              <a:cxnLst/>
              <a:rect l="l" t="t" r="r" b="b"/>
              <a:pathLst>
                <a:path w="625" h="384" extrusionOk="0">
                  <a:moveTo>
                    <a:pt x="125" y="1"/>
                  </a:moveTo>
                  <a:cubicBezTo>
                    <a:pt x="98" y="1"/>
                    <a:pt x="80" y="19"/>
                    <a:pt x="62" y="37"/>
                  </a:cubicBezTo>
                  <a:cubicBezTo>
                    <a:pt x="0" y="126"/>
                    <a:pt x="62" y="215"/>
                    <a:pt x="143" y="215"/>
                  </a:cubicBezTo>
                  <a:lnTo>
                    <a:pt x="205" y="215"/>
                  </a:lnTo>
                  <a:lnTo>
                    <a:pt x="205" y="277"/>
                  </a:lnTo>
                  <a:cubicBezTo>
                    <a:pt x="205" y="335"/>
                    <a:pt x="255" y="383"/>
                    <a:pt x="313" y="383"/>
                  </a:cubicBezTo>
                  <a:cubicBezTo>
                    <a:pt x="336" y="383"/>
                    <a:pt x="361" y="375"/>
                    <a:pt x="384" y="358"/>
                  </a:cubicBezTo>
                  <a:cubicBezTo>
                    <a:pt x="410" y="349"/>
                    <a:pt x="419" y="322"/>
                    <a:pt x="419" y="295"/>
                  </a:cubicBezTo>
                  <a:lnTo>
                    <a:pt x="419" y="215"/>
                  </a:lnTo>
                  <a:lnTo>
                    <a:pt x="500" y="215"/>
                  </a:lnTo>
                  <a:cubicBezTo>
                    <a:pt x="526" y="215"/>
                    <a:pt x="553" y="206"/>
                    <a:pt x="562" y="188"/>
                  </a:cubicBezTo>
                  <a:cubicBezTo>
                    <a:pt x="625" y="99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339294" y="1671330"/>
              <a:ext cx="40580" cy="13569"/>
            </a:xfrm>
            <a:custGeom>
              <a:avLst/>
              <a:gdLst/>
              <a:ahLst/>
              <a:cxnLst/>
              <a:rect l="l" t="t" r="r" b="b"/>
              <a:pathLst>
                <a:path w="643" h="215" extrusionOk="0">
                  <a:moveTo>
                    <a:pt x="107" y="0"/>
                  </a:moveTo>
                  <a:cubicBezTo>
                    <a:pt x="45" y="0"/>
                    <a:pt x="0" y="63"/>
                    <a:pt x="9" y="125"/>
                  </a:cubicBezTo>
                  <a:cubicBezTo>
                    <a:pt x="9" y="179"/>
                    <a:pt x="63" y="214"/>
                    <a:pt x="116" y="214"/>
                  </a:cubicBezTo>
                  <a:lnTo>
                    <a:pt x="526" y="214"/>
                  </a:lnTo>
                  <a:cubicBezTo>
                    <a:pt x="580" y="214"/>
                    <a:pt x="634" y="179"/>
                    <a:pt x="634" y="125"/>
                  </a:cubicBezTo>
                  <a:cubicBezTo>
                    <a:pt x="642" y="63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287482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768" y="1"/>
                  </a:moveTo>
                  <a:cubicBezTo>
                    <a:pt x="411" y="1"/>
                    <a:pt x="99" y="250"/>
                    <a:pt x="36" y="598"/>
                  </a:cubicBezTo>
                  <a:cubicBezTo>
                    <a:pt x="9" y="750"/>
                    <a:pt x="0" y="910"/>
                    <a:pt x="27" y="1062"/>
                  </a:cubicBezTo>
                  <a:lnTo>
                    <a:pt x="107" y="1562"/>
                  </a:lnTo>
                  <a:cubicBezTo>
                    <a:pt x="116" y="1611"/>
                    <a:pt x="161" y="1652"/>
                    <a:pt x="210" y="1652"/>
                  </a:cubicBezTo>
                  <a:cubicBezTo>
                    <a:pt x="214" y="1652"/>
                    <a:pt x="219" y="1652"/>
                    <a:pt x="223" y="1651"/>
                  </a:cubicBezTo>
                  <a:cubicBezTo>
                    <a:pt x="286" y="1642"/>
                    <a:pt x="322" y="1588"/>
                    <a:pt x="313" y="1526"/>
                  </a:cubicBezTo>
                  <a:lnTo>
                    <a:pt x="241" y="1026"/>
                  </a:lnTo>
                  <a:cubicBezTo>
                    <a:pt x="215" y="902"/>
                    <a:pt x="223" y="768"/>
                    <a:pt x="241" y="643"/>
                  </a:cubicBezTo>
                  <a:cubicBezTo>
                    <a:pt x="295" y="393"/>
                    <a:pt x="509" y="206"/>
                    <a:pt x="768" y="206"/>
                  </a:cubicBezTo>
                  <a:lnTo>
                    <a:pt x="1508" y="206"/>
                  </a:lnTo>
                  <a:cubicBezTo>
                    <a:pt x="1758" y="206"/>
                    <a:pt x="1981" y="384"/>
                    <a:pt x="2025" y="634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10" y="1838"/>
                  </a:lnTo>
                  <a:cubicBezTo>
                    <a:pt x="1847" y="2222"/>
                    <a:pt x="1526" y="2498"/>
                    <a:pt x="1133" y="2498"/>
                  </a:cubicBezTo>
                  <a:cubicBezTo>
                    <a:pt x="812" y="2498"/>
                    <a:pt x="518" y="2293"/>
                    <a:pt x="402" y="1990"/>
                  </a:cubicBezTo>
                  <a:cubicBezTo>
                    <a:pt x="389" y="1947"/>
                    <a:pt x="347" y="1920"/>
                    <a:pt x="304" y="1920"/>
                  </a:cubicBezTo>
                  <a:cubicBezTo>
                    <a:pt x="285" y="1920"/>
                    <a:pt x="267" y="1925"/>
                    <a:pt x="250" y="1936"/>
                  </a:cubicBezTo>
                  <a:cubicBezTo>
                    <a:pt x="206" y="1963"/>
                    <a:pt x="188" y="2017"/>
                    <a:pt x="206" y="2070"/>
                  </a:cubicBezTo>
                  <a:cubicBezTo>
                    <a:pt x="348" y="2454"/>
                    <a:pt x="723" y="2713"/>
                    <a:pt x="1133" y="2713"/>
                  </a:cubicBezTo>
                  <a:cubicBezTo>
                    <a:pt x="1374" y="2713"/>
                    <a:pt x="1606" y="2623"/>
                    <a:pt x="1785" y="2472"/>
                  </a:cubicBezTo>
                  <a:cubicBezTo>
                    <a:pt x="1963" y="2320"/>
                    <a:pt x="2079" y="2106"/>
                    <a:pt x="2124" y="1874"/>
                  </a:cubicBezTo>
                  <a:lnTo>
                    <a:pt x="2249" y="1062"/>
                  </a:lnTo>
                  <a:cubicBezTo>
                    <a:pt x="2266" y="910"/>
                    <a:pt x="2266" y="759"/>
                    <a:pt x="2240" y="607"/>
                  </a:cubicBezTo>
                  <a:cubicBezTo>
                    <a:pt x="2168" y="250"/>
                    <a:pt x="1865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532912" y="1627975"/>
              <a:ext cx="23729" cy="13001"/>
            </a:xfrm>
            <a:custGeom>
              <a:avLst/>
              <a:gdLst/>
              <a:ahLst/>
              <a:cxnLst/>
              <a:rect l="l" t="t" r="r" b="b"/>
              <a:pathLst>
                <a:path w="376" h="206" extrusionOk="0">
                  <a:moveTo>
                    <a:pt x="126" y="0"/>
                  </a:moveTo>
                  <a:cubicBezTo>
                    <a:pt x="72" y="0"/>
                    <a:pt x="19" y="36"/>
                    <a:pt x="10" y="90"/>
                  </a:cubicBezTo>
                  <a:cubicBezTo>
                    <a:pt x="1" y="152"/>
                    <a:pt x="55" y="206"/>
                    <a:pt x="117" y="206"/>
                  </a:cubicBezTo>
                  <a:lnTo>
                    <a:pt x="260" y="206"/>
                  </a:lnTo>
                  <a:cubicBezTo>
                    <a:pt x="313" y="206"/>
                    <a:pt x="367" y="170"/>
                    <a:pt x="367" y="116"/>
                  </a:cubicBezTo>
                  <a:cubicBezTo>
                    <a:pt x="376" y="54"/>
                    <a:pt x="33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3477755" y="1627975"/>
              <a:ext cx="23161" cy="13001"/>
            </a:xfrm>
            <a:custGeom>
              <a:avLst/>
              <a:gdLst/>
              <a:ahLst/>
              <a:cxnLst/>
              <a:rect l="l" t="t" r="r" b="b"/>
              <a:pathLst>
                <a:path w="367" h="206" extrusionOk="0">
                  <a:moveTo>
                    <a:pt x="117" y="0"/>
                  </a:moveTo>
                  <a:cubicBezTo>
                    <a:pt x="63" y="0"/>
                    <a:pt x="10" y="36"/>
                    <a:pt x="10" y="90"/>
                  </a:cubicBezTo>
                  <a:cubicBezTo>
                    <a:pt x="1" y="152"/>
                    <a:pt x="45" y="206"/>
                    <a:pt x="108" y="206"/>
                  </a:cubicBezTo>
                  <a:lnTo>
                    <a:pt x="259" y="206"/>
                  </a:lnTo>
                  <a:cubicBezTo>
                    <a:pt x="322" y="206"/>
                    <a:pt x="366" y="152"/>
                    <a:pt x="366" y="90"/>
                  </a:cubicBezTo>
                  <a:cubicBezTo>
                    <a:pt x="358" y="36"/>
                    <a:pt x="304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3525654" y="1600522"/>
              <a:ext cx="38876" cy="16472"/>
            </a:xfrm>
            <a:custGeom>
              <a:avLst/>
              <a:gdLst/>
              <a:ahLst/>
              <a:cxnLst/>
              <a:rect l="l" t="t" r="r" b="b"/>
              <a:pathLst>
                <a:path w="616" h="261" extrusionOk="0">
                  <a:moveTo>
                    <a:pt x="303" y="0"/>
                  </a:moveTo>
                  <a:cubicBezTo>
                    <a:pt x="219" y="0"/>
                    <a:pt x="134" y="21"/>
                    <a:pt x="62" y="61"/>
                  </a:cubicBezTo>
                  <a:cubicBezTo>
                    <a:pt x="18" y="87"/>
                    <a:pt x="0" y="159"/>
                    <a:pt x="27" y="203"/>
                  </a:cubicBezTo>
                  <a:cubicBezTo>
                    <a:pt x="45" y="240"/>
                    <a:pt x="81" y="260"/>
                    <a:pt x="119" y="260"/>
                  </a:cubicBezTo>
                  <a:cubicBezTo>
                    <a:pt x="136" y="260"/>
                    <a:pt x="153" y="256"/>
                    <a:pt x="170" y="248"/>
                  </a:cubicBezTo>
                  <a:cubicBezTo>
                    <a:pt x="210" y="226"/>
                    <a:pt x="259" y="215"/>
                    <a:pt x="308" y="215"/>
                  </a:cubicBezTo>
                  <a:cubicBezTo>
                    <a:pt x="357" y="215"/>
                    <a:pt x="406" y="226"/>
                    <a:pt x="446" y="248"/>
                  </a:cubicBezTo>
                  <a:cubicBezTo>
                    <a:pt x="455" y="257"/>
                    <a:pt x="473" y="257"/>
                    <a:pt x="491" y="257"/>
                  </a:cubicBezTo>
                  <a:cubicBezTo>
                    <a:pt x="535" y="257"/>
                    <a:pt x="571" y="239"/>
                    <a:pt x="589" y="203"/>
                  </a:cubicBezTo>
                  <a:cubicBezTo>
                    <a:pt x="616" y="159"/>
                    <a:pt x="598" y="87"/>
                    <a:pt x="544" y="61"/>
                  </a:cubicBezTo>
                  <a:cubicBezTo>
                    <a:pt x="473" y="21"/>
                    <a:pt x="38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469866" y="1600522"/>
              <a:ext cx="38939" cy="16472"/>
            </a:xfrm>
            <a:custGeom>
              <a:avLst/>
              <a:gdLst/>
              <a:ahLst/>
              <a:cxnLst/>
              <a:rect l="l" t="t" r="r" b="b"/>
              <a:pathLst>
                <a:path w="617" h="261" extrusionOk="0">
                  <a:moveTo>
                    <a:pt x="310" y="0"/>
                  </a:moveTo>
                  <a:cubicBezTo>
                    <a:pt x="226" y="0"/>
                    <a:pt x="144" y="21"/>
                    <a:pt x="72" y="61"/>
                  </a:cubicBezTo>
                  <a:cubicBezTo>
                    <a:pt x="19" y="87"/>
                    <a:pt x="1" y="159"/>
                    <a:pt x="28" y="203"/>
                  </a:cubicBezTo>
                  <a:cubicBezTo>
                    <a:pt x="45" y="239"/>
                    <a:pt x="81" y="257"/>
                    <a:pt x="117" y="257"/>
                  </a:cubicBezTo>
                  <a:cubicBezTo>
                    <a:pt x="135" y="257"/>
                    <a:pt x="152" y="257"/>
                    <a:pt x="170" y="248"/>
                  </a:cubicBezTo>
                  <a:cubicBezTo>
                    <a:pt x="210" y="226"/>
                    <a:pt x="260" y="215"/>
                    <a:pt x="309" y="215"/>
                  </a:cubicBezTo>
                  <a:cubicBezTo>
                    <a:pt x="358" y="215"/>
                    <a:pt x="407" y="226"/>
                    <a:pt x="447" y="248"/>
                  </a:cubicBezTo>
                  <a:cubicBezTo>
                    <a:pt x="463" y="256"/>
                    <a:pt x="481" y="260"/>
                    <a:pt x="498" y="260"/>
                  </a:cubicBezTo>
                  <a:cubicBezTo>
                    <a:pt x="536" y="260"/>
                    <a:pt x="571" y="240"/>
                    <a:pt x="590" y="203"/>
                  </a:cubicBezTo>
                  <a:cubicBezTo>
                    <a:pt x="616" y="159"/>
                    <a:pt x="599" y="87"/>
                    <a:pt x="554" y="61"/>
                  </a:cubicBezTo>
                  <a:cubicBezTo>
                    <a:pt x="478" y="21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501421" y="1653660"/>
              <a:ext cx="32123" cy="15462"/>
            </a:xfrm>
            <a:custGeom>
              <a:avLst/>
              <a:gdLst/>
              <a:ahLst/>
              <a:cxnLst/>
              <a:rect l="l" t="t" r="r" b="b"/>
              <a:pathLst>
                <a:path w="509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1"/>
                    <a:pt x="18" y="173"/>
                    <a:pt x="72" y="200"/>
                  </a:cubicBezTo>
                  <a:cubicBezTo>
                    <a:pt x="125" y="236"/>
                    <a:pt x="188" y="245"/>
                    <a:pt x="250" y="245"/>
                  </a:cubicBezTo>
                  <a:cubicBezTo>
                    <a:pt x="322" y="245"/>
                    <a:pt x="384" y="236"/>
                    <a:pt x="438" y="200"/>
                  </a:cubicBezTo>
                  <a:cubicBezTo>
                    <a:pt x="491" y="173"/>
                    <a:pt x="509" y="111"/>
                    <a:pt x="482" y="57"/>
                  </a:cubicBezTo>
                  <a:cubicBezTo>
                    <a:pt x="464" y="20"/>
                    <a:pt x="428" y="0"/>
                    <a:pt x="390" y="0"/>
                  </a:cubicBezTo>
                  <a:cubicBezTo>
                    <a:pt x="373" y="0"/>
                    <a:pt x="356" y="4"/>
                    <a:pt x="339" y="13"/>
                  </a:cubicBezTo>
                  <a:cubicBezTo>
                    <a:pt x="313" y="26"/>
                    <a:pt x="284" y="33"/>
                    <a:pt x="255" y="33"/>
                  </a:cubicBezTo>
                  <a:cubicBezTo>
                    <a:pt x="226" y="33"/>
                    <a:pt x="197" y="26"/>
                    <a:pt x="170" y="13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494668" y="1679534"/>
              <a:ext cx="45629" cy="16598"/>
            </a:xfrm>
            <a:custGeom>
              <a:avLst/>
              <a:gdLst/>
              <a:ahLst/>
              <a:cxnLst/>
              <a:rect l="l" t="t" r="r" b="b"/>
              <a:pathLst>
                <a:path w="723" h="263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0" y="111"/>
                    <a:pt x="18" y="174"/>
                    <a:pt x="72" y="200"/>
                  </a:cubicBezTo>
                  <a:cubicBezTo>
                    <a:pt x="161" y="245"/>
                    <a:pt x="259" y="263"/>
                    <a:pt x="357" y="263"/>
                  </a:cubicBezTo>
                  <a:cubicBezTo>
                    <a:pt x="464" y="263"/>
                    <a:pt x="562" y="245"/>
                    <a:pt x="652" y="200"/>
                  </a:cubicBezTo>
                  <a:cubicBezTo>
                    <a:pt x="705" y="174"/>
                    <a:pt x="723" y="111"/>
                    <a:pt x="696" y="58"/>
                  </a:cubicBezTo>
                  <a:cubicBezTo>
                    <a:pt x="678" y="21"/>
                    <a:pt x="642" y="1"/>
                    <a:pt x="604" y="1"/>
                  </a:cubicBezTo>
                  <a:cubicBezTo>
                    <a:pt x="587" y="1"/>
                    <a:pt x="570" y="5"/>
                    <a:pt x="553" y="13"/>
                  </a:cubicBezTo>
                  <a:cubicBezTo>
                    <a:pt x="495" y="40"/>
                    <a:pt x="429" y="53"/>
                    <a:pt x="362" y="53"/>
                  </a:cubicBezTo>
                  <a:cubicBezTo>
                    <a:pt x="295" y="53"/>
                    <a:pt x="228" y="40"/>
                    <a:pt x="170" y="13"/>
                  </a:cubicBezTo>
                  <a:cubicBezTo>
                    <a:pt x="153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445696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1499" y="206"/>
                  </a:moveTo>
                  <a:cubicBezTo>
                    <a:pt x="1758" y="206"/>
                    <a:pt x="1981" y="393"/>
                    <a:pt x="2025" y="643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09" y="1838"/>
                  </a:lnTo>
                  <a:cubicBezTo>
                    <a:pt x="1847" y="2222"/>
                    <a:pt x="1517" y="2498"/>
                    <a:pt x="1133" y="2498"/>
                  </a:cubicBezTo>
                  <a:cubicBezTo>
                    <a:pt x="741" y="2498"/>
                    <a:pt x="420" y="2222"/>
                    <a:pt x="357" y="1838"/>
                  </a:cubicBezTo>
                  <a:lnTo>
                    <a:pt x="232" y="1026"/>
                  </a:lnTo>
                  <a:cubicBezTo>
                    <a:pt x="214" y="902"/>
                    <a:pt x="214" y="768"/>
                    <a:pt x="241" y="634"/>
                  </a:cubicBezTo>
                  <a:cubicBezTo>
                    <a:pt x="286" y="384"/>
                    <a:pt x="509" y="206"/>
                    <a:pt x="759" y="206"/>
                  </a:cubicBezTo>
                  <a:close/>
                  <a:moveTo>
                    <a:pt x="759" y="1"/>
                  </a:moveTo>
                  <a:cubicBezTo>
                    <a:pt x="402" y="1"/>
                    <a:pt x="98" y="250"/>
                    <a:pt x="27" y="607"/>
                  </a:cubicBezTo>
                  <a:cubicBezTo>
                    <a:pt x="0" y="759"/>
                    <a:pt x="0" y="910"/>
                    <a:pt x="27" y="1062"/>
                  </a:cubicBezTo>
                  <a:lnTo>
                    <a:pt x="152" y="1874"/>
                  </a:lnTo>
                  <a:cubicBezTo>
                    <a:pt x="188" y="2106"/>
                    <a:pt x="304" y="2320"/>
                    <a:pt x="482" y="2472"/>
                  </a:cubicBezTo>
                  <a:cubicBezTo>
                    <a:pt x="669" y="2623"/>
                    <a:pt x="892" y="2713"/>
                    <a:pt x="1133" y="2713"/>
                  </a:cubicBezTo>
                  <a:cubicBezTo>
                    <a:pt x="1374" y="2713"/>
                    <a:pt x="1597" y="2623"/>
                    <a:pt x="1776" y="2472"/>
                  </a:cubicBezTo>
                  <a:cubicBezTo>
                    <a:pt x="1963" y="2320"/>
                    <a:pt x="2079" y="2106"/>
                    <a:pt x="2115" y="1874"/>
                  </a:cubicBezTo>
                  <a:lnTo>
                    <a:pt x="2239" y="1062"/>
                  </a:lnTo>
                  <a:cubicBezTo>
                    <a:pt x="2266" y="910"/>
                    <a:pt x="2266" y="750"/>
                    <a:pt x="2230" y="598"/>
                  </a:cubicBezTo>
                  <a:cubicBezTo>
                    <a:pt x="2168" y="250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683804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9" y="1"/>
                  </a:moveTo>
                  <a:cubicBezTo>
                    <a:pt x="226" y="1"/>
                    <a:pt x="144" y="21"/>
                    <a:pt x="72" y="61"/>
                  </a:cubicBezTo>
                  <a:cubicBezTo>
                    <a:pt x="28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1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206" y="230"/>
                  </a:cubicBezTo>
                  <a:lnTo>
                    <a:pt x="206" y="427"/>
                  </a:lnTo>
                  <a:cubicBezTo>
                    <a:pt x="206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9" y="239"/>
                    <a:pt x="438" y="239"/>
                    <a:pt x="447" y="248"/>
                  </a:cubicBezTo>
                  <a:cubicBezTo>
                    <a:pt x="465" y="257"/>
                    <a:pt x="483" y="257"/>
                    <a:pt x="500" y="257"/>
                  </a:cubicBezTo>
                  <a:cubicBezTo>
                    <a:pt x="536" y="257"/>
                    <a:pt x="581" y="230"/>
                    <a:pt x="599" y="186"/>
                  </a:cubicBezTo>
                  <a:cubicBezTo>
                    <a:pt x="616" y="141"/>
                    <a:pt x="590" y="79"/>
                    <a:pt x="545" y="61"/>
                  </a:cubicBezTo>
                  <a:cubicBezTo>
                    <a:pt x="474" y="21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627512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8" y="1"/>
                  </a:moveTo>
                  <a:cubicBezTo>
                    <a:pt x="226" y="1"/>
                    <a:pt x="143" y="21"/>
                    <a:pt x="72" y="61"/>
                  </a:cubicBezTo>
                  <a:cubicBezTo>
                    <a:pt x="27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0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197" y="230"/>
                  </a:cubicBezTo>
                  <a:lnTo>
                    <a:pt x="197" y="427"/>
                  </a:lnTo>
                  <a:cubicBezTo>
                    <a:pt x="197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0" y="239"/>
                    <a:pt x="438" y="239"/>
                    <a:pt x="447" y="248"/>
                  </a:cubicBezTo>
                  <a:cubicBezTo>
                    <a:pt x="465" y="257"/>
                    <a:pt x="482" y="257"/>
                    <a:pt x="500" y="257"/>
                  </a:cubicBezTo>
                  <a:cubicBezTo>
                    <a:pt x="536" y="257"/>
                    <a:pt x="572" y="239"/>
                    <a:pt x="590" y="204"/>
                  </a:cubicBezTo>
                  <a:cubicBezTo>
                    <a:pt x="616" y="150"/>
                    <a:pt x="598" y="88"/>
                    <a:pt x="545" y="61"/>
                  </a:cubicBezTo>
                  <a:cubicBezTo>
                    <a:pt x="474" y="21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659066" y="1648611"/>
              <a:ext cx="32691" cy="15462"/>
            </a:xfrm>
            <a:custGeom>
              <a:avLst/>
              <a:gdLst/>
              <a:ahLst/>
              <a:cxnLst/>
              <a:rect l="l" t="t" r="r" b="b"/>
              <a:pathLst>
                <a:path w="518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0"/>
                    <a:pt x="27" y="173"/>
                    <a:pt x="72" y="200"/>
                  </a:cubicBezTo>
                  <a:cubicBezTo>
                    <a:pt x="134" y="226"/>
                    <a:pt x="197" y="244"/>
                    <a:pt x="259" y="244"/>
                  </a:cubicBezTo>
                  <a:cubicBezTo>
                    <a:pt x="321" y="244"/>
                    <a:pt x="384" y="226"/>
                    <a:pt x="446" y="200"/>
                  </a:cubicBezTo>
                  <a:cubicBezTo>
                    <a:pt x="500" y="173"/>
                    <a:pt x="518" y="110"/>
                    <a:pt x="491" y="57"/>
                  </a:cubicBezTo>
                  <a:cubicBezTo>
                    <a:pt x="472" y="20"/>
                    <a:pt x="437" y="0"/>
                    <a:pt x="399" y="0"/>
                  </a:cubicBezTo>
                  <a:cubicBezTo>
                    <a:pt x="382" y="0"/>
                    <a:pt x="365" y="4"/>
                    <a:pt x="348" y="12"/>
                  </a:cubicBezTo>
                  <a:cubicBezTo>
                    <a:pt x="321" y="26"/>
                    <a:pt x="290" y="32"/>
                    <a:pt x="259" y="32"/>
                  </a:cubicBezTo>
                  <a:cubicBezTo>
                    <a:pt x="228" y="32"/>
                    <a:pt x="197" y="26"/>
                    <a:pt x="170" y="12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648905" y="1669374"/>
              <a:ext cx="53012" cy="19438"/>
            </a:xfrm>
            <a:custGeom>
              <a:avLst/>
              <a:gdLst/>
              <a:ahLst/>
              <a:cxnLst/>
              <a:rect l="l" t="t" r="r" b="b"/>
              <a:pathLst>
                <a:path w="840" h="308" extrusionOk="0">
                  <a:moveTo>
                    <a:pt x="117" y="0"/>
                  </a:moveTo>
                  <a:cubicBezTo>
                    <a:pt x="87" y="0"/>
                    <a:pt x="57" y="14"/>
                    <a:pt x="36" y="40"/>
                  </a:cubicBezTo>
                  <a:cubicBezTo>
                    <a:pt x="1" y="94"/>
                    <a:pt x="10" y="156"/>
                    <a:pt x="54" y="192"/>
                  </a:cubicBezTo>
                  <a:cubicBezTo>
                    <a:pt x="170" y="272"/>
                    <a:pt x="295" y="308"/>
                    <a:pt x="420" y="308"/>
                  </a:cubicBezTo>
                  <a:cubicBezTo>
                    <a:pt x="545" y="308"/>
                    <a:pt x="679" y="272"/>
                    <a:pt x="786" y="192"/>
                  </a:cubicBezTo>
                  <a:cubicBezTo>
                    <a:pt x="830" y="156"/>
                    <a:pt x="839" y="94"/>
                    <a:pt x="804" y="40"/>
                  </a:cubicBezTo>
                  <a:cubicBezTo>
                    <a:pt x="783" y="14"/>
                    <a:pt x="753" y="0"/>
                    <a:pt x="723" y="0"/>
                  </a:cubicBezTo>
                  <a:cubicBezTo>
                    <a:pt x="701" y="0"/>
                    <a:pt x="679" y="7"/>
                    <a:pt x="661" y="22"/>
                  </a:cubicBezTo>
                  <a:cubicBezTo>
                    <a:pt x="590" y="71"/>
                    <a:pt x="505" y="96"/>
                    <a:pt x="420" y="96"/>
                  </a:cubicBezTo>
                  <a:cubicBezTo>
                    <a:pt x="335" y="96"/>
                    <a:pt x="251" y="71"/>
                    <a:pt x="179" y="22"/>
                  </a:cubicBezTo>
                  <a:cubicBezTo>
                    <a:pt x="161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603341" y="1562657"/>
              <a:ext cx="143575" cy="171217"/>
            </a:xfrm>
            <a:custGeom>
              <a:avLst/>
              <a:gdLst/>
              <a:ahLst/>
              <a:cxnLst/>
              <a:rect l="l" t="t" r="r" b="b"/>
              <a:pathLst>
                <a:path w="2275" h="2713" extrusionOk="0">
                  <a:moveTo>
                    <a:pt x="705" y="1"/>
                  </a:moveTo>
                  <a:cubicBezTo>
                    <a:pt x="410" y="1"/>
                    <a:pt x="152" y="188"/>
                    <a:pt x="71" y="473"/>
                  </a:cubicBezTo>
                  <a:cubicBezTo>
                    <a:pt x="9" y="670"/>
                    <a:pt x="0" y="866"/>
                    <a:pt x="27" y="1062"/>
                  </a:cubicBezTo>
                  <a:lnTo>
                    <a:pt x="45" y="1151"/>
                  </a:lnTo>
                  <a:cubicBezTo>
                    <a:pt x="53" y="1200"/>
                    <a:pt x="98" y="1242"/>
                    <a:pt x="147" y="1242"/>
                  </a:cubicBezTo>
                  <a:cubicBezTo>
                    <a:pt x="151" y="1242"/>
                    <a:pt x="156" y="1241"/>
                    <a:pt x="161" y="1241"/>
                  </a:cubicBezTo>
                  <a:cubicBezTo>
                    <a:pt x="223" y="1232"/>
                    <a:pt x="259" y="1178"/>
                    <a:pt x="250" y="1116"/>
                  </a:cubicBezTo>
                  <a:lnTo>
                    <a:pt x="241" y="1026"/>
                  </a:lnTo>
                  <a:cubicBezTo>
                    <a:pt x="214" y="875"/>
                    <a:pt x="223" y="714"/>
                    <a:pt x="259" y="563"/>
                  </a:cubicBezTo>
                  <a:cubicBezTo>
                    <a:pt x="321" y="357"/>
                    <a:pt x="509" y="206"/>
                    <a:pt x="723" y="206"/>
                  </a:cubicBezTo>
                  <a:lnTo>
                    <a:pt x="1552" y="206"/>
                  </a:lnTo>
                  <a:cubicBezTo>
                    <a:pt x="1766" y="206"/>
                    <a:pt x="1954" y="357"/>
                    <a:pt x="2016" y="563"/>
                  </a:cubicBezTo>
                  <a:cubicBezTo>
                    <a:pt x="2052" y="714"/>
                    <a:pt x="2061" y="875"/>
                    <a:pt x="2034" y="1026"/>
                  </a:cubicBezTo>
                  <a:lnTo>
                    <a:pt x="1909" y="1838"/>
                  </a:lnTo>
                  <a:cubicBezTo>
                    <a:pt x="1847" y="2226"/>
                    <a:pt x="1522" y="2500"/>
                    <a:pt x="1134" y="2500"/>
                  </a:cubicBezTo>
                  <a:cubicBezTo>
                    <a:pt x="1021" y="2500"/>
                    <a:pt x="903" y="2477"/>
                    <a:pt x="785" y="2427"/>
                  </a:cubicBezTo>
                  <a:cubicBezTo>
                    <a:pt x="562" y="2329"/>
                    <a:pt x="410" y="2124"/>
                    <a:pt x="375" y="1883"/>
                  </a:cubicBezTo>
                  <a:lnTo>
                    <a:pt x="330" y="1606"/>
                  </a:lnTo>
                  <a:cubicBezTo>
                    <a:pt x="322" y="1550"/>
                    <a:pt x="278" y="1516"/>
                    <a:pt x="224" y="1516"/>
                  </a:cubicBezTo>
                  <a:cubicBezTo>
                    <a:pt x="218" y="1516"/>
                    <a:pt x="212" y="1516"/>
                    <a:pt x="205" y="1517"/>
                  </a:cubicBezTo>
                  <a:cubicBezTo>
                    <a:pt x="152" y="1526"/>
                    <a:pt x="107" y="1580"/>
                    <a:pt x="116" y="1633"/>
                  </a:cubicBezTo>
                  <a:lnTo>
                    <a:pt x="152" y="1874"/>
                  </a:lnTo>
                  <a:cubicBezTo>
                    <a:pt x="187" y="2106"/>
                    <a:pt x="312" y="2320"/>
                    <a:pt x="491" y="2472"/>
                  </a:cubicBezTo>
                  <a:cubicBezTo>
                    <a:pt x="669" y="2623"/>
                    <a:pt x="901" y="2713"/>
                    <a:pt x="1142" y="2713"/>
                  </a:cubicBezTo>
                  <a:cubicBezTo>
                    <a:pt x="1374" y="2713"/>
                    <a:pt x="1606" y="2623"/>
                    <a:pt x="1784" y="2472"/>
                  </a:cubicBezTo>
                  <a:cubicBezTo>
                    <a:pt x="1963" y="2320"/>
                    <a:pt x="2088" y="2106"/>
                    <a:pt x="2123" y="1874"/>
                  </a:cubicBezTo>
                  <a:lnTo>
                    <a:pt x="2248" y="1062"/>
                  </a:lnTo>
                  <a:cubicBezTo>
                    <a:pt x="2275" y="866"/>
                    <a:pt x="2266" y="670"/>
                    <a:pt x="2204" y="473"/>
                  </a:cubicBezTo>
                  <a:cubicBezTo>
                    <a:pt x="2123" y="188"/>
                    <a:pt x="1865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108;p41">
            <a:extLst>
              <a:ext uri="{FF2B5EF4-FFF2-40B4-BE49-F238E27FC236}">
                <a16:creationId xmlns:a16="http://schemas.microsoft.com/office/drawing/2014/main" id="{D97FB488-B70F-5B42-FA3D-B9068A34196F}"/>
              </a:ext>
            </a:extLst>
          </p:cNvPr>
          <p:cNvSpPr txBox="1">
            <a:spLocks/>
          </p:cNvSpPr>
          <p:nvPr/>
        </p:nvSpPr>
        <p:spPr>
          <a:xfrm>
            <a:off x="11245825" y="1953056"/>
            <a:ext cx="1684152" cy="139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esenvolvimento de um jogo digital que procura comunicar a empatia, com foco numa personagem com caraterísticas de sintomatologia depressiva e ideação suicida. </a:t>
            </a:r>
            <a:endParaRPr lang="en-US" dirty="0"/>
          </a:p>
        </p:txBody>
      </p:sp>
      <p:sp>
        <p:nvSpPr>
          <p:cNvPr id="28" name="Google Shape;1112;p41">
            <a:extLst>
              <a:ext uri="{FF2B5EF4-FFF2-40B4-BE49-F238E27FC236}">
                <a16:creationId xmlns:a16="http://schemas.microsoft.com/office/drawing/2014/main" id="{0E19E405-3F9A-76E5-13CB-6B2F4B3864C9}"/>
              </a:ext>
            </a:extLst>
          </p:cNvPr>
          <p:cNvSpPr txBox="1">
            <a:spLocks/>
          </p:cNvSpPr>
          <p:nvPr/>
        </p:nvSpPr>
        <p:spPr>
          <a:xfrm>
            <a:off x="4126918" y="6530391"/>
            <a:ext cx="268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2000" dirty="0" err="1"/>
              <a:t>Objetivo</a:t>
            </a:r>
            <a:endParaRPr lang="en-US" sz="2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697E61-FD01-3D21-03B4-F3856FCA4AC7}"/>
              </a:ext>
            </a:extLst>
          </p:cNvPr>
          <p:cNvGrpSpPr/>
          <p:nvPr/>
        </p:nvGrpSpPr>
        <p:grpSpPr>
          <a:xfrm>
            <a:off x="264407" y="3211771"/>
            <a:ext cx="673915" cy="2281311"/>
            <a:chOff x="8223963" y="2907080"/>
            <a:chExt cx="487941" cy="2281311"/>
          </a:xfrm>
        </p:grpSpPr>
        <p:sp>
          <p:nvSpPr>
            <p:cNvPr id="26" name="Google Shape;769;p33">
              <a:extLst>
                <a:ext uri="{FF2B5EF4-FFF2-40B4-BE49-F238E27FC236}">
                  <a16:creationId xmlns:a16="http://schemas.microsoft.com/office/drawing/2014/main" id="{CED35109-7144-1149-E9A9-DE48FBB71272}"/>
                </a:ext>
              </a:extLst>
            </p:cNvPr>
            <p:cNvSpPr/>
            <p:nvPr/>
          </p:nvSpPr>
          <p:spPr>
            <a:xfrm>
              <a:off x="8258031" y="3520318"/>
              <a:ext cx="192950" cy="1668073"/>
            </a:xfrm>
            <a:custGeom>
              <a:avLst/>
              <a:gdLst/>
              <a:ahLst/>
              <a:cxnLst/>
              <a:rect l="l" t="t" r="r" b="b"/>
              <a:pathLst>
                <a:path w="1161" h="10037" extrusionOk="0">
                  <a:moveTo>
                    <a:pt x="839" y="0"/>
                  </a:moveTo>
                  <a:cubicBezTo>
                    <a:pt x="839" y="0"/>
                    <a:pt x="197" y="1339"/>
                    <a:pt x="232" y="2311"/>
                  </a:cubicBezTo>
                  <a:cubicBezTo>
                    <a:pt x="268" y="3283"/>
                    <a:pt x="669" y="4059"/>
                    <a:pt x="687" y="4934"/>
                  </a:cubicBezTo>
                  <a:cubicBezTo>
                    <a:pt x="705" y="5808"/>
                    <a:pt x="0" y="8359"/>
                    <a:pt x="0" y="10037"/>
                  </a:cubicBezTo>
                  <a:lnTo>
                    <a:pt x="553" y="10037"/>
                  </a:lnTo>
                  <a:cubicBezTo>
                    <a:pt x="553" y="10037"/>
                    <a:pt x="518" y="8074"/>
                    <a:pt x="839" y="6611"/>
                  </a:cubicBezTo>
                  <a:cubicBezTo>
                    <a:pt x="1160" y="5148"/>
                    <a:pt x="866" y="4042"/>
                    <a:pt x="509" y="2650"/>
                  </a:cubicBezTo>
                  <a:cubicBezTo>
                    <a:pt x="295" y="1794"/>
                    <a:pt x="1008" y="152"/>
                    <a:pt x="1008" y="152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;p33">
              <a:extLst>
                <a:ext uri="{FF2B5EF4-FFF2-40B4-BE49-F238E27FC236}">
                  <a16:creationId xmlns:a16="http://schemas.microsoft.com/office/drawing/2014/main" id="{BD1667B3-47F1-FA05-F270-ABC669E2B41C}"/>
                </a:ext>
              </a:extLst>
            </p:cNvPr>
            <p:cNvSpPr/>
            <p:nvPr/>
          </p:nvSpPr>
          <p:spPr>
            <a:xfrm>
              <a:off x="8283287" y="2907080"/>
              <a:ext cx="311445" cy="560068"/>
            </a:xfrm>
            <a:custGeom>
              <a:avLst/>
              <a:gdLst/>
              <a:ahLst/>
              <a:cxnLst/>
              <a:rect l="l" t="t" r="r" b="b"/>
              <a:pathLst>
                <a:path w="1874" h="3370" extrusionOk="0">
                  <a:moveTo>
                    <a:pt x="1376" y="0"/>
                  </a:moveTo>
                  <a:cubicBezTo>
                    <a:pt x="1219" y="0"/>
                    <a:pt x="782" y="375"/>
                    <a:pt x="517" y="880"/>
                  </a:cubicBezTo>
                  <a:cubicBezTo>
                    <a:pt x="223" y="1442"/>
                    <a:pt x="0" y="2183"/>
                    <a:pt x="214" y="2718"/>
                  </a:cubicBezTo>
                  <a:lnTo>
                    <a:pt x="785" y="3369"/>
                  </a:lnTo>
                  <a:lnTo>
                    <a:pt x="1285" y="2905"/>
                  </a:lnTo>
                  <a:lnTo>
                    <a:pt x="1784" y="2290"/>
                  </a:lnTo>
                  <a:cubicBezTo>
                    <a:pt x="1784" y="2290"/>
                    <a:pt x="1873" y="1987"/>
                    <a:pt x="1811" y="1737"/>
                  </a:cubicBezTo>
                  <a:cubicBezTo>
                    <a:pt x="1749" y="1478"/>
                    <a:pt x="1624" y="1309"/>
                    <a:pt x="1650" y="1086"/>
                  </a:cubicBezTo>
                  <a:cubicBezTo>
                    <a:pt x="1677" y="862"/>
                    <a:pt x="1793" y="568"/>
                    <a:pt x="1704" y="479"/>
                  </a:cubicBezTo>
                  <a:cubicBezTo>
                    <a:pt x="1675" y="453"/>
                    <a:pt x="1647" y="445"/>
                    <a:pt x="1620" y="445"/>
                  </a:cubicBezTo>
                  <a:cubicBezTo>
                    <a:pt x="1586" y="445"/>
                    <a:pt x="1554" y="456"/>
                    <a:pt x="1524" y="456"/>
                  </a:cubicBezTo>
                  <a:cubicBezTo>
                    <a:pt x="1503" y="456"/>
                    <a:pt x="1483" y="451"/>
                    <a:pt x="1463" y="434"/>
                  </a:cubicBezTo>
                  <a:cubicBezTo>
                    <a:pt x="1401" y="381"/>
                    <a:pt x="1526" y="113"/>
                    <a:pt x="1418" y="15"/>
                  </a:cubicBezTo>
                  <a:cubicBezTo>
                    <a:pt x="1408" y="5"/>
                    <a:pt x="1394" y="0"/>
                    <a:pt x="1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768;p33">
              <a:extLst>
                <a:ext uri="{FF2B5EF4-FFF2-40B4-BE49-F238E27FC236}">
                  <a16:creationId xmlns:a16="http://schemas.microsoft.com/office/drawing/2014/main" id="{E8F8710F-7DC1-347D-D81C-08AD67EDF1D8}"/>
                </a:ext>
              </a:extLst>
            </p:cNvPr>
            <p:cNvSpPr/>
            <p:nvPr/>
          </p:nvSpPr>
          <p:spPr>
            <a:xfrm>
              <a:off x="8223963" y="3179300"/>
              <a:ext cx="487941" cy="394540"/>
            </a:xfrm>
            <a:custGeom>
              <a:avLst/>
              <a:gdLst/>
              <a:ahLst/>
              <a:cxnLst/>
              <a:rect l="l" t="t" r="r" b="b"/>
              <a:pathLst>
                <a:path w="2936" h="2374" extrusionOk="0">
                  <a:moveTo>
                    <a:pt x="1481" y="1"/>
                  </a:moveTo>
                  <a:lnTo>
                    <a:pt x="1481" y="1"/>
                  </a:lnTo>
                  <a:cubicBezTo>
                    <a:pt x="1481" y="1"/>
                    <a:pt x="1249" y="402"/>
                    <a:pt x="1080" y="589"/>
                  </a:cubicBezTo>
                  <a:cubicBezTo>
                    <a:pt x="910" y="768"/>
                    <a:pt x="874" y="1089"/>
                    <a:pt x="874" y="1089"/>
                  </a:cubicBezTo>
                  <a:cubicBezTo>
                    <a:pt x="776" y="438"/>
                    <a:pt x="0" y="304"/>
                    <a:pt x="0" y="304"/>
                  </a:cubicBezTo>
                  <a:lnTo>
                    <a:pt x="0" y="304"/>
                  </a:lnTo>
                  <a:cubicBezTo>
                    <a:pt x="464" y="893"/>
                    <a:pt x="437" y="1160"/>
                    <a:pt x="446" y="1553"/>
                  </a:cubicBezTo>
                  <a:cubicBezTo>
                    <a:pt x="464" y="1954"/>
                    <a:pt x="1035" y="2374"/>
                    <a:pt x="1035" y="2374"/>
                  </a:cubicBezTo>
                  <a:cubicBezTo>
                    <a:pt x="2061" y="2052"/>
                    <a:pt x="1909" y="1499"/>
                    <a:pt x="2007" y="1053"/>
                  </a:cubicBezTo>
                  <a:cubicBezTo>
                    <a:pt x="2072" y="768"/>
                    <a:pt x="2448" y="718"/>
                    <a:pt x="2701" y="718"/>
                  </a:cubicBezTo>
                  <a:cubicBezTo>
                    <a:pt x="2836" y="718"/>
                    <a:pt x="2935" y="732"/>
                    <a:pt x="2935" y="732"/>
                  </a:cubicBezTo>
                  <a:cubicBezTo>
                    <a:pt x="2935" y="732"/>
                    <a:pt x="2730" y="527"/>
                    <a:pt x="2277" y="527"/>
                  </a:cubicBezTo>
                  <a:cubicBezTo>
                    <a:pt x="2267" y="527"/>
                    <a:pt x="2258" y="527"/>
                    <a:pt x="2248" y="527"/>
                  </a:cubicBezTo>
                  <a:cubicBezTo>
                    <a:pt x="1775" y="545"/>
                    <a:pt x="1481" y="1285"/>
                    <a:pt x="1481" y="1285"/>
                  </a:cubicBezTo>
                  <a:cubicBezTo>
                    <a:pt x="1481" y="1285"/>
                    <a:pt x="1561" y="973"/>
                    <a:pt x="1481" y="670"/>
                  </a:cubicBezTo>
                  <a:cubicBezTo>
                    <a:pt x="1392" y="375"/>
                    <a:pt x="1481" y="1"/>
                    <a:pt x="1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723;p53">
            <a:extLst>
              <a:ext uri="{FF2B5EF4-FFF2-40B4-BE49-F238E27FC236}">
                <a16:creationId xmlns:a16="http://schemas.microsoft.com/office/drawing/2014/main" id="{6AED2E45-A9C5-12EF-AB89-C4A307030CA0}"/>
              </a:ext>
            </a:extLst>
          </p:cNvPr>
          <p:cNvSpPr/>
          <p:nvPr/>
        </p:nvSpPr>
        <p:spPr>
          <a:xfrm rot="659987">
            <a:off x="-913526" y="378577"/>
            <a:ext cx="325835" cy="301340"/>
          </a:xfrm>
          <a:custGeom>
            <a:avLst/>
            <a:gdLst/>
            <a:ahLst/>
            <a:cxnLst/>
            <a:rect l="l" t="t" r="r" b="b"/>
            <a:pathLst>
              <a:path w="1196" h="1106" extrusionOk="0">
                <a:moveTo>
                  <a:pt x="552" y="1"/>
                </a:moveTo>
                <a:cubicBezTo>
                  <a:pt x="508" y="1"/>
                  <a:pt x="460" y="22"/>
                  <a:pt x="428" y="59"/>
                </a:cubicBezTo>
                <a:cubicBezTo>
                  <a:pt x="375" y="113"/>
                  <a:pt x="366" y="202"/>
                  <a:pt x="384" y="282"/>
                </a:cubicBezTo>
                <a:cubicBezTo>
                  <a:pt x="393" y="309"/>
                  <a:pt x="411" y="345"/>
                  <a:pt x="428" y="380"/>
                </a:cubicBezTo>
                <a:cubicBezTo>
                  <a:pt x="434" y="391"/>
                  <a:pt x="442" y="416"/>
                  <a:pt x="453" y="437"/>
                </a:cubicBezTo>
                <a:lnTo>
                  <a:pt x="453" y="437"/>
                </a:lnTo>
                <a:cubicBezTo>
                  <a:pt x="415" y="398"/>
                  <a:pt x="373" y="364"/>
                  <a:pt x="330" y="336"/>
                </a:cubicBezTo>
                <a:cubicBezTo>
                  <a:pt x="278" y="310"/>
                  <a:pt x="221" y="293"/>
                  <a:pt x="166" y="293"/>
                </a:cubicBezTo>
                <a:cubicBezTo>
                  <a:pt x="146" y="293"/>
                  <a:pt x="126" y="295"/>
                  <a:pt x="107" y="300"/>
                </a:cubicBezTo>
                <a:cubicBezTo>
                  <a:pt x="63" y="318"/>
                  <a:pt x="18" y="354"/>
                  <a:pt x="9" y="407"/>
                </a:cubicBezTo>
                <a:cubicBezTo>
                  <a:pt x="0" y="443"/>
                  <a:pt x="18" y="487"/>
                  <a:pt x="36" y="523"/>
                </a:cubicBezTo>
                <a:cubicBezTo>
                  <a:pt x="107" y="618"/>
                  <a:pt x="233" y="650"/>
                  <a:pt x="354" y="650"/>
                </a:cubicBezTo>
                <a:cubicBezTo>
                  <a:pt x="356" y="650"/>
                  <a:pt x="358" y="650"/>
                  <a:pt x="360" y="650"/>
                </a:cubicBezTo>
                <a:lnTo>
                  <a:pt x="360" y="650"/>
                </a:lnTo>
                <a:cubicBezTo>
                  <a:pt x="294" y="655"/>
                  <a:pt x="230" y="672"/>
                  <a:pt x="179" y="701"/>
                </a:cubicBezTo>
                <a:cubicBezTo>
                  <a:pt x="134" y="728"/>
                  <a:pt x="107" y="755"/>
                  <a:pt x="89" y="791"/>
                </a:cubicBezTo>
                <a:cubicBezTo>
                  <a:pt x="63" y="853"/>
                  <a:pt x="98" y="933"/>
                  <a:pt x="161" y="969"/>
                </a:cubicBezTo>
                <a:cubicBezTo>
                  <a:pt x="196" y="987"/>
                  <a:pt x="232" y="994"/>
                  <a:pt x="268" y="994"/>
                </a:cubicBezTo>
                <a:cubicBezTo>
                  <a:pt x="303" y="994"/>
                  <a:pt x="339" y="987"/>
                  <a:pt x="375" y="978"/>
                </a:cubicBezTo>
                <a:cubicBezTo>
                  <a:pt x="411" y="960"/>
                  <a:pt x="455" y="942"/>
                  <a:pt x="482" y="916"/>
                </a:cubicBezTo>
                <a:cubicBezTo>
                  <a:pt x="505" y="884"/>
                  <a:pt x="522" y="847"/>
                  <a:pt x="520" y="814"/>
                </a:cubicBezTo>
                <a:lnTo>
                  <a:pt x="520" y="814"/>
                </a:lnTo>
                <a:cubicBezTo>
                  <a:pt x="529" y="873"/>
                  <a:pt x="547" y="937"/>
                  <a:pt x="580" y="987"/>
                </a:cubicBezTo>
                <a:cubicBezTo>
                  <a:pt x="616" y="1049"/>
                  <a:pt x="678" y="1094"/>
                  <a:pt x="741" y="1103"/>
                </a:cubicBezTo>
                <a:cubicBezTo>
                  <a:pt x="750" y="1104"/>
                  <a:pt x="759" y="1105"/>
                  <a:pt x="768" y="1105"/>
                </a:cubicBezTo>
                <a:cubicBezTo>
                  <a:pt x="812" y="1105"/>
                  <a:pt x="852" y="1088"/>
                  <a:pt x="874" y="1058"/>
                </a:cubicBezTo>
                <a:cubicBezTo>
                  <a:pt x="892" y="1023"/>
                  <a:pt x="901" y="987"/>
                  <a:pt x="901" y="942"/>
                </a:cubicBezTo>
                <a:cubicBezTo>
                  <a:pt x="892" y="826"/>
                  <a:pt x="839" y="719"/>
                  <a:pt x="758" y="639"/>
                </a:cubicBezTo>
                <a:lnTo>
                  <a:pt x="758" y="639"/>
                </a:lnTo>
                <a:cubicBezTo>
                  <a:pt x="817" y="661"/>
                  <a:pt x="876" y="677"/>
                  <a:pt x="935" y="677"/>
                </a:cubicBezTo>
                <a:cubicBezTo>
                  <a:pt x="947" y="677"/>
                  <a:pt x="960" y="676"/>
                  <a:pt x="973" y="675"/>
                </a:cubicBezTo>
                <a:cubicBezTo>
                  <a:pt x="1044" y="657"/>
                  <a:pt x="1115" y="612"/>
                  <a:pt x="1160" y="559"/>
                </a:cubicBezTo>
                <a:cubicBezTo>
                  <a:pt x="1187" y="514"/>
                  <a:pt x="1196" y="461"/>
                  <a:pt x="1178" y="425"/>
                </a:cubicBezTo>
                <a:cubicBezTo>
                  <a:pt x="1160" y="398"/>
                  <a:pt x="1133" y="380"/>
                  <a:pt x="1106" y="371"/>
                </a:cubicBezTo>
                <a:cubicBezTo>
                  <a:pt x="1054" y="345"/>
                  <a:pt x="997" y="329"/>
                  <a:pt x="939" y="329"/>
                </a:cubicBezTo>
                <a:cubicBezTo>
                  <a:pt x="917" y="329"/>
                  <a:pt x="896" y="331"/>
                  <a:pt x="874" y="336"/>
                </a:cubicBezTo>
                <a:cubicBezTo>
                  <a:pt x="794" y="354"/>
                  <a:pt x="723" y="398"/>
                  <a:pt x="678" y="461"/>
                </a:cubicBezTo>
                <a:cubicBezTo>
                  <a:pt x="714" y="354"/>
                  <a:pt x="714" y="238"/>
                  <a:pt x="687" y="131"/>
                </a:cubicBezTo>
                <a:cubicBezTo>
                  <a:pt x="678" y="95"/>
                  <a:pt x="660" y="59"/>
                  <a:pt x="634" y="32"/>
                </a:cubicBezTo>
                <a:cubicBezTo>
                  <a:pt x="612" y="11"/>
                  <a:pt x="583" y="1"/>
                  <a:pt x="5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724;p53">
            <a:extLst>
              <a:ext uri="{FF2B5EF4-FFF2-40B4-BE49-F238E27FC236}">
                <a16:creationId xmlns:a16="http://schemas.microsoft.com/office/drawing/2014/main" id="{8AC0F43C-E9CA-666B-6245-EFEE31D43E2A}"/>
              </a:ext>
            </a:extLst>
          </p:cNvPr>
          <p:cNvSpPr/>
          <p:nvPr/>
        </p:nvSpPr>
        <p:spPr>
          <a:xfrm rot="659987">
            <a:off x="-791292" y="508994"/>
            <a:ext cx="56123" cy="56126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7" y="0"/>
                </a:moveTo>
                <a:cubicBezTo>
                  <a:pt x="45" y="0"/>
                  <a:pt x="0" y="45"/>
                  <a:pt x="0" y="98"/>
                </a:cubicBezTo>
                <a:cubicBezTo>
                  <a:pt x="0" y="161"/>
                  <a:pt x="45" y="206"/>
                  <a:pt x="107" y="206"/>
                </a:cubicBezTo>
                <a:cubicBezTo>
                  <a:pt x="161" y="206"/>
                  <a:pt x="205" y="161"/>
                  <a:pt x="205" y="98"/>
                </a:cubicBezTo>
                <a:cubicBezTo>
                  <a:pt x="205" y="45"/>
                  <a:pt x="161" y="0"/>
                  <a:pt x="1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99;p36">
            <a:extLst>
              <a:ext uri="{FF2B5EF4-FFF2-40B4-BE49-F238E27FC236}">
                <a16:creationId xmlns:a16="http://schemas.microsoft.com/office/drawing/2014/main" id="{9CC94AEF-8702-A535-81D3-18478A11ADA7}"/>
              </a:ext>
            </a:extLst>
          </p:cNvPr>
          <p:cNvSpPr/>
          <p:nvPr/>
        </p:nvSpPr>
        <p:spPr>
          <a:xfrm rot="2880062">
            <a:off x="8307466" y="1650537"/>
            <a:ext cx="664333" cy="624408"/>
          </a:xfrm>
          <a:custGeom>
            <a:avLst/>
            <a:gdLst/>
            <a:ahLst/>
            <a:cxnLst/>
            <a:rect l="l" t="t" r="r" b="b"/>
            <a:pathLst>
              <a:path w="2347" h="2206" extrusionOk="0">
                <a:moveTo>
                  <a:pt x="1924" y="1"/>
                </a:moveTo>
                <a:cubicBezTo>
                  <a:pt x="1878" y="1"/>
                  <a:pt x="1831" y="6"/>
                  <a:pt x="1785" y="11"/>
                </a:cubicBezTo>
                <a:cubicBezTo>
                  <a:pt x="1508" y="74"/>
                  <a:pt x="1276" y="332"/>
                  <a:pt x="1178" y="600"/>
                </a:cubicBezTo>
                <a:cubicBezTo>
                  <a:pt x="1015" y="396"/>
                  <a:pt x="748" y="230"/>
                  <a:pt x="485" y="230"/>
                </a:cubicBezTo>
                <a:cubicBezTo>
                  <a:pt x="460" y="230"/>
                  <a:pt x="436" y="231"/>
                  <a:pt x="411" y="234"/>
                </a:cubicBezTo>
                <a:cubicBezTo>
                  <a:pt x="340" y="234"/>
                  <a:pt x="259" y="261"/>
                  <a:pt x="188" y="297"/>
                </a:cubicBezTo>
                <a:cubicBezTo>
                  <a:pt x="99" y="368"/>
                  <a:pt x="36" y="475"/>
                  <a:pt x="18" y="591"/>
                </a:cubicBezTo>
                <a:cubicBezTo>
                  <a:pt x="1" y="707"/>
                  <a:pt x="18" y="823"/>
                  <a:pt x="54" y="930"/>
                </a:cubicBezTo>
                <a:cubicBezTo>
                  <a:pt x="125" y="1153"/>
                  <a:pt x="259" y="1349"/>
                  <a:pt x="420" y="1519"/>
                </a:cubicBezTo>
                <a:cubicBezTo>
                  <a:pt x="589" y="1679"/>
                  <a:pt x="777" y="1822"/>
                  <a:pt x="973" y="1947"/>
                </a:cubicBezTo>
                <a:cubicBezTo>
                  <a:pt x="1125" y="2045"/>
                  <a:pt x="1276" y="2108"/>
                  <a:pt x="1428" y="2206"/>
                </a:cubicBezTo>
                <a:cubicBezTo>
                  <a:pt x="1544" y="2063"/>
                  <a:pt x="1669" y="1965"/>
                  <a:pt x="1785" y="1822"/>
                </a:cubicBezTo>
                <a:cubicBezTo>
                  <a:pt x="1928" y="1644"/>
                  <a:pt x="2070" y="1448"/>
                  <a:pt x="2168" y="1242"/>
                </a:cubicBezTo>
                <a:cubicBezTo>
                  <a:pt x="2275" y="1037"/>
                  <a:pt x="2347" y="805"/>
                  <a:pt x="2347" y="573"/>
                </a:cubicBezTo>
                <a:cubicBezTo>
                  <a:pt x="2347" y="457"/>
                  <a:pt x="2329" y="341"/>
                  <a:pt x="2275" y="234"/>
                </a:cubicBezTo>
                <a:cubicBezTo>
                  <a:pt x="2222" y="136"/>
                  <a:pt x="2133" y="47"/>
                  <a:pt x="2026" y="11"/>
                </a:cubicBezTo>
                <a:cubicBezTo>
                  <a:pt x="1992" y="4"/>
                  <a:pt x="1958" y="1"/>
                  <a:pt x="19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-1118485" y="3260543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-939679" y="3439336"/>
            <a:ext cx="457791" cy="457797"/>
            <a:chOff x="2584831" y="1478218"/>
            <a:chExt cx="457791" cy="457797"/>
          </a:xfrm>
        </p:grpSpPr>
        <p:sp>
          <p:nvSpPr>
            <p:cNvPr id="1115" name="Google Shape;1115;p41"/>
            <p:cNvSpPr/>
            <p:nvPr/>
          </p:nvSpPr>
          <p:spPr>
            <a:xfrm>
              <a:off x="2853989" y="1698341"/>
              <a:ext cx="72703" cy="148119"/>
            </a:xfrm>
            <a:custGeom>
              <a:avLst/>
              <a:gdLst/>
              <a:ahLst/>
              <a:cxnLst/>
              <a:rect l="l" t="t" r="r" b="b"/>
              <a:pathLst>
                <a:path w="1152" h="2347" extrusionOk="0">
                  <a:moveTo>
                    <a:pt x="1044" y="0"/>
                  </a:moveTo>
                  <a:cubicBezTo>
                    <a:pt x="982" y="0"/>
                    <a:pt x="937" y="45"/>
                    <a:pt x="937" y="108"/>
                  </a:cubicBezTo>
                  <a:cubicBezTo>
                    <a:pt x="928" y="777"/>
                    <a:pt x="812" y="1098"/>
                    <a:pt x="161" y="1687"/>
                  </a:cubicBezTo>
                  <a:cubicBezTo>
                    <a:pt x="36" y="1794"/>
                    <a:pt x="0" y="1981"/>
                    <a:pt x="36" y="2249"/>
                  </a:cubicBezTo>
                  <a:cubicBezTo>
                    <a:pt x="36" y="2302"/>
                    <a:pt x="89" y="2347"/>
                    <a:pt x="134" y="2347"/>
                  </a:cubicBezTo>
                  <a:lnTo>
                    <a:pt x="152" y="2347"/>
                  </a:lnTo>
                  <a:cubicBezTo>
                    <a:pt x="214" y="2338"/>
                    <a:pt x="250" y="2284"/>
                    <a:pt x="241" y="2222"/>
                  </a:cubicBezTo>
                  <a:cubicBezTo>
                    <a:pt x="223" y="2034"/>
                    <a:pt x="241" y="1901"/>
                    <a:pt x="304" y="1847"/>
                  </a:cubicBezTo>
                  <a:cubicBezTo>
                    <a:pt x="651" y="1526"/>
                    <a:pt x="848" y="1285"/>
                    <a:pt x="973" y="1035"/>
                  </a:cubicBezTo>
                  <a:cubicBezTo>
                    <a:pt x="1089" y="786"/>
                    <a:pt x="1142" y="518"/>
                    <a:pt x="1151" y="108"/>
                  </a:cubicBezTo>
                  <a:cubicBezTo>
                    <a:pt x="1151" y="54"/>
                    <a:pt x="1106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584831" y="1608095"/>
              <a:ext cx="297942" cy="327920"/>
            </a:xfrm>
            <a:custGeom>
              <a:avLst/>
              <a:gdLst/>
              <a:ahLst/>
              <a:cxnLst/>
              <a:rect l="l" t="t" r="r" b="b"/>
              <a:pathLst>
                <a:path w="4721" h="5196" extrusionOk="0">
                  <a:moveTo>
                    <a:pt x="933" y="1"/>
                  </a:moveTo>
                  <a:cubicBezTo>
                    <a:pt x="905" y="1"/>
                    <a:pt x="877" y="14"/>
                    <a:pt x="857" y="39"/>
                  </a:cubicBezTo>
                  <a:cubicBezTo>
                    <a:pt x="643" y="315"/>
                    <a:pt x="518" y="637"/>
                    <a:pt x="492" y="1002"/>
                  </a:cubicBezTo>
                  <a:cubicBezTo>
                    <a:pt x="492" y="1127"/>
                    <a:pt x="447" y="1199"/>
                    <a:pt x="420" y="1270"/>
                  </a:cubicBezTo>
                  <a:cubicBezTo>
                    <a:pt x="402" y="1306"/>
                    <a:pt x="385" y="1350"/>
                    <a:pt x="376" y="1386"/>
                  </a:cubicBezTo>
                  <a:cubicBezTo>
                    <a:pt x="349" y="1502"/>
                    <a:pt x="411" y="1600"/>
                    <a:pt x="465" y="1689"/>
                  </a:cubicBezTo>
                  <a:cubicBezTo>
                    <a:pt x="483" y="1716"/>
                    <a:pt x="501" y="1752"/>
                    <a:pt x="509" y="1778"/>
                  </a:cubicBezTo>
                  <a:cubicBezTo>
                    <a:pt x="518" y="1787"/>
                    <a:pt x="518" y="1805"/>
                    <a:pt x="509" y="1814"/>
                  </a:cubicBezTo>
                  <a:cubicBezTo>
                    <a:pt x="438" y="1948"/>
                    <a:pt x="340" y="2055"/>
                    <a:pt x="188" y="2171"/>
                  </a:cubicBezTo>
                  <a:cubicBezTo>
                    <a:pt x="108" y="2233"/>
                    <a:pt x="1" y="2314"/>
                    <a:pt x="1" y="2474"/>
                  </a:cubicBezTo>
                  <a:cubicBezTo>
                    <a:pt x="1" y="2635"/>
                    <a:pt x="99" y="2751"/>
                    <a:pt x="304" y="2813"/>
                  </a:cubicBezTo>
                  <a:cubicBezTo>
                    <a:pt x="322" y="2813"/>
                    <a:pt x="331" y="2822"/>
                    <a:pt x="340" y="2822"/>
                  </a:cubicBezTo>
                  <a:cubicBezTo>
                    <a:pt x="322" y="2858"/>
                    <a:pt x="269" y="2911"/>
                    <a:pt x="215" y="2938"/>
                  </a:cubicBezTo>
                  <a:cubicBezTo>
                    <a:pt x="206" y="2947"/>
                    <a:pt x="188" y="2956"/>
                    <a:pt x="188" y="2974"/>
                  </a:cubicBezTo>
                  <a:cubicBezTo>
                    <a:pt x="144" y="3027"/>
                    <a:pt x="117" y="3161"/>
                    <a:pt x="233" y="3250"/>
                  </a:cubicBezTo>
                  <a:cubicBezTo>
                    <a:pt x="260" y="3268"/>
                    <a:pt x="277" y="3286"/>
                    <a:pt x="295" y="3295"/>
                  </a:cubicBezTo>
                  <a:cubicBezTo>
                    <a:pt x="224" y="3402"/>
                    <a:pt x="242" y="3518"/>
                    <a:pt x="286" y="3580"/>
                  </a:cubicBezTo>
                  <a:cubicBezTo>
                    <a:pt x="313" y="3616"/>
                    <a:pt x="358" y="3616"/>
                    <a:pt x="429" y="3652"/>
                  </a:cubicBezTo>
                  <a:cubicBezTo>
                    <a:pt x="393" y="3723"/>
                    <a:pt x="340" y="3830"/>
                    <a:pt x="376" y="4000"/>
                  </a:cubicBezTo>
                  <a:cubicBezTo>
                    <a:pt x="438" y="4223"/>
                    <a:pt x="608" y="4357"/>
                    <a:pt x="884" y="4410"/>
                  </a:cubicBezTo>
                  <a:cubicBezTo>
                    <a:pt x="907" y="4413"/>
                    <a:pt x="933" y="4414"/>
                    <a:pt x="964" y="4414"/>
                  </a:cubicBezTo>
                  <a:cubicBezTo>
                    <a:pt x="1126" y="4414"/>
                    <a:pt x="1386" y="4378"/>
                    <a:pt x="1589" y="4348"/>
                  </a:cubicBezTo>
                  <a:cubicBezTo>
                    <a:pt x="1618" y="4344"/>
                    <a:pt x="1647" y="4342"/>
                    <a:pt x="1674" y="4342"/>
                  </a:cubicBezTo>
                  <a:cubicBezTo>
                    <a:pt x="2027" y="4342"/>
                    <a:pt x="2206" y="4651"/>
                    <a:pt x="2338" y="4990"/>
                  </a:cubicBezTo>
                  <a:cubicBezTo>
                    <a:pt x="2392" y="5115"/>
                    <a:pt x="2517" y="5195"/>
                    <a:pt x="2650" y="5195"/>
                  </a:cubicBezTo>
                  <a:cubicBezTo>
                    <a:pt x="2677" y="5195"/>
                    <a:pt x="2713" y="5195"/>
                    <a:pt x="2740" y="5186"/>
                  </a:cubicBezTo>
                  <a:lnTo>
                    <a:pt x="4453" y="4749"/>
                  </a:lnTo>
                  <a:cubicBezTo>
                    <a:pt x="4551" y="4722"/>
                    <a:pt x="4622" y="4660"/>
                    <a:pt x="4667" y="4571"/>
                  </a:cubicBezTo>
                  <a:cubicBezTo>
                    <a:pt x="4711" y="4490"/>
                    <a:pt x="4720" y="4392"/>
                    <a:pt x="4684" y="4303"/>
                  </a:cubicBezTo>
                  <a:cubicBezTo>
                    <a:pt x="4667" y="4241"/>
                    <a:pt x="4640" y="4178"/>
                    <a:pt x="4622" y="4116"/>
                  </a:cubicBezTo>
                  <a:cubicBezTo>
                    <a:pt x="4608" y="4073"/>
                    <a:pt x="4566" y="4048"/>
                    <a:pt x="4522" y="4048"/>
                  </a:cubicBezTo>
                  <a:cubicBezTo>
                    <a:pt x="4511" y="4048"/>
                    <a:pt x="4499" y="4050"/>
                    <a:pt x="4488" y="4053"/>
                  </a:cubicBezTo>
                  <a:cubicBezTo>
                    <a:pt x="4435" y="4071"/>
                    <a:pt x="4399" y="4134"/>
                    <a:pt x="4417" y="4187"/>
                  </a:cubicBezTo>
                  <a:cubicBezTo>
                    <a:pt x="4444" y="4250"/>
                    <a:pt x="4461" y="4312"/>
                    <a:pt x="4488" y="4374"/>
                  </a:cubicBezTo>
                  <a:cubicBezTo>
                    <a:pt x="4497" y="4410"/>
                    <a:pt x="4497" y="4446"/>
                    <a:pt x="4479" y="4473"/>
                  </a:cubicBezTo>
                  <a:cubicBezTo>
                    <a:pt x="4461" y="4508"/>
                    <a:pt x="4435" y="4526"/>
                    <a:pt x="4399" y="4535"/>
                  </a:cubicBezTo>
                  <a:lnTo>
                    <a:pt x="2686" y="4981"/>
                  </a:lnTo>
                  <a:cubicBezTo>
                    <a:pt x="2675" y="4984"/>
                    <a:pt x="2664" y="4986"/>
                    <a:pt x="2653" y="4986"/>
                  </a:cubicBezTo>
                  <a:cubicBezTo>
                    <a:pt x="2603" y="4986"/>
                    <a:pt x="2557" y="4954"/>
                    <a:pt x="2535" y="4910"/>
                  </a:cubicBezTo>
                  <a:cubicBezTo>
                    <a:pt x="2442" y="4667"/>
                    <a:pt x="2217" y="4126"/>
                    <a:pt x="1674" y="4126"/>
                  </a:cubicBezTo>
                  <a:cubicBezTo>
                    <a:pt x="1638" y="4126"/>
                    <a:pt x="1601" y="4129"/>
                    <a:pt x="1562" y="4134"/>
                  </a:cubicBezTo>
                  <a:cubicBezTo>
                    <a:pt x="1416" y="4157"/>
                    <a:pt x="1118" y="4200"/>
                    <a:pt x="975" y="4200"/>
                  </a:cubicBezTo>
                  <a:cubicBezTo>
                    <a:pt x="952" y="4200"/>
                    <a:pt x="933" y="4198"/>
                    <a:pt x="920" y="4196"/>
                  </a:cubicBezTo>
                  <a:cubicBezTo>
                    <a:pt x="661" y="4151"/>
                    <a:pt x="608" y="4035"/>
                    <a:pt x="581" y="3946"/>
                  </a:cubicBezTo>
                  <a:cubicBezTo>
                    <a:pt x="563" y="3866"/>
                    <a:pt x="590" y="3795"/>
                    <a:pt x="625" y="3732"/>
                  </a:cubicBezTo>
                  <a:cubicBezTo>
                    <a:pt x="670" y="3652"/>
                    <a:pt x="643" y="3545"/>
                    <a:pt x="572" y="3491"/>
                  </a:cubicBezTo>
                  <a:cubicBezTo>
                    <a:pt x="536" y="3464"/>
                    <a:pt x="492" y="3447"/>
                    <a:pt x="456" y="3429"/>
                  </a:cubicBezTo>
                  <a:cubicBezTo>
                    <a:pt x="465" y="3420"/>
                    <a:pt x="474" y="3402"/>
                    <a:pt x="501" y="3384"/>
                  </a:cubicBezTo>
                  <a:cubicBezTo>
                    <a:pt x="527" y="3366"/>
                    <a:pt x="545" y="3340"/>
                    <a:pt x="545" y="3313"/>
                  </a:cubicBezTo>
                  <a:cubicBezTo>
                    <a:pt x="554" y="3286"/>
                    <a:pt x="545" y="3259"/>
                    <a:pt x="527" y="3233"/>
                  </a:cubicBezTo>
                  <a:cubicBezTo>
                    <a:pt x="518" y="3224"/>
                    <a:pt x="474" y="3170"/>
                    <a:pt x="376" y="3090"/>
                  </a:cubicBezTo>
                  <a:cubicBezTo>
                    <a:pt x="456" y="3027"/>
                    <a:pt x="572" y="2920"/>
                    <a:pt x="554" y="2786"/>
                  </a:cubicBezTo>
                  <a:cubicBezTo>
                    <a:pt x="545" y="2733"/>
                    <a:pt x="509" y="2653"/>
                    <a:pt x="367" y="2608"/>
                  </a:cubicBezTo>
                  <a:cubicBezTo>
                    <a:pt x="215" y="2563"/>
                    <a:pt x="215" y="2501"/>
                    <a:pt x="215" y="2474"/>
                  </a:cubicBezTo>
                  <a:cubicBezTo>
                    <a:pt x="215" y="2430"/>
                    <a:pt x="233" y="2403"/>
                    <a:pt x="313" y="2340"/>
                  </a:cubicBezTo>
                  <a:cubicBezTo>
                    <a:pt x="438" y="2242"/>
                    <a:pt x="581" y="2117"/>
                    <a:pt x="697" y="1921"/>
                  </a:cubicBezTo>
                  <a:cubicBezTo>
                    <a:pt x="732" y="1850"/>
                    <a:pt x="741" y="1761"/>
                    <a:pt x="706" y="1689"/>
                  </a:cubicBezTo>
                  <a:cubicBezTo>
                    <a:pt x="688" y="1645"/>
                    <a:pt x="661" y="1609"/>
                    <a:pt x="643" y="1573"/>
                  </a:cubicBezTo>
                  <a:cubicBezTo>
                    <a:pt x="608" y="1520"/>
                    <a:pt x="572" y="1466"/>
                    <a:pt x="581" y="1430"/>
                  </a:cubicBezTo>
                  <a:cubicBezTo>
                    <a:pt x="581" y="1413"/>
                    <a:pt x="599" y="1395"/>
                    <a:pt x="608" y="1359"/>
                  </a:cubicBezTo>
                  <a:cubicBezTo>
                    <a:pt x="643" y="1288"/>
                    <a:pt x="697" y="1181"/>
                    <a:pt x="706" y="1020"/>
                  </a:cubicBezTo>
                  <a:cubicBezTo>
                    <a:pt x="732" y="699"/>
                    <a:pt x="831" y="413"/>
                    <a:pt x="1018" y="173"/>
                  </a:cubicBezTo>
                  <a:cubicBezTo>
                    <a:pt x="1063" y="128"/>
                    <a:pt x="1054" y="66"/>
                    <a:pt x="1000" y="30"/>
                  </a:cubicBezTo>
                  <a:cubicBezTo>
                    <a:pt x="980" y="10"/>
                    <a:pt x="956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659173" y="1562089"/>
              <a:ext cx="114355" cy="38371"/>
            </a:xfrm>
            <a:custGeom>
              <a:avLst/>
              <a:gdLst/>
              <a:ahLst/>
              <a:cxnLst/>
              <a:rect l="l" t="t" r="r" b="b"/>
              <a:pathLst>
                <a:path w="1812" h="608" extrusionOk="0">
                  <a:moveTo>
                    <a:pt x="1508" y="1"/>
                  </a:moveTo>
                  <a:cubicBezTo>
                    <a:pt x="955" y="1"/>
                    <a:pt x="447" y="152"/>
                    <a:pt x="63" y="411"/>
                  </a:cubicBezTo>
                  <a:cubicBezTo>
                    <a:pt x="18" y="447"/>
                    <a:pt x="1" y="509"/>
                    <a:pt x="36" y="563"/>
                  </a:cubicBezTo>
                  <a:cubicBezTo>
                    <a:pt x="54" y="589"/>
                    <a:pt x="90" y="607"/>
                    <a:pt x="125" y="607"/>
                  </a:cubicBezTo>
                  <a:cubicBezTo>
                    <a:pt x="143" y="607"/>
                    <a:pt x="161" y="598"/>
                    <a:pt x="179" y="589"/>
                  </a:cubicBezTo>
                  <a:cubicBezTo>
                    <a:pt x="536" y="349"/>
                    <a:pt x="1000" y="215"/>
                    <a:pt x="1508" y="215"/>
                  </a:cubicBezTo>
                  <a:cubicBezTo>
                    <a:pt x="1571" y="215"/>
                    <a:pt x="1633" y="215"/>
                    <a:pt x="1696" y="224"/>
                  </a:cubicBezTo>
                  <a:cubicBezTo>
                    <a:pt x="1758" y="224"/>
                    <a:pt x="1811" y="179"/>
                    <a:pt x="1811" y="117"/>
                  </a:cubicBezTo>
                  <a:cubicBezTo>
                    <a:pt x="1811" y="63"/>
                    <a:pt x="1767" y="10"/>
                    <a:pt x="1713" y="10"/>
                  </a:cubicBezTo>
                  <a:cubicBezTo>
                    <a:pt x="1642" y="1"/>
                    <a:pt x="1571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679431" y="1678020"/>
              <a:ext cx="203340" cy="150454"/>
            </a:xfrm>
            <a:custGeom>
              <a:avLst/>
              <a:gdLst/>
              <a:ahLst/>
              <a:cxnLst/>
              <a:rect l="l" t="t" r="r" b="b"/>
              <a:pathLst>
                <a:path w="3222" h="2384" extrusionOk="0">
                  <a:moveTo>
                    <a:pt x="2053" y="1384"/>
                  </a:moveTo>
                  <a:cubicBezTo>
                    <a:pt x="2142" y="1455"/>
                    <a:pt x="2249" y="1500"/>
                    <a:pt x="2365" y="1518"/>
                  </a:cubicBezTo>
                  <a:cubicBezTo>
                    <a:pt x="2409" y="1527"/>
                    <a:pt x="2445" y="1527"/>
                    <a:pt x="2481" y="1527"/>
                  </a:cubicBezTo>
                  <a:lnTo>
                    <a:pt x="2570" y="1527"/>
                  </a:lnTo>
                  <a:cubicBezTo>
                    <a:pt x="2552" y="1571"/>
                    <a:pt x="2516" y="1616"/>
                    <a:pt x="2472" y="1652"/>
                  </a:cubicBezTo>
                  <a:cubicBezTo>
                    <a:pt x="2415" y="1694"/>
                    <a:pt x="2353" y="1720"/>
                    <a:pt x="2286" y="1720"/>
                  </a:cubicBezTo>
                  <a:cubicBezTo>
                    <a:pt x="2268" y="1720"/>
                    <a:pt x="2250" y="1718"/>
                    <a:pt x="2231" y="1714"/>
                  </a:cubicBezTo>
                  <a:cubicBezTo>
                    <a:pt x="2177" y="1705"/>
                    <a:pt x="2133" y="1687"/>
                    <a:pt x="2088" y="1652"/>
                  </a:cubicBezTo>
                  <a:cubicBezTo>
                    <a:pt x="2026" y="1607"/>
                    <a:pt x="1954" y="1580"/>
                    <a:pt x="1874" y="1571"/>
                  </a:cubicBezTo>
                  <a:lnTo>
                    <a:pt x="1865" y="1571"/>
                  </a:lnTo>
                  <a:cubicBezTo>
                    <a:pt x="1829" y="1563"/>
                    <a:pt x="1803" y="1554"/>
                    <a:pt x="1776" y="1536"/>
                  </a:cubicBezTo>
                  <a:lnTo>
                    <a:pt x="1767" y="1509"/>
                  </a:lnTo>
                  <a:cubicBezTo>
                    <a:pt x="1874" y="1491"/>
                    <a:pt x="1972" y="1455"/>
                    <a:pt x="2053" y="1384"/>
                  </a:cubicBezTo>
                  <a:close/>
                  <a:moveTo>
                    <a:pt x="1473" y="1464"/>
                  </a:moveTo>
                  <a:cubicBezTo>
                    <a:pt x="1499" y="1473"/>
                    <a:pt x="1517" y="1482"/>
                    <a:pt x="1544" y="1491"/>
                  </a:cubicBezTo>
                  <a:lnTo>
                    <a:pt x="1740" y="2169"/>
                  </a:lnTo>
                  <a:lnTo>
                    <a:pt x="1508" y="2169"/>
                  </a:lnTo>
                  <a:cubicBezTo>
                    <a:pt x="1499" y="2169"/>
                    <a:pt x="1490" y="2160"/>
                    <a:pt x="1482" y="2151"/>
                  </a:cubicBezTo>
                  <a:lnTo>
                    <a:pt x="1285" y="1527"/>
                  </a:lnTo>
                  <a:cubicBezTo>
                    <a:pt x="1357" y="1527"/>
                    <a:pt x="1419" y="1500"/>
                    <a:pt x="1473" y="1464"/>
                  </a:cubicBezTo>
                  <a:close/>
                  <a:moveTo>
                    <a:pt x="942" y="1"/>
                  </a:moveTo>
                  <a:cubicBezTo>
                    <a:pt x="763" y="1"/>
                    <a:pt x="596" y="106"/>
                    <a:pt x="527" y="269"/>
                  </a:cubicBezTo>
                  <a:cubicBezTo>
                    <a:pt x="402" y="278"/>
                    <a:pt x="295" y="340"/>
                    <a:pt x="233" y="456"/>
                  </a:cubicBezTo>
                  <a:cubicBezTo>
                    <a:pt x="224" y="465"/>
                    <a:pt x="215" y="474"/>
                    <a:pt x="215" y="483"/>
                  </a:cubicBezTo>
                  <a:cubicBezTo>
                    <a:pt x="143" y="661"/>
                    <a:pt x="215" y="849"/>
                    <a:pt x="358" y="938"/>
                  </a:cubicBezTo>
                  <a:cubicBezTo>
                    <a:pt x="295" y="983"/>
                    <a:pt x="224" y="1000"/>
                    <a:pt x="143" y="1000"/>
                  </a:cubicBezTo>
                  <a:cubicBezTo>
                    <a:pt x="63" y="1000"/>
                    <a:pt x="1" y="1099"/>
                    <a:pt x="63" y="1188"/>
                  </a:cubicBezTo>
                  <a:cubicBezTo>
                    <a:pt x="81" y="1206"/>
                    <a:pt x="99" y="1215"/>
                    <a:pt x="126" y="1215"/>
                  </a:cubicBezTo>
                  <a:lnTo>
                    <a:pt x="143" y="1215"/>
                  </a:lnTo>
                  <a:cubicBezTo>
                    <a:pt x="250" y="1215"/>
                    <a:pt x="349" y="1188"/>
                    <a:pt x="438" y="1143"/>
                  </a:cubicBezTo>
                  <a:cubicBezTo>
                    <a:pt x="509" y="1277"/>
                    <a:pt x="643" y="1384"/>
                    <a:pt x="812" y="1411"/>
                  </a:cubicBezTo>
                  <a:cubicBezTo>
                    <a:pt x="835" y="1415"/>
                    <a:pt x="857" y="1418"/>
                    <a:pt x="879" y="1418"/>
                  </a:cubicBezTo>
                  <a:cubicBezTo>
                    <a:pt x="902" y="1418"/>
                    <a:pt x="924" y="1415"/>
                    <a:pt x="946" y="1411"/>
                  </a:cubicBezTo>
                  <a:cubicBezTo>
                    <a:pt x="973" y="1447"/>
                    <a:pt x="1009" y="1464"/>
                    <a:pt x="1053" y="1491"/>
                  </a:cubicBezTo>
                  <a:lnTo>
                    <a:pt x="1285" y="2214"/>
                  </a:lnTo>
                  <a:cubicBezTo>
                    <a:pt x="1312" y="2312"/>
                    <a:pt x="1401" y="2383"/>
                    <a:pt x="1508" y="2383"/>
                  </a:cubicBezTo>
                  <a:lnTo>
                    <a:pt x="1785" y="2383"/>
                  </a:lnTo>
                  <a:cubicBezTo>
                    <a:pt x="1803" y="2383"/>
                    <a:pt x="1829" y="2374"/>
                    <a:pt x="1856" y="2365"/>
                  </a:cubicBezTo>
                  <a:cubicBezTo>
                    <a:pt x="1945" y="2312"/>
                    <a:pt x="1981" y="2223"/>
                    <a:pt x="1954" y="2133"/>
                  </a:cubicBezTo>
                  <a:lnTo>
                    <a:pt x="1847" y="1786"/>
                  </a:lnTo>
                  <a:cubicBezTo>
                    <a:pt x="1892" y="1786"/>
                    <a:pt x="1937" y="1803"/>
                    <a:pt x="1963" y="1821"/>
                  </a:cubicBezTo>
                  <a:cubicBezTo>
                    <a:pt x="2035" y="1875"/>
                    <a:pt x="2115" y="1910"/>
                    <a:pt x="2204" y="1928"/>
                  </a:cubicBezTo>
                  <a:cubicBezTo>
                    <a:pt x="2231" y="1928"/>
                    <a:pt x="2258" y="1937"/>
                    <a:pt x="2284" y="1937"/>
                  </a:cubicBezTo>
                  <a:cubicBezTo>
                    <a:pt x="2400" y="1937"/>
                    <a:pt x="2516" y="1893"/>
                    <a:pt x="2606" y="1821"/>
                  </a:cubicBezTo>
                  <a:cubicBezTo>
                    <a:pt x="2722" y="1732"/>
                    <a:pt x="2802" y="1598"/>
                    <a:pt x="2811" y="1455"/>
                  </a:cubicBezTo>
                  <a:cubicBezTo>
                    <a:pt x="2846" y="1438"/>
                    <a:pt x="2891" y="1411"/>
                    <a:pt x="2927" y="1384"/>
                  </a:cubicBezTo>
                  <a:cubicBezTo>
                    <a:pt x="3087" y="1268"/>
                    <a:pt x="3194" y="1090"/>
                    <a:pt x="3221" y="885"/>
                  </a:cubicBezTo>
                  <a:cubicBezTo>
                    <a:pt x="3221" y="858"/>
                    <a:pt x="3221" y="831"/>
                    <a:pt x="3194" y="813"/>
                  </a:cubicBezTo>
                  <a:cubicBezTo>
                    <a:pt x="3169" y="788"/>
                    <a:pt x="3141" y="777"/>
                    <a:pt x="3114" y="777"/>
                  </a:cubicBezTo>
                  <a:cubicBezTo>
                    <a:pt x="3064" y="777"/>
                    <a:pt x="3019" y="814"/>
                    <a:pt x="3007" y="867"/>
                  </a:cubicBezTo>
                  <a:cubicBezTo>
                    <a:pt x="2989" y="1009"/>
                    <a:pt x="2909" y="1134"/>
                    <a:pt x="2802" y="1215"/>
                  </a:cubicBezTo>
                  <a:cubicBezTo>
                    <a:pt x="2712" y="1277"/>
                    <a:pt x="2605" y="1313"/>
                    <a:pt x="2495" y="1313"/>
                  </a:cubicBezTo>
                  <a:cubicBezTo>
                    <a:pt x="2464" y="1313"/>
                    <a:pt x="2432" y="1310"/>
                    <a:pt x="2400" y="1304"/>
                  </a:cubicBezTo>
                  <a:cubicBezTo>
                    <a:pt x="2329" y="1295"/>
                    <a:pt x="2258" y="1268"/>
                    <a:pt x="2195" y="1224"/>
                  </a:cubicBezTo>
                  <a:cubicBezTo>
                    <a:pt x="2213" y="1188"/>
                    <a:pt x="2222" y="1161"/>
                    <a:pt x="2240" y="1116"/>
                  </a:cubicBezTo>
                  <a:cubicBezTo>
                    <a:pt x="2240" y="1099"/>
                    <a:pt x="2240" y="1072"/>
                    <a:pt x="2222" y="1045"/>
                  </a:cubicBezTo>
                  <a:cubicBezTo>
                    <a:pt x="2196" y="1011"/>
                    <a:pt x="2162" y="997"/>
                    <a:pt x="2129" y="997"/>
                  </a:cubicBezTo>
                  <a:cubicBezTo>
                    <a:pt x="2084" y="997"/>
                    <a:pt x="2041" y="1025"/>
                    <a:pt x="2026" y="1072"/>
                  </a:cubicBezTo>
                  <a:cubicBezTo>
                    <a:pt x="1977" y="1211"/>
                    <a:pt x="1846" y="1297"/>
                    <a:pt x="1701" y="1297"/>
                  </a:cubicBezTo>
                  <a:cubicBezTo>
                    <a:pt x="1687" y="1297"/>
                    <a:pt x="1674" y="1296"/>
                    <a:pt x="1660" y="1295"/>
                  </a:cubicBezTo>
                  <a:cubicBezTo>
                    <a:pt x="1598" y="1286"/>
                    <a:pt x="1553" y="1259"/>
                    <a:pt x="1508" y="1224"/>
                  </a:cubicBezTo>
                  <a:cubicBezTo>
                    <a:pt x="1494" y="1216"/>
                    <a:pt x="1476" y="1212"/>
                    <a:pt x="1458" y="1212"/>
                  </a:cubicBezTo>
                  <a:cubicBezTo>
                    <a:pt x="1433" y="1212"/>
                    <a:pt x="1408" y="1220"/>
                    <a:pt x="1392" y="1241"/>
                  </a:cubicBezTo>
                  <a:cubicBezTo>
                    <a:pt x="1356" y="1288"/>
                    <a:pt x="1296" y="1317"/>
                    <a:pt x="1234" y="1317"/>
                  </a:cubicBezTo>
                  <a:cubicBezTo>
                    <a:pt x="1189" y="1317"/>
                    <a:pt x="1144" y="1302"/>
                    <a:pt x="1107" y="1268"/>
                  </a:cubicBezTo>
                  <a:cubicBezTo>
                    <a:pt x="1089" y="1259"/>
                    <a:pt x="1080" y="1250"/>
                    <a:pt x="1071" y="1241"/>
                  </a:cubicBezTo>
                  <a:cubicBezTo>
                    <a:pt x="1050" y="1207"/>
                    <a:pt x="1019" y="1194"/>
                    <a:pt x="985" y="1194"/>
                  </a:cubicBezTo>
                  <a:cubicBezTo>
                    <a:pt x="975" y="1194"/>
                    <a:pt x="965" y="1195"/>
                    <a:pt x="955" y="1197"/>
                  </a:cubicBezTo>
                  <a:cubicBezTo>
                    <a:pt x="937" y="1201"/>
                    <a:pt x="920" y="1203"/>
                    <a:pt x="901" y="1203"/>
                  </a:cubicBezTo>
                  <a:cubicBezTo>
                    <a:pt x="882" y="1203"/>
                    <a:pt x="862" y="1201"/>
                    <a:pt x="839" y="1197"/>
                  </a:cubicBezTo>
                  <a:cubicBezTo>
                    <a:pt x="688" y="1170"/>
                    <a:pt x="572" y="1027"/>
                    <a:pt x="598" y="867"/>
                  </a:cubicBezTo>
                  <a:cubicBezTo>
                    <a:pt x="607" y="822"/>
                    <a:pt x="572" y="777"/>
                    <a:pt x="536" y="777"/>
                  </a:cubicBezTo>
                  <a:cubicBezTo>
                    <a:pt x="456" y="769"/>
                    <a:pt x="393" y="697"/>
                    <a:pt x="402" y="617"/>
                  </a:cubicBezTo>
                  <a:cubicBezTo>
                    <a:pt x="402" y="581"/>
                    <a:pt x="420" y="546"/>
                    <a:pt x="447" y="519"/>
                  </a:cubicBezTo>
                  <a:cubicBezTo>
                    <a:pt x="462" y="503"/>
                    <a:pt x="504" y="481"/>
                    <a:pt x="556" y="481"/>
                  </a:cubicBezTo>
                  <a:cubicBezTo>
                    <a:pt x="564" y="481"/>
                    <a:pt x="572" y="482"/>
                    <a:pt x="581" y="483"/>
                  </a:cubicBezTo>
                  <a:cubicBezTo>
                    <a:pt x="586" y="484"/>
                    <a:pt x="592" y="484"/>
                    <a:pt x="597" y="484"/>
                  </a:cubicBezTo>
                  <a:cubicBezTo>
                    <a:pt x="645" y="484"/>
                    <a:pt x="689" y="451"/>
                    <a:pt x="705" y="403"/>
                  </a:cubicBezTo>
                  <a:cubicBezTo>
                    <a:pt x="731" y="293"/>
                    <a:pt x="829" y="215"/>
                    <a:pt x="938" y="215"/>
                  </a:cubicBezTo>
                  <a:cubicBezTo>
                    <a:pt x="943" y="215"/>
                    <a:pt x="949" y="215"/>
                    <a:pt x="955" y="215"/>
                  </a:cubicBezTo>
                  <a:cubicBezTo>
                    <a:pt x="1000" y="215"/>
                    <a:pt x="1044" y="233"/>
                    <a:pt x="1089" y="260"/>
                  </a:cubicBezTo>
                  <a:cubicBezTo>
                    <a:pt x="1099" y="270"/>
                    <a:pt x="1116" y="275"/>
                    <a:pt x="1133" y="275"/>
                  </a:cubicBezTo>
                  <a:cubicBezTo>
                    <a:pt x="1146" y="275"/>
                    <a:pt x="1158" y="273"/>
                    <a:pt x="1169" y="269"/>
                  </a:cubicBezTo>
                  <a:cubicBezTo>
                    <a:pt x="1216" y="249"/>
                    <a:pt x="1268" y="239"/>
                    <a:pt x="1321" y="239"/>
                  </a:cubicBezTo>
                  <a:cubicBezTo>
                    <a:pt x="1339" y="239"/>
                    <a:pt x="1357" y="240"/>
                    <a:pt x="1375" y="242"/>
                  </a:cubicBezTo>
                  <a:cubicBezTo>
                    <a:pt x="1428" y="251"/>
                    <a:pt x="1482" y="278"/>
                    <a:pt x="1526" y="305"/>
                  </a:cubicBezTo>
                  <a:cubicBezTo>
                    <a:pt x="1499" y="349"/>
                    <a:pt x="1490" y="403"/>
                    <a:pt x="1482" y="456"/>
                  </a:cubicBezTo>
                  <a:cubicBezTo>
                    <a:pt x="1482" y="483"/>
                    <a:pt x="1490" y="501"/>
                    <a:pt x="1508" y="519"/>
                  </a:cubicBezTo>
                  <a:cubicBezTo>
                    <a:pt x="1535" y="546"/>
                    <a:pt x="1562" y="563"/>
                    <a:pt x="1589" y="563"/>
                  </a:cubicBezTo>
                  <a:cubicBezTo>
                    <a:pt x="1642" y="563"/>
                    <a:pt x="1687" y="519"/>
                    <a:pt x="1696" y="465"/>
                  </a:cubicBezTo>
                  <a:cubicBezTo>
                    <a:pt x="1696" y="447"/>
                    <a:pt x="1696" y="438"/>
                    <a:pt x="1705" y="421"/>
                  </a:cubicBezTo>
                  <a:cubicBezTo>
                    <a:pt x="1743" y="355"/>
                    <a:pt x="1807" y="317"/>
                    <a:pt x="1874" y="317"/>
                  </a:cubicBezTo>
                  <a:cubicBezTo>
                    <a:pt x="1917" y="317"/>
                    <a:pt x="1961" y="332"/>
                    <a:pt x="1999" y="367"/>
                  </a:cubicBezTo>
                  <a:cubicBezTo>
                    <a:pt x="2017" y="376"/>
                    <a:pt x="2026" y="394"/>
                    <a:pt x="2035" y="412"/>
                  </a:cubicBezTo>
                  <a:cubicBezTo>
                    <a:pt x="2050" y="462"/>
                    <a:pt x="2092" y="492"/>
                    <a:pt x="2137" y="492"/>
                  </a:cubicBezTo>
                  <a:cubicBezTo>
                    <a:pt x="2171" y="492"/>
                    <a:pt x="2207" y="473"/>
                    <a:pt x="2231" y="430"/>
                  </a:cubicBezTo>
                  <a:cubicBezTo>
                    <a:pt x="2249" y="412"/>
                    <a:pt x="2249" y="385"/>
                    <a:pt x="2240" y="358"/>
                  </a:cubicBezTo>
                  <a:cubicBezTo>
                    <a:pt x="2195" y="224"/>
                    <a:pt x="2070" y="126"/>
                    <a:pt x="1937" y="108"/>
                  </a:cubicBezTo>
                  <a:cubicBezTo>
                    <a:pt x="1913" y="104"/>
                    <a:pt x="1890" y="102"/>
                    <a:pt x="1868" y="102"/>
                  </a:cubicBezTo>
                  <a:cubicBezTo>
                    <a:pt x="1802" y="102"/>
                    <a:pt x="1737" y="120"/>
                    <a:pt x="1678" y="153"/>
                  </a:cubicBezTo>
                  <a:cubicBezTo>
                    <a:pt x="1598" y="91"/>
                    <a:pt x="1508" y="46"/>
                    <a:pt x="1401" y="28"/>
                  </a:cubicBezTo>
                  <a:cubicBezTo>
                    <a:pt x="1380" y="26"/>
                    <a:pt x="1358" y="25"/>
                    <a:pt x="1335" y="25"/>
                  </a:cubicBezTo>
                  <a:cubicBezTo>
                    <a:pt x="1274" y="25"/>
                    <a:pt x="1210" y="33"/>
                    <a:pt x="1151" y="46"/>
                  </a:cubicBezTo>
                  <a:cubicBezTo>
                    <a:pt x="1089" y="19"/>
                    <a:pt x="1027" y="1"/>
                    <a:pt x="964" y="1"/>
                  </a:cubicBezTo>
                  <a:cubicBezTo>
                    <a:pt x="957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650148" y="1604309"/>
              <a:ext cx="127293" cy="135750"/>
            </a:xfrm>
            <a:custGeom>
              <a:avLst/>
              <a:gdLst/>
              <a:ahLst/>
              <a:cxnLst/>
              <a:rect l="l" t="t" r="r" b="b"/>
              <a:pathLst>
                <a:path w="2017" h="2151" extrusionOk="0">
                  <a:moveTo>
                    <a:pt x="1799" y="1"/>
                  </a:moveTo>
                  <a:cubicBezTo>
                    <a:pt x="1602" y="1"/>
                    <a:pt x="1419" y="74"/>
                    <a:pt x="1285" y="215"/>
                  </a:cubicBezTo>
                  <a:cubicBezTo>
                    <a:pt x="1250" y="197"/>
                    <a:pt x="1214" y="188"/>
                    <a:pt x="1169" y="188"/>
                  </a:cubicBezTo>
                  <a:cubicBezTo>
                    <a:pt x="1140" y="183"/>
                    <a:pt x="1111" y="181"/>
                    <a:pt x="1082" y="181"/>
                  </a:cubicBezTo>
                  <a:cubicBezTo>
                    <a:pt x="829" y="181"/>
                    <a:pt x="599" y="349"/>
                    <a:pt x="527" y="589"/>
                  </a:cubicBezTo>
                  <a:cubicBezTo>
                    <a:pt x="277" y="661"/>
                    <a:pt x="90" y="866"/>
                    <a:pt x="45" y="1125"/>
                  </a:cubicBezTo>
                  <a:cubicBezTo>
                    <a:pt x="28" y="1250"/>
                    <a:pt x="45" y="1375"/>
                    <a:pt x="90" y="1490"/>
                  </a:cubicBezTo>
                  <a:cubicBezTo>
                    <a:pt x="54" y="1553"/>
                    <a:pt x="36" y="1624"/>
                    <a:pt x="28" y="1696"/>
                  </a:cubicBezTo>
                  <a:cubicBezTo>
                    <a:pt x="1" y="1838"/>
                    <a:pt x="28" y="1981"/>
                    <a:pt x="108" y="2106"/>
                  </a:cubicBezTo>
                  <a:cubicBezTo>
                    <a:pt x="126" y="2133"/>
                    <a:pt x="161" y="2151"/>
                    <a:pt x="197" y="2151"/>
                  </a:cubicBezTo>
                  <a:cubicBezTo>
                    <a:pt x="215" y="2151"/>
                    <a:pt x="233" y="2151"/>
                    <a:pt x="251" y="2142"/>
                  </a:cubicBezTo>
                  <a:cubicBezTo>
                    <a:pt x="304" y="2106"/>
                    <a:pt x="322" y="2044"/>
                    <a:pt x="286" y="1990"/>
                  </a:cubicBezTo>
                  <a:cubicBezTo>
                    <a:pt x="242" y="1910"/>
                    <a:pt x="224" y="1821"/>
                    <a:pt x="233" y="1731"/>
                  </a:cubicBezTo>
                  <a:cubicBezTo>
                    <a:pt x="242" y="1669"/>
                    <a:pt x="268" y="1615"/>
                    <a:pt x="304" y="1562"/>
                  </a:cubicBezTo>
                  <a:cubicBezTo>
                    <a:pt x="322" y="1526"/>
                    <a:pt x="331" y="1482"/>
                    <a:pt x="304" y="1446"/>
                  </a:cubicBezTo>
                  <a:cubicBezTo>
                    <a:pt x="259" y="1357"/>
                    <a:pt x="242" y="1259"/>
                    <a:pt x="259" y="1160"/>
                  </a:cubicBezTo>
                  <a:cubicBezTo>
                    <a:pt x="286" y="964"/>
                    <a:pt x="438" y="812"/>
                    <a:pt x="625" y="786"/>
                  </a:cubicBezTo>
                  <a:cubicBezTo>
                    <a:pt x="670" y="777"/>
                    <a:pt x="706" y="741"/>
                    <a:pt x="714" y="697"/>
                  </a:cubicBezTo>
                  <a:cubicBezTo>
                    <a:pt x="747" y="517"/>
                    <a:pt x="907" y="390"/>
                    <a:pt x="1090" y="390"/>
                  </a:cubicBezTo>
                  <a:cubicBezTo>
                    <a:pt x="1108" y="390"/>
                    <a:pt x="1125" y="391"/>
                    <a:pt x="1143" y="393"/>
                  </a:cubicBezTo>
                  <a:cubicBezTo>
                    <a:pt x="1178" y="402"/>
                    <a:pt x="1223" y="420"/>
                    <a:pt x="1259" y="438"/>
                  </a:cubicBezTo>
                  <a:cubicBezTo>
                    <a:pt x="1274" y="447"/>
                    <a:pt x="1289" y="451"/>
                    <a:pt x="1305" y="451"/>
                  </a:cubicBezTo>
                  <a:cubicBezTo>
                    <a:pt x="1337" y="451"/>
                    <a:pt x="1369" y="435"/>
                    <a:pt x="1392" y="411"/>
                  </a:cubicBezTo>
                  <a:cubicBezTo>
                    <a:pt x="1492" y="280"/>
                    <a:pt x="1645" y="209"/>
                    <a:pt x="1806" y="209"/>
                  </a:cubicBezTo>
                  <a:cubicBezTo>
                    <a:pt x="1831" y="209"/>
                    <a:pt x="1857" y="211"/>
                    <a:pt x="1883" y="215"/>
                  </a:cubicBezTo>
                  <a:cubicBezTo>
                    <a:pt x="1889" y="216"/>
                    <a:pt x="1894" y="216"/>
                    <a:pt x="1900" y="216"/>
                  </a:cubicBezTo>
                  <a:cubicBezTo>
                    <a:pt x="1949" y="216"/>
                    <a:pt x="2000" y="182"/>
                    <a:pt x="2008" y="126"/>
                  </a:cubicBezTo>
                  <a:cubicBezTo>
                    <a:pt x="2017" y="72"/>
                    <a:pt x="1972" y="19"/>
                    <a:pt x="1919" y="10"/>
                  </a:cubicBezTo>
                  <a:cubicBezTo>
                    <a:pt x="1878" y="4"/>
                    <a:pt x="1838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800473" y="1553065"/>
              <a:ext cx="47396" cy="47396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5" y="215"/>
                  </a:moveTo>
                  <a:cubicBezTo>
                    <a:pt x="465" y="215"/>
                    <a:pt x="536" y="286"/>
                    <a:pt x="536" y="376"/>
                  </a:cubicBezTo>
                  <a:cubicBezTo>
                    <a:pt x="536" y="465"/>
                    <a:pt x="465" y="545"/>
                    <a:pt x="375" y="545"/>
                  </a:cubicBezTo>
                  <a:cubicBezTo>
                    <a:pt x="286" y="545"/>
                    <a:pt x="215" y="465"/>
                    <a:pt x="215" y="376"/>
                  </a:cubicBezTo>
                  <a:cubicBezTo>
                    <a:pt x="215" y="286"/>
                    <a:pt x="286" y="215"/>
                    <a:pt x="375" y="215"/>
                  </a:cubicBezTo>
                  <a:close/>
                  <a:moveTo>
                    <a:pt x="375" y="1"/>
                  </a:moveTo>
                  <a:cubicBezTo>
                    <a:pt x="170" y="1"/>
                    <a:pt x="1" y="170"/>
                    <a:pt x="1" y="376"/>
                  </a:cubicBezTo>
                  <a:cubicBezTo>
                    <a:pt x="1" y="590"/>
                    <a:pt x="170" y="750"/>
                    <a:pt x="375" y="750"/>
                  </a:cubicBezTo>
                  <a:cubicBezTo>
                    <a:pt x="581" y="750"/>
                    <a:pt x="750" y="590"/>
                    <a:pt x="750" y="376"/>
                  </a:cubicBezTo>
                  <a:cubicBezTo>
                    <a:pt x="750" y="170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846668" y="1627407"/>
              <a:ext cx="56925" cy="56357"/>
            </a:xfrm>
            <a:custGeom>
              <a:avLst/>
              <a:gdLst/>
              <a:ahLst/>
              <a:cxnLst/>
              <a:rect l="l" t="t" r="r" b="b"/>
              <a:pathLst>
                <a:path w="902" h="893" extrusionOk="0">
                  <a:moveTo>
                    <a:pt x="455" y="215"/>
                  </a:moveTo>
                  <a:cubicBezTo>
                    <a:pt x="580" y="215"/>
                    <a:pt x="687" y="322"/>
                    <a:pt x="687" y="446"/>
                  </a:cubicBezTo>
                  <a:cubicBezTo>
                    <a:pt x="687" y="580"/>
                    <a:pt x="580" y="678"/>
                    <a:pt x="455" y="678"/>
                  </a:cubicBezTo>
                  <a:cubicBezTo>
                    <a:pt x="321" y="678"/>
                    <a:pt x="214" y="580"/>
                    <a:pt x="214" y="446"/>
                  </a:cubicBezTo>
                  <a:cubicBezTo>
                    <a:pt x="214" y="322"/>
                    <a:pt x="321" y="215"/>
                    <a:pt x="455" y="215"/>
                  </a:cubicBezTo>
                  <a:close/>
                  <a:moveTo>
                    <a:pt x="455" y="0"/>
                  </a:moveTo>
                  <a:cubicBezTo>
                    <a:pt x="205" y="0"/>
                    <a:pt x="0" y="206"/>
                    <a:pt x="0" y="446"/>
                  </a:cubicBezTo>
                  <a:cubicBezTo>
                    <a:pt x="0" y="696"/>
                    <a:pt x="205" y="893"/>
                    <a:pt x="455" y="893"/>
                  </a:cubicBezTo>
                  <a:cubicBezTo>
                    <a:pt x="696" y="893"/>
                    <a:pt x="901" y="696"/>
                    <a:pt x="901" y="446"/>
                  </a:cubicBezTo>
                  <a:cubicBezTo>
                    <a:pt x="901" y="206"/>
                    <a:pt x="696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975031" y="1575027"/>
              <a:ext cx="56357" cy="56357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446" y="215"/>
                  </a:moveTo>
                  <a:cubicBezTo>
                    <a:pt x="571" y="215"/>
                    <a:pt x="678" y="322"/>
                    <a:pt x="678" y="447"/>
                  </a:cubicBezTo>
                  <a:cubicBezTo>
                    <a:pt x="678" y="581"/>
                    <a:pt x="571" y="679"/>
                    <a:pt x="446" y="679"/>
                  </a:cubicBezTo>
                  <a:cubicBezTo>
                    <a:pt x="312" y="679"/>
                    <a:pt x="205" y="581"/>
                    <a:pt x="205" y="447"/>
                  </a:cubicBezTo>
                  <a:cubicBezTo>
                    <a:pt x="205" y="322"/>
                    <a:pt x="312" y="215"/>
                    <a:pt x="446" y="215"/>
                  </a:cubicBezTo>
                  <a:close/>
                  <a:moveTo>
                    <a:pt x="446" y="1"/>
                  </a:moveTo>
                  <a:cubicBezTo>
                    <a:pt x="196" y="1"/>
                    <a:pt x="0" y="206"/>
                    <a:pt x="0" y="447"/>
                  </a:cubicBezTo>
                  <a:cubicBezTo>
                    <a:pt x="0" y="697"/>
                    <a:pt x="196" y="893"/>
                    <a:pt x="446" y="893"/>
                  </a:cubicBezTo>
                  <a:cubicBezTo>
                    <a:pt x="687" y="893"/>
                    <a:pt x="892" y="697"/>
                    <a:pt x="892" y="447"/>
                  </a:cubicBezTo>
                  <a:cubicBezTo>
                    <a:pt x="892" y="206"/>
                    <a:pt x="687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860174" y="1564929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214"/>
                  </a:moveTo>
                  <a:cubicBezTo>
                    <a:pt x="500" y="214"/>
                    <a:pt x="580" y="295"/>
                    <a:pt x="580" y="393"/>
                  </a:cubicBezTo>
                  <a:cubicBezTo>
                    <a:pt x="580" y="500"/>
                    <a:pt x="500" y="580"/>
                    <a:pt x="402" y="580"/>
                  </a:cubicBezTo>
                  <a:cubicBezTo>
                    <a:pt x="295" y="580"/>
                    <a:pt x="214" y="500"/>
                    <a:pt x="214" y="393"/>
                  </a:cubicBezTo>
                  <a:cubicBezTo>
                    <a:pt x="214" y="295"/>
                    <a:pt x="295" y="214"/>
                    <a:pt x="402" y="214"/>
                  </a:cubicBezTo>
                  <a:close/>
                  <a:moveTo>
                    <a:pt x="402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16"/>
                    <a:pt x="179" y="794"/>
                    <a:pt x="402" y="794"/>
                  </a:cubicBezTo>
                  <a:cubicBezTo>
                    <a:pt x="616" y="794"/>
                    <a:pt x="794" y="616"/>
                    <a:pt x="794" y="393"/>
                  </a:cubicBezTo>
                  <a:cubicBezTo>
                    <a:pt x="794" y="179"/>
                    <a:pt x="61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914195" y="1608853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3" y="214"/>
                  </a:moveTo>
                  <a:cubicBezTo>
                    <a:pt x="491" y="214"/>
                    <a:pt x="581" y="294"/>
                    <a:pt x="581" y="393"/>
                  </a:cubicBezTo>
                  <a:cubicBezTo>
                    <a:pt x="581" y="500"/>
                    <a:pt x="491" y="580"/>
                    <a:pt x="393" y="580"/>
                  </a:cubicBezTo>
                  <a:cubicBezTo>
                    <a:pt x="295" y="580"/>
                    <a:pt x="206" y="500"/>
                    <a:pt x="206" y="393"/>
                  </a:cubicBezTo>
                  <a:cubicBezTo>
                    <a:pt x="206" y="294"/>
                    <a:pt x="295" y="214"/>
                    <a:pt x="393" y="214"/>
                  </a:cubicBezTo>
                  <a:close/>
                  <a:moveTo>
                    <a:pt x="393" y="0"/>
                  </a:moveTo>
                  <a:cubicBezTo>
                    <a:pt x="179" y="0"/>
                    <a:pt x="1" y="178"/>
                    <a:pt x="1" y="393"/>
                  </a:cubicBezTo>
                  <a:cubicBezTo>
                    <a:pt x="1" y="616"/>
                    <a:pt x="179" y="794"/>
                    <a:pt x="393" y="794"/>
                  </a:cubicBezTo>
                  <a:cubicBezTo>
                    <a:pt x="616" y="794"/>
                    <a:pt x="795" y="616"/>
                    <a:pt x="795" y="393"/>
                  </a:cubicBezTo>
                  <a:cubicBezTo>
                    <a:pt x="795" y="178"/>
                    <a:pt x="61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835940" y="1496772"/>
              <a:ext cx="57493" cy="57493"/>
            </a:xfrm>
            <a:custGeom>
              <a:avLst/>
              <a:gdLst/>
              <a:ahLst/>
              <a:cxnLst/>
              <a:rect l="l" t="t" r="r" b="b"/>
              <a:pathLst>
                <a:path w="911" h="911" extrusionOk="0">
                  <a:moveTo>
                    <a:pt x="456" y="215"/>
                  </a:moveTo>
                  <a:cubicBezTo>
                    <a:pt x="590" y="215"/>
                    <a:pt x="697" y="322"/>
                    <a:pt x="697" y="456"/>
                  </a:cubicBezTo>
                  <a:cubicBezTo>
                    <a:pt x="697" y="590"/>
                    <a:pt x="590" y="697"/>
                    <a:pt x="456" y="697"/>
                  </a:cubicBezTo>
                  <a:cubicBezTo>
                    <a:pt x="322" y="697"/>
                    <a:pt x="215" y="590"/>
                    <a:pt x="215" y="456"/>
                  </a:cubicBezTo>
                  <a:cubicBezTo>
                    <a:pt x="215" y="322"/>
                    <a:pt x="322" y="215"/>
                    <a:pt x="456" y="215"/>
                  </a:cubicBezTo>
                  <a:close/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cubicBezTo>
                    <a:pt x="1" y="706"/>
                    <a:pt x="206" y="911"/>
                    <a:pt x="456" y="911"/>
                  </a:cubicBezTo>
                  <a:cubicBezTo>
                    <a:pt x="705" y="911"/>
                    <a:pt x="911" y="706"/>
                    <a:pt x="911" y="456"/>
                  </a:cubicBezTo>
                  <a:cubicBezTo>
                    <a:pt x="911" y="206"/>
                    <a:pt x="7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989105" y="1478218"/>
              <a:ext cx="53517" cy="53517"/>
            </a:xfrm>
            <a:custGeom>
              <a:avLst/>
              <a:gdLst/>
              <a:ahLst/>
              <a:cxnLst/>
              <a:rect l="l" t="t" r="r" b="b"/>
              <a:pathLst>
                <a:path w="848" h="848" extrusionOk="0">
                  <a:moveTo>
                    <a:pt x="428" y="214"/>
                  </a:moveTo>
                  <a:cubicBezTo>
                    <a:pt x="544" y="214"/>
                    <a:pt x="643" y="304"/>
                    <a:pt x="643" y="420"/>
                  </a:cubicBezTo>
                  <a:cubicBezTo>
                    <a:pt x="643" y="545"/>
                    <a:pt x="544" y="634"/>
                    <a:pt x="428" y="634"/>
                  </a:cubicBezTo>
                  <a:cubicBezTo>
                    <a:pt x="312" y="634"/>
                    <a:pt x="214" y="545"/>
                    <a:pt x="214" y="420"/>
                  </a:cubicBezTo>
                  <a:cubicBezTo>
                    <a:pt x="214" y="304"/>
                    <a:pt x="312" y="214"/>
                    <a:pt x="428" y="214"/>
                  </a:cubicBezTo>
                  <a:close/>
                  <a:moveTo>
                    <a:pt x="428" y="0"/>
                  </a:moveTo>
                  <a:cubicBezTo>
                    <a:pt x="188" y="0"/>
                    <a:pt x="0" y="188"/>
                    <a:pt x="0" y="420"/>
                  </a:cubicBezTo>
                  <a:cubicBezTo>
                    <a:pt x="0" y="661"/>
                    <a:pt x="188" y="848"/>
                    <a:pt x="428" y="848"/>
                  </a:cubicBezTo>
                  <a:cubicBezTo>
                    <a:pt x="660" y="848"/>
                    <a:pt x="848" y="661"/>
                    <a:pt x="848" y="420"/>
                  </a:cubicBezTo>
                  <a:cubicBezTo>
                    <a:pt x="848" y="188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940700" y="1674107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84" y="215"/>
                    <a:pt x="428" y="260"/>
                    <a:pt x="428" y="313"/>
                  </a:cubicBezTo>
                  <a:cubicBezTo>
                    <a:pt x="428" y="376"/>
                    <a:pt x="384" y="420"/>
                    <a:pt x="321" y="420"/>
                  </a:cubicBezTo>
                  <a:cubicBezTo>
                    <a:pt x="259" y="420"/>
                    <a:pt x="214" y="376"/>
                    <a:pt x="214" y="313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500" y="634"/>
                    <a:pt x="642" y="492"/>
                    <a:pt x="642" y="313"/>
                  </a:cubicBezTo>
                  <a:cubicBezTo>
                    <a:pt x="642" y="144"/>
                    <a:pt x="500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765574" y="1508636"/>
              <a:ext cx="40012" cy="40012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22" y="214"/>
                  </a:moveTo>
                  <a:cubicBezTo>
                    <a:pt x="375" y="214"/>
                    <a:pt x="429" y="259"/>
                    <a:pt x="429" y="321"/>
                  </a:cubicBezTo>
                  <a:cubicBezTo>
                    <a:pt x="429" y="375"/>
                    <a:pt x="375" y="419"/>
                    <a:pt x="322" y="419"/>
                  </a:cubicBezTo>
                  <a:cubicBezTo>
                    <a:pt x="259" y="419"/>
                    <a:pt x="215" y="375"/>
                    <a:pt x="215" y="321"/>
                  </a:cubicBezTo>
                  <a:cubicBezTo>
                    <a:pt x="215" y="259"/>
                    <a:pt x="259" y="214"/>
                    <a:pt x="322" y="214"/>
                  </a:cubicBezTo>
                  <a:close/>
                  <a:moveTo>
                    <a:pt x="322" y="0"/>
                  </a:moveTo>
                  <a:cubicBezTo>
                    <a:pt x="143" y="0"/>
                    <a:pt x="1" y="143"/>
                    <a:pt x="1" y="321"/>
                  </a:cubicBezTo>
                  <a:cubicBezTo>
                    <a:pt x="1" y="491"/>
                    <a:pt x="143" y="634"/>
                    <a:pt x="322" y="634"/>
                  </a:cubicBezTo>
                  <a:cubicBezTo>
                    <a:pt x="491" y="634"/>
                    <a:pt x="634" y="491"/>
                    <a:pt x="634" y="321"/>
                  </a:cubicBezTo>
                  <a:cubicBezTo>
                    <a:pt x="634" y="143"/>
                    <a:pt x="49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913627" y="1528452"/>
              <a:ext cx="65382" cy="59576"/>
            </a:xfrm>
            <a:custGeom>
              <a:avLst/>
              <a:gdLst/>
              <a:ahLst/>
              <a:cxnLst/>
              <a:rect l="l" t="t" r="r" b="b"/>
              <a:pathLst>
                <a:path w="1036" h="944" extrusionOk="0">
                  <a:moveTo>
                    <a:pt x="518" y="212"/>
                  </a:moveTo>
                  <a:cubicBezTo>
                    <a:pt x="581" y="212"/>
                    <a:pt x="652" y="239"/>
                    <a:pt x="697" y="284"/>
                  </a:cubicBezTo>
                  <a:cubicBezTo>
                    <a:pt x="804" y="391"/>
                    <a:pt x="804" y="551"/>
                    <a:pt x="697" y="659"/>
                  </a:cubicBezTo>
                  <a:cubicBezTo>
                    <a:pt x="652" y="703"/>
                    <a:pt x="590" y="730"/>
                    <a:pt x="518" y="730"/>
                  </a:cubicBezTo>
                  <a:cubicBezTo>
                    <a:pt x="447" y="730"/>
                    <a:pt x="384" y="703"/>
                    <a:pt x="331" y="659"/>
                  </a:cubicBezTo>
                  <a:cubicBezTo>
                    <a:pt x="233" y="551"/>
                    <a:pt x="233" y="391"/>
                    <a:pt x="331" y="284"/>
                  </a:cubicBezTo>
                  <a:cubicBezTo>
                    <a:pt x="384" y="239"/>
                    <a:pt x="447" y="212"/>
                    <a:pt x="518" y="212"/>
                  </a:cubicBezTo>
                  <a:close/>
                  <a:moveTo>
                    <a:pt x="517" y="1"/>
                  </a:moveTo>
                  <a:cubicBezTo>
                    <a:pt x="396" y="1"/>
                    <a:pt x="273" y="47"/>
                    <a:pt x="179" y="141"/>
                  </a:cubicBezTo>
                  <a:cubicBezTo>
                    <a:pt x="1" y="320"/>
                    <a:pt x="1" y="623"/>
                    <a:pt x="179" y="810"/>
                  </a:cubicBezTo>
                  <a:cubicBezTo>
                    <a:pt x="268" y="899"/>
                    <a:pt x="393" y="944"/>
                    <a:pt x="518" y="944"/>
                  </a:cubicBezTo>
                  <a:cubicBezTo>
                    <a:pt x="643" y="944"/>
                    <a:pt x="759" y="899"/>
                    <a:pt x="848" y="810"/>
                  </a:cubicBezTo>
                  <a:cubicBezTo>
                    <a:pt x="1036" y="623"/>
                    <a:pt x="1036" y="320"/>
                    <a:pt x="848" y="141"/>
                  </a:cubicBezTo>
                  <a:cubicBezTo>
                    <a:pt x="759" y="47"/>
                    <a:pt x="63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782487" y="1613901"/>
              <a:ext cx="41148" cy="41148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30" y="214"/>
                  </a:moveTo>
                  <a:cubicBezTo>
                    <a:pt x="393" y="214"/>
                    <a:pt x="437" y="268"/>
                    <a:pt x="437" y="330"/>
                  </a:cubicBezTo>
                  <a:cubicBezTo>
                    <a:pt x="437" y="393"/>
                    <a:pt x="393" y="446"/>
                    <a:pt x="330" y="446"/>
                  </a:cubicBezTo>
                  <a:cubicBezTo>
                    <a:pt x="268" y="446"/>
                    <a:pt x="214" y="393"/>
                    <a:pt x="214" y="330"/>
                  </a:cubicBezTo>
                  <a:cubicBezTo>
                    <a:pt x="214" y="268"/>
                    <a:pt x="268" y="214"/>
                    <a:pt x="330" y="214"/>
                  </a:cubicBezTo>
                  <a:close/>
                  <a:moveTo>
                    <a:pt x="330" y="0"/>
                  </a:moveTo>
                  <a:cubicBezTo>
                    <a:pt x="143" y="0"/>
                    <a:pt x="0" y="152"/>
                    <a:pt x="0" y="330"/>
                  </a:cubicBezTo>
                  <a:cubicBezTo>
                    <a:pt x="0" y="509"/>
                    <a:pt x="143" y="652"/>
                    <a:pt x="330" y="652"/>
                  </a:cubicBezTo>
                  <a:cubicBezTo>
                    <a:pt x="509" y="652"/>
                    <a:pt x="651" y="509"/>
                    <a:pt x="651" y="330"/>
                  </a:cubicBezTo>
                  <a:cubicBezTo>
                    <a:pt x="651" y="152"/>
                    <a:pt x="50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D864B77-74A0-CBBF-205A-E1B087B2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48" y="2849189"/>
            <a:ext cx="2443730" cy="14359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167A855-F563-72E6-C506-1A655742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48" y="696036"/>
            <a:ext cx="2443730" cy="1439850"/>
          </a:xfrm>
          <a:prstGeom prst="rect">
            <a:avLst/>
          </a:prstGeom>
        </p:spPr>
      </p:pic>
      <p:sp>
        <p:nvSpPr>
          <p:cNvPr id="40" name="Google Shape;716;p33">
            <a:extLst>
              <a:ext uri="{FF2B5EF4-FFF2-40B4-BE49-F238E27FC236}">
                <a16:creationId xmlns:a16="http://schemas.microsoft.com/office/drawing/2014/main" id="{AF87BB61-DC70-BB95-071D-5ED84B04BC04}"/>
              </a:ext>
            </a:extLst>
          </p:cNvPr>
          <p:cNvSpPr txBox="1">
            <a:spLocks/>
          </p:cNvSpPr>
          <p:nvPr/>
        </p:nvSpPr>
        <p:spPr>
          <a:xfrm>
            <a:off x="82018" y="294429"/>
            <a:ext cx="4044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b="1" dirty="0">
                <a:latin typeface="Montagu Slab" panose="020B0604020202020204" charset="0"/>
              </a:rPr>
              <a:t>EMPATIA</a:t>
            </a:r>
          </a:p>
        </p:txBody>
      </p:sp>
      <p:sp>
        <p:nvSpPr>
          <p:cNvPr id="41" name="Google Shape;1112;p41">
            <a:extLst>
              <a:ext uri="{FF2B5EF4-FFF2-40B4-BE49-F238E27FC236}">
                <a16:creationId xmlns:a16="http://schemas.microsoft.com/office/drawing/2014/main" id="{27509899-559F-3B77-52E1-44BE8920010B}"/>
              </a:ext>
            </a:extLst>
          </p:cNvPr>
          <p:cNvSpPr txBox="1">
            <a:spLocks/>
          </p:cNvSpPr>
          <p:nvPr/>
        </p:nvSpPr>
        <p:spPr>
          <a:xfrm>
            <a:off x="1078940" y="1788895"/>
            <a:ext cx="1937588" cy="10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Número total de itens: </a:t>
            </a:r>
            <a:r>
              <a:rPr lang="pt-BR" sz="1100" b="0" dirty="0"/>
              <a:t>27</a:t>
            </a:r>
          </a:p>
          <a:p>
            <a:pPr marL="0" indent="0"/>
            <a:r>
              <a:rPr lang="pt-BR" sz="1100" dirty="0"/>
              <a:t>Igual ou acima do valor de referência:</a:t>
            </a:r>
            <a:r>
              <a:rPr lang="pt-BR" sz="1100" b="0" dirty="0"/>
              <a:t> 16</a:t>
            </a:r>
            <a:endParaRPr lang="pt-BR" sz="1100" dirty="0"/>
          </a:p>
        </p:txBody>
      </p:sp>
      <p:sp>
        <p:nvSpPr>
          <p:cNvPr id="42" name="Google Shape;1112;p41">
            <a:extLst>
              <a:ext uri="{FF2B5EF4-FFF2-40B4-BE49-F238E27FC236}">
                <a16:creationId xmlns:a16="http://schemas.microsoft.com/office/drawing/2014/main" id="{5625BA5D-FE1E-8C8F-3D51-0F733545149E}"/>
              </a:ext>
            </a:extLst>
          </p:cNvPr>
          <p:cNvSpPr txBox="1">
            <a:spLocks/>
          </p:cNvSpPr>
          <p:nvPr/>
        </p:nvSpPr>
        <p:spPr>
          <a:xfrm>
            <a:off x="5839654" y="3919402"/>
            <a:ext cx="2522928" cy="10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Valor médio final da usabilidade do protótipo: 3,38</a:t>
            </a:r>
          </a:p>
          <a:p>
            <a:pPr marL="0" indent="0"/>
            <a:r>
              <a:rPr lang="pt-BR" sz="1100" dirty="0"/>
              <a:t>Desvio-padrão:</a:t>
            </a:r>
            <a:r>
              <a:rPr lang="pt-BR" sz="1100" b="0" dirty="0"/>
              <a:t> 0,8</a:t>
            </a:r>
          </a:p>
        </p:txBody>
      </p:sp>
      <p:sp>
        <p:nvSpPr>
          <p:cNvPr id="45" name="Google Shape;1112;p41">
            <a:extLst>
              <a:ext uri="{FF2B5EF4-FFF2-40B4-BE49-F238E27FC236}">
                <a16:creationId xmlns:a16="http://schemas.microsoft.com/office/drawing/2014/main" id="{9579BBBE-1A28-8DB1-3098-A99B252FB6FD}"/>
              </a:ext>
            </a:extLst>
          </p:cNvPr>
          <p:cNvSpPr txBox="1">
            <a:spLocks/>
          </p:cNvSpPr>
          <p:nvPr/>
        </p:nvSpPr>
        <p:spPr>
          <a:xfrm>
            <a:off x="6068446" y="1801094"/>
            <a:ext cx="1937588" cy="106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Número total de itens: </a:t>
            </a:r>
            <a:r>
              <a:rPr lang="pt-BR" sz="1100" b="0" dirty="0"/>
              <a:t>23</a:t>
            </a:r>
          </a:p>
          <a:p>
            <a:pPr marL="0" indent="0"/>
            <a:r>
              <a:rPr lang="pt-BR" sz="1100" dirty="0"/>
              <a:t>Igual ou acima do valor de referência:</a:t>
            </a:r>
            <a:r>
              <a:rPr lang="pt-BR" sz="1100" b="0" dirty="0"/>
              <a:t> 18</a:t>
            </a:r>
            <a:endParaRPr lang="pt-BR" sz="1100" dirty="0"/>
          </a:p>
        </p:txBody>
      </p:sp>
      <p:sp>
        <p:nvSpPr>
          <p:cNvPr id="46" name="Google Shape;716;p33">
            <a:extLst>
              <a:ext uri="{FF2B5EF4-FFF2-40B4-BE49-F238E27FC236}">
                <a16:creationId xmlns:a16="http://schemas.microsoft.com/office/drawing/2014/main" id="{2E7FE30E-115A-4401-3422-565FF0CD77C2}"/>
              </a:ext>
            </a:extLst>
          </p:cNvPr>
          <p:cNvSpPr txBox="1">
            <a:spLocks/>
          </p:cNvSpPr>
          <p:nvPr/>
        </p:nvSpPr>
        <p:spPr>
          <a:xfrm>
            <a:off x="5078668" y="294429"/>
            <a:ext cx="4044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b="1" dirty="0">
                <a:latin typeface="Montagu Slab" panose="020B0604020202020204" charset="0"/>
              </a:rPr>
              <a:t>USABILIDADE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33B6414-E76A-FC57-1C8A-CCF472B0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535" y="706819"/>
            <a:ext cx="2443729" cy="14359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136961-26BF-F934-8F55-A52A97CC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594" y="2814053"/>
            <a:ext cx="2529880" cy="14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9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61"/>
          <p:cNvSpPr txBox="1">
            <a:spLocks noGrp="1"/>
          </p:cNvSpPr>
          <p:nvPr>
            <p:ph type="title"/>
          </p:nvPr>
        </p:nvSpPr>
        <p:spPr>
          <a:xfrm>
            <a:off x="1317936" y="2966398"/>
            <a:ext cx="3271562" cy="1862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11</a:t>
            </a:r>
            <a:br>
              <a:rPr lang="en" sz="4400" dirty="0"/>
            </a:br>
            <a:r>
              <a:rPr lang="en" sz="3200" dirty="0"/>
              <a:t>CON</a:t>
            </a:r>
            <a:r>
              <a:rPr lang="en" sz="3200" dirty="0">
                <a:solidFill>
                  <a:srgbClr val="2F202D"/>
                </a:solidFill>
              </a:rPr>
              <a:t>CLUSÕES</a:t>
            </a:r>
            <a:endParaRPr sz="4400" dirty="0">
              <a:solidFill>
                <a:srgbClr val="2F202D"/>
              </a:solidFill>
            </a:endParaRPr>
          </a:p>
        </p:txBody>
      </p:sp>
      <p:sp>
        <p:nvSpPr>
          <p:cNvPr id="2313" name="TextBox 2312">
            <a:extLst>
              <a:ext uri="{FF2B5EF4-FFF2-40B4-BE49-F238E27FC236}">
                <a16:creationId xmlns:a16="http://schemas.microsoft.com/office/drawing/2014/main" id="{487614C8-A575-DEFD-AC7E-DA5C999638AB}"/>
              </a:ext>
            </a:extLst>
          </p:cNvPr>
          <p:cNvSpPr txBox="1"/>
          <p:nvPr/>
        </p:nvSpPr>
        <p:spPr>
          <a:xfrm>
            <a:off x="45074" y="3598526"/>
            <a:ext cx="789890" cy="55870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12" name="TextBox 2311">
            <a:extLst>
              <a:ext uri="{FF2B5EF4-FFF2-40B4-BE49-F238E27FC236}">
                <a16:creationId xmlns:a16="http://schemas.microsoft.com/office/drawing/2014/main" id="{1BF070E8-6004-537B-B649-FCA44E87EA83}"/>
              </a:ext>
            </a:extLst>
          </p:cNvPr>
          <p:cNvSpPr txBox="1"/>
          <p:nvPr/>
        </p:nvSpPr>
        <p:spPr>
          <a:xfrm>
            <a:off x="42675" y="2928718"/>
            <a:ext cx="789890" cy="55870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11" name="TextBox 2310">
            <a:extLst>
              <a:ext uri="{FF2B5EF4-FFF2-40B4-BE49-F238E27FC236}">
                <a16:creationId xmlns:a16="http://schemas.microsoft.com/office/drawing/2014/main" id="{D8644C1A-030F-2175-59E1-B2DCEC8EFBFA}"/>
              </a:ext>
            </a:extLst>
          </p:cNvPr>
          <p:cNvSpPr txBox="1"/>
          <p:nvPr/>
        </p:nvSpPr>
        <p:spPr>
          <a:xfrm>
            <a:off x="53553" y="1918730"/>
            <a:ext cx="829292" cy="710866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8" name="Google Shape;1381;p36">
            <a:extLst>
              <a:ext uri="{FF2B5EF4-FFF2-40B4-BE49-F238E27FC236}">
                <a16:creationId xmlns:a16="http://schemas.microsoft.com/office/drawing/2014/main" id="{20C9A11F-B0F5-BF17-6FCE-AA5B49C72442}"/>
              </a:ext>
            </a:extLst>
          </p:cNvPr>
          <p:cNvGrpSpPr/>
          <p:nvPr/>
        </p:nvGrpSpPr>
        <p:grpSpPr>
          <a:xfrm rot="20877962">
            <a:off x="524696" y="1997692"/>
            <a:ext cx="1843562" cy="1862053"/>
            <a:chOff x="1216625" y="238125"/>
            <a:chExt cx="5186725" cy="5238750"/>
          </a:xfrm>
        </p:grpSpPr>
        <p:sp>
          <p:nvSpPr>
            <p:cNvPr id="39" name="Google Shape;1382;p36">
              <a:extLst>
                <a:ext uri="{FF2B5EF4-FFF2-40B4-BE49-F238E27FC236}">
                  <a16:creationId xmlns:a16="http://schemas.microsoft.com/office/drawing/2014/main" id="{9E91E973-26C3-8A1C-A35D-A73E4A6D6BEB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383;p36">
              <a:extLst>
                <a:ext uri="{FF2B5EF4-FFF2-40B4-BE49-F238E27FC236}">
                  <a16:creationId xmlns:a16="http://schemas.microsoft.com/office/drawing/2014/main" id="{0B5AA793-31A0-D729-7467-8C86FE76713D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84;p36">
              <a:extLst>
                <a:ext uri="{FF2B5EF4-FFF2-40B4-BE49-F238E27FC236}">
                  <a16:creationId xmlns:a16="http://schemas.microsoft.com/office/drawing/2014/main" id="{CF7F06F0-8F8F-3051-521B-E6C09FB7FBE0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85;p36">
              <a:extLst>
                <a:ext uri="{FF2B5EF4-FFF2-40B4-BE49-F238E27FC236}">
                  <a16:creationId xmlns:a16="http://schemas.microsoft.com/office/drawing/2014/main" id="{58C6F5EE-7EEA-E106-130E-A6E9B418ED40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86;p36">
              <a:extLst>
                <a:ext uri="{FF2B5EF4-FFF2-40B4-BE49-F238E27FC236}">
                  <a16:creationId xmlns:a16="http://schemas.microsoft.com/office/drawing/2014/main" id="{A72456BC-99F4-02DF-2909-EB15FEC61345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87;p36">
              <a:extLst>
                <a:ext uri="{FF2B5EF4-FFF2-40B4-BE49-F238E27FC236}">
                  <a16:creationId xmlns:a16="http://schemas.microsoft.com/office/drawing/2014/main" id="{15DB7C80-8E3E-91CD-7854-4A260E75FDBE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88;p36">
              <a:extLst>
                <a:ext uri="{FF2B5EF4-FFF2-40B4-BE49-F238E27FC236}">
                  <a16:creationId xmlns:a16="http://schemas.microsoft.com/office/drawing/2014/main" id="{7C862BC1-5EAE-EF10-D608-7AEC60847A0D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9;p36">
              <a:extLst>
                <a:ext uri="{FF2B5EF4-FFF2-40B4-BE49-F238E27FC236}">
                  <a16:creationId xmlns:a16="http://schemas.microsoft.com/office/drawing/2014/main" id="{9DD94201-873A-B72D-0272-B305A598BCFB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0;p36">
              <a:extLst>
                <a:ext uri="{FF2B5EF4-FFF2-40B4-BE49-F238E27FC236}">
                  <a16:creationId xmlns:a16="http://schemas.microsoft.com/office/drawing/2014/main" id="{AAC66AE7-B4E9-1BF8-C895-A090F5A50481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1;p36">
              <a:extLst>
                <a:ext uri="{FF2B5EF4-FFF2-40B4-BE49-F238E27FC236}">
                  <a16:creationId xmlns:a16="http://schemas.microsoft.com/office/drawing/2014/main" id="{79413B11-C2DB-A34E-003B-7A76A41FB2FA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92;p36">
              <a:extLst>
                <a:ext uri="{FF2B5EF4-FFF2-40B4-BE49-F238E27FC236}">
                  <a16:creationId xmlns:a16="http://schemas.microsoft.com/office/drawing/2014/main" id="{DE58DE25-562F-B16A-774A-714205CDA4F3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93;p36">
              <a:extLst>
                <a:ext uri="{FF2B5EF4-FFF2-40B4-BE49-F238E27FC236}">
                  <a16:creationId xmlns:a16="http://schemas.microsoft.com/office/drawing/2014/main" id="{471B5211-6156-C378-EF26-EA9F34C46798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94;p36">
              <a:extLst>
                <a:ext uri="{FF2B5EF4-FFF2-40B4-BE49-F238E27FC236}">
                  <a16:creationId xmlns:a16="http://schemas.microsoft.com/office/drawing/2014/main" id="{C1746139-ECBB-ED7E-BFA5-7B818FF691D3}"/>
                </a:ext>
              </a:extLst>
            </p:cNvPr>
            <p:cNvSpPr/>
            <p:nvPr/>
          </p:nvSpPr>
          <p:spPr>
            <a:xfrm>
              <a:off x="2012650" y="3677576"/>
              <a:ext cx="635775" cy="98701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5;p36">
              <a:extLst>
                <a:ext uri="{FF2B5EF4-FFF2-40B4-BE49-F238E27FC236}">
                  <a16:creationId xmlns:a16="http://schemas.microsoft.com/office/drawing/2014/main" id="{C509177C-4D7D-F2FC-B14C-85EE66B7A7F5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6;p36">
              <a:extLst>
                <a:ext uri="{FF2B5EF4-FFF2-40B4-BE49-F238E27FC236}">
                  <a16:creationId xmlns:a16="http://schemas.microsoft.com/office/drawing/2014/main" id="{23BA4ACF-1DB8-303B-7BBE-8A343B89351F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97;p36">
              <a:extLst>
                <a:ext uri="{FF2B5EF4-FFF2-40B4-BE49-F238E27FC236}">
                  <a16:creationId xmlns:a16="http://schemas.microsoft.com/office/drawing/2014/main" id="{013001DA-5F07-F44D-4251-FC529ECDF09F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8;p36">
              <a:extLst>
                <a:ext uri="{FF2B5EF4-FFF2-40B4-BE49-F238E27FC236}">
                  <a16:creationId xmlns:a16="http://schemas.microsoft.com/office/drawing/2014/main" id="{8C49B85F-657E-D434-90AD-9B73C65E32A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9;p36">
              <a:extLst>
                <a:ext uri="{FF2B5EF4-FFF2-40B4-BE49-F238E27FC236}">
                  <a16:creationId xmlns:a16="http://schemas.microsoft.com/office/drawing/2014/main" id="{79872B28-C3EB-731A-3FDC-1E4B2DED8772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00;p36">
              <a:extLst>
                <a:ext uri="{FF2B5EF4-FFF2-40B4-BE49-F238E27FC236}">
                  <a16:creationId xmlns:a16="http://schemas.microsoft.com/office/drawing/2014/main" id="{28338C39-A06F-ABF5-B89D-0400B8519B7E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01;p36">
              <a:extLst>
                <a:ext uri="{FF2B5EF4-FFF2-40B4-BE49-F238E27FC236}">
                  <a16:creationId xmlns:a16="http://schemas.microsoft.com/office/drawing/2014/main" id="{0999C8C5-5308-2827-1E1A-F6DF49AAB65B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402;p36">
              <a:extLst>
                <a:ext uri="{FF2B5EF4-FFF2-40B4-BE49-F238E27FC236}">
                  <a16:creationId xmlns:a16="http://schemas.microsoft.com/office/drawing/2014/main" id="{16CAEB1F-F144-B110-48DA-132C55800473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03;p36">
              <a:extLst>
                <a:ext uri="{FF2B5EF4-FFF2-40B4-BE49-F238E27FC236}">
                  <a16:creationId xmlns:a16="http://schemas.microsoft.com/office/drawing/2014/main" id="{D2151EEA-E0CF-7989-624B-EC1F72D211CC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4;p36">
              <a:extLst>
                <a:ext uri="{FF2B5EF4-FFF2-40B4-BE49-F238E27FC236}">
                  <a16:creationId xmlns:a16="http://schemas.microsoft.com/office/drawing/2014/main" id="{AF1172ED-8E75-5535-F810-802EF730BEE3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405;p36">
              <a:extLst>
                <a:ext uri="{FF2B5EF4-FFF2-40B4-BE49-F238E27FC236}">
                  <a16:creationId xmlns:a16="http://schemas.microsoft.com/office/drawing/2014/main" id="{9B321CAD-A844-20AA-6921-517C30584BA8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06;p36">
              <a:extLst>
                <a:ext uri="{FF2B5EF4-FFF2-40B4-BE49-F238E27FC236}">
                  <a16:creationId xmlns:a16="http://schemas.microsoft.com/office/drawing/2014/main" id="{AA593AD6-7FF9-0848-4564-34265FCF4B5A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1407;p36">
              <a:extLst>
                <a:ext uri="{FF2B5EF4-FFF2-40B4-BE49-F238E27FC236}">
                  <a16:creationId xmlns:a16="http://schemas.microsoft.com/office/drawing/2014/main" id="{5426CA7B-1FE1-E659-DAD1-1B744D060B93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1408;p36">
              <a:extLst>
                <a:ext uri="{FF2B5EF4-FFF2-40B4-BE49-F238E27FC236}">
                  <a16:creationId xmlns:a16="http://schemas.microsoft.com/office/drawing/2014/main" id="{1C2A6D17-BE64-1420-AF11-BE4534669EB6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1409;p36">
              <a:extLst>
                <a:ext uri="{FF2B5EF4-FFF2-40B4-BE49-F238E27FC236}">
                  <a16:creationId xmlns:a16="http://schemas.microsoft.com/office/drawing/2014/main" id="{F35B1877-B4D5-42F3-2767-BFB4D5CE7D2F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1410;p36">
              <a:extLst>
                <a:ext uri="{FF2B5EF4-FFF2-40B4-BE49-F238E27FC236}">
                  <a16:creationId xmlns:a16="http://schemas.microsoft.com/office/drawing/2014/main" id="{6453EB65-832C-AF0A-E134-8DBC19688482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1411;p36">
              <a:extLst>
                <a:ext uri="{FF2B5EF4-FFF2-40B4-BE49-F238E27FC236}">
                  <a16:creationId xmlns:a16="http://schemas.microsoft.com/office/drawing/2014/main" id="{FC0B54E7-F362-F6FF-46A5-DA2AC36C7434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1412;p36">
              <a:extLst>
                <a:ext uri="{FF2B5EF4-FFF2-40B4-BE49-F238E27FC236}">
                  <a16:creationId xmlns:a16="http://schemas.microsoft.com/office/drawing/2014/main" id="{C5ABFD4A-0764-6EAB-30C9-765838083105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1413;p36">
              <a:extLst>
                <a:ext uri="{FF2B5EF4-FFF2-40B4-BE49-F238E27FC236}">
                  <a16:creationId xmlns:a16="http://schemas.microsoft.com/office/drawing/2014/main" id="{83EF0540-30FE-DB3C-0AAD-98A5AE5C5EE5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1" name="Google Shape;2331;p61"/>
          <p:cNvGrpSpPr/>
          <p:nvPr/>
        </p:nvGrpSpPr>
        <p:grpSpPr>
          <a:xfrm rot="1179308">
            <a:off x="4179894" y="-2074052"/>
            <a:ext cx="578062" cy="754536"/>
            <a:chOff x="1131231" y="577017"/>
            <a:chExt cx="394793" cy="515285"/>
          </a:xfrm>
        </p:grpSpPr>
        <p:sp>
          <p:nvSpPr>
            <p:cNvPr id="2332" name="Google Shape;2332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5" name="Google Shape;2335;p61"/>
          <p:cNvSpPr txBox="1">
            <a:spLocks noGrp="1"/>
          </p:cNvSpPr>
          <p:nvPr>
            <p:ph type="body" idx="1"/>
          </p:nvPr>
        </p:nvSpPr>
        <p:spPr>
          <a:xfrm>
            <a:off x="-2673500" y="-2967141"/>
            <a:ext cx="77040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Here’s an assortment of </a:t>
            </a:r>
            <a:r>
              <a:rPr lang="en" sz="1400" b="1" dirty="0"/>
              <a:t>alternative resources </a:t>
            </a:r>
            <a:r>
              <a:rPr lang="en" sz="1400" dirty="0"/>
              <a:t>whose style fits the one of this template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Vectors</a:t>
            </a:r>
            <a:endParaRPr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  <a:hlinkClick r:id="rId3"/>
              </a:rPr>
              <a:t>Flat mental health instagram stories</a:t>
            </a:r>
            <a:endParaRPr sz="22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6" name="Google Shape;2336;p61"/>
          <p:cNvGrpSpPr/>
          <p:nvPr/>
        </p:nvGrpSpPr>
        <p:grpSpPr>
          <a:xfrm>
            <a:off x="1372989" y="-2087349"/>
            <a:ext cx="1230618" cy="1815465"/>
            <a:chOff x="4336164" y="164721"/>
            <a:chExt cx="669469" cy="987632"/>
          </a:xfrm>
        </p:grpSpPr>
        <p:sp>
          <p:nvSpPr>
            <p:cNvPr id="2337" name="Google Shape;2337;p61"/>
            <p:cNvSpPr/>
            <p:nvPr/>
          </p:nvSpPr>
          <p:spPr>
            <a:xfrm>
              <a:off x="4336164" y="490727"/>
              <a:ext cx="562320" cy="116826"/>
            </a:xfrm>
            <a:custGeom>
              <a:avLst/>
              <a:gdLst/>
              <a:ahLst/>
              <a:cxnLst/>
              <a:rect l="l" t="t" r="r" b="b"/>
              <a:pathLst>
                <a:path w="8895" h="1848" extrusionOk="0">
                  <a:moveTo>
                    <a:pt x="1" y="1"/>
                  </a:moveTo>
                  <a:lnTo>
                    <a:pt x="1" y="1848"/>
                  </a:lnTo>
                  <a:lnTo>
                    <a:pt x="8895" y="1848"/>
                  </a:lnTo>
                  <a:cubicBezTo>
                    <a:pt x="8770" y="804"/>
                    <a:pt x="7887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1"/>
            <p:cNvSpPr/>
            <p:nvPr/>
          </p:nvSpPr>
          <p:spPr>
            <a:xfrm>
              <a:off x="4336164" y="607487"/>
              <a:ext cx="563458" cy="415718"/>
            </a:xfrm>
            <a:custGeom>
              <a:avLst/>
              <a:gdLst/>
              <a:ahLst/>
              <a:cxnLst/>
              <a:rect l="l" t="t" r="r" b="b"/>
              <a:pathLst>
                <a:path w="8913" h="6576" extrusionOk="0">
                  <a:moveTo>
                    <a:pt x="1" y="1"/>
                  </a:moveTo>
                  <a:lnTo>
                    <a:pt x="1" y="6575"/>
                  </a:lnTo>
                  <a:lnTo>
                    <a:pt x="8913" y="6575"/>
                  </a:lnTo>
                  <a:lnTo>
                    <a:pt x="8913" y="259"/>
                  </a:lnTo>
                  <a:cubicBezTo>
                    <a:pt x="8913" y="170"/>
                    <a:pt x="8904" y="81"/>
                    <a:pt x="8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1"/>
            <p:cNvSpPr/>
            <p:nvPr/>
          </p:nvSpPr>
          <p:spPr>
            <a:xfrm>
              <a:off x="4336164" y="1023133"/>
              <a:ext cx="606319" cy="129217"/>
            </a:xfrm>
            <a:custGeom>
              <a:avLst/>
              <a:gdLst/>
              <a:ahLst/>
              <a:cxnLst/>
              <a:rect l="l" t="t" r="r" b="b"/>
              <a:pathLst>
                <a:path w="9591" h="2044" extrusionOk="0">
                  <a:moveTo>
                    <a:pt x="1" y="0"/>
                  </a:moveTo>
                  <a:lnTo>
                    <a:pt x="1" y="2043"/>
                  </a:lnTo>
                  <a:lnTo>
                    <a:pt x="9591" y="2043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1"/>
            <p:cNvSpPr/>
            <p:nvPr/>
          </p:nvSpPr>
          <p:spPr>
            <a:xfrm>
              <a:off x="4632838" y="402477"/>
              <a:ext cx="138193" cy="254514"/>
            </a:xfrm>
            <a:custGeom>
              <a:avLst/>
              <a:gdLst/>
              <a:ahLst/>
              <a:cxnLst/>
              <a:rect l="l" t="t" r="r" b="b"/>
              <a:pathLst>
                <a:path w="2186" h="4026" extrusionOk="0">
                  <a:moveTo>
                    <a:pt x="1120" y="1"/>
                  </a:moveTo>
                  <a:cubicBezTo>
                    <a:pt x="1095" y="1"/>
                    <a:pt x="1069" y="2"/>
                    <a:pt x="1044" y="5"/>
                  </a:cubicBezTo>
                  <a:cubicBezTo>
                    <a:pt x="785" y="41"/>
                    <a:pt x="571" y="228"/>
                    <a:pt x="446" y="451"/>
                  </a:cubicBezTo>
                  <a:cubicBezTo>
                    <a:pt x="321" y="683"/>
                    <a:pt x="268" y="942"/>
                    <a:pt x="223" y="1192"/>
                  </a:cubicBezTo>
                  <a:cubicBezTo>
                    <a:pt x="62" y="2057"/>
                    <a:pt x="0" y="2940"/>
                    <a:pt x="18" y="3832"/>
                  </a:cubicBezTo>
                  <a:cubicBezTo>
                    <a:pt x="381" y="3953"/>
                    <a:pt x="778" y="4026"/>
                    <a:pt x="1169" y="4026"/>
                  </a:cubicBezTo>
                  <a:cubicBezTo>
                    <a:pt x="1470" y="4026"/>
                    <a:pt x="1767" y="3983"/>
                    <a:pt x="2043" y="3886"/>
                  </a:cubicBezTo>
                  <a:cubicBezTo>
                    <a:pt x="2043" y="3288"/>
                    <a:pt x="2052" y="2690"/>
                    <a:pt x="2141" y="1995"/>
                  </a:cubicBezTo>
                  <a:cubicBezTo>
                    <a:pt x="2186" y="1629"/>
                    <a:pt x="2034" y="915"/>
                    <a:pt x="1891" y="576"/>
                  </a:cubicBezTo>
                  <a:cubicBezTo>
                    <a:pt x="1758" y="269"/>
                    <a:pt x="1456" y="1"/>
                    <a:pt x="1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1"/>
            <p:cNvSpPr/>
            <p:nvPr/>
          </p:nvSpPr>
          <p:spPr>
            <a:xfrm>
              <a:off x="4633343" y="402477"/>
              <a:ext cx="135412" cy="229922"/>
            </a:xfrm>
            <a:custGeom>
              <a:avLst/>
              <a:gdLst/>
              <a:ahLst/>
              <a:cxnLst/>
              <a:rect l="l" t="t" r="r" b="b"/>
              <a:pathLst>
                <a:path w="2142" h="3637" extrusionOk="0">
                  <a:moveTo>
                    <a:pt x="1112" y="1"/>
                  </a:moveTo>
                  <a:cubicBezTo>
                    <a:pt x="1087" y="1"/>
                    <a:pt x="1061" y="2"/>
                    <a:pt x="1036" y="5"/>
                  </a:cubicBezTo>
                  <a:cubicBezTo>
                    <a:pt x="777" y="41"/>
                    <a:pt x="563" y="228"/>
                    <a:pt x="438" y="451"/>
                  </a:cubicBezTo>
                  <a:cubicBezTo>
                    <a:pt x="313" y="683"/>
                    <a:pt x="260" y="942"/>
                    <a:pt x="215" y="1192"/>
                  </a:cubicBezTo>
                  <a:cubicBezTo>
                    <a:pt x="72" y="1995"/>
                    <a:pt x="1" y="2815"/>
                    <a:pt x="10" y="3636"/>
                  </a:cubicBezTo>
                  <a:cubicBezTo>
                    <a:pt x="795" y="3119"/>
                    <a:pt x="1518" y="2512"/>
                    <a:pt x="2142" y="1780"/>
                  </a:cubicBezTo>
                  <a:cubicBezTo>
                    <a:pt x="2124" y="1397"/>
                    <a:pt x="1999" y="853"/>
                    <a:pt x="1883" y="576"/>
                  </a:cubicBezTo>
                  <a:cubicBezTo>
                    <a:pt x="1750" y="269"/>
                    <a:pt x="1448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1"/>
            <p:cNvSpPr/>
            <p:nvPr/>
          </p:nvSpPr>
          <p:spPr>
            <a:xfrm>
              <a:off x="4633912" y="644721"/>
              <a:ext cx="251606" cy="312484"/>
            </a:xfrm>
            <a:custGeom>
              <a:avLst/>
              <a:gdLst/>
              <a:ahLst/>
              <a:cxnLst/>
              <a:rect l="l" t="t" r="r" b="b"/>
              <a:pathLst>
                <a:path w="3980" h="4943" extrusionOk="0">
                  <a:moveTo>
                    <a:pt x="1" y="0"/>
                  </a:moveTo>
                  <a:cubicBezTo>
                    <a:pt x="19" y="1133"/>
                    <a:pt x="153" y="2266"/>
                    <a:pt x="393" y="3364"/>
                  </a:cubicBezTo>
                  <a:cubicBezTo>
                    <a:pt x="429" y="3533"/>
                    <a:pt x="563" y="3649"/>
                    <a:pt x="723" y="3729"/>
                  </a:cubicBezTo>
                  <a:cubicBezTo>
                    <a:pt x="1937" y="4381"/>
                    <a:pt x="2231" y="4604"/>
                    <a:pt x="3534" y="4943"/>
                  </a:cubicBezTo>
                  <a:cubicBezTo>
                    <a:pt x="3623" y="4800"/>
                    <a:pt x="3882" y="4693"/>
                    <a:pt x="3980" y="4550"/>
                  </a:cubicBezTo>
                  <a:cubicBezTo>
                    <a:pt x="3034" y="3631"/>
                    <a:pt x="3034" y="3631"/>
                    <a:pt x="1919" y="2418"/>
                  </a:cubicBezTo>
                  <a:cubicBezTo>
                    <a:pt x="2017" y="1642"/>
                    <a:pt x="2017" y="723"/>
                    <a:pt x="2026" y="54"/>
                  </a:cubicBezTo>
                  <a:lnTo>
                    <a:pt x="2026" y="54"/>
                  </a:lnTo>
                  <a:cubicBezTo>
                    <a:pt x="1754" y="149"/>
                    <a:pt x="1461" y="191"/>
                    <a:pt x="1164" y="191"/>
                  </a:cubicBezTo>
                  <a:cubicBezTo>
                    <a:pt x="769" y="191"/>
                    <a:pt x="368" y="117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1"/>
            <p:cNvSpPr/>
            <p:nvPr/>
          </p:nvSpPr>
          <p:spPr>
            <a:xfrm>
              <a:off x="4840882" y="911240"/>
              <a:ext cx="117395" cy="66505"/>
            </a:xfrm>
            <a:custGeom>
              <a:avLst/>
              <a:gdLst/>
              <a:ahLst/>
              <a:cxnLst/>
              <a:rect l="l" t="t" r="r" b="b"/>
              <a:pathLst>
                <a:path w="1857" h="1052" extrusionOk="0">
                  <a:moveTo>
                    <a:pt x="1496" y="0"/>
                  </a:moveTo>
                  <a:cubicBezTo>
                    <a:pt x="1464" y="0"/>
                    <a:pt x="1433" y="2"/>
                    <a:pt x="1401" y="4"/>
                  </a:cubicBezTo>
                  <a:cubicBezTo>
                    <a:pt x="955" y="22"/>
                    <a:pt x="509" y="102"/>
                    <a:pt x="81" y="209"/>
                  </a:cubicBezTo>
                  <a:lnTo>
                    <a:pt x="1" y="637"/>
                  </a:lnTo>
                  <a:cubicBezTo>
                    <a:pt x="367" y="878"/>
                    <a:pt x="786" y="1021"/>
                    <a:pt x="1223" y="1048"/>
                  </a:cubicBezTo>
                  <a:cubicBezTo>
                    <a:pt x="1259" y="1050"/>
                    <a:pt x="1295" y="1051"/>
                    <a:pt x="1332" y="1051"/>
                  </a:cubicBezTo>
                  <a:cubicBezTo>
                    <a:pt x="1457" y="1051"/>
                    <a:pt x="1581" y="1033"/>
                    <a:pt x="1678" y="950"/>
                  </a:cubicBezTo>
                  <a:cubicBezTo>
                    <a:pt x="1821" y="834"/>
                    <a:pt x="1839" y="628"/>
                    <a:pt x="1848" y="450"/>
                  </a:cubicBezTo>
                  <a:cubicBezTo>
                    <a:pt x="1856" y="316"/>
                    <a:pt x="1856" y="165"/>
                    <a:pt x="1749" y="75"/>
                  </a:cubicBezTo>
                  <a:cubicBezTo>
                    <a:pt x="1682" y="15"/>
                    <a:pt x="1590" y="0"/>
                    <a:pt x="1496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1"/>
            <p:cNvSpPr/>
            <p:nvPr/>
          </p:nvSpPr>
          <p:spPr>
            <a:xfrm>
              <a:off x="4942407" y="911999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9" y="1"/>
                  </a:moveTo>
                  <a:lnTo>
                    <a:pt x="1" y="233"/>
                  </a:lnTo>
                  <a:cubicBezTo>
                    <a:pt x="143" y="260"/>
                    <a:pt x="304" y="304"/>
                    <a:pt x="456" y="322"/>
                  </a:cubicBezTo>
                  <a:cubicBezTo>
                    <a:pt x="491" y="376"/>
                    <a:pt x="527" y="465"/>
                    <a:pt x="572" y="527"/>
                  </a:cubicBezTo>
                  <a:cubicBezTo>
                    <a:pt x="518" y="643"/>
                    <a:pt x="572" y="813"/>
                    <a:pt x="688" y="875"/>
                  </a:cubicBezTo>
                  <a:cubicBezTo>
                    <a:pt x="714" y="759"/>
                    <a:pt x="732" y="607"/>
                    <a:pt x="759" y="492"/>
                  </a:cubicBezTo>
                  <a:cubicBezTo>
                    <a:pt x="705" y="358"/>
                    <a:pt x="634" y="215"/>
                    <a:pt x="572" y="81"/>
                  </a:cubicBezTo>
                  <a:cubicBezTo>
                    <a:pt x="393" y="54"/>
                    <a:pt x="206" y="28"/>
                    <a:pt x="19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1"/>
            <p:cNvSpPr/>
            <p:nvPr/>
          </p:nvSpPr>
          <p:spPr>
            <a:xfrm>
              <a:off x="4932862" y="92951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59"/>
                    <a:pt x="303" y="304"/>
                    <a:pt x="446" y="330"/>
                  </a:cubicBezTo>
                  <a:cubicBezTo>
                    <a:pt x="491" y="384"/>
                    <a:pt x="526" y="473"/>
                    <a:pt x="571" y="527"/>
                  </a:cubicBezTo>
                  <a:cubicBezTo>
                    <a:pt x="517" y="643"/>
                    <a:pt x="571" y="812"/>
                    <a:pt x="678" y="875"/>
                  </a:cubicBezTo>
                  <a:cubicBezTo>
                    <a:pt x="705" y="759"/>
                    <a:pt x="732" y="616"/>
                    <a:pt x="758" y="500"/>
                  </a:cubicBezTo>
                  <a:cubicBezTo>
                    <a:pt x="696" y="357"/>
                    <a:pt x="633" y="223"/>
                    <a:pt x="571" y="81"/>
                  </a:cubicBezTo>
                  <a:cubicBezTo>
                    <a:pt x="393" y="54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1"/>
            <p:cNvSpPr/>
            <p:nvPr/>
          </p:nvSpPr>
          <p:spPr>
            <a:xfrm>
              <a:off x="4920977" y="93855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0"/>
                  </a:moveTo>
                  <a:lnTo>
                    <a:pt x="1" y="241"/>
                  </a:lnTo>
                  <a:cubicBezTo>
                    <a:pt x="143" y="259"/>
                    <a:pt x="304" y="303"/>
                    <a:pt x="456" y="330"/>
                  </a:cubicBezTo>
                  <a:cubicBezTo>
                    <a:pt x="500" y="384"/>
                    <a:pt x="536" y="473"/>
                    <a:pt x="572" y="526"/>
                  </a:cubicBezTo>
                  <a:cubicBezTo>
                    <a:pt x="518" y="642"/>
                    <a:pt x="572" y="812"/>
                    <a:pt x="688" y="874"/>
                  </a:cubicBezTo>
                  <a:cubicBezTo>
                    <a:pt x="714" y="758"/>
                    <a:pt x="732" y="616"/>
                    <a:pt x="759" y="491"/>
                  </a:cubicBezTo>
                  <a:cubicBezTo>
                    <a:pt x="705" y="357"/>
                    <a:pt x="634" y="223"/>
                    <a:pt x="581" y="80"/>
                  </a:cubicBezTo>
                  <a:cubicBezTo>
                    <a:pt x="393" y="54"/>
                    <a:pt x="206" y="27"/>
                    <a:pt x="27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1"/>
            <p:cNvSpPr/>
            <p:nvPr/>
          </p:nvSpPr>
          <p:spPr>
            <a:xfrm>
              <a:off x="4909156" y="948095"/>
              <a:ext cx="48551" cy="55884"/>
            </a:xfrm>
            <a:custGeom>
              <a:avLst/>
              <a:gdLst/>
              <a:ahLst/>
              <a:cxnLst/>
              <a:rect l="l" t="t" r="r" b="b"/>
              <a:pathLst>
                <a:path w="768" h="884" extrusionOk="0">
                  <a:moveTo>
                    <a:pt x="27" y="1"/>
                  </a:moveTo>
                  <a:lnTo>
                    <a:pt x="0" y="242"/>
                  </a:lnTo>
                  <a:cubicBezTo>
                    <a:pt x="152" y="268"/>
                    <a:pt x="313" y="313"/>
                    <a:pt x="455" y="331"/>
                  </a:cubicBezTo>
                  <a:cubicBezTo>
                    <a:pt x="500" y="384"/>
                    <a:pt x="536" y="474"/>
                    <a:pt x="580" y="527"/>
                  </a:cubicBezTo>
                  <a:cubicBezTo>
                    <a:pt x="518" y="643"/>
                    <a:pt x="580" y="822"/>
                    <a:pt x="687" y="884"/>
                  </a:cubicBezTo>
                  <a:cubicBezTo>
                    <a:pt x="714" y="768"/>
                    <a:pt x="741" y="616"/>
                    <a:pt x="768" y="500"/>
                  </a:cubicBezTo>
                  <a:cubicBezTo>
                    <a:pt x="705" y="358"/>
                    <a:pt x="634" y="224"/>
                    <a:pt x="580" y="90"/>
                  </a:cubicBezTo>
                  <a:cubicBezTo>
                    <a:pt x="393" y="63"/>
                    <a:pt x="214" y="36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1"/>
            <p:cNvSpPr/>
            <p:nvPr/>
          </p:nvSpPr>
          <p:spPr>
            <a:xfrm>
              <a:off x="4388065" y="393943"/>
              <a:ext cx="364386" cy="588492"/>
            </a:xfrm>
            <a:custGeom>
              <a:avLst/>
              <a:gdLst/>
              <a:ahLst/>
              <a:cxnLst/>
              <a:rect l="l" t="t" r="r" b="b"/>
              <a:pathLst>
                <a:path w="5764" h="9309" extrusionOk="0">
                  <a:moveTo>
                    <a:pt x="3118" y="0"/>
                  </a:moveTo>
                  <a:cubicBezTo>
                    <a:pt x="2212" y="0"/>
                    <a:pt x="1241" y="57"/>
                    <a:pt x="714" y="220"/>
                  </a:cubicBezTo>
                  <a:cubicBezTo>
                    <a:pt x="411" y="319"/>
                    <a:pt x="98" y="622"/>
                    <a:pt x="45" y="907"/>
                  </a:cubicBezTo>
                  <a:cubicBezTo>
                    <a:pt x="0" y="1121"/>
                    <a:pt x="18" y="1327"/>
                    <a:pt x="45" y="1532"/>
                  </a:cubicBezTo>
                  <a:cubicBezTo>
                    <a:pt x="143" y="2585"/>
                    <a:pt x="214" y="3682"/>
                    <a:pt x="268" y="4797"/>
                  </a:cubicBezTo>
                  <a:cubicBezTo>
                    <a:pt x="304" y="5359"/>
                    <a:pt x="321" y="5939"/>
                    <a:pt x="348" y="6510"/>
                  </a:cubicBezTo>
                  <a:cubicBezTo>
                    <a:pt x="330" y="6786"/>
                    <a:pt x="375" y="8294"/>
                    <a:pt x="375" y="8562"/>
                  </a:cubicBezTo>
                  <a:cubicBezTo>
                    <a:pt x="358" y="8870"/>
                    <a:pt x="1920" y="9309"/>
                    <a:pt x="3393" y="9309"/>
                  </a:cubicBezTo>
                  <a:cubicBezTo>
                    <a:pt x="4263" y="9309"/>
                    <a:pt x="5103" y="9155"/>
                    <a:pt x="5567" y="8731"/>
                  </a:cubicBezTo>
                  <a:cubicBezTo>
                    <a:pt x="5763" y="8499"/>
                    <a:pt x="5612" y="7768"/>
                    <a:pt x="5594" y="7500"/>
                  </a:cubicBezTo>
                  <a:cubicBezTo>
                    <a:pt x="5549" y="6822"/>
                    <a:pt x="5451" y="6135"/>
                    <a:pt x="5487" y="5457"/>
                  </a:cubicBezTo>
                  <a:cubicBezTo>
                    <a:pt x="5549" y="4012"/>
                    <a:pt x="5531" y="2576"/>
                    <a:pt x="5513" y="1130"/>
                  </a:cubicBezTo>
                  <a:cubicBezTo>
                    <a:pt x="5513" y="711"/>
                    <a:pt x="5576" y="399"/>
                    <a:pt x="5201" y="149"/>
                  </a:cubicBezTo>
                  <a:cubicBezTo>
                    <a:pt x="5083" y="73"/>
                    <a:pt x="4142" y="0"/>
                    <a:pt x="3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1"/>
            <p:cNvSpPr/>
            <p:nvPr/>
          </p:nvSpPr>
          <p:spPr>
            <a:xfrm>
              <a:off x="4393122" y="521197"/>
              <a:ext cx="350288" cy="470212"/>
            </a:xfrm>
            <a:custGeom>
              <a:avLst/>
              <a:gdLst/>
              <a:ahLst/>
              <a:cxnLst/>
              <a:rect l="l" t="t" r="r" b="b"/>
              <a:pathLst>
                <a:path w="5541" h="7438" extrusionOk="0">
                  <a:moveTo>
                    <a:pt x="1" y="1"/>
                  </a:moveTo>
                  <a:lnTo>
                    <a:pt x="1" y="1"/>
                  </a:lnTo>
                  <a:cubicBezTo>
                    <a:pt x="81" y="902"/>
                    <a:pt x="143" y="1838"/>
                    <a:pt x="188" y="2784"/>
                  </a:cubicBezTo>
                  <a:cubicBezTo>
                    <a:pt x="224" y="3346"/>
                    <a:pt x="241" y="3926"/>
                    <a:pt x="268" y="4497"/>
                  </a:cubicBezTo>
                  <a:cubicBezTo>
                    <a:pt x="250" y="4773"/>
                    <a:pt x="331" y="6281"/>
                    <a:pt x="295" y="6549"/>
                  </a:cubicBezTo>
                  <a:cubicBezTo>
                    <a:pt x="230" y="7092"/>
                    <a:pt x="1469" y="7437"/>
                    <a:pt x="2792" y="7437"/>
                  </a:cubicBezTo>
                  <a:cubicBezTo>
                    <a:pt x="3838" y="7437"/>
                    <a:pt x="4936" y="7222"/>
                    <a:pt x="5487" y="6718"/>
                  </a:cubicBezTo>
                  <a:cubicBezTo>
                    <a:pt x="5514" y="6691"/>
                    <a:pt x="5532" y="6629"/>
                    <a:pt x="5541" y="6549"/>
                  </a:cubicBezTo>
                  <a:lnTo>
                    <a:pt x="5541" y="6549"/>
                  </a:lnTo>
                  <a:cubicBezTo>
                    <a:pt x="4952" y="6961"/>
                    <a:pt x="4153" y="7222"/>
                    <a:pt x="3361" y="7222"/>
                  </a:cubicBezTo>
                  <a:cubicBezTo>
                    <a:pt x="2424" y="7222"/>
                    <a:pt x="1498" y="6856"/>
                    <a:pt x="946" y="5942"/>
                  </a:cubicBezTo>
                  <a:cubicBezTo>
                    <a:pt x="916" y="5880"/>
                    <a:pt x="957" y="5859"/>
                    <a:pt x="1034" y="5859"/>
                  </a:cubicBezTo>
                  <a:cubicBezTo>
                    <a:pt x="1189" y="5859"/>
                    <a:pt x="1490" y="5942"/>
                    <a:pt x="1669" y="5942"/>
                  </a:cubicBezTo>
                  <a:cubicBezTo>
                    <a:pt x="1250" y="5755"/>
                    <a:pt x="1134" y="5318"/>
                    <a:pt x="982" y="5005"/>
                  </a:cubicBezTo>
                  <a:cubicBezTo>
                    <a:pt x="233" y="3364"/>
                    <a:pt x="429" y="1553"/>
                    <a:pt x="1" y="1"/>
                  </a:cubicBezTo>
                  <a:close/>
                </a:path>
              </a:pathLst>
            </a:custGeom>
            <a:solidFill>
              <a:srgbClr val="5A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1"/>
            <p:cNvSpPr/>
            <p:nvPr/>
          </p:nvSpPr>
          <p:spPr>
            <a:xfrm>
              <a:off x="4530175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1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1" y="300"/>
                    <a:pt x="681" y="282"/>
                    <a:pt x="562" y="249"/>
                  </a:cubicBezTo>
                  <a:cubicBezTo>
                    <a:pt x="503" y="225"/>
                    <a:pt x="432" y="194"/>
                    <a:pt x="364" y="194"/>
                  </a:cubicBezTo>
                  <a:cubicBezTo>
                    <a:pt x="330" y="194"/>
                    <a:pt x="298" y="201"/>
                    <a:pt x="268" y="222"/>
                  </a:cubicBezTo>
                  <a:cubicBezTo>
                    <a:pt x="161" y="294"/>
                    <a:pt x="116" y="499"/>
                    <a:pt x="81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2" y="1632"/>
                  </a:cubicBezTo>
                  <a:cubicBezTo>
                    <a:pt x="232" y="2185"/>
                    <a:pt x="661" y="2658"/>
                    <a:pt x="1205" y="2854"/>
                  </a:cubicBezTo>
                  <a:cubicBezTo>
                    <a:pt x="1487" y="2957"/>
                    <a:pt x="1781" y="2991"/>
                    <a:pt x="2078" y="2991"/>
                  </a:cubicBezTo>
                  <a:cubicBezTo>
                    <a:pt x="2346" y="2991"/>
                    <a:pt x="2616" y="2964"/>
                    <a:pt x="2882" y="2934"/>
                  </a:cubicBezTo>
                  <a:cubicBezTo>
                    <a:pt x="3622" y="2854"/>
                    <a:pt x="4363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1"/>
            <p:cNvSpPr/>
            <p:nvPr/>
          </p:nvSpPr>
          <p:spPr>
            <a:xfrm>
              <a:off x="4396536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0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0" y="300"/>
                    <a:pt x="679" y="282"/>
                    <a:pt x="553" y="249"/>
                  </a:cubicBezTo>
                  <a:cubicBezTo>
                    <a:pt x="494" y="225"/>
                    <a:pt x="426" y="194"/>
                    <a:pt x="362" y="194"/>
                  </a:cubicBezTo>
                  <a:cubicBezTo>
                    <a:pt x="329" y="194"/>
                    <a:pt x="297" y="201"/>
                    <a:pt x="268" y="222"/>
                  </a:cubicBezTo>
                  <a:cubicBezTo>
                    <a:pt x="161" y="294"/>
                    <a:pt x="116" y="499"/>
                    <a:pt x="80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1" y="1632"/>
                  </a:cubicBezTo>
                  <a:cubicBezTo>
                    <a:pt x="223" y="2185"/>
                    <a:pt x="660" y="2658"/>
                    <a:pt x="1204" y="2854"/>
                  </a:cubicBezTo>
                  <a:cubicBezTo>
                    <a:pt x="1486" y="2957"/>
                    <a:pt x="1780" y="2991"/>
                    <a:pt x="2078" y="2991"/>
                  </a:cubicBezTo>
                  <a:cubicBezTo>
                    <a:pt x="2345" y="2991"/>
                    <a:pt x="2615" y="2964"/>
                    <a:pt x="2882" y="2934"/>
                  </a:cubicBezTo>
                  <a:cubicBezTo>
                    <a:pt x="3622" y="2854"/>
                    <a:pt x="4362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1"/>
            <p:cNvSpPr/>
            <p:nvPr/>
          </p:nvSpPr>
          <p:spPr>
            <a:xfrm>
              <a:off x="4715398" y="1035017"/>
              <a:ext cx="45137" cy="82120"/>
            </a:xfrm>
            <a:custGeom>
              <a:avLst/>
              <a:gdLst/>
              <a:ahLst/>
              <a:cxnLst/>
              <a:rect l="l" t="t" r="r" b="b"/>
              <a:pathLst>
                <a:path w="714" h="1299" extrusionOk="0">
                  <a:moveTo>
                    <a:pt x="675" y="0"/>
                  </a:moveTo>
                  <a:cubicBezTo>
                    <a:pt x="669" y="0"/>
                    <a:pt x="662" y="3"/>
                    <a:pt x="657" y="9"/>
                  </a:cubicBezTo>
                  <a:cubicBezTo>
                    <a:pt x="371" y="258"/>
                    <a:pt x="157" y="588"/>
                    <a:pt x="59" y="954"/>
                  </a:cubicBezTo>
                  <a:cubicBezTo>
                    <a:pt x="32" y="1052"/>
                    <a:pt x="14" y="1159"/>
                    <a:pt x="5" y="1266"/>
                  </a:cubicBezTo>
                  <a:cubicBezTo>
                    <a:pt x="0" y="1286"/>
                    <a:pt x="15" y="1298"/>
                    <a:pt x="30" y="1298"/>
                  </a:cubicBezTo>
                  <a:cubicBezTo>
                    <a:pt x="43" y="1298"/>
                    <a:pt x="55" y="1291"/>
                    <a:pt x="59" y="1275"/>
                  </a:cubicBezTo>
                  <a:cubicBezTo>
                    <a:pt x="95" y="910"/>
                    <a:pt x="237" y="562"/>
                    <a:pt x="469" y="276"/>
                  </a:cubicBezTo>
                  <a:cubicBezTo>
                    <a:pt x="541" y="196"/>
                    <a:pt x="612" y="116"/>
                    <a:pt x="692" y="53"/>
                  </a:cubicBezTo>
                  <a:cubicBezTo>
                    <a:pt x="713" y="32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1"/>
            <p:cNvSpPr/>
            <p:nvPr/>
          </p:nvSpPr>
          <p:spPr>
            <a:xfrm>
              <a:off x="4708634" y="1011817"/>
              <a:ext cx="35022" cy="79338"/>
            </a:xfrm>
            <a:custGeom>
              <a:avLst/>
              <a:gdLst/>
              <a:ahLst/>
              <a:cxnLst/>
              <a:rect l="l" t="t" r="r" b="b"/>
              <a:pathLst>
                <a:path w="554" h="1255" extrusionOk="0">
                  <a:moveTo>
                    <a:pt x="513" y="0"/>
                  </a:moveTo>
                  <a:cubicBezTo>
                    <a:pt x="507" y="0"/>
                    <a:pt x="500" y="3"/>
                    <a:pt x="496" y="10"/>
                  </a:cubicBezTo>
                  <a:cubicBezTo>
                    <a:pt x="211" y="349"/>
                    <a:pt x="32" y="786"/>
                    <a:pt x="5" y="1223"/>
                  </a:cubicBezTo>
                  <a:cubicBezTo>
                    <a:pt x="0" y="1243"/>
                    <a:pt x="15" y="1255"/>
                    <a:pt x="30" y="1255"/>
                  </a:cubicBezTo>
                  <a:cubicBezTo>
                    <a:pt x="42" y="1255"/>
                    <a:pt x="55" y="1248"/>
                    <a:pt x="59" y="1232"/>
                  </a:cubicBezTo>
                  <a:cubicBezTo>
                    <a:pt x="86" y="795"/>
                    <a:pt x="255" y="376"/>
                    <a:pt x="541" y="45"/>
                  </a:cubicBezTo>
                  <a:cubicBezTo>
                    <a:pt x="554" y="25"/>
                    <a:pt x="53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1"/>
            <p:cNvSpPr/>
            <p:nvPr/>
          </p:nvSpPr>
          <p:spPr>
            <a:xfrm>
              <a:off x="4507038" y="164721"/>
              <a:ext cx="165883" cy="174986"/>
            </a:xfrm>
            <a:custGeom>
              <a:avLst/>
              <a:gdLst/>
              <a:ahLst/>
              <a:cxnLst/>
              <a:rect l="l" t="t" r="r" b="b"/>
              <a:pathLst>
                <a:path w="2624" h="2768" extrusionOk="0">
                  <a:moveTo>
                    <a:pt x="1444" y="1"/>
                  </a:moveTo>
                  <a:cubicBezTo>
                    <a:pt x="895" y="1"/>
                    <a:pt x="375" y="306"/>
                    <a:pt x="170" y="858"/>
                  </a:cubicBezTo>
                  <a:cubicBezTo>
                    <a:pt x="1" y="1295"/>
                    <a:pt x="72" y="1812"/>
                    <a:pt x="331" y="2205"/>
                  </a:cubicBezTo>
                  <a:cubicBezTo>
                    <a:pt x="465" y="2419"/>
                    <a:pt x="652" y="2589"/>
                    <a:pt x="830" y="2767"/>
                  </a:cubicBezTo>
                  <a:cubicBezTo>
                    <a:pt x="1348" y="2312"/>
                    <a:pt x="1874" y="1875"/>
                    <a:pt x="2391" y="1420"/>
                  </a:cubicBezTo>
                  <a:cubicBezTo>
                    <a:pt x="2409" y="1402"/>
                    <a:pt x="2445" y="1384"/>
                    <a:pt x="2445" y="1358"/>
                  </a:cubicBezTo>
                  <a:cubicBezTo>
                    <a:pt x="2525" y="983"/>
                    <a:pt x="2623" y="581"/>
                    <a:pt x="2293" y="287"/>
                  </a:cubicBezTo>
                  <a:cubicBezTo>
                    <a:pt x="2177" y="180"/>
                    <a:pt x="2026" y="109"/>
                    <a:pt x="1874" y="64"/>
                  </a:cubicBezTo>
                  <a:cubicBezTo>
                    <a:pt x="1732" y="22"/>
                    <a:pt x="1587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1"/>
            <p:cNvSpPr/>
            <p:nvPr/>
          </p:nvSpPr>
          <p:spPr>
            <a:xfrm>
              <a:off x="4529037" y="298992"/>
              <a:ext cx="84079" cy="135222"/>
            </a:xfrm>
            <a:custGeom>
              <a:avLst/>
              <a:gdLst/>
              <a:ahLst/>
              <a:cxnLst/>
              <a:rect l="l" t="t" r="r" b="b"/>
              <a:pathLst>
                <a:path w="1330" h="2139" extrusionOk="0">
                  <a:moveTo>
                    <a:pt x="268" y="1"/>
                  </a:moveTo>
                  <a:cubicBezTo>
                    <a:pt x="224" y="545"/>
                    <a:pt x="143" y="1089"/>
                    <a:pt x="27" y="1615"/>
                  </a:cubicBezTo>
                  <a:cubicBezTo>
                    <a:pt x="1" y="1740"/>
                    <a:pt x="45" y="1874"/>
                    <a:pt x="152" y="1954"/>
                  </a:cubicBezTo>
                  <a:cubicBezTo>
                    <a:pt x="338" y="2074"/>
                    <a:pt x="543" y="2139"/>
                    <a:pt x="753" y="2139"/>
                  </a:cubicBezTo>
                  <a:cubicBezTo>
                    <a:pt x="826" y="2139"/>
                    <a:pt x="900" y="2131"/>
                    <a:pt x="973" y="2115"/>
                  </a:cubicBezTo>
                  <a:cubicBezTo>
                    <a:pt x="1107" y="2088"/>
                    <a:pt x="1214" y="1972"/>
                    <a:pt x="1223" y="1838"/>
                  </a:cubicBezTo>
                  <a:cubicBezTo>
                    <a:pt x="1258" y="1491"/>
                    <a:pt x="1294" y="1134"/>
                    <a:pt x="1330" y="79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1"/>
            <p:cNvSpPr/>
            <p:nvPr/>
          </p:nvSpPr>
          <p:spPr>
            <a:xfrm>
              <a:off x="4539215" y="298992"/>
              <a:ext cx="73901" cy="108355"/>
            </a:xfrm>
            <a:custGeom>
              <a:avLst/>
              <a:gdLst/>
              <a:ahLst/>
              <a:cxnLst/>
              <a:rect l="l" t="t" r="r" b="b"/>
              <a:pathLst>
                <a:path w="1169" h="1714" extrusionOk="0">
                  <a:moveTo>
                    <a:pt x="107" y="1"/>
                  </a:moveTo>
                  <a:cubicBezTo>
                    <a:pt x="80" y="313"/>
                    <a:pt x="45" y="625"/>
                    <a:pt x="0" y="937"/>
                  </a:cubicBezTo>
                  <a:cubicBezTo>
                    <a:pt x="134" y="1223"/>
                    <a:pt x="366" y="1428"/>
                    <a:pt x="660" y="1589"/>
                  </a:cubicBezTo>
                  <a:cubicBezTo>
                    <a:pt x="794" y="1642"/>
                    <a:pt x="937" y="1687"/>
                    <a:pt x="1080" y="1714"/>
                  </a:cubicBezTo>
                  <a:cubicBezTo>
                    <a:pt x="1106" y="1401"/>
                    <a:pt x="1133" y="1089"/>
                    <a:pt x="1169" y="795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1"/>
            <p:cNvSpPr/>
            <p:nvPr/>
          </p:nvSpPr>
          <p:spPr>
            <a:xfrm>
              <a:off x="4519997" y="206001"/>
              <a:ext cx="157412" cy="161710"/>
            </a:xfrm>
            <a:custGeom>
              <a:avLst/>
              <a:gdLst/>
              <a:ahLst/>
              <a:cxnLst/>
              <a:rect l="l" t="t" r="r" b="b"/>
              <a:pathLst>
                <a:path w="2490" h="2558" extrusionOk="0">
                  <a:moveTo>
                    <a:pt x="1734" y="0"/>
                  </a:moveTo>
                  <a:cubicBezTo>
                    <a:pt x="1391" y="0"/>
                    <a:pt x="1057" y="71"/>
                    <a:pt x="741" y="223"/>
                  </a:cubicBezTo>
                  <a:cubicBezTo>
                    <a:pt x="723" y="419"/>
                    <a:pt x="732" y="651"/>
                    <a:pt x="714" y="847"/>
                  </a:cubicBezTo>
                  <a:lnTo>
                    <a:pt x="509" y="1151"/>
                  </a:lnTo>
                  <a:cubicBezTo>
                    <a:pt x="509" y="1052"/>
                    <a:pt x="429" y="963"/>
                    <a:pt x="331" y="945"/>
                  </a:cubicBezTo>
                  <a:cubicBezTo>
                    <a:pt x="318" y="943"/>
                    <a:pt x="304" y="941"/>
                    <a:pt x="290" y="941"/>
                  </a:cubicBezTo>
                  <a:cubicBezTo>
                    <a:pt x="211" y="941"/>
                    <a:pt x="127" y="983"/>
                    <a:pt x="81" y="1044"/>
                  </a:cubicBezTo>
                  <a:cubicBezTo>
                    <a:pt x="19" y="1124"/>
                    <a:pt x="1" y="1231"/>
                    <a:pt x="28" y="1329"/>
                  </a:cubicBezTo>
                  <a:cubicBezTo>
                    <a:pt x="60" y="1491"/>
                    <a:pt x="210" y="1609"/>
                    <a:pt x="378" y="1609"/>
                  </a:cubicBezTo>
                  <a:cubicBezTo>
                    <a:pt x="395" y="1609"/>
                    <a:pt x="412" y="1608"/>
                    <a:pt x="429" y="1606"/>
                  </a:cubicBezTo>
                  <a:cubicBezTo>
                    <a:pt x="445" y="2052"/>
                    <a:pt x="727" y="2558"/>
                    <a:pt x="1484" y="2558"/>
                  </a:cubicBezTo>
                  <a:cubicBezTo>
                    <a:pt x="1559" y="2558"/>
                    <a:pt x="1638" y="2553"/>
                    <a:pt x="1723" y="2542"/>
                  </a:cubicBezTo>
                  <a:cubicBezTo>
                    <a:pt x="2490" y="2453"/>
                    <a:pt x="2285" y="1418"/>
                    <a:pt x="2276" y="517"/>
                  </a:cubicBezTo>
                  <a:cubicBezTo>
                    <a:pt x="2276" y="490"/>
                    <a:pt x="2213" y="205"/>
                    <a:pt x="2160" y="35"/>
                  </a:cubicBezTo>
                  <a:cubicBezTo>
                    <a:pt x="2017" y="12"/>
                    <a:pt x="1874" y="0"/>
                    <a:pt x="1734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1"/>
            <p:cNvSpPr/>
            <p:nvPr/>
          </p:nvSpPr>
          <p:spPr>
            <a:xfrm>
              <a:off x="4529037" y="270166"/>
              <a:ext cx="20925" cy="18396"/>
            </a:xfrm>
            <a:custGeom>
              <a:avLst/>
              <a:gdLst/>
              <a:ahLst/>
              <a:cxnLst/>
              <a:rect l="l" t="t" r="r" b="b"/>
              <a:pathLst>
                <a:path w="331" h="291" extrusionOk="0">
                  <a:moveTo>
                    <a:pt x="119" y="1"/>
                  </a:moveTo>
                  <a:cubicBezTo>
                    <a:pt x="77" y="1"/>
                    <a:pt x="35" y="19"/>
                    <a:pt x="9" y="55"/>
                  </a:cubicBezTo>
                  <a:cubicBezTo>
                    <a:pt x="1" y="64"/>
                    <a:pt x="9" y="82"/>
                    <a:pt x="18" y="91"/>
                  </a:cubicBezTo>
                  <a:cubicBezTo>
                    <a:pt x="21" y="94"/>
                    <a:pt x="24" y="95"/>
                    <a:pt x="28" y="95"/>
                  </a:cubicBezTo>
                  <a:cubicBezTo>
                    <a:pt x="37" y="95"/>
                    <a:pt x="48" y="88"/>
                    <a:pt x="54" y="82"/>
                  </a:cubicBezTo>
                  <a:cubicBezTo>
                    <a:pt x="67" y="61"/>
                    <a:pt x="89" y="52"/>
                    <a:pt x="113" y="52"/>
                  </a:cubicBezTo>
                  <a:cubicBezTo>
                    <a:pt x="140" y="52"/>
                    <a:pt x="169" y="63"/>
                    <a:pt x="188" y="82"/>
                  </a:cubicBezTo>
                  <a:cubicBezTo>
                    <a:pt x="250" y="127"/>
                    <a:pt x="259" y="207"/>
                    <a:pt x="277" y="269"/>
                  </a:cubicBezTo>
                  <a:cubicBezTo>
                    <a:pt x="277" y="282"/>
                    <a:pt x="287" y="291"/>
                    <a:pt x="295" y="291"/>
                  </a:cubicBezTo>
                  <a:cubicBezTo>
                    <a:pt x="298" y="291"/>
                    <a:pt x="301" y="290"/>
                    <a:pt x="304" y="287"/>
                  </a:cubicBezTo>
                  <a:cubicBezTo>
                    <a:pt x="322" y="287"/>
                    <a:pt x="331" y="269"/>
                    <a:pt x="322" y="260"/>
                  </a:cubicBezTo>
                  <a:cubicBezTo>
                    <a:pt x="304" y="171"/>
                    <a:pt x="286" y="82"/>
                    <a:pt x="206" y="29"/>
                  </a:cubicBezTo>
                  <a:cubicBezTo>
                    <a:pt x="180" y="10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1"/>
            <p:cNvSpPr/>
            <p:nvPr/>
          </p:nvSpPr>
          <p:spPr>
            <a:xfrm>
              <a:off x="4614189" y="337364"/>
              <a:ext cx="12454" cy="3983"/>
            </a:xfrm>
            <a:custGeom>
              <a:avLst/>
              <a:gdLst/>
              <a:ahLst/>
              <a:cxnLst/>
              <a:rect l="l" t="t" r="r" b="b"/>
              <a:pathLst>
                <a:path w="197" h="63" extrusionOk="0">
                  <a:moveTo>
                    <a:pt x="36" y="0"/>
                  </a:moveTo>
                  <a:cubicBezTo>
                    <a:pt x="18" y="0"/>
                    <a:pt x="10" y="9"/>
                    <a:pt x="10" y="18"/>
                  </a:cubicBezTo>
                  <a:cubicBezTo>
                    <a:pt x="1" y="36"/>
                    <a:pt x="10" y="54"/>
                    <a:pt x="27" y="54"/>
                  </a:cubicBezTo>
                  <a:cubicBezTo>
                    <a:pt x="72" y="54"/>
                    <a:pt x="117" y="63"/>
                    <a:pt x="161" y="63"/>
                  </a:cubicBezTo>
                  <a:cubicBezTo>
                    <a:pt x="179" y="63"/>
                    <a:pt x="188" y="63"/>
                    <a:pt x="188" y="45"/>
                  </a:cubicBezTo>
                  <a:cubicBezTo>
                    <a:pt x="197" y="36"/>
                    <a:pt x="188" y="18"/>
                    <a:pt x="170" y="18"/>
                  </a:cubicBezTo>
                  <a:cubicBezTo>
                    <a:pt x="126" y="9"/>
                    <a:pt x="81" y="9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4629234" y="265235"/>
              <a:ext cx="19408" cy="46844"/>
            </a:xfrm>
            <a:custGeom>
              <a:avLst/>
              <a:gdLst/>
              <a:ahLst/>
              <a:cxnLst/>
              <a:rect l="l" t="t" r="r" b="b"/>
              <a:pathLst>
                <a:path w="307" h="741" extrusionOk="0">
                  <a:moveTo>
                    <a:pt x="33" y="0"/>
                  </a:moveTo>
                  <a:cubicBezTo>
                    <a:pt x="16" y="0"/>
                    <a:pt x="1" y="18"/>
                    <a:pt x="12" y="35"/>
                  </a:cubicBezTo>
                  <a:cubicBezTo>
                    <a:pt x="48" y="98"/>
                    <a:pt x="84" y="169"/>
                    <a:pt x="119" y="231"/>
                  </a:cubicBezTo>
                  <a:cubicBezTo>
                    <a:pt x="155" y="294"/>
                    <a:pt x="191" y="356"/>
                    <a:pt x="227" y="428"/>
                  </a:cubicBezTo>
                  <a:cubicBezTo>
                    <a:pt x="289" y="561"/>
                    <a:pt x="93" y="615"/>
                    <a:pt x="30" y="695"/>
                  </a:cubicBezTo>
                  <a:cubicBezTo>
                    <a:pt x="17" y="715"/>
                    <a:pt x="39" y="740"/>
                    <a:pt x="58" y="740"/>
                  </a:cubicBezTo>
                  <a:cubicBezTo>
                    <a:pt x="64" y="740"/>
                    <a:pt x="70" y="738"/>
                    <a:pt x="75" y="731"/>
                  </a:cubicBezTo>
                  <a:cubicBezTo>
                    <a:pt x="111" y="677"/>
                    <a:pt x="182" y="651"/>
                    <a:pt x="227" y="606"/>
                  </a:cubicBezTo>
                  <a:cubicBezTo>
                    <a:pt x="271" y="561"/>
                    <a:pt x="307" y="508"/>
                    <a:pt x="289" y="446"/>
                  </a:cubicBezTo>
                  <a:cubicBezTo>
                    <a:pt x="280" y="410"/>
                    <a:pt x="262" y="374"/>
                    <a:pt x="244" y="347"/>
                  </a:cubicBezTo>
                  <a:cubicBezTo>
                    <a:pt x="227" y="312"/>
                    <a:pt x="200" y="276"/>
                    <a:pt x="182" y="240"/>
                  </a:cubicBezTo>
                  <a:cubicBezTo>
                    <a:pt x="137" y="160"/>
                    <a:pt x="102" y="89"/>
                    <a:pt x="57" y="17"/>
                  </a:cubicBezTo>
                  <a:cubicBezTo>
                    <a:pt x="51" y="5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1"/>
            <p:cNvSpPr/>
            <p:nvPr/>
          </p:nvSpPr>
          <p:spPr>
            <a:xfrm>
              <a:off x="4597247" y="260114"/>
              <a:ext cx="13655" cy="9609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117" y="0"/>
                  </a:moveTo>
                  <a:cubicBezTo>
                    <a:pt x="19" y="0"/>
                    <a:pt x="1" y="152"/>
                    <a:pt x="99" y="152"/>
                  </a:cubicBezTo>
                  <a:cubicBezTo>
                    <a:pt x="197" y="152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1"/>
            <p:cNvSpPr/>
            <p:nvPr/>
          </p:nvSpPr>
          <p:spPr>
            <a:xfrm>
              <a:off x="4642952" y="257838"/>
              <a:ext cx="13592" cy="10241"/>
            </a:xfrm>
            <a:custGeom>
              <a:avLst/>
              <a:gdLst/>
              <a:ahLst/>
              <a:cxnLst/>
              <a:rect l="l" t="t" r="r" b="b"/>
              <a:pathLst>
                <a:path w="215" h="162" extrusionOk="0">
                  <a:moveTo>
                    <a:pt x="117" y="0"/>
                  </a:moveTo>
                  <a:cubicBezTo>
                    <a:pt x="18" y="0"/>
                    <a:pt x="1" y="161"/>
                    <a:pt x="99" y="161"/>
                  </a:cubicBezTo>
                  <a:cubicBezTo>
                    <a:pt x="197" y="161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1"/>
            <p:cNvSpPr/>
            <p:nvPr/>
          </p:nvSpPr>
          <p:spPr>
            <a:xfrm>
              <a:off x="4587954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1" y="98"/>
                    <a:pt x="38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9" y="66"/>
                    <a:pt x="451" y="77"/>
                  </a:cubicBezTo>
                  <a:cubicBezTo>
                    <a:pt x="454" y="78"/>
                    <a:pt x="457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8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1"/>
            <p:cNvSpPr/>
            <p:nvPr/>
          </p:nvSpPr>
          <p:spPr>
            <a:xfrm>
              <a:off x="4631953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0" y="98"/>
                    <a:pt x="37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8" y="66"/>
                    <a:pt x="451" y="77"/>
                  </a:cubicBezTo>
                  <a:cubicBezTo>
                    <a:pt x="454" y="78"/>
                    <a:pt x="456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7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1"/>
            <p:cNvSpPr/>
            <p:nvPr/>
          </p:nvSpPr>
          <p:spPr>
            <a:xfrm>
              <a:off x="4595477" y="320802"/>
              <a:ext cx="46086" cy="6511"/>
            </a:xfrm>
            <a:custGeom>
              <a:avLst/>
              <a:gdLst/>
              <a:ahLst/>
              <a:cxnLst/>
              <a:rect l="l" t="t" r="r" b="b"/>
              <a:pathLst>
                <a:path w="729" h="103" extrusionOk="0">
                  <a:moveTo>
                    <a:pt x="55" y="0"/>
                  </a:moveTo>
                  <a:cubicBezTo>
                    <a:pt x="21" y="0"/>
                    <a:pt x="1" y="41"/>
                    <a:pt x="47" y="48"/>
                  </a:cubicBezTo>
                  <a:cubicBezTo>
                    <a:pt x="161" y="85"/>
                    <a:pt x="288" y="103"/>
                    <a:pt x="414" y="103"/>
                  </a:cubicBezTo>
                  <a:cubicBezTo>
                    <a:pt x="505" y="103"/>
                    <a:pt x="595" y="94"/>
                    <a:pt x="680" y="75"/>
                  </a:cubicBezTo>
                  <a:cubicBezTo>
                    <a:pt x="729" y="59"/>
                    <a:pt x="704" y="20"/>
                    <a:pt x="665" y="20"/>
                  </a:cubicBezTo>
                  <a:cubicBezTo>
                    <a:pt x="661" y="20"/>
                    <a:pt x="657" y="21"/>
                    <a:pt x="653" y="21"/>
                  </a:cubicBezTo>
                  <a:cubicBezTo>
                    <a:pt x="572" y="41"/>
                    <a:pt x="487" y="50"/>
                    <a:pt x="401" y="50"/>
                  </a:cubicBezTo>
                  <a:cubicBezTo>
                    <a:pt x="288" y="50"/>
                    <a:pt x="175" y="34"/>
                    <a:pt x="74" y="4"/>
                  </a:cubicBezTo>
                  <a:cubicBezTo>
                    <a:pt x="67" y="1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1"/>
            <p:cNvSpPr/>
            <p:nvPr/>
          </p:nvSpPr>
          <p:spPr>
            <a:xfrm>
              <a:off x="4519238" y="417838"/>
              <a:ext cx="108039" cy="32873"/>
            </a:xfrm>
            <a:custGeom>
              <a:avLst/>
              <a:gdLst/>
              <a:ahLst/>
              <a:cxnLst/>
              <a:rect l="l" t="t" r="r" b="b"/>
              <a:pathLst>
                <a:path w="1709" h="520" extrusionOk="0">
                  <a:moveTo>
                    <a:pt x="50" y="0"/>
                  </a:moveTo>
                  <a:cubicBezTo>
                    <a:pt x="25" y="0"/>
                    <a:pt x="1" y="24"/>
                    <a:pt x="13" y="48"/>
                  </a:cubicBezTo>
                  <a:cubicBezTo>
                    <a:pt x="147" y="244"/>
                    <a:pt x="352" y="404"/>
                    <a:pt x="593" y="476"/>
                  </a:cubicBezTo>
                  <a:cubicBezTo>
                    <a:pt x="691" y="505"/>
                    <a:pt x="795" y="519"/>
                    <a:pt x="900" y="519"/>
                  </a:cubicBezTo>
                  <a:cubicBezTo>
                    <a:pt x="1052" y="519"/>
                    <a:pt x="1205" y="489"/>
                    <a:pt x="1342" y="431"/>
                  </a:cubicBezTo>
                  <a:cubicBezTo>
                    <a:pt x="1476" y="369"/>
                    <a:pt x="1592" y="289"/>
                    <a:pt x="1690" y="181"/>
                  </a:cubicBezTo>
                  <a:cubicBezTo>
                    <a:pt x="1709" y="156"/>
                    <a:pt x="1683" y="131"/>
                    <a:pt x="1657" y="131"/>
                  </a:cubicBezTo>
                  <a:cubicBezTo>
                    <a:pt x="1646" y="131"/>
                    <a:pt x="1635" y="135"/>
                    <a:pt x="1628" y="146"/>
                  </a:cubicBezTo>
                  <a:cubicBezTo>
                    <a:pt x="1450" y="340"/>
                    <a:pt x="1170" y="453"/>
                    <a:pt x="894" y="453"/>
                  </a:cubicBezTo>
                  <a:cubicBezTo>
                    <a:pt x="865" y="453"/>
                    <a:pt x="836" y="452"/>
                    <a:pt x="807" y="449"/>
                  </a:cubicBezTo>
                  <a:cubicBezTo>
                    <a:pt x="512" y="422"/>
                    <a:pt x="236" y="253"/>
                    <a:pt x="84" y="21"/>
                  </a:cubicBezTo>
                  <a:cubicBezTo>
                    <a:pt x="75" y="6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1"/>
            <p:cNvSpPr/>
            <p:nvPr/>
          </p:nvSpPr>
          <p:spPr>
            <a:xfrm>
              <a:off x="4364359" y="418850"/>
              <a:ext cx="137688" cy="254261"/>
            </a:xfrm>
            <a:custGeom>
              <a:avLst/>
              <a:gdLst/>
              <a:ahLst/>
              <a:cxnLst/>
              <a:rect l="l" t="t" r="r" b="b"/>
              <a:pathLst>
                <a:path w="2178" h="4022" extrusionOk="0">
                  <a:moveTo>
                    <a:pt x="1121" y="0"/>
                  </a:moveTo>
                  <a:cubicBezTo>
                    <a:pt x="1095" y="0"/>
                    <a:pt x="1070" y="2"/>
                    <a:pt x="1044" y="5"/>
                  </a:cubicBezTo>
                  <a:cubicBezTo>
                    <a:pt x="786" y="41"/>
                    <a:pt x="572" y="228"/>
                    <a:pt x="438" y="451"/>
                  </a:cubicBezTo>
                  <a:cubicBezTo>
                    <a:pt x="313" y="674"/>
                    <a:pt x="259" y="933"/>
                    <a:pt x="215" y="1191"/>
                  </a:cubicBezTo>
                  <a:cubicBezTo>
                    <a:pt x="63" y="2057"/>
                    <a:pt x="1" y="2940"/>
                    <a:pt x="10" y="3823"/>
                  </a:cubicBezTo>
                  <a:cubicBezTo>
                    <a:pt x="384" y="3946"/>
                    <a:pt x="790" y="4022"/>
                    <a:pt x="1187" y="4022"/>
                  </a:cubicBezTo>
                  <a:cubicBezTo>
                    <a:pt x="1481" y="4022"/>
                    <a:pt x="1769" y="3980"/>
                    <a:pt x="2035" y="3886"/>
                  </a:cubicBezTo>
                  <a:cubicBezTo>
                    <a:pt x="2044" y="3288"/>
                    <a:pt x="2052" y="2681"/>
                    <a:pt x="2133" y="1994"/>
                  </a:cubicBezTo>
                  <a:cubicBezTo>
                    <a:pt x="2177" y="1629"/>
                    <a:pt x="2035" y="906"/>
                    <a:pt x="1883" y="576"/>
                  </a:cubicBezTo>
                  <a:cubicBezTo>
                    <a:pt x="1750" y="261"/>
                    <a:pt x="1449" y="0"/>
                    <a:pt x="1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1"/>
            <p:cNvSpPr/>
            <p:nvPr/>
          </p:nvSpPr>
          <p:spPr>
            <a:xfrm>
              <a:off x="4364928" y="660525"/>
              <a:ext cx="320386" cy="281444"/>
            </a:xfrm>
            <a:custGeom>
              <a:avLst/>
              <a:gdLst/>
              <a:ahLst/>
              <a:cxnLst/>
              <a:rect l="l" t="t" r="r" b="b"/>
              <a:pathLst>
                <a:path w="5068" h="4452" extrusionOk="0">
                  <a:moveTo>
                    <a:pt x="1" y="0"/>
                  </a:moveTo>
                  <a:cubicBezTo>
                    <a:pt x="18" y="1133"/>
                    <a:pt x="161" y="2275"/>
                    <a:pt x="402" y="3363"/>
                  </a:cubicBezTo>
                  <a:cubicBezTo>
                    <a:pt x="438" y="3542"/>
                    <a:pt x="563" y="3684"/>
                    <a:pt x="732" y="3738"/>
                  </a:cubicBezTo>
                  <a:cubicBezTo>
                    <a:pt x="2017" y="4175"/>
                    <a:pt x="3489" y="4434"/>
                    <a:pt x="4836" y="4452"/>
                  </a:cubicBezTo>
                  <a:cubicBezTo>
                    <a:pt x="4934" y="4300"/>
                    <a:pt x="4978" y="4157"/>
                    <a:pt x="5068" y="4015"/>
                  </a:cubicBezTo>
                  <a:cubicBezTo>
                    <a:pt x="3863" y="3479"/>
                    <a:pt x="3141" y="2953"/>
                    <a:pt x="1927" y="2427"/>
                  </a:cubicBezTo>
                  <a:cubicBezTo>
                    <a:pt x="2017" y="1650"/>
                    <a:pt x="2017" y="732"/>
                    <a:pt x="2026" y="63"/>
                  </a:cubicBezTo>
                  <a:lnTo>
                    <a:pt x="2026" y="63"/>
                  </a:lnTo>
                  <a:cubicBezTo>
                    <a:pt x="1760" y="157"/>
                    <a:pt x="1472" y="199"/>
                    <a:pt x="1178" y="199"/>
                  </a:cubicBezTo>
                  <a:cubicBezTo>
                    <a:pt x="781" y="199"/>
                    <a:pt x="375" y="123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1"/>
            <p:cNvSpPr/>
            <p:nvPr/>
          </p:nvSpPr>
          <p:spPr>
            <a:xfrm>
              <a:off x="4491233" y="557293"/>
              <a:ext cx="10241" cy="107533"/>
            </a:xfrm>
            <a:custGeom>
              <a:avLst/>
              <a:gdLst/>
              <a:ahLst/>
              <a:cxnLst/>
              <a:rect l="l" t="t" r="r" b="b"/>
              <a:pathLst>
                <a:path w="162" h="1701" extrusionOk="0">
                  <a:moveTo>
                    <a:pt x="135" y="1"/>
                  </a:moveTo>
                  <a:cubicBezTo>
                    <a:pt x="121" y="1"/>
                    <a:pt x="108" y="9"/>
                    <a:pt x="108" y="27"/>
                  </a:cubicBezTo>
                  <a:cubicBezTo>
                    <a:pt x="72" y="571"/>
                    <a:pt x="37" y="1125"/>
                    <a:pt x="1" y="1669"/>
                  </a:cubicBezTo>
                  <a:cubicBezTo>
                    <a:pt x="1" y="1689"/>
                    <a:pt x="18" y="1700"/>
                    <a:pt x="33" y="1700"/>
                  </a:cubicBezTo>
                  <a:cubicBezTo>
                    <a:pt x="44" y="1700"/>
                    <a:pt x="54" y="1693"/>
                    <a:pt x="54" y="1678"/>
                  </a:cubicBezTo>
                  <a:lnTo>
                    <a:pt x="161" y="27"/>
                  </a:lnTo>
                  <a:cubicBezTo>
                    <a:pt x="161" y="9"/>
                    <a:pt x="148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1"/>
            <p:cNvSpPr/>
            <p:nvPr/>
          </p:nvSpPr>
          <p:spPr>
            <a:xfrm>
              <a:off x="4371439" y="660841"/>
              <a:ext cx="123653" cy="13086"/>
            </a:xfrm>
            <a:custGeom>
              <a:avLst/>
              <a:gdLst/>
              <a:ahLst/>
              <a:cxnLst/>
              <a:rect l="l" t="t" r="r" b="b"/>
              <a:pathLst>
                <a:path w="1956" h="207" extrusionOk="0">
                  <a:moveTo>
                    <a:pt x="35" y="0"/>
                  </a:moveTo>
                  <a:cubicBezTo>
                    <a:pt x="10" y="0"/>
                    <a:pt x="1" y="42"/>
                    <a:pt x="31" y="58"/>
                  </a:cubicBezTo>
                  <a:cubicBezTo>
                    <a:pt x="340" y="157"/>
                    <a:pt x="669" y="206"/>
                    <a:pt x="996" y="206"/>
                  </a:cubicBezTo>
                  <a:cubicBezTo>
                    <a:pt x="1169" y="206"/>
                    <a:pt x="1342" y="192"/>
                    <a:pt x="1512" y="165"/>
                  </a:cubicBezTo>
                  <a:cubicBezTo>
                    <a:pt x="1655" y="138"/>
                    <a:pt x="1789" y="111"/>
                    <a:pt x="1923" y="66"/>
                  </a:cubicBezTo>
                  <a:cubicBezTo>
                    <a:pt x="1956" y="58"/>
                    <a:pt x="1935" y="12"/>
                    <a:pt x="1904" y="12"/>
                  </a:cubicBezTo>
                  <a:cubicBezTo>
                    <a:pt x="1901" y="12"/>
                    <a:pt x="1899" y="12"/>
                    <a:pt x="1896" y="13"/>
                  </a:cubicBezTo>
                  <a:cubicBezTo>
                    <a:pt x="1603" y="103"/>
                    <a:pt x="1296" y="147"/>
                    <a:pt x="989" y="147"/>
                  </a:cubicBezTo>
                  <a:cubicBezTo>
                    <a:pt x="809" y="147"/>
                    <a:pt x="629" y="132"/>
                    <a:pt x="451" y="102"/>
                  </a:cubicBezTo>
                  <a:cubicBezTo>
                    <a:pt x="317" y="75"/>
                    <a:pt x="183" y="40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1"/>
            <p:cNvSpPr/>
            <p:nvPr/>
          </p:nvSpPr>
          <p:spPr>
            <a:xfrm>
              <a:off x="4641245" y="893160"/>
              <a:ext cx="116826" cy="66505"/>
            </a:xfrm>
            <a:custGeom>
              <a:avLst/>
              <a:gdLst/>
              <a:ahLst/>
              <a:cxnLst/>
              <a:rect l="l" t="t" r="r" b="b"/>
              <a:pathLst>
                <a:path w="1848" h="1052" extrusionOk="0">
                  <a:moveTo>
                    <a:pt x="1487" y="1"/>
                  </a:moveTo>
                  <a:cubicBezTo>
                    <a:pt x="1456" y="1"/>
                    <a:pt x="1424" y="2"/>
                    <a:pt x="1393" y="4"/>
                  </a:cubicBezTo>
                  <a:cubicBezTo>
                    <a:pt x="946" y="22"/>
                    <a:pt x="500" y="94"/>
                    <a:pt x="72" y="210"/>
                  </a:cubicBezTo>
                  <a:lnTo>
                    <a:pt x="1" y="638"/>
                  </a:lnTo>
                  <a:cubicBezTo>
                    <a:pt x="358" y="879"/>
                    <a:pt x="777" y="1021"/>
                    <a:pt x="1214" y="1048"/>
                  </a:cubicBezTo>
                  <a:cubicBezTo>
                    <a:pt x="1250" y="1050"/>
                    <a:pt x="1287" y="1052"/>
                    <a:pt x="1324" y="1052"/>
                  </a:cubicBezTo>
                  <a:cubicBezTo>
                    <a:pt x="1451" y="1052"/>
                    <a:pt x="1579" y="1033"/>
                    <a:pt x="1669" y="950"/>
                  </a:cubicBezTo>
                  <a:cubicBezTo>
                    <a:pt x="1812" y="834"/>
                    <a:pt x="1830" y="629"/>
                    <a:pt x="1839" y="451"/>
                  </a:cubicBezTo>
                  <a:cubicBezTo>
                    <a:pt x="1847" y="317"/>
                    <a:pt x="1847" y="165"/>
                    <a:pt x="1740" y="76"/>
                  </a:cubicBezTo>
                  <a:cubicBezTo>
                    <a:pt x="1674" y="16"/>
                    <a:pt x="1582" y="1"/>
                    <a:pt x="148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1"/>
            <p:cNvSpPr/>
            <p:nvPr/>
          </p:nvSpPr>
          <p:spPr>
            <a:xfrm>
              <a:off x="4742202" y="893982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9" y="0"/>
                  </a:moveTo>
                  <a:lnTo>
                    <a:pt x="1" y="232"/>
                  </a:lnTo>
                  <a:cubicBezTo>
                    <a:pt x="143" y="259"/>
                    <a:pt x="304" y="304"/>
                    <a:pt x="456" y="322"/>
                  </a:cubicBezTo>
                  <a:cubicBezTo>
                    <a:pt x="500" y="375"/>
                    <a:pt x="527" y="464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07"/>
                    <a:pt x="759" y="491"/>
                  </a:cubicBezTo>
                  <a:cubicBezTo>
                    <a:pt x="705" y="348"/>
                    <a:pt x="634" y="214"/>
                    <a:pt x="572" y="81"/>
                  </a:cubicBezTo>
                  <a:cubicBezTo>
                    <a:pt x="393" y="54"/>
                    <a:pt x="206" y="27"/>
                    <a:pt x="19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1"/>
            <p:cNvSpPr/>
            <p:nvPr/>
          </p:nvSpPr>
          <p:spPr>
            <a:xfrm>
              <a:off x="4732656" y="911430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8" y="1"/>
                  </a:moveTo>
                  <a:lnTo>
                    <a:pt x="0" y="242"/>
                  </a:lnTo>
                  <a:cubicBezTo>
                    <a:pt x="143" y="260"/>
                    <a:pt x="303" y="304"/>
                    <a:pt x="455" y="331"/>
                  </a:cubicBezTo>
                  <a:cubicBezTo>
                    <a:pt x="491" y="385"/>
                    <a:pt x="526" y="474"/>
                    <a:pt x="571" y="527"/>
                  </a:cubicBezTo>
                  <a:cubicBezTo>
                    <a:pt x="517" y="643"/>
                    <a:pt x="571" y="813"/>
                    <a:pt x="687" y="875"/>
                  </a:cubicBezTo>
                  <a:cubicBezTo>
                    <a:pt x="714" y="759"/>
                    <a:pt x="732" y="616"/>
                    <a:pt x="758" y="501"/>
                  </a:cubicBezTo>
                  <a:cubicBezTo>
                    <a:pt x="705" y="358"/>
                    <a:pt x="633" y="224"/>
                    <a:pt x="571" y="81"/>
                  </a:cubicBezTo>
                  <a:cubicBezTo>
                    <a:pt x="393" y="54"/>
                    <a:pt x="205" y="28"/>
                    <a:pt x="18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1"/>
            <p:cNvSpPr/>
            <p:nvPr/>
          </p:nvSpPr>
          <p:spPr>
            <a:xfrm>
              <a:off x="4720771" y="92047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1"/>
                  </a:moveTo>
                  <a:lnTo>
                    <a:pt x="1" y="242"/>
                  </a:lnTo>
                  <a:cubicBezTo>
                    <a:pt x="152" y="259"/>
                    <a:pt x="313" y="304"/>
                    <a:pt x="456" y="331"/>
                  </a:cubicBezTo>
                  <a:cubicBezTo>
                    <a:pt x="500" y="384"/>
                    <a:pt x="536" y="473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16"/>
                    <a:pt x="759" y="491"/>
                  </a:cubicBezTo>
                  <a:cubicBezTo>
                    <a:pt x="705" y="358"/>
                    <a:pt x="634" y="215"/>
                    <a:pt x="581" y="81"/>
                  </a:cubicBezTo>
                  <a:cubicBezTo>
                    <a:pt x="393" y="54"/>
                    <a:pt x="206" y="27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1"/>
            <p:cNvSpPr/>
            <p:nvPr/>
          </p:nvSpPr>
          <p:spPr>
            <a:xfrm>
              <a:off x="4709519" y="930079"/>
              <a:ext cx="47982" cy="55884"/>
            </a:xfrm>
            <a:custGeom>
              <a:avLst/>
              <a:gdLst/>
              <a:ahLst/>
              <a:cxnLst/>
              <a:rect l="l" t="t" r="r" b="b"/>
              <a:pathLst>
                <a:path w="759" h="884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68"/>
                    <a:pt x="304" y="313"/>
                    <a:pt x="446" y="330"/>
                  </a:cubicBezTo>
                  <a:cubicBezTo>
                    <a:pt x="491" y="384"/>
                    <a:pt x="527" y="473"/>
                    <a:pt x="571" y="527"/>
                  </a:cubicBezTo>
                  <a:cubicBezTo>
                    <a:pt x="509" y="643"/>
                    <a:pt x="571" y="821"/>
                    <a:pt x="678" y="883"/>
                  </a:cubicBezTo>
                  <a:cubicBezTo>
                    <a:pt x="705" y="768"/>
                    <a:pt x="732" y="616"/>
                    <a:pt x="759" y="500"/>
                  </a:cubicBezTo>
                  <a:cubicBezTo>
                    <a:pt x="696" y="357"/>
                    <a:pt x="625" y="223"/>
                    <a:pt x="571" y="90"/>
                  </a:cubicBezTo>
                  <a:cubicBezTo>
                    <a:pt x="384" y="63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1"/>
            <p:cNvSpPr/>
            <p:nvPr/>
          </p:nvSpPr>
          <p:spPr>
            <a:xfrm>
              <a:off x="4362083" y="860162"/>
              <a:ext cx="157981" cy="292191"/>
            </a:xfrm>
            <a:custGeom>
              <a:avLst/>
              <a:gdLst/>
              <a:ahLst/>
              <a:cxnLst/>
              <a:rect l="l" t="t" r="r" b="b"/>
              <a:pathLst>
                <a:path w="2499" h="4622" extrusionOk="0">
                  <a:moveTo>
                    <a:pt x="385" y="0"/>
                  </a:moveTo>
                  <a:cubicBezTo>
                    <a:pt x="170" y="0"/>
                    <a:pt x="1" y="179"/>
                    <a:pt x="1" y="393"/>
                  </a:cubicBezTo>
                  <a:lnTo>
                    <a:pt x="1" y="4621"/>
                  </a:lnTo>
                  <a:lnTo>
                    <a:pt x="2499" y="4621"/>
                  </a:lnTo>
                  <a:lnTo>
                    <a:pt x="2499" y="2114"/>
                  </a:lnTo>
                  <a:cubicBezTo>
                    <a:pt x="2499" y="946"/>
                    <a:pt x="1553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7" name="Google Shape;2377;p61"/>
          <p:cNvGrpSpPr/>
          <p:nvPr/>
        </p:nvGrpSpPr>
        <p:grpSpPr>
          <a:xfrm>
            <a:off x="-309002" y="-2484069"/>
            <a:ext cx="1120095" cy="2212185"/>
            <a:chOff x="3616006" y="13192"/>
            <a:chExt cx="609344" cy="1203452"/>
          </a:xfrm>
        </p:grpSpPr>
        <p:sp>
          <p:nvSpPr>
            <p:cNvPr id="2378" name="Google Shape;2378;p61"/>
            <p:cNvSpPr/>
            <p:nvPr/>
          </p:nvSpPr>
          <p:spPr>
            <a:xfrm>
              <a:off x="3634591" y="925085"/>
              <a:ext cx="578124" cy="291559"/>
            </a:xfrm>
            <a:custGeom>
              <a:avLst/>
              <a:gdLst/>
              <a:ahLst/>
              <a:cxnLst/>
              <a:rect l="l" t="t" r="r" b="b"/>
              <a:pathLst>
                <a:path w="9145" h="4612" extrusionOk="0">
                  <a:moveTo>
                    <a:pt x="3810" y="0"/>
                  </a:moveTo>
                  <a:cubicBezTo>
                    <a:pt x="3602" y="0"/>
                    <a:pt x="3396" y="19"/>
                    <a:pt x="3203" y="53"/>
                  </a:cubicBezTo>
                  <a:cubicBezTo>
                    <a:pt x="2811" y="115"/>
                    <a:pt x="2427" y="142"/>
                    <a:pt x="2035" y="186"/>
                  </a:cubicBezTo>
                  <a:cubicBezTo>
                    <a:pt x="1660" y="222"/>
                    <a:pt x="1294" y="338"/>
                    <a:pt x="946" y="481"/>
                  </a:cubicBezTo>
                  <a:cubicBezTo>
                    <a:pt x="474" y="668"/>
                    <a:pt x="1" y="1123"/>
                    <a:pt x="108" y="1676"/>
                  </a:cubicBezTo>
                  <a:cubicBezTo>
                    <a:pt x="206" y="2185"/>
                    <a:pt x="768" y="2470"/>
                    <a:pt x="1285" y="2568"/>
                  </a:cubicBezTo>
                  <a:cubicBezTo>
                    <a:pt x="1794" y="2666"/>
                    <a:pt x="2356" y="2675"/>
                    <a:pt x="2784" y="2970"/>
                  </a:cubicBezTo>
                  <a:cubicBezTo>
                    <a:pt x="3105" y="3193"/>
                    <a:pt x="3310" y="3550"/>
                    <a:pt x="3587" y="3826"/>
                  </a:cubicBezTo>
                  <a:cubicBezTo>
                    <a:pt x="4130" y="4378"/>
                    <a:pt x="4931" y="4611"/>
                    <a:pt x="5702" y="4611"/>
                  </a:cubicBezTo>
                  <a:cubicBezTo>
                    <a:pt x="5717" y="4611"/>
                    <a:pt x="5731" y="4611"/>
                    <a:pt x="5746" y="4611"/>
                  </a:cubicBezTo>
                  <a:cubicBezTo>
                    <a:pt x="6531" y="4611"/>
                    <a:pt x="7307" y="4406"/>
                    <a:pt x="8065" y="4201"/>
                  </a:cubicBezTo>
                  <a:cubicBezTo>
                    <a:pt x="8520" y="4076"/>
                    <a:pt x="9065" y="3853"/>
                    <a:pt x="9109" y="3389"/>
                  </a:cubicBezTo>
                  <a:cubicBezTo>
                    <a:pt x="9145" y="2996"/>
                    <a:pt x="8788" y="2666"/>
                    <a:pt x="8413" y="2568"/>
                  </a:cubicBezTo>
                  <a:cubicBezTo>
                    <a:pt x="8268" y="2530"/>
                    <a:pt x="8118" y="2518"/>
                    <a:pt x="7966" y="2518"/>
                  </a:cubicBezTo>
                  <a:cubicBezTo>
                    <a:pt x="7728" y="2518"/>
                    <a:pt x="7484" y="2548"/>
                    <a:pt x="7245" y="2559"/>
                  </a:cubicBezTo>
                  <a:cubicBezTo>
                    <a:pt x="7219" y="2560"/>
                    <a:pt x="7194" y="2560"/>
                    <a:pt x="7169" y="2560"/>
                  </a:cubicBezTo>
                  <a:cubicBezTo>
                    <a:pt x="6806" y="2560"/>
                    <a:pt x="6415" y="2496"/>
                    <a:pt x="6165" y="2229"/>
                  </a:cubicBezTo>
                  <a:cubicBezTo>
                    <a:pt x="5853" y="1899"/>
                    <a:pt x="5862" y="1391"/>
                    <a:pt x="5666" y="971"/>
                  </a:cubicBezTo>
                  <a:cubicBezTo>
                    <a:pt x="5338" y="246"/>
                    <a:pt x="4557" y="0"/>
                    <a:pt x="3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1"/>
            <p:cNvSpPr/>
            <p:nvPr/>
          </p:nvSpPr>
          <p:spPr>
            <a:xfrm>
              <a:off x="4089748" y="1041718"/>
              <a:ext cx="52471" cy="44252"/>
            </a:xfrm>
            <a:custGeom>
              <a:avLst/>
              <a:gdLst/>
              <a:ahLst/>
              <a:cxnLst/>
              <a:rect l="l" t="t" r="r" b="b"/>
              <a:pathLst>
                <a:path w="830" h="700" extrusionOk="0">
                  <a:moveTo>
                    <a:pt x="705" y="1"/>
                  </a:moveTo>
                  <a:lnTo>
                    <a:pt x="0" y="197"/>
                  </a:lnTo>
                  <a:lnTo>
                    <a:pt x="125" y="616"/>
                  </a:lnTo>
                  <a:cubicBezTo>
                    <a:pt x="275" y="654"/>
                    <a:pt x="455" y="700"/>
                    <a:pt x="623" y="700"/>
                  </a:cubicBezTo>
                  <a:cubicBezTo>
                    <a:pt x="695" y="700"/>
                    <a:pt x="765" y="691"/>
                    <a:pt x="830" y="670"/>
                  </a:cubicBezTo>
                  <a:cubicBezTo>
                    <a:pt x="803" y="643"/>
                    <a:pt x="785" y="634"/>
                    <a:pt x="785" y="634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1"/>
            <p:cNvSpPr/>
            <p:nvPr/>
          </p:nvSpPr>
          <p:spPr>
            <a:xfrm>
              <a:off x="4088041" y="1111066"/>
              <a:ext cx="137119" cy="65493"/>
            </a:xfrm>
            <a:custGeom>
              <a:avLst/>
              <a:gdLst/>
              <a:ahLst/>
              <a:cxnLst/>
              <a:rect l="l" t="t" r="r" b="b"/>
              <a:pathLst>
                <a:path w="2169" h="1036" extrusionOk="0">
                  <a:moveTo>
                    <a:pt x="130" y="1"/>
                  </a:moveTo>
                  <a:cubicBezTo>
                    <a:pt x="103" y="1"/>
                    <a:pt x="76" y="5"/>
                    <a:pt x="54" y="19"/>
                  </a:cubicBezTo>
                  <a:cubicBezTo>
                    <a:pt x="0" y="63"/>
                    <a:pt x="0" y="144"/>
                    <a:pt x="9" y="206"/>
                  </a:cubicBezTo>
                  <a:cubicBezTo>
                    <a:pt x="36" y="367"/>
                    <a:pt x="197" y="447"/>
                    <a:pt x="330" y="501"/>
                  </a:cubicBezTo>
                  <a:cubicBezTo>
                    <a:pt x="348" y="509"/>
                    <a:pt x="366" y="518"/>
                    <a:pt x="384" y="527"/>
                  </a:cubicBezTo>
                  <a:cubicBezTo>
                    <a:pt x="830" y="706"/>
                    <a:pt x="1294" y="866"/>
                    <a:pt x="1758" y="1000"/>
                  </a:cubicBezTo>
                  <a:cubicBezTo>
                    <a:pt x="1820" y="1018"/>
                    <a:pt x="1892" y="1036"/>
                    <a:pt x="1963" y="1036"/>
                  </a:cubicBezTo>
                  <a:cubicBezTo>
                    <a:pt x="2034" y="1027"/>
                    <a:pt x="2106" y="991"/>
                    <a:pt x="2132" y="929"/>
                  </a:cubicBezTo>
                  <a:cubicBezTo>
                    <a:pt x="2168" y="857"/>
                    <a:pt x="2132" y="759"/>
                    <a:pt x="2079" y="706"/>
                  </a:cubicBezTo>
                  <a:cubicBezTo>
                    <a:pt x="2016" y="643"/>
                    <a:pt x="1927" y="617"/>
                    <a:pt x="1847" y="581"/>
                  </a:cubicBezTo>
                  <a:cubicBezTo>
                    <a:pt x="1829" y="581"/>
                    <a:pt x="1802" y="572"/>
                    <a:pt x="1784" y="563"/>
                  </a:cubicBezTo>
                  <a:cubicBezTo>
                    <a:pt x="1767" y="554"/>
                    <a:pt x="1740" y="545"/>
                    <a:pt x="1713" y="536"/>
                  </a:cubicBezTo>
                  <a:cubicBezTo>
                    <a:pt x="1669" y="518"/>
                    <a:pt x="1624" y="509"/>
                    <a:pt x="1579" y="492"/>
                  </a:cubicBezTo>
                  <a:cubicBezTo>
                    <a:pt x="1481" y="456"/>
                    <a:pt x="1392" y="420"/>
                    <a:pt x="1303" y="393"/>
                  </a:cubicBezTo>
                  <a:lnTo>
                    <a:pt x="741" y="197"/>
                  </a:lnTo>
                  <a:cubicBezTo>
                    <a:pt x="652" y="162"/>
                    <a:pt x="553" y="135"/>
                    <a:pt x="464" y="99"/>
                  </a:cubicBezTo>
                  <a:cubicBezTo>
                    <a:pt x="384" y="72"/>
                    <a:pt x="295" y="37"/>
                    <a:pt x="205" y="10"/>
                  </a:cubicBezTo>
                  <a:cubicBezTo>
                    <a:pt x="183" y="5"/>
                    <a:pt x="156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1"/>
            <p:cNvSpPr/>
            <p:nvPr/>
          </p:nvSpPr>
          <p:spPr>
            <a:xfrm>
              <a:off x="4089748" y="1080660"/>
              <a:ext cx="135602" cy="90464"/>
            </a:xfrm>
            <a:custGeom>
              <a:avLst/>
              <a:gdLst/>
              <a:ahLst/>
              <a:cxnLst/>
              <a:rect l="l" t="t" r="r" b="b"/>
              <a:pathLst>
                <a:path w="2145" h="1431" extrusionOk="0">
                  <a:moveTo>
                    <a:pt x="125" y="0"/>
                  </a:moveTo>
                  <a:lnTo>
                    <a:pt x="134" y="18"/>
                  </a:lnTo>
                  <a:cubicBezTo>
                    <a:pt x="134" y="18"/>
                    <a:pt x="71" y="179"/>
                    <a:pt x="36" y="402"/>
                  </a:cubicBezTo>
                  <a:cubicBezTo>
                    <a:pt x="0" y="598"/>
                    <a:pt x="107" y="785"/>
                    <a:pt x="294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8" y="1431"/>
                  </a:cubicBezTo>
                  <a:cubicBezTo>
                    <a:pt x="2053" y="1431"/>
                    <a:pt x="2145" y="1316"/>
                    <a:pt x="2114" y="1196"/>
                  </a:cubicBezTo>
                  <a:cubicBezTo>
                    <a:pt x="2061" y="990"/>
                    <a:pt x="901" y="107"/>
                    <a:pt x="830" y="54"/>
                  </a:cubicBezTo>
                  <a:cubicBezTo>
                    <a:pt x="765" y="75"/>
                    <a:pt x="695" y="84"/>
                    <a:pt x="623" y="84"/>
                  </a:cubicBezTo>
                  <a:cubicBezTo>
                    <a:pt x="455" y="84"/>
                    <a:pt x="275" y="38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1"/>
            <p:cNvSpPr/>
            <p:nvPr/>
          </p:nvSpPr>
          <p:spPr>
            <a:xfrm>
              <a:off x="4140763" y="1099245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88" y="1"/>
                  </a:moveTo>
                  <a:cubicBezTo>
                    <a:pt x="237" y="1"/>
                    <a:pt x="103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3"/>
                  </a:cubicBezTo>
                  <a:cubicBezTo>
                    <a:pt x="139" y="126"/>
                    <a:pt x="255" y="63"/>
                    <a:pt x="380" y="63"/>
                  </a:cubicBezTo>
                  <a:cubicBezTo>
                    <a:pt x="397" y="63"/>
                    <a:pt x="415" y="54"/>
                    <a:pt x="415" y="36"/>
                  </a:cubicBezTo>
                  <a:cubicBezTo>
                    <a:pt x="415" y="18"/>
                    <a:pt x="406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1"/>
            <p:cNvSpPr/>
            <p:nvPr/>
          </p:nvSpPr>
          <p:spPr>
            <a:xfrm>
              <a:off x="4151510" y="1107147"/>
              <a:ext cx="26235" cy="15109"/>
            </a:xfrm>
            <a:custGeom>
              <a:avLst/>
              <a:gdLst/>
              <a:ahLst/>
              <a:cxnLst/>
              <a:rect l="l" t="t" r="r" b="b"/>
              <a:pathLst>
                <a:path w="415" h="239" extrusionOk="0">
                  <a:moveTo>
                    <a:pt x="388" y="1"/>
                  </a:moveTo>
                  <a:cubicBezTo>
                    <a:pt x="236" y="1"/>
                    <a:pt x="94" y="72"/>
                    <a:pt x="13" y="188"/>
                  </a:cubicBezTo>
                  <a:cubicBezTo>
                    <a:pt x="1" y="213"/>
                    <a:pt x="19" y="238"/>
                    <a:pt x="41" y="238"/>
                  </a:cubicBezTo>
                  <a:cubicBezTo>
                    <a:pt x="50" y="238"/>
                    <a:pt x="59" y="234"/>
                    <a:pt x="67" y="224"/>
                  </a:cubicBezTo>
                  <a:cubicBezTo>
                    <a:pt x="126" y="131"/>
                    <a:pt x="240" y="62"/>
                    <a:pt x="358" y="62"/>
                  </a:cubicBezTo>
                  <a:cubicBezTo>
                    <a:pt x="365" y="62"/>
                    <a:pt x="372" y="62"/>
                    <a:pt x="379" y="63"/>
                  </a:cubicBezTo>
                  <a:cubicBezTo>
                    <a:pt x="397" y="63"/>
                    <a:pt x="406" y="54"/>
                    <a:pt x="415" y="36"/>
                  </a:cubicBezTo>
                  <a:cubicBezTo>
                    <a:pt x="415" y="18"/>
                    <a:pt x="39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1"/>
            <p:cNvSpPr/>
            <p:nvPr/>
          </p:nvSpPr>
          <p:spPr>
            <a:xfrm>
              <a:off x="4162193" y="1114480"/>
              <a:ext cx="26298" cy="15299"/>
            </a:xfrm>
            <a:custGeom>
              <a:avLst/>
              <a:gdLst/>
              <a:ahLst/>
              <a:cxnLst/>
              <a:rect l="l" t="t" r="r" b="b"/>
              <a:pathLst>
                <a:path w="416" h="242" extrusionOk="0">
                  <a:moveTo>
                    <a:pt x="380" y="0"/>
                  </a:moveTo>
                  <a:cubicBezTo>
                    <a:pt x="237" y="0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39"/>
                    <a:pt x="67" y="232"/>
                  </a:cubicBezTo>
                  <a:cubicBezTo>
                    <a:pt x="130" y="125"/>
                    <a:pt x="255" y="63"/>
                    <a:pt x="380" y="63"/>
                  </a:cubicBezTo>
                  <a:cubicBezTo>
                    <a:pt x="397" y="63"/>
                    <a:pt x="406" y="54"/>
                    <a:pt x="406" y="36"/>
                  </a:cubicBezTo>
                  <a:cubicBezTo>
                    <a:pt x="415" y="18"/>
                    <a:pt x="39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1"/>
            <p:cNvSpPr/>
            <p:nvPr/>
          </p:nvSpPr>
          <p:spPr>
            <a:xfrm>
              <a:off x="4004026" y="1067700"/>
              <a:ext cx="53039" cy="44252"/>
            </a:xfrm>
            <a:custGeom>
              <a:avLst/>
              <a:gdLst/>
              <a:ahLst/>
              <a:cxnLst/>
              <a:rect l="l" t="t" r="r" b="b"/>
              <a:pathLst>
                <a:path w="839" h="700" extrusionOk="0">
                  <a:moveTo>
                    <a:pt x="714" y="0"/>
                  </a:moveTo>
                  <a:lnTo>
                    <a:pt x="0" y="196"/>
                  </a:lnTo>
                  <a:lnTo>
                    <a:pt x="134" y="616"/>
                  </a:lnTo>
                  <a:cubicBezTo>
                    <a:pt x="284" y="653"/>
                    <a:pt x="464" y="699"/>
                    <a:pt x="632" y="699"/>
                  </a:cubicBezTo>
                  <a:cubicBezTo>
                    <a:pt x="704" y="699"/>
                    <a:pt x="774" y="691"/>
                    <a:pt x="839" y="669"/>
                  </a:cubicBezTo>
                  <a:cubicBezTo>
                    <a:pt x="803" y="642"/>
                    <a:pt x="794" y="633"/>
                    <a:pt x="794" y="633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1"/>
            <p:cNvSpPr/>
            <p:nvPr/>
          </p:nvSpPr>
          <p:spPr>
            <a:xfrm>
              <a:off x="4002320" y="1137112"/>
              <a:ext cx="137688" cy="65493"/>
            </a:xfrm>
            <a:custGeom>
              <a:avLst/>
              <a:gdLst/>
              <a:ahLst/>
              <a:cxnLst/>
              <a:rect l="l" t="t" r="r" b="b"/>
              <a:pathLst>
                <a:path w="2178" h="1036" extrusionOk="0">
                  <a:moveTo>
                    <a:pt x="140" y="0"/>
                  </a:moveTo>
                  <a:cubicBezTo>
                    <a:pt x="109" y="0"/>
                    <a:pt x="78" y="6"/>
                    <a:pt x="54" y="26"/>
                  </a:cubicBezTo>
                  <a:cubicBezTo>
                    <a:pt x="0" y="62"/>
                    <a:pt x="0" y="142"/>
                    <a:pt x="18" y="205"/>
                  </a:cubicBezTo>
                  <a:cubicBezTo>
                    <a:pt x="45" y="365"/>
                    <a:pt x="205" y="445"/>
                    <a:pt x="339" y="499"/>
                  </a:cubicBezTo>
                  <a:cubicBezTo>
                    <a:pt x="357" y="508"/>
                    <a:pt x="375" y="517"/>
                    <a:pt x="384" y="526"/>
                  </a:cubicBezTo>
                  <a:cubicBezTo>
                    <a:pt x="839" y="704"/>
                    <a:pt x="1294" y="865"/>
                    <a:pt x="1758" y="998"/>
                  </a:cubicBezTo>
                  <a:cubicBezTo>
                    <a:pt x="1819" y="1014"/>
                    <a:pt x="1881" y="1036"/>
                    <a:pt x="1937" y="1036"/>
                  </a:cubicBezTo>
                  <a:cubicBezTo>
                    <a:pt x="1946" y="1036"/>
                    <a:pt x="1954" y="1035"/>
                    <a:pt x="1963" y="1034"/>
                  </a:cubicBezTo>
                  <a:cubicBezTo>
                    <a:pt x="2034" y="1025"/>
                    <a:pt x="2106" y="998"/>
                    <a:pt x="2141" y="927"/>
                  </a:cubicBezTo>
                  <a:cubicBezTo>
                    <a:pt x="2177" y="856"/>
                    <a:pt x="2141" y="758"/>
                    <a:pt x="2079" y="704"/>
                  </a:cubicBezTo>
                  <a:cubicBezTo>
                    <a:pt x="2016" y="642"/>
                    <a:pt x="1936" y="615"/>
                    <a:pt x="1856" y="588"/>
                  </a:cubicBezTo>
                  <a:cubicBezTo>
                    <a:pt x="1838" y="588"/>
                    <a:pt x="1811" y="570"/>
                    <a:pt x="1793" y="561"/>
                  </a:cubicBezTo>
                  <a:cubicBezTo>
                    <a:pt x="1767" y="552"/>
                    <a:pt x="1749" y="544"/>
                    <a:pt x="1722" y="535"/>
                  </a:cubicBezTo>
                  <a:cubicBezTo>
                    <a:pt x="1677" y="517"/>
                    <a:pt x="1624" y="508"/>
                    <a:pt x="1579" y="490"/>
                  </a:cubicBezTo>
                  <a:cubicBezTo>
                    <a:pt x="1490" y="454"/>
                    <a:pt x="1401" y="428"/>
                    <a:pt x="1303" y="392"/>
                  </a:cubicBezTo>
                  <a:lnTo>
                    <a:pt x="750" y="196"/>
                  </a:lnTo>
                  <a:cubicBezTo>
                    <a:pt x="652" y="160"/>
                    <a:pt x="562" y="133"/>
                    <a:pt x="473" y="97"/>
                  </a:cubicBezTo>
                  <a:cubicBezTo>
                    <a:pt x="384" y="71"/>
                    <a:pt x="304" y="35"/>
                    <a:pt x="214" y="8"/>
                  </a:cubicBezTo>
                  <a:cubicBezTo>
                    <a:pt x="190" y="4"/>
                    <a:pt x="165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1"/>
            <p:cNvSpPr/>
            <p:nvPr/>
          </p:nvSpPr>
          <p:spPr>
            <a:xfrm>
              <a:off x="4004026" y="1106578"/>
              <a:ext cx="136107" cy="90527"/>
            </a:xfrm>
            <a:custGeom>
              <a:avLst/>
              <a:gdLst/>
              <a:ahLst/>
              <a:cxnLst/>
              <a:rect l="l" t="t" r="r" b="b"/>
              <a:pathLst>
                <a:path w="2153" h="1432" extrusionOk="0">
                  <a:moveTo>
                    <a:pt x="134" y="1"/>
                  </a:moveTo>
                  <a:lnTo>
                    <a:pt x="143" y="18"/>
                  </a:lnTo>
                  <a:cubicBezTo>
                    <a:pt x="143" y="18"/>
                    <a:pt x="80" y="179"/>
                    <a:pt x="36" y="402"/>
                  </a:cubicBezTo>
                  <a:cubicBezTo>
                    <a:pt x="0" y="598"/>
                    <a:pt x="116" y="786"/>
                    <a:pt x="303" y="848"/>
                  </a:cubicBezTo>
                  <a:lnTo>
                    <a:pt x="1873" y="1419"/>
                  </a:lnTo>
                  <a:cubicBezTo>
                    <a:pt x="1895" y="1427"/>
                    <a:pt x="1917" y="1431"/>
                    <a:pt x="1939" y="1431"/>
                  </a:cubicBezTo>
                  <a:cubicBezTo>
                    <a:pt x="2056" y="1431"/>
                    <a:pt x="2152" y="1317"/>
                    <a:pt x="2114" y="1196"/>
                  </a:cubicBezTo>
                  <a:cubicBezTo>
                    <a:pt x="2061" y="991"/>
                    <a:pt x="910" y="108"/>
                    <a:pt x="839" y="54"/>
                  </a:cubicBezTo>
                  <a:cubicBezTo>
                    <a:pt x="774" y="76"/>
                    <a:pt x="704" y="84"/>
                    <a:pt x="632" y="84"/>
                  </a:cubicBezTo>
                  <a:cubicBezTo>
                    <a:pt x="464" y="84"/>
                    <a:pt x="284" y="38"/>
                    <a:pt x="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1"/>
            <p:cNvSpPr/>
            <p:nvPr/>
          </p:nvSpPr>
          <p:spPr>
            <a:xfrm>
              <a:off x="4055611" y="1125164"/>
              <a:ext cx="26298" cy="15362"/>
            </a:xfrm>
            <a:custGeom>
              <a:avLst/>
              <a:gdLst/>
              <a:ahLst/>
              <a:cxnLst/>
              <a:rect l="l" t="t" r="r" b="b"/>
              <a:pathLst>
                <a:path w="416" h="243" extrusionOk="0">
                  <a:moveTo>
                    <a:pt x="379" y="1"/>
                  </a:moveTo>
                  <a:cubicBezTo>
                    <a:pt x="237" y="1"/>
                    <a:pt x="94" y="72"/>
                    <a:pt x="14" y="197"/>
                  </a:cubicBezTo>
                  <a:cubicBezTo>
                    <a:pt x="0" y="217"/>
                    <a:pt x="22" y="242"/>
                    <a:pt x="45" y="242"/>
                  </a:cubicBezTo>
                  <a:cubicBezTo>
                    <a:pt x="53" y="242"/>
                    <a:pt x="61" y="240"/>
                    <a:pt x="67" y="233"/>
                  </a:cubicBezTo>
                  <a:cubicBezTo>
                    <a:pt x="130" y="126"/>
                    <a:pt x="255" y="63"/>
                    <a:pt x="379" y="63"/>
                  </a:cubicBezTo>
                  <a:cubicBezTo>
                    <a:pt x="388" y="63"/>
                    <a:pt x="406" y="55"/>
                    <a:pt x="406" y="37"/>
                  </a:cubicBezTo>
                  <a:cubicBezTo>
                    <a:pt x="415" y="28"/>
                    <a:pt x="397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1"/>
            <p:cNvSpPr/>
            <p:nvPr/>
          </p:nvSpPr>
          <p:spPr>
            <a:xfrm>
              <a:off x="4065978" y="1133066"/>
              <a:ext cx="26046" cy="15109"/>
            </a:xfrm>
            <a:custGeom>
              <a:avLst/>
              <a:gdLst/>
              <a:ahLst/>
              <a:cxnLst/>
              <a:rect l="l" t="t" r="r" b="b"/>
              <a:pathLst>
                <a:path w="412" h="239" extrusionOk="0">
                  <a:moveTo>
                    <a:pt x="385" y="1"/>
                  </a:moveTo>
                  <a:cubicBezTo>
                    <a:pt x="242" y="1"/>
                    <a:pt x="99" y="72"/>
                    <a:pt x="19" y="188"/>
                  </a:cubicBezTo>
                  <a:cubicBezTo>
                    <a:pt x="0" y="213"/>
                    <a:pt x="21" y="239"/>
                    <a:pt x="42" y="239"/>
                  </a:cubicBezTo>
                  <a:cubicBezTo>
                    <a:pt x="50" y="239"/>
                    <a:pt x="59" y="234"/>
                    <a:pt x="64" y="224"/>
                  </a:cubicBezTo>
                  <a:cubicBezTo>
                    <a:pt x="131" y="131"/>
                    <a:pt x="246" y="63"/>
                    <a:pt x="356" y="63"/>
                  </a:cubicBezTo>
                  <a:cubicBezTo>
                    <a:pt x="363" y="63"/>
                    <a:pt x="369" y="63"/>
                    <a:pt x="376" y="63"/>
                  </a:cubicBezTo>
                  <a:cubicBezTo>
                    <a:pt x="394" y="63"/>
                    <a:pt x="412" y="54"/>
                    <a:pt x="412" y="37"/>
                  </a:cubicBezTo>
                  <a:cubicBezTo>
                    <a:pt x="412" y="19"/>
                    <a:pt x="403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1"/>
            <p:cNvSpPr/>
            <p:nvPr/>
          </p:nvSpPr>
          <p:spPr>
            <a:xfrm>
              <a:off x="4076599" y="1140399"/>
              <a:ext cx="26172" cy="15362"/>
            </a:xfrm>
            <a:custGeom>
              <a:avLst/>
              <a:gdLst/>
              <a:ahLst/>
              <a:cxnLst/>
              <a:rect l="l" t="t" r="r" b="b"/>
              <a:pathLst>
                <a:path w="414" h="243" extrusionOk="0">
                  <a:moveTo>
                    <a:pt x="386" y="1"/>
                  </a:moveTo>
                  <a:cubicBezTo>
                    <a:pt x="244" y="1"/>
                    <a:pt x="101" y="72"/>
                    <a:pt x="21" y="197"/>
                  </a:cubicBezTo>
                  <a:cubicBezTo>
                    <a:pt x="1" y="217"/>
                    <a:pt x="26" y="242"/>
                    <a:pt x="47" y="242"/>
                  </a:cubicBezTo>
                  <a:cubicBezTo>
                    <a:pt x="54" y="242"/>
                    <a:pt x="61" y="239"/>
                    <a:pt x="65" y="233"/>
                  </a:cubicBezTo>
                  <a:cubicBezTo>
                    <a:pt x="137" y="126"/>
                    <a:pt x="253" y="63"/>
                    <a:pt x="378" y="63"/>
                  </a:cubicBezTo>
                  <a:cubicBezTo>
                    <a:pt x="395" y="63"/>
                    <a:pt x="413" y="54"/>
                    <a:pt x="413" y="37"/>
                  </a:cubicBezTo>
                  <a:cubicBezTo>
                    <a:pt x="413" y="19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1"/>
            <p:cNvSpPr/>
            <p:nvPr/>
          </p:nvSpPr>
          <p:spPr>
            <a:xfrm>
              <a:off x="4067179" y="676519"/>
              <a:ext cx="85217" cy="61005"/>
            </a:xfrm>
            <a:custGeom>
              <a:avLst/>
              <a:gdLst/>
              <a:ahLst/>
              <a:cxnLst/>
              <a:rect l="l" t="t" r="r" b="b"/>
              <a:pathLst>
                <a:path w="1348" h="965" extrusionOk="0">
                  <a:moveTo>
                    <a:pt x="248" y="1"/>
                  </a:moveTo>
                  <a:cubicBezTo>
                    <a:pt x="214" y="1"/>
                    <a:pt x="182" y="9"/>
                    <a:pt x="152" y="33"/>
                  </a:cubicBezTo>
                  <a:cubicBezTo>
                    <a:pt x="54" y="113"/>
                    <a:pt x="0" y="247"/>
                    <a:pt x="0" y="372"/>
                  </a:cubicBezTo>
                  <a:cubicBezTo>
                    <a:pt x="0" y="496"/>
                    <a:pt x="54" y="612"/>
                    <a:pt x="152" y="693"/>
                  </a:cubicBezTo>
                  <a:cubicBezTo>
                    <a:pt x="259" y="791"/>
                    <a:pt x="402" y="827"/>
                    <a:pt x="544" y="853"/>
                  </a:cubicBezTo>
                  <a:lnTo>
                    <a:pt x="955" y="942"/>
                  </a:lnTo>
                  <a:cubicBezTo>
                    <a:pt x="1006" y="954"/>
                    <a:pt x="1064" y="964"/>
                    <a:pt x="1118" y="964"/>
                  </a:cubicBezTo>
                  <a:cubicBezTo>
                    <a:pt x="1188" y="964"/>
                    <a:pt x="1254" y="948"/>
                    <a:pt x="1294" y="898"/>
                  </a:cubicBezTo>
                  <a:cubicBezTo>
                    <a:pt x="1347" y="835"/>
                    <a:pt x="1347" y="746"/>
                    <a:pt x="1312" y="675"/>
                  </a:cubicBezTo>
                  <a:cubicBezTo>
                    <a:pt x="1285" y="603"/>
                    <a:pt x="1231" y="550"/>
                    <a:pt x="1169" y="496"/>
                  </a:cubicBezTo>
                  <a:cubicBezTo>
                    <a:pt x="1160" y="488"/>
                    <a:pt x="1142" y="470"/>
                    <a:pt x="1133" y="461"/>
                  </a:cubicBezTo>
                  <a:cubicBezTo>
                    <a:pt x="1026" y="372"/>
                    <a:pt x="910" y="291"/>
                    <a:pt x="794" y="220"/>
                  </a:cubicBezTo>
                  <a:cubicBezTo>
                    <a:pt x="678" y="149"/>
                    <a:pt x="544" y="95"/>
                    <a:pt x="419" y="41"/>
                  </a:cubicBezTo>
                  <a:cubicBezTo>
                    <a:pt x="364" y="25"/>
                    <a:pt x="304" y="1"/>
                    <a:pt x="248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1"/>
            <p:cNvSpPr/>
            <p:nvPr/>
          </p:nvSpPr>
          <p:spPr>
            <a:xfrm>
              <a:off x="3899657" y="559569"/>
              <a:ext cx="163607" cy="142745"/>
            </a:xfrm>
            <a:custGeom>
              <a:avLst/>
              <a:gdLst/>
              <a:ahLst/>
              <a:cxnLst/>
              <a:rect l="l" t="t" r="r" b="b"/>
              <a:pathLst>
                <a:path w="2588" h="2258" extrusionOk="0">
                  <a:moveTo>
                    <a:pt x="224" y="0"/>
                  </a:moveTo>
                  <a:lnTo>
                    <a:pt x="1" y="420"/>
                  </a:lnTo>
                  <a:cubicBezTo>
                    <a:pt x="27" y="759"/>
                    <a:pt x="215" y="1071"/>
                    <a:pt x="473" y="1338"/>
                  </a:cubicBezTo>
                  <a:cubicBezTo>
                    <a:pt x="723" y="1597"/>
                    <a:pt x="1044" y="1820"/>
                    <a:pt x="1366" y="2043"/>
                  </a:cubicBezTo>
                  <a:cubicBezTo>
                    <a:pt x="1517" y="2141"/>
                    <a:pt x="1678" y="2248"/>
                    <a:pt x="1892" y="2257"/>
                  </a:cubicBezTo>
                  <a:cubicBezTo>
                    <a:pt x="1898" y="2257"/>
                    <a:pt x="1904" y="2258"/>
                    <a:pt x="1910" y="2258"/>
                  </a:cubicBezTo>
                  <a:cubicBezTo>
                    <a:pt x="2190" y="2258"/>
                    <a:pt x="2473" y="2056"/>
                    <a:pt x="2534" y="1838"/>
                  </a:cubicBezTo>
                  <a:cubicBezTo>
                    <a:pt x="2588" y="1651"/>
                    <a:pt x="2507" y="1472"/>
                    <a:pt x="2374" y="1329"/>
                  </a:cubicBezTo>
                  <a:cubicBezTo>
                    <a:pt x="2240" y="1187"/>
                    <a:pt x="2061" y="1080"/>
                    <a:pt x="1883" y="973"/>
                  </a:cubicBezTo>
                  <a:cubicBezTo>
                    <a:pt x="1330" y="651"/>
                    <a:pt x="777" y="33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1"/>
            <p:cNvSpPr/>
            <p:nvPr/>
          </p:nvSpPr>
          <p:spPr>
            <a:xfrm>
              <a:off x="3795919" y="323520"/>
              <a:ext cx="223347" cy="214118"/>
            </a:xfrm>
            <a:custGeom>
              <a:avLst/>
              <a:gdLst/>
              <a:ahLst/>
              <a:cxnLst/>
              <a:rect l="l" t="t" r="r" b="b"/>
              <a:pathLst>
                <a:path w="3533" h="3387" extrusionOk="0">
                  <a:moveTo>
                    <a:pt x="2443" y="1"/>
                  </a:moveTo>
                  <a:cubicBezTo>
                    <a:pt x="2236" y="1"/>
                    <a:pt x="2025" y="90"/>
                    <a:pt x="1891" y="255"/>
                  </a:cubicBezTo>
                  <a:cubicBezTo>
                    <a:pt x="1749" y="451"/>
                    <a:pt x="1722" y="719"/>
                    <a:pt x="1544" y="888"/>
                  </a:cubicBezTo>
                  <a:cubicBezTo>
                    <a:pt x="1428" y="995"/>
                    <a:pt x="1267" y="1040"/>
                    <a:pt x="1106" y="1067"/>
                  </a:cubicBezTo>
                  <a:cubicBezTo>
                    <a:pt x="955" y="1094"/>
                    <a:pt x="794" y="1111"/>
                    <a:pt x="642" y="1174"/>
                  </a:cubicBezTo>
                  <a:cubicBezTo>
                    <a:pt x="500" y="1236"/>
                    <a:pt x="375" y="1370"/>
                    <a:pt x="366" y="1531"/>
                  </a:cubicBezTo>
                  <a:cubicBezTo>
                    <a:pt x="348" y="1709"/>
                    <a:pt x="491" y="1888"/>
                    <a:pt x="419" y="2048"/>
                  </a:cubicBezTo>
                  <a:cubicBezTo>
                    <a:pt x="366" y="2182"/>
                    <a:pt x="196" y="2235"/>
                    <a:pt x="107" y="2343"/>
                  </a:cubicBezTo>
                  <a:cubicBezTo>
                    <a:pt x="27" y="2432"/>
                    <a:pt x="0" y="2557"/>
                    <a:pt x="18" y="2682"/>
                  </a:cubicBezTo>
                  <a:cubicBezTo>
                    <a:pt x="36" y="2798"/>
                    <a:pt x="89" y="2905"/>
                    <a:pt x="170" y="3003"/>
                  </a:cubicBezTo>
                  <a:cubicBezTo>
                    <a:pt x="360" y="3245"/>
                    <a:pt x="668" y="3387"/>
                    <a:pt x="980" y="3387"/>
                  </a:cubicBezTo>
                  <a:cubicBezTo>
                    <a:pt x="989" y="3387"/>
                    <a:pt x="999" y="3387"/>
                    <a:pt x="1008" y="3386"/>
                  </a:cubicBezTo>
                  <a:cubicBezTo>
                    <a:pt x="1329" y="3386"/>
                    <a:pt x="1642" y="3217"/>
                    <a:pt x="1829" y="2958"/>
                  </a:cubicBezTo>
                  <a:cubicBezTo>
                    <a:pt x="1998" y="2717"/>
                    <a:pt x="2061" y="2414"/>
                    <a:pt x="2186" y="2146"/>
                  </a:cubicBezTo>
                  <a:cubicBezTo>
                    <a:pt x="2364" y="1763"/>
                    <a:pt x="2676" y="1442"/>
                    <a:pt x="3051" y="1263"/>
                  </a:cubicBezTo>
                  <a:cubicBezTo>
                    <a:pt x="3212" y="1183"/>
                    <a:pt x="3399" y="1120"/>
                    <a:pt x="3497" y="969"/>
                  </a:cubicBezTo>
                  <a:cubicBezTo>
                    <a:pt x="3533" y="915"/>
                    <a:pt x="3506" y="871"/>
                    <a:pt x="3479" y="817"/>
                  </a:cubicBezTo>
                  <a:cubicBezTo>
                    <a:pt x="3444" y="737"/>
                    <a:pt x="3399" y="648"/>
                    <a:pt x="3346" y="576"/>
                  </a:cubicBezTo>
                  <a:cubicBezTo>
                    <a:pt x="3283" y="487"/>
                    <a:pt x="3221" y="398"/>
                    <a:pt x="3149" y="326"/>
                  </a:cubicBezTo>
                  <a:cubicBezTo>
                    <a:pt x="2980" y="157"/>
                    <a:pt x="2766" y="32"/>
                    <a:pt x="2525" y="5"/>
                  </a:cubicBezTo>
                  <a:cubicBezTo>
                    <a:pt x="2498" y="2"/>
                    <a:pt x="2471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1"/>
            <p:cNvSpPr/>
            <p:nvPr/>
          </p:nvSpPr>
          <p:spPr>
            <a:xfrm>
              <a:off x="3651533" y="519174"/>
              <a:ext cx="313053" cy="433166"/>
            </a:xfrm>
            <a:custGeom>
              <a:avLst/>
              <a:gdLst/>
              <a:ahLst/>
              <a:cxnLst/>
              <a:rect l="l" t="t" r="r" b="b"/>
              <a:pathLst>
                <a:path w="4952" h="6852" extrusionOk="0">
                  <a:moveTo>
                    <a:pt x="2807" y="1"/>
                  </a:moveTo>
                  <a:cubicBezTo>
                    <a:pt x="2639" y="1"/>
                    <a:pt x="2467" y="22"/>
                    <a:pt x="2293" y="68"/>
                  </a:cubicBezTo>
                  <a:cubicBezTo>
                    <a:pt x="625" y="514"/>
                    <a:pt x="232" y="2727"/>
                    <a:pt x="116" y="3565"/>
                  </a:cubicBezTo>
                  <a:cubicBezTo>
                    <a:pt x="0" y="4413"/>
                    <a:pt x="134" y="5323"/>
                    <a:pt x="652" y="5992"/>
                  </a:cubicBezTo>
                  <a:cubicBezTo>
                    <a:pt x="1047" y="6510"/>
                    <a:pt x="1694" y="6852"/>
                    <a:pt x="2331" y="6852"/>
                  </a:cubicBezTo>
                  <a:cubicBezTo>
                    <a:pt x="2527" y="6852"/>
                    <a:pt x="2722" y="6819"/>
                    <a:pt x="2909" y="6750"/>
                  </a:cubicBezTo>
                  <a:cubicBezTo>
                    <a:pt x="3194" y="6643"/>
                    <a:pt x="3453" y="6456"/>
                    <a:pt x="3587" y="6179"/>
                  </a:cubicBezTo>
                  <a:cubicBezTo>
                    <a:pt x="3747" y="5858"/>
                    <a:pt x="3712" y="5483"/>
                    <a:pt x="3712" y="5126"/>
                  </a:cubicBezTo>
                  <a:cubicBezTo>
                    <a:pt x="3694" y="4547"/>
                    <a:pt x="3774" y="3967"/>
                    <a:pt x="3935" y="3414"/>
                  </a:cubicBezTo>
                  <a:cubicBezTo>
                    <a:pt x="4095" y="2861"/>
                    <a:pt x="4952" y="1968"/>
                    <a:pt x="4586" y="1094"/>
                  </a:cubicBezTo>
                  <a:cubicBezTo>
                    <a:pt x="4356" y="523"/>
                    <a:pt x="3638" y="1"/>
                    <a:pt x="2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1"/>
            <p:cNvSpPr/>
            <p:nvPr/>
          </p:nvSpPr>
          <p:spPr>
            <a:xfrm>
              <a:off x="3944097" y="482382"/>
              <a:ext cx="119924" cy="92614"/>
            </a:xfrm>
            <a:custGeom>
              <a:avLst/>
              <a:gdLst/>
              <a:ahLst/>
              <a:cxnLst/>
              <a:rect l="l" t="t" r="r" b="b"/>
              <a:pathLst>
                <a:path w="1897" h="1465" extrusionOk="0">
                  <a:moveTo>
                    <a:pt x="1857" y="0"/>
                  </a:moveTo>
                  <a:cubicBezTo>
                    <a:pt x="1847" y="0"/>
                    <a:pt x="1837" y="5"/>
                    <a:pt x="1831" y="17"/>
                  </a:cubicBezTo>
                  <a:cubicBezTo>
                    <a:pt x="1662" y="338"/>
                    <a:pt x="1457" y="641"/>
                    <a:pt x="1225" y="909"/>
                  </a:cubicBezTo>
                  <a:cubicBezTo>
                    <a:pt x="1023" y="1137"/>
                    <a:pt x="786" y="1400"/>
                    <a:pt x="465" y="1400"/>
                  </a:cubicBezTo>
                  <a:cubicBezTo>
                    <a:pt x="459" y="1400"/>
                    <a:pt x="454" y="1400"/>
                    <a:pt x="448" y="1400"/>
                  </a:cubicBezTo>
                  <a:cubicBezTo>
                    <a:pt x="279" y="1400"/>
                    <a:pt x="118" y="1302"/>
                    <a:pt x="65" y="1141"/>
                  </a:cubicBezTo>
                  <a:cubicBezTo>
                    <a:pt x="61" y="1127"/>
                    <a:pt x="50" y="1121"/>
                    <a:pt x="39" y="1121"/>
                  </a:cubicBezTo>
                  <a:cubicBezTo>
                    <a:pt x="20" y="1121"/>
                    <a:pt x="0" y="1137"/>
                    <a:pt x="11" y="1159"/>
                  </a:cubicBezTo>
                  <a:cubicBezTo>
                    <a:pt x="56" y="1302"/>
                    <a:pt x="181" y="1409"/>
                    <a:pt x="324" y="1444"/>
                  </a:cubicBezTo>
                  <a:cubicBezTo>
                    <a:pt x="371" y="1458"/>
                    <a:pt x="418" y="1464"/>
                    <a:pt x="466" y="1464"/>
                  </a:cubicBezTo>
                  <a:cubicBezTo>
                    <a:pt x="572" y="1464"/>
                    <a:pt x="677" y="1434"/>
                    <a:pt x="770" y="1391"/>
                  </a:cubicBezTo>
                  <a:cubicBezTo>
                    <a:pt x="921" y="1310"/>
                    <a:pt x="1046" y="1186"/>
                    <a:pt x="1171" y="1061"/>
                  </a:cubicBezTo>
                  <a:cubicBezTo>
                    <a:pt x="1305" y="918"/>
                    <a:pt x="1421" y="766"/>
                    <a:pt x="1537" y="606"/>
                  </a:cubicBezTo>
                  <a:cubicBezTo>
                    <a:pt x="1671" y="427"/>
                    <a:pt x="1778" y="240"/>
                    <a:pt x="1885" y="44"/>
                  </a:cubicBezTo>
                  <a:cubicBezTo>
                    <a:pt x="1897" y="20"/>
                    <a:pt x="1877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1"/>
            <p:cNvSpPr/>
            <p:nvPr/>
          </p:nvSpPr>
          <p:spPr>
            <a:xfrm>
              <a:off x="3905283" y="372512"/>
              <a:ext cx="168159" cy="166009"/>
            </a:xfrm>
            <a:custGeom>
              <a:avLst/>
              <a:gdLst/>
              <a:ahLst/>
              <a:cxnLst/>
              <a:rect l="l" t="t" r="r" b="b"/>
              <a:pathLst>
                <a:path w="2660" h="2626" extrusionOk="0">
                  <a:moveTo>
                    <a:pt x="1461" y="0"/>
                  </a:moveTo>
                  <a:cubicBezTo>
                    <a:pt x="1181" y="0"/>
                    <a:pt x="900" y="101"/>
                    <a:pt x="679" y="292"/>
                  </a:cubicBezTo>
                  <a:cubicBezTo>
                    <a:pt x="268" y="649"/>
                    <a:pt x="1" y="1309"/>
                    <a:pt x="161" y="1844"/>
                  </a:cubicBezTo>
                  <a:cubicBezTo>
                    <a:pt x="315" y="2321"/>
                    <a:pt x="788" y="2626"/>
                    <a:pt x="1276" y="2626"/>
                  </a:cubicBezTo>
                  <a:cubicBezTo>
                    <a:pt x="1354" y="2626"/>
                    <a:pt x="1431" y="2618"/>
                    <a:pt x="1509" y="2602"/>
                  </a:cubicBezTo>
                  <a:cubicBezTo>
                    <a:pt x="1883" y="2531"/>
                    <a:pt x="2285" y="2308"/>
                    <a:pt x="2472" y="1969"/>
                  </a:cubicBezTo>
                  <a:cubicBezTo>
                    <a:pt x="2588" y="1764"/>
                    <a:pt x="2650" y="1523"/>
                    <a:pt x="2650" y="1291"/>
                  </a:cubicBezTo>
                  <a:cubicBezTo>
                    <a:pt x="2659" y="854"/>
                    <a:pt x="2472" y="435"/>
                    <a:pt x="2079" y="185"/>
                  </a:cubicBezTo>
                  <a:cubicBezTo>
                    <a:pt x="1893" y="60"/>
                    <a:pt x="1677" y="0"/>
                    <a:pt x="1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1"/>
            <p:cNvSpPr/>
            <p:nvPr/>
          </p:nvSpPr>
          <p:spPr>
            <a:xfrm>
              <a:off x="3856796" y="468222"/>
              <a:ext cx="84079" cy="116194"/>
            </a:xfrm>
            <a:custGeom>
              <a:avLst/>
              <a:gdLst/>
              <a:ahLst/>
              <a:cxnLst/>
              <a:rect l="l" t="t" r="r" b="b"/>
              <a:pathLst>
                <a:path w="1330" h="1838" extrusionOk="0">
                  <a:moveTo>
                    <a:pt x="1178" y="0"/>
                  </a:moveTo>
                  <a:cubicBezTo>
                    <a:pt x="857" y="384"/>
                    <a:pt x="500" y="740"/>
                    <a:pt x="126" y="1062"/>
                  </a:cubicBezTo>
                  <a:cubicBezTo>
                    <a:pt x="54" y="1133"/>
                    <a:pt x="1" y="1222"/>
                    <a:pt x="1" y="1302"/>
                  </a:cubicBezTo>
                  <a:cubicBezTo>
                    <a:pt x="1" y="1526"/>
                    <a:pt x="99" y="1713"/>
                    <a:pt x="259" y="1820"/>
                  </a:cubicBezTo>
                  <a:cubicBezTo>
                    <a:pt x="283" y="1832"/>
                    <a:pt x="309" y="1837"/>
                    <a:pt x="336" y="1837"/>
                  </a:cubicBezTo>
                  <a:cubicBezTo>
                    <a:pt x="415" y="1837"/>
                    <a:pt x="506" y="1792"/>
                    <a:pt x="572" y="1713"/>
                  </a:cubicBezTo>
                  <a:cubicBezTo>
                    <a:pt x="786" y="1472"/>
                    <a:pt x="991" y="1249"/>
                    <a:pt x="1223" y="1008"/>
                  </a:cubicBezTo>
                  <a:cubicBezTo>
                    <a:pt x="1330" y="633"/>
                    <a:pt x="1294" y="303"/>
                    <a:pt x="1178" y="0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1"/>
            <p:cNvSpPr/>
            <p:nvPr/>
          </p:nvSpPr>
          <p:spPr>
            <a:xfrm>
              <a:off x="3897950" y="468222"/>
              <a:ext cx="42925" cy="97608"/>
            </a:xfrm>
            <a:custGeom>
              <a:avLst/>
              <a:gdLst/>
              <a:ahLst/>
              <a:cxnLst/>
              <a:rect l="l" t="t" r="r" b="b"/>
              <a:pathLst>
                <a:path w="679" h="1544" extrusionOk="0">
                  <a:moveTo>
                    <a:pt x="527" y="0"/>
                  </a:moveTo>
                  <a:cubicBezTo>
                    <a:pt x="447" y="107"/>
                    <a:pt x="358" y="205"/>
                    <a:pt x="269" y="294"/>
                  </a:cubicBezTo>
                  <a:cubicBezTo>
                    <a:pt x="99" y="714"/>
                    <a:pt x="1" y="1195"/>
                    <a:pt x="72" y="1543"/>
                  </a:cubicBezTo>
                  <a:cubicBezTo>
                    <a:pt x="233" y="1365"/>
                    <a:pt x="393" y="1187"/>
                    <a:pt x="572" y="1008"/>
                  </a:cubicBezTo>
                  <a:cubicBezTo>
                    <a:pt x="679" y="633"/>
                    <a:pt x="643" y="303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1"/>
            <p:cNvSpPr/>
            <p:nvPr/>
          </p:nvSpPr>
          <p:spPr>
            <a:xfrm>
              <a:off x="3908317" y="440343"/>
              <a:ext cx="148751" cy="118975"/>
            </a:xfrm>
            <a:custGeom>
              <a:avLst/>
              <a:gdLst/>
              <a:ahLst/>
              <a:cxnLst/>
              <a:rect l="l" t="t" r="r" b="b"/>
              <a:pathLst>
                <a:path w="2353" h="1882" extrusionOk="0">
                  <a:moveTo>
                    <a:pt x="440" y="1"/>
                  </a:moveTo>
                  <a:cubicBezTo>
                    <a:pt x="429" y="1"/>
                    <a:pt x="418" y="2"/>
                    <a:pt x="408" y="4"/>
                  </a:cubicBezTo>
                  <a:cubicBezTo>
                    <a:pt x="283" y="22"/>
                    <a:pt x="212" y="173"/>
                    <a:pt x="185" y="280"/>
                  </a:cubicBezTo>
                  <a:cubicBezTo>
                    <a:pt x="167" y="334"/>
                    <a:pt x="167" y="441"/>
                    <a:pt x="212" y="486"/>
                  </a:cubicBezTo>
                  <a:cubicBezTo>
                    <a:pt x="245" y="536"/>
                    <a:pt x="333" y="594"/>
                    <a:pt x="344" y="594"/>
                  </a:cubicBezTo>
                  <a:cubicBezTo>
                    <a:pt x="345" y="594"/>
                    <a:pt x="345" y="593"/>
                    <a:pt x="345" y="593"/>
                  </a:cubicBezTo>
                  <a:lnTo>
                    <a:pt x="345" y="593"/>
                  </a:lnTo>
                  <a:cubicBezTo>
                    <a:pt x="340" y="613"/>
                    <a:pt x="1" y="1293"/>
                    <a:pt x="408" y="1833"/>
                  </a:cubicBezTo>
                  <a:cubicBezTo>
                    <a:pt x="434" y="1866"/>
                    <a:pt x="492" y="1882"/>
                    <a:pt x="573" y="1882"/>
                  </a:cubicBezTo>
                  <a:cubicBezTo>
                    <a:pt x="886" y="1882"/>
                    <a:pt x="1539" y="1645"/>
                    <a:pt x="2014" y="1235"/>
                  </a:cubicBezTo>
                  <a:cubicBezTo>
                    <a:pt x="2067" y="1181"/>
                    <a:pt x="2353" y="842"/>
                    <a:pt x="2326" y="780"/>
                  </a:cubicBezTo>
                  <a:cubicBezTo>
                    <a:pt x="2147" y="387"/>
                    <a:pt x="1951" y="173"/>
                    <a:pt x="1559" y="4"/>
                  </a:cubicBezTo>
                  <a:cubicBezTo>
                    <a:pt x="1309" y="147"/>
                    <a:pt x="1104" y="289"/>
                    <a:pt x="658" y="298"/>
                  </a:cubicBezTo>
                  <a:cubicBezTo>
                    <a:pt x="715" y="150"/>
                    <a:pt x="574" y="1"/>
                    <a:pt x="440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1"/>
            <p:cNvSpPr/>
            <p:nvPr/>
          </p:nvSpPr>
          <p:spPr>
            <a:xfrm>
              <a:off x="3994797" y="461205"/>
              <a:ext cx="24465" cy="20419"/>
            </a:xfrm>
            <a:custGeom>
              <a:avLst/>
              <a:gdLst/>
              <a:ahLst/>
              <a:cxnLst/>
              <a:rect l="l" t="t" r="r" b="b"/>
              <a:pathLst>
                <a:path w="387" h="323" extrusionOk="0">
                  <a:moveTo>
                    <a:pt x="43" y="0"/>
                  </a:moveTo>
                  <a:cubicBezTo>
                    <a:pt x="15" y="0"/>
                    <a:pt x="1" y="42"/>
                    <a:pt x="39" y="57"/>
                  </a:cubicBezTo>
                  <a:cubicBezTo>
                    <a:pt x="155" y="120"/>
                    <a:pt x="253" y="200"/>
                    <a:pt x="324" y="316"/>
                  </a:cubicBezTo>
                  <a:cubicBezTo>
                    <a:pt x="329" y="321"/>
                    <a:pt x="338" y="323"/>
                    <a:pt x="347" y="323"/>
                  </a:cubicBezTo>
                  <a:cubicBezTo>
                    <a:pt x="356" y="323"/>
                    <a:pt x="365" y="321"/>
                    <a:pt x="369" y="316"/>
                  </a:cubicBezTo>
                  <a:cubicBezTo>
                    <a:pt x="387" y="307"/>
                    <a:pt x="387" y="289"/>
                    <a:pt x="378" y="272"/>
                  </a:cubicBezTo>
                  <a:cubicBezTo>
                    <a:pt x="298" y="156"/>
                    <a:pt x="182" y="57"/>
                    <a:pt x="57" y="4"/>
                  </a:cubicBezTo>
                  <a:cubicBezTo>
                    <a:pt x="52" y="1"/>
                    <a:pt x="4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1"/>
            <p:cNvSpPr/>
            <p:nvPr/>
          </p:nvSpPr>
          <p:spPr>
            <a:xfrm>
              <a:off x="3943086" y="530932"/>
              <a:ext cx="12454" cy="14414"/>
            </a:xfrm>
            <a:custGeom>
              <a:avLst/>
              <a:gdLst/>
              <a:ahLst/>
              <a:cxnLst/>
              <a:rect l="l" t="t" r="r" b="b"/>
              <a:pathLst>
                <a:path w="197" h="228" extrusionOk="0">
                  <a:moveTo>
                    <a:pt x="41" y="0"/>
                  </a:moveTo>
                  <a:cubicBezTo>
                    <a:pt x="32" y="0"/>
                    <a:pt x="23" y="3"/>
                    <a:pt x="18" y="7"/>
                  </a:cubicBezTo>
                  <a:cubicBezTo>
                    <a:pt x="1" y="16"/>
                    <a:pt x="1" y="34"/>
                    <a:pt x="9" y="52"/>
                  </a:cubicBezTo>
                  <a:lnTo>
                    <a:pt x="134" y="212"/>
                  </a:lnTo>
                  <a:cubicBezTo>
                    <a:pt x="140" y="223"/>
                    <a:pt x="151" y="227"/>
                    <a:pt x="161" y="227"/>
                  </a:cubicBezTo>
                  <a:cubicBezTo>
                    <a:pt x="169" y="227"/>
                    <a:pt x="175" y="225"/>
                    <a:pt x="179" y="221"/>
                  </a:cubicBezTo>
                  <a:cubicBezTo>
                    <a:pt x="188" y="203"/>
                    <a:pt x="197" y="186"/>
                    <a:pt x="188" y="177"/>
                  </a:cubicBezTo>
                  <a:cubicBezTo>
                    <a:pt x="143" y="123"/>
                    <a:pt x="99" y="61"/>
                    <a:pt x="63" y="7"/>
                  </a:cubicBezTo>
                  <a:cubicBezTo>
                    <a:pt x="59" y="3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1"/>
            <p:cNvSpPr/>
            <p:nvPr/>
          </p:nvSpPr>
          <p:spPr>
            <a:xfrm>
              <a:off x="3972798" y="513927"/>
              <a:ext cx="28638" cy="20609"/>
            </a:xfrm>
            <a:custGeom>
              <a:avLst/>
              <a:gdLst/>
              <a:ahLst/>
              <a:cxnLst/>
              <a:rect l="l" t="t" r="r" b="b"/>
              <a:pathLst>
                <a:path w="453" h="326" extrusionOk="0">
                  <a:moveTo>
                    <a:pt x="413" y="1"/>
                  </a:moveTo>
                  <a:cubicBezTo>
                    <a:pt x="403" y="1"/>
                    <a:pt x="393" y="6"/>
                    <a:pt x="387" y="17"/>
                  </a:cubicBezTo>
                  <a:cubicBezTo>
                    <a:pt x="360" y="98"/>
                    <a:pt x="325" y="178"/>
                    <a:pt x="253" y="232"/>
                  </a:cubicBezTo>
                  <a:cubicBezTo>
                    <a:pt x="225" y="250"/>
                    <a:pt x="189" y="262"/>
                    <a:pt x="154" y="262"/>
                  </a:cubicBezTo>
                  <a:cubicBezTo>
                    <a:pt x="122" y="262"/>
                    <a:pt x="91" y="253"/>
                    <a:pt x="66" y="232"/>
                  </a:cubicBezTo>
                  <a:cubicBezTo>
                    <a:pt x="58" y="226"/>
                    <a:pt x="50" y="223"/>
                    <a:pt x="43" y="223"/>
                  </a:cubicBezTo>
                  <a:cubicBezTo>
                    <a:pt x="18" y="223"/>
                    <a:pt x="0" y="255"/>
                    <a:pt x="21" y="276"/>
                  </a:cubicBezTo>
                  <a:cubicBezTo>
                    <a:pt x="60" y="310"/>
                    <a:pt x="109" y="326"/>
                    <a:pt x="157" y="326"/>
                  </a:cubicBezTo>
                  <a:cubicBezTo>
                    <a:pt x="198" y="326"/>
                    <a:pt x="238" y="314"/>
                    <a:pt x="271" y="294"/>
                  </a:cubicBezTo>
                  <a:cubicBezTo>
                    <a:pt x="360" y="240"/>
                    <a:pt x="414" y="142"/>
                    <a:pt x="441" y="44"/>
                  </a:cubicBezTo>
                  <a:cubicBezTo>
                    <a:pt x="452" y="20"/>
                    <a:pt x="433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1"/>
            <p:cNvSpPr/>
            <p:nvPr/>
          </p:nvSpPr>
          <p:spPr>
            <a:xfrm>
              <a:off x="3979751" y="485100"/>
              <a:ext cx="13023" cy="14161"/>
            </a:xfrm>
            <a:custGeom>
              <a:avLst/>
              <a:gdLst/>
              <a:ahLst/>
              <a:cxnLst/>
              <a:rect l="l" t="t" r="r" b="b"/>
              <a:pathLst>
                <a:path w="206" h="224" extrusionOk="0">
                  <a:moveTo>
                    <a:pt x="36" y="1"/>
                  </a:moveTo>
                  <a:cubicBezTo>
                    <a:pt x="18" y="1"/>
                    <a:pt x="0" y="10"/>
                    <a:pt x="0" y="27"/>
                  </a:cubicBezTo>
                  <a:cubicBezTo>
                    <a:pt x="0" y="72"/>
                    <a:pt x="9" y="126"/>
                    <a:pt x="45" y="161"/>
                  </a:cubicBezTo>
                  <a:cubicBezTo>
                    <a:pt x="72" y="197"/>
                    <a:pt x="116" y="224"/>
                    <a:pt x="170" y="224"/>
                  </a:cubicBezTo>
                  <a:cubicBezTo>
                    <a:pt x="188" y="224"/>
                    <a:pt x="206" y="215"/>
                    <a:pt x="206" y="197"/>
                  </a:cubicBezTo>
                  <a:cubicBezTo>
                    <a:pt x="206" y="188"/>
                    <a:pt x="197" y="161"/>
                    <a:pt x="179" y="161"/>
                  </a:cubicBezTo>
                  <a:cubicBezTo>
                    <a:pt x="143" y="161"/>
                    <a:pt x="116" y="143"/>
                    <a:pt x="90" y="126"/>
                  </a:cubicBezTo>
                  <a:cubicBezTo>
                    <a:pt x="81" y="108"/>
                    <a:pt x="72" y="99"/>
                    <a:pt x="72" y="81"/>
                  </a:cubicBezTo>
                  <a:cubicBezTo>
                    <a:pt x="63" y="63"/>
                    <a:pt x="63" y="45"/>
                    <a:pt x="63" y="36"/>
                  </a:cubicBezTo>
                  <a:cubicBezTo>
                    <a:pt x="63" y="18"/>
                    <a:pt x="54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1"/>
            <p:cNvSpPr/>
            <p:nvPr/>
          </p:nvSpPr>
          <p:spPr>
            <a:xfrm>
              <a:off x="4004026" y="518162"/>
              <a:ext cx="11316" cy="13845"/>
            </a:xfrm>
            <a:custGeom>
              <a:avLst/>
              <a:gdLst/>
              <a:ahLst/>
              <a:cxnLst/>
              <a:rect l="l" t="t" r="r" b="b"/>
              <a:pathLst>
                <a:path w="179" h="219" extrusionOk="0">
                  <a:moveTo>
                    <a:pt x="50" y="0"/>
                  </a:moveTo>
                  <a:cubicBezTo>
                    <a:pt x="40" y="0"/>
                    <a:pt x="33" y="9"/>
                    <a:pt x="27" y="22"/>
                  </a:cubicBezTo>
                  <a:cubicBezTo>
                    <a:pt x="0" y="58"/>
                    <a:pt x="0" y="111"/>
                    <a:pt x="27" y="156"/>
                  </a:cubicBezTo>
                  <a:cubicBezTo>
                    <a:pt x="54" y="200"/>
                    <a:pt x="98" y="218"/>
                    <a:pt x="152" y="218"/>
                  </a:cubicBezTo>
                  <a:cubicBezTo>
                    <a:pt x="161" y="218"/>
                    <a:pt x="178" y="200"/>
                    <a:pt x="178" y="182"/>
                  </a:cubicBezTo>
                  <a:cubicBezTo>
                    <a:pt x="170" y="165"/>
                    <a:pt x="161" y="156"/>
                    <a:pt x="143" y="156"/>
                  </a:cubicBezTo>
                  <a:lnTo>
                    <a:pt x="116" y="156"/>
                  </a:lnTo>
                  <a:cubicBezTo>
                    <a:pt x="116" y="147"/>
                    <a:pt x="107" y="147"/>
                    <a:pt x="107" y="147"/>
                  </a:cubicBezTo>
                  <a:cubicBezTo>
                    <a:pt x="107" y="147"/>
                    <a:pt x="98" y="147"/>
                    <a:pt x="98" y="138"/>
                  </a:cubicBezTo>
                  <a:lnTo>
                    <a:pt x="89" y="138"/>
                  </a:lnTo>
                  <a:cubicBezTo>
                    <a:pt x="89" y="138"/>
                    <a:pt x="89" y="129"/>
                    <a:pt x="89" y="129"/>
                  </a:cubicBezTo>
                  <a:lnTo>
                    <a:pt x="80" y="129"/>
                  </a:lnTo>
                  <a:cubicBezTo>
                    <a:pt x="80" y="129"/>
                    <a:pt x="80" y="120"/>
                    <a:pt x="80" y="120"/>
                  </a:cubicBezTo>
                  <a:cubicBezTo>
                    <a:pt x="80" y="111"/>
                    <a:pt x="71" y="111"/>
                    <a:pt x="71" y="102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4"/>
                    <a:pt x="71" y="84"/>
                    <a:pt x="71" y="75"/>
                  </a:cubicBezTo>
                  <a:cubicBezTo>
                    <a:pt x="71" y="66"/>
                    <a:pt x="71" y="66"/>
                    <a:pt x="71" y="58"/>
                  </a:cubicBezTo>
                  <a:lnTo>
                    <a:pt x="80" y="58"/>
                  </a:lnTo>
                  <a:cubicBezTo>
                    <a:pt x="80" y="49"/>
                    <a:pt x="80" y="49"/>
                    <a:pt x="80" y="40"/>
                  </a:cubicBezTo>
                  <a:cubicBezTo>
                    <a:pt x="89" y="31"/>
                    <a:pt x="80" y="4"/>
                    <a:pt x="62" y="4"/>
                  </a:cubicBezTo>
                  <a:cubicBezTo>
                    <a:pt x="58" y="2"/>
                    <a:pt x="54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1"/>
            <p:cNvSpPr/>
            <p:nvPr/>
          </p:nvSpPr>
          <p:spPr>
            <a:xfrm>
              <a:off x="3948712" y="524042"/>
              <a:ext cx="17574" cy="16626"/>
            </a:xfrm>
            <a:custGeom>
              <a:avLst/>
              <a:gdLst/>
              <a:ahLst/>
              <a:cxnLst/>
              <a:rect l="l" t="t" r="r" b="b"/>
              <a:pathLst>
                <a:path w="278" h="263" extrusionOk="0">
                  <a:moveTo>
                    <a:pt x="45" y="0"/>
                  </a:moveTo>
                  <a:cubicBezTo>
                    <a:pt x="28" y="0"/>
                    <a:pt x="10" y="9"/>
                    <a:pt x="10" y="18"/>
                  </a:cubicBezTo>
                  <a:cubicBezTo>
                    <a:pt x="1" y="36"/>
                    <a:pt x="10" y="54"/>
                    <a:pt x="28" y="63"/>
                  </a:cubicBezTo>
                  <a:cubicBezTo>
                    <a:pt x="28" y="63"/>
                    <a:pt x="36" y="63"/>
                    <a:pt x="36" y="72"/>
                  </a:cubicBezTo>
                  <a:cubicBezTo>
                    <a:pt x="36" y="72"/>
                    <a:pt x="45" y="72"/>
                    <a:pt x="54" y="80"/>
                  </a:cubicBezTo>
                  <a:cubicBezTo>
                    <a:pt x="63" y="80"/>
                    <a:pt x="72" y="89"/>
                    <a:pt x="81" y="98"/>
                  </a:cubicBezTo>
                  <a:cubicBezTo>
                    <a:pt x="90" y="98"/>
                    <a:pt x="99" y="107"/>
                    <a:pt x="108" y="116"/>
                  </a:cubicBezTo>
                  <a:cubicBezTo>
                    <a:pt x="108" y="125"/>
                    <a:pt x="117" y="125"/>
                    <a:pt x="117" y="125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44" y="152"/>
                    <a:pt x="161" y="170"/>
                    <a:pt x="170" y="188"/>
                  </a:cubicBezTo>
                  <a:cubicBezTo>
                    <a:pt x="179" y="196"/>
                    <a:pt x="188" y="205"/>
                    <a:pt x="197" y="214"/>
                  </a:cubicBezTo>
                  <a:cubicBezTo>
                    <a:pt x="197" y="223"/>
                    <a:pt x="206" y="232"/>
                    <a:pt x="206" y="241"/>
                  </a:cubicBezTo>
                  <a:cubicBezTo>
                    <a:pt x="212" y="254"/>
                    <a:pt x="224" y="262"/>
                    <a:pt x="236" y="262"/>
                  </a:cubicBezTo>
                  <a:cubicBezTo>
                    <a:pt x="241" y="262"/>
                    <a:pt x="246" y="261"/>
                    <a:pt x="251" y="259"/>
                  </a:cubicBezTo>
                  <a:cubicBezTo>
                    <a:pt x="259" y="250"/>
                    <a:pt x="277" y="232"/>
                    <a:pt x="268" y="214"/>
                  </a:cubicBezTo>
                  <a:cubicBezTo>
                    <a:pt x="215" y="125"/>
                    <a:pt x="135" y="54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1"/>
            <p:cNvSpPr/>
            <p:nvPr/>
          </p:nvSpPr>
          <p:spPr>
            <a:xfrm>
              <a:off x="3931834" y="446286"/>
              <a:ext cx="10178" cy="19155"/>
            </a:xfrm>
            <a:custGeom>
              <a:avLst/>
              <a:gdLst/>
              <a:ahLst/>
              <a:cxnLst/>
              <a:rect l="l" t="t" r="r" b="b"/>
              <a:pathLst>
                <a:path w="161" h="303" extrusionOk="0">
                  <a:moveTo>
                    <a:pt x="64" y="1"/>
                  </a:moveTo>
                  <a:cubicBezTo>
                    <a:pt x="42" y="1"/>
                    <a:pt x="23" y="38"/>
                    <a:pt x="45" y="53"/>
                  </a:cubicBezTo>
                  <a:cubicBezTo>
                    <a:pt x="80" y="79"/>
                    <a:pt x="98" y="124"/>
                    <a:pt x="89" y="160"/>
                  </a:cubicBezTo>
                  <a:cubicBezTo>
                    <a:pt x="80" y="195"/>
                    <a:pt x="54" y="231"/>
                    <a:pt x="18" y="249"/>
                  </a:cubicBezTo>
                  <a:cubicBezTo>
                    <a:pt x="9" y="249"/>
                    <a:pt x="0" y="267"/>
                    <a:pt x="9" y="285"/>
                  </a:cubicBezTo>
                  <a:cubicBezTo>
                    <a:pt x="9" y="302"/>
                    <a:pt x="27" y="302"/>
                    <a:pt x="45" y="302"/>
                  </a:cubicBezTo>
                  <a:cubicBezTo>
                    <a:pt x="98" y="276"/>
                    <a:pt x="143" y="222"/>
                    <a:pt x="152" y="169"/>
                  </a:cubicBezTo>
                  <a:cubicBezTo>
                    <a:pt x="161" y="106"/>
                    <a:pt x="134" y="44"/>
                    <a:pt x="80" y="8"/>
                  </a:cubicBezTo>
                  <a:cubicBezTo>
                    <a:pt x="75" y="3"/>
                    <a:pt x="7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1"/>
            <p:cNvSpPr/>
            <p:nvPr/>
          </p:nvSpPr>
          <p:spPr>
            <a:xfrm>
              <a:off x="3844279" y="554954"/>
              <a:ext cx="49499" cy="39764"/>
            </a:xfrm>
            <a:custGeom>
              <a:avLst/>
              <a:gdLst/>
              <a:ahLst/>
              <a:cxnLst/>
              <a:rect l="l" t="t" r="r" b="b"/>
              <a:pathLst>
                <a:path w="783" h="629" extrusionOk="0">
                  <a:moveTo>
                    <a:pt x="41" y="0"/>
                  </a:moveTo>
                  <a:cubicBezTo>
                    <a:pt x="20" y="0"/>
                    <a:pt x="0" y="15"/>
                    <a:pt x="11" y="38"/>
                  </a:cubicBezTo>
                  <a:cubicBezTo>
                    <a:pt x="74" y="216"/>
                    <a:pt x="154" y="403"/>
                    <a:pt x="306" y="528"/>
                  </a:cubicBezTo>
                  <a:cubicBezTo>
                    <a:pt x="386" y="591"/>
                    <a:pt x="487" y="628"/>
                    <a:pt x="588" y="628"/>
                  </a:cubicBezTo>
                  <a:cubicBezTo>
                    <a:pt x="644" y="628"/>
                    <a:pt x="700" y="616"/>
                    <a:pt x="752" y="591"/>
                  </a:cubicBezTo>
                  <a:cubicBezTo>
                    <a:pt x="782" y="575"/>
                    <a:pt x="767" y="534"/>
                    <a:pt x="739" y="534"/>
                  </a:cubicBezTo>
                  <a:cubicBezTo>
                    <a:pt x="735" y="534"/>
                    <a:pt x="730" y="535"/>
                    <a:pt x="725" y="537"/>
                  </a:cubicBezTo>
                  <a:cubicBezTo>
                    <a:pt x="680" y="560"/>
                    <a:pt x="632" y="570"/>
                    <a:pt x="586" y="570"/>
                  </a:cubicBezTo>
                  <a:cubicBezTo>
                    <a:pt x="485" y="570"/>
                    <a:pt x="388" y="524"/>
                    <a:pt x="315" y="457"/>
                  </a:cubicBezTo>
                  <a:cubicBezTo>
                    <a:pt x="190" y="341"/>
                    <a:pt x="127" y="180"/>
                    <a:pt x="74" y="20"/>
                  </a:cubicBez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1"/>
            <p:cNvSpPr/>
            <p:nvPr/>
          </p:nvSpPr>
          <p:spPr>
            <a:xfrm>
              <a:off x="3956045" y="432252"/>
              <a:ext cx="103297" cy="42925"/>
            </a:xfrm>
            <a:custGeom>
              <a:avLst/>
              <a:gdLst/>
              <a:ahLst/>
              <a:cxnLst/>
              <a:rect l="l" t="t" r="r" b="b"/>
              <a:pathLst>
                <a:path w="1634" h="679" extrusionOk="0">
                  <a:moveTo>
                    <a:pt x="771" y="1"/>
                  </a:moveTo>
                  <a:cubicBezTo>
                    <a:pt x="543" y="1"/>
                    <a:pt x="314" y="64"/>
                    <a:pt x="117" y="185"/>
                  </a:cubicBezTo>
                  <a:cubicBezTo>
                    <a:pt x="54" y="212"/>
                    <a:pt x="1" y="257"/>
                    <a:pt x="1" y="319"/>
                  </a:cubicBezTo>
                  <a:cubicBezTo>
                    <a:pt x="1" y="382"/>
                    <a:pt x="45" y="426"/>
                    <a:pt x="90" y="453"/>
                  </a:cubicBezTo>
                  <a:cubicBezTo>
                    <a:pt x="301" y="599"/>
                    <a:pt x="548" y="679"/>
                    <a:pt x="799" y="679"/>
                  </a:cubicBezTo>
                  <a:cubicBezTo>
                    <a:pt x="824" y="679"/>
                    <a:pt x="850" y="678"/>
                    <a:pt x="875" y="676"/>
                  </a:cubicBezTo>
                  <a:cubicBezTo>
                    <a:pt x="893" y="667"/>
                    <a:pt x="902" y="667"/>
                    <a:pt x="920" y="667"/>
                  </a:cubicBezTo>
                  <a:cubicBezTo>
                    <a:pt x="1027" y="658"/>
                    <a:pt x="1134" y="631"/>
                    <a:pt x="1232" y="587"/>
                  </a:cubicBezTo>
                  <a:cubicBezTo>
                    <a:pt x="1330" y="542"/>
                    <a:pt x="1419" y="489"/>
                    <a:pt x="1508" y="426"/>
                  </a:cubicBezTo>
                  <a:cubicBezTo>
                    <a:pt x="1571" y="382"/>
                    <a:pt x="1633" y="292"/>
                    <a:pt x="1553" y="230"/>
                  </a:cubicBezTo>
                  <a:cubicBezTo>
                    <a:pt x="1508" y="194"/>
                    <a:pt x="1455" y="168"/>
                    <a:pt x="1401" y="141"/>
                  </a:cubicBezTo>
                  <a:cubicBezTo>
                    <a:pt x="1348" y="123"/>
                    <a:pt x="1294" y="96"/>
                    <a:pt x="1241" y="78"/>
                  </a:cubicBezTo>
                  <a:cubicBezTo>
                    <a:pt x="1125" y="34"/>
                    <a:pt x="1009" y="16"/>
                    <a:pt x="893" y="7"/>
                  </a:cubicBezTo>
                  <a:cubicBezTo>
                    <a:pt x="852" y="3"/>
                    <a:pt x="812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1"/>
            <p:cNvSpPr/>
            <p:nvPr/>
          </p:nvSpPr>
          <p:spPr>
            <a:xfrm>
              <a:off x="3760960" y="631256"/>
              <a:ext cx="389736" cy="447896"/>
            </a:xfrm>
            <a:custGeom>
              <a:avLst/>
              <a:gdLst/>
              <a:ahLst/>
              <a:cxnLst/>
              <a:rect l="l" t="t" r="r" b="b"/>
              <a:pathLst>
                <a:path w="6165" h="7085" extrusionOk="0">
                  <a:moveTo>
                    <a:pt x="4674" y="0"/>
                  </a:moveTo>
                  <a:cubicBezTo>
                    <a:pt x="4106" y="0"/>
                    <a:pt x="3632" y="497"/>
                    <a:pt x="3283" y="963"/>
                  </a:cubicBezTo>
                  <a:cubicBezTo>
                    <a:pt x="2427" y="2131"/>
                    <a:pt x="1936" y="2890"/>
                    <a:pt x="1445" y="4246"/>
                  </a:cubicBezTo>
                  <a:lnTo>
                    <a:pt x="330" y="4147"/>
                  </a:lnTo>
                  <a:cubicBezTo>
                    <a:pt x="0" y="5075"/>
                    <a:pt x="9" y="5521"/>
                    <a:pt x="241" y="6030"/>
                  </a:cubicBezTo>
                  <a:cubicBezTo>
                    <a:pt x="464" y="6538"/>
                    <a:pt x="937" y="7056"/>
                    <a:pt x="1490" y="7082"/>
                  </a:cubicBezTo>
                  <a:cubicBezTo>
                    <a:pt x="1521" y="7084"/>
                    <a:pt x="1551" y="7084"/>
                    <a:pt x="1581" y="7084"/>
                  </a:cubicBezTo>
                  <a:cubicBezTo>
                    <a:pt x="3755" y="7084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6" y="4130"/>
                    <a:pt x="4505" y="5976"/>
                    <a:pt x="5130" y="6975"/>
                  </a:cubicBezTo>
                  <a:cubicBezTo>
                    <a:pt x="5469" y="6904"/>
                    <a:pt x="5826" y="6904"/>
                    <a:pt x="6165" y="6833"/>
                  </a:cubicBezTo>
                  <a:cubicBezTo>
                    <a:pt x="5817" y="5129"/>
                    <a:pt x="5656" y="2256"/>
                    <a:pt x="5585" y="1221"/>
                  </a:cubicBezTo>
                  <a:cubicBezTo>
                    <a:pt x="5540" y="579"/>
                    <a:pt x="5148" y="44"/>
                    <a:pt x="4800" y="8"/>
                  </a:cubicBezTo>
                  <a:cubicBezTo>
                    <a:pt x="4757" y="3"/>
                    <a:pt x="4716" y="0"/>
                    <a:pt x="4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1"/>
            <p:cNvSpPr/>
            <p:nvPr/>
          </p:nvSpPr>
          <p:spPr>
            <a:xfrm>
              <a:off x="4081277" y="714512"/>
              <a:ext cx="72258" cy="68465"/>
            </a:xfrm>
            <a:custGeom>
              <a:avLst/>
              <a:gdLst/>
              <a:ahLst/>
              <a:cxnLst/>
              <a:rect l="l" t="t" r="r" b="b"/>
              <a:pathLst>
                <a:path w="1143" h="1083" extrusionOk="0">
                  <a:moveTo>
                    <a:pt x="897" y="1"/>
                  </a:moveTo>
                  <a:cubicBezTo>
                    <a:pt x="861" y="1"/>
                    <a:pt x="825" y="10"/>
                    <a:pt x="794" y="29"/>
                  </a:cubicBezTo>
                  <a:cubicBezTo>
                    <a:pt x="562" y="163"/>
                    <a:pt x="348" y="306"/>
                    <a:pt x="152" y="475"/>
                  </a:cubicBezTo>
                  <a:cubicBezTo>
                    <a:pt x="89" y="529"/>
                    <a:pt x="18" y="591"/>
                    <a:pt x="9" y="680"/>
                  </a:cubicBezTo>
                  <a:cubicBezTo>
                    <a:pt x="0" y="770"/>
                    <a:pt x="72" y="841"/>
                    <a:pt x="134" y="912"/>
                  </a:cubicBezTo>
                  <a:cubicBezTo>
                    <a:pt x="219" y="997"/>
                    <a:pt x="320" y="1083"/>
                    <a:pt x="438" y="1083"/>
                  </a:cubicBezTo>
                  <a:cubicBezTo>
                    <a:pt x="444" y="1083"/>
                    <a:pt x="449" y="1082"/>
                    <a:pt x="455" y="1082"/>
                  </a:cubicBezTo>
                  <a:cubicBezTo>
                    <a:pt x="571" y="1082"/>
                    <a:pt x="660" y="1002"/>
                    <a:pt x="741" y="921"/>
                  </a:cubicBezTo>
                  <a:cubicBezTo>
                    <a:pt x="901" y="743"/>
                    <a:pt x="1035" y="529"/>
                    <a:pt x="1115" y="297"/>
                  </a:cubicBezTo>
                  <a:cubicBezTo>
                    <a:pt x="1142" y="208"/>
                    <a:pt x="1115" y="110"/>
                    <a:pt x="1035" y="47"/>
                  </a:cubicBezTo>
                  <a:cubicBezTo>
                    <a:pt x="995" y="17"/>
                    <a:pt x="945" y="1"/>
                    <a:pt x="897" y="1"/>
                  </a:cubicBez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1"/>
            <p:cNvSpPr/>
            <p:nvPr/>
          </p:nvSpPr>
          <p:spPr>
            <a:xfrm>
              <a:off x="4068317" y="751304"/>
              <a:ext cx="23138" cy="47982"/>
            </a:xfrm>
            <a:custGeom>
              <a:avLst/>
              <a:gdLst/>
              <a:ahLst/>
              <a:cxnLst/>
              <a:rect l="l" t="t" r="r" b="b"/>
              <a:pathLst>
                <a:path w="366" h="759" extrusionOk="0">
                  <a:moveTo>
                    <a:pt x="250" y="0"/>
                  </a:moveTo>
                  <a:cubicBezTo>
                    <a:pt x="170" y="98"/>
                    <a:pt x="80" y="206"/>
                    <a:pt x="0" y="304"/>
                  </a:cubicBezTo>
                  <a:cubicBezTo>
                    <a:pt x="36" y="402"/>
                    <a:pt x="71" y="500"/>
                    <a:pt x="107" y="598"/>
                  </a:cubicBezTo>
                  <a:cubicBezTo>
                    <a:pt x="178" y="652"/>
                    <a:pt x="259" y="714"/>
                    <a:pt x="321" y="759"/>
                  </a:cubicBezTo>
                  <a:cubicBezTo>
                    <a:pt x="348" y="669"/>
                    <a:pt x="294" y="562"/>
                    <a:pt x="214" y="527"/>
                  </a:cubicBezTo>
                  <a:cubicBezTo>
                    <a:pt x="214" y="482"/>
                    <a:pt x="187" y="420"/>
                    <a:pt x="178" y="366"/>
                  </a:cubicBezTo>
                  <a:cubicBezTo>
                    <a:pt x="250" y="295"/>
                    <a:pt x="303" y="188"/>
                    <a:pt x="366" y="116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1"/>
            <p:cNvSpPr/>
            <p:nvPr/>
          </p:nvSpPr>
          <p:spPr>
            <a:xfrm>
              <a:off x="4081846" y="755792"/>
              <a:ext cx="23138" cy="48045"/>
            </a:xfrm>
            <a:custGeom>
              <a:avLst/>
              <a:gdLst/>
              <a:ahLst/>
              <a:cxnLst/>
              <a:rect l="l" t="t" r="r" b="b"/>
              <a:pathLst>
                <a:path w="366" h="760" extrusionOk="0">
                  <a:moveTo>
                    <a:pt x="241" y="1"/>
                  </a:moveTo>
                  <a:cubicBezTo>
                    <a:pt x="161" y="99"/>
                    <a:pt x="80" y="206"/>
                    <a:pt x="0" y="304"/>
                  </a:cubicBezTo>
                  <a:cubicBezTo>
                    <a:pt x="36" y="402"/>
                    <a:pt x="63" y="500"/>
                    <a:pt x="98" y="598"/>
                  </a:cubicBezTo>
                  <a:cubicBezTo>
                    <a:pt x="170" y="643"/>
                    <a:pt x="250" y="705"/>
                    <a:pt x="321" y="759"/>
                  </a:cubicBezTo>
                  <a:cubicBezTo>
                    <a:pt x="348" y="670"/>
                    <a:pt x="295" y="563"/>
                    <a:pt x="205" y="527"/>
                  </a:cubicBezTo>
                  <a:cubicBezTo>
                    <a:pt x="205" y="482"/>
                    <a:pt x="179" y="420"/>
                    <a:pt x="179" y="366"/>
                  </a:cubicBezTo>
                  <a:cubicBezTo>
                    <a:pt x="241" y="286"/>
                    <a:pt x="303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1"/>
            <p:cNvSpPr/>
            <p:nvPr/>
          </p:nvSpPr>
          <p:spPr>
            <a:xfrm>
              <a:off x="4091960" y="754654"/>
              <a:ext cx="23201" cy="48045"/>
            </a:xfrm>
            <a:custGeom>
              <a:avLst/>
              <a:gdLst/>
              <a:ahLst/>
              <a:cxnLst/>
              <a:rect l="l" t="t" r="r" b="b"/>
              <a:pathLst>
                <a:path w="367" h="760" extrusionOk="0">
                  <a:moveTo>
                    <a:pt x="242" y="1"/>
                  </a:moveTo>
                  <a:cubicBezTo>
                    <a:pt x="161" y="108"/>
                    <a:pt x="81" y="206"/>
                    <a:pt x="1" y="304"/>
                  </a:cubicBezTo>
                  <a:cubicBezTo>
                    <a:pt x="36" y="402"/>
                    <a:pt x="63" y="500"/>
                    <a:pt x="99" y="599"/>
                  </a:cubicBezTo>
                  <a:cubicBezTo>
                    <a:pt x="170" y="652"/>
                    <a:pt x="251" y="715"/>
                    <a:pt x="322" y="759"/>
                  </a:cubicBezTo>
                  <a:cubicBezTo>
                    <a:pt x="349" y="679"/>
                    <a:pt x="295" y="563"/>
                    <a:pt x="206" y="527"/>
                  </a:cubicBezTo>
                  <a:cubicBezTo>
                    <a:pt x="206" y="483"/>
                    <a:pt x="179" y="420"/>
                    <a:pt x="179" y="376"/>
                  </a:cubicBezTo>
                  <a:cubicBezTo>
                    <a:pt x="242" y="295"/>
                    <a:pt x="304" y="197"/>
                    <a:pt x="366" y="117"/>
                  </a:cubicBezTo>
                  <a:lnTo>
                    <a:pt x="242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1"/>
            <p:cNvSpPr/>
            <p:nvPr/>
          </p:nvSpPr>
          <p:spPr>
            <a:xfrm>
              <a:off x="4102707" y="754654"/>
              <a:ext cx="23138" cy="47476"/>
            </a:xfrm>
            <a:custGeom>
              <a:avLst/>
              <a:gdLst/>
              <a:ahLst/>
              <a:cxnLst/>
              <a:rect l="l" t="t" r="r" b="b"/>
              <a:pathLst>
                <a:path w="366" h="751" extrusionOk="0">
                  <a:moveTo>
                    <a:pt x="241" y="1"/>
                  </a:moveTo>
                  <a:cubicBezTo>
                    <a:pt x="161" y="99"/>
                    <a:pt x="81" y="197"/>
                    <a:pt x="0" y="295"/>
                  </a:cubicBezTo>
                  <a:cubicBezTo>
                    <a:pt x="36" y="393"/>
                    <a:pt x="63" y="500"/>
                    <a:pt x="98" y="599"/>
                  </a:cubicBezTo>
                  <a:cubicBezTo>
                    <a:pt x="170" y="643"/>
                    <a:pt x="250" y="706"/>
                    <a:pt x="312" y="750"/>
                  </a:cubicBezTo>
                  <a:cubicBezTo>
                    <a:pt x="339" y="670"/>
                    <a:pt x="286" y="554"/>
                    <a:pt x="205" y="527"/>
                  </a:cubicBezTo>
                  <a:cubicBezTo>
                    <a:pt x="205" y="474"/>
                    <a:pt x="179" y="411"/>
                    <a:pt x="179" y="367"/>
                  </a:cubicBezTo>
                  <a:cubicBezTo>
                    <a:pt x="241" y="286"/>
                    <a:pt x="295" y="188"/>
                    <a:pt x="366" y="10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FA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1"/>
            <p:cNvSpPr/>
            <p:nvPr/>
          </p:nvSpPr>
          <p:spPr>
            <a:xfrm>
              <a:off x="3699641" y="914780"/>
              <a:ext cx="48172" cy="5942"/>
            </a:xfrm>
            <a:custGeom>
              <a:avLst/>
              <a:gdLst/>
              <a:ahLst/>
              <a:cxnLst/>
              <a:rect l="l" t="t" r="r" b="b"/>
              <a:pathLst>
                <a:path w="762" h="94" extrusionOk="0">
                  <a:moveTo>
                    <a:pt x="36" y="1"/>
                  </a:moveTo>
                  <a:cubicBezTo>
                    <a:pt x="6" y="1"/>
                    <a:pt x="0" y="55"/>
                    <a:pt x="33" y="55"/>
                  </a:cubicBezTo>
                  <a:cubicBezTo>
                    <a:pt x="161" y="79"/>
                    <a:pt x="288" y="93"/>
                    <a:pt x="414" y="93"/>
                  </a:cubicBezTo>
                  <a:cubicBezTo>
                    <a:pt x="518" y="93"/>
                    <a:pt x="620" y="84"/>
                    <a:pt x="720" y="64"/>
                  </a:cubicBezTo>
                  <a:cubicBezTo>
                    <a:pt x="762" y="56"/>
                    <a:pt x="757" y="1"/>
                    <a:pt x="720" y="1"/>
                  </a:cubicBezTo>
                  <a:cubicBezTo>
                    <a:pt x="717" y="1"/>
                    <a:pt x="714" y="1"/>
                    <a:pt x="711" y="1"/>
                  </a:cubicBezTo>
                  <a:cubicBezTo>
                    <a:pt x="600" y="24"/>
                    <a:pt x="488" y="35"/>
                    <a:pt x="377" y="35"/>
                  </a:cubicBezTo>
                  <a:cubicBezTo>
                    <a:pt x="265" y="35"/>
                    <a:pt x="154" y="24"/>
                    <a:pt x="42" y="1"/>
                  </a:cubicBezTo>
                  <a:cubicBezTo>
                    <a:pt x="40" y="1"/>
                    <a:pt x="38" y="1"/>
                    <a:pt x="36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1"/>
            <p:cNvSpPr/>
            <p:nvPr/>
          </p:nvSpPr>
          <p:spPr>
            <a:xfrm>
              <a:off x="3671825" y="635744"/>
              <a:ext cx="389736" cy="448907"/>
            </a:xfrm>
            <a:custGeom>
              <a:avLst/>
              <a:gdLst/>
              <a:ahLst/>
              <a:cxnLst/>
              <a:rect l="l" t="t" r="r" b="b"/>
              <a:pathLst>
                <a:path w="6165" h="7101" extrusionOk="0">
                  <a:moveTo>
                    <a:pt x="4675" y="0"/>
                  </a:moveTo>
                  <a:cubicBezTo>
                    <a:pt x="4106" y="0"/>
                    <a:pt x="3633" y="497"/>
                    <a:pt x="3283" y="963"/>
                  </a:cubicBezTo>
                  <a:cubicBezTo>
                    <a:pt x="2427" y="2132"/>
                    <a:pt x="1936" y="2890"/>
                    <a:pt x="1437" y="4246"/>
                  </a:cubicBezTo>
                  <a:lnTo>
                    <a:pt x="331" y="4148"/>
                  </a:lnTo>
                  <a:cubicBezTo>
                    <a:pt x="1" y="5076"/>
                    <a:pt x="9" y="5522"/>
                    <a:pt x="241" y="6030"/>
                  </a:cubicBezTo>
                  <a:cubicBezTo>
                    <a:pt x="464" y="6539"/>
                    <a:pt x="928" y="7056"/>
                    <a:pt x="1490" y="7083"/>
                  </a:cubicBezTo>
                  <a:cubicBezTo>
                    <a:pt x="1521" y="7084"/>
                    <a:pt x="1551" y="7085"/>
                    <a:pt x="1581" y="7085"/>
                  </a:cubicBezTo>
                  <a:cubicBezTo>
                    <a:pt x="3747" y="7085"/>
                    <a:pt x="4054" y="3933"/>
                    <a:pt x="4300" y="3229"/>
                  </a:cubicBezTo>
                  <a:lnTo>
                    <a:pt x="4300" y="3229"/>
                  </a:lnTo>
                  <a:cubicBezTo>
                    <a:pt x="4247" y="4139"/>
                    <a:pt x="4506" y="6102"/>
                    <a:pt x="5121" y="7101"/>
                  </a:cubicBezTo>
                  <a:cubicBezTo>
                    <a:pt x="5469" y="7029"/>
                    <a:pt x="5817" y="7029"/>
                    <a:pt x="6165" y="6958"/>
                  </a:cubicBezTo>
                  <a:cubicBezTo>
                    <a:pt x="5817" y="5254"/>
                    <a:pt x="5656" y="2257"/>
                    <a:pt x="5585" y="1222"/>
                  </a:cubicBezTo>
                  <a:cubicBezTo>
                    <a:pt x="5532" y="588"/>
                    <a:pt x="5148" y="53"/>
                    <a:pt x="4800" y="8"/>
                  </a:cubicBezTo>
                  <a:cubicBezTo>
                    <a:pt x="4758" y="3"/>
                    <a:pt x="4716" y="0"/>
                    <a:pt x="4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1"/>
            <p:cNvSpPr/>
            <p:nvPr/>
          </p:nvSpPr>
          <p:spPr>
            <a:xfrm>
              <a:off x="3755840" y="778360"/>
              <a:ext cx="69160" cy="162153"/>
            </a:xfrm>
            <a:custGeom>
              <a:avLst/>
              <a:gdLst/>
              <a:ahLst/>
              <a:cxnLst/>
              <a:rect l="l" t="t" r="r" b="b"/>
              <a:pathLst>
                <a:path w="1094" h="2565" extrusionOk="0">
                  <a:moveTo>
                    <a:pt x="1048" y="0"/>
                  </a:moveTo>
                  <a:cubicBezTo>
                    <a:pt x="1041" y="0"/>
                    <a:pt x="1033" y="3"/>
                    <a:pt x="1027" y="9"/>
                  </a:cubicBezTo>
                  <a:cubicBezTo>
                    <a:pt x="625" y="607"/>
                    <a:pt x="322" y="1258"/>
                    <a:pt x="135" y="1945"/>
                  </a:cubicBezTo>
                  <a:cubicBezTo>
                    <a:pt x="81" y="2142"/>
                    <a:pt x="36" y="2338"/>
                    <a:pt x="1" y="2534"/>
                  </a:cubicBezTo>
                  <a:cubicBezTo>
                    <a:pt x="1" y="2553"/>
                    <a:pt x="16" y="2564"/>
                    <a:pt x="31" y="2564"/>
                  </a:cubicBezTo>
                  <a:cubicBezTo>
                    <a:pt x="45" y="2564"/>
                    <a:pt x="59" y="2555"/>
                    <a:pt x="63" y="2534"/>
                  </a:cubicBezTo>
                  <a:cubicBezTo>
                    <a:pt x="188" y="1847"/>
                    <a:pt x="420" y="1169"/>
                    <a:pt x="768" y="554"/>
                  </a:cubicBezTo>
                  <a:cubicBezTo>
                    <a:pt x="866" y="375"/>
                    <a:pt x="964" y="215"/>
                    <a:pt x="1080" y="54"/>
                  </a:cubicBezTo>
                  <a:cubicBezTo>
                    <a:pt x="1094" y="27"/>
                    <a:pt x="1072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1"/>
            <p:cNvSpPr/>
            <p:nvPr/>
          </p:nvSpPr>
          <p:spPr>
            <a:xfrm>
              <a:off x="3729099" y="915918"/>
              <a:ext cx="21873" cy="28701"/>
            </a:xfrm>
            <a:custGeom>
              <a:avLst/>
              <a:gdLst/>
              <a:ahLst/>
              <a:cxnLst/>
              <a:rect l="l" t="t" r="r" b="b"/>
              <a:pathLst>
                <a:path w="346" h="454" extrusionOk="0">
                  <a:moveTo>
                    <a:pt x="299" y="1"/>
                  </a:moveTo>
                  <a:cubicBezTo>
                    <a:pt x="292" y="1"/>
                    <a:pt x="285" y="4"/>
                    <a:pt x="281" y="10"/>
                  </a:cubicBezTo>
                  <a:cubicBezTo>
                    <a:pt x="192" y="144"/>
                    <a:pt x="103" y="278"/>
                    <a:pt x="13" y="403"/>
                  </a:cubicBezTo>
                  <a:cubicBezTo>
                    <a:pt x="1" y="428"/>
                    <a:pt x="19" y="453"/>
                    <a:pt x="41" y="453"/>
                  </a:cubicBezTo>
                  <a:cubicBezTo>
                    <a:pt x="50" y="453"/>
                    <a:pt x="59" y="449"/>
                    <a:pt x="67" y="438"/>
                  </a:cubicBezTo>
                  <a:cubicBezTo>
                    <a:pt x="156" y="314"/>
                    <a:pt x="236" y="180"/>
                    <a:pt x="326" y="55"/>
                  </a:cubicBezTo>
                  <a:cubicBezTo>
                    <a:pt x="346" y="28"/>
                    <a:pt x="320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1"/>
            <p:cNvSpPr/>
            <p:nvPr/>
          </p:nvSpPr>
          <p:spPr>
            <a:xfrm>
              <a:off x="3940241" y="814140"/>
              <a:ext cx="11126" cy="125740"/>
            </a:xfrm>
            <a:custGeom>
              <a:avLst/>
              <a:gdLst/>
              <a:ahLst/>
              <a:cxnLst/>
              <a:rect l="l" t="t" r="r" b="b"/>
              <a:pathLst>
                <a:path w="176" h="1989" extrusionOk="0">
                  <a:moveTo>
                    <a:pt x="140" y="1"/>
                  </a:moveTo>
                  <a:cubicBezTo>
                    <a:pt x="126" y="1"/>
                    <a:pt x="112" y="8"/>
                    <a:pt x="108" y="23"/>
                  </a:cubicBezTo>
                  <a:cubicBezTo>
                    <a:pt x="19" y="523"/>
                    <a:pt x="1" y="1031"/>
                    <a:pt x="46" y="1531"/>
                  </a:cubicBezTo>
                  <a:cubicBezTo>
                    <a:pt x="54" y="1674"/>
                    <a:pt x="72" y="1816"/>
                    <a:pt x="99" y="1959"/>
                  </a:cubicBezTo>
                  <a:cubicBezTo>
                    <a:pt x="103" y="1979"/>
                    <a:pt x="118" y="1989"/>
                    <a:pt x="132" y="1989"/>
                  </a:cubicBezTo>
                  <a:cubicBezTo>
                    <a:pt x="150" y="1989"/>
                    <a:pt x="166" y="1975"/>
                    <a:pt x="162" y="1950"/>
                  </a:cubicBezTo>
                  <a:cubicBezTo>
                    <a:pt x="72" y="1460"/>
                    <a:pt x="63" y="960"/>
                    <a:pt x="108" y="460"/>
                  </a:cubicBezTo>
                  <a:cubicBezTo>
                    <a:pt x="126" y="318"/>
                    <a:pt x="144" y="175"/>
                    <a:pt x="170" y="32"/>
                  </a:cubicBezTo>
                  <a:cubicBezTo>
                    <a:pt x="175" y="12"/>
                    <a:pt x="158" y="1"/>
                    <a:pt x="140" y="1"/>
                  </a:cubicBezTo>
                  <a:close/>
                </a:path>
              </a:pathLst>
            </a:custGeom>
            <a:solidFill>
              <a:srgbClr val="013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1"/>
            <p:cNvSpPr/>
            <p:nvPr/>
          </p:nvSpPr>
          <p:spPr>
            <a:xfrm>
              <a:off x="3998527" y="1056321"/>
              <a:ext cx="47666" cy="11442"/>
            </a:xfrm>
            <a:custGeom>
              <a:avLst/>
              <a:gdLst/>
              <a:ahLst/>
              <a:cxnLst/>
              <a:rect l="l" t="t" r="r" b="b"/>
              <a:pathLst>
                <a:path w="754" h="181" extrusionOk="0">
                  <a:moveTo>
                    <a:pt x="711" y="1"/>
                  </a:moveTo>
                  <a:cubicBezTo>
                    <a:pt x="708" y="1"/>
                    <a:pt x="706" y="1"/>
                    <a:pt x="703" y="2"/>
                  </a:cubicBezTo>
                  <a:cubicBezTo>
                    <a:pt x="480" y="37"/>
                    <a:pt x="257" y="82"/>
                    <a:pt x="34" y="118"/>
                  </a:cubicBezTo>
                  <a:cubicBezTo>
                    <a:pt x="0" y="126"/>
                    <a:pt x="6" y="181"/>
                    <a:pt x="36" y="181"/>
                  </a:cubicBezTo>
                  <a:cubicBezTo>
                    <a:pt x="38" y="181"/>
                    <a:pt x="40" y="181"/>
                    <a:pt x="42" y="180"/>
                  </a:cubicBezTo>
                  <a:cubicBezTo>
                    <a:pt x="265" y="135"/>
                    <a:pt x="488" y="100"/>
                    <a:pt x="712" y="64"/>
                  </a:cubicBezTo>
                  <a:cubicBezTo>
                    <a:pt x="753" y="56"/>
                    <a:pt x="748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1"/>
            <p:cNvSpPr/>
            <p:nvPr/>
          </p:nvSpPr>
          <p:spPr>
            <a:xfrm>
              <a:off x="3744587" y="541300"/>
              <a:ext cx="204761" cy="257422"/>
            </a:xfrm>
            <a:custGeom>
              <a:avLst/>
              <a:gdLst/>
              <a:ahLst/>
              <a:cxnLst/>
              <a:rect l="l" t="t" r="r" b="b"/>
              <a:pathLst>
                <a:path w="3239" h="4072" extrusionOk="0">
                  <a:moveTo>
                    <a:pt x="654" y="0"/>
                  </a:moveTo>
                  <a:cubicBezTo>
                    <a:pt x="537" y="0"/>
                    <a:pt x="418" y="41"/>
                    <a:pt x="322" y="111"/>
                  </a:cubicBezTo>
                  <a:cubicBezTo>
                    <a:pt x="170" y="236"/>
                    <a:pt x="0" y="798"/>
                    <a:pt x="63" y="1172"/>
                  </a:cubicBezTo>
                  <a:cubicBezTo>
                    <a:pt x="277" y="2395"/>
                    <a:pt x="848" y="3090"/>
                    <a:pt x="1588" y="4072"/>
                  </a:cubicBezTo>
                  <a:cubicBezTo>
                    <a:pt x="2124" y="4072"/>
                    <a:pt x="2677" y="4027"/>
                    <a:pt x="3230" y="3947"/>
                  </a:cubicBezTo>
                  <a:cubicBezTo>
                    <a:pt x="3176" y="3652"/>
                    <a:pt x="3185" y="3367"/>
                    <a:pt x="3239" y="3073"/>
                  </a:cubicBezTo>
                  <a:lnTo>
                    <a:pt x="3239" y="3073"/>
                  </a:lnTo>
                  <a:cubicBezTo>
                    <a:pt x="2971" y="3081"/>
                    <a:pt x="2686" y="3090"/>
                    <a:pt x="2373" y="3099"/>
                  </a:cubicBezTo>
                  <a:cubicBezTo>
                    <a:pt x="1990" y="2234"/>
                    <a:pt x="1562" y="1360"/>
                    <a:pt x="1187" y="494"/>
                  </a:cubicBezTo>
                  <a:cubicBezTo>
                    <a:pt x="1115" y="325"/>
                    <a:pt x="1026" y="146"/>
                    <a:pt x="875" y="57"/>
                  </a:cubicBezTo>
                  <a:cubicBezTo>
                    <a:pt x="807" y="18"/>
                    <a:pt x="731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1"/>
            <p:cNvSpPr/>
            <p:nvPr/>
          </p:nvSpPr>
          <p:spPr>
            <a:xfrm>
              <a:off x="3746863" y="572528"/>
              <a:ext cx="201917" cy="226192"/>
            </a:xfrm>
            <a:custGeom>
              <a:avLst/>
              <a:gdLst/>
              <a:ahLst/>
              <a:cxnLst/>
              <a:rect l="l" t="t" r="r" b="b"/>
              <a:pathLst>
                <a:path w="3194" h="3578" extrusionOk="0">
                  <a:moveTo>
                    <a:pt x="89" y="0"/>
                  </a:moveTo>
                  <a:cubicBezTo>
                    <a:pt x="27" y="215"/>
                    <a:pt x="0" y="473"/>
                    <a:pt x="27" y="678"/>
                  </a:cubicBezTo>
                  <a:cubicBezTo>
                    <a:pt x="241" y="1901"/>
                    <a:pt x="812" y="2596"/>
                    <a:pt x="1552" y="3578"/>
                  </a:cubicBezTo>
                  <a:cubicBezTo>
                    <a:pt x="2088" y="3578"/>
                    <a:pt x="2641" y="3533"/>
                    <a:pt x="3194" y="3453"/>
                  </a:cubicBezTo>
                  <a:cubicBezTo>
                    <a:pt x="3185" y="3417"/>
                    <a:pt x="3185" y="3381"/>
                    <a:pt x="3176" y="3346"/>
                  </a:cubicBezTo>
                  <a:cubicBezTo>
                    <a:pt x="3034" y="3367"/>
                    <a:pt x="2891" y="3379"/>
                    <a:pt x="2749" y="3379"/>
                  </a:cubicBezTo>
                  <a:cubicBezTo>
                    <a:pt x="2470" y="3379"/>
                    <a:pt x="2193" y="3333"/>
                    <a:pt x="1927" y="3221"/>
                  </a:cubicBezTo>
                  <a:cubicBezTo>
                    <a:pt x="1865" y="3221"/>
                    <a:pt x="2052" y="2980"/>
                    <a:pt x="1989" y="2855"/>
                  </a:cubicBezTo>
                  <a:lnTo>
                    <a:pt x="1989" y="2855"/>
                  </a:lnTo>
                  <a:cubicBezTo>
                    <a:pt x="1927" y="2980"/>
                    <a:pt x="1749" y="3042"/>
                    <a:pt x="1686" y="3167"/>
                  </a:cubicBezTo>
                  <a:cubicBezTo>
                    <a:pt x="919" y="2240"/>
                    <a:pt x="161" y="1214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1"/>
            <p:cNvSpPr/>
            <p:nvPr/>
          </p:nvSpPr>
          <p:spPr>
            <a:xfrm>
              <a:off x="3813240" y="582580"/>
              <a:ext cx="71942" cy="133895"/>
            </a:xfrm>
            <a:custGeom>
              <a:avLst/>
              <a:gdLst/>
              <a:ahLst/>
              <a:cxnLst/>
              <a:rect l="l" t="t" r="r" b="b"/>
              <a:pathLst>
                <a:path w="1138" h="2118" extrusionOk="0">
                  <a:moveTo>
                    <a:pt x="41" y="0"/>
                  </a:moveTo>
                  <a:cubicBezTo>
                    <a:pt x="20" y="0"/>
                    <a:pt x="1" y="16"/>
                    <a:pt x="12" y="38"/>
                  </a:cubicBezTo>
                  <a:cubicBezTo>
                    <a:pt x="288" y="573"/>
                    <a:pt x="565" y="1108"/>
                    <a:pt x="841" y="1643"/>
                  </a:cubicBezTo>
                  <a:cubicBezTo>
                    <a:pt x="913" y="1795"/>
                    <a:pt x="993" y="1947"/>
                    <a:pt x="1073" y="2098"/>
                  </a:cubicBezTo>
                  <a:cubicBezTo>
                    <a:pt x="1080" y="2112"/>
                    <a:pt x="1092" y="2118"/>
                    <a:pt x="1103" y="2118"/>
                  </a:cubicBezTo>
                  <a:cubicBezTo>
                    <a:pt x="1122" y="2118"/>
                    <a:pt x="1138" y="2103"/>
                    <a:pt x="1127" y="2081"/>
                  </a:cubicBezTo>
                  <a:cubicBezTo>
                    <a:pt x="850" y="1545"/>
                    <a:pt x="583" y="1010"/>
                    <a:pt x="306" y="475"/>
                  </a:cubicBezTo>
                  <a:lnTo>
                    <a:pt x="74" y="20"/>
                  </a:lnTo>
                  <a:cubicBezTo>
                    <a:pt x="67" y="6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>
              <a:off x="3945362" y="734425"/>
              <a:ext cx="137119" cy="56390"/>
            </a:xfrm>
            <a:custGeom>
              <a:avLst/>
              <a:gdLst/>
              <a:ahLst/>
              <a:cxnLst/>
              <a:rect l="l" t="t" r="r" b="b"/>
              <a:pathLst>
                <a:path w="2169" h="892" extrusionOk="0">
                  <a:moveTo>
                    <a:pt x="1002" y="1"/>
                  </a:moveTo>
                  <a:cubicBezTo>
                    <a:pt x="689" y="1"/>
                    <a:pt x="387" y="9"/>
                    <a:pt x="63" y="18"/>
                  </a:cubicBezTo>
                  <a:cubicBezTo>
                    <a:pt x="9" y="312"/>
                    <a:pt x="0" y="597"/>
                    <a:pt x="54" y="892"/>
                  </a:cubicBezTo>
                  <a:cubicBezTo>
                    <a:pt x="785" y="776"/>
                    <a:pt x="1499" y="606"/>
                    <a:pt x="2168" y="374"/>
                  </a:cubicBezTo>
                  <a:cubicBezTo>
                    <a:pt x="2159" y="258"/>
                    <a:pt x="2150" y="151"/>
                    <a:pt x="2150" y="44"/>
                  </a:cubicBezTo>
                  <a:cubicBezTo>
                    <a:pt x="1721" y="11"/>
                    <a:pt x="1354" y="1"/>
                    <a:pt x="1002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>
              <a:off x="4044611" y="720454"/>
              <a:ext cx="79591" cy="47476"/>
            </a:xfrm>
            <a:custGeom>
              <a:avLst/>
              <a:gdLst/>
              <a:ahLst/>
              <a:cxnLst/>
              <a:rect l="l" t="t" r="r" b="b"/>
              <a:pathLst>
                <a:path w="1259" h="751" extrusionOk="0">
                  <a:moveTo>
                    <a:pt x="1024" y="1"/>
                  </a:moveTo>
                  <a:cubicBezTo>
                    <a:pt x="984" y="1"/>
                    <a:pt x="943" y="7"/>
                    <a:pt x="901" y="16"/>
                  </a:cubicBezTo>
                  <a:cubicBezTo>
                    <a:pt x="598" y="69"/>
                    <a:pt x="304" y="158"/>
                    <a:pt x="18" y="274"/>
                  </a:cubicBezTo>
                  <a:lnTo>
                    <a:pt x="0" y="569"/>
                  </a:lnTo>
                  <a:cubicBezTo>
                    <a:pt x="238" y="688"/>
                    <a:pt x="504" y="750"/>
                    <a:pt x="767" y="750"/>
                  </a:cubicBezTo>
                  <a:cubicBezTo>
                    <a:pt x="800" y="750"/>
                    <a:pt x="833" y="749"/>
                    <a:pt x="866" y="747"/>
                  </a:cubicBezTo>
                  <a:cubicBezTo>
                    <a:pt x="982" y="738"/>
                    <a:pt x="1098" y="720"/>
                    <a:pt x="1178" y="640"/>
                  </a:cubicBezTo>
                  <a:cubicBezTo>
                    <a:pt x="1258" y="551"/>
                    <a:pt x="1258" y="408"/>
                    <a:pt x="1249" y="283"/>
                  </a:cubicBezTo>
                  <a:cubicBezTo>
                    <a:pt x="1240" y="194"/>
                    <a:pt x="1231" y="87"/>
                    <a:pt x="1151" y="33"/>
                  </a:cubicBezTo>
                  <a:cubicBezTo>
                    <a:pt x="1113" y="9"/>
                    <a:pt x="1069" y="1"/>
                    <a:pt x="1024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>
              <a:off x="4111684" y="720264"/>
              <a:ext cx="34517" cy="34454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5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6"/>
                    <a:pt x="545" y="277"/>
                  </a:cubicBezTo>
                  <a:cubicBezTo>
                    <a:pt x="492" y="188"/>
                    <a:pt x="438" y="99"/>
                    <a:pt x="385" y="10"/>
                  </a:cubicBezTo>
                  <a:cubicBezTo>
                    <a:pt x="260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1"/>
            <p:cNvSpPr/>
            <p:nvPr/>
          </p:nvSpPr>
          <p:spPr>
            <a:xfrm>
              <a:off x="4106626" y="733224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70"/>
                  </a:lnTo>
                  <a:cubicBezTo>
                    <a:pt x="108" y="170"/>
                    <a:pt x="215" y="188"/>
                    <a:pt x="322" y="188"/>
                  </a:cubicBezTo>
                  <a:cubicBezTo>
                    <a:pt x="358" y="224"/>
                    <a:pt x="384" y="286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67"/>
                    <a:pt x="545" y="277"/>
                  </a:cubicBezTo>
                  <a:cubicBezTo>
                    <a:pt x="491" y="188"/>
                    <a:pt x="438" y="99"/>
                    <a:pt x="384" y="10"/>
                  </a:cubicBezTo>
                  <a:cubicBezTo>
                    <a:pt x="259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>
              <a:off x="4099293" y="740557"/>
              <a:ext cx="34454" cy="34517"/>
            </a:xfrm>
            <a:custGeom>
              <a:avLst/>
              <a:gdLst/>
              <a:ahLst/>
              <a:cxnLst/>
              <a:rect l="l" t="t" r="r" b="b"/>
              <a:pathLst>
                <a:path w="545" h="546" extrusionOk="0">
                  <a:moveTo>
                    <a:pt x="1" y="1"/>
                  </a:moveTo>
                  <a:lnTo>
                    <a:pt x="1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84" y="277"/>
                    <a:pt x="420" y="313"/>
                  </a:cubicBezTo>
                  <a:cubicBezTo>
                    <a:pt x="393" y="402"/>
                    <a:pt x="447" y="509"/>
                    <a:pt x="527" y="545"/>
                  </a:cubicBezTo>
                  <a:cubicBezTo>
                    <a:pt x="536" y="465"/>
                    <a:pt x="536" y="358"/>
                    <a:pt x="545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26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>
              <a:off x="4091960" y="748459"/>
              <a:ext cx="35022" cy="34454"/>
            </a:xfrm>
            <a:custGeom>
              <a:avLst/>
              <a:gdLst/>
              <a:ahLst/>
              <a:cxnLst/>
              <a:rect l="l" t="t" r="r" b="b"/>
              <a:pathLst>
                <a:path w="554" h="545" extrusionOk="0">
                  <a:moveTo>
                    <a:pt x="1" y="1"/>
                  </a:moveTo>
                  <a:lnTo>
                    <a:pt x="10" y="161"/>
                  </a:lnTo>
                  <a:cubicBezTo>
                    <a:pt x="108" y="170"/>
                    <a:pt x="224" y="188"/>
                    <a:pt x="322" y="188"/>
                  </a:cubicBezTo>
                  <a:cubicBezTo>
                    <a:pt x="358" y="224"/>
                    <a:pt x="393" y="277"/>
                    <a:pt x="429" y="313"/>
                  </a:cubicBezTo>
                  <a:cubicBezTo>
                    <a:pt x="393" y="393"/>
                    <a:pt x="447" y="509"/>
                    <a:pt x="536" y="545"/>
                  </a:cubicBezTo>
                  <a:cubicBezTo>
                    <a:pt x="536" y="465"/>
                    <a:pt x="545" y="358"/>
                    <a:pt x="554" y="277"/>
                  </a:cubicBezTo>
                  <a:cubicBezTo>
                    <a:pt x="500" y="188"/>
                    <a:pt x="438" y="99"/>
                    <a:pt x="384" y="10"/>
                  </a:cubicBezTo>
                  <a:cubicBezTo>
                    <a:pt x="259" y="1"/>
                    <a:pt x="135" y="1"/>
                    <a:pt x="1" y="1"/>
                  </a:cubicBezTo>
                  <a:close/>
                </a:path>
              </a:pathLst>
            </a:custGeom>
            <a:solidFill>
              <a:srgbClr val="FF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0" name="Google Shape;2430;p61"/>
            <p:cNvGrpSpPr/>
            <p:nvPr/>
          </p:nvGrpSpPr>
          <p:grpSpPr>
            <a:xfrm>
              <a:off x="3616006" y="13192"/>
              <a:ext cx="257232" cy="299965"/>
              <a:chOff x="3616006" y="13192"/>
              <a:chExt cx="257232" cy="299965"/>
            </a:xfrm>
          </p:grpSpPr>
          <p:sp>
            <p:nvSpPr>
              <p:cNvPr id="2431" name="Google Shape;2431;p61"/>
              <p:cNvSpPr/>
              <p:nvPr/>
            </p:nvSpPr>
            <p:spPr>
              <a:xfrm>
                <a:off x="3740605" y="123062"/>
                <a:ext cx="88062" cy="19009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007" extrusionOk="0">
                    <a:moveTo>
                      <a:pt x="367" y="0"/>
                    </a:moveTo>
                    <a:lnTo>
                      <a:pt x="1" y="197"/>
                    </a:lnTo>
                    <a:cubicBezTo>
                      <a:pt x="188" y="678"/>
                      <a:pt x="367" y="1160"/>
                      <a:pt x="554" y="1642"/>
                    </a:cubicBezTo>
                    <a:lnTo>
                      <a:pt x="634" y="1107"/>
                    </a:lnTo>
                    <a:cubicBezTo>
                      <a:pt x="750" y="1463"/>
                      <a:pt x="875" y="1820"/>
                      <a:pt x="991" y="2177"/>
                    </a:cubicBezTo>
                    <a:cubicBezTo>
                      <a:pt x="1036" y="1990"/>
                      <a:pt x="1080" y="1811"/>
                      <a:pt x="1125" y="1624"/>
                    </a:cubicBezTo>
                    <a:cubicBezTo>
                      <a:pt x="1214" y="2088"/>
                      <a:pt x="1303" y="2552"/>
                      <a:pt x="1393" y="3007"/>
                    </a:cubicBezTo>
                    <a:cubicBezTo>
                      <a:pt x="1330" y="2498"/>
                      <a:pt x="1268" y="2025"/>
                      <a:pt x="1196" y="1517"/>
                    </a:cubicBezTo>
                    <a:lnTo>
                      <a:pt x="1196" y="1517"/>
                    </a:lnTo>
                    <a:cubicBezTo>
                      <a:pt x="1205" y="1535"/>
                      <a:pt x="1205" y="1553"/>
                      <a:pt x="1214" y="1579"/>
                    </a:cubicBezTo>
                    <a:cubicBezTo>
                      <a:pt x="1205" y="1454"/>
                      <a:pt x="1205" y="1339"/>
                      <a:pt x="1196" y="1223"/>
                    </a:cubicBezTo>
                    <a:cubicBezTo>
                      <a:pt x="1143" y="1339"/>
                      <a:pt x="1107" y="1428"/>
                      <a:pt x="1054" y="1553"/>
                    </a:cubicBezTo>
                    <a:cubicBezTo>
                      <a:pt x="964" y="1249"/>
                      <a:pt x="875" y="919"/>
                      <a:pt x="777" y="616"/>
                    </a:cubicBezTo>
                    <a:cubicBezTo>
                      <a:pt x="706" y="732"/>
                      <a:pt x="670" y="803"/>
                      <a:pt x="590" y="919"/>
                    </a:cubicBezTo>
                    <a:cubicBezTo>
                      <a:pt x="509" y="616"/>
                      <a:pt x="447" y="304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61"/>
              <p:cNvSpPr/>
              <p:nvPr/>
            </p:nvSpPr>
            <p:spPr>
              <a:xfrm>
                <a:off x="3616006" y="13192"/>
                <a:ext cx="257232" cy="154946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2451" extrusionOk="0">
                    <a:moveTo>
                      <a:pt x="2105" y="0"/>
                    </a:moveTo>
                    <a:cubicBezTo>
                      <a:pt x="2046" y="0"/>
                      <a:pt x="1986" y="6"/>
                      <a:pt x="1927" y="17"/>
                    </a:cubicBezTo>
                    <a:cubicBezTo>
                      <a:pt x="1544" y="79"/>
                      <a:pt x="1205" y="391"/>
                      <a:pt x="1071" y="757"/>
                    </a:cubicBezTo>
                    <a:cubicBezTo>
                      <a:pt x="937" y="802"/>
                      <a:pt x="821" y="900"/>
                      <a:pt x="768" y="1025"/>
                    </a:cubicBezTo>
                    <a:cubicBezTo>
                      <a:pt x="759" y="1043"/>
                      <a:pt x="750" y="1060"/>
                      <a:pt x="741" y="1078"/>
                    </a:cubicBezTo>
                    <a:cubicBezTo>
                      <a:pt x="730" y="1078"/>
                      <a:pt x="718" y="1077"/>
                      <a:pt x="707" y="1077"/>
                    </a:cubicBezTo>
                    <a:cubicBezTo>
                      <a:pt x="539" y="1077"/>
                      <a:pt x="367" y="1140"/>
                      <a:pt x="241" y="1257"/>
                    </a:cubicBezTo>
                    <a:cubicBezTo>
                      <a:pt x="45" y="1453"/>
                      <a:pt x="0" y="1792"/>
                      <a:pt x="143" y="2033"/>
                    </a:cubicBezTo>
                    <a:cubicBezTo>
                      <a:pt x="259" y="2220"/>
                      <a:pt x="500" y="2336"/>
                      <a:pt x="714" y="2363"/>
                    </a:cubicBezTo>
                    <a:cubicBezTo>
                      <a:pt x="743" y="2368"/>
                      <a:pt x="773" y="2370"/>
                      <a:pt x="803" y="2370"/>
                    </a:cubicBezTo>
                    <a:cubicBezTo>
                      <a:pt x="990" y="2370"/>
                      <a:pt x="1177" y="2276"/>
                      <a:pt x="1285" y="2122"/>
                    </a:cubicBezTo>
                    <a:cubicBezTo>
                      <a:pt x="1497" y="2334"/>
                      <a:pt x="1786" y="2450"/>
                      <a:pt x="2079" y="2450"/>
                    </a:cubicBezTo>
                    <a:cubicBezTo>
                      <a:pt x="2156" y="2450"/>
                      <a:pt x="2234" y="2442"/>
                      <a:pt x="2311" y="2425"/>
                    </a:cubicBezTo>
                    <a:cubicBezTo>
                      <a:pt x="2614" y="2354"/>
                      <a:pt x="2882" y="2140"/>
                      <a:pt x="3042" y="1872"/>
                    </a:cubicBezTo>
                    <a:cubicBezTo>
                      <a:pt x="3105" y="1872"/>
                      <a:pt x="3167" y="1863"/>
                      <a:pt x="3230" y="1837"/>
                    </a:cubicBezTo>
                    <a:cubicBezTo>
                      <a:pt x="3248" y="1828"/>
                      <a:pt x="3265" y="1819"/>
                      <a:pt x="3292" y="1810"/>
                    </a:cubicBezTo>
                    <a:cubicBezTo>
                      <a:pt x="3310" y="1812"/>
                      <a:pt x="3328" y="1813"/>
                      <a:pt x="3346" y="1813"/>
                    </a:cubicBezTo>
                    <a:cubicBezTo>
                      <a:pt x="3593" y="1813"/>
                      <a:pt x="3923" y="1602"/>
                      <a:pt x="4006" y="1453"/>
                    </a:cubicBezTo>
                    <a:cubicBezTo>
                      <a:pt x="4051" y="1364"/>
                      <a:pt x="4068" y="1248"/>
                      <a:pt x="4068" y="1141"/>
                    </a:cubicBezTo>
                    <a:cubicBezTo>
                      <a:pt x="4051" y="927"/>
                      <a:pt x="3943" y="721"/>
                      <a:pt x="3747" y="641"/>
                    </a:cubicBezTo>
                    <a:cubicBezTo>
                      <a:pt x="3690" y="617"/>
                      <a:pt x="3624" y="604"/>
                      <a:pt x="3557" y="604"/>
                    </a:cubicBezTo>
                    <a:cubicBezTo>
                      <a:pt x="3405" y="604"/>
                      <a:pt x="3245" y="666"/>
                      <a:pt x="3158" y="784"/>
                    </a:cubicBezTo>
                    <a:cubicBezTo>
                      <a:pt x="3040" y="332"/>
                      <a:pt x="2576" y="0"/>
                      <a:pt x="2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3" name="Google Shape;2433;p61"/>
            <p:cNvSpPr/>
            <p:nvPr/>
          </p:nvSpPr>
          <p:spPr>
            <a:xfrm>
              <a:off x="4029376" y="497111"/>
              <a:ext cx="8534" cy="18523"/>
            </a:xfrm>
            <a:custGeom>
              <a:avLst/>
              <a:gdLst/>
              <a:ahLst/>
              <a:cxnLst/>
              <a:rect l="l" t="t" r="r" b="b"/>
              <a:pathLst>
                <a:path w="135" h="293" extrusionOk="0">
                  <a:moveTo>
                    <a:pt x="35" y="0"/>
                  </a:moveTo>
                  <a:cubicBezTo>
                    <a:pt x="27" y="0"/>
                    <a:pt x="18" y="2"/>
                    <a:pt x="9" y="7"/>
                  </a:cubicBezTo>
                  <a:cubicBezTo>
                    <a:pt x="0" y="16"/>
                    <a:pt x="0" y="34"/>
                    <a:pt x="9" y="52"/>
                  </a:cubicBezTo>
                  <a:cubicBezTo>
                    <a:pt x="18" y="60"/>
                    <a:pt x="18" y="60"/>
                    <a:pt x="27" y="69"/>
                  </a:cubicBezTo>
                  <a:cubicBezTo>
                    <a:pt x="27" y="69"/>
                    <a:pt x="27" y="78"/>
                    <a:pt x="27" y="78"/>
                  </a:cubicBezTo>
                  <a:cubicBezTo>
                    <a:pt x="36" y="87"/>
                    <a:pt x="36" y="87"/>
                    <a:pt x="36" y="96"/>
                  </a:cubicBezTo>
                  <a:cubicBezTo>
                    <a:pt x="45" y="105"/>
                    <a:pt x="45" y="114"/>
                    <a:pt x="45" y="123"/>
                  </a:cubicBezTo>
                  <a:lnTo>
                    <a:pt x="54" y="123"/>
                  </a:lnTo>
                  <a:cubicBezTo>
                    <a:pt x="54" y="123"/>
                    <a:pt x="54" y="132"/>
                    <a:pt x="54" y="132"/>
                  </a:cubicBezTo>
                  <a:lnTo>
                    <a:pt x="54" y="141"/>
                  </a:lnTo>
                  <a:cubicBezTo>
                    <a:pt x="54" y="150"/>
                    <a:pt x="63" y="159"/>
                    <a:pt x="63" y="167"/>
                  </a:cubicBezTo>
                  <a:cubicBezTo>
                    <a:pt x="63" y="176"/>
                    <a:pt x="63" y="176"/>
                    <a:pt x="63" y="185"/>
                  </a:cubicBezTo>
                  <a:lnTo>
                    <a:pt x="63" y="194"/>
                  </a:lnTo>
                  <a:cubicBezTo>
                    <a:pt x="63" y="203"/>
                    <a:pt x="63" y="212"/>
                    <a:pt x="63" y="221"/>
                  </a:cubicBezTo>
                  <a:cubicBezTo>
                    <a:pt x="54" y="230"/>
                    <a:pt x="54" y="230"/>
                    <a:pt x="54" y="239"/>
                  </a:cubicBezTo>
                  <a:cubicBezTo>
                    <a:pt x="54" y="239"/>
                    <a:pt x="54" y="248"/>
                    <a:pt x="54" y="248"/>
                  </a:cubicBezTo>
                  <a:cubicBezTo>
                    <a:pt x="54" y="266"/>
                    <a:pt x="54" y="283"/>
                    <a:pt x="72" y="292"/>
                  </a:cubicBezTo>
                  <a:cubicBezTo>
                    <a:pt x="90" y="292"/>
                    <a:pt x="108" y="283"/>
                    <a:pt x="116" y="266"/>
                  </a:cubicBezTo>
                  <a:cubicBezTo>
                    <a:pt x="134" y="176"/>
                    <a:pt x="116" y="78"/>
                    <a:pt x="54" y="7"/>
                  </a:cubicBezTo>
                  <a:cubicBezTo>
                    <a:pt x="50" y="2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4" name="Google Shape;2434;p61"/>
          <p:cNvGrpSpPr/>
          <p:nvPr/>
        </p:nvGrpSpPr>
        <p:grpSpPr>
          <a:xfrm>
            <a:off x="-1106222" y="-2228264"/>
            <a:ext cx="693336" cy="904995"/>
            <a:chOff x="1131231" y="577017"/>
            <a:chExt cx="394793" cy="515285"/>
          </a:xfrm>
        </p:grpSpPr>
        <p:sp>
          <p:nvSpPr>
            <p:cNvPr id="2435" name="Google Shape;2435;p61"/>
            <p:cNvSpPr/>
            <p:nvPr/>
          </p:nvSpPr>
          <p:spPr>
            <a:xfrm>
              <a:off x="1131231" y="577017"/>
              <a:ext cx="394793" cy="465154"/>
            </a:xfrm>
            <a:custGeom>
              <a:avLst/>
              <a:gdLst/>
              <a:ahLst/>
              <a:cxnLst/>
              <a:rect l="l" t="t" r="r" b="b"/>
              <a:pathLst>
                <a:path w="6245" h="7358" extrusionOk="0">
                  <a:moveTo>
                    <a:pt x="2030" y="0"/>
                  </a:moveTo>
                  <a:cubicBezTo>
                    <a:pt x="1134" y="0"/>
                    <a:pt x="208" y="548"/>
                    <a:pt x="0" y="1419"/>
                  </a:cubicBezTo>
                  <a:cubicBezTo>
                    <a:pt x="146" y="1220"/>
                    <a:pt x="397" y="1126"/>
                    <a:pt x="645" y="1126"/>
                  </a:cubicBezTo>
                  <a:cubicBezTo>
                    <a:pt x="686" y="1126"/>
                    <a:pt x="727" y="1129"/>
                    <a:pt x="767" y="1134"/>
                  </a:cubicBezTo>
                  <a:cubicBezTo>
                    <a:pt x="1044" y="1169"/>
                    <a:pt x="1312" y="1303"/>
                    <a:pt x="1535" y="1473"/>
                  </a:cubicBezTo>
                  <a:cubicBezTo>
                    <a:pt x="2239" y="1990"/>
                    <a:pt x="2721" y="2748"/>
                    <a:pt x="3078" y="3542"/>
                  </a:cubicBezTo>
                  <a:cubicBezTo>
                    <a:pt x="3435" y="4336"/>
                    <a:pt x="3667" y="5175"/>
                    <a:pt x="3970" y="5987"/>
                  </a:cubicBezTo>
                  <a:cubicBezTo>
                    <a:pt x="4104" y="6344"/>
                    <a:pt x="4264" y="6709"/>
                    <a:pt x="4532" y="6986"/>
                  </a:cubicBezTo>
                  <a:cubicBezTo>
                    <a:pt x="4739" y="7198"/>
                    <a:pt x="5050" y="7358"/>
                    <a:pt x="5351" y="7358"/>
                  </a:cubicBezTo>
                  <a:cubicBezTo>
                    <a:pt x="5530" y="7358"/>
                    <a:pt x="5706" y="7301"/>
                    <a:pt x="5852" y="7164"/>
                  </a:cubicBezTo>
                  <a:cubicBezTo>
                    <a:pt x="6129" y="6906"/>
                    <a:pt x="6245" y="6584"/>
                    <a:pt x="6245" y="6219"/>
                  </a:cubicBezTo>
                  <a:cubicBezTo>
                    <a:pt x="6245" y="5683"/>
                    <a:pt x="6245" y="5157"/>
                    <a:pt x="6147" y="4631"/>
                  </a:cubicBezTo>
                  <a:cubicBezTo>
                    <a:pt x="6049" y="4078"/>
                    <a:pt x="5888" y="3533"/>
                    <a:pt x="5656" y="3025"/>
                  </a:cubicBezTo>
                  <a:cubicBezTo>
                    <a:pt x="5397" y="2445"/>
                    <a:pt x="5067" y="1910"/>
                    <a:pt x="4657" y="1437"/>
                  </a:cubicBezTo>
                  <a:cubicBezTo>
                    <a:pt x="4033" y="706"/>
                    <a:pt x="3194" y="99"/>
                    <a:pt x="2230" y="10"/>
                  </a:cubicBezTo>
                  <a:cubicBezTo>
                    <a:pt x="2164" y="3"/>
                    <a:pt x="2097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1"/>
            <p:cNvSpPr/>
            <p:nvPr/>
          </p:nvSpPr>
          <p:spPr>
            <a:xfrm>
              <a:off x="1259812" y="615262"/>
              <a:ext cx="257801" cy="477039"/>
            </a:xfrm>
            <a:custGeom>
              <a:avLst/>
              <a:gdLst/>
              <a:ahLst/>
              <a:cxnLst/>
              <a:rect l="l" t="t" r="r" b="b"/>
              <a:pathLst>
                <a:path w="4078" h="7546" extrusionOk="0">
                  <a:moveTo>
                    <a:pt x="943" y="0"/>
                  </a:moveTo>
                  <a:cubicBezTo>
                    <a:pt x="925" y="0"/>
                    <a:pt x="906" y="19"/>
                    <a:pt x="919" y="38"/>
                  </a:cubicBezTo>
                  <a:cubicBezTo>
                    <a:pt x="1062" y="270"/>
                    <a:pt x="1196" y="493"/>
                    <a:pt x="1338" y="725"/>
                  </a:cubicBezTo>
                  <a:cubicBezTo>
                    <a:pt x="964" y="455"/>
                    <a:pt x="531" y="288"/>
                    <a:pt x="72" y="288"/>
                  </a:cubicBezTo>
                  <a:cubicBezTo>
                    <a:pt x="60" y="288"/>
                    <a:pt x="48" y="288"/>
                    <a:pt x="36" y="288"/>
                  </a:cubicBezTo>
                  <a:cubicBezTo>
                    <a:pt x="0" y="288"/>
                    <a:pt x="0" y="341"/>
                    <a:pt x="36" y="341"/>
                  </a:cubicBezTo>
                  <a:cubicBezTo>
                    <a:pt x="98" y="341"/>
                    <a:pt x="161" y="341"/>
                    <a:pt x="223" y="350"/>
                  </a:cubicBezTo>
                  <a:cubicBezTo>
                    <a:pt x="625" y="377"/>
                    <a:pt x="1008" y="547"/>
                    <a:pt x="1329" y="779"/>
                  </a:cubicBezTo>
                  <a:cubicBezTo>
                    <a:pt x="1154" y="729"/>
                    <a:pt x="975" y="703"/>
                    <a:pt x="794" y="703"/>
                  </a:cubicBezTo>
                  <a:cubicBezTo>
                    <a:pt x="681" y="703"/>
                    <a:pt x="568" y="713"/>
                    <a:pt x="455" y="734"/>
                  </a:cubicBezTo>
                  <a:cubicBezTo>
                    <a:pt x="420" y="734"/>
                    <a:pt x="428" y="787"/>
                    <a:pt x="464" y="787"/>
                  </a:cubicBezTo>
                  <a:cubicBezTo>
                    <a:pt x="571" y="770"/>
                    <a:pt x="680" y="761"/>
                    <a:pt x="790" y="761"/>
                  </a:cubicBezTo>
                  <a:cubicBezTo>
                    <a:pt x="1008" y="761"/>
                    <a:pt x="1228" y="796"/>
                    <a:pt x="1437" y="868"/>
                  </a:cubicBezTo>
                  <a:cubicBezTo>
                    <a:pt x="1437" y="877"/>
                    <a:pt x="1445" y="877"/>
                    <a:pt x="1445" y="877"/>
                  </a:cubicBezTo>
                  <a:cubicBezTo>
                    <a:pt x="1472" y="895"/>
                    <a:pt x="1490" y="912"/>
                    <a:pt x="1517" y="930"/>
                  </a:cubicBezTo>
                  <a:cubicBezTo>
                    <a:pt x="1927" y="1287"/>
                    <a:pt x="2230" y="1760"/>
                    <a:pt x="2462" y="2250"/>
                  </a:cubicBezTo>
                  <a:cubicBezTo>
                    <a:pt x="2623" y="2581"/>
                    <a:pt x="2757" y="2911"/>
                    <a:pt x="2891" y="3250"/>
                  </a:cubicBezTo>
                  <a:cubicBezTo>
                    <a:pt x="2837" y="3196"/>
                    <a:pt x="2793" y="3143"/>
                    <a:pt x="2739" y="3089"/>
                  </a:cubicBezTo>
                  <a:cubicBezTo>
                    <a:pt x="2436" y="2759"/>
                    <a:pt x="2097" y="2474"/>
                    <a:pt x="1722" y="2224"/>
                  </a:cubicBezTo>
                  <a:cubicBezTo>
                    <a:pt x="1717" y="2220"/>
                    <a:pt x="1711" y="2219"/>
                    <a:pt x="1706" y="2219"/>
                  </a:cubicBezTo>
                  <a:cubicBezTo>
                    <a:pt x="1684" y="2219"/>
                    <a:pt x="1665" y="2245"/>
                    <a:pt x="1686" y="2259"/>
                  </a:cubicBezTo>
                  <a:cubicBezTo>
                    <a:pt x="1793" y="2331"/>
                    <a:pt x="1891" y="2402"/>
                    <a:pt x="1990" y="2482"/>
                  </a:cubicBezTo>
                  <a:cubicBezTo>
                    <a:pt x="2346" y="2750"/>
                    <a:pt x="2659" y="3053"/>
                    <a:pt x="2944" y="3392"/>
                  </a:cubicBezTo>
                  <a:cubicBezTo>
                    <a:pt x="3007" y="3571"/>
                    <a:pt x="3069" y="3749"/>
                    <a:pt x="3132" y="3919"/>
                  </a:cubicBezTo>
                  <a:cubicBezTo>
                    <a:pt x="3301" y="4427"/>
                    <a:pt x="3462" y="4945"/>
                    <a:pt x="3595" y="5471"/>
                  </a:cubicBezTo>
                  <a:cubicBezTo>
                    <a:pt x="3560" y="5409"/>
                    <a:pt x="3524" y="5355"/>
                    <a:pt x="3479" y="5301"/>
                  </a:cubicBezTo>
                  <a:cubicBezTo>
                    <a:pt x="3239" y="4971"/>
                    <a:pt x="2944" y="4677"/>
                    <a:pt x="2605" y="4436"/>
                  </a:cubicBezTo>
                  <a:cubicBezTo>
                    <a:pt x="2599" y="4430"/>
                    <a:pt x="2593" y="4428"/>
                    <a:pt x="2587" y="4428"/>
                  </a:cubicBezTo>
                  <a:cubicBezTo>
                    <a:pt x="2566" y="4428"/>
                    <a:pt x="2549" y="4458"/>
                    <a:pt x="2569" y="4472"/>
                  </a:cubicBezTo>
                  <a:cubicBezTo>
                    <a:pt x="2668" y="4543"/>
                    <a:pt x="2757" y="4615"/>
                    <a:pt x="2846" y="4686"/>
                  </a:cubicBezTo>
                  <a:cubicBezTo>
                    <a:pt x="3158" y="4954"/>
                    <a:pt x="3426" y="5275"/>
                    <a:pt x="3631" y="5632"/>
                  </a:cubicBezTo>
                  <a:lnTo>
                    <a:pt x="3640" y="5632"/>
                  </a:lnTo>
                  <a:cubicBezTo>
                    <a:pt x="3640" y="5658"/>
                    <a:pt x="3649" y="5676"/>
                    <a:pt x="3658" y="5694"/>
                  </a:cubicBezTo>
                  <a:cubicBezTo>
                    <a:pt x="3801" y="6301"/>
                    <a:pt x="3925" y="6907"/>
                    <a:pt x="4024" y="7523"/>
                  </a:cubicBezTo>
                  <a:cubicBezTo>
                    <a:pt x="4024" y="7538"/>
                    <a:pt x="4034" y="7546"/>
                    <a:pt x="4045" y="7546"/>
                  </a:cubicBezTo>
                  <a:cubicBezTo>
                    <a:pt x="4060" y="7546"/>
                    <a:pt x="4077" y="7534"/>
                    <a:pt x="4077" y="7514"/>
                  </a:cubicBezTo>
                  <a:cubicBezTo>
                    <a:pt x="4059" y="7443"/>
                    <a:pt x="4050" y="7362"/>
                    <a:pt x="4041" y="7291"/>
                  </a:cubicBezTo>
                  <a:cubicBezTo>
                    <a:pt x="3943" y="6720"/>
                    <a:pt x="3827" y="6158"/>
                    <a:pt x="3685" y="5596"/>
                  </a:cubicBezTo>
                  <a:cubicBezTo>
                    <a:pt x="3756" y="5070"/>
                    <a:pt x="3774" y="4543"/>
                    <a:pt x="3747" y="4017"/>
                  </a:cubicBezTo>
                  <a:cubicBezTo>
                    <a:pt x="3743" y="3999"/>
                    <a:pt x="3727" y="3990"/>
                    <a:pt x="3714" y="3990"/>
                  </a:cubicBezTo>
                  <a:cubicBezTo>
                    <a:pt x="3700" y="3990"/>
                    <a:pt x="3689" y="3999"/>
                    <a:pt x="3694" y="4017"/>
                  </a:cubicBezTo>
                  <a:cubicBezTo>
                    <a:pt x="3711" y="4499"/>
                    <a:pt x="3702" y="4971"/>
                    <a:pt x="3649" y="5444"/>
                  </a:cubicBezTo>
                  <a:cubicBezTo>
                    <a:pt x="3488" y="4838"/>
                    <a:pt x="3301" y="4240"/>
                    <a:pt x="3087" y="3642"/>
                  </a:cubicBezTo>
                  <a:cubicBezTo>
                    <a:pt x="3060" y="3562"/>
                    <a:pt x="3024" y="3473"/>
                    <a:pt x="2998" y="3383"/>
                  </a:cubicBezTo>
                  <a:cubicBezTo>
                    <a:pt x="2989" y="3250"/>
                    <a:pt x="2980" y="3125"/>
                    <a:pt x="2971" y="2991"/>
                  </a:cubicBezTo>
                  <a:cubicBezTo>
                    <a:pt x="2917" y="2536"/>
                    <a:pt x="2819" y="2090"/>
                    <a:pt x="2668" y="1662"/>
                  </a:cubicBezTo>
                  <a:cubicBezTo>
                    <a:pt x="2661" y="1649"/>
                    <a:pt x="2651" y="1645"/>
                    <a:pt x="2641" y="1645"/>
                  </a:cubicBezTo>
                  <a:cubicBezTo>
                    <a:pt x="2621" y="1645"/>
                    <a:pt x="2602" y="1662"/>
                    <a:pt x="2614" y="1680"/>
                  </a:cubicBezTo>
                  <a:cubicBezTo>
                    <a:pt x="2659" y="1804"/>
                    <a:pt x="2694" y="1920"/>
                    <a:pt x="2730" y="2045"/>
                  </a:cubicBezTo>
                  <a:cubicBezTo>
                    <a:pt x="2837" y="2429"/>
                    <a:pt x="2908" y="2821"/>
                    <a:pt x="2926" y="3214"/>
                  </a:cubicBezTo>
                  <a:cubicBezTo>
                    <a:pt x="2775" y="2795"/>
                    <a:pt x="2596" y="2384"/>
                    <a:pt x="2391" y="1992"/>
                  </a:cubicBezTo>
                  <a:cubicBezTo>
                    <a:pt x="2150" y="1546"/>
                    <a:pt x="1856" y="1135"/>
                    <a:pt x="1463" y="814"/>
                  </a:cubicBezTo>
                  <a:cubicBezTo>
                    <a:pt x="1294" y="547"/>
                    <a:pt x="1133" y="279"/>
                    <a:pt x="964" y="11"/>
                  </a:cubicBezTo>
                  <a:cubicBezTo>
                    <a:pt x="958" y="3"/>
                    <a:pt x="951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61"/>
          <p:cNvGrpSpPr/>
          <p:nvPr/>
        </p:nvGrpSpPr>
        <p:grpSpPr>
          <a:xfrm>
            <a:off x="2411070" y="-2348651"/>
            <a:ext cx="1058287" cy="905012"/>
            <a:chOff x="1120484" y="994875"/>
            <a:chExt cx="419256" cy="358506"/>
          </a:xfrm>
        </p:grpSpPr>
        <p:sp>
          <p:nvSpPr>
            <p:cNvPr id="2438" name="Google Shape;2438;p61"/>
            <p:cNvSpPr/>
            <p:nvPr/>
          </p:nvSpPr>
          <p:spPr>
            <a:xfrm>
              <a:off x="1121053" y="994875"/>
              <a:ext cx="401052" cy="311978"/>
            </a:xfrm>
            <a:custGeom>
              <a:avLst/>
              <a:gdLst/>
              <a:ahLst/>
              <a:cxnLst/>
              <a:rect l="l" t="t" r="r" b="b"/>
              <a:pathLst>
                <a:path w="6344" h="4935" extrusionOk="0">
                  <a:moveTo>
                    <a:pt x="1937" y="1"/>
                  </a:moveTo>
                  <a:cubicBezTo>
                    <a:pt x="1865" y="1"/>
                    <a:pt x="1794" y="4"/>
                    <a:pt x="1722" y="10"/>
                  </a:cubicBezTo>
                  <a:cubicBezTo>
                    <a:pt x="1731" y="10"/>
                    <a:pt x="1740" y="10"/>
                    <a:pt x="1749" y="19"/>
                  </a:cubicBezTo>
                  <a:cubicBezTo>
                    <a:pt x="1848" y="36"/>
                    <a:pt x="1817" y="183"/>
                    <a:pt x="1727" y="183"/>
                  </a:cubicBezTo>
                  <a:cubicBezTo>
                    <a:pt x="1720" y="183"/>
                    <a:pt x="1712" y="182"/>
                    <a:pt x="1705" y="180"/>
                  </a:cubicBezTo>
                  <a:cubicBezTo>
                    <a:pt x="1577" y="149"/>
                    <a:pt x="1449" y="135"/>
                    <a:pt x="1321" y="135"/>
                  </a:cubicBezTo>
                  <a:cubicBezTo>
                    <a:pt x="1261" y="135"/>
                    <a:pt x="1202" y="138"/>
                    <a:pt x="1143" y="144"/>
                  </a:cubicBezTo>
                  <a:cubicBezTo>
                    <a:pt x="518" y="394"/>
                    <a:pt x="10" y="983"/>
                    <a:pt x="1" y="1643"/>
                  </a:cubicBezTo>
                  <a:cubicBezTo>
                    <a:pt x="402" y="1012"/>
                    <a:pt x="1161" y="750"/>
                    <a:pt x="1860" y="750"/>
                  </a:cubicBezTo>
                  <a:cubicBezTo>
                    <a:pt x="2031" y="750"/>
                    <a:pt x="2198" y="765"/>
                    <a:pt x="2356" y="795"/>
                  </a:cubicBezTo>
                  <a:cubicBezTo>
                    <a:pt x="4292" y="1277"/>
                    <a:pt x="5228" y="3248"/>
                    <a:pt x="6156" y="4935"/>
                  </a:cubicBezTo>
                  <a:cubicBezTo>
                    <a:pt x="6165" y="4935"/>
                    <a:pt x="6165" y="4935"/>
                    <a:pt x="6165" y="4926"/>
                  </a:cubicBezTo>
                  <a:cubicBezTo>
                    <a:pt x="6326" y="4649"/>
                    <a:pt x="6344" y="4364"/>
                    <a:pt x="6245" y="4069"/>
                  </a:cubicBezTo>
                  <a:cubicBezTo>
                    <a:pt x="6112" y="3632"/>
                    <a:pt x="5978" y="3213"/>
                    <a:pt x="5773" y="2802"/>
                  </a:cubicBezTo>
                  <a:cubicBezTo>
                    <a:pt x="5558" y="2392"/>
                    <a:pt x="5300" y="2000"/>
                    <a:pt x="4988" y="1643"/>
                  </a:cubicBezTo>
                  <a:lnTo>
                    <a:pt x="4988" y="1643"/>
                  </a:lnTo>
                  <a:cubicBezTo>
                    <a:pt x="5050" y="1803"/>
                    <a:pt x="5112" y="1955"/>
                    <a:pt x="5166" y="2107"/>
                  </a:cubicBezTo>
                  <a:cubicBezTo>
                    <a:pt x="5187" y="2171"/>
                    <a:pt x="5135" y="2213"/>
                    <a:pt x="5082" y="2213"/>
                  </a:cubicBezTo>
                  <a:cubicBezTo>
                    <a:pt x="5046" y="2213"/>
                    <a:pt x="5011" y="2194"/>
                    <a:pt x="4996" y="2151"/>
                  </a:cubicBezTo>
                  <a:cubicBezTo>
                    <a:pt x="4889" y="1857"/>
                    <a:pt x="4782" y="1545"/>
                    <a:pt x="4622" y="1268"/>
                  </a:cubicBezTo>
                  <a:cubicBezTo>
                    <a:pt x="4363" y="1018"/>
                    <a:pt x="4078" y="786"/>
                    <a:pt x="3765" y="599"/>
                  </a:cubicBezTo>
                  <a:cubicBezTo>
                    <a:pt x="3721" y="572"/>
                    <a:pt x="3676" y="545"/>
                    <a:pt x="3632" y="519"/>
                  </a:cubicBezTo>
                  <a:lnTo>
                    <a:pt x="3632" y="519"/>
                  </a:lnTo>
                  <a:cubicBezTo>
                    <a:pt x="3676" y="572"/>
                    <a:pt x="3721" y="635"/>
                    <a:pt x="3756" y="697"/>
                  </a:cubicBezTo>
                  <a:cubicBezTo>
                    <a:pt x="3794" y="765"/>
                    <a:pt x="3736" y="829"/>
                    <a:pt x="3677" y="829"/>
                  </a:cubicBezTo>
                  <a:cubicBezTo>
                    <a:pt x="3651" y="829"/>
                    <a:pt x="3624" y="816"/>
                    <a:pt x="3605" y="786"/>
                  </a:cubicBezTo>
                  <a:cubicBezTo>
                    <a:pt x="3498" y="599"/>
                    <a:pt x="3364" y="438"/>
                    <a:pt x="3203" y="296"/>
                  </a:cubicBezTo>
                  <a:cubicBezTo>
                    <a:pt x="2798" y="112"/>
                    <a:pt x="2367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1"/>
            <p:cNvSpPr/>
            <p:nvPr/>
          </p:nvSpPr>
          <p:spPr>
            <a:xfrm>
              <a:off x="1120484" y="1042224"/>
              <a:ext cx="389799" cy="284289"/>
            </a:xfrm>
            <a:custGeom>
              <a:avLst/>
              <a:gdLst/>
              <a:ahLst/>
              <a:cxnLst/>
              <a:rect l="l" t="t" r="r" b="b"/>
              <a:pathLst>
                <a:path w="6166" h="4497" extrusionOk="0">
                  <a:moveTo>
                    <a:pt x="1869" y="1"/>
                  </a:moveTo>
                  <a:cubicBezTo>
                    <a:pt x="1170" y="1"/>
                    <a:pt x="411" y="263"/>
                    <a:pt x="10" y="894"/>
                  </a:cubicBezTo>
                  <a:cubicBezTo>
                    <a:pt x="1" y="929"/>
                    <a:pt x="10" y="965"/>
                    <a:pt x="10" y="992"/>
                  </a:cubicBezTo>
                  <a:cubicBezTo>
                    <a:pt x="90" y="769"/>
                    <a:pt x="313" y="617"/>
                    <a:pt x="554" y="573"/>
                  </a:cubicBezTo>
                  <a:cubicBezTo>
                    <a:pt x="610" y="560"/>
                    <a:pt x="667" y="556"/>
                    <a:pt x="723" y="556"/>
                  </a:cubicBezTo>
                  <a:cubicBezTo>
                    <a:pt x="791" y="556"/>
                    <a:pt x="860" y="563"/>
                    <a:pt x="929" y="573"/>
                  </a:cubicBezTo>
                  <a:cubicBezTo>
                    <a:pt x="1044" y="528"/>
                    <a:pt x="1160" y="483"/>
                    <a:pt x="1276" y="448"/>
                  </a:cubicBezTo>
                  <a:cubicBezTo>
                    <a:pt x="1284" y="444"/>
                    <a:pt x="1293" y="443"/>
                    <a:pt x="1300" y="443"/>
                  </a:cubicBezTo>
                  <a:cubicBezTo>
                    <a:pt x="1336" y="443"/>
                    <a:pt x="1367" y="474"/>
                    <a:pt x="1375" y="510"/>
                  </a:cubicBezTo>
                  <a:cubicBezTo>
                    <a:pt x="1392" y="555"/>
                    <a:pt x="1357" y="599"/>
                    <a:pt x="1321" y="617"/>
                  </a:cubicBezTo>
                  <a:cubicBezTo>
                    <a:pt x="1285" y="626"/>
                    <a:pt x="1259" y="635"/>
                    <a:pt x="1223" y="644"/>
                  </a:cubicBezTo>
                  <a:cubicBezTo>
                    <a:pt x="1241" y="653"/>
                    <a:pt x="1250" y="653"/>
                    <a:pt x="1268" y="662"/>
                  </a:cubicBezTo>
                  <a:cubicBezTo>
                    <a:pt x="1526" y="751"/>
                    <a:pt x="1776" y="876"/>
                    <a:pt x="2008" y="1028"/>
                  </a:cubicBezTo>
                  <a:cubicBezTo>
                    <a:pt x="2191" y="1001"/>
                    <a:pt x="2374" y="985"/>
                    <a:pt x="2560" y="985"/>
                  </a:cubicBezTo>
                  <a:cubicBezTo>
                    <a:pt x="2628" y="985"/>
                    <a:pt x="2697" y="987"/>
                    <a:pt x="2766" y="992"/>
                  </a:cubicBezTo>
                  <a:cubicBezTo>
                    <a:pt x="2879" y="1001"/>
                    <a:pt x="2882" y="1162"/>
                    <a:pt x="2775" y="1162"/>
                  </a:cubicBezTo>
                  <a:cubicBezTo>
                    <a:pt x="2772" y="1162"/>
                    <a:pt x="2769" y="1162"/>
                    <a:pt x="2766" y="1161"/>
                  </a:cubicBezTo>
                  <a:cubicBezTo>
                    <a:pt x="2689" y="1158"/>
                    <a:pt x="2611" y="1155"/>
                    <a:pt x="2533" y="1155"/>
                  </a:cubicBezTo>
                  <a:cubicBezTo>
                    <a:pt x="2424" y="1155"/>
                    <a:pt x="2314" y="1160"/>
                    <a:pt x="2204" y="1170"/>
                  </a:cubicBezTo>
                  <a:cubicBezTo>
                    <a:pt x="2508" y="1393"/>
                    <a:pt x="2775" y="1661"/>
                    <a:pt x="3025" y="1946"/>
                  </a:cubicBezTo>
                  <a:cubicBezTo>
                    <a:pt x="3203" y="2152"/>
                    <a:pt x="3373" y="2357"/>
                    <a:pt x="3533" y="2580"/>
                  </a:cubicBezTo>
                  <a:cubicBezTo>
                    <a:pt x="3730" y="2615"/>
                    <a:pt x="3926" y="2660"/>
                    <a:pt x="4113" y="2722"/>
                  </a:cubicBezTo>
                  <a:cubicBezTo>
                    <a:pt x="4212" y="2755"/>
                    <a:pt x="4182" y="2895"/>
                    <a:pt x="4092" y="2895"/>
                  </a:cubicBezTo>
                  <a:cubicBezTo>
                    <a:pt x="4085" y="2895"/>
                    <a:pt x="4077" y="2894"/>
                    <a:pt x="4069" y="2892"/>
                  </a:cubicBezTo>
                  <a:cubicBezTo>
                    <a:pt x="3944" y="2847"/>
                    <a:pt x="3819" y="2812"/>
                    <a:pt x="3685" y="2785"/>
                  </a:cubicBezTo>
                  <a:lnTo>
                    <a:pt x="3685" y="2785"/>
                  </a:lnTo>
                  <a:cubicBezTo>
                    <a:pt x="3881" y="3044"/>
                    <a:pt x="4069" y="3311"/>
                    <a:pt x="4265" y="3570"/>
                  </a:cubicBezTo>
                  <a:cubicBezTo>
                    <a:pt x="4533" y="3606"/>
                    <a:pt x="4800" y="3677"/>
                    <a:pt x="5059" y="3766"/>
                  </a:cubicBezTo>
                  <a:cubicBezTo>
                    <a:pt x="5156" y="3799"/>
                    <a:pt x="5128" y="3941"/>
                    <a:pt x="5043" y="3941"/>
                  </a:cubicBezTo>
                  <a:cubicBezTo>
                    <a:pt x="5034" y="3941"/>
                    <a:pt x="5024" y="3939"/>
                    <a:pt x="5014" y="3936"/>
                  </a:cubicBezTo>
                  <a:cubicBezTo>
                    <a:pt x="4818" y="3864"/>
                    <a:pt x="4622" y="3802"/>
                    <a:pt x="4417" y="3766"/>
                  </a:cubicBezTo>
                  <a:lnTo>
                    <a:pt x="4417" y="3766"/>
                  </a:lnTo>
                  <a:cubicBezTo>
                    <a:pt x="4595" y="3998"/>
                    <a:pt x="4800" y="4221"/>
                    <a:pt x="5059" y="4364"/>
                  </a:cubicBezTo>
                  <a:cubicBezTo>
                    <a:pt x="5211" y="4447"/>
                    <a:pt x="5393" y="4497"/>
                    <a:pt x="5569" y="4497"/>
                  </a:cubicBezTo>
                  <a:cubicBezTo>
                    <a:pt x="5808" y="4497"/>
                    <a:pt x="6037" y="4406"/>
                    <a:pt x="6165" y="4186"/>
                  </a:cubicBezTo>
                  <a:cubicBezTo>
                    <a:pt x="5237" y="2499"/>
                    <a:pt x="4301" y="528"/>
                    <a:pt x="2365" y="46"/>
                  </a:cubicBezTo>
                  <a:cubicBezTo>
                    <a:pt x="2207" y="16"/>
                    <a:pt x="2040" y="1"/>
                    <a:pt x="1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1"/>
            <p:cNvSpPr/>
            <p:nvPr/>
          </p:nvSpPr>
          <p:spPr>
            <a:xfrm>
              <a:off x="1216509" y="1016622"/>
              <a:ext cx="323231" cy="336760"/>
            </a:xfrm>
            <a:custGeom>
              <a:avLst/>
              <a:gdLst/>
              <a:ahLst/>
              <a:cxnLst/>
              <a:rect l="l" t="t" r="r" b="b"/>
              <a:pathLst>
                <a:path w="5113" h="5327" extrusionOk="0">
                  <a:moveTo>
                    <a:pt x="697" y="0"/>
                  </a:moveTo>
                  <a:cubicBezTo>
                    <a:pt x="677" y="0"/>
                    <a:pt x="664" y="26"/>
                    <a:pt x="685" y="41"/>
                  </a:cubicBezTo>
                  <a:cubicBezTo>
                    <a:pt x="855" y="192"/>
                    <a:pt x="1024" y="335"/>
                    <a:pt x="1194" y="487"/>
                  </a:cubicBezTo>
                  <a:cubicBezTo>
                    <a:pt x="987" y="418"/>
                    <a:pt x="768" y="379"/>
                    <a:pt x="550" y="379"/>
                  </a:cubicBezTo>
                  <a:cubicBezTo>
                    <a:pt x="373" y="379"/>
                    <a:pt x="197" y="404"/>
                    <a:pt x="25" y="460"/>
                  </a:cubicBezTo>
                  <a:cubicBezTo>
                    <a:pt x="1" y="468"/>
                    <a:pt x="13" y="506"/>
                    <a:pt x="36" y="506"/>
                  </a:cubicBezTo>
                  <a:cubicBezTo>
                    <a:pt x="38" y="506"/>
                    <a:pt x="41" y="506"/>
                    <a:pt x="43" y="505"/>
                  </a:cubicBezTo>
                  <a:cubicBezTo>
                    <a:pt x="96" y="487"/>
                    <a:pt x="150" y="469"/>
                    <a:pt x="195" y="460"/>
                  </a:cubicBezTo>
                  <a:cubicBezTo>
                    <a:pt x="313" y="435"/>
                    <a:pt x="432" y="423"/>
                    <a:pt x="551" y="423"/>
                  </a:cubicBezTo>
                  <a:cubicBezTo>
                    <a:pt x="773" y="423"/>
                    <a:pt x="993" y="465"/>
                    <a:pt x="1203" y="540"/>
                  </a:cubicBezTo>
                  <a:cubicBezTo>
                    <a:pt x="953" y="540"/>
                    <a:pt x="703" y="603"/>
                    <a:pt x="480" y="710"/>
                  </a:cubicBezTo>
                  <a:cubicBezTo>
                    <a:pt x="458" y="725"/>
                    <a:pt x="467" y="759"/>
                    <a:pt x="486" y="759"/>
                  </a:cubicBezTo>
                  <a:cubicBezTo>
                    <a:pt x="489" y="759"/>
                    <a:pt x="494" y="757"/>
                    <a:pt x="498" y="755"/>
                  </a:cubicBezTo>
                  <a:cubicBezTo>
                    <a:pt x="720" y="644"/>
                    <a:pt x="969" y="582"/>
                    <a:pt x="1216" y="582"/>
                  </a:cubicBezTo>
                  <a:cubicBezTo>
                    <a:pt x="1247" y="582"/>
                    <a:pt x="1279" y="583"/>
                    <a:pt x="1310" y="585"/>
                  </a:cubicBezTo>
                  <a:cubicBezTo>
                    <a:pt x="1310" y="585"/>
                    <a:pt x="1310" y="576"/>
                    <a:pt x="1319" y="576"/>
                  </a:cubicBezTo>
                  <a:cubicBezTo>
                    <a:pt x="1336" y="585"/>
                    <a:pt x="1363" y="594"/>
                    <a:pt x="1390" y="612"/>
                  </a:cubicBezTo>
                  <a:cubicBezTo>
                    <a:pt x="1809" y="799"/>
                    <a:pt x="2175" y="1102"/>
                    <a:pt x="2487" y="1441"/>
                  </a:cubicBezTo>
                  <a:cubicBezTo>
                    <a:pt x="2692" y="1664"/>
                    <a:pt x="2889" y="1905"/>
                    <a:pt x="3076" y="2146"/>
                  </a:cubicBezTo>
                  <a:cubicBezTo>
                    <a:pt x="3023" y="2111"/>
                    <a:pt x="2969" y="2075"/>
                    <a:pt x="2915" y="2048"/>
                  </a:cubicBezTo>
                  <a:cubicBezTo>
                    <a:pt x="2585" y="1861"/>
                    <a:pt x="2237" y="1709"/>
                    <a:pt x="1881" y="1602"/>
                  </a:cubicBezTo>
                  <a:cubicBezTo>
                    <a:pt x="1877" y="1601"/>
                    <a:pt x="1874" y="1601"/>
                    <a:pt x="1871" y="1601"/>
                  </a:cubicBezTo>
                  <a:cubicBezTo>
                    <a:pt x="1842" y="1601"/>
                    <a:pt x="1830" y="1638"/>
                    <a:pt x="1854" y="1647"/>
                  </a:cubicBezTo>
                  <a:cubicBezTo>
                    <a:pt x="1961" y="1673"/>
                    <a:pt x="2059" y="1709"/>
                    <a:pt x="2157" y="1745"/>
                  </a:cubicBezTo>
                  <a:cubicBezTo>
                    <a:pt x="2514" y="1870"/>
                    <a:pt x="2844" y="2039"/>
                    <a:pt x="3156" y="2244"/>
                  </a:cubicBezTo>
                  <a:cubicBezTo>
                    <a:pt x="3254" y="2369"/>
                    <a:pt x="3344" y="2494"/>
                    <a:pt x="3442" y="2628"/>
                  </a:cubicBezTo>
                  <a:cubicBezTo>
                    <a:pt x="3709" y="2994"/>
                    <a:pt x="3959" y="3368"/>
                    <a:pt x="4200" y="3761"/>
                  </a:cubicBezTo>
                  <a:cubicBezTo>
                    <a:pt x="4164" y="3725"/>
                    <a:pt x="4120" y="3690"/>
                    <a:pt x="4075" y="3654"/>
                  </a:cubicBezTo>
                  <a:cubicBezTo>
                    <a:pt x="3790" y="3440"/>
                    <a:pt x="3478" y="3279"/>
                    <a:pt x="3147" y="3172"/>
                  </a:cubicBezTo>
                  <a:cubicBezTo>
                    <a:pt x="3145" y="3171"/>
                    <a:pt x="3142" y="3171"/>
                    <a:pt x="3139" y="3171"/>
                  </a:cubicBezTo>
                  <a:cubicBezTo>
                    <a:pt x="3116" y="3171"/>
                    <a:pt x="3098" y="3200"/>
                    <a:pt x="3130" y="3208"/>
                  </a:cubicBezTo>
                  <a:cubicBezTo>
                    <a:pt x="3219" y="3243"/>
                    <a:pt x="3308" y="3279"/>
                    <a:pt x="3397" y="3315"/>
                  </a:cubicBezTo>
                  <a:cubicBezTo>
                    <a:pt x="3718" y="3458"/>
                    <a:pt x="4013" y="3645"/>
                    <a:pt x="4271" y="3877"/>
                  </a:cubicBezTo>
                  <a:cubicBezTo>
                    <a:pt x="4271" y="3886"/>
                    <a:pt x="4280" y="3886"/>
                    <a:pt x="4280" y="3886"/>
                  </a:cubicBezTo>
                  <a:cubicBezTo>
                    <a:pt x="4289" y="3895"/>
                    <a:pt x="4298" y="3913"/>
                    <a:pt x="4307" y="3930"/>
                  </a:cubicBezTo>
                  <a:cubicBezTo>
                    <a:pt x="4575" y="4376"/>
                    <a:pt x="4834" y="4840"/>
                    <a:pt x="5057" y="5313"/>
                  </a:cubicBezTo>
                  <a:cubicBezTo>
                    <a:pt x="5063" y="5322"/>
                    <a:pt x="5072" y="5326"/>
                    <a:pt x="5081" y="5326"/>
                  </a:cubicBezTo>
                  <a:cubicBezTo>
                    <a:pt x="5098" y="5326"/>
                    <a:pt x="5113" y="5313"/>
                    <a:pt x="5101" y="5295"/>
                  </a:cubicBezTo>
                  <a:cubicBezTo>
                    <a:pt x="5074" y="5242"/>
                    <a:pt x="5048" y="5179"/>
                    <a:pt x="5012" y="5117"/>
                  </a:cubicBezTo>
                  <a:cubicBezTo>
                    <a:pt x="4798" y="4689"/>
                    <a:pt x="4557" y="4260"/>
                    <a:pt x="4307" y="3841"/>
                  </a:cubicBezTo>
                  <a:cubicBezTo>
                    <a:pt x="4236" y="3404"/>
                    <a:pt x="4111" y="2967"/>
                    <a:pt x="3959" y="2548"/>
                  </a:cubicBezTo>
                  <a:cubicBezTo>
                    <a:pt x="3956" y="2538"/>
                    <a:pt x="3949" y="2534"/>
                    <a:pt x="3941" y="2534"/>
                  </a:cubicBezTo>
                  <a:cubicBezTo>
                    <a:pt x="3926" y="2534"/>
                    <a:pt x="3909" y="2548"/>
                    <a:pt x="3915" y="2565"/>
                  </a:cubicBezTo>
                  <a:cubicBezTo>
                    <a:pt x="4057" y="2940"/>
                    <a:pt x="4164" y="3333"/>
                    <a:pt x="4236" y="3734"/>
                  </a:cubicBezTo>
                  <a:cubicBezTo>
                    <a:pt x="3959" y="3279"/>
                    <a:pt x="3656" y="2842"/>
                    <a:pt x="3344" y="2414"/>
                  </a:cubicBezTo>
                  <a:cubicBezTo>
                    <a:pt x="3290" y="2351"/>
                    <a:pt x="3246" y="2289"/>
                    <a:pt x="3192" y="2226"/>
                  </a:cubicBezTo>
                  <a:cubicBezTo>
                    <a:pt x="3156" y="2119"/>
                    <a:pt x="3121" y="2012"/>
                    <a:pt x="3076" y="1914"/>
                  </a:cubicBezTo>
                  <a:cubicBezTo>
                    <a:pt x="2924" y="1557"/>
                    <a:pt x="2728" y="1227"/>
                    <a:pt x="2496" y="915"/>
                  </a:cubicBezTo>
                  <a:cubicBezTo>
                    <a:pt x="2491" y="907"/>
                    <a:pt x="2484" y="904"/>
                    <a:pt x="2478" y="904"/>
                  </a:cubicBezTo>
                  <a:cubicBezTo>
                    <a:pt x="2462" y="904"/>
                    <a:pt x="2448" y="923"/>
                    <a:pt x="2461" y="942"/>
                  </a:cubicBezTo>
                  <a:cubicBezTo>
                    <a:pt x="2532" y="1031"/>
                    <a:pt x="2594" y="1120"/>
                    <a:pt x="2648" y="1209"/>
                  </a:cubicBezTo>
                  <a:cubicBezTo>
                    <a:pt x="2835" y="1486"/>
                    <a:pt x="2987" y="1789"/>
                    <a:pt x="3103" y="2102"/>
                  </a:cubicBezTo>
                  <a:cubicBezTo>
                    <a:pt x="2871" y="1807"/>
                    <a:pt x="2630" y="1513"/>
                    <a:pt x="2362" y="1245"/>
                  </a:cubicBezTo>
                  <a:cubicBezTo>
                    <a:pt x="2059" y="951"/>
                    <a:pt x="1711" y="692"/>
                    <a:pt x="1319" y="531"/>
                  </a:cubicBezTo>
                  <a:cubicBezTo>
                    <a:pt x="1113" y="353"/>
                    <a:pt x="917" y="184"/>
                    <a:pt x="712" y="5"/>
                  </a:cubicBezTo>
                  <a:cubicBezTo>
                    <a:pt x="707" y="2"/>
                    <a:pt x="702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61"/>
          <p:cNvGrpSpPr/>
          <p:nvPr/>
        </p:nvGrpSpPr>
        <p:grpSpPr>
          <a:xfrm>
            <a:off x="2603609" y="-1443646"/>
            <a:ext cx="693364" cy="975011"/>
            <a:chOff x="1344964" y="340146"/>
            <a:chExt cx="319817" cy="449729"/>
          </a:xfrm>
        </p:grpSpPr>
        <p:sp>
          <p:nvSpPr>
            <p:cNvPr id="2442" name="Google Shape;2442;p61"/>
            <p:cNvSpPr/>
            <p:nvPr/>
          </p:nvSpPr>
          <p:spPr>
            <a:xfrm>
              <a:off x="1347177" y="340146"/>
              <a:ext cx="317605" cy="396563"/>
            </a:xfrm>
            <a:custGeom>
              <a:avLst/>
              <a:gdLst/>
              <a:ahLst/>
              <a:cxnLst/>
              <a:rect l="l" t="t" r="r" b="b"/>
              <a:pathLst>
                <a:path w="5024" h="6273" extrusionOk="0">
                  <a:moveTo>
                    <a:pt x="1598" y="1"/>
                  </a:moveTo>
                  <a:cubicBezTo>
                    <a:pt x="929" y="19"/>
                    <a:pt x="242" y="385"/>
                    <a:pt x="1" y="991"/>
                  </a:cubicBezTo>
                  <a:cubicBezTo>
                    <a:pt x="332" y="751"/>
                    <a:pt x="724" y="652"/>
                    <a:pt x="1117" y="652"/>
                  </a:cubicBezTo>
                  <a:cubicBezTo>
                    <a:pt x="1615" y="652"/>
                    <a:pt x="2115" y="811"/>
                    <a:pt x="2499" y="1045"/>
                  </a:cubicBezTo>
                  <a:cubicBezTo>
                    <a:pt x="4140" y="2187"/>
                    <a:pt x="4310" y="4363"/>
                    <a:pt x="4577" y="6272"/>
                  </a:cubicBezTo>
                  <a:cubicBezTo>
                    <a:pt x="4577" y="6272"/>
                    <a:pt x="4586" y="6272"/>
                    <a:pt x="4586" y="6263"/>
                  </a:cubicBezTo>
                  <a:cubicBezTo>
                    <a:pt x="4836" y="6067"/>
                    <a:pt x="4952" y="5800"/>
                    <a:pt x="4970" y="5496"/>
                  </a:cubicBezTo>
                  <a:cubicBezTo>
                    <a:pt x="4997" y="5041"/>
                    <a:pt x="5024" y="4595"/>
                    <a:pt x="4979" y="4149"/>
                  </a:cubicBezTo>
                  <a:cubicBezTo>
                    <a:pt x="4925" y="3685"/>
                    <a:pt x="4818" y="3221"/>
                    <a:pt x="4658" y="2784"/>
                  </a:cubicBezTo>
                  <a:cubicBezTo>
                    <a:pt x="4658" y="2954"/>
                    <a:pt x="4658" y="3114"/>
                    <a:pt x="4658" y="3275"/>
                  </a:cubicBezTo>
                  <a:cubicBezTo>
                    <a:pt x="4654" y="3329"/>
                    <a:pt x="4615" y="3354"/>
                    <a:pt x="4576" y="3354"/>
                  </a:cubicBezTo>
                  <a:cubicBezTo>
                    <a:pt x="4530" y="3354"/>
                    <a:pt x="4483" y="3320"/>
                    <a:pt x="4488" y="3257"/>
                  </a:cubicBezTo>
                  <a:cubicBezTo>
                    <a:pt x="4488" y="2945"/>
                    <a:pt x="4497" y="2615"/>
                    <a:pt x="4453" y="2294"/>
                  </a:cubicBezTo>
                  <a:cubicBezTo>
                    <a:pt x="4292" y="1964"/>
                    <a:pt x="4114" y="1651"/>
                    <a:pt x="3891" y="1366"/>
                  </a:cubicBezTo>
                  <a:cubicBezTo>
                    <a:pt x="3864" y="1321"/>
                    <a:pt x="3828" y="1286"/>
                    <a:pt x="3792" y="1241"/>
                  </a:cubicBezTo>
                  <a:lnTo>
                    <a:pt x="3792" y="1241"/>
                  </a:lnTo>
                  <a:cubicBezTo>
                    <a:pt x="3819" y="1312"/>
                    <a:pt x="3828" y="1384"/>
                    <a:pt x="3846" y="1455"/>
                  </a:cubicBezTo>
                  <a:cubicBezTo>
                    <a:pt x="3856" y="1520"/>
                    <a:pt x="3808" y="1557"/>
                    <a:pt x="3760" y="1557"/>
                  </a:cubicBezTo>
                  <a:cubicBezTo>
                    <a:pt x="3722" y="1557"/>
                    <a:pt x="3684" y="1533"/>
                    <a:pt x="3676" y="1482"/>
                  </a:cubicBezTo>
                  <a:cubicBezTo>
                    <a:pt x="3641" y="1277"/>
                    <a:pt x="3569" y="1071"/>
                    <a:pt x="3471" y="884"/>
                  </a:cubicBezTo>
                  <a:cubicBezTo>
                    <a:pt x="3106" y="518"/>
                    <a:pt x="2677" y="224"/>
                    <a:pt x="2187" y="81"/>
                  </a:cubicBezTo>
                  <a:lnTo>
                    <a:pt x="2187" y="81"/>
                  </a:lnTo>
                  <a:cubicBezTo>
                    <a:pt x="2196" y="90"/>
                    <a:pt x="2204" y="99"/>
                    <a:pt x="2213" y="99"/>
                  </a:cubicBezTo>
                  <a:cubicBezTo>
                    <a:pt x="2295" y="151"/>
                    <a:pt x="2235" y="257"/>
                    <a:pt x="2162" y="257"/>
                  </a:cubicBezTo>
                  <a:cubicBezTo>
                    <a:pt x="2147" y="257"/>
                    <a:pt x="2131" y="253"/>
                    <a:pt x="2115" y="242"/>
                  </a:cubicBezTo>
                  <a:cubicBezTo>
                    <a:pt x="1955" y="135"/>
                    <a:pt x="1785" y="54"/>
                    <a:pt x="1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1"/>
            <p:cNvSpPr/>
            <p:nvPr/>
          </p:nvSpPr>
          <p:spPr>
            <a:xfrm>
              <a:off x="1344964" y="381300"/>
              <a:ext cx="291622" cy="363753"/>
            </a:xfrm>
            <a:custGeom>
              <a:avLst/>
              <a:gdLst/>
              <a:ahLst/>
              <a:cxnLst/>
              <a:rect l="l" t="t" r="r" b="b"/>
              <a:pathLst>
                <a:path w="4613" h="5754" extrusionOk="0">
                  <a:moveTo>
                    <a:pt x="1152" y="1"/>
                  </a:moveTo>
                  <a:cubicBezTo>
                    <a:pt x="759" y="1"/>
                    <a:pt x="367" y="100"/>
                    <a:pt x="36" y="340"/>
                  </a:cubicBezTo>
                  <a:cubicBezTo>
                    <a:pt x="18" y="376"/>
                    <a:pt x="9" y="412"/>
                    <a:pt x="0" y="438"/>
                  </a:cubicBezTo>
                  <a:cubicBezTo>
                    <a:pt x="121" y="297"/>
                    <a:pt x="314" y="228"/>
                    <a:pt x="509" y="228"/>
                  </a:cubicBezTo>
                  <a:cubicBezTo>
                    <a:pt x="560" y="228"/>
                    <a:pt x="611" y="233"/>
                    <a:pt x="660" y="242"/>
                  </a:cubicBezTo>
                  <a:cubicBezTo>
                    <a:pt x="785" y="269"/>
                    <a:pt x="901" y="313"/>
                    <a:pt x="1008" y="376"/>
                  </a:cubicBezTo>
                  <a:cubicBezTo>
                    <a:pt x="1133" y="376"/>
                    <a:pt x="1258" y="376"/>
                    <a:pt x="1374" y="385"/>
                  </a:cubicBezTo>
                  <a:cubicBezTo>
                    <a:pt x="1419" y="385"/>
                    <a:pt x="1454" y="429"/>
                    <a:pt x="1446" y="474"/>
                  </a:cubicBezTo>
                  <a:cubicBezTo>
                    <a:pt x="1446" y="528"/>
                    <a:pt x="1401" y="554"/>
                    <a:pt x="1356" y="554"/>
                  </a:cubicBezTo>
                  <a:cubicBezTo>
                    <a:pt x="1321" y="554"/>
                    <a:pt x="1294" y="554"/>
                    <a:pt x="1258" y="545"/>
                  </a:cubicBezTo>
                  <a:lnTo>
                    <a:pt x="1258" y="545"/>
                  </a:lnTo>
                  <a:cubicBezTo>
                    <a:pt x="1267" y="554"/>
                    <a:pt x="1285" y="563"/>
                    <a:pt x="1294" y="572"/>
                  </a:cubicBezTo>
                  <a:cubicBezTo>
                    <a:pt x="1508" y="751"/>
                    <a:pt x="1686" y="956"/>
                    <a:pt x="1856" y="1188"/>
                  </a:cubicBezTo>
                  <a:cubicBezTo>
                    <a:pt x="2097" y="1241"/>
                    <a:pt x="2347" y="1313"/>
                    <a:pt x="2578" y="1429"/>
                  </a:cubicBezTo>
                  <a:cubicBezTo>
                    <a:pt x="2663" y="1467"/>
                    <a:pt x="2629" y="1591"/>
                    <a:pt x="2555" y="1591"/>
                  </a:cubicBezTo>
                  <a:cubicBezTo>
                    <a:pt x="2543" y="1591"/>
                    <a:pt x="2530" y="1588"/>
                    <a:pt x="2516" y="1580"/>
                  </a:cubicBezTo>
                  <a:cubicBezTo>
                    <a:pt x="2347" y="1509"/>
                    <a:pt x="2168" y="1437"/>
                    <a:pt x="1990" y="1393"/>
                  </a:cubicBezTo>
                  <a:lnTo>
                    <a:pt x="1990" y="1393"/>
                  </a:lnTo>
                  <a:cubicBezTo>
                    <a:pt x="2186" y="1705"/>
                    <a:pt x="2347" y="2053"/>
                    <a:pt x="2480" y="2401"/>
                  </a:cubicBezTo>
                  <a:cubicBezTo>
                    <a:pt x="2570" y="2660"/>
                    <a:pt x="2650" y="2918"/>
                    <a:pt x="2730" y="3177"/>
                  </a:cubicBezTo>
                  <a:cubicBezTo>
                    <a:pt x="2900" y="3284"/>
                    <a:pt x="3060" y="3400"/>
                    <a:pt x="3212" y="3516"/>
                  </a:cubicBezTo>
                  <a:cubicBezTo>
                    <a:pt x="3284" y="3574"/>
                    <a:pt x="3234" y="3678"/>
                    <a:pt x="3164" y="3678"/>
                  </a:cubicBezTo>
                  <a:cubicBezTo>
                    <a:pt x="3148" y="3678"/>
                    <a:pt x="3131" y="3672"/>
                    <a:pt x="3114" y="3659"/>
                  </a:cubicBezTo>
                  <a:cubicBezTo>
                    <a:pt x="3016" y="3579"/>
                    <a:pt x="2909" y="3498"/>
                    <a:pt x="2793" y="3427"/>
                  </a:cubicBezTo>
                  <a:lnTo>
                    <a:pt x="2793" y="3427"/>
                  </a:lnTo>
                  <a:cubicBezTo>
                    <a:pt x="2882" y="3739"/>
                    <a:pt x="2962" y="4051"/>
                    <a:pt x="3051" y="4364"/>
                  </a:cubicBezTo>
                  <a:cubicBezTo>
                    <a:pt x="3292" y="4497"/>
                    <a:pt x="3515" y="4658"/>
                    <a:pt x="3729" y="4836"/>
                  </a:cubicBezTo>
                  <a:cubicBezTo>
                    <a:pt x="3794" y="4893"/>
                    <a:pt x="3744" y="4991"/>
                    <a:pt x="3680" y="4991"/>
                  </a:cubicBezTo>
                  <a:cubicBezTo>
                    <a:pt x="3664" y="4991"/>
                    <a:pt x="3647" y="4984"/>
                    <a:pt x="3631" y="4970"/>
                  </a:cubicBezTo>
                  <a:cubicBezTo>
                    <a:pt x="3471" y="4836"/>
                    <a:pt x="3301" y="4711"/>
                    <a:pt x="3123" y="4604"/>
                  </a:cubicBezTo>
                  <a:lnTo>
                    <a:pt x="3123" y="4604"/>
                  </a:lnTo>
                  <a:cubicBezTo>
                    <a:pt x="3212" y="4890"/>
                    <a:pt x="3319" y="5166"/>
                    <a:pt x="3515" y="5398"/>
                  </a:cubicBezTo>
                  <a:cubicBezTo>
                    <a:pt x="3687" y="5600"/>
                    <a:pt x="3961" y="5754"/>
                    <a:pt x="4227" y="5754"/>
                  </a:cubicBezTo>
                  <a:cubicBezTo>
                    <a:pt x="4362" y="5754"/>
                    <a:pt x="4496" y="5714"/>
                    <a:pt x="4612" y="5621"/>
                  </a:cubicBezTo>
                  <a:cubicBezTo>
                    <a:pt x="4345" y="3712"/>
                    <a:pt x="4175" y="1536"/>
                    <a:pt x="2534" y="394"/>
                  </a:cubicBezTo>
                  <a:cubicBezTo>
                    <a:pt x="2150" y="160"/>
                    <a:pt x="1650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1"/>
            <p:cNvSpPr/>
            <p:nvPr/>
          </p:nvSpPr>
          <p:spPr>
            <a:xfrm>
              <a:off x="1454897" y="376116"/>
              <a:ext cx="192687" cy="413759"/>
            </a:xfrm>
            <a:custGeom>
              <a:avLst/>
              <a:gdLst/>
              <a:ahLst/>
              <a:cxnLst/>
              <a:rect l="l" t="t" r="r" b="b"/>
              <a:pathLst>
                <a:path w="3048" h="6545" extrusionOk="0">
                  <a:moveTo>
                    <a:pt x="816" y="1"/>
                  </a:moveTo>
                  <a:cubicBezTo>
                    <a:pt x="801" y="1"/>
                    <a:pt x="782" y="20"/>
                    <a:pt x="795" y="39"/>
                  </a:cubicBezTo>
                  <a:cubicBezTo>
                    <a:pt x="902" y="235"/>
                    <a:pt x="1009" y="440"/>
                    <a:pt x="1116" y="636"/>
                  </a:cubicBezTo>
                  <a:cubicBezTo>
                    <a:pt x="804" y="387"/>
                    <a:pt x="429" y="217"/>
                    <a:pt x="37" y="190"/>
                  </a:cubicBezTo>
                  <a:cubicBezTo>
                    <a:pt x="1" y="190"/>
                    <a:pt x="1" y="235"/>
                    <a:pt x="37" y="244"/>
                  </a:cubicBezTo>
                  <a:cubicBezTo>
                    <a:pt x="90" y="244"/>
                    <a:pt x="135" y="244"/>
                    <a:pt x="188" y="253"/>
                  </a:cubicBezTo>
                  <a:cubicBezTo>
                    <a:pt x="527" y="306"/>
                    <a:pt x="839" y="467"/>
                    <a:pt x="1098" y="681"/>
                  </a:cubicBezTo>
                  <a:cubicBezTo>
                    <a:pt x="918" y="618"/>
                    <a:pt x="726" y="583"/>
                    <a:pt x="532" y="583"/>
                  </a:cubicBezTo>
                  <a:cubicBezTo>
                    <a:pt x="477" y="583"/>
                    <a:pt x="422" y="586"/>
                    <a:pt x="367" y="592"/>
                  </a:cubicBezTo>
                  <a:cubicBezTo>
                    <a:pt x="342" y="600"/>
                    <a:pt x="340" y="637"/>
                    <a:pt x="360" y="637"/>
                  </a:cubicBezTo>
                  <a:cubicBezTo>
                    <a:pt x="362" y="637"/>
                    <a:pt x="364" y="637"/>
                    <a:pt x="367" y="636"/>
                  </a:cubicBezTo>
                  <a:cubicBezTo>
                    <a:pt x="419" y="631"/>
                    <a:pt x="472" y="629"/>
                    <a:pt x="525" y="629"/>
                  </a:cubicBezTo>
                  <a:cubicBezTo>
                    <a:pt x="751" y="629"/>
                    <a:pt x="978" y="674"/>
                    <a:pt x="1187" y="761"/>
                  </a:cubicBezTo>
                  <a:cubicBezTo>
                    <a:pt x="1187" y="770"/>
                    <a:pt x="1187" y="770"/>
                    <a:pt x="1196" y="770"/>
                  </a:cubicBezTo>
                  <a:cubicBezTo>
                    <a:pt x="1214" y="788"/>
                    <a:pt x="1232" y="797"/>
                    <a:pt x="1250" y="815"/>
                  </a:cubicBezTo>
                  <a:cubicBezTo>
                    <a:pt x="1580" y="1145"/>
                    <a:pt x="1803" y="1564"/>
                    <a:pt x="1981" y="1992"/>
                  </a:cubicBezTo>
                  <a:cubicBezTo>
                    <a:pt x="2088" y="2269"/>
                    <a:pt x="2187" y="2563"/>
                    <a:pt x="2276" y="2858"/>
                  </a:cubicBezTo>
                  <a:cubicBezTo>
                    <a:pt x="2240" y="2804"/>
                    <a:pt x="2204" y="2759"/>
                    <a:pt x="2160" y="2706"/>
                  </a:cubicBezTo>
                  <a:cubicBezTo>
                    <a:pt x="1928" y="2412"/>
                    <a:pt x="1651" y="2153"/>
                    <a:pt x="1348" y="1921"/>
                  </a:cubicBezTo>
                  <a:cubicBezTo>
                    <a:pt x="1345" y="1918"/>
                    <a:pt x="1341" y="1916"/>
                    <a:pt x="1336" y="1916"/>
                  </a:cubicBezTo>
                  <a:cubicBezTo>
                    <a:pt x="1319" y="1916"/>
                    <a:pt x="1300" y="1942"/>
                    <a:pt x="1321" y="1957"/>
                  </a:cubicBezTo>
                  <a:cubicBezTo>
                    <a:pt x="1402" y="2019"/>
                    <a:pt x="1482" y="2090"/>
                    <a:pt x="1562" y="2153"/>
                  </a:cubicBezTo>
                  <a:cubicBezTo>
                    <a:pt x="1848" y="2403"/>
                    <a:pt x="2097" y="2679"/>
                    <a:pt x="2320" y="2983"/>
                  </a:cubicBezTo>
                  <a:cubicBezTo>
                    <a:pt x="2365" y="3134"/>
                    <a:pt x="2401" y="3286"/>
                    <a:pt x="2445" y="3437"/>
                  </a:cubicBezTo>
                  <a:cubicBezTo>
                    <a:pt x="2570" y="3875"/>
                    <a:pt x="2668" y="4321"/>
                    <a:pt x="2758" y="4767"/>
                  </a:cubicBezTo>
                  <a:cubicBezTo>
                    <a:pt x="2731" y="4722"/>
                    <a:pt x="2695" y="4669"/>
                    <a:pt x="2668" y="4624"/>
                  </a:cubicBezTo>
                  <a:cubicBezTo>
                    <a:pt x="2481" y="4330"/>
                    <a:pt x="2249" y="4062"/>
                    <a:pt x="1972" y="3839"/>
                  </a:cubicBezTo>
                  <a:cubicBezTo>
                    <a:pt x="1969" y="3836"/>
                    <a:pt x="1965" y="3834"/>
                    <a:pt x="1961" y="3834"/>
                  </a:cubicBezTo>
                  <a:cubicBezTo>
                    <a:pt x="1943" y="3834"/>
                    <a:pt x="1924" y="3860"/>
                    <a:pt x="1946" y="3875"/>
                  </a:cubicBezTo>
                  <a:cubicBezTo>
                    <a:pt x="2017" y="3937"/>
                    <a:pt x="2088" y="4000"/>
                    <a:pt x="2160" y="4071"/>
                  </a:cubicBezTo>
                  <a:cubicBezTo>
                    <a:pt x="2410" y="4312"/>
                    <a:pt x="2615" y="4597"/>
                    <a:pt x="2775" y="4909"/>
                  </a:cubicBezTo>
                  <a:lnTo>
                    <a:pt x="2784" y="4909"/>
                  </a:lnTo>
                  <a:cubicBezTo>
                    <a:pt x="2784" y="4927"/>
                    <a:pt x="2784" y="4945"/>
                    <a:pt x="2793" y="4963"/>
                  </a:cubicBezTo>
                  <a:cubicBezTo>
                    <a:pt x="2882" y="5480"/>
                    <a:pt x="2954" y="5998"/>
                    <a:pt x="2998" y="6524"/>
                  </a:cubicBezTo>
                  <a:cubicBezTo>
                    <a:pt x="2998" y="6538"/>
                    <a:pt x="3012" y="6544"/>
                    <a:pt x="3024" y="6544"/>
                  </a:cubicBezTo>
                  <a:cubicBezTo>
                    <a:pt x="3036" y="6544"/>
                    <a:pt x="3047" y="6538"/>
                    <a:pt x="3043" y="6524"/>
                  </a:cubicBezTo>
                  <a:cubicBezTo>
                    <a:pt x="3043" y="6462"/>
                    <a:pt x="3034" y="6390"/>
                    <a:pt x="3025" y="6328"/>
                  </a:cubicBezTo>
                  <a:cubicBezTo>
                    <a:pt x="2981" y="5846"/>
                    <a:pt x="2909" y="5364"/>
                    <a:pt x="2820" y="4883"/>
                  </a:cubicBezTo>
                  <a:cubicBezTo>
                    <a:pt x="2909" y="4446"/>
                    <a:pt x="2954" y="4000"/>
                    <a:pt x="2963" y="3545"/>
                  </a:cubicBezTo>
                  <a:cubicBezTo>
                    <a:pt x="2963" y="3531"/>
                    <a:pt x="2952" y="3524"/>
                    <a:pt x="2939" y="3524"/>
                  </a:cubicBezTo>
                  <a:cubicBezTo>
                    <a:pt x="2927" y="3524"/>
                    <a:pt x="2914" y="3531"/>
                    <a:pt x="2909" y="3545"/>
                  </a:cubicBezTo>
                  <a:cubicBezTo>
                    <a:pt x="2909" y="3955"/>
                    <a:pt x="2873" y="4356"/>
                    <a:pt x="2802" y="4758"/>
                  </a:cubicBezTo>
                  <a:cubicBezTo>
                    <a:pt x="2695" y="4231"/>
                    <a:pt x="2579" y="3714"/>
                    <a:pt x="2427" y="3197"/>
                  </a:cubicBezTo>
                  <a:cubicBezTo>
                    <a:pt x="2410" y="3125"/>
                    <a:pt x="2383" y="3045"/>
                    <a:pt x="2365" y="2974"/>
                  </a:cubicBezTo>
                  <a:cubicBezTo>
                    <a:pt x="2365" y="2858"/>
                    <a:pt x="2365" y="2751"/>
                    <a:pt x="2365" y="2644"/>
                  </a:cubicBezTo>
                  <a:cubicBezTo>
                    <a:pt x="2347" y="2251"/>
                    <a:pt x="2285" y="1876"/>
                    <a:pt x="2178" y="1502"/>
                  </a:cubicBezTo>
                  <a:cubicBezTo>
                    <a:pt x="2174" y="1490"/>
                    <a:pt x="2164" y="1485"/>
                    <a:pt x="2154" y="1485"/>
                  </a:cubicBezTo>
                  <a:cubicBezTo>
                    <a:pt x="2141" y="1485"/>
                    <a:pt x="2128" y="1495"/>
                    <a:pt x="2133" y="1511"/>
                  </a:cubicBezTo>
                  <a:cubicBezTo>
                    <a:pt x="2160" y="1618"/>
                    <a:pt x="2187" y="1725"/>
                    <a:pt x="2213" y="1832"/>
                  </a:cubicBezTo>
                  <a:cubicBezTo>
                    <a:pt x="2285" y="2162"/>
                    <a:pt x="2320" y="2492"/>
                    <a:pt x="2320" y="2822"/>
                  </a:cubicBezTo>
                  <a:cubicBezTo>
                    <a:pt x="2204" y="2465"/>
                    <a:pt x="2088" y="2108"/>
                    <a:pt x="1928" y="1760"/>
                  </a:cubicBezTo>
                  <a:cubicBezTo>
                    <a:pt x="1749" y="1377"/>
                    <a:pt x="1526" y="1011"/>
                    <a:pt x="1205" y="726"/>
                  </a:cubicBezTo>
                  <a:cubicBezTo>
                    <a:pt x="1080" y="485"/>
                    <a:pt x="955" y="253"/>
                    <a:pt x="831" y="12"/>
                  </a:cubicBezTo>
                  <a:cubicBezTo>
                    <a:pt x="828" y="4"/>
                    <a:pt x="822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5" name="Google Shape;2445;p61"/>
          <p:cNvGrpSpPr/>
          <p:nvPr/>
        </p:nvGrpSpPr>
        <p:grpSpPr>
          <a:xfrm>
            <a:off x="-2674190" y="-2046996"/>
            <a:ext cx="587420" cy="990043"/>
            <a:chOff x="552044" y="480802"/>
            <a:chExt cx="334484" cy="563709"/>
          </a:xfrm>
        </p:grpSpPr>
        <p:sp>
          <p:nvSpPr>
            <p:cNvPr id="2446" name="Google Shape;2446;p61"/>
            <p:cNvSpPr/>
            <p:nvPr/>
          </p:nvSpPr>
          <p:spPr>
            <a:xfrm>
              <a:off x="552044" y="480802"/>
              <a:ext cx="334484" cy="505677"/>
            </a:xfrm>
            <a:custGeom>
              <a:avLst/>
              <a:gdLst/>
              <a:ahLst/>
              <a:cxnLst/>
              <a:rect l="l" t="t" r="r" b="b"/>
              <a:pathLst>
                <a:path w="5291" h="7999" extrusionOk="0">
                  <a:moveTo>
                    <a:pt x="3514" y="0"/>
                  </a:moveTo>
                  <a:cubicBezTo>
                    <a:pt x="3272" y="0"/>
                    <a:pt x="3029" y="37"/>
                    <a:pt x="2802" y="113"/>
                  </a:cubicBezTo>
                  <a:cubicBezTo>
                    <a:pt x="1892" y="417"/>
                    <a:pt x="1214" y="1202"/>
                    <a:pt x="768" y="2058"/>
                  </a:cubicBezTo>
                  <a:cubicBezTo>
                    <a:pt x="473" y="2611"/>
                    <a:pt x="268" y="3209"/>
                    <a:pt x="152" y="3824"/>
                  </a:cubicBezTo>
                  <a:cubicBezTo>
                    <a:pt x="45" y="4377"/>
                    <a:pt x="0" y="4940"/>
                    <a:pt x="36" y="5502"/>
                  </a:cubicBezTo>
                  <a:cubicBezTo>
                    <a:pt x="63" y="6037"/>
                    <a:pt x="179" y="6554"/>
                    <a:pt x="304" y="7072"/>
                  </a:cubicBezTo>
                  <a:cubicBezTo>
                    <a:pt x="384" y="7428"/>
                    <a:pt x="571" y="7714"/>
                    <a:pt x="901" y="7901"/>
                  </a:cubicBezTo>
                  <a:cubicBezTo>
                    <a:pt x="1016" y="7969"/>
                    <a:pt x="1136" y="7998"/>
                    <a:pt x="1255" y="7998"/>
                  </a:cubicBezTo>
                  <a:cubicBezTo>
                    <a:pt x="1611" y="7998"/>
                    <a:pt x="1961" y="7736"/>
                    <a:pt x="2141" y="7428"/>
                  </a:cubicBezTo>
                  <a:cubicBezTo>
                    <a:pt x="2347" y="7098"/>
                    <a:pt x="2409" y="6715"/>
                    <a:pt x="2463" y="6331"/>
                  </a:cubicBezTo>
                  <a:cubicBezTo>
                    <a:pt x="2579" y="5466"/>
                    <a:pt x="2614" y="4601"/>
                    <a:pt x="2775" y="3744"/>
                  </a:cubicBezTo>
                  <a:cubicBezTo>
                    <a:pt x="2944" y="2888"/>
                    <a:pt x="3239" y="2040"/>
                    <a:pt x="3810" y="1389"/>
                  </a:cubicBezTo>
                  <a:cubicBezTo>
                    <a:pt x="3997" y="1166"/>
                    <a:pt x="4220" y="970"/>
                    <a:pt x="4488" y="872"/>
                  </a:cubicBezTo>
                  <a:cubicBezTo>
                    <a:pt x="4589" y="838"/>
                    <a:pt x="4699" y="819"/>
                    <a:pt x="4807" y="819"/>
                  </a:cubicBezTo>
                  <a:cubicBezTo>
                    <a:pt x="4984" y="819"/>
                    <a:pt x="5158" y="868"/>
                    <a:pt x="5291" y="979"/>
                  </a:cubicBezTo>
                  <a:cubicBezTo>
                    <a:pt x="4969" y="336"/>
                    <a:pt x="4242" y="0"/>
                    <a:pt x="3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>
              <a:off x="576509" y="535231"/>
              <a:ext cx="178020" cy="509280"/>
            </a:xfrm>
            <a:custGeom>
              <a:avLst/>
              <a:gdLst/>
              <a:ahLst/>
              <a:cxnLst/>
              <a:rect l="l" t="t" r="r" b="b"/>
              <a:pathLst>
                <a:path w="2816" h="8056" extrusionOk="0">
                  <a:moveTo>
                    <a:pt x="1832" y="0"/>
                  </a:moveTo>
                  <a:cubicBezTo>
                    <a:pt x="1821" y="0"/>
                    <a:pt x="1811" y="6"/>
                    <a:pt x="1808" y="19"/>
                  </a:cubicBezTo>
                  <a:cubicBezTo>
                    <a:pt x="1710" y="314"/>
                    <a:pt x="1603" y="617"/>
                    <a:pt x="1505" y="912"/>
                  </a:cubicBezTo>
                  <a:cubicBezTo>
                    <a:pt x="1192" y="1304"/>
                    <a:pt x="996" y="1786"/>
                    <a:pt x="862" y="2268"/>
                  </a:cubicBezTo>
                  <a:cubicBezTo>
                    <a:pt x="746" y="2696"/>
                    <a:pt x="675" y="3142"/>
                    <a:pt x="612" y="3579"/>
                  </a:cubicBezTo>
                  <a:cubicBezTo>
                    <a:pt x="550" y="3195"/>
                    <a:pt x="532" y="2794"/>
                    <a:pt x="550" y="2401"/>
                  </a:cubicBezTo>
                  <a:cubicBezTo>
                    <a:pt x="550" y="2276"/>
                    <a:pt x="568" y="2143"/>
                    <a:pt x="577" y="2018"/>
                  </a:cubicBezTo>
                  <a:cubicBezTo>
                    <a:pt x="582" y="1999"/>
                    <a:pt x="568" y="1990"/>
                    <a:pt x="554" y="1990"/>
                  </a:cubicBezTo>
                  <a:cubicBezTo>
                    <a:pt x="541" y="1990"/>
                    <a:pt x="527" y="1996"/>
                    <a:pt x="523" y="2009"/>
                  </a:cubicBezTo>
                  <a:cubicBezTo>
                    <a:pt x="470" y="2464"/>
                    <a:pt x="470" y="2928"/>
                    <a:pt x="532" y="3374"/>
                  </a:cubicBezTo>
                  <a:cubicBezTo>
                    <a:pt x="550" y="3508"/>
                    <a:pt x="568" y="3632"/>
                    <a:pt x="595" y="3766"/>
                  </a:cubicBezTo>
                  <a:cubicBezTo>
                    <a:pt x="586" y="3855"/>
                    <a:pt x="568" y="3945"/>
                    <a:pt x="559" y="4043"/>
                  </a:cubicBezTo>
                  <a:cubicBezTo>
                    <a:pt x="488" y="4667"/>
                    <a:pt x="443" y="5292"/>
                    <a:pt x="425" y="5925"/>
                  </a:cubicBezTo>
                  <a:cubicBezTo>
                    <a:pt x="265" y="5470"/>
                    <a:pt x="140" y="5006"/>
                    <a:pt x="59" y="4542"/>
                  </a:cubicBezTo>
                  <a:cubicBezTo>
                    <a:pt x="59" y="4527"/>
                    <a:pt x="47" y="4520"/>
                    <a:pt x="35" y="4520"/>
                  </a:cubicBezTo>
                  <a:cubicBezTo>
                    <a:pt x="18" y="4520"/>
                    <a:pt x="1" y="4531"/>
                    <a:pt x="6" y="4551"/>
                  </a:cubicBezTo>
                  <a:cubicBezTo>
                    <a:pt x="95" y="5069"/>
                    <a:pt x="238" y="5577"/>
                    <a:pt x="425" y="6077"/>
                  </a:cubicBezTo>
                  <a:cubicBezTo>
                    <a:pt x="416" y="6657"/>
                    <a:pt x="425" y="7228"/>
                    <a:pt x="461" y="7799"/>
                  </a:cubicBezTo>
                  <a:cubicBezTo>
                    <a:pt x="470" y="7879"/>
                    <a:pt x="470" y="7959"/>
                    <a:pt x="479" y="8039"/>
                  </a:cubicBezTo>
                  <a:cubicBezTo>
                    <a:pt x="479" y="8051"/>
                    <a:pt x="488" y="8056"/>
                    <a:pt x="499" y="8056"/>
                  </a:cubicBezTo>
                  <a:cubicBezTo>
                    <a:pt x="514" y="8056"/>
                    <a:pt x="532" y="8046"/>
                    <a:pt x="532" y="8031"/>
                  </a:cubicBezTo>
                  <a:cubicBezTo>
                    <a:pt x="488" y="7406"/>
                    <a:pt x="470" y="6782"/>
                    <a:pt x="479" y="6166"/>
                  </a:cubicBezTo>
                  <a:cubicBezTo>
                    <a:pt x="479" y="6139"/>
                    <a:pt x="479" y="6121"/>
                    <a:pt x="479" y="6104"/>
                  </a:cubicBezTo>
                  <a:cubicBezTo>
                    <a:pt x="479" y="6104"/>
                    <a:pt x="479" y="6095"/>
                    <a:pt x="479" y="6095"/>
                  </a:cubicBezTo>
                  <a:cubicBezTo>
                    <a:pt x="604" y="5702"/>
                    <a:pt x="791" y="5336"/>
                    <a:pt x="1041" y="4997"/>
                  </a:cubicBezTo>
                  <a:cubicBezTo>
                    <a:pt x="1103" y="4908"/>
                    <a:pt x="1175" y="4819"/>
                    <a:pt x="1255" y="4730"/>
                  </a:cubicBezTo>
                  <a:cubicBezTo>
                    <a:pt x="1276" y="4709"/>
                    <a:pt x="1253" y="4688"/>
                    <a:pt x="1230" y="4688"/>
                  </a:cubicBezTo>
                  <a:cubicBezTo>
                    <a:pt x="1223" y="4688"/>
                    <a:pt x="1216" y="4690"/>
                    <a:pt x="1210" y="4694"/>
                  </a:cubicBezTo>
                  <a:cubicBezTo>
                    <a:pt x="934" y="5006"/>
                    <a:pt x="711" y="5363"/>
                    <a:pt x="550" y="5747"/>
                  </a:cubicBezTo>
                  <a:cubicBezTo>
                    <a:pt x="523" y="5809"/>
                    <a:pt x="505" y="5872"/>
                    <a:pt x="479" y="5934"/>
                  </a:cubicBezTo>
                  <a:cubicBezTo>
                    <a:pt x="497" y="5390"/>
                    <a:pt x="532" y="4855"/>
                    <a:pt x="586" y="4319"/>
                  </a:cubicBezTo>
                  <a:cubicBezTo>
                    <a:pt x="604" y="4132"/>
                    <a:pt x="621" y="3954"/>
                    <a:pt x="648" y="3766"/>
                  </a:cubicBezTo>
                  <a:cubicBezTo>
                    <a:pt x="844" y="3374"/>
                    <a:pt x="1085" y="2999"/>
                    <a:pt x="1362" y="2660"/>
                  </a:cubicBezTo>
                  <a:cubicBezTo>
                    <a:pt x="1442" y="2562"/>
                    <a:pt x="1531" y="2464"/>
                    <a:pt x="1612" y="2375"/>
                  </a:cubicBezTo>
                  <a:cubicBezTo>
                    <a:pt x="1631" y="2356"/>
                    <a:pt x="1614" y="2337"/>
                    <a:pt x="1593" y="2337"/>
                  </a:cubicBezTo>
                  <a:cubicBezTo>
                    <a:pt x="1584" y="2337"/>
                    <a:pt x="1575" y="2340"/>
                    <a:pt x="1567" y="2348"/>
                  </a:cubicBezTo>
                  <a:cubicBezTo>
                    <a:pt x="1264" y="2669"/>
                    <a:pt x="996" y="3026"/>
                    <a:pt x="773" y="3418"/>
                  </a:cubicBezTo>
                  <a:cubicBezTo>
                    <a:pt x="737" y="3481"/>
                    <a:pt x="702" y="3543"/>
                    <a:pt x="666" y="3606"/>
                  </a:cubicBezTo>
                  <a:cubicBezTo>
                    <a:pt x="720" y="3249"/>
                    <a:pt x="773" y="2892"/>
                    <a:pt x="853" y="2544"/>
                  </a:cubicBezTo>
                  <a:cubicBezTo>
                    <a:pt x="969" y="2009"/>
                    <a:pt x="1157" y="1483"/>
                    <a:pt x="1478" y="1036"/>
                  </a:cubicBezTo>
                  <a:cubicBezTo>
                    <a:pt x="1496" y="1010"/>
                    <a:pt x="1514" y="992"/>
                    <a:pt x="1531" y="965"/>
                  </a:cubicBezTo>
                  <a:lnTo>
                    <a:pt x="1540" y="965"/>
                  </a:lnTo>
                  <a:cubicBezTo>
                    <a:pt x="1817" y="787"/>
                    <a:pt x="2138" y="680"/>
                    <a:pt x="2468" y="662"/>
                  </a:cubicBezTo>
                  <a:cubicBezTo>
                    <a:pt x="2501" y="654"/>
                    <a:pt x="2496" y="607"/>
                    <a:pt x="2467" y="607"/>
                  </a:cubicBezTo>
                  <a:cubicBezTo>
                    <a:pt x="2464" y="607"/>
                    <a:pt x="2462" y="608"/>
                    <a:pt x="2459" y="608"/>
                  </a:cubicBezTo>
                  <a:cubicBezTo>
                    <a:pt x="2165" y="626"/>
                    <a:pt x="1879" y="706"/>
                    <a:pt x="1629" y="849"/>
                  </a:cubicBezTo>
                  <a:cubicBezTo>
                    <a:pt x="1888" y="546"/>
                    <a:pt x="2218" y="305"/>
                    <a:pt x="2602" y="180"/>
                  </a:cubicBezTo>
                  <a:cubicBezTo>
                    <a:pt x="2664" y="162"/>
                    <a:pt x="2718" y="144"/>
                    <a:pt x="2780" y="127"/>
                  </a:cubicBezTo>
                  <a:cubicBezTo>
                    <a:pt x="2816" y="127"/>
                    <a:pt x="2807" y="73"/>
                    <a:pt x="2771" y="73"/>
                  </a:cubicBezTo>
                  <a:cubicBezTo>
                    <a:pt x="2316" y="171"/>
                    <a:pt x="1915" y="448"/>
                    <a:pt x="1603" y="796"/>
                  </a:cubicBezTo>
                  <a:cubicBezTo>
                    <a:pt x="1683" y="546"/>
                    <a:pt x="1772" y="296"/>
                    <a:pt x="1861" y="37"/>
                  </a:cubicBezTo>
                  <a:cubicBezTo>
                    <a:pt x="1867" y="15"/>
                    <a:pt x="1849" y="0"/>
                    <a:pt x="1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61"/>
          <p:cNvGrpSpPr/>
          <p:nvPr/>
        </p:nvGrpSpPr>
        <p:grpSpPr>
          <a:xfrm>
            <a:off x="746512" y="-2228283"/>
            <a:ext cx="619172" cy="735898"/>
            <a:chOff x="691878" y="954859"/>
            <a:chExt cx="352564" cy="419005"/>
          </a:xfrm>
        </p:grpSpPr>
        <p:sp>
          <p:nvSpPr>
            <p:cNvPr id="2449" name="Google Shape;2449;p61"/>
            <p:cNvSpPr/>
            <p:nvPr/>
          </p:nvSpPr>
          <p:spPr>
            <a:xfrm>
              <a:off x="691878" y="954859"/>
              <a:ext cx="351426" cy="367799"/>
            </a:xfrm>
            <a:custGeom>
              <a:avLst/>
              <a:gdLst/>
              <a:ahLst/>
              <a:cxnLst/>
              <a:rect l="l" t="t" r="r" b="b"/>
              <a:pathLst>
                <a:path w="5559" h="5818" extrusionOk="0">
                  <a:moveTo>
                    <a:pt x="3507" y="10"/>
                  </a:moveTo>
                  <a:cubicBezTo>
                    <a:pt x="3501" y="10"/>
                    <a:pt x="3495" y="10"/>
                    <a:pt x="3489" y="12"/>
                  </a:cubicBezTo>
                  <a:lnTo>
                    <a:pt x="3489" y="12"/>
                  </a:lnTo>
                  <a:cubicBezTo>
                    <a:pt x="3495" y="11"/>
                    <a:pt x="3501" y="11"/>
                    <a:pt x="3507" y="10"/>
                  </a:cubicBezTo>
                  <a:close/>
                  <a:moveTo>
                    <a:pt x="4104" y="1"/>
                  </a:moveTo>
                  <a:cubicBezTo>
                    <a:pt x="3917" y="37"/>
                    <a:pt x="3730" y="90"/>
                    <a:pt x="3560" y="170"/>
                  </a:cubicBezTo>
                  <a:cubicBezTo>
                    <a:pt x="3548" y="176"/>
                    <a:pt x="3536" y="178"/>
                    <a:pt x="3524" y="178"/>
                  </a:cubicBezTo>
                  <a:cubicBezTo>
                    <a:pt x="3445" y="178"/>
                    <a:pt x="3394" y="58"/>
                    <a:pt x="3480" y="19"/>
                  </a:cubicBezTo>
                  <a:cubicBezTo>
                    <a:pt x="3483" y="16"/>
                    <a:pt x="3486" y="14"/>
                    <a:pt x="3489" y="12"/>
                  </a:cubicBezTo>
                  <a:lnTo>
                    <a:pt x="3489" y="12"/>
                  </a:lnTo>
                  <a:cubicBezTo>
                    <a:pt x="2996" y="87"/>
                    <a:pt x="2538" y="317"/>
                    <a:pt x="2124" y="616"/>
                  </a:cubicBezTo>
                  <a:cubicBezTo>
                    <a:pt x="2008" y="795"/>
                    <a:pt x="1910" y="991"/>
                    <a:pt x="1847" y="1187"/>
                  </a:cubicBezTo>
                  <a:cubicBezTo>
                    <a:pt x="1833" y="1230"/>
                    <a:pt x="1799" y="1249"/>
                    <a:pt x="1765" y="1249"/>
                  </a:cubicBezTo>
                  <a:cubicBezTo>
                    <a:pt x="1713" y="1249"/>
                    <a:pt x="1662" y="1207"/>
                    <a:pt x="1678" y="1143"/>
                  </a:cubicBezTo>
                  <a:cubicBezTo>
                    <a:pt x="1705" y="1071"/>
                    <a:pt x="1731" y="1000"/>
                    <a:pt x="1758" y="929"/>
                  </a:cubicBezTo>
                  <a:lnTo>
                    <a:pt x="1758" y="929"/>
                  </a:lnTo>
                  <a:cubicBezTo>
                    <a:pt x="1723" y="973"/>
                    <a:pt x="1687" y="1009"/>
                    <a:pt x="1651" y="1045"/>
                  </a:cubicBezTo>
                  <a:cubicBezTo>
                    <a:pt x="1392" y="1303"/>
                    <a:pt x="1160" y="1580"/>
                    <a:pt x="964" y="1883"/>
                  </a:cubicBezTo>
                  <a:cubicBezTo>
                    <a:pt x="875" y="2195"/>
                    <a:pt x="839" y="2525"/>
                    <a:pt x="804" y="2838"/>
                  </a:cubicBezTo>
                  <a:cubicBezTo>
                    <a:pt x="795" y="2891"/>
                    <a:pt x="748" y="2918"/>
                    <a:pt x="706" y="2918"/>
                  </a:cubicBezTo>
                  <a:cubicBezTo>
                    <a:pt x="663" y="2918"/>
                    <a:pt x="625" y="2891"/>
                    <a:pt x="634" y="2838"/>
                  </a:cubicBezTo>
                  <a:cubicBezTo>
                    <a:pt x="652" y="2677"/>
                    <a:pt x="670" y="2508"/>
                    <a:pt x="697" y="2347"/>
                  </a:cubicBezTo>
                  <a:lnTo>
                    <a:pt x="697" y="2347"/>
                  </a:lnTo>
                  <a:cubicBezTo>
                    <a:pt x="474" y="2757"/>
                    <a:pt x="304" y="3195"/>
                    <a:pt x="197" y="3650"/>
                  </a:cubicBezTo>
                  <a:cubicBezTo>
                    <a:pt x="81" y="4087"/>
                    <a:pt x="45" y="4533"/>
                    <a:pt x="19" y="4988"/>
                  </a:cubicBezTo>
                  <a:cubicBezTo>
                    <a:pt x="1" y="5291"/>
                    <a:pt x="72" y="5568"/>
                    <a:pt x="295" y="5808"/>
                  </a:cubicBezTo>
                  <a:cubicBezTo>
                    <a:pt x="295" y="5808"/>
                    <a:pt x="295" y="5808"/>
                    <a:pt x="304" y="5817"/>
                  </a:cubicBezTo>
                  <a:cubicBezTo>
                    <a:pt x="830" y="3962"/>
                    <a:pt x="1294" y="1821"/>
                    <a:pt x="3070" y="920"/>
                  </a:cubicBezTo>
                  <a:cubicBezTo>
                    <a:pt x="3391" y="776"/>
                    <a:pt x="3777" y="688"/>
                    <a:pt x="4166" y="688"/>
                  </a:cubicBezTo>
                  <a:cubicBezTo>
                    <a:pt x="4671" y="688"/>
                    <a:pt x="5180" y="837"/>
                    <a:pt x="5559" y="1205"/>
                  </a:cubicBezTo>
                  <a:cubicBezTo>
                    <a:pt x="5398" y="563"/>
                    <a:pt x="4774" y="10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>
              <a:off x="711096" y="998352"/>
              <a:ext cx="333346" cy="336191"/>
            </a:xfrm>
            <a:custGeom>
              <a:avLst/>
              <a:gdLst/>
              <a:ahLst/>
              <a:cxnLst/>
              <a:rect l="l" t="t" r="r" b="b"/>
              <a:pathLst>
                <a:path w="5273" h="5318" extrusionOk="0">
                  <a:moveTo>
                    <a:pt x="3862" y="0"/>
                  </a:moveTo>
                  <a:cubicBezTo>
                    <a:pt x="3473" y="0"/>
                    <a:pt x="3087" y="88"/>
                    <a:pt x="2766" y="232"/>
                  </a:cubicBezTo>
                  <a:cubicBezTo>
                    <a:pt x="990" y="1133"/>
                    <a:pt x="526" y="3274"/>
                    <a:pt x="0" y="5129"/>
                  </a:cubicBezTo>
                  <a:cubicBezTo>
                    <a:pt x="125" y="5262"/>
                    <a:pt x="287" y="5317"/>
                    <a:pt x="455" y="5317"/>
                  </a:cubicBezTo>
                  <a:cubicBezTo>
                    <a:pt x="693" y="5317"/>
                    <a:pt x="942" y="5206"/>
                    <a:pt x="1115" y="5049"/>
                  </a:cubicBezTo>
                  <a:cubicBezTo>
                    <a:pt x="1338" y="4853"/>
                    <a:pt x="1481" y="4585"/>
                    <a:pt x="1606" y="4318"/>
                  </a:cubicBezTo>
                  <a:lnTo>
                    <a:pt x="1606" y="4318"/>
                  </a:lnTo>
                  <a:cubicBezTo>
                    <a:pt x="1419" y="4398"/>
                    <a:pt x="1240" y="4505"/>
                    <a:pt x="1062" y="4612"/>
                  </a:cubicBezTo>
                  <a:cubicBezTo>
                    <a:pt x="1047" y="4622"/>
                    <a:pt x="1032" y="4627"/>
                    <a:pt x="1019" y="4627"/>
                  </a:cubicBezTo>
                  <a:cubicBezTo>
                    <a:pt x="951" y="4627"/>
                    <a:pt x="907" y="4512"/>
                    <a:pt x="981" y="4460"/>
                  </a:cubicBezTo>
                  <a:cubicBezTo>
                    <a:pt x="1213" y="4318"/>
                    <a:pt x="1454" y="4184"/>
                    <a:pt x="1713" y="4094"/>
                  </a:cubicBezTo>
                  <a:cubicBezTo>
                    <a:pt x="1847" y="3791"/>
                    <a:pt x="1972" y="3497"/>
                    <a:pt x="2097" y="3193"/>
                  </a:cubicBezTo>
                  <a:lnTo>
                    <a:pt x="2097" y="3193"/>
                  </a:lnTo>
                  <a:cubicBezTo>
                    <a:pt x="1981" y="3256"/>
                    <a:pt x="1856" y="3318"/>
                    <a:pt x="1749" y="3381"/>
                  </a:cubicBezTo>
                  <a:cubicBezTo>
                    <a:pt x="1732" y="3391"/>
                    <a:pt x="1717" y="3396"/>
                    <a:pt x="1702" y="3396"/>
                  </a:cubicBezTo>
                  <a:cubicBezTo>
                    <a:pt x="1629" y="3396"/>
                    <a:pt x="1586" y="3281"/>
                    <a:pt x="1668" y="3229"/>
                  </a:cubicBezTo>
                  <a:cubicBezTo>
                    <a:pt x="1838" y="3131"/>
                    <a:pt x="2016" y="3033"/>
                    <a:pt x="2195" y="2962"/>
                  </a:cubicBezTo>
                  <a:cubicBezTo>
                    <a:pt x="2311" y="2712"/>
                    <a:pt x="2418" y="2462"/>
                    <a:pt x="2551" y="2221"/>
                  </a:cubicBezTo>
                  <a:cubicBezTo>
                    <a:pt x="2721" y="1891"/>
                    <a:pt x="2926" y="1570"/>
                    <a:pt x="3167" y="1284"/>
                  </a:cubicBezTo>
                  <a:lnTo>
                    <a:pt x="3167" y="1284"/>
                  </a:lnTo>
                  <a:cubicBezTo>
                    <a:pt x="2989" y="1311"/>
                    <a:pt x="2801" y="1356"/>
                    <a:pt x="2623" y="1409"/>
                  </a:cubicBezTo>
                  <a:cubicBezTo>
                    <a:pt x="2613" y="1413"/>
                    <a:pt x="2603" y="1414"/>
                    <a:pt x="2595" y="1414"/>
                  </a:cubicBezTo>
                  <a:cubicBezTo>
                    <a:pt x="2510" y="1414"/>
                    <a:pt x="2490" y="1272"/>
                    <a:pt x="2587" y="1240"/>
                  </a:cubicBezTo>
                  <a:cubicBezTo>
                    <a:pt x="2828" y="1168"/>
                    <a:pt x="3078" y="1124"/>
                    <a:pt x="3337" y="1106"/>
                  </a:cubicBezTo>
                  <a:cubicBezTo>
                    <a:pt x="3524" y="901"/>
                    <a:pt x="3738" y="722"/>
                    <a:pt x="3970" y="571"/>
                  </a:cubicBezTo>
                  <a:cubicBezTo>
                    <a:pt x="3988" y="571"/>
                    <a:pt x="3997" y="562"/>
                    <a:pt x="4006" y="553"/>
                  </a:cubicBezTo>
                  <a:cubicBezTo>
                    <a:pt x="3979" y="553"/>
                    <a:pt x="3943" y="544"/>
                    <a:pt x="3916" y="544"/>
                  </a:cubicBezTo>
                  <a:cubicBezTo>
                    <a:pt x="3863" y="544"/>
                    <a:pt x="3827" y="508"/>
                    <a:pt x="3827" y="455"/>
                  </a:cubicBezTo>
                  <a:cubicBezTo>
                    <a:pt x="3827" y="414"/>
                    <a:pt x="3864" y="373"/>
                    <a:pt x="3905" y="373"/>
                  </a:cubicBezTo>
                  <a:cubicBezTo>
                    <a:pt x="3909" y="373"/>
                    <a:pt x="3913" y="374"/>
                    <a:pt x="3916" y="374"/>
                  </a:cubicBezTo>
                  <a:cubicBezTo>
                    <a:pt x="4032" y="383"/>
                    <a:pt x="4157" y="392"/>
                    <a:pt x="4273" y="419"/>
                  </a:cubicBezTo>
                  <a:cubicBezTo>
                    <a:pt x="4398" y="366"/>
                    <a:pt x="4514" y="339"/>
                    <a:pt x="4648" y="330"/>
                  </a:cubicBezTo>
                  <a:cubicBezTo>
                    <a:pt x="4658" y="329"/>
                    <a:pt x="4668" y="329"/>
                    <a:pt x="4678" y="329"/>
                  </a:cubicBezTo>
                  <a:cubicBezTo>
                    <a:pt x="4909" y="329"/>
                    <a:pt x="5144" y="427"/>
                    <a:pt x="5272" y="615"/>
                  </a:cubicBezTo>
                  <a:cubicBezTo>
                    <a:pt x="5263" y="580"/>
                    <a:pt x="5263" y="553"/>
                    <a:pt x="5255" y="517"/>
                  </a:cubicBezTo>
                  <a:cubicBezTo>
                    <a:pt x="4876" y="149"/>
                    <a:pt x="4367" y="0"/>
                    <a:pt x="3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>
              <a:off x="692700" y="982738"/>
              <a:ext cx="245157" cy="391127"/>
            </a:xfrm>
            <a:custGeom>
              <a:avLst/>
              <a:gdLst/>
              <a:ahLst/>
              <a:cxnLst/>
              <a:rect l="l" t="t" r="r" b="b"/>
              <a:pathLst>
                <a:path w="3878" h="6187" extrusionOk="0">
                  <a:moveTo>
                    <a:pt x="3097" y="0"/>
                  </a:moveTo>
                  <a:cubicBezTo>
                    <a:pt x="3092" y="0"/>
                    <a:pt x="3087" y="2"/>
                    <a:pt x="3083" y="6"/>
                  </a:cubicBezTo>
                  <a:cubicBezTo>
                    <a:pt x="2923" y="229"/>
                    <a:pt x="2771" y="443"/>
                    <a:pt x="2611" y="657"/>
                  </a:cubicBezTo>
                  <a:cubicBezTo>
                    <a:pt x="2263" y="898"/>
                    <a:pt x="1986" y="1237"/>
                    <a:pt x="1763" y="1594"/>
                  </a:cubicBezTo>
                  <a:cubicBezTo>
                    <a:pt x="1558" y="1915"/>
                    <a:pt x="1388" y="2254"/>
                    <a:pt x="1228" y="2593"/>
                  </a:cubicBezTo>
                  <a:cubicBezTo>
                    <a:pt x="1272" y="2263"/>
                    <a:pt x="1353" y="1933"/>
                    <a:pt x="1469" y="1621"/>
                  </a:cubicBezTo>
                  <a:cubicBezTo>
                    <a:pt x="1504" y="1522"/>
                    <a:pt x="1549" y="1424"/>
                    <a:pt x="1594" y="1317"/>
                  </a:cubicBezTo>
                  <a:cubicBezTo>
                    <a:pt x="1599" y="1300"/>
                    <a:pt x="1582" y="1286"/>
                    <a:pt x="1567" y="1286"/>
                  </a:cubicBezTo>
                  <a:cubicBezTo>
                    <a:pt x="1559" y="1286"/>
                    <a:pt x="1552" y="1290"/>
                    <a:pt x="1549" y="1299"/>
                  </a:cubicBezTo>
                  <a:cubicBezTo>
                    <a:pt x="1388" y="1656"/>
                    <a:pt x="1281" y="2022"/>
                    <a:pt x="1210" y="2406"/>
                  </a:cubicBezTo>
                  <a:cubicBezTo>
                    <a:pt x="1192" y="2513"/>
                    <a:pt x="1174" y="2620"/>
                    <a:pt x="1165" y="2736"/>
                  </a:cubicBezTo>
                  <a:cubicBezTo>
                    <a:pt x="1130" y="2807"/>
                    <a:pt x="1103" y="2878"/>
                    <a:pt x="1067" y="2950"/>
                  </a:cubicBezTo>
                  <a:cubicBezTo>
                    <a:pt x="853" y="3440"/>
                    <a:pt x="666" y="3931"/>
                    <a:pt x="487" y="4440"/>
                  </a:cubicBezTo>
                  <a:cubicBezTo>
                    <a:pt x="478" y="4038"/>
                    <a:pt x="487" y="3628"/>
                    <a:pt x="541" y="3226"/>
                  </a:cubicBezTo>
                  <a:cubicBezTo>
                    <a:pt x="541" y="3212"/>
                    <a:pt x="528" y="3203"/>
                    <a:pt x="516" y="3203"/>
                  </a:cubicBezTo>
                  <a:cubicBezTo>
                    <a:pt x="506" y="3203"/>
                    <a:pt x="496" y="3210"/>
                    <a:pt x="496" y="3226"/>
                  </a:cubicBezTo>
                  <a:cubicBezTo>
                    <a:pt x="443" y="3663"/>
                    <a:pt x="425" y="4118"/>
                    <a:pt x="452" y="4565"/>
                  </a:cubicBezTo>
                  <a:cubicBezTo>
                    <a:pt x="300" y="5028"/>
                    <a:pt x="166" y="5492"/>
                    <a:pt x="50" y="5965"/>
                  </a:cubicBezTo>
                  <a:cubicBezTo>
                    <a:pt x="32" y="6036"/>
                    <a:pt x="23" y="6099"/>
                    <a:pt x="6" y="6161"/>
                  </a:cubicBezTo>
                  <a:cubicBezTo>
                    <a:pt x="0" y="6177"/>
                    <a:pt x="13" y="6186"/>
                    <a:pt x="27" y="6186"/>
                  </a:cubicBezTo>
                  <a:cubicBezTo>
                    <a:pt x="36" y="6186"/>
                    <a:pt x="46" y="6182"/>
                    <a:pt x="50" y="6170"/>
                  </a:cubicBezTo>
                  <a:cubicBezTo>
                    <a:pt x="166" y="5653"/>
                    <a:pt x="309" y="5144"/>
                    <a:pt x="469" y="4645"/>
                  </a:cubicBezTo>
                  <a:cubicBezTo>
                    <a:pt x="478" y="4627"/>
                    <a:pt x="478" y="4609"/>
                    <a:pt x="487" y="4600"/>
                  </a:cubicBezTo>
                  <a:cubicBezTo>
                    <a:pt x="487" y="4591"/>
                    <a:pt x="487" y="4591"/>
                    <a:pt x="496" y="4591"/>
                  </a:cubicBezTo>
                  <a:cubicBezTo>
                    <a:pt x="693" y="4306"/>
                    <a:pt x="933" y="4056"/>
                    <a:pt x="1219" y="3842"/>
                  </a:cubicBezTo>
                  <a:cubicBezTo>
                    <a:pt x="1290" y="3788"/>
                    <a:pt x="1379" y="3735"/>
                    <a:pt x="1460" y="3681"/>
                  </a:cubicBezTo>
                  <a:cubicBezTo>
                    <a:pt x="1481" y="3667"/>
                    <a:pt x="1468" y="3641"/>
                    <a:pt x="1448" y="3641"/>
                  </a:cubicBezTo>
                  <a:cubicBezTo>
                    <a:pt x="1443" y="3641"/>
                    <a:pt x="1438" y="3642"/>
                    <a:pt x="1433" y="3646"/>
                  </a:cubicBezTo>
                  <a:cubicBezTo>
                    <a:pt x="1130" y="3824"/>
                    <a:pt x="862" y="4056"/>
                    <a:pt x="639" y="4324"/>
                  </a:cubicBezTo>
                  <a:cubicBezTo>
                    <a:pt x="603" y="4368"/>
                    <a:pt x="568" y="4413"/>
                    <a:pt x="532" y="4457"/>
                  </a:cubicBezTo>
                  <a:cubicBezTo>
                    <a:pt x="684" y="4029"/>
                    <a:pt x="844" y="3601"/>
                    <a:pt x="1023" y="3182"/>
                  </a:cubicBezTo>
                  <a:cubicBezTo>
                    <a:pt x="1085" y="3039"/>
                    <a:pt x="1147" y="2896"/>
                    <a:pt x="1210" y="2754"/>
                  </a:cubicBezTo>
                  <a:cubicBezTo>
                    <a:pt x="1469" y="2477"/>
                    <a:pt x="1754" y="2236"/>
                    <a:pt x="2066" y="2031"/>
                  </a:cubicBezTo>
                  <a:cubicBezTo>
                    <a:pt x="2156" y="1977"/>
                    <a:pt x="2245" y="1924"/>
                    <a:pt x="2334" y="1870"/>
                  </a:cubicBezTo>
                  <a:cubicBezTo>
                    <a:pt x="2356" y="1856"/>
                    <a:pt x="2342" y="1830"/>
                    <a:pt x="2322" y="1830"/>
                  </a:cubicBezTo>
                  <a:cubicBezTo>
                    <a:pt x="2317" y="1830"/>
                    <a:pt x="2312" y="1831"/>
                    <a:pt x="2307" y="1835"/>
                  </a:cubicBezTo>
                  <a:cubicBezTo>
                    <a:pt x="1986" y="2013"/>
                    <a:pt x="1674" y="2245"/>
                    <a:pt x="1397" y="2495"/>
                  </a:cubicBezTo>
                  <a:cubicBezTo>
                    <a:pt x="1353" y="2539"/>
                    <a:pt x="1308" y="2584"/>
                    <a:pt x="1263" y="2629"/>
                  </a:cubicBezTo>
                  <a:cubicBezTo>
                    <a:pt x="1388" y="2352"/>
                    <a:pt x="1531" y="2076"/>
                    <a:pt x="1683" y="1817"/>
                  </a:cubicBezTo>
                  <a:cubicBezTo>
                    <a:pt x="1906" y="1415"/>
                    <a:pt x="2191" y="1032"/>
                    <a:pt x="2566" y="755"/>
                  </a:cubicBezTo>
                  <a:cubicBezTo>
                    <a:pt x="2584" y="737"/>
                    <a:pt x="2602" y="720"/>
                    <a:pt x="2619" y="711"/>
                  </a:cubicBezTo>
                  <a:lnTo>
                    <a:pt x="2628" y="711"/>
                  </a:lnTo>
                  <a:cubicBezTo>
                    <a:pt x="2775" y="668"/>
                    <a:pt x="2925" y="648"/>
                    <a:pt x="3073" y="648"/>
                  </a:cubicBezTo>
                  <a:cubicBezTo>
                    <a:pt x="3203" y="648"/>
                    <a:pt x="3333" y="664"/>
                    <a:pt x="3458" y="693"/>
                  </a:cubicBezTo>
                  <a:cubicBezTo>
                    <a:pt x="3460" y="694"/>
                    <a:pt x="3463" y="694"/>
                    <a:pt x="3465" y="694"/>
                  </a:cubicBezTo>
                  <a:cubicBezTo>
                    <a:pt x="3486" y="694"/>
                    <a:pt x="3491" y="656"/>
                    <a:pt x="3467" y="648"/>
                  </a:cubicBezTo>
                  <a:cubicBezTo>
                    <a:pt x="3342" y="616"/>
                    <a:pt x="3212" y="600"/>
                    <a:pt x="3082" y="600"/>
                  </a:cubicBezTo>
                  <a:cubicBezTo>
                    <a:pt x="2962" y="600"/>
                    <a:pt x="2842" y="614"/>
                    <a:pt x="2727" y="639"/>
                  </a:cubicBezTo>
                  <a:cubicBezTo>
                    <a:pt x="3012" y="461"/>
                    <a:pt x="3342" y="345"/>
                    <a:pt x="3690" y="336"/>
                  </a:cubicBezTo>
                  <a:cubicBezTo>
                    <a:pt x="3744" y="336"/>
                    <a:pt x="3788" y="336"/>
                    <a:pt x="3842" y="345"/>
                  </a:cubicBezTo>
                  <a:cubicBezTo>
                    <a:pt x="3868" y="345"/>
                    <a:pt x="3877" y="300"/>
                    <a:pt x="3851" y="300"/>
                  </a:cubicBezTo>
                  <a:cubicBezTo>
                    <a:pt x="3802" y="296"/>
                    <a:pt x="3754" y="294"/>
                    <a:pt x="3706" y="294"/>
                  </a:cubicBezTo>
                  <a:cubicBezTo>
                    <a:pt x="3355" y="294"/>
                    <a:pt x="3016" y="405"/>
                    <a:pt x="2718" y="586"/>
                  </a:cubicBezTo>
                  <a:cubicBezTo>
                    <a:pt x="2851" y="407"/>
                    <a:pt x="2985" y="220"/>
                    <a:pt x="3119" y="42"/>
                  </a:cubicBezTo>
                  <a:cubicBezTo>
                    <a:pt x="3133" y="21"/>
                    <a:pt x="3115" y="0"/>
                    <a:pt x="3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61"/>
          <p:cNvGrpSpPr/>
          <p:nvPr/>
        </p:nvGrpSpPr>
        <p:grpSpPr>
          <a:xfrm>
            <a:off x="3165503" y="-2748027"/>
            <a:ext cx="1352086" cy="2476142"/>
            <a:chOff x="3519309" y="2453621"/>
            <a:chExt cx="1232868" cy="2257812"/>
          </a:xfrm>
        </p:grpSpPr>
        <p:sp>
          <p:nvSpPr>
            <p:cNvPr id="2453" name="Google Shape;2453;p61"/>
            <p:cNvSpPr/>
            <p:nvPr/>
          </p:nvSpPr>
          <p:spPr>
            <a:xfrm>
              <a:off x="3519309" y="2453621"/>
              <a:ext cx="556034" cy="292206"/>
            </a:xfrm>
            <a:custGeom>
              <a:avLst/>
              <a:gdLst/>
              <a:ahLst/>
              <a:cxnLst/>
              <a:rect l="l" t="t" r="r" b="b"/>
              <a:pathLst>
                <a:path w="5408" h="2842" extrusionOk="0">
                  <a:moveTo>
                    <a:pt x="2695" y="371"/>
                  </a:moveTo>
                  <a:lnTo>
                    <a:pt x="2695" y="371"/>
                  </a:lnTo>
                  <a:cubicBezTo>
                    <a:pt x="2722" y="380"/>
                    <a:pt x="2740" y="388"/>
                    <a:pt x="2758" y="406"/>
                  </a:cubicBezTo>
                  <a:lnTo>
                    <a:pt x="2731" y="415"/>
                  </a:lnTo>
                  <a:cubicBezTo>
                    <a:pt x="2722" y="397"/>
                    <a:pt x="2713" y="388"/>
                    <a:pt x="2695" y="371"/>
                  </a:cubicBezTo>
                  <a:close/>
                  <a:moveTo>
                    <a:pt x="2543" y="317"/>
                  </a:moveTo>
                  <a:cubicBezTo>
                    <a:pt x="2597" y="344"/>
                    <a:pt x="2650" y="388"/>
                    <a:pt x="2686" y="442"/>
                  </a:cubicBezTo>
                  <a:lnTo>
                    <a:pt x="2472" y="540"/>
                  </a:lnTo>
                  <a:cubicBezTo>
                    <a:pt x="2481" y="496"/>
                    <a:pt x="2490" y="451"/>
                    <a:pt x="2508" y="415"/>
                  </a:cubicBezTo>
                  <a:cubicBezTo>
                    <a:pt x="2517" y="380"/>
                    <a:pt x="2526" y="344"/>
                    <a:pt x="2543" y="317"/>
                  </a:cubicBezTo>
                  <a:close/>
                  <a:moveTo>
                    <a:pt x="3810" y="433"/>
                  </a:moveTo>
                  <a:cubicBezTo>
                    <a:pt x="3783" y="487"/>
                    <a:pt x="3757" y="540"/>
                    <a:pt x="3757" y="603"/>
                  </a:cubicBezTo>
                  <a:cubicBezTo>
                    <a:pt x="3757" y="620"/>
                    <a:pt x="3748" y="647"/>
                    <a:pt x="3757" y="665"/>
                  </a:cubicBezTo>
                  <a:cubicBezTo>
                    <a:pt x="3712" y="638"/>
                    <a:pt x="3667" y="594"/>
                    <a:pt x="3632" y="549"/>
                  </a:cubicBezTo>
                  <a:cubicBezTo>
                    <a:pt x="3676" y="513"/>
                    <a:pt x="3730" y="487"/>
                    <a:pt x="3783" y="451"/>
                  </a:cubicBezTo>
                  <a:cubicBezTo>
                    <a:pt x="3792" y="451"/>
                    <a:pt x="3801" y="442"/>
                    <a:pt x="3810" y="433"/>
                  </a:cubicBezTo>
                  <a:close/>
                  <a:moveTo>
                    <a:pt x="4140" y="299"/>
                  </a:moveTo>
                  <a:cubicBezTo>
                    <a:pt x="4185" y="308"/>
                    <a:pt x="4221" y="326"/>
                    <a:pt x="4256" y="344"/>
                  </a:cubicBezTo>
                  <a:cubicBezTo>
                    <a:pt x="4310" y="388"/>
                    <a:pt x="4345" y="442"/>
                    <a:pt x="4354" y="496"/>
                  </a:cubicBezTo>
                  <a:cubicBezTo>
                    <a:pt x="4363" y="558"/>
                    <a:pt x="4345" y="620"/>
                    <a:pt x="4292" y="674"/>
                  </a:cubicBezTo>
                  <a:cubicBezTo>
                    <a:pt x="4235" y="739"/>
                    <a:pt x="4155" y="782"/>
                    <a:pt x="4074" y="782"/>
                  </a:cubicBezTo>
                  <a:cubicBezTo>
                    <a:pt x="4066" y="782"/>
                    <a:pt x="4059" y="782"/>
                    <a:pt x="4051" y="781"/>
                  </a:cubicBezTo>
                  <a:cubicBezTo>
                    <a:pt x="3971" y="781"/>
                    <a:pt x="3890" y="754"/>
                    <a:pt x="3810" y="710"/>
                  </a:cubicBezTo>
                  <a:cubicBezTo>
                    <a:pt x="3810" y="674"/>
                    <a:pt x="3801" y="638"/>
                    <a:pt x="3810" y="612"/>
                  </a:cubicBezTo>
                  <a:cubicBezTo>
                    <a:pt x="3819" y="522"/>
                    <a:pt x="3855" y="442"/>
                    <a:pt x="3917" y="380"/>
                  </a:cubicBezTo>
                  <a:cubicBezTo>
                    <a:pt x="3989" y="344"/>
                    <a:pt x="4069" y="326"/>
                    <a:pt x="4140" y="299"/>
                  </a:cubicBezTo>
                  <a:close/>
                  <a:moveTo>
                    <a:pt x="2392" y="290"/>
                  </a:moveTo>
                  <a:cubicBezTo>
                    <a:pt x="2427" y="290"/>
                    <a:pt x="2463" y="290"/>
                    <a:pt x="2490" y="299"/>
                  </a:cubicBezTo>
                  <a:cubicBezTo>
                    <a:pt x="2481" y="326"/>
                    <a:pt x="2463" y="362"/>
                    <a:pt x="2454" y="397"/>
                  </a:cubicBezTo>
                  <a:cubicBezTo>
                    <a:pt x="2436" y="451"/>
                    <a:pt x="2427" y="513"/>
                    <a:pt x="2419" y="567"/>
                  </a:cubicBezTo>
                  <a:lnTo>
                    <a:pt x="1794" y="861"/>
                  </a:lnTo>
                  <a:cubicBezTo>
                    <a:pt x="1830" y="736"/>
                    <a:pt x="1883" y="629"/>
                    <a:pt x="1955" y="531"/>
                  </a:cubicBezTo>
                  <a:cubicBezTo>
                    <a:pt x="2053" y="406"/>
                    <a:pt x="2222" y="290"/>
                    <a:pt x="2392" y="290"/>
                  </a:cubicBezTo>
                  <a:close/>
                  <a:moveTo>
                    <a:pt x="1897" y="153"/>
                  </a:moveTo>
                  <a:cubicBezTo>
                    <a:pt x="2063" y="153"/>
                    <a:pt x="2228" y="178"/>
                    <a:pt x="2383" y="228"/>
                  </a:cubicBezTo>
                  <a:cubicBezTo>
                    <a:pt x="2195" y="237"/>
                    <a:pt x="2017" y="353"/>
                    <a:pt x="1910" y="496"/>
                  </a:cubicBezTo>
                  <a:cubicBezTo>
                    <a:pt x="1821" y="612"/>
                    <a:pt x="1767" y="745"/>
                    <a:pt x="1732" y="888"/>
                  </a:cubicBezTo>
                  <a:lnTo>
                    <a:pt x="1562" y="968"/>
                  </a:lnTo>
                  <a:cubicBezTo>
                    <a:pt x="1500" y="924"/>
                    <a:pt x="1419" y="906"/>
                    <a:pt x="1339" y="906"/>
                  </a:cubicBezTo>
                  <a:cubicBezTo>
                    <a:pt x="1303" y="906"/>
                    <a:pt x="1259" y="906"/>
                    <a:pt x="1214" y="915"/>
                  </a:cubicBezTo>
                  <a:cubicBezTo>
                    <a:pt x="1205" y="924"/>
                    <a:pt x="1196" y="924"/>
                    <a:pt x="1187" y="924"/>
                  </a:cubicBezTo>
                  <a:cubicBezTo>
                    <a:pt x="1089" y="852"/>
                    <a:pt x="1000" y="736"/>
                    <a:pt x="1009" y="594"/>
                  </a:cubicBezTo>
                  <a:cubicBezTo>
                    <a:pt x="1027" y="353"/>
                    <a:pt x="1330" y="246"/>
                    <a:pt x="1428" y="219"/>
                  </a:cubicBezTo>
                  <a:cubicBezTo>
                    <a:pt x="1581" y="175"/>
                    <a:pt x="1739" y="153"/>
                    <a:pt x="1897" y="153"/>
                  </a:cubicBezTo>
                  <a:close/>
                  <a:moveTo>
                    <a:pt x="2713" y="487"/>
                  </a:moveTo>
                  <a:cubicBezTo>
                    <a:pt x="2713" y="504"/>
                    <a:pt x="2722" y="513"/>
                    <a:pt x="2731" y="531"/>
                  </a:cubicBezTo>
                  <a:cubicBezTo>
                    <a:pt x="2758" y="629"/>
                    <a:pt x="2749" y="719"/>
                    <a:pt x="2695" y="781"/>
                  </a:cubicBezTo>
                  <a:cubicBezTo>
                    <a:pt x="2650" y="835"/>
                    <a:pt x="2579" y="870"/>
                    <a:pt x="2517" y="906"/>
                  </a:cubicBezTo>
                  <a:cubicBezTo>
                    <a:pt x="2472" y="924"/>
                    <a:pt x="2419" y="951"/>
                    <a:pt x="2383" y="986"/>
                  </a:cubicBezTo>
                  <a:cubicBezTo>
                    <a:pt x="2392" y="951"/>
                    <a:pt x="2401" y="924"/>
                    <a:pt x="2410" y="879"/>
                  </a:cubicBezTo>
                  <a:cubicBezTo>
                    <a:pt x="2427" y="808"/>
                    <a:pt x="2445" y="736"/>
                    <a:pt x="2454" y="665"/>
                  </a:cubicBezTo>
                  <a:cubicBezTo>
                    <a:pt x="2454" y="647"/>
                    <a:pt x="2463" y="620"/>
                    <a:pt x="2463" y="603"/>
                  </a:cubicBezTo>
                  <a:lnTo>
                    <a:pt x="2713" y="487"/>
                  </a:lnTo>
                  <a:close/>
                  <a:moveTo>
                    <a:pt x="2401" y="629"/>
                  </a:moveTo>
                  <a:cubicBezTo>
                    <a:pt x="2401" y="638"/>
                    <a:pt x="2401" y="647"/>
                    <a:pt x="2401" y="656"/>
                  </a:cubicBezTo>
                  <a:cubicBezTo>
                    <a:pt x="2392" y="727"/>
                    <a:pt x="2374" y="799"/>
                    <a:pt x="2356" y="870"/>
                  </a:cubicBezTo>
                  <a:cubicBezTo>
                    <a:pt x="2347" y="915"/>
                    <a:pt x="2338" y="951"/>
                    <a:pt x="2320" y="986"/>
                  </a:cubicBezTo>
                  <a:cubicBezTo>
                    <a:pt x="2237" y="950"/>
                    <a:pt x="2145" y="931"/>
                    <a:pt x="2055" y="931"/>
                  </a:cubicBezTo>
                  <a:cubicBezTo>
                    <a:pt x="1943" y="931"/>
                    <a:pt x="1834" y="961"/>
                    <a:pt x="1749" y="1031"/>
                  </a:cubicBezTo>
                  <a:cubicBezTo>
                    <a:pt x="1758" y="995"/>
                    <a:pt x="1767" y="959"/>
                    <a:pt x="1776" y="924"/>
                  </a:cubicBezTo>
                  <a:lnTo>
                    <a:pt x="2401" y="629"/>
                  </a:lnTo>
                  <a:close/>
                  <a:moveTo>
                    <a:pt x="1336" y="955"/>
                  </a:moveTo>
                  <a:cubicBezTo>
                    <a:pt x="1397" y="955"/>
                    <a:pt x="1452" y="971"/>
                    <a:pt x="1500" y="995"/>
                  </a:cubicBezTo>
                  <a:lnTo>
                    <a:pt x="1384" y="1049"/>
                  </a:lnTo>
                  <a:cubicBezTo>
                    <a:pt x="1366" y="1049"/>
                    <a:pt x="1348" y="1040"/>
                    <a:pt x="1339" y="1031"/>
                  </a:cubicBezTo>
                  <a:cubicBezTo>
                    <a:pt x="1312" y="1022"/>
                    <a:pt x="1277" y="995"/>
                    <a:pt x="1241" y="968"/>
                  </a:cubicBezTo>
                  <a:cubicBezTo>
                    <a:pt x="1274" y="959"/>
                    <a:pt x="1305" y="955"/>
                    <a:pt x="1336" y="955"/>
                  </a:cubicBezTo>
                  <a:close/>
                  <a:moveTo>
                    <a:pt x="2897" y="56"/>
                  </a:moveTo>
                  <a:cubicBezTo>
                    <a:pt x="3024" y="56"/>
                    <a:pt x="3150" y="126"/>
                    <a:pt x="3239" y="201"/>
                  </a:cubicBezTo>
                  <a:cubicBezTo>
                    <a:pt x="3320" y="264"/>
                    <a:pt x="3391" y="353"/>
                    <a:pt x="3453" y="433"/>
                  </a:cubicBezTo>
                  <a:cubicBezTo>
                    <a:pt x="3489" y="469"/>
                    <a:pt x="3516" y="513"/>
                    <a:pt x="3551" y="549"/>
                  </a:cubicBezTo>
                  <a:cubicBezTo>
                    <a:pt x="3480" y="594"/>
                    <a:pt x="3418" y="647"/>
                    <a:pt x="3355" y="701"/>
                  </a:cubicBezTo>
                  <a:cubicBezTo>
                    <a:pt x="3275" y="763"/>
                    <a:pt x="3204" y="835"/>
                    <a:pt x="3114" y="897"/>
                  </a:cubicBezTo>
                  <a:cubicBezTo>
                    <a:pt x="3105" y="888"/>
                    <a:pt x="3105" y="879"/>
                    <a:pt x="3097" y="879"/>
                  </a:cubicBezTo>
                  <a:cubicBezTo>
                    <a:pt x="3043" y="839"/>
                    <a:pt x="2979" y="819"/>
                    <a:pt x="2910" y="819"/>
                  </a:cubicBezTo>
                  <a:cubicBezTo>
                    <a:pt x="2886" y="819"/>
                    <a:pt x="2862" y="821"/>
                    <a:pt x="2838" y="826"/>
                  </a:cubicBezTo>
                  <a:cubicBezTo>
                    <a:pt x="2713" y="852"/>
                    <a:pt x="2570" y="951"/>
                    <a:pt x="2481" y="1075"/>
                  </a:cubicBezTo>
                  <a:cubicBezTo>
                    <a:pt x="2463" y="1058"/>
                    <a:pt x="2445" y="1049"/>
                    <a:pt x="2436" y="1040"/>
                  </a:cubicBezTo>
                  <a:cubicBezTo>
                    <a:pt x="2427" y="1031"/>
                    <a:pt x="2419" y="1031"/>
                    <a:pt x="2419" y="1031"/>
                  </a:cubicBezTo>
                  <a:cubicBezTo>
                    <a:pt x="2454" y="995"/>
                    <a:pt x="2499" y="977"/>
                    <a:pt x="2543" y="951"/>
                  </a:cubicBezTo>
                  <a:cubicBezTo>
                    <a:pt x="2615" y="915"/>
                    <a:pt x="2686" y="879"/>
                    <a:pt x="2731" y="808"/>
                  </a:cubicBezTo>
                  <a:cubicBezTo>
                    <a:pt x="2802" y="736"/>
                    <a:pt x="2811" y="629"/>
                    <a:pt x="2784" y="513"/>
                  </a:cubicBezTo>
                  <a:cubicBezTo>
                    <a:pt x="2775" y="496"/>
                    <a:pt x="2766" y="478"/>
                    <a:pt x="2758" y="460"/>
                  </a:cubicBezTo>
                  <a:lnTo>
                    <a:pt x="2865" y="415"/>
                  </a:lnTo>
                  <a:lnTo>
                    <a:pt x="2829" y="388"/>
                  </a:lnTo>
                  <a:cubicBezTo>
                    <a:pt x="2749" y="335"/>
                    <a:pt x="2668" y="290"/>
                    <a:pt x="2579" y="246"/>
                  </a:cubicBezTo>
                  <a:cubicBezTo>
                    <a:pt x="2633" y="165"/>
                    <a:pt x="2704" y="103"/>
                    <a:pt x="2784" y="76"/>
                  </a:cubicBezTo>
                  <a:cubicBezTo>
                    <a:pt x="2821" y="62"/>
                    <a:pt x="2859" y="56"/>
                    <a:pt x="2897" y="56"/>
                  </a:cubicBezTo>
                  <a:close/>
                  <a:moveTo>
                    <a:pt x="1714" y="959"/>
                  </a:moveTo>
                  <a:lnTo>
                    <a:pt x="1714" y="959"/>
                  </a:lnTo>
                  <a:cubicBezTo>
                    <a:pt x="1696" y="995"/>
                    <a:pt x="1687" y="1040"/>
                    <a:pt x="1678" y="1084"/>
                  </a:cubicBezTo>
                  <a:cubicBezTo>
                    <a:pt x="1660" y="1058"/>
                    <a:pt x="1633" y="1031"/>
                    <a:pt x="1607" y="1004"/>
                  </a:cubicBezTo>
                  <a:lnTo>
                    <a:pt x="1714" y="959"/>
                  </a:lnTo>
                  <a:close/>
                  <a:moveTo>
                    <a:pt x="4529" y="256"/>
                  </a:moveTo>
                  <a:cubicBezTo>
                    <a:pt x="4635" y="256"/>
                    <a:pt x="4741" y="267"/>
                    <a:pt x="4845" y="290"/>
                  </a:cubicBezTo>
                  <a:cubicBezTo>
                    <a:pt x="5032" y="335"/>
                    <a:pt x="5166" y="415"/>
                    <a:pt x="5246" y="522"/>
                  </a:cubicBezTo>
                  <a:cubicBezTo>
                    <a:pt x="5327" y="638"/>
                    <a:pt x="5345" y="835"/>
                    <a:pt x="5229" y="933"/>
                  </a:cubicBezTo>
                  <a:cubicBezTo>
                    <a:pt x="5166" y="986"/>
                    <a:pt x="5086" y="1004"/>
                    <a:pt x="4997" y="1022"/>
                  </a:cubicBezTo>
                  <a:cubicBezTo>
                    <a:pt x="5023" y="968"/>
                    <a:pt x="5032" y="897"/>
                    <a:pt x="5023" y="835"/>
                  </a:cubicBezTo>
                  <a:cubicBezTo>
                    <a:pt x="5006" y="754"/>
                    <a:pt x="4961" y="692"/>
                    <a:pt x="4881" y="647"/>
                  </a:cubicBezTo>
                  <a:cubicBezTo>
                    <a:pt x="4819" y="610"/>
                    <a:pt x="4749" y="590"/>
                    <a:pt x="4679" y="590"/>
                  </a:cubicBezTo>
                  <a:cubicBezTo>
                    <a:pt x="4648" y="590"/>
                    <a:pt x="4617" y="594"/>
                    <a:pt x="4586" y="603"/>
                  </a:cubicBezTo>
                  <a:cubicBezTo>
                    <a:pt x="4435" y="647"/>
                    <a:pt x="4301" y="772"/>
                    <a:pt x="4212" y="959"/>
                  </a:cubicBezTo>
                  <a:cubicBezTo>
                    <a:pt x="4176" y="1022"/>
                    <a:pt x="4158" y="1084"/>
                    <a:pt x="4131" y="1138"/>
                  </a:cubicBezTo>
                  <a:cubicBezTo>
                    <a:pt x="4069" y="1102"/>
                    <a:pt x="4006" y="1058"/>
                    <a:pt x="3953" y="995"/>
                  </a:cubicBezTo>
                  <a:cubicBezTo>
                    <a:pt x="3890" y="933"/>
                    <a:pt x="3846" y="852"/>
                    <a:pt x="3828" y="781"/>
                  </a:cubicBezTo>
                  <a:lnTo>
                    <a:pt x="3828" y="781"/>
                  </a:lnTo>
                  <a:cubicBezTo>
                    <a:pt x="3899" y="817"/>
                    <a:pt x="3971" y="835"/>
                    <a:pt x="4051" y="835"/>
                  </a:cubicBezTo>
                  <a:cubicBezTo>
                    <a:pt x="4059" y="835"/>
                    <a:pt x="4067" y="836"/>
                    <a:pt x="4074" y="836"/>
                  </a:cubicBezTo>
                  <a:cubicBezTo>
                    <a:pt x="4174" y="836"/>
                    <a:pt x="4270" y="784"/>
                    <a:pt x="4337" y="710"/>
                  </a:cubicBezTo>
                  <a:cubicBezTo>
                    <a:pt x="4390" y="647"/>
                    <a:pt x="4417" y="567"/>
                    <a:pt x="4408" y="487"/>
                  </a:cubicBezTo>
                  <a:cubicBezTo>
                    <a:pt x="4399" y="415"/>
                    <a:pt x="4354" y="353"/>
                    <a:pt x="4292" y="299"/>
                  </a:cubicBezTo>
                  <a:cubicBezTo>
                    <a:pt x="4274" y="290"/>
                    <a:pt x="4265" y="281"/>
                    <a:pt x="4247" y="281"/>
                  </a:cubicBezTo>
                  <a:cubicBezTo>
                    <a:pt x="4340" y="265"/>
                    <a:pt x="4435" y="256"/>
                    <a:pt x="4529" y="256"/>
                  </a:cubicBezTo>
                  <a:close/>
                  <a:moveTo>
                    <a:pt x="1553" y="1031"/>
                  </a:moveTo>
                  <a:cubicBezTo>
                    <a:pt x="1562" y="1031"/>
                    <a:pt x="1562" y="1040"/>
                    <a:pt x="1571" y="1040"/>
                  </a:cubicBezTo>
                  <a:cubicBezTo>
                    <a:pt x="1607" y="1075"/>
                    <a:pt x="1633" y="1102"/>
                    <a:pt x="1660" y="1147"/>
                  </a:cubicBezTo>
                  <a:lnTo>
                    <a:pt x="1660" y="1156"/>
                  </a:lnTo>
                  <a:cubicBezTo>
                    <a:pt x="1589" y="1138"/>
                    <a:pt x="1517" y="1111"/>
                    <a:pt x="1446" y="1084"/>
                  </a:cubicBezTo>
                  <a:lnTo>
                    <a:pt x="1553" y="1031"/>
                  </a:lnTo>
                  <a:close/>
                  <a:moveTo>
                    <a:pt x="2915" y="872"/>
                  </a:moveTo>
                  <a:cubicBezTo>
                    <a:pt x="2968" y="872"/>
                    <a:pt x="3015" y="891"/>
                    <a:pt x="3061" y="924"/>
                  </a:cubicBezTo>
                  <a:lnTo>
                    <a:pt x="3070" y="924"/>
                  </a:lnTo>
                  <a:cubicBezTo>
                    <a:pt x="3052" y="942"/>
                    <a:pt x="3034" y="951"/>
                    <a:pt x="3016" y="959"/>
                  </a:cubicBezTo>
                  <a:cubicBezTo>
                    <a:pt x="2882" y="1049"/>
                    <a:pt x="2740" y="1111"/>
                    <a:pt x="2588" y="1156"/>
                  </a:cubicBezTo>
                  <a:cubicBezTo>
                    <a:pt x="2570" y="1138"/>
                    <a:pt x="2543" y="1120"/>
                    <a:pt x="2526" y="1102"/>
                  </a:cubicBezTo>
                  <a:cubicBezTo>
                    <a:pt x="2606" y="986"/>
                    <a:pt x="2731" y="906"/>
                    <a:pt x="2856" y="879"/>
                  </a:cubicBezTo>
                  <a:cubicBezTo>
                    <a:pt x="2876" y="875"/>
                    <a:pt x="2896" y="872"/>
                    <a:pt x="2915" y="872"/>
                  </a:cubicBezTo>
                  <a:close/>
                  <a:moveTo>
                    <a:pt x="4845" y="1120"/>
                  </a:moveTo>
                  <a:lnTo>
                    <a:pt x="4845" y="1120"/>
                  </a:lnTo>
                  <a:cubicBezTo>
                    <a:pt x="4820" y="1145"/>
                    <a:pt x="4787" y="1163"/>
                    <a:pt x="4745" y="1179"/>
                  </a:cubicBezTo>
                  <a:lnTo>
                    <a:pt x="4745" y="1179"/>
                  </a:lnTo>
                  <a:cubicBezTo>
                    <a:pt x="4748" y="1177"/>
                    <a:pt x="4750" y="1174"/>
                    <a:pt x="4756" y="1174"/>
                  </a:cubicBezTo>
                  <a:cubicBezTo>
                    <a:pt x="4783" y="1147"/>
                    <a:pt x="4809" y="1129"/>
                    <a:pt x="4845" y="1120"/>
                  </a:cubicBezTo>
                  <a:close/>
                  <a:moveTo>
                    <a:pt x="2499" y="1147"/>
                  </a:moveTo>
                  <a:cubicBezTo>
                    <a:pt x="2508" y="1156"/>
                    <a:pt x="2517" y="1165"/>
                    <a:pt x="2526" y="1174"/>
                  </a:cubicBezTo>
                  <a:cubicBezTo>
                    <a:pt x="2508" y="1174"/>
                    <a:pt x="2490" y="1182"/>
                    <a:pt x="2481" y="1182"/>
                  </a:cubicBezTo>
                  <a:cubicBezTo>
                    <a:pt x="2481" y="1174"/>
                    <a:pt x="2490" y="1165"/>
                    <a:pt x="2499" y="1147"/>
                  </a:cubicBezTo>
                  <a:close/>
                  <a:moveTo>
                    <a:pt x="2374" y="1066"/>
                  </a:moveTo>
                  <a:cubicBezTo>
                    <a:pt x="2383" y="1075"/>
                    <a:pt x="2392" y="1075"/>
                    <a:pt x="2401" y="1084"/>
                  </a:cubicBezTo>
                  <a:cubicBezTo>
                    <a:pt x="2419" y="1093"/>
                    <a:pt x="2436" y="1102"/>
                    <a:pt x="2454" y="1120"/>
                  </a:cubicBezTo>
                  <a:cubicBezTo>
                    <a:pt x="2436" y="1147"/>
                    <a:pt x="2419" y="1165"/>
                    <a:pt x="2410" y="1191"/>
                  </a:cubicBezTo>
                  <a:cubicBezTo>
                    <a:pt x="2383" y="1200"/>
                    <a:pt x="2347" y="1200"/>
                    <a:pt x="2320" y="1209"/>
                  </a:cubicBezTo>
                  <a:cubicBezTo>
                    <a:pt x="2320" y="1174"/>
                    <a:pt x="2329" y="1138"/>
                    <a:pt x="2347" y="1111"/>
                  </a:cubicBezTo>
                  <a:cubicBezTo>
                    <a:pt x="2356" y="1093"/>
                    <a:pt x="2365" y="1084"/>
                    <a:pt x="2374" y="1066"/>
                  </a:cubicBezTo>
                  <a:close/>
                  <a:moveTo>
                    <a:pt x="2062" y="985"/>
                  </a:moveTo>
                  <a:cubicBezTo>
                    <a:pt x="2143" y="985"/>
                    <a:pt x="2226" y="1001"/>
                    <a:pt x="2303" y="1031"/>
                  </a:cubicBezTo>
                  <a:cubicBezTo>
                    <a:pt x="2267" y="1102"/>
                    <a:pt x="2222" y="1156"/>
                    <a:pt x="2178" y="1200"/>
                  </a:cubicBezTo>
                  <a:cubicBezTo>
                    <a:pt x="2169" y="1209"/>
                    <a:pt x="2151" y="1209"/>
                    <a:pt x="2142" y="1218"/>
                  </a:cubicBezTo>
                  <a:cubicBezTo>
                    <a:pt x="2017" y="1218"/>
                    <a:pt x="1883" y="1209"/>
                    <a:pt x="1758" y="1182"/>
                  </a:cubicBezTo>
                  <a:cubicBezTo>
                    <a:pt x="1749" y="1165"/>
                    <a:pt x="1732" y="1156"/>
                    <a:pt x="1723" y="1138"/>
                  </a:cubicBezTo>
                  <a:cubicBezTo>
                    <a:pt x="1796" y="1031"/>
                    <a:pt x="1925" y="985"/>
                    <a:pt x="2062" y="985"/>
                  </a:cubicBezTo>
                  <a:close/>
                  <a:moveTo>
                    <a:pt x="2267" y="1182"/>
                  </a:moveTo>
                  <a:cubicBezTo>
                    <a:pt x="2267" y="1191"/>
                    <a:pt x="2267" y="1200"/>
                    <a:pt x="2267" y="1209"/>
                  </a:cubicBezTo>
                  <a:cubicBezTo>
                    <a:pt x="2258" y="1218"/>
                    <a:pt x="2249" y="1218"/>
                    <a:pt x="2240" y="1218"/>
                  </a:cubicBezTo>
                  <a:cubicBezTo>
                    <a:pt x="2249" y="1200"/>
                    <a:pt x="2258" y="1191"/>
                    <a:pt x="2267" y="1182"/>
                  </a:cubicBezTo>
                  <a:close/>
                  <a:moveTo>
                    <a:pt x="1170" y="986"/>
                  </a:moveTo>
                  <a:cubicBezTo>
                    <a:pt x="1223" y="1031"/>
                    <a:pt x="1277" y="1058"/>
                    <a:pt x="1312" y="1075"/>
                  </a:cubicBezTo>
                  <a:cubicBezTo>
                    <a:pt x="1312" y="1075"/>
                    <a:pt x="1312" y="1084"/>
                    <a:pt x="1321" y="1084"/>
                  </a:cubicBezTo>
                  <a:lnTo>
                    <a:pt x="1009" y="1227"/>
                  </a:lnTo>
                  <a:cubicBezTo>
                    <a:pt x="982" y="1209"/>
                    <a:pt x="955" y="1200"/>
                    <a:pt x="929" y="1191"/>
                  </a:cubicBezTo>
                  <a:cubicBezTo>
                    <a:pt x="982" y="1102"/>
                    <a:pt x="1071" y="1031"/>
                    <a:pt x="1170" y="986"/>
                  </a:cubicBezTo>
                  <a:close/>
                  <a:moveTo>
                    <a:pt x="4683" y="644"/>
                  </a:moveTo>
                  <a:cubicBezTo>
                    <a:pt x="4745" y="644"/>
                    <a:pt x="4805" y="662"/>
                    <a:pt x="4854" y="692"/>
                  </a:cubicBezTo>
                  <a:cubicBezTo>
                    <a:pt x="4916" y="727"/>
                    <a:pt x="4952" y="781"/>
                    <a:pt x="4970" y="843"/>
                  </a:cubicBezTo>
                  <a:cubicBezTo>
                    <a:pt x="4988" y="915"/>
                    <a:pt x="4961" y="977"/>
                    <a:pt x="4916" y="1040"/>
                  </a:cubicBezTo>
                  <a:cubicBezTo>
                    <a:pt x="4845" y="1058"/>
                    <a:pt x="4774" y="1075"/>
                    <a:pt x="4720" y="1129"/>
                  </a:cubicBezTo>
                  <a:cubicBezTo>
                    <a:pt x="4693" y="1156"/>
                    <a:pt x="4667" y="1182"/>
                    <a:pt x="4649" y="1218"/>
                  </a:cubicBezTo>
                  <a:cubicBezTo>
                    <a:pt x="4598" y="1230"/>
                    <a:pt x="4546" y="1236"/>
                    <a:pt x="4493" y="1236"/>
                  </a:cubicBezTo>
                  <a:cubicBezTo>
                    <a:pt x="4387" y="1236"/>
                    <a:pt x="4280" y="1212"/>
                    <a:pt x="4185" y="1165"/>
                  </a:cubicBezTo>
                  <a:cubicBezTo>
                    <a:pt x="4203" y="1102"/>
                    <a:pt x="4229" y="1040"/>
                    <a:pt x="4256" y="986"/>
                  </a:cubicBezTo>
                  <a:cubicBezTo>
                    <a:pt x="4310" y="888"/>
                    <a:pt x="4417" y="710"/>
                    <a:pt x="4595" y="656"/>
                  </a:cubicBezTo>
                  <a:cubicBezTo>
                    <a:pt x="4624" y="648"/>
                    <a:pt x="4653" y="644"/>
                    <a:pt x="4683" y="644"/>
                  </a:cubicBezTo>
                  <a:close/>
                  <a:moveTo>
                    <a:pt x="1856" y="1254"/>
                  </a:moveTo>
                  <a:lnTo>
                    <a:pt x="1856" y="1254"/>
                  </a:lnTo>
                  <a:cubicBezTo>
                    <a:pt x="1910" y="1263"/>
                    <a:pt x="1964" y="1272"/>
                    <a:pt x="2017" y="1272"/>
                  </a:cubicBezTo>
                  <a:cubicBezTo>
                    <a:pt x="1997" y="1275"/>
                    <a:pt x="1977" y="1277"/>
                    <a:pt x="1956" y="1277"/>
                  </a:cubicBezTo>
                  <a:cubicBezTo>
                    <a:pt x="1920" y="1277"/>
                    <a:pt x="1885" y="1271"/>
                    <a:pt x="1856" y="1254"/>
                  </a:cubicBezTo>
                  <a:close/>
                  <a:moveTo>
                    <a:pt x="911" y="1245"/>
                  </a:moveTo>
                  <a:cubicBezTo>
                    <a:pt x="920" y="1245"/>
                    <a:pt x="938" y="1254"/>
                    <a:pt x="947" y="1254"/>
                  </a:cubicBezTo>
                  <a:lnTo>
                    <a:pt x="902" y="1281"/>
                  </a:lnTo>
                  <a:cubicBezTo>
                    <a:pt x="902" y="1272"/>
                    <a:pt x="902" y="1263"/>
                    <a:pt x="911" y="1254"/>
                  </a:cubicBezTo>
                  <a:cubicBezTo>
                    <a:pt x="911" y="1245"/>
                    <a:pt x="911" y="1245"/>
                    <a:pt x="911" y="1245"/>
                  </a:cubicBezTo>
                  <a:close/>
                  <a:moveTo>
                    <a:pt x="2383" y="1254"/>
                  </a:moveTo>
                  <a:cubicBezTo>
                    <a:pt x="2365" y="1272"/>
                    <a:pt x="2356" y="1298"/>
                    <a:pt x="2347" y="1316"/>
                  </a:cubicBezTo>
                  <a:cubicBezTo>
                    <a:pt x="2338" y="1298"/>
                    <a:pt x="2338" y="1281"/>
                    <a:pt x="2329" y="1263"/>
                  </a:cubicBezTo>
                  <a:cubicBezTo>
                    <a:pt x="2347" y="1263"/>
                    <a:pt x="2365" y="1254"/>
                    <a:pt x="2383" y="1254"/>
                  </a:cubicBezTo>
                  <a:close/>
                  <a:moveTo>
                    <a:pt x="3114" y="968"/>
                  </a:moveTo>
                  <a:cubicBezTo>
                    <a:pt x="3141" y="1004"/>
                    <a:pt x="3159" y="1049"/>
                    <a:pt x="3168" y="1093"/>
                  </a:cubicBezTo>
                  <a:cubicBezTo>
                    <a:pt x="3177" y="1182"/>
                    <a:pt x="3159" y="1281"/>
                    <a:pt x="3105" y="1343"/>
                  </a:cubicBezTo>
                  <a:cubicBezTo>
                    <a:pt x="3061" y="1414"/>
                    <a:pt x="2989" y="1459"/>
                    <a:pt x="2909" y="1486"/>
                  </a:cubicBezTo>
                  <a:cubicBezTo>
                    <a:pt x="2873" y="1450"/>
                    <a:pt x="2847" y="1423"/>
                    <a:pt x="2811" y="1388"/>
                  </a:cubicBezTo>
                  <a:cubicBezTo>
                    <a:pt x="2758" y="1325"/>
                    <a:pt x="2695" y="1263"/>
                    <a:pt x="2633" y="1200"/>
                  </a:cubicBezTo>
                  <a:cubicBezTo>
                    <a:pt x="2775" y="1156"/>
                    <a:pt x="2918" y="1093"/>
                    <a:pt x="3043" y="1013"/>
                  </a:cubicBezTo>
                  <a:cubicBezTo>
                    <a:pt x="3070" y="995"/>
                    <a:pt x="3088" y="977"/>
                    <a:pt x="3114" y="968"/>
                  </a:cubicBezTo>
                  <a:close/>
                  <a:moveTo>
                    <a:pt x="2570" y="1218"/>
                  </a:moveTo>
                  <a:cubicBezTo>
                    <a:pt x="2642" y="1281"/>
                    <a:pt x="2713" y="1352"/>
                    <a:pt x="2775" y="1423"/>
                  </a:cubicBezTo>
                  <a:cubicBezTo>
                    <a:pt x="2802" y="1450"/>
                    <a:pt x="2820" y="1477"/>
                    <a:pt x="2847" y="1504"/>
                  </a:cubicBezTo>
                  <a:cubicBezTo>
                    <a:pt x="2784" y="1513"/>
                    <a:pt x="2722" y="1513"/>
                    <a:pt x="2659" y="1513"/>
                  </a:cubicBezTo>
                  <a:cubicBezTo>
                    <a:pt x="2543" y="1495"/>
                    <a:pt x="2454" y="1450"/>
                    <a:pt x="2392" y="1379"/>
                  </a:cubicBezTo>
                  <a:cubicBezTo>
                    <a:pt x="2392" y="1379"/>
                    <a:pt x="2383" y="1370"/>
                    <a:pt x="2383" y="1370"/>
                  </a:cubicBezTo>
                  <a:cubicBezTo>
                    <a:pt x="2401" y="1325"/>
                    <a:pt x="2427" y="1281"/>
                    <a:pt x="2445" y="1245"/>
                  </a:cubicBezTo>
                  <a:cubicBezTo>
                    <a:pt x="2490" y="1236"/>
                    <a:pt x="2534" y="1227"/>
                    <a:pt x="2570" y="1218"/>
                  </a:cubicBezTo>
                  <a:close/>
                  <a:moveTo>
                    <a:pt x="1000" y="1290"/>
                  </a:moveTo>
                  <a:cubicBezTo>
                    <a:pt x="1045" y="1334"/>
                    <a:pt x="1071" y="1405"/>
                    <a:pt x="1063" y="1477"/>
                  </a:cubicBezTo>
                  <a:cubicBezTo>
                    <a:pt x="1045" y="1539"/>
                    <a:pt x="991" y="1593"/>
                    <a:pt x="929" y="1620"/>
                  </a:cubicBezTo>
                  <a:cubicBezTo>
                    <a:pt x="893" y="1530"/>
                    <a:pt x="875" y="1432"/>
                    <a:pt x="884" y="1343"/>
                  </a:cubicBezTo>
                  <a:lnTo>
                    <a:pt x="1000" y="1290"/>
                  </a:lnTo>
                  <a:close/>
                  <a:moveTo>
                    <a:pt x="3587" y="585"/>
                  </a:moveTo>
                  <a:cubicBezTo>
                    <a:pt x="3641" y="647"/>
                    <a:pt x="3703" y="701"/>
                    <a:pt x="3766" y="736"/>
                  </a:cubicBezTo>
                  <a:cubicBezTo>
                    <a:pt x="3783" y="843"/>
                    <a:pt x="3837" y="942"/>
                    <a:pt x="3908" y="1031"/>
                  </a:cubicBezTo>
                  <a:cubicBezTo>
                    <a:pt x="3971" y="1102"/>
                    <a:pt x="4042" y="1156"/>
                    <a:pt x="4114" y="1191"/>
                  </a:cubicBezTo>
                  <a:cubicBezTo>
                    <a:pt x="4114" y="1209"/>
                    <a:pt x="4114" y="1218"/>
                    <a:pt x="4105" y="1227"/>
                  </a:cubicBezTo>
                  <a:cubicBezTo>
                    <a:pt x="4078" y="1298"/>
                    <a:pt x="4060" y="1370"/>
                    <a:pt x="4024" y="1441"/>
                  </a:cubicBezTo>
                  <a:cubicBezTo>
                    <a:pt x="3944" y="1620"/>
                    <a:pt x="3846" y="1744"/>
                    <a:pt x="3712" y="1798"/>
                  </a:cubicBezTo>
                  <a:cubicBezTo>
                    <a:pt x="3694" y="1780"/>
                    <a:pt x="3676" y="1762"/>
                    <a:pt x="3659" y="1744"/>
                  </a:cubicBezTo>
                  <a:cubicBezTo>
                    <a:pt x="3560" y="1664"/>
                    <a:pt x="3471" y="1575"/>
                    <a:pt x="3346" y="1575"/>
                  </a:cubicBezTo>
                  <a:cubicBezTo>
                    <a:pt x="3337" y="1575"/>
                    <a:pt x="3320" y="1575"/>
                    <a:pt x="3311" y="1584"/>
                  </a:cubicBezTo>
                  <a:cubicBezTo>
                    <a:pt x="3239" y="1593"/>
                    <a:pt x="3177" y="1629"/>
                    <a:pt x="3132" y="1691"/>
                  </a:cubicBezTo>
                  <a:cubicBezTo>
                    <a:pt x="3088" y="1655"/>
                    <a:pt x="3052" y="1629"/>
                    <a:pt x="3016" y="1593"/>
                  </a:cubicBezTo>
                  <a:cubicBezTo>
                    <a:pt x="2989" y="1575"/>
                    <a:pt x="2972" y="1548"/>
                    <a:pt x="2945" y="1530"/>
                  </a:cubicBezTo>
                  <a:cubicBezTo>
                    <a:pt x="3025" y="1495"/>
                    <a:pt x="3097" y="1441"/>
                    <a:pt x="3150" y="1379"/>
                  </a:cubicBezTo>
                  <a:cubicBezTo>
                    <a:pt x="3212" y="1298"/>
                    <a:pt x="3239" y="1191"/>
                    <a:pt x="3221" y="1093"/>
                  </a:cubicBezTo>
                  <a:cubicBezTo>
                    <a:pt x="3212" y="1031"/>
                    <a:pt x="3186" y="977"/>
                    <a:pt x="3150" y="933"/>
                  </a:cubicBezTo>
                  <a:cubicBezTo>
                    <a:pt x="3239" y="870"/>
                    <a:pt x="3311" y="808"/>
                    <a:pt x="3391" y="745"/>
                  </a:cubicBezTo>
                  <a:cubicBezTo>
                    <a:pt x="3453" y="692"/>
                    <a:pt x="3516" y="638"/>
                    <a:pt x="3587" y="585"/>
                  </a:cubicBezTo>
                  <a:close/>
                  <a:moveTo>
                    <a:pt x="1384" y="1111"/>
                  </a:moveTo>
                  <a:cubicBezTo>
                    <a:pt x="1464" y="1156"/>
                    <a:pt x="1553" y="1182"/>
                    <a:pt x="1651" y="1209"/>
                  </a:cubicBezTo>
                  <a:lnTo>
                    <a:pt x="1642" y="1263"/>
                  </a:lnTo>
                  <a:lnTo>
                    <a:pt x="1669" y="1218"/>
                  </a:lnTo>
                  <a:cubicBezTo>
                    <a:pt x="1687" y="1218"/>
                    <a:pt x="1714" y="1227"/>
                    <a:pt x="1732" y="1236"/>
                  </a:cubicBezTo>
                  <a:cubicBezTo>
                    <a:pt x="1749" y="1254"/>
                    <a:pt x="1776" y="1272"/>
                    <a:pt x="1803" y="1290"/>
                  </a:cubicBezTo>
                  <a:cubicBezTo>
                    <a:pt x="1851" y="1318"/>
                    <a:pt x="1905" y="1331"/>
                    <a:pt x="1960" y="1331"/>
                  </a:cubicBezTo>
                  <a:cubicBezTo>
                    <a:pt x="2027" y="1331"/>
                    <a:pt x="2096" y="1311"/>
                    <a:pt x="2160" y="1272"/>
                  </a:cubicBezTo>
                  <a:cubicBezTo>
                    <a:pt x="2204" y="1272"/>
                    <a:pt x="2240" y="1272"/>
                    <a:pt x="2276" y="1263"/>
                  </a:cubicBezTo>
                  <a:cubicBezTo>
                    <a:pt x="2285" y="1307"/>
                    <a:pt x="2303" y="1343"/>
                    <a:pt x="2320" y="1379"/>
                  </a:cubicBezTo>
                  <a:cubicBezTo>
                    <a:pt x="2276" y="1468"/>
                    <a:pt x="2240" y="1548"/>
                    <a:pt x="2178" y="1629"/>
                  </a:cubicBezTo>
                  <a:cubicBezTo>
                    <a:pt x="2151" y="1539"/>
                    <a:pt x="2106" y="1468"/>
                    <a:pt x="2035" y="1414"/>
                  </a:cubicBezTo>
                  <a:cubicBezTo>
                    <a:pt x="1968" y="1362"/>
                    <a:pt x="1889" y="1339"/>
                    <a:pt x="1806" y="1339"/>
                  </a:cubicBezTo>
                  <a:cubicBezTo>
                    <a:pt x="1635" y="1339"/>
                    <a:pt x="1450" y="1437"/>
                    <a:pt x="1330" y="1575"/>
                  </a:cubicBezTo>
                  <a:cubicBezTo>
                    <a:pt x="1268" y="1646"/>
                    <a:pt x="1223" y="1727"/>
                    <a:pt x="1178" y="1807"/>
                  </a:cubicBezTo>
                  <a:cubicBezTo>
                    <a:pt x="1116" y="1780"/>
                    <a:pt x="1045" y="1744"/>
                    <a:pt x="982" y="1709"/>
                  </a:cubicBezTo>
                  <a:cubicBezTo>
                    <a:pt x="973" y="1700"/>
                    <a:pt x="964" y="1682"/>
                    <a:pt x="955" y="1673"/>
                  </a:cubicBezTo>
                  <a:cubicBezTo>
                    <a:pt x="1036" y="1637"/>
                    <a:pt x="1098" y="1566"/>
                    <a:pt x="1116" y="1486"/>
                  </a:cubicBezTo>
                  <a:cubicBezTo>
                    <a:pt x="1125" y="1405"/>
                    <a:pt x="1098" y="1325"/>
                    <a:pt x="1054" y="1272"/>
                  </a:cubicBezTo>
                  <a:lnTo>
                    <a:pt x="1384" y="1111"/>
                  </a:lnTo>
                  <a:close/>
                  <a:moveTo>
                    <a:pt x="3324" y="1681"/>
                  </a:moveTo>
                  <a:cubicBezTo>
                    <a:pt x="3382" y="1681"/>
                    <a:pt x="3420" y="1712"/>
                    <a:pt x="3436" y="1736"/>
                  </a:cubicBezTo>
                  <a:cubicBezTo>
                    <a:pt x="3462" y="1762"/>
                    <a:pt x="3480" y="1798"/>
                    <a:pt x="3489" y="1834"/>
                  </a:cubicBezTo>
                  <a:cubicBezTo>
                    <a:pt x="3391" y="1825"/>
                    <a:pt x="3293" y="1789"/>
                    <a:pt x="3204" y="1736"/>
                  </a:cubicBezTo>
                  <a:cubicBezTo>
                    <a:pt x="3230" y="1709"/>
                    <a:pt x="3266" y="1682"/>
                    <a:pt x="3302" y="1682"/>
                  </a:cubicBezTo>
                  <a:cubicBezTo>
                    <a:pt x="3309" y="1681"/>
                    <a:pt x="3317" y="1681"/>
                    <a:pt x="3324" y="1681"/>
                  </a:cubicBezTo>
                  <a:close/>
                  <a:moveTo>
                    <a:pt x="3391" y="1637"/>
                  </a:moveTo>
                  <a:lnTo>
                    <a:pt x="3391" y="1637"/>
                  </a:lnTo>
                  <a:cubicBezTo>
                    <a:pt x="3471" y="1655"/>
                    <a:pt x="3543" y="1718"/>
                    <a:pt x="3623" y="1789"/>
                  </a:cubicBezTo>
                  <a:cubicBezTo>
                    <a:pt x="3632" y="1798"/>
                    <a:pt x="3641" y="1807"/>
                    <a:pt x="3659" y="1816"/>
                  </a:cubicBezTo>
                  <a:cubicBezTo>
                    <a:pt x="3623" y="1834"/>
                    <a:pt x="3578" y="1834"/>
                    <a:pt x="3543" y="1834"/>
                  </a:cubicBezTo>
                  <a:cubicBezTo>
                    <a:pt x="3534" y="1789"/>
                    <a:pt x="3516" y="1736"/>
                    <a:pt x="3480" y="1700"/>
                  </a:cubicBezTo>
                  <a:cubicBezTo>
                    <a:pt x="3453" y="1673"/>
                    <a:pt x="3427" y="1646"/>
                    <a:pt x="3391" y="1637"/>
                  </a:cubicBezTo>
                  <a:close/>
                  <a:moveTo>
                    <a:pt x="1054" y="1807"/>
                  </a:moveTo>
                  <a:cubicBezTo>
                    <a:pt x="1089" y="1825"/>
                    <a:pt x="1116" y="1843"/>
                    <a:pt x="1152" y="1852"/>
                  </a:cubicBezTo>
                  <a:cubicBezTo>
                    <a:pt x="1143" y="1860"/>
                    <a:pt x="1143" y="1869"/>
                    <a:pt x="1134" y="1887"/>
                  </a:cubicBezTo>
                  <a:cubicBezTo>
                    <a:pt x="1107" y="1860"/>
                    <a:pt x="1080" y="1834"/>
                    <a:pt x="1054" y="1807"/>
                  </a:cubicBezTo>
                  <a:close/>
                  <a:moveTo>
                    <a:pt x="1805" y="1393"/>
                  </a:moveTo>
                  <a:cubicBezTo>
                    <a:pt x="1878" y="1393"/>
                    <a:pt x="1948" y="1413"/>
                    <a:pt x="2008" y="1459"/>
                  </a:cubicBezTo>
                  <a:cubicBezTo>
                    <a:pt x="2071" y="1504"/>
                    <a:pt x="2115" y="1584"/>
                    <a:pt x="2142" y="1673"/>
                  </a:cubicBezTo>
                  <a:cubicBezTo>
                    <a:pt x="2133" y="1691"/>
                    <a:pt x="2124" y="1700"/>
                    <a:pt x="2106" y="1709"/>
                  </a:cubicBezTo>
                  <a:cubicBezTo>
                    <a:pt x="1988" y="1827"/>
                    <a:pt x="1809" y="1896"/>
                    <a:pt x="1608" y="1896"/>
                  </a:cubicBezTo>
                  <a:cubicBezTo>
                    <a:pt x="1567" y="1896"/>
                    <a:pt x="1525" y="1893"/>
                    <a:pt x="1482" y="1887"/>
                  </a:cubicBezTo>
                  <a:cubicBezTo>
                    <a:pt x="1402" y="1878"/>
                    <a:pt x="1312" y="1860"/>
                    <a:pt x="1232" y="1825"/>
                  </a:cubicBezTo>
                  <a:cubicBezTo>
                    <a:pt x="1268" y="1744"/>
                    <a:pt x="1321" y="1673"/>
                    <a:pt x="1375" y="1611"/>
                  </a:cubicBezTo>
                  <a:cubicBezTo>
                    <a:pt x="1484" y="1483"/>
                    <a:pt x="1651" y="1393"/>
                    <a:pt x="1805" y="1393"/>
                  </a:cubicBezTo>
                  <a:close/>
                  <a:moveTo>
                    <a:pt x="4167" y="1218"/>
                  </a:moveTo>
                  <a:cubicBezTo>
                    <a:pt x="4266" y="1262"/>
                    <a:pt x="4374" y="1288"/>
                    <a:pt x="4481" y="1288"/>
                  </a:cubicBezTo>
                  <a:cubicBezTo>
                    <a:pt x="4528" y="1288"/>
                    <a:pt x="4576" y="1283"/>
                    <a:pt x="4622" y="1272"/>
                  </a:cubicBezTo>
                  <a:lnTo>
                    <a:pt x="4622" y="1272"/>
                  </a:lnTo>
                  <a:cubicBezTo>
                    <a:pt x="4595" y="1334"/>
                    <a:pt x="4577" y="1397"/>
                    <a:pt x="4568" y="1450"/>
                  </a:cubicBezTo>
                  <a:cubicBezTo>
                    <a:pt x="4551" y="1513"/>
                    <a:pt x="4542" y="1575"/>
                    <a:pt x="4515" y="1629"/>
                  </a:cubicBezTo>
                  <a:cubicBezTo>
                    <a:pt x="4461" y="1753"/>
                    <a:pt x="4345" y="1860"/>
                    <a:pt x="4194" y="1905"/>
                  </a:cubicBezTo>
                  <a:cubicBezTo>
                    <a:pt x="4146" y="1920"/>
                    <a:pt x="4097" y="1927"/>
                    <a:pt x="4047" y="1927"/>
                  </a:cubicBezTo>
                  <a:cubicBezTo>
                    <a:pt x="3949" y="1927"/>
                    <a:pt x="3852" y="1899"/>
                    <a:pt x="3775" y="1852"/>
                  </a:cubicBezTo>
                  <a:cubicBezTo>
                    <a:pt x="3775" y="1843"/>
                    <a:pt x="3766" y="1843"/>
                    <a:pt x="3766" y="1834"/>
                  </a:cubicBezTo>
                  <a:cubicBezTo>
                    <a:pt x="3890" y="1771"/>
                    <a:pt x="3998" y="1646"/>
                    <a:pt x="4078" y="1459"/>
                  </a:cubicBezTo>
                  <a:cubicBezTo>
                    <a:pt x="4105" y="1388"/>
                    <a:pt x="4131" y="1316"/>
                    <a:pt x="4158" y="1245"/>
                  </a:cubicBezTo>
                  <a:cubicBezTo>
                    <a:pt x="4158" y="1236"/>
                    <a:pt x="4167" y="1227"/>
                    <a:pt x="4167" y="1218"/>
                  </a:cubicBezTo>
                  <a:close/>
                  <a:moveTo>
                    <a:pt x="2151" y="1744"/>
                  </a:moveTo>
                  <a:cubicBezTo>
                    <a:pt x="2169" y="1816"/>
                    <a:pt x="2169" y="1887"/>
                    <a:pt x="2160" y="1985"/>
                  </a:cubicBezTo>
                  <a:cubicBezTo>
                    <a:pt x="2080" y="1959"/>
                    <a:pt x="1999" y="1932"/>
                    <a:pt x="1919" y="1923"/>
                  </a:cubicBezTo>
                  <a:cubicBezTo>
                    <a:pt x="1901" y="1923"/>
                    <a:pt x="1874" y="1914"/>
                    <a:pt x="1856" y="1914"/>
                  </a:cubicBezTo>
                  <a:cubicBezTo>
                    <a:pt x="1972" y="1878"/>
                    <a:pt x="2071" y="1825"/>
                    <a:pt x="2151" y="1744"/>
                  </a:cubicBezTo>
                  <a:close/>
                  <a:moveTo>
                    <a:pt x="1205" y="1869"/>
                  </a:moveTo>
                  <a:cubicBezTo>
                    <a:pt x="1286" y="1905"/>
                    <a:pt x="1384" y="1932"/>
                    <a:pt x="1473" y="1941"/>
                  </a:cubicBezTo>
                  <a:lnTo>
                    <a:pt x="1491" y="1941"/>
                  </a:lnTo>
                  <a:cubicBezTo>
                    <a:pt x="1446" y="1959"/>
                    <a:pt x="1402" y="1976"/>
                    <a:pt x="1357" y="2003"/>
                  </a:cubicBezTo>
                  <a:cubicBezTo>
                    <a:pt x="1321" y="1985"/>
                    <a:pt x="1277" y="1968"/>
                    <a:pt x="1241" y="1950"/>
                  </a:cubicBezTo>
                  <a:cubicBezTo>
                    <a:pt x="1214" y="1941"/>
                    <a:pt x="1196" y="1923"/>
                    <a:pt x="1178" y="1914"/>
                  </a:cubicBezTo>
                  <a:cubicBezTo>
                    <a:pt x="1187" y="1905"/>
                    <a:pt x="1196" y="1887"/>
                    <a:pt x="1205" y="1869"/>
                  </a:cubicBezTo>
                  <a:close/>
                  <a:moveTo>
                    <a:pt x="3177" y="1780"/>
                  </a:moveTo>
                  <a:cubicBezTo>
                    <a:pt x="3275" y="1834"/>
                    <a:pt x="3382" y="1878"/>
                    <a:pt x="3489" y="1887"/>
                  </a:cubicBezTo>
                  <a:cubicBezTo>
                    <a:pt x="3489" y="1905"/>
                    <a:pt x="3489" y="1914"/>
                    <a:pt x="3489" y="1932"/>
                  </a:cubicBezTo>
                  <a:cubicBezTo>
                    <a:pt x="3462" y="2039"/>
                    <a:pt x="3364" y="2110"/>
                    <a:pt x="3266" y="2155"/>
                  </a:cubicBezTo>
                  <a:cubicBezTo>
                    <a:pt x="3257" y="2155"/>
                    <a:pt x="3257" y="2146"/>
                    <a:pt x="3257" y="2146"/>
                  </a:cubicBezTo>
                  <a:cubicBezTo>
                    <a:pt x="3186" y="2048"/>
                    <a:pt x="3150" y="1959"/>
                    <a:pt x="3150" y="1878"/>
                  </a:cubicBezTo>
                  <a:cubicBezTo>
                    <a:pt x="3150" y="1843"/>
                    <a:pt x="3159" y="1816"/>
                    <a:pt x="3177" y="1780"/>
                  </a:cubicBezTo>
                  <a:close/>
                  <a:moveTo>
                    <a:pt x="3097" y="1932"/>
                  </a:moveTo>
                  <a:cubicBezTo>
                    <a:pt x="3114" y="2003"/>
                    <a:pt x="3150" y="2083"/>
                    <a:pt x="3212" y="2173"/>
                  </a:cubicBezTo>
                  <a:lnTo>
                    <a:pt x="3204" y="2173"/>
                  </a:lnTo>
                  <a:cubicBezTo>
                    <a:pt x="3168" y="2182"/>
                    <a:pt x="3141" y="2191"/>
                    <a:pt x="3114" y="2191"/>
                  </a:cubicBezTo>
                  <a:cubicBezTo>
                    <a:pt x="3114" y="2182"/>
                    <a:pt x="3105" y="2164"/>
                    <a:pt x="3105" y="2155"/>
                  </a:cubicBezTo>
                  <a:cubicBezTo>
                    <a:pt x="3105" y="2101"/>
                    <a:pt x="3097" y="2039"/>
                    <a:pt x="3097" y="1985"/>
                  </a:cubicBezTo>
                  <a:cubicBezTo>
                    <a:pt x="3097" y="1968"/>
                    <a:pt x="3097" y="1950"/>
                    <a:pt x="3097" y="1932"/>
                  </a:cubicBezTo>
                  <a:close/>
                  <a:moveTo>
                    <a:pt x="2356" y="1423"/>
                  </a:moveTo>
                  <a:cubicBezTo>
                    <a:pt x="2427" y="1495"/>
                    <a:pt x="2534" y="1548"/>
                    <a:pt x="2650" y="1566"/>
                  </a:cubicBezTo>
                  <a:cubicBezTo>
                    <a:pt x="2672" y="1568"/>
                    <a:pt x="2693" y="1570"/>
                    <a:pt x="2715" y="1570"/>
                  </a:cubicBezTo>
                  <a:cubicBezTo>
                    <a:pt x="2774" y="1570"/>
                    <a:pt x="2833" y="1561"/>
                    <a:pt x="2891" y="1548"/>
                  </a:cubicBezTo>
                  <a:cubicBezTo>
                    <a:pt x="2918" y="1575"/>
                    <a:pt x="2945" y="1602"/>
                    <a:pt x="2981" y="1637"/>
                  </a:cubicBezTo>
                  <a:cubicBezTo>
                    <a:pt x="3016" y="1673"/>
                    <a:pt x="3061" y="1700"/>
                    <a:pt x="3105" y="1736"/>
                  </a:cubicBezTo>
                  <a:cubicBezTo>
                    <a:pt x="3061" y="1807"/>
                    <a:pt x="3043" y="1896"/>
                    <a:pt x="3043" y="1985"/>
                  </a:cubicBezTo>
                  <a:cubicBezTo>
                    <a:pt x="3043" y="2039"/>
                    <a:pt x="3052" y="2101"/>
                    <a:pt x="3052" y="2164"/>
                  </a:cubicBezTo>
                  <a:cubicBezTo>
                    <a:pt x="3052" y="2173"/>
                    <a:pt x="3061" y="2182"/>
                    <a:pt x="3061" y="2199"/>
                  </a:cubicBezTo>
                  <a:cubicBezTo>
                    <a:pt x="3044" y="2200"/>
                    <a:pt x="3028" y="2201"/>
                    <a:pt x="3012" y="2201"/>
                  </a:cubicBezTo>
                  <a:cubicBezTo>
                    <a:pt x="2843" y="2201"/>
                    <a:pt x="2683" y="2160"/>
                    <a:pt x="2561" y="2119"/>
                  </a:cubicBezTo>
                  <a:cubicBezTo>
                    <a:pt x="2499" y="2101"/>
                    <a:pt x="2436" y="2075"/>
                    <a:pt x="2374" y="2057"/>
                  </a:cubicBezTo>
                  <a:cubicBezTo>
                    <a:pt x="2320" y="2039"/>
                    <a:pt x="2267" y="2012"/>
                    <a:pt x="2213" y="1994"/>
                  </a:cubicBezTo>
                  <a:lnTo>
                    <a:pt x="2213" y="1985"/>
                  </a:lnTo>
                  <a:cubicBezTo>
                    <a:pt x="2222" y="1869"/>
                    <a:pt x="2213" y="1771"/>
                    <a:pt x="2195" y="1691"/>
                  </a:cubicBezTo>
                  <a:cubicBezTo>
                    <a:pt x="2267" y="1611"/>
                    <a:pt x="2311" y="1521"/>
                    <a:pt x="2356" y="1423"/>
                  </a:cubicBezTo>
                  <a:close/>
                  <a:moveTo>
                    <a:pt x="857" y="1236"/>
                  </a:moveTo>
                  <a:lnTo>
                    <a:pt x="857" y="1236"/>
                  </a:lnTo>
                  <a:cubicBezTo>
                    <a:pt x="848" y="1263"/>
                    <a:pt x="839" y="1281"/>
                    <a:pt x="839" y="1307"/>
                  </a:cubicBezTo>
                  <a:lnTo>
                    <a:pt x="768" y="1343"/>
                  </a:lnTo>
                  <a:cubicBezTo>
                    <a:pt x="750" y="1343"/>
                    <a:pt x="750" y="1361"/>
                    <a:pt x="759" y="1379"/>
                  </a:cubicBezTo>
                  <a:cubicBezTo>
                    <a:pt x="759" y="1385"/>
                    <a:pt x="768" y="1391"/>
                    <a:pt x="780" y="1391"/>
                  </a:cubicBezTo>
                  <a:cubicBezTo>
                    <a:pt x="784" y="1391"/>
                    <a:pt x="790" y="1390"/>
                    <a:pt x="795" y="1388"/>
                  </a:cubicBezTo>
                  <a:lnTo>
                    <a:pt x="831" y="1370"/>
                  </a:lnTo>
                  <a:cubicBezTo>
                    <a:pt x="831" y="1459"/>
                    <a:pt x="839" y="1548"/>
                    <a:pt x="875" y="1629"/>
                  </a:cubicBezTo>
                  <a:cubicBezTo>
                    <a:pt x="871" y="1633"/>
                    <a:pt x="864" y="1635"/>
                    <a:pt x="857" y="1635"/>
                  </a:cubicBezTo>
                  <a:cubicBezTo>
                    <a:pt x="851" y="1635"/>
                    <a:pt x="844" y="1633"/>
                    <a:pt x="839" y="1629"/>
                  </a:cubicBezTo>
                  <a:lnTo>
                    <a:pt x="706" y="1611"/>
                  </a:lnTo>
                  <a:lnTo>
                    <a:pt x="706" y="1611"/>
                  </a:lnTo>
                  <a:lnTo>
                    <a:pt x="822" y="1682"/>
                  </a:lnTo>
                  <a:cubicBezTo>
                    <a:pt x="857" y="1709"/>
                    <a:pt x="902" y="1727"/>
                    <a:pt x="938" y="1753"/>
                  </a:cubicBezTo>
                  <a:cubicBezTo>
                    <a:pt x="982" y="1825"/>
                    <a:pt x="1045" y="1878"/>
                    <a:pt x="1107" y="1932"/>
                  </a:cubicBezTo>
                  <a:cubicBezTo>
                    <a:pt x="1107" y="1941"/>
                    <a:pt x="1107" y="1941"/>
                    <a:pt x="1098" y="1950"/>
                  </a:cubicBezTo>
                  <a:cubicBezTo>
                    <a:pt x="1054" y="2048"/>
                    <a:pt x="1000" y="2137"/>
                    <a:pt x="947" y="2226"/>
                  </a:cubicBezTo>
                  <a:cubicBezTo>
                    <a:pt x="835" y="2389"/>
                    <a:pt x="644" y="2540"/>
                    <a:pt x="454" y="2540"/>
                  </a:cubicBezTo>
                  <a:cubicBezTo>
                    <a:pt x="416" y="2540"/>
                    <a:pt x="377" y="2534"/>
                    <a:pt x="340" y="2521"/>
                  </a:cubicBezTo>
                  <a:cubicBezTo>
                    <a:pt x="224" y="2476"/>
                    <a:pt x="161" y="2387"/>
                    <a:pt x="126" y="2324"/>
                  </a:cubicBezTo>
                  <a:cubicBezTo>
                    <a:pt x="63" y="2199"/>
                    <a:pt x="54" y="2039"/>
                    <a:pt x="108" y="1905"/>
                  </a:cubicBezTo>
                  <a:cubicBezTo>
                    <a:pt x="188" y="1664"/>
                    <a:pt x="402" y="1486"/>
                    <a:pt x="599" y="1352"/>
                  </a:cubicBezTo>
                  <a:cubicBezTo>
                    <a:pt x="679" y="1290"/>
                    <a:pt x="768" y="1245"/>
                    <a:pt x="857" y="1236"/>
                  </a:cubicBezTo>
                  <a:close/>
                  <a:moveTo>
                    <a:pt x="1366" y="2057"/>
                  </a:moveTo>
                  <a:cubicBezTo>
                    <a:pt x="1375" y="2066"/>
                    <a:pt x="1384" y="2066"/>
                    <a:pt x="1393" y="2066"/>
                  </a:cubicBezTo>
                  <a:cubicBezTo>
                    <a:pt x="1517" y="2119"/>
                    <a:pt x="1642" y="2164"/>
                    <a:pt x="1723" y="2271"/>
                  </a:cubicBezTo>
                  <a:cubicBezTo>
                    <a:pt x="1812" y="2396"/>
                    <a:pt x="1785" y="2601"/>
                    <a:pt x="1660" y="2699"/>
                  </a:cubicBezTo>
                  <a:cubicBezTo>
                    <a:pt x="1606" y="2742"/>
                    <a:pt x="1537" y="2763"/>
                    <a:pt x="1469" y="2763"/>
                  </a:cubicBezTo>
                  <a:cubicBezTo>
                    <a:pt x="1381" y="2763"/>
                    <a:pt x="1292" y="2729"/>
                    <a:pt x="1232" y="2663"/>
                  </a:cubicBezTo>
                  <a:cubicBezTo>
                    <a:pt x="1170" y="2601"/>
                    <a:pt x="1143" y="2512"/>
                    <a:pt x="1152" y="2414"/>
                  </a:cubicBezTo>
                  <a:cubicBezTo>
                    <a:pt x="1161" y="2298"/>
                    <a:pt x="1214" y="2182"/>
                    <a:pt x="1303" y="2110"/>
                  </a:cubicBezTo>
                  <a:cubicBezTo>
                    <a:pt x="1321" y="2092"/>
                    <a:pt x="1348" y="2075"/>
                    <a:pt x="1366" y="2057"/>
                  </a:cubicBezTo>
                  <a:close/>
                  <a:moveTo>
                    <a:pt x="2213" y="2057"/>
                  </a:moveTo>
                  <a:cubicBezTo>
                    <a:pt x="2258" y="2075"/>
                    <a:pt x="2311" y="2092"/>
                    <a:pt x="2356" y="2101"/>
                  </a:cubicBezTo>
                  <a:cubicBezTo>
                    <a:pt x="2419" y="2128"/>
                    <a:pt x="2481" y="2146"/>
                    <a:pt x="2543" y="2173"/>
                  </a:cubicBezTo>
                  <a:cubicBezTo>
                    <a:pt x="2666" y="2213"/>
                    <a:pt x="2840" y="2254"/>
                    <a:pt x="3012" y="2254"/>
                  </a:cubicBezTo>
                  <a:cubicBezTo>
                    <a:pt x="3028" y="2254"/>
                    <a:pt x="3044" y="2254"/>
                    <a:pt x="3061" y="2253"/>
                  </a:cubicBezTo>
                  <a:lnTo>
                    <a:pt x="3061" y="2253"/>
                  </a:lnTo>
                  <a:cubicBezTo>
                    <a:pt x="3070" y="2324"/>
                    <a:pt x="3070" y="2396"/>
                    <a:pt x="3052" y="2467"/>
                  </a:cubicBezTo>
                  <a:cubicBezTo>
                    <a:pt x="3007" y="2628"/>
                    <a:pt x="2856" y="2770"/>
                    <a:pt x="2686" y="2788"/>
                  </a:cubicBezTo>
                  <a:cubicBezTo>
                    <a:pt x="2673" y="2790"/>
                    <a:pt x="2659" y="2790"/>
                    <a:pt x="2646" y="2790"/>
                  </a:cubicBezTo>
                  <a:cubicBezTo>
                    <a:pt x="2489" y="2790"/>
                    <a:pt x="2332" y="2696"/>
                    <a:pt x="2258" y="2556"/>
                  </a:cubicBezTo>
                  <a:cubicBezTo>
                    <a:pt x="2178" y="2414"/>
                    <a:pt x="2195" y="2235"/>
                    <a:pt x="2204" y="2066"/>
                  </a:cubicBezTo>
                  <a:cubicBezTo>
                    <a:pt x="2213" y="2057"/>
                    <a:pt x="2213" y="2057"/>
                    <a:pt x="2213" y="2057"/>
                  </a:cubicBezTo>
                  <a:close/>
                  <a:moveTo>
                    <a:pt x="2897" y="1"/>
                  </a:moveTo>
                  <a:cubicBezTo>
                    <a:pt x="2852" y="1"/>
                    <a:pt x="2808" y="8"/>
                    <a:pt x="2766" y="23"/>
                  </a:cubicBezTo>
                  <a:cubicBezTo>
                    <a:pt x="2668" y="58"/>
                    <a:pt x="2588" y="130"/>
                    <a:pt x="2526" y="228"/>
                  </a:cubicBezTo>
                  <a:cubicBezTo>
                    <a:pt x="2321" y="144"/>
                    <a:pt x="2097" y="100"/>
                    <a:pt x="1874" y="100"/>
                  </a:cubicBezTo>
                  <a:cubicBezTo>
                    <a:pt x="1717" y="100"/>
                    <a:pt x="1561" y="121"/>
                    <a:pt x="1410" y="165"/>
                  </a:cubicBezTo>
                  <a:cubicBezTo>
                    <a:pt x="1312" y="192"/>
                    <a:pt x="982" y="308"/>
                    <a:pt x="955" y="585"/>
                  </a:cubicBezTo>
                  <a:cubicBezTo>
                    <a:pt x="947" y="745"/>
                    <a:pt x="1027" y="861"/>
                    <a:pt x="1125" y="951"/>
                  </a:cubicBezTo>
                  <a:cubicBezTo>
                    <a:pt x="1018" y="995"/>
                    <a:pt x="929" y="1084"/>
                    <a:pt x="875" y="1182"/>
                  </a:cubicBezTo>
                  <a:cubicBezTo>
                    <a:pt x="768" y="1182"/>
                    <a:pt x="670" y="1236"/>
                    <a:pt x="572" y="1307"/>
                  </a:cubicBezTo>
                  <a:cubicBezTo>
                    <a:pt x="367" y="1450"/>
                    <a:pt x="144" y="1629"/>
                    <a:pt x="54" y="1887"/>
                  </a:cubicBezTo>
                  <a:cubicBezTo>
                    <a:pt x="1" y="2030"/>
                    <a:pt x="10" y="2208"/>
                    <a:pt x="81" y="2342"/>
                  </a:cubicBezTo>
                  <a:cubicBezTo>
                    <a:pt x="135" y="2458"/>
                    <a:pt x="215" y="2530"/>
                    <a:pt x="322" y="2574"/>
                  </a:cubicBezTo>
                  <a:cubicBezTo>
                    <a:pt x="365" y="2589"/>
                    <a:pt x="408" y="2596"/>
                    <a:pt x="451" y="2596"/>
                  </a:cubicBezTo>
                  <a:cubicBezTo>
                    <a:pt x="662" y="2596"/>
                    <a:pt x="873" y="2432"/>
                    <a:pt x="991" y="2262"/>
                  </a:cubicBezTo>
                  <a:cubicBezTo>
                    <a:pt x="1054" y="2173"/>
                    <a:pt x="1098" y="2066"/>
                    <a:pt x="1152" y="1976"/>
                  </a:cubicBezTo>
                  <a:cubicBezTo>
                    <a:pt x="1152" y="1968"/>
                    <a:pt x="1152" y="1968"/>
                    <a:pt x="1152" y="1968"/>
                  </a:cubicBezTo>
                  <a:cubicBezTo>
                    <a:pt x="1170" y="1976"/>
                    <a:pt x="1196" y="1985"/>
                    <a:pt x="1214" y="1994"/>
                  </a:cubicBezTo>
                  <a:cubicBezTo>
                    <a:pt x="1241" y="2012"/>
                    <a:pt x="1277" y="2021"/>
                    <a:pt x="1303" y="2039"/>
                  </a:cubicBezTo>
                  <a:cubicBezTo>
                    <a:pt x="1294" y="2048"/>
                    <a:pt x="1277" y="2057"/>
                    <a:pt x="1268" y="2066"/>
                  </a:cubicBezTo>
                  <a:cubicBezTo>
                    <a:pt x="1170" y="2146"/>
                    <a:pt x="1107" y="2280"/>
                    <a:pt x="1098" y="2414"/>
                  </a:cubicBezTo>
                  <a:cubicBezTo>
                    <a:pt x="1089" y="2521"/>
                    <a:pt x="1125" y="2619"/>
                    <a:pt x="1187" y="2699"/>
                  </a:cubicBezTo>
                  <a:cubicBezTo>
                    <a:pt x="1257" y="2773"/>
                    <a:pt x="1361" y="2812"/>
                    <a:pt x="1465" y="2812"/>
                  </a:cubicBezTo>
                  <a:cubicBezTo>
                    <a:pt x="1549" y="2812"/>
                    <a:pt x="1632" y="2787"/>
                    <a:pt x="1696" y="2735"/>
                  </a:cubicBezTo>
                  <a:cubicBezTo>
                    <a:pt x="1839" y="2619"/>
                    <a:pt x="1874" y="2387"/>
                    <a:pt x="1767" y="2235"/>
                  </a:cubicBezTo>
                  <a:cubicBezTo>
                    <a:pt x="1687" y="2128"/>
                    <a:pt x="1553" y="2075"/>
                    <a:pt x="1428" y="2030"/>
                  </a:cubicBezTo>
                  <a:cubicBezTo>
                    <a:pt x="1522" y="1986"/>
                    <a:pt x="1633" y="1964"/>
                    <a:pt x="1753" y="1964"/>
                  </a:cubicBezTo>
                  <a:cubicBezTo>
                    <a:pt x="1804" y="1964"/>
                    <a:pt x="1856" y="1968"/>
                    <a:pt x="1910" y="1976"/>
                  </a:cubicBezTo>
                  <a:cubicBezTo>
                    <a:pt x="1999" y="1985"/>
                    <a:pt x="2080" y="2012"/>
                    <a:pt x="2160" y="2039"/>
                  </a:cubicBezTo>
                  <a:cubicBezTo>
                    <a:pt x="2160" y="2048"/>
                    <a:pt x="2160" y="2048"/>
                    <a:pt x="2151" y="2057"/>
                  </a:cubicBezTo>
                  <a:cubicBezTo>
                    <a:pt x="2142" y="2235"/>
                    <a:pt x="2124" y="2422"/>
                    <a:pt x="2204" y="2583"/>
                  </a:cubicBezTo>
                  <a:cubicBezTo>
                    <a:pt x="2294" y="2744"/>
                    <a:pt x="2463" y="2842"/>
                    <a:pt x="2642" y="2842"/>
                  </a:cubicBezTo>
                  <a:lnTo>
                    <a:pt x="2695" y="2842"/>
                  </a:lnTo>
                  <a:cubicBezTo>
                    <a:pt x="2882" y="2815"/>
                    <a:pt x="3052" y="2672"/>
                    <a:pt x="3105" y="2476"/>
                  </a:cubicBezTo>
                  <a:cubicBezTo>
                    <a:pt x="3123" y="2405"/>
                    <a:pt x="3123" y="2324"/>
                    <a:pt x="3114" y="2244"/>
                  </a:cubicBezTo>
                  <a:cubicBezTo>
                    <a:pt x="3150" y="2244"/>
                    <a:pt x="3186" y="2235"/>
                    <a:pt x="3212" y="2226"/>
                  </a:cubicBezTo>
                  <a:cubicBezTo>
                    <a:pt x="3221" y="2226"/>
                    <a:pt x="3230" y="2217"/>
                    <a:pt x="3248" y="2217"/>
                  </a:cubicBezTo>
                  <a:cubicBezTo>
                    <a:pt x="3454" y="2471"/>
                    <a:pt x="3787" y="2626"/>
                    <a:pt x="4116" y="2626"/>
                  </a:cubicBezTo>
                  <a:cubicBezTo>
                    <a:pt x="4157" y="2626"/>
                    <a:pt x="4198" y="2624"/>
                    <a:pt x="4238" y="2619"/>
                  </a:cubicBezTo>
                  <a:cubicBezTo>
                    <a:pt x="4256" y="2619"/>
                    <a:pt x="4265" y="2601"/>
                    <a:pt x="4265" y="2592"/>
                  </a:cubicBezTo>
                  <a:cubicBezTo>
                    <a:pt x="4265" y="2574"/>
                    <a:pt x="4247" y="2565"/>
                    <a:pt x="4238" y="2565"/>
                  </a:cubicBezTo>
                  <a:cubicBezTo>
                    <a:pt x="4196" y="2571"/>
                    <a:pt x="4154" y="2573"/>
                    <a:pt x="4111" y="2573"/>
                  </a:cubicBezTo>
                  <a:cubicBezTo>
                    <a:pt x="3804" y="2573"/>
                    <a:pt x="3498" y="2435"/>
                    <a:pt x="3302" y="2199"/>
                  </a:cubicBezTo>
                  <a:cubicBezTo>
                    <a:pt x="3427" y="2146"/>
                    <a:pt x="3507" y="2057"/>
                    <a:pt x="3543" y="1950"/>
                  </a:cubicBezTo>
                  <a:cubicBezTo>
                    <a:pt x="3543" y="1932"/>
                    <a:pt x="3551" y="1905"/>
                    <a:pt x="3551" y="1887"/>
                  </a:cubicBezTo>
                  <a:cubicBezTo>
                    <a:pt x="3605" y="1887"/>
                    <a:pt x="3650" y="1878"/>
                    <a:pt x="3703" y="1860"/>
                  </a:cubicBezTo>
                  <a:cubicBezTo>
                    <a:pt x="3721" y="1869"/>
                    <a:pt x="3730" y="1887"/>
                    <a:pt x="3748" y="1896"/>
                  </a:cubicBezTo>
                  <a:cubicBezTo>
                    <a:pt x="3829" y="1954"/>
                    <a:pt x="3929" y="1982"/>
                    <a:pt x="4036" y="1982"/>
                  </a:cubicBezTo>
                  <a:cubicBezTo>
                    <a:pt x="4094" y="1982"/>
                    <a:pt x="4153" y="1974"/>
                    <a:pt x="4212" y="1959"/>
                  </a:cubicBezTo>
                  <a:cubicBezTo>
                    <a:pt x="4381" y="1905"/>
                    <a:pt x="4506" y="1798"/>
                    <a:pt x="4568" y="1646"/>
                  </a:cubicBezTo>
                  <a:cubicBezTo>
                    <a:pt x="4595" y="1593"/>
                    <a:pt x="4604" y="1530"/>
                    <a:pt x="4622" y="1468"/>
                  </a:cubicBezTo>
                  <a:cubicBezTo>
                    <a:pt x="4640" y="1388"/>
                    <a:pt x="4658" y="1325"/>
                    <a:pt x="4684" y="1263"/>
                  </a:cubicBezTo>
                  <a:cubicBezTo>
                    <a:pt x="4783" y="1236"/>
                    <a:pt x="4881" y="1174"/>
                    <a:pt x="4952" y="1084"/>
                  </a:cubicBezTo>
                  <a:cubicBezTo>
                    <a:pt x="4961" y="1084"/>
                    <a:pt x="4979" y="1084"/>
                    <a:pt x="4997" y="1075"/>
                  </a:cubicBezTo>
                  <a:cubicBezTo>
                    <a:pt x="5095" y="1058"/>
                    <a:pt x="5193" y="1040"/>
                    <a:pt x="5264" y="968"/>
                  </a:cubicBezTo>
                  <a:cubicBezTo>
                    <a:pt x="5407" y="852"/>
                    <a:pt x="5389" y="629"/>
                    <a:pt x="5291" y="496"/>
                  </a:cubicBezTo>
                  <a:cubicBezTo>
                    <a:pt x="5202" y="371"/>
                    <a:pt x="5059" y="290"/>
                    <a:pt x="4863" y="237"/>
                  </a:cubicBezTo>
                  <a:cubicBezTo>
                    <a:pt x="4747" y="211"/>
                    <a:pt x="4629" y="198"/>
                    <a:pt x="4512" y="198"/>
                  </a:cubicBezTo>
                  <a:cubicBezTo>
                    <a:pt x="4386" y="198"/>
                    <a:pt x="4261" y="213"/>
                    <a:pt x="4140" y="246"/>
                  </a:cubicBezTo>
                  <a:cubicBezTo>
                    <a:pt x="4105" y="246"/>
                    <a:pt x="4069" y="246"/>
                    <a:pt x="4042" y="255"/>
                  </a:cubicBezTo>
                  <a:cubicBezTo>
                    <a:pt x="3989" y="264"/>
                    <a:pt x="3935" y="290"/>
                    <a:pt x="3890" y="335"/>
                  </a:cubicBezTo>
                  <a:cubicBezTo>
                    <a:pt x="3846" y="353"/>
                    <a:pt x="3792" y="380"/>
                    <a:pt x="3748" y="406"/>
                  </a:cubicBezTo>
                  <a:cubicBezTo>
                    <a:pt x="3694" y="442"/>
                    <a:pt x="3641" y="478"/>
                    <a:pt x="3587" y="513"/>
                  </a:cubicBezTo>
                  <a:cubicBezTo>
                    <a:pt x="3560" y="478"/>
                    <a:pt x="3525" y="442"/>
                    <a:pt x="3498" y="397"/>
                  </a:cubicBezTo>
                  <a:cubicBezTo>
                    <a:pt x="3427" y="317"/>
                    <a:pt x="3355" y="228"/>
                    <a:pt x="3275" y="157"/>
                  </a:cubicBezTo>
                  <a:cubicBezTo>
                    <a:pt x="3152" y="53"/>
                    <a:pt x="3019" y="1"/>
                    <a:pt x="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1"/>
            <p:cNvSpPr/>
            <p:nvPr/>
          </p:nvSpPr>
          <p:spPr>
            <a:xfrm>
              <a:off x="4010044" y="4671848"/>
              <a:ext cx="742133" cy="39585"/>
            </a:xfrm>
            <a:custGeom>
              <a:avLst/>
              <a:gdLst/>
              <a:ahLst/>
              <a:cxnLst/>
              <a:rect l="l" t="t" r="r" b="b"/>
              <a:pathLst>
                <a:path w="7218" h="385" extrusionOk="0">
                  <a:moveTo>
                    <a:pt x="3605" y="1"/>
                  </a:moveTo>
                  <a:cubicBezTo>
                    <a:pt x="1615" y="1"/>
                    <a:pt x="1" y="81"/>
                    <a:pt x="1" y="188"/>
                  </a:cubicBezTo>
                  <a:cubicBezTo>
                    <a:pt x="1" y="295"/>
                    <a:pt x="1615" y="384"/>
                    <a:pt x="3605" y="384"/>
                  </a:cubicBezTo>
                  <a:cubicBezTo>
                    <a:pt x="5603" y="384"/>
                    <a:pt x="7218" y="295"/>
                    <a:pt x="7218" y="188"/>
                  </a:cubicBezTo>
                  <a:cubicBezTo>
                    <a:pt x="7218" y="81"/>
                    <a:pt x="5603" y="1"/>
                    <a:pt x="3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1"/>
            <p:cNvSpPr/>
            <p:nvPr/>
          </p:nvSpPr>
          <p:spPr>
            <a:xfrm>
              <a:off x="4106381" y="2897267"/>
              <a:ext cx="194530" cy="658543"/>
            </a:xfrm>
            <a:custGeom>
              <a:avLst/>
              <a:gdLst/>
              <a:ahLst/>
              <a:cxnLst/>
              <a:rect l="l" t="t" r="r" b="b"/>
              <a:pathLst>
                <a:path w="1892" h="6405" extrusionOk="0">
                  <a:moveTo>
                    <a:pt x="695" y="1"/>
                  </a:moveTo>
                  <a:cubicBezTo>
                    <a:pt x="439" y="1"/>
                    <a:pt x="191" y="215"/>
                    <a:pt x="99" y="463"/>
                  </a:cubicBezTo>
                  <a:cubicBezTo>
                    <a:pt x="0" y="748"/>
                    <a:pt x="36" y="1069"/>
                    <a:pt x="81" y="1373"/>
                  </a:cubicBezTo>
                  <a:cubicBezTo>
                    <a:pt x="232" y="2443"/>
                    <a:pt x="393" y="3505"/>
                    <a:pt x="545" y="4575"/>
                  </a:cubicBezTo>
                  <a:cubicBezTo>
                    <a:pt x="545" y="4575"/>
                    <a:pt x="500" y="5102"/>
                    <a:pt x="491" y="5869"/>
                  </a:cubicBezTo>
                  <a:cubicBezTo>
                    <a:pt x="491" y="5985"/>
                    <a:pt x="491" y="6101"/>
                    <a:pt x="491" y="6226"/>
                  </a:cubicBezTo>
                  <a:cubicBezTo>
                    <a:pt x="830" y="6324"/>
                    <a:pt x="1178" y="6386"/>
                    <a:pt x="1517" y="6404"/>
                  </a:cubicBezTo>
                  <a:lnTo>
                    <a:pt x="1892" y="4513"/>
                  </a:lnTo>
                  <a:lnTo>
                    <a:pt x="1196" y="1613"/>
                  </a:lnTo>
                  <a:lnTo>
                    <a:pt x="812" y="17"/>
                  </a:lnTo>
                  <a:cubicBezTo>
                    <a:pt x="773" y="6"/>
                    <a:pt x="73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1"/>
            <p:cNvSpPr/>
            <p:nvPr/>
          </p:nvSpPr>
          <p:spPr>
            <a:xfrm>
              <a:off x="4156863" y="3537288"/>
              <a:ext cx="105490" cy="194530"/>
            </a:xfrm>
            <a:custGeom>
              <a:avLst/>
              <a:gdLst/>
              <a:ahLst/>
              <a:cxnLst/>
              <a:rect l="l" t="t" r="r" b="b"/>
              <a:pathLst>
                <a:path w="1026" h="1892" extrusionOk="0">
                  <a:moveTo>
                    <a:pt x="0" y="1"/>
                  </a:moveTo>
                  <a:cubicBezTo>
                    <a:pt x="0" y="500"/>
                    <a:pt x="18" y="1080"/>
                    <a:pt x="62" y="1669"/>
                  </a:cubicBezTo>
                  <a:lnTo>
                    <a:pt x="669" y="1892"/>
                  </a:lnTo>
                  <a:lnTo>
                    <a:pt x="1026" y="179"/>
                  </a:lnTo>
                  <a:cubicBezTo>
                    <a:pt x="687" y="161"/>
                    <a:pt x="339" y="99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1"/>
            <p:cNvSpPr/>
            <p:nvPr/>
          </p:nvSpPr>
          <p:spPr>
            <a:xfrm>
              <a:off x="4163238" y="3690482"/>
              <a:ext cx="98293" cy="131709"/>
            </a:xfrm>
            <a:custGeom>
              <a:avLst/>
              <a:gdLst/>
              <a:ahLst/>
              <a:cxnLst/>
              <a:rect l="l" t="t" r="r" b="b"/>
              <a:pathLst>
                <a:path w="956" h="1281" extrusionOk="0">
                  <a:moveTo>
                    <a:pt x="250" y="0"/>
                  </a:moveTo>
                  <a:lnTo>
                    <a:pt x="0" y="170"/>
                  </a:lnTo>
                  <a:cubicBezTo>
                    <a:pt x="54" y="473"/>
                    <a:pt x="134" y="777"/>
                    <a:pt x="250" y="1062"/>
                  </a:cubicBezTo>
                  <a:cubicBezTo>
                    <a:pt x="286" y="1142"/>
                    <a:pt x="322" y="1231"/>
                    <a:pt x="402" y="1267"/>
                  </a:cubicBezTo>
                  <a:cubicBezTo>
                    <a:pt x="422" y="1276"/>
                    <a:pt x="444" y="1280"/>
                    <a:pt x="466" y="1280"/>
                  </a:cubicBezTo>
                  <a:cubicBezTo>
                    <a:pt x="531" y="1280"/>
                    <a:pt x="601" y="1247"/>
                    <a:pt x="661" y="1214"/>
                  </a:cubicBezTo>
                  <a:cubicBezTo>
                    <a:pt x="777" y="1160"/>
                    <a:pt x="893" y="1089"/>
                    <a:pt x="928" y="964"/>
                  </a:cubicBezTo>
                  <a:cubicBezTo>
                    <a:pt x="955" y="857"/>
                    <a:pt x="910" y="741"/>
                    <a:pt x="857" y="652"/>
                  </a:cubicBezTo>
                  <a:cubicBezTo>
                    <a:pt x="714" y="384"/>
                    <a:pt x="500" y="161"/>
                    <a:pt x="250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1"/>
            <p:cNvSpPr/>
            <p:nvPr/>
          </p:nvSpPr>
          <p:spPr>
            <a:xfrm>
              <a:off x="4196242" y="3806046"/>
              <a:ext cx="76290" cy="41332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43" y="0"/>
                  </a:moveTo>
                  <a:lnTo>
                    <a:pt x="1" y="81"/>
                  </a:lnTo>
                  <a:cubicBezTo>
                    <a:pt x="72" y="188"/>
                    <a:pt x="143" y="295"/>
                    <a:pt x="215" y="402"/>
                  </a:cubicBezTo>
                  <a:lnTo>
                    <a:pt x="527" y="402"/>
                  </a:lnTo>
                  <a:cubicBezTo>
                    <a:pt x="589" y="348"/>
                    <a:pt x="679" y="295"/>
                    <a:pt x="741" y="241"/>
                  </a:cubicBezTo>
                  <a:cubicBezTo>
                    <a:pt x="713" y="220"/>
                    <a:pt x="676" y="210"/>
                    <a:pt x="639" y="210"/>
                  </a:cubicBezTo>
                  <a:cubicBezTo>
                    <a:pt x="582" y="210"/>
                    <a:pt x="524" y="234"/>
                    <a:pt x="491" y="277"/>
                  </a:cubicBezTo>
                  <a:cubicBezTo>
                    <a:pt x="447" y="259"/>
                    <a:pt x="375" y="268"/>
                    <a:pt x="331" y="259"/>
                  </a:cubicBezTo>
                  <a:cubicBezTo>
                    <a:pt x="277" y="170"/>
                    <a:pt x="197" y="81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1"/>
            <p:cNvSpPr/>
            <p:nvPr/>
          </p:nvSpPr>
          <p:spPr>
            <a:xfrm>
              <a:off x="4210019" y="3787745"/>
              <a:ext cx="76187" cy="41332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143" y="0"/>
                  </a:moveTo>
                  <a:lnTo>
                    <a:pt x="0" y="80"/>
                  </a:lnTo>
                  <a:cubicBezTo>
                    <a:pt x="72" y="187"/>
                    <a:pt x="143" y="294"/>
                    <a:pt x="206" y="401"/>
                  </a:cubicBezTo>
                  <a:lnTo>
                    <a:pt x="527" y="401"/>
                  </a:lnTo>
                  <a:cubicBezTo>
                    <a:pt x="589" y="348"/>
                    <a:pt x="678" y="294"/>
                    <a:pt x="741" y="241"/>
                  </a:cubicBezTo>
                  <a:cubicBezTo>
                    <a:pt x="712" y="223"/>
                    <a:pt x="675" y="214"/>
                    <a:pt x="637" y="214"/>
                  </a:cubicBezTo>
                  <a:cubicBezTo>
                    <a:pt x="580" y="214"/>
                    <a:pt x="523" y="234"/>
                    <a:pt x="491" y="277"/>
                  </a:cubicBezTo>
                  <a:cubicBezTo>
                    <a:pt x="447" y="268"/>
                    <a:pt x="375" y="268"/>
                    <a:pt x="331" y="259"/>
                  </a:cubicBezTo>
                  <a:cubicBezTo>
                    <a:pt x="277" y="170"/>
                    <a:pt x="197" y="8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1"/>
            <p:cNvSpPr/>
            <p:nvPr/>
          </p:nvSpPr>
          <p:spPr>
            <a:xfrm>
              <a:off x="4213720" y="3771192"/>
              <a:ext cx="76187" cy="42258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143" y="0"/>
                  </a:moveTo>
                  <a:lnTo>
                    <a:pt x="0" y="81"/>
                  </a:lnTo>
                  <a:cubicBezTo>
                    <a:pt x="72" y="197"/>
                    <a:pt x="143" y="304"/>
                    <a:pt x="205" y="411"/>
                  </a:cubicBezTo>
                  <a:cubicBezTo>
                    <a:pt x="259" y="406"/>
                    <a:pt x="312" y="406"/>
                    <a:pt x="366" y="406"/>
                  </a:cubicBezTo>
                  <a:cubicBezTo>
                    <a:pt x="419" y="406"/>
                    <a:pt x="473" y="406"/>
                    <a:pt x="526" y="402"/>
                  </a:cubicBezTo>
                  <a:cubicBezTo>
                    <a:pt x="589" y="357"/>
                    <a:pt x="678" y="295"/>
                    <a:pt x="741" y="250"/>
                  </a:cubicBezTo>
                  <a:cubicBezTo>
                    <a:pt x="710" y="227"/>
                    <a:pt x="670" y="216"/>
                    <a:pt x="629" y="216"/>
                  </a:cubicBezTo>
                  <a:cubicBezTo>
                    <a:pt x="575" y="216"/>
                    <a:pt x="521" y="236"/>
                    <a:pt x="491" y="277"/>
                  </a:cubicBezTo>
                  <a:cubicBezTo>
                    <a:pt x="437" y="268"/>
                    <a:pt x="375" y="268"/>
                    <a:pt x="330" y="259"/>
                  </a:cubicBezTo>
                  <a:cubicBezTo>
                    <a:pt x="277" y="179"/>
                    <a:pt x="196" y="9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>
              <a:off x="4218244" y="3754638"/>
              <a:ext cx="76290" cy="42361"/>
            </a:xfrm>
            <a:custGeom>
              <a:avLst/>
              <a:gdLst/>
              <a:ahLst/>
              <a:cxnLst/>
              <a:rect l="l" t="t" r="r" b="b"/>
              <a:pathLst>
                <a:path w="742" h="412" extrusionOk="0">
                  <a:moveTo>
                    <a:pt x="143" y="1"/>
                  </a:moveTo>
                  <a:lnTo>
                    <a:pt x="1" y="81"/>
                  </a:lnTo>
                  <a:cubicBezTo>
                    <a:pt x="72" y="188"/>
                    <a:pt x="143" y="304"/>
                    <a:pt x="215" y="411"/>
                  </a:cubicBezTo>
                  <a:cubicBezTo>
                    <a:pt x="264" y="407"/>
                    <a:pt x="315" y="407"/>
                    <a:pt x="368" y="407"/>
                  </a:cubicBezTo>
                  <a:cubicBezTo>
                    <a:pt x="420" y="407"/>
                    <a:pt x="474" y="407"/>
                    <a:pt x="527" y="402"/>
                  </a:cubicBezTo>
                  <a:cubicBezTo>
                    <a:pt x="590" y="358"/>
                    <a:pt x="679" y="295"/>
                    <a:pt x="741" y="251"/>
                  </a:cubicBezTo>
                  <a:cubicBezTo>
                    <a:pt x="711" y="228"/>
                    <a:pt x="670" y="216"/>
                    <a:pt x="630" y="216"/>
                  </a:cubicBezTo>
                  <a:cubicBezTo>
                    <a:pt x="576" y="216"/>
                    <a:pt x="522" y="237"/>
                    <a:pt x="491" y="277"/>
                  </a:cubicBezTo>
                  <a:cubicBezTo>
                    <a:pt x="447" y="268"/>
                    <a:pt x="375" y="268"/>
                    <a:pt x="331" y="260"/>
                  </a:cubicBezTo>
                  <a:cubicBezTo>
                    <a:pt x="277" y="170"/>
                    <a:pt x="197" y="90"/>
                    <a:pt x="143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4205906" y="3727804"/>
              <a:ext cx="18918" cy="59120"/>
            </a:xfrm>
            <a:custGeom>
              <a:avLst/>
              <a:gdLst/>
              <a:ahLst/>
              <a:cxnLst/>
              <a:rect l="l" t="t" r="r" b="b"/>
              <a:pathLst>
                <a:path w="184" h="575" extrusionOk="0">
                  <a:moveTo>
                    <a:pt x="38" y="1"/>
                  </a:moveTo>
                  <a:cubicBezTo>
                    <a:pt x="20" y="1"/>
                    <a:pt x="1" y="20"/>
                    <a:pt x="14" y="39"/>
                  </a:cubicBezTo>
                  <a:cubicBezTo>
                    <a:pt x="121" y="182"/>
                    <a:pt x="121" y="387"/>
                    <a:pt x="14" y="529"/>
                  </a:cubicBezTo>
                  <a:cubicBezTo>
                    <a:pt x="0" y="550"/>
                    <a:pt x="17" y="575"/>
                    <a:pt x="34" y="575"/>
                  </a:cubicBezTo>
                  <a:cubicBezTo>
                    <a:pt x="39" y="575"/>
                    <a:pt x="45" y="572"/>
                    <a:pt x="49" y="565"/>
                  </a:cubicBezTo>
                  <a:cubicBezTo>
                    <a:pt x="174" y="405"/>
                    <a:pt x="183" y="173"/>
                    <a:pt x="58" y="12"/>
                  </a:cubicBezTo>
                  <a:cubicBezTo>
                    <a:pt x="53" y="4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1"/>
            <p:cNvSpPr/>
            <p:nvPr/>
          </p:nvSpPr>
          <p:spPr>
            <a:xfrm>
              <a:off x="4206009" y="3782501"/>
              <a:ext cx="15114" cy="53259"/>
            </a:xfrm>
            <a:custGeom>
              <a:avLst/>
              <a:gdLst/>
              <a:ahLst/>
              <a:cxnLst/>
              <a:rect l="l" t="t" r="r" b="b"/>
              <a:pathLst>
                <a:path w="147" h="518" extrusionOk="0">
                  <a:moveTo>
                    <a:pt x="40" y="0"/>
                  </a:moveTo>
                  <a:cubicBezTo>
                    <a:pt x="23" y="0"/>
                    <a:pt x="0" y="23"/>
                    <a:pt x="13" y="42"/>
                  </a:cubicBezTo>
                  <a:cubicBezTo>
                    <a:pt x="75" y="176"/>
                    <a:pt x="93" y="336"/>
                    <a:pt x="75" y="488"/>
                  </a:cubicBezTo>
                  <a:cubicBezTo>
                    <a:pt x="70" y="504"/>
                    <a:pt x="87" y="517"/>
                    <a:pt x="103" y="517"/>
                  </a:cubicBezTo>
                  <a:cubicBezTo>
                    <a:pt x="114" y="517"/>
                    <a:pt x="125" y="511"/>
                    <a:pt x="129" y="497"/>
                  </a:cubicBezTo>
                  <a:cubicBezTo>
                    <a:pt x="147" y="336"/>
                    <a:pt x="129" y="167"/>
                    <a:pt x="57" y="15"/>
                  </a:cubicBezTo>
                  <a:cubicBezTo>
                    <a:pt x="55" y="5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1"/>
            <p:cNvSpPr/>
            <p:nvPr/>
          </p:nvSpPr>
          <p:spPr>
            <a:xfrm>
              <a:off x="4361362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421464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421186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4194391" y="3482282"/>
              <a:ext cx="300020" cy="1087906"/>
            </a:xfrm>
            <a:custGeom>
              <a:avLst/>
              <a:gdLst/>
              <a:ahLst/>
              <a:cxnLst/>
              <a:rect l="l" t="t" r="r" b="b"/>
              <a:pathLst>
                <a:path w="2918" h="10581" extrusionOk="0">
                  <a:moveTo>
                    <a:pt x="2659" y="0"/>
                  </a:moveTo>
                  <a:lnTo>
                    <a:pt x="732" y="161"/>
                  </a:lnTo>
                  <a:cubicBezTo>
                    <a:pt x="732" y="161"/>
                    <a:pt x="1" y="4898"/>
                    <a:pt x="1455" y="10581"/>
                  </a:cubicBezTo>
                  <a:lnTo>
                    <a:pt x="2392" y="10572"/>
                  </a:lnTo>
                  <a:cubicBezTo>
                    <a:pt x="2392" y="10572"/>
                    <a:pt x="2918" y="5353"/>
                    <a:pt x="2615" y="3114"/>
                  </a:cubicBezTo>
                  <a:cubicBezTo>
                    <a:pt x="2418" y="1704"/>
                    <a:pt x="2659" y="0"/>
                    <a:pt x="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>
              <a:off x="4477851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>
              <a:off x="433113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>
              <a:off x="432835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>
              <a:off x="4310880" y="3458429"/>
              <a:ext cx="357803" cy="1111760"/>
            </a:xfrm>
            <a:custGeom>
              <a:avLst/>
              <a:gdLst/>
              <a:ahLst/>
              <a:cxnLst/>
              <a:rect l="l" t="t" r="r" b="b"/>
              <a:pathLst>
                <a:path w="3480" h="10813" extrusionOk="0">
                  <a:moveTo>
                    <a:pt x="3355" y="0"/>
                  </a:moveTo>
                  <a:lnTo>
                    <a:pt x="723" y="250"/>
                  </a:lnTo>
                  <a:cubicBezTo>
                    <a:pt x="723" y="250"/>
                    <a:pt x="1" y="5094"/>
                    <a:pt x="1455" y="10777"/>
                  </a:cubicBezTo>
                  <a:lnTo>
                    <a:pt x="2383" y="10813"/>
                  </a:lnTo>
                  <a:cubicBezTo>
                    <a:pt x="2383" y="10813"/>
                    <a:pt x="3426" y="6629"/>
                    <a:pt x="3462" y="3257"/>
                  </a:cubicBezTo>
                  <a:cubicBezTo>
                    <a:pt x="3480" y="1829"/>
                    <a:pt x="3355" y="0"/>
                    <a:pt x="3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>
              <a:off x="4480627" y="4510429"/>
              <a:ext cx="78963" cy="5655"/>
            </a:xfrm>
            <a:custGeom>
              <a:avLst/>
              <a:gdLst/>
              <a:ahLst/>
              <a:cxnLst/>
              <a:rect l="l" t="t" r="r" b="b"/>
              <a:pathLst>
                <a:path w="768" h="55" extrusionOk="0">
                  <a:moveTo>
                    <a:pt x="45" y="1"/>
                  </a:moveTo>
                  <a:cubicBezTo>
                    <a:pt x="9" y="1"/>
                    <a:pt x="0" y="54"/>
                    <a:pt x="36" y="54"/>
                  </a:cubicBezTo>
                  <a:lnTo>
                    <a:pt x="732" y="54"/>
                  </a:lnTo>
                  <a:cubicBezTo>
                    <a:pt x="767" y="54"/>
                    <a:pt x="76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>
              <a:off x="4506845" y="3600005"/>
              <a:ext cx="101378" cy="53876"/>
            </a:xfrm>
            <a:custGeom>
              <a:avLst/>
              <a:gdLst/>
              <a:ahLst/>
              <a:cxnLst/>
              <a:rect l="l" t="t" r="r" b="b"/>
              <a:pathLst>
                <a:path w="986" h="524" extrusionOk="0">
                  <a:moveTo>
                    <a:pt x="36" y="0"/>
                  </a:moveTo>
                  <a:cubicBezTo>
                    <a:pt x="18" y="0"/>
                    <a:pt x="0" y="23"/>
                    <a:pt x="13" y="42"/>
                  </a:cubicBezTo>
                  <a:cubicBezTo>
                    <a:pt x="213" y="338"/>
                    <a:pt x="567" y="524"/>
                    <a:pt x="933" y="524"/>
                  </a:cubicBezTo>
                  <a:cubicBezTo>
                    <a:pt x="941" y="524"/>
                    <a:pt x="950" y="524"/>
                    <a:pt x="958" y="524"/>
                  </a:cubicBezTo>
                  <a:cubicBezTo>
                    <a:pt x="985" y="524"/>
                    <a:pt x="985" y="470"/>
                    <a:pt x="958" y="470"/>
                  </a:cubicBezTo>
                  <a:cubicBezTo>
                    <a:pt x="950" y="470"/>
                    <a:pt x="941" y="470"/>
                    <a:pt x="933" y="470"/>
                  </a:cubicBezTo>
                  <a:cubicBezTo>
                    <a:pt x="585" y="470"/>
                    <a:pt x="249" y="294"/>
                    <a:pt x="57" y="15"/>
                  </a:cubicBezTo>
                  <a:cubicBezTo>
                    <a:pt x="52" y="4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4450091" y="4093207"/>
              <a:ext cx="63027" cy="56961"/>
            </a:xfrm>
            <a:custGeom>
              <a:avLst/>
              <a:gdLst/>
              <a:ahLst/>
              <a:cxnLst/>
              <a:rect l="l" t="t" r="r" b="b"/>
              <a:pathLst>
                <a:path w="613" h="554" extrusionOk="0">
                  <a:moveTo>
                    <a:pt x="574" y="0"/>
                  </a:moveTo>
                  <a:cubicBezTo>
                    <a:pt x="568" y="0"/>
                    <a:pt x="562" y="3"/>
                    <a:pt x="556" y="9"/>
                  </a:cubicBezTo>
                  <a:lnTo>
                    <a:pt x="21" y="508"/>
                  </a:lnTo>
                  <a:cubicBezTo>
                    <a:pt x="1" y="528"/>
                    <a:pt x="16" y="553"/>
                    <a:pt x="36" y="553"/>
                  </a:cubicBezTo>
                  <a:cubicBezTo>
                    <a:pt x="42" y="553"/>
                    <a:pt x="50" y="551"/>
                    <a:pt x="56" y="544"/>
                  </a:cubicBezTo>
                  <a:lnTo>
                    <a:pt x="592" y="44"/>
                  </a:lnTo>
                  <a:cubicBezTo>
                    <a:pt x="612" y="30"/>
                    <a:pt x="595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4130234" y="2824885"/>
              <a:ext cx="545855" cy="753237"/>
            </a:xfrm>
            <a:custGeom>
              <a:avLst/>
              <a:gdLst/>
              <a:ahLst/>
              <a:cxnLst/>
              <a:rect l="l" t="t" r="r" b="b"/>
              <a:pathLst>
                <a:path w="5309" h="7326" extrusionOk="0">
                  <a:moveTo>
                    <a:pt x="3025" y="1"/>
                  </a:moveTo>
                  <a:cubicBezTo>
                    <a:pt x="2953" y="1"/>
                    <a:pt x="2879" y="4"/>
                    <a:pt x="2802" y="7"/>
                  </a:cubicBezTo>
                  <a:cubicBezTo>
                    <a:pt x="2516" y="16"/>
                    <a:pt x="2222" y="43"/>
                    <a:pt x="1936" y="96"/>
                  </a:cubicBezTo>
                  <a:cubicBezTo>
                    <a:pt x="1383" y="194"/>
                    <a:pt x="830" y="382"/>
                    <a:pt x="330" y="640"/>
                  </a:cubicBezTo>
                  <a:cubicBezTo>
                    <a:pt x="134" y="738"/>
                    <a:pt x="0" y="997"/>
                    <a:pt x="45" y="1211"/>
                  </a:cubicBezTo>
                  <a:cubicBezTo>
                    <a:pt x="72" y="1372"/>
                    <a:pt x="152" y="1523"/>
                    <a:pt x="214" y="1675"/>
                  </a:cubicBezTo>
                  <a:cubicBezTo>
                    <a:pt x="571" y="2451"/>
                    <a:pt x="839" y="3263"/>
                    <a:pt x="1026" y="4093"/>
                  </a:cubicBezTo>
                  <a:cubicBezTo>
                    <a:pt x="1124" y="4521"/>
                    <a:pt x="1196" y="4949"/>
                    <a:pt x="1249" y="5386"/>
                  </a:cubicBezTo>
                  <a:cubicBezTo>
                    <a:pt x="1276" y="5591"/>
                    <a:pt x="1338" y="6760"/>
                    <a:pt x="1321" y="6965"/>
                  </a:cubicBezTo>
                  <a:cubicBezTo>
                    <a:pt x="1303" y="7158"/>
                    <a:pt x="1985" y="7326"/>
                    <a:pt x="2797" y="7326"/>
                  </a:cubicBezTo>
                  <a:cubicBezTo>
                    <a:pt x="3636" y="7326"/>
                    <a:pt x="4614" y="7147"/>
                    <a:pt x="5103" y="6635"/>
                  </a:cubicBezTo>
                  <a:cubicBezTo>
                    <a:pt x="5308" y="6412"/>
                    <a:pt x="4898" y="4102"/>
                    <a:pt x="4836" y="3647"/>
                  </a:cubicBezTo>
                  <a:cubicBezTo>
                    <a:pt x="4720" y="2746"/>
                    <a:pt x="4497" y="1862"/>
                    <a:pt x="4175" y="1015"/>
                  </a:cubicBezTo>
                  <a:cubicBezTo>
                    <a:pt x="4068" y="729"/>
                    <a:pt x="3934" y="444"/>
                    <a:pt x="3711" y="230"/>
                  </a:cubicBezTo>
                  <a:cubicBezTo>
                    <a:pt x="3622" y="150"/>
                    <a:pt x="3533" y="96"/>
                    <a:pt x="3435" y="60"/>
                  </a:cubicBezTo>
                  <a:cubicBezTo>
                    <a:pt x="3304" y="13"/>
                    <a:pt x="3169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4242405" y="2872077"/>
              <a:ext cx="88834" cy="101789"/>
            </a:xfrm>
            <a:custGeom>
              <a:avLst/>
              <a:gdLst/>
              <a:ahLst/>
              <a:cxnLst/>
              <a:rect l="l" t="t" r="r" b="b"/>
              <a:pathLst>
                <a:path w="864" h="990" extrusionOk="0">
                  <a:moveTo>
                    <a:pt x="793" y="1"/>
                  </a:moveTo>
                  <a:cubicBezTo>
                    <a:pt x="783" y="1"/>
                    <a:pt x="774" y="7"/>
                    <a:pt x="774" y="21"/>
                  </a:cubicBezTo>
                  <a:cubicBezTo>
                    <a:pt x="783" y="119"/>
                    <a:pt x="783" y="217"/>
                    <a:pt x="756" y="306"/>
                  </a:cubicBezTo>
                  <a:cubicBezTo>
                    <a:pt x="720" y="476"/>
                    <a:pt x="631" y="636"/>
                    <a:pt x="506" y="752"/>
                  </a:cubicBezTo>
                  <a:cubicBezTo>
                    <a:pt x="444" y="815"/>
                    <a:pt x="372" y="859"/>
                    <a:pt x="301" y="895"/>
                  </a:cubicBezTo>
                  <a:cubicBezTo>
                    <a:pt x="247" y="925"/>
                    <a:pt x="184" y="947"/>
                    <a:pt x="124" y="947"/>
                  </a:cubicBezTo>
                  <a:cubicBezTo>
                    <a:pt x="96" y="947"/>
                    <a:pt x="68" y="942"/>
                    <a:pt x="42" y="931"/>
                  </a:cubicBezTo>
                  <a:cubicBezTo>
                    <a:pt x="39" y="930"/>
                    <a:pt x="37" y="929"/>
                    <a:pt x="34" y="929"/>
                  </a:cubicBezTo>
                  <a:cubicBezTo>
                    <a:pt x="12" y="929"/>
                    <a:pt x="1" y="958"/>
                    <a:pt x="24" y="966"/>
                  </a:cubicBezTo>
                  <a:cubicBezTo>
                    <a:pt x="60" y="982"/>
                    <a:pt x="97" y="989"/>
                    <a:pt x="133" y="989"/>
                  </a:cubicBezTo>
                  <a:cubicBezTo>
                    <a:pt x="198" y="989"/>
                    <a:pt x="262" y="968"/>
                    <a:pt x="319" y="940"/>
                  </a:cubicBezTo>
                  <a:cubicBezTo>
                    <a:pt x="658" y="770"/>
                    <a:pt x="863" y="386"/>
                    <a:pt x="818" y="21"/>
                  </a:cubicBezTo>
                  <a:cubicBezTo>
                    <a:pt x="814" y="7"/>
                    <a:pt x="803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3922960" y="2672205"/>
              <a:ext cx="317396" cy="224963"/>
            </a:xfrm>
            <a:custGeom>
              <a:avLst/>
              <a:gdLst/>
              <a:ahLst/>
              <a:cxnLst/>
              <a:rect l="l" t="t" r="r" b="b"/>
              <a:pathLst>
                <a:path w="3087" h="2188" extrusionOk="0">
                  <a:moveTo>
                    <a:pt x="1869" y="1"/>
                  </a:moveTo>
                  <a:cubicBezTo>
                    <a:pt x="1806" y="1"/>
                    <a:pt x="1746" y="34"/>
                    <a:pt x="1722" y="82"/>
                  </a:cubicBezTo>
                  <a:cubicBezTo>
                    <a:pt x="1686" y="59"/>
                    <a:pt x="1638" y="48"/>
                    <a:pt x="1590" y="48"/>
                  </a:cubicBezTo>
                  <a:cubicBezTo>
                    <a:pt x="1507" y="48"/>
                    <a:pt x="1422" y="80"/>
                    <a:pt x="1383" y="136"/>
                  </a:cubicBezTo>
                  <a:cubicBezTo>
                    <a:pt x="1347" y="127"/>
                    <a:pt x="1314" y="123"/>
                    <a:pt x="1280" y="123"/>
                  </a:cubicBezTo>
                  <a:cubicBezTo>
                    <a:pt x="1247" y="123"/>
                    <a:pt x="1213" y="127"/>
                    <a:pt x="1178" y="136"/>
                  </a:cubicBezTo>
                  <a:cubicBezTo>
                    <a:pt x="1106" y="163"/>
                    <a:pt x="1044" y="243"/>
                    <a:pt x="1080" y="314"/>
                  </a:cubicBezTo>
                  <a:cubicBezTo>
                    <a:pt x="1056" y="295"/>
                    <a:pt x="1017" y="287"/>
                    <a:pt x="976" y="287"/>
                  </a:cubicBezTo>
                  <a:cubicBezTo>
                    <a:pt x="924" y="287"/>
                    <a:pt x="869" y="299"/>
                    <a:pt x="839" y="314"/>
                  </a:cubicBezTo>
                  <a:cubicBezTo>
                    <a:pt x="776" y="341"/>
                    <a:pt x="732" y="395"/>
                    <a:pt x="723" y="457"/>
                  </a:cubicBezTo>
                  <a:cubicBezTo>
                    <a:pt x="714" y="455"/>
                    <a:pt x="705" y="455"/>
                    <a:pt x="696" y="455"/>
                  </a:cubicBezTo>
                  <a:cubicBezTo>
                    <a:pt x="661" y="455"/>
                    <a:pt x="626" y="466"/>
                    <a:pt x="598" y="466"/>
                  </a:cubicBezTo>
                  <a:cubicBezTo>
                    <a:pt x="590" y="464"/>
                    <a:pt x="582" y="464"/>
                    <a:pt x="575" y="464"/>
                  </a:cubicBezTo>
                  <a:cubicBezTo>
                    <a:pt x="541" y="464"/>
                    <a:pt x="513" y="480"/>
                    <a:pt x="491" y="502"/>
                  </a:cubicBezTo>
                  <a:cubicBezTo>
                    <a:pt x="464" y="528"/>
                    <a:pt x="455" y="582"/>
                    <a:pt x="482" y="609"/>
                  </a:cubicBezTo>
                  <a:cubicBezTo>
                    <a:pt x="402" y="618"/>
                    <a:pt x="295" y="635"/>
                    <a:pt x="232" y="680"/>
                  </a:cubicBezTo>
                  <a:cubicBezTo>
                    <a:pt x="161" y="725"/>
                    <a:pt x="116" y="823"/>
                    <a:pt x="161" y="885"/>
                  </a:cubicBezTo>
                  <a:cubicBezTo>
                    <a:pt x="89" y="885"/>
                    <a:pt x="27" y="948"/>
                    <a:pt x="9" y="1010"/>
                  </a:cubicBezTo>
                  <a:cubicBezTo>
                    <a:pt x="0" y="1082"/>
                    <a:pt x="36" y="1162"/>
                    <a:pt x="107" y="1189"/>
                  </a:cubicBezTo>
                  <a:cubicBezTo>
                    <a:pt x="63" y="1233"/>
                    <a:pt x="36" y="1367"/>
                    <a:pt x="72" y="1421"/>
                  </a:cubicBezTo>
                  <a:cubicBezTo>
                    <a:pt x="98" y="1461"/>
                    <a:pt x="150" y="1481"/>
                    <a:pt x="197" y="1481"/>
                  </a:cubicBezTo>
                  <a:cubicBezTo>
                    <a:pt x="213" y="1481"/>
                    <a:pt x="228" y="1479"/>
                    <a:pt x="241" y="1474"/>
                  </a:cubicBezTo>
                  <a:lnTo>
                    <a:pt x="241" y="1474"/>
                  </a:lnTo>
                  <a:cubicBezTo>
                    <a:pt x="232" y="1528"/>
                    <a:pt x="259" y="1590"/>
                    <a:pt x="303" y="1626"/>
                  </a:cubicBezTo>
                  <a:cubicBezTo>
                    <a:pt x="330" y="1652"/>
                    <a:pt x="370" y="1668"/>
                    <a:pt x="411" y="1668"/>
                  </a:cubicBezTo>
                  <a:cubicBezTo>
                    <a:pt x="426" y="1668"/>
                    <a:pt x="441" y="1666"/>
                    <a:pt x="455" y="1661"/>
                  </a:cubicBezTo>
                  <a:cubicBezTo>
                    <a:pt x="767" y="1795"/>
                    <a:pt x="1071" y="1965"/>
                    <a:pt x="1329" y="2188"/>
                  </a:cubicBezTo>
                  <a:lnTo>
                    <a:pt x="3087" y="1902"/>
                  </a:lnTo>
                  <a:cubicBezTo>
                    <a:pt x="2810" y="1403"/>
                    <a:pt x="2525" y="894"/>
                    <a:pt x="2248" y="386"/>
                  </a:cubicBezTo>
                  <a:cubicBezTo>
                    <a:pt x="2320" y="359"/>
                    <a:pt x="2293" y="234"/>
                    <a:pt x="2257" y="172"/>
                  </a:cubicBezTo>
                  <a:cubicBezTo>
                    <a:pt x="2236" y="135"/>
                    <a:pt x="2194" y="117"/>
                    <a:pt x="2152" y="117"/>
                  </a:cubicBezTo>
                  <a:cubicBezTo>
                    <a:pt x="2122" y="117"/>
                    <a:pt x="2092" y="126"/>
                    <a:pt x="2070" y="145"/>
                  </a:cubicBezTo>
                  <a:cubicBezTo>
                    <a:pt x="2052" y="82"/>
                    <a:pt x="1954" y="2"/>
                    <a:pt x="1891" y="2"/>
                  </a:cubicBezTo>
                  <a:cubicBezTo>
                    <a:pt x="1884" y="1"/>
                    <a:pt x="1877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4175164" y="2803500"/>
              <a:ext cx="132223" cy="148262"/>
            </a:xfrm>
            <a:custGeom>
              <a:avLst/>
              <a:gdLst/>
              <a:ahLst/>
              <a:cxnLst/>
              <a:rect l="l" t="t" r="r" b="b"/>
              <a:pathLst>
                <a:path w="1286" h="1442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68" y="1143"/>
                    <a:pt x="509" y="1285"/>
                    <a:pt x="741" y="1410"/>
                  </a:cubicBezTo>
                  <a:cubicBezTo>
                    <a:pt x="780" y="1431"/>
                    <a:pt x="821" y="1441"/>
                    <a:pt x="862" y="1441"/>
                  </a:cubicBezTo>
                  <a:cubicBezTo>
                    <a:pt x="925" y="1441"/>
                    <a:pt x="987" y="1418"/>
                    <a:pt x="1035" y="1375"/>
                  </a:cubicBezTo>
                  <a:cubicBezTo>
                    <a:pt x="1196" y="1223"/>
                    <a:pt x="1285" y="1009"/>
                    <a:pt x="1285" y="786"/>
                  </a:cubicBezTo>
                  <a:cubicBezTo>
                    <a:pt x="1285" y="688"/>
                    <a:pt x="1223" y="598"/>
                    <a:pt x="1133" y="563"/>
                  </a:cubicBezTo>
                  <a:cubicBezTo>
                    <a:pt x="741" y="402"/>
                    <a:pt x="366" y="215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>
              <a:off x="4175164" y="2803500"/>
              <a:ext cx="81739" cy="140448"/>
            </a:xfrm>
            <a:custGeom>
              <a:avLst/>
              <a:gdLst/>
              <a:ahLst/>
              <a:cxnLst/>
              <a:rect l="l" t="t" r="r" b="b"/>
              <a:pathLst>
                <a:path w="795" h="1366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41" y="1134"/>
                    <a:pt x="455" y="1250"/>
                    <a:pt x="661" y="1366"/>
                  </a:cubicBezTo>
                  <a:cubicBezTo>
                    <a:pt x="705" y="1268"/>
                    <a:pt x="741" y="1161"/>
                    <a:pt x="768" y="1045"/>
                  </a:cubicBezTo>
                  <a:cubicBezTo>
                    <a:pt x="794" y="795"/>
                    <a:pt x="768" y="554"/>
                    <a:pt x="643" y="340"/>
                  </a:cubicBezTo>
                  <a:cubicBezTo>
                    <a:pt x="429" y="233"/>
                    <a:pt x="215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>
              <a:off x="4003669" y="2762271"/>
              <a:ext cx="232161" cy="191342"/>
            </a:xfrm>
            <a:custGeom>
              <a:avLst/>
              <a:gdLst/>
              <a:ahLst/>
              <a:cxnLst/>
              <a:rect l="l" t="t" r="r" b="b"/>
              <a:pathLst>
                <a:path w="2258" h="1861" extrusionOk="0">
                  <a:moveTo>
                    <a:pt x="1552" y="0"/>
                  </a:moveTo>
                  <a:cubicBezTo>
                    <a:pt x="1472" y="9"/>
                    <a:pt x="1401" y="54"/>
                    <a:pt x="1374" y="125"/>
                  </a:cubicBezTo>
                  <a:cubicBezTo>
                    <a:pt x="1338" y="188"/>
                    <a:pt x="1365" y="277"/>
                    <a:pt x="1428" y="322"/>
                  </a:cubicBezTo>
                  <a:lnTo>
                    <a:pt x="1142" y="322"/>
                  </a:lnTo>
                  <a:cubicBezTo>
                    <a:pt x="1008" y="241"/>
                    <a:pt x="866" y="134"/>
                    <a:pt x="732" y="63"/>
                  </a:cubicBezTo>
                  <a:cubicBezTo>
                    <a:pt x="411" y="250"/>
                    <a:pt x="161" y="536"/>
                    <a:pt x="0" y="875"/>
                  </a:cubicBezTo>
                  <a:cubicBezTo>
                    <a:pt x="72" y="991"/>
                    <a:pt x="232" y="1151"/>
                    <a:pt x="250" y="1160"/>
                  </a:cubicBezTo>
                  <a:cubicBezTo>
                    <a:pt x="670" y="1460"/>
                    <a:pt x="1095" y="1860"/>
                    <a:pt x="1447" y="1860"/>
                  </a:cubicBezTo>
                  <a:cubicBezTo>
                    <a:pt x="1566" y="1860"/>
                    <a:pt x="1676" y="1815"/>
                    <a:pt x="1776" y="1704"/>
                  </a:cubicBezTo>
                  <a:cubicBezTo>
                    <a:pt x="2257" y="1160"/>
                    <a:pt x="2052" y="696"/>
                    <a:pt x="1749" y="473"/>
                  </a:cubicBezTo>
                  <a:cubicBezTo>
                    <a:pt x="1847" y="366"/>
                    <a:pt x="1838" y="197"/>
                    <a:pt x="1749" y="90"/>
                  </a:cubicBezTo>
                  <a:cubicBezTo>
                    <a:pt x="1695" y="36"/>
                    <a:pt x="1624" y="0"/>
                    <a:pt x="1552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4150386" y="2768645"/>
              <a:ext cx="13880" cy="30434"/>
            </a:xfrm>
            <a:custGeom>
              <a:avLst/>
              <a:gdLst/>
              <a:ahLst/>
              <a:cxnLst/>
              <a:rect l="l" t="t" r="r" b="b"/>
              <a:pathLst>
                <a:path w="135" h="296" extrusionOk="0">
                  <a:moveTo>
                    <a:pt x="108" y="1"/>
                  </a:moveTo>
                  <a:cubicBezTo>
                    <a:pt x="45" y="1"/>
                    <a:pt x="1" y="54"/>
                    <a:pt x="1" y="117"/>
                  </a:cubicBezTo>
                  <a:cubicBezTo>
                    <a:pt x="1" y="188"/>
                    <a:pt x="45" y="242"/>
                    <a:pt x="90" y="286"/>
                  </a:cubicBezTo>
                  <a:cubicBezTo>
                    <a:pt x="99" y="295"/>
                    <a:pt x="117" y="295"/>
                    <a:pt x="125" y="295"/>
                  </a:cubicBezTo>
                  <a:cubicBezTo>
                    <a:pt x="125" y="286"/>
                    <a:pt x="134" y="268"/>
                    <a:pt x="125" y="260"/>
                  </a:cubicBezTo>
                  <a:cubicBezTo>
                    <a:pt x="90" y="224"/>
                    <a:pt x="45" y="179"/>
                    <a:pt x="36" y="126"/>
                  </a:cubicBezTo>
                  <a:cubicBezTo>
                    <a:pt x="36" y="90"/>
                    <a:pt x="63" y="36"/>
                    <a:pt x="99" y="36"/>
                  </a:cubicBezTo>
                  <a:cubicBezTo>
                    <a:pt x="108" y="36"/>
                    <a:pt x="117" y="36"/>
                    <a:pt x="125" y="19"/>
                  </a:cubicBezTo>
                  <a:cubicBezTo>
                    <a:pt x="125" y="10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4163238" y="2911764"/>
              <a:ext cx="12030" cy="1244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108" y="0"/>
                  </a:moveTo>
                  <a:cubicBezTo>
                    <a:pt x="99" y="0"/>
                    <a:pt x="90" y="0"/>
                    <a:pt x="81" y="9"/>
                  </a:cubicBezTo>
                  <a:cubicBezTo>
                    <a:pt x="54" y="36"/>
                    <a:pt x="36" y="63"/>
                    <a:pt x="9" y="90"/>
                  </a:cubicBezTo>
                  <a:cubicBezTo>
                    <a:pt x="0" y="99"/>
                    <a:pt x="9" y="108"/>
                    <a:pt x="18" y="116"/>
                  </a:cubicBezTo>
                  <a:cubicBezTo>
                    <a:pt x="21" y="119"/>
                    <a:pt x="24" y="120"/>
                    <a:pt x="26" y="120"/>
                  </a:cubicBezTo>
                  <a:cubicBezTo>
                    <a:pt x="32" y="120"/>
                    <a:pt x="39" y="114"/>
                    <a:pt x="45" y="108"/>
                  </a:cubicBezTo>
                  <a:cubicBezTo>
                    <a:pt x="63" y="81"/>
                    <a:pt x="90" y="54"/>
                    <a:pt x="108" y="36"/>
                  </a:cubicBezTo>
                  <a:cubicBezTo>
                    <a:pt x="116" y="27"/>
                    <a:pt x="116" y="9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1"/>
            <p:cNvSpPr/>
            <p:nvPr/>
          </p:nvSpPr>
          <p:spPr>
            <a:xfrm>
              <a:off x="4053432" y="2801135"/>
              <a:ext cx="38145" cy="34032"/>
            </a:xfrm>
            <a:custGeom>
              <a:avLst/>
              <a:gdLst/>
              <a:ahLst/>
              <a:cxnLst/>
              <a:rect l="l" t="t" r="r" b="b"/>
              <a:pathLst>
                <a:path w="371" h="331" extrusionOk="0">
                  <a:moveTo>
                    <a:pt x="341" y="0"/>
                  </a:moveTo>
                  <a:cubicBezTo>
                    <a:pt x="337" y="0"/>
                    <a:pt x="332" y="2"/>
                    <a:pt x="328" y="6"/>
                  </a:cubicBezTo>
                  <a:cubicBezTo>
                    <a:pt x="283" y="68"/>
                    <a:pt x="230" y="131"/>
                    <a:pt x="185" y="184"/>
                  </a:cubicBezTo>
                  <a:cubicBezTo>
                    <a:pt x="152" y="234"/>
                    <a:pt x="103" y="292"/>
                    <a:pt x="46" y="292"/>
                  </a:cubicBezTo>
                  <a:cubicBezTo>
                    <a:pt x="42" y="292"/>
                    <a:pt x="38" y="292"/>
                    <a:pt x="34" y="291"/>
                  </a:cubicBezTo>
                  <a:cubicBezTo>
                    <a:pt x="31" y="291"/>
                    <a:pt x="29" y="290"/>
                    <a:pt x="27" y="290"/>
                  </a:cubicBezTo>
                  <a:cubicBezTo>
                    <a:pt x="6" y="290"/>
                    <a:pt x="0" y="327"/>
                    <a:pt x="25" y="327"/>
                  </a:cubicBezTo>
                  <a:cubicBezTo>
                    <a:pt x="34" y="329"/>
                    <a:pt x="44" y="331"/>
                    <a:pt x="53" y="331"/>
                  </a:cubicBezTo>
                  <a:cubicBezTo>
                    <a:pt x="112" y="331"/>
                    <a:pt x="163" y="284"/>
                    <a:pt x="194" y="238"/>
                  </a:cubicBezTo>
                  <a:cubicBezTo>
                    <a:pt x="257" y="167"/>
                    <a:pt x="310" y="95"/>
                    <a:pt x="364" y="33"/>
                  </a:cubicBezTo>
                  <a:cubicBezTo>
                    <a:pt x="371" y="19"/>
                    <a:pt x="356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1"/>
            <p:cNvSpPr/>
            <p:nvPr/>
          </p:nvSpPr>
          <p:spPr>
            <a:xfrm>
              <a:off x="4029784" y="2847402"/>
              <a:ext cx="19844" cy="30331"/>
            </a:xfrm>
            <a:custGeom>
              <a:avLst/>
              <a:gdLst/>
              <a:ahLst/>
              <a:cxnLst/>
              <a:rect l="l" t="t" r="r" b="b"/>
              <a:pathLst>
                <a:path w="193" h="295" extrusionOk="0">
                  <a:moveTo>
                    <a:pt x="141" y="1"/>
                  </a:moveTo>
                  <a:cubicBezTo>
                    <a:pt x="121" y="1"/>
                    <a:pt x="123" y="38"/>
                    <a:pt x="148" y="38"/>
                  </a:cubicBezTo>
                  <a:cubicBezTo>
                    <a:pt x="148" y="38"/>
                    <a:pt x="157" y="47"/>
                    <a:pt x="157" y="56"/>
                  </a:cubicBezTo>
                  <a:cubicBezTo>
                    <a:pt x="157" y="64"/>
                    <a:pt x="148" y="73"/>
                    <a:pt x="139" y="82"/>
                  </a:cubicBezTo>
                  <a:cubicBezTo>
                    <a:pt x="130" y="100"/>
                    <a:pt x="112" y="118"/>
                    <a:pt x="94" y="145"/>
                  </a:cubicBezTo>
                  <a:cubicBezTo>
                    <a:pt x="67" y="180"/>
                    <a:pt x="41" y="225"/>
                    <a:pt x="14" y="261"/>
                  </a:cubicBezTo>
                  <a:cubicBezTo>
                    <a:pt x="1" y="280"/>
                    <a:pt x="16" y="295"/>
                    <a:pt x="29" y="295"/>
                  </a:cubicBezTo>
                  <a:cubicBezTo>
                    <a:pt x="34" y="295"/>
                    <a:pt x="38" y="292"/>
                    <a:pt x="41" y="287"/>
                  </a:cubicBezTo>
                  <a:cubicBezTo>
                    <a:pt x="76" y="234"/>
                    <a:pt x="121" y="180"/>
                    <a:pt x="157" y="127"/>
                  </a:cubicBezTo>
                  <a:cubicBezTo>
                    <a:pt x="174" y="109"/>
                    <a:pt x="192" y="82"/>
                    <a:pt x="192" y="47"/>
                  </a:cubicBezTo>
                  <a:cubicBezTo>
                    <a:pt x="192" y="20"/>
                    <a:pt x="174" y="2"/>
                    <a:pt x="148" y="2"/>
                  </a:cubicBezTo>
                  <a:cubicBezTo>
                    <a:pt x="145" y="1"/>
                    <a:pt x="14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4078416" y="2866114"/>
              <a:ext cx="49866" cy="41538"/>
            </a:xfrm>
            <a:custGeom>
              <a:avLst/>
              <a:gdLst/>
              <a:ahLst/>
              <a:cxnLst/>
              <a:rect l="l" t="t" r="r" b="b"/>
              <a:pathLst>
                <a:path w="485" h="404" extrusionOk="0">
                  <a:moveTo>
                    <a:pt x="32" y="0"/>
                  </a:moveTo>
                  <a:cubicBezTo>
                    <a:pt x="16" y="0"/>
                    <a:pt x="1" y="15"/>
                    <a:pt x="14" y="34"/>
                  </a:cubicBezTo>
                  <a:cubicBezTo>
                    <a:pt x="40" y="88"/>
                    <a:pt x="67" y="150"/>
                    <a:pt x="103" y="213"/>
                  </a:cubicBezTo>
                  <a:cubicBezTo>
                    <a:pt x="112" y="239"/>
                    <a:pt x="130" y="266"/>
                    <a:pt x="139" y="293"/>
                  </a:cubicBezTo>
                  <a:cubicBezTo>
                    <a:pt x="156" y="320"/>
                    <a:pt x="165" y="346"/>
                    <a:pt x="183" y="364"/>
                  </a:cubicBezTo>
                  <a:cubicBezTo>
                    <a:pt x="204" y="391"/>
                    <a:pt x="240" y="403"/>
                    <a:pt x="275" y="403"/>
                  </a:cubicBezTo>
                  <a:cubicBezTo>
                    <a:pt x="286" y="403"/>
                    <a:pt x="298" y="402"/>
                    <a:pt x="308" y="400"/>
                  </a:cubicBezTo>
                  <a:cubicBezTo>
                    <a:pt x="362" y="391"/>
                    <a:pt x="406" y="355"/>
                    <a:pt x="460" y="355"/>
                  </a:cubicBezTo>
                  <a:cubicBezTo>
                    <a:pt x="484" y="355"/>
                    <a:pt x="479" y="318"/>
                    <a:pt x="464" y="318"/>
                  </a:cubicBezTo>
                  <a:cubicBezTo>
                    <a:pt x="463" y="318"/>
                    <a:pt x="461" y="319"/>
                    <a:pt x="460" y="320"/>
                  </a:cubicBezTo>
                  <a:cubicBezTo>
                    <a:pt x="400" y="320"/>
                    <a:pt x="329" y="363"/>
                    <a:pt x="272" y="363"/>
                  </a:cubicBezTo>
                  <a:cubicBezTo>
                    <a:pt x="244" y="363"/>
                    <a:pt x="219" y="352"/>
                    <a:pt x="201" y="320"/>
                  </a:cubicBezTo>
                  <a:cubicBezTo>
                    <a:pt x="174" y="266"/>
                    <a:pt x="147" y="213"/>
                    <a:pt x="121" y="168"/>
                  </a:cubicBezTo>
                  <a:cubicBezTo>
                    <a:pt x="94" y="114"/>
                    <a:pt x="76" y="61"/>
                    <a:pt x="49" y="7"/>
                  </a:cubicBezTo>
                  <a:cubicBezTo>
                    <a:pt x="44" y="2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4086435" y="2820978"/>
              <a:ext cx="21900" cy="27761"/>
            </a:xfrm>
            <a:custGeom>
              <a:avLst/>
              <a:gdLst/>
              <a:ahLst/>
              <a:cxnLst/>
              <a:rect l="l" t="t" r="r" b="b"/>
              <a:pathLst>
                <a:path w="213" h="270" extrusionOk="0">
                  <a:moveTo>
                    <a:pt x="177" y="0"/>
                  </a:moveTo>
                  <a:cubicBezTo>
                    <a:pt x="163" y="0"/>
                    <a:pt x="150" y="9"/>
                    <a:pt x="150" y="27"/>
                  </a:cubicBezTo>
                  <a:cubicBezTo>
                    <a:pt x="159" y="107"/>
                    <a:pt x="105" y="188"/>
                    <a:pt x="25" y="214"/>
                  </a:cubicBezTo>
                  <a:cubicBezTo>
                    <a:pt x="0" y="231"/>
                    <a:pt x="13" y="269"/>
                    <a:pt x="36" y="269"/>
                  </a:cubicBezTo>
                  <a:cubicBezTo>
                    <a:pt x="38" y="269"/>
                    <a:pt x="40" y="269"/>
                    <a:pt x="43" y="268"/>
                  </a:cubicBezTo>
                  <a:cubicBezTo>
                    <a:pt x="141" y="232"/>
                    <a:pt x="212" y="134"/>
                    <a:pt x="203" y="27"/>
                  </a:cubicBezTo>
                  <a:cubicBezTo>
                    <a:pt x="203" y="9"/>
                    <a:pt x="19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>
              <a:off x="4055899" y="2869609"/>
              <a:ext cx="19432" cy="22414"/>
            </a:xfrm>
            <a:custGeom>
              <a:avLst/>
              <a:gdLst/>
              <a:ahLst/>
              <a:cxnLst/>
              <a:rect l="l" t="t" r="r" b="b"/>
              <a:pathLst>
                <a:path w="189" h="218" extrusionOk="0">
                  <a:moveTo>
                    <a:pt x="161" y="0"/>
                  </a:moveTo>
                  <a:cubicBezTo>
                    <a:pt x="143" y="0"/>
                    <a:pt x="135" y="18"/>
                    <a:pt x="135" y="27"/>
                  </a:cubicBezTo>
                  <a:cubicBezTo>
                    <a:pt x="135" y="36"/>
                    <a:pt x="135" y="45"/>
                    <a:pt x="135" y="54"/>
                  </a:cubicBezTo>
                  <a:cubicBezTo>
                    <a:pt x="135" y="54"/>
                    <a:pt x="135" y="63"/>
                    <a:pt x="135" y="63"/>
                  </a:cubicBezTo>
                  <a:cubicBezTo>
                    <a:pt x="135" y="63"/>
                    <a:pt x="126" y="71"/>
                    <a:pt x="126" y="71"/>
                  </a:cubicBezTo>
                  <a:cubicBezTo>
                    <a:pt x="126" y="89"/>
                    <a:pt x="117" y="98"/>
                    <a:pt x="108" y="116"/>
                  </a:cubicBezTo>
                  <a:cubicBezTo>
                    <a:pt x="81" y="143"/>
                    <a:pt x="54" y="161"/>
                    <a:pt x="27" y="161"/>
                  </a:cubicBezTo>
                  <a:cubicBezTo>
                    <a:pt x="10" y="170"/>
                    <a:pt x="1" y="187"/>
                    <a:pt x="10" y="196"/>
                  </a:cubicBezTo>
                  <a:cubicBezTo>
                    <a:pt x="10" y="209"/>
                    <a:pt x="19" y="218"/>
                    <a:pt x="31" y="218"/>
                  </a:cubicBezTo>
                  <a:cubicBezTo>
                    <a:pt x="36" y="218"/>
                    <a:pt x="41" y="217"/>
                    <a:pt x="45" y="214"/>
                  </a:cubicBezTo>
                  <a:cubicBezTo>
                    <a:pt x="126" y="196"/>
                    <a:pt x="188" y="116"/>
                    <a:pt x="188" y="27"/>
                  </a:cubicBezTo>
                  <a:cubicBezTo>
                    <a:pt x="188" y="9"/>
                    <a:pt x="17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>
              <a:off x="4141955" y="2883284"/>
              <a:ext cx="37014" cy="24059"/>
            </a:xfrm>
            <a:custGeom>
              <a:avLst/>
              <a:gdLst/>
              <a:ahLst/>
              <a:cxnLst/>
              <a:rect l="l" t="t" r="r" b="b"/>
              <a:pathLst>
                <a:path w="360" h="234" extrusionOk="0">
                  <a:moveTo>
                    <a:pt x="315" y="1"/>
                  </a:moveTo>
                  <a:cubicBezTo>
                    <a:pt x="207" y="37"/>
                    <a:pt x="100" y="99"/>
                    <a:pt x="20" y="188"/>
                  </a:cubicBezTo>
                  <a:cubicBezTo>
                    <a:pt x="0" y="208"/>
                    <a:pt x="20" y="233"/>
                    <a:pt x="39" y="233"/>
                  </a:cubicBezTo>
                  <a:cubicBezTo>
                    <a:pt x="45" y="233"/>
                    <a:pt x="51" y="231"/>
                    <a:pt x="56" y="224"/>
                  </a:cubicBezTo>
                  <a:cubicBezTo>
                    <a:pt x="136" y="135"/>
                    <a:pt x="225" y="81"/>
                    <a:pt x="332" y="54"/>
                  </a:cubicBezTo>
                  <a:cubicBezTo>
                    <a:pt x="350" y="54"/>
                    <a:pt x="359" y="37"/>
                    <a:pt x="350" y="19"/>
                  </a:cubicBezTo>
                  <a:cubicBezTo>
                    <a:pt x="350" y="1"/>
                    <a:pt x="332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4234797" y="3256604"/>
              <a:ext cx="226609" cy="88217"/>
            </a:xfrm>
            <a:custGeom>
              <a:avLst/>
              <a:gdLst/>
              <a:ahLst/>
              <a:cxnLst/>
              <a:rect l="l" t="t" r="r" b="b"/>
              <a:pathLst>
                <a:path w="2204" h="858" extrusionOk="0">
                  <a:moveTo>
                    <a:pt x="2070" y="1"/>
                  </a:moveTo>
                  <a:cubicBezTo>
                    <a:pt x="1383" y="63"/>
                    <a:pt x="794" y="117"/>
                    <a:pt x="0" y="277"/>
                  </a:cubicBezTo>
                  <a:cubicBezTo>
                    <a:pt x="9" y="393"/>
                    <a:pt x="9" y="491"/>
                    <a:pt x="18" y="607"/>
                  </a:cubicBezTo>
                  <a:cubicBezTo>
                    <a:pt x="714" y="759"/>
                    <a:pt x="1446" y="839"/>
                    <a:pt x="2177" y="857"/>
                  </a:cubicBezTo>
                  <a:cubicBezTo>
                    <a:pt x="2204" y="563"/>
                    <a:pt x="2150" y="277"/>
                    <a:pt x="207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4166014" y="3263698"/>
              <a:ext cx="131194" cy="75056"/>
            </a:xfrm>
            <a:custGeom>
              <a:avLst/>
              <a:gdLst/>
              <a:ahLst/>
              <a:cxnLst/>
              <a:rect l="l" t="t" r="r" b="b"/>
              <a:pathLst>
                <a:path w="1276" h="730" extrusionOk="0">
                  <a:moveTo>
                    <a:pt x="259" y="0"/>
                  </a:moveTo>
                  <a:cubicBezTo>
                    <a:pt x="192" y="0"/>
                    <a:pt x="121" y="15"/>
                    <a:pt x="72" y="57"/>
                  </a:cubicBezTo>
                  <a:cubicBezTo>
                    <a:pt x="0" y="119"/>
                    <a:pt x="0" y="217"/>
                    <a:pt x="9" y="315"/>
                  </a:cubicBezTo>
                  <a:cubicBezTo>
                    <a:pt x="9" y="440"/>
                    <a:pt x="27" y="583"/>
                    <a:pt x="125" y="663"/>
                  </a:cubicBezTo>
                  <a:cubicBezTo>
                    <a:pt x="184" y="716"/>
                    <a:pt x="268" y="730"/>
                    <a:pt x="351" y="730"/>
                  </a:cubicBezTo>
                  <a:cubicBezTo>
                    <a:pt x="380" y="730"/>
                    <a:pt x="409" y="728"/>
                    <a:pt x="437" y="726"/>
                  </a:cubicBezTo>
                  <a:cubicBezTo>
                    <a:pt x="741" y="708"/>
                    <a:pt x="1035" y="610"/>
                    <a:pt x="1276" y="449"/>
                  </a:cubicBezTo>
                  <a:lnTo>
                    <a:pt x="1231" y="155"/>
                  </a:lnTo>
                  <a:cubicBezTo>
                    <a:pt x="928" y="75"/>
                    <a:pt x="625" y="21"/>
                    <a:pt x="312" y="3"/>
                  </a:cubicBezTo>
                  <a:cubicBezTo>
                    <a:pt x="295" y="1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4130234" y="3264932"/>
              <a:ext cx="53259" cy="62410"/>
            </a:xfrm>
            <a:custGeom>
              <a:avLst/>
              <a:gdLst/>
              <a:ahLst/>
              <a:cxnLst/>
              <a:rect l="l" t="t" r="r" b="b"/>
              <a:pathLst>
                <a:path w="518" h="607" extrusionOk="0">
                  <a:moveTo>
                    <a:pt x="509" y="0"/>
                  </a:moveTo>
                  <a:cubicBezTo>
                    <a:pt x="375" y="18"/>
                    <a:pt x="250" y="36"/>
                    <a:pt x="125" y="54"/>
                  </a:cubicBezTo>
                  <a:cubicBezTo>
                    <a:pt x="81" y="152"/>
                    <a:pt x="36" y="241"/>
                    <a:pt x="0" y="339"/>
                  </a:cubicBezTo>
                  <a:cubicBezTo>
                    <a:pt x="18" y="419"/>
                    <a:pt x="27" y="526"/>
                    <a:pt x="45" y="607"/>
                  </a:cubicBezTo>
                  <a:cubicBezTo>
                    <a:pt x="125" y="562"/>
                    <a:pt x="161" y="437"/>
                    <a:pt x="125" y="357"/>
                  </a:cubicBezTo>
                  <a:cubicBezTo>
                    <a:pt x="152" y="321"/>
                    <a:pt x="179" y="259"/>
                    <a:pt x="206" y="223"/>
                  </a:cubicBezTo>
                  <a:cubicBezTo>
                    <a:pt x="313" y="205"/>
                    <a:pt x="420" y="178"/>
                    <a:pt x="518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4140310" y="3284158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18" y="0"/>
                  </a:moveTo>
                  <a:cubicBezTo>
                    <a:pt x="384" y="27"/>
                    <a:pt x="259" y="45"/>
                    <a:pt x="134" y="63"/>
                  </a:cubicBezTo>
                  <a:cubicBezTo>
                    <a:pt x="90" y="152"/>
                    <a:pt x="45" y="250"/>
                    <a:pt x="0" y="348"/>
                  </a:cubicBezTo>
                  <a:cubicBezTo>
                    <a:pt x="18" y="429"/>
                    <a:pt x="36" y="527"/>
                    <a:pt x="54" y="607"/>
                  </a:cubicBezTo>
                  <a:cubicBezTo>
                    <a:pt x="134" y="562"/>
                    <a:pt x="170" y="446"/>
                    <a:pt x="134" y="366"/>
                  </a:cubicBezTo>
                  <a:cubicBezTo>
                    <a:pt x="161" y="330"/>
                    <a:pt x="188" y="268"/>
                    <a:pt x="215" y="232"/>
                  </a:cubicBezTo>
                  <a:cubicBezTo>
                    <a:pt x="322" y="214"/>
                    <a:pt x="429" y="188"/>
                    <a:pt x="527" y="17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4154087" y="3294234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1"/>
                  </a:moveTo>
                  <a:cubicBezTo>
                    <a:pt x="384" y="18"/>
                    <a:pt x="250" y="45"/>
                    <a:pt x="125" y="63"/>
                  </a:cubicBezTo>
                  <a:cubicBezTo>
                    <a:pt x="89" y="152"/>
                    <a:pt x="36" y="250"/>
                    <a:pt x="0" y="348"/>
                  </a:cubicBezTo>
                  <a:cubicBezTo>
                    <a:pt x="18" y="429"/>
                    <a:pt x="27" y="527"/>
                    <a:pt x="54" y="607"/>
                  </a:cubicBezTo>
                  <a:cubicBezTo>
                    <a:pt x="125" y="563"/>
                    <a:pt x="170" y="447"/>
                    <a:pt x="125" y="366"/>
                  </a:cubicBezTo>
                  <a:cubicBezTo>
                    <a:pt x="152" y="331"/>
                    <a:pt x="179" y="268"/>
                    <a:pt x="205" y="232"/>
                  </a:cubicBezTo>
                  <a:cubicBezTo>
                    <a:pt x="313" y="215"/>
                    <a:pt x="420" y="188"/>
                    <a:pt x="527" y="170"/>
                  </a:cubicBezTo>
                  <a:lnTo>
                    <a:pt x="509" y="1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4166939" y="3306161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0"/>
                  </a:moveTo>
                  <a:cubicBezTo>
                    <a:pt x="384" y="18"/>
                    <a:pt x="259" y="36"/>
                    <a:pt x="125" y="54"/>
                  </a:cubicBezTo>
                  <a:cubicBezTo>
                    <a:pt x="89" y="152"/>
                    <a:pt x="36" y="241"/>
                    <a:pt x="0" y="339"/>
                  </a:cubicBezTo>
                  <a:cubicBezTo>
                    <a:pt x="18" y="420"/>
                    <a:pt x="36" y="518"/>
                    <a:pt x="54" y="607"/>
                  </a:cubicBezTo>
                  <a:cubicBezTo>
                    <a:pt x="125" y="563"/>
                    <a:pt x="170" y="438"/>
                    <a:pt x="125" y="357"/>
                  </a:cubicBezTo>
                  <a:cubicBezTo>
                    <a:pt x="161" y="322"/>
                    <a:pt x="179" y="259"/>
                    <a:pt x="214" y="224"/>
                  </a:cubicBezTo>
                  <a:cubicBezTo>
                    <a:pt x="312" y="206"/>
                    <a:pt x="419" y="179"/>
                    <a:pt x="527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4444231" y="3248173"/>
              <a:ext cx="21797" cy="112687"/>
            </a:xfrm>
            <a:custGeom>
              <a:avLst/>
              <a:gdLst/>
              <a:ahLst/>
              <a:cxnLst/>
              <a:rect l="l" t="t" r="r" b="b"/>
              <a:pathLst>
                <a:path w="212" h="1096" extrusionOk="0">
                  <a:moveTo>
                    <a:pt x="36" y="1"/>
                  </a:moveTo>
                  <a:cubicBezTo>
                    <a:pt x="19" y="1"/>
                    <a:pt x="1" y="16"/>
                    <a:pt x="6" y="38"/>
                  </a:cubicBezTo>
                  <a:cubicBezTo>
                    <a:pt x="122" y="368"/>
                    <a:pt x="158" y="716"/>
                    <a:pt x="104" y="1064"/>
                  </a:cubicBezTo>
                  <a:cubicBezTo>
                    <a:pt x="99" y="1084"/>
                    <a:pt x="114" y="1096"/>
                    <a:pt x="129" y="1096"/>
                  </a:cubicBezTo>
                  <a:cubicBezTo>
                    <a:pt x="141" y="1096"/>
                    <a:pt x="154" y="1089"/>
                    <a:pt x="158" y="1073"/>
                  </a:cubicBezTo>
                  <a:cubicBezTo>
                    <a:pt x="211" y="725"/>
                    <a:pt x="185" y="359"/>
                    <a:pt x="60" y="20"/>
                  </a:cubicBezTo>
                  <a:cubicBezTo>
                    <a:pt x="56" y="7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1"/>
            <p:cNvSpPr/>
            <p:nvPr/>
          </p:nvSpPr>
          <p:spPr>
            <a:xfrm>
              <a:off x="4444231" y="3236350"/>
              <a:ext cx="65494" cy="17685"/>
            </a:xfrm>
            <a:custGeom>
              <a:avLst/>
              <a:gdLst/>
              <a:ahLst/>
              <a:cxnLst/>
              <a:rect l="l" t="t" r="r" b="b"/>
              <a:pathLst>
                <a:path w="637" h="172" extrusionOk="0">
                  <a:moveTo>
                    <a:pt x="594" y="1"/>
                  </a:moveTo>
                  <a:cubicBezTo>
                    <a:pt x="591" y="1"/>
                    <a:pt x="589" y="1"/>
                    <a:pt x="586" y="2"/>
                  </a:cubicBezTo>
                  <a:cubicBezTo>
                    <a:pt x="399" y="37"/>
                    <a:pt x="211" y="82"/>
                    <a:pt x="33" y="117"/>
                  </a:cubicBezTo>
                  <a:cubicBezTo>
                    <a:pt x="0" y="126"/>
                    <a:pt x="13" y="172"/>
                    <a:pt x="36" y="172"/>
                  </a:cubicBezTo>
                  <a:cubicBezTo>
                    <a:pt x="38" y="172"/>
                    <a:pt x="40" y="172"/>
                    <a:pt x="42" y="171"/>
                  </a:cubicBezTo>
                  <a:cubicBezTo>
                    <a:pt x="229" y="135"/>
                    <a:pt x="417" y="91"/>
                    <a:pt x="604" y="55"/>
                  </a:cubicBezTo>
                  <a:cubicBezTo>
                    <a:pt x="637" y="47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1"/>
            <p:cNvSpPr/>
            <p:nvPr/>
          </p:nvSpPr>
          <p:spPr>
            <a:xfrm>
              <a:off x="4430454" y="2994632"/>
              <a:ext cx="79169" cy="246555"/>
            </a:xfrm>
            <a:custGeom>
              <a:avLst/>
              <a:gdLst/>
              <a:ahLst/>
              <a:cxnLst/>
              <a:rect l="l" t="t" r="r" b="b"/>
              <a:pathLst>
                <a:path w="770" h="2398" extrusionOk="0">
                  <a:moveTo>
                    <a:pt x="39" y="0"/>
                  </a:moveTo>
                  <a:cubicBezTo>
                    <a:pt x="20" y="0"/>
                    <a:pt x="0" y="23"/>
                    <a:pt x="6" y="42"/>
                  </a:cubicBezTo>
                  <a:cubicBezTo>
                    <a:pt x="301" y="613"/>
                    <a:pt x="506" y="1220"/>
                    <a:pt x="631" y="1835"/>
                  </a:cubicBezTo>
                  <a:cubicBezTo>
                    <a:pt x="667" y="2014"/>
                    <a:pt x="693" y="2192"/>
                    <a:pt x="711" y="2370"/>
                  </a:cubicBezTo>
                  <a:cubicBezTo>
                    <a:pt x="716" y="2388"/>
                    <a:pt x="731" y="2397"/>
                    <a:pt x="745" y="2397"/>
                  </a:cubicBezTo>
                  <a:cubicBezTo>
                    <a:pt x="758" y="2397"/>
                    <a:pt x="769" y="2388"/>
                    <a:pt x="765" y="2370"/>
                  </a:cubicBezTo>
                  <a:cubicBezTo>
                    <a:pt x="693" y="1737"/>
                    <a:pt x="533" y="1104"/>
                    <a:pt x="283" y="506"/>
                  </a:cubicBezTo>
                  <a:cubicBezTo>
                    <a:pt x="212" y="336"/>
                    <a:pt x="140" y="176"/>
                    <a:pt x="60" y="15"/>
                  </a:cubicBez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1"/>
            <p:cNvSpPr/>
            <p:nvPr/>
          </p:nvSpPr>
          <p:spPr>
            <a:xfrm>
              <a:off x="4453998" y="2960189"/>
              <a:ext cx="169751" cy="401089"/>
            </a:xfrm>
            <a:custGeom>
              <a:avLst/>
              <a:gdLst/>
              <a:ahLst/>
              <a:cxnLst/>
              <a:rect l="l" t="t" r="r" b="b"/>
              <a:pathLst>
                <a:path w="1651" h="3901" extrusionOk="0">
                  <a:moveTo>
                    <a:pt x="1099" y="0"/>
                  </a:moveTo>
                  <a:cubicBezTo>
                    <a:pt x="1083" y="0"/>
                    <a:pt x="1066" y="13"/>
                    <a:pt x="1071" y="29"/>
                  </a:cubicBezTo>
                  <a:cubicBezTo>
                    <a:pt x="1321" y="671"/>
                    <a:pt x="1472" y="1349"/>
                    <a:pt x="1535" y="2036"/>
                  </a:cubicBezTo>
                  <a:cubicBezTo>
                    <a:pt x="1571" y="2375"/>
                    <a:pt x="1571" y="2723"/>
                    <a:pt x="1553" y="3062"/>
                  </a:cubicBezTo>
                  <a:cubicBezTo>
                    <a:pt x="1544" y="3232"/>
                    <a:pt x="1544" y="3401"/>
                    <a:pt x="1508" y="3571"/>
                  </a:cubicBezTo>
                  <a:cubicBezTo>
                    <a:pt x="1499" y="3642"/>
                    <a:pt x="1472" y="3713"/>
                    <a:pt x="1410" y="3749"/>
                  </a:cubicBezTo>
                  <a:cubicBezTo>
                    <a:pt x="1348" y="3785"/>
                    <a:pt x="1285" y="3794"/>
                    <a:pt x="1214" y="3803"/>
                  </a:cubicBezTo>
                  <a:cubicBezTo>
                    <a:pt x="1026" y="3812"/>
                    <a:pt x="830" y="3812"/>
                    <a:pt x="634" y="3820"/>
                  </a:cubicBezTo>
                  <a:cubicBezTo>
                    <a:pt x="438" y="3829"/>
                    <a:pt x="232" y="3838"/>
                    <a:pt x="36" y="3847"/>
                  </a:cubicBezTo>
                  <a:cubicBezTo>
                    <a:pt x="0" y="3847"/>
                    <a:pt x="0" y="3901"/>
                    <a:pt x="36" y="3901"/>
                  </a:cubicBezTo>
                  <a:cubicBezTo>
                    <a:pt x="411" y="3883"/>
                    <a:pt x="777" y="3874"/>
                    <a:pt x="1151" y="3856"/>
                  </a:cubicBezTo>
                  <a:cubicBezTo>
                    <a:pt x="1276" y="3856"/>
                    <a:pt x="1428" y="3838"/>
                    <a:pt x="1508" y="3731"/>
                  </a:cubicBezTo>
                  <a:cubicBezTo>
                    <a:pt x="1553" y="3669"/>
                    <a:pt x="1562" y="3606"/>
                    <a:pt x="1571" y="3535"/>
                  </a:cubicBezTo>
                  <a:cubicBezTo>
                    <a:pt x="1579" y="3446"/>
                    <a:pt x="1588" y="3357"/>
                    <a:pt x="1597" y="3267"/>
                  </a:cubicBezTo>
                  <a:cubicBezTo>
                    <a:pt x="1651" y="2563"/>
                    <a:pt x="1606" y="1849"/>
                    <a:pt x="1463" y="1162"/>
                  </a:cubicBezTo>
                  <a:cubicBezTo>
                    <a:pt x="1383" y="769"/>
                    <a:pt x="1267" y="386"/>
                    <a:pt x="1124" y="20"/>
                  </a:cubicBezTo>
                  <a:cubicBezTo>
                    <a:pt x="1121" y="6"/>
                    <a:pt x="1110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1"/>
            <p:cNvSpPr/>
            <p:nvPr/>
          </p:nvSpPr>
          <p:spPr>
            <a:xfrm>
              <a:off x="4503246" y="3236041"/>
              <a:ext cx="48632" cy="59428"/>
            </a:xfrm>
            <a:custGeom>
              <a:avLst/>
              <a:gdLst/>
              <a:ahLst/>
              <a:cxnLst/>
              <a:rect l="l" t="t" r="r" b="b"/>
              <a:pathLst>
                <a:path w="473" h="578" extrusionOk="0">
                  <a:moveTo>
                    <a:pt x="40" y="0"/>
                  </a:moveTo>
                  <a:cubicBezTo>
                    <a:pt x="14" y="0"/>
                    <a:pt x="0" y="34"/>
                    <a:pt x="30" y="49"/>
                  </a:cubicBezTo>
                  <a:cubicBezTo>
                    <a:pt x="226" y="147"/>
                    <a:pt x="369" y="335"/>
                    <a:pt x="422" y="558"/>
                  </a:cubicBezTo>
                  <a:cubicBezTo>
                    <a:pt x="422" y="571"/>
                    <a:pt x="430" y="577"/>
                    <a:pt x="439" y="577"/>
                  </a:cubicBezTo>
                  <a:cubicBezTo>
                    <a:pt x="454" y="577"/>
                    <a:pt x="473" y="562"/>
                    <a:pt x="467" y="540"/>
                  </a:cubicBezTo>
                  <a:cubicBezTo>
                    <a:pt x="422" y="308"/>
                    <a:pt x="262" y="112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1"/>
            <p:cNvSpPr/>
            <p:nvPr/>
          </p:nvSpPr>
          <p:spPr>
            <a:xfrm>
              <a:off x="4324040" y="3417612"/>
              <a:ext cx="303002" cy="66728"/>
            </a:xfrm>
            <a:custGeom>
              <a:avLst/>
              <a:gdLst/>
              <a:ahLst/>
              <a:cxnLst/>
              <a:rect l="l" t="t" r="r" b="b"/>
              <a:pathLst>
                <a:path w="2947" h="649" extrusionOk="0">
                  <a:moveTo>
                    <a:pt x="2910" y="1"/>
                  </a:moveTo>
                  <a:cubicBezTo>
                    <a:pt x="2906" y="1"/>
                    <a:pt x="2901" y="2"/>
                    <a:pt x="2897" y="5"/>
                  </a:cubicBezTo>
                  <a:cubicBezTo>
                    <a:pt x="2576" y="219"/>
                    <a:pt x="2219" y="380"/>
                    <a:pt x="1844" y="478"/>
                  </a:cubicBezTo>
                  <a:cubicBezTo>
                    <a:pt x="1550" y="555"/>
                    <a:pt x="1245" y="593"/>
                    <a:pt x="941" y="593"/>
                  </a:cubicBezTo>
                  <a:cubicBezTo>
                    <a:pt x="858" y="593"/>
                    <a:pt x="776" y="590"/>
                    <a:pt x="694" y="585"/>
                  </a:cubicBezTo>
                  <a:cubicBezTo>
                    <a:pt x="470" y="576"/>
                    <a:pt x="256" y="540"/>
                    <a:pt x="42" y="487"/>
                  </a:cubicBezTo>
                  <a:cubicBezTo>
                    <a:pt x="40" y="486"/>
                    <a:pt x="38" y="486"/>
                    <a:pt x="36" y="486"/>
                  </a:cubicBezTo>
                  <a:cubicBezTo>
                    <a:pt x="13" y="486"/>
                    <a:pt x="0" y="532"/>
                    <a:pt x="33" y="540"/>
                  </a:cubicBezTo>
                  <a:cubicBezTo>
                    <a:pt x="318" y="615"/>
                    <a:pt x="618" y="648"/>
                    <a:pt x="918" y="648"/>
                  </a:cubicBezTo>
                  <a:cubicBezTo>
                    <a:pt x="1013" y="648"/>
                    <a:pt x="1108" y="645"/>
                    <a:pt x="1202" y="638"/>
                  </a:cubicBezTo>
                  <a:cubicBezTo>
                    <a:pt x="1595" y="611"/>
                    <a:pt x="1978" y="513"/>
                    <a:pt x="2335" y="362"/>
                  </a:cubicBezTo>
                  <a:cubicBezTo>
                    <a:pt x="2540" y="281"/>
                    <a:pt x="2736" y="174"/>
                    <a:pt x="2924" y="49"/>
                  </a:cubicBezTo>
                  <a:cubicBezTo>
                    <a:pt x="2946" y="35"/>
                    <a:pt x="2931" y="1"/>
                    <a:pt x="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61"/>
          <p:cNvGrpSpPr/>
          <p:nvPr/>
        </p:nvGrpSpPr>
        <p:grpSpPr>
          <a:xfrm>
            <a:off x="-2485607" y="-2149297"/>
            <a:ext cx="1614710" cy="1877413"/>
            <a:chOff x="1940461" y="339450"/>
            <a:chExt cx="747343" cy="868971"/>
          </a:xfrm>
        </p:grpSpPr>
        <p:sp>
          <p:nvSpPr>
            <p:cNvPr id="2502" name="Google Shape;2502;p61"/>
            <p:cNvSpPr/>
            <p:nvPr/>
          </p:nvSpPr>
          <p:spPr>
            <a:xfrm>
              <a:off x="1965874" y="1076108"/>
              <a:ext cx="706139" cy="58160"/>
            </a:xfrm>
            <a:custGeom>
              <a:avLst/>
              <a:gdLst/>
              <a:ahLst/>
              <a:cxnLst/>
              <a:rect l="l" t="t" r="r" b="b"/>
              <a:pathLst>
                <a:path w="11170" h="920" extrusionOk="0">
                  <a:moveTo>
                    <a:pt x="5585" y="1"/>
                  </a:moveTo>
                  <a:cubicBezTo>
                    <a:pt x="2498" y="1"/>
                    <a:pt x="0" y="206"/>
                    <a:pt x="0" y="456"/>
                  </a:cubicBezTo>
                  <a:cubicBezTo>
                    <a:pt x="0" y="715"/>
                    <a:pt x="2498" y="920"/>
                    <a:pt x="5585" y="920"/>
                  </a:cubicBezTo>
                  <a:cubicBezTo>
                    <a:pt x="8672" y="920"/>
                    <a:pt x="11170" y="715"/>
                    <a:pt x="11170" y="456"/>
                  </a:cubicBezTo>
                  <a:cubicBezTo>
                    <a:pt x="11170" y="206"/>
                    <a:pt x="8672" y="1"/>
                    <a:pt x="5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1"/>
            <p:cNvSpPr/>
            <p:nvPr/>
          </p:nvSpPr>
          <p:spPr>
            <a:xfrm>
              <a:off x="2172275" y="339450"/>
              <a:ext cx="303507" cy="400167"/>
            </a:xfrm>
            <a:custGeom>
              <a:avLst/>
              <a:gdLst/>
              <a:ahLst/>
              <a:cxnLst/>
              <a:rect l="l" t="t" r="r" b="b"/>
              <a:pathLst>
                <a:path w="4801" h="6330" extrusionOk="0">
                  <a:moveTo>
                    <a:pt x="2556" y="1"/>
                  </a:moveTo>
                  <a:cubicBezTo>
                    <a:pt x="2144" y="1"/>
                    <a:pt x="1720" y="139"/>
                    <a:pt x="1401" y="351"/>
                  </a:cubicBezTo>
                  <a:cubicBezTo>
                    <a:pt x="1348" y="396"/>
                    <a:pt x="1294" y="431"/>
                    <a:pt x="1249" y="476"/>
                  </a:cubicBezTo>
                  <a:cubicBezTo>
                    <a:pt x="919" y="770"/>
                    <a:pt x="741" y="1190"/>
                    <a:pt x="857" y="1636"/>
                  </a:cubicBezTo>
                  <a:cubicBezTo>
                    <a:pt x="937" y="1930"/>
                    <a:pt x="1133" y="2242"/>
                    <a:pt x="1000" y="2519"/>
                  </a:cubicBezTo>
                  <a:cubicBezTo>
                    <a:pt x="884" y="2760"/>
                    <a:pt x="580" y="2831"/>
                    <a:pt x="366" y="2983"/>
                  </a:cubicBezTo>
                  <a:cubicBezTo>
                    <a:pt x="143" y="3152"/>
                    <a:pt x="0" y="3447"/>
                    <a:pt x="18" y="3732"/>
                  </a:cubicBezTo>
                  <a:cubicBezTo>
                    <a:pt x="36" y="4017"/>
                    <a:pt x="206" y="4285"/>
                    <a:pt x="455" y="4428"/>
                  </a:cubicBezTo>
                  <a:cubicBezTo>
                    <a:pt x="598" y="4508"/>
                    <a:pt x="777" y="4553"/>
                    <a:pt x="884" y="4678"/>
                  </a:cubicBezTo>
                  <a:cubicBezTo>
                    <a:pt x="1017" y="4829"/>
                    <a:pt x="1017" y="5043"/>
                    <a:pt x="1062" y="5240"/>
                  </a:cubicBezTo>
                  <a:cubicBezTo>
                    <a:pt x="1184" y="5848"/>
                    <a:pt x="1779" y="6329"/>
                    <a:pt x="2403" y="6329"/>
                  </a:cubicBezTo>
                  <a:cubicBezTo>
                    <a:pt x="2420" y="6329"/>
                    <a:pt x="2437" y="6329"/>
                    <a:pt x="2454" y="6328"/>
                  </a:cubicBezTo>
                  <a:cubicBezTo>
                    <a:pt x="2721" y="6319"/>
                    <a:pt x="3007" y="6203"/>
                    <a:pt x="3132" y="5971"/>
                  </a:cubicBezTo>
                  <a:cubicBezTo>
                    <a:pt x="3230" y="5793"/>
                    <a:pt x="3230" y="5570"/>
                    <a:pt x="3346" y="5409"/>
                  </a:cubicBezTo>
                  <a:cubicBezTo>
                    <a:pt x="3515" y="5195"/>
                    <a:pt x="3837" y="5195"/>
                    <a:pt x="4095" y="5097"/>
                  </a:cubicBezTo>
                  <a:cubicBezTo>
                    <a:pt x="4399" y="4990"/>
                    <a:pt x="4648" y="4713"/>
                    <a:pt x="4720" y="4392"/>
                  </a:cubicBezTo>
                  <a:cubicBezTo>
                    <a:pt x="4800" y="4080"/>
                    <a:pt x="4702" y="3723"/>
                    <a:pt x="4479" y="3482"/>
                  </a:cubicBezTo>
                  <a:cubicBezTo>
                    <a:pt x="4336" y="3331"/>
                    <a:pt x="4149" y="3224"/>
                    <a:pt x="4015" y="3072"/>
                  </a:cubicBezTo>
                  <a:cubicBezTo>
                    <a:pt x="3845" y="2867"/>
                    <a:pt x="3765" y="2590"/>
                    <a:pt x="3756" y="2322"/>
                  </a:cubicBezTo>
                  <a:cubicBezTo>
                    <a:pt x="3738" y="2055"/>
                    <a:pt x="3774" y="1787"/>
                    <a:pt x="3792" y="1520"/>
                  </a:cubicBezTo>
                  <a:cubicBezTo>
                    <a:pt x="3819" y="1100"/>
                    <a:pt x="3792" y="547"/>
                    <a:pt x="3426" y="271"/>
                  </a:cubicBezTo>
                  <a:cubicBezTo>
                    <a:pt x="3179" y="81"/>
                    <a:pt x="2871" y="1"/>
                    <a:pt x="2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1"/>
            <p:cNvSpPr/>
            <p:nvPr/>
          </p:nvSpPr>
          <p:spPr>
            <a:xfrm>
              <a:off x="2096731" y="593959"/>
              <a:ext cx="155705" cy="225623"/>
            </a:xfrm>
            <a:custGeom>
              <a:avLst/>
              <a:gdLst/>
              <a:ahLst/>
              <a:cxnLst/>
              <a:rect l="l" t="t" r="r" b="b"/>
              <a:pathLst>
                <a:path w="2463" h="3569" extrusionOk="0">
                  <a:moveTo>
                    <a:pt x="1713" y="0"/>
                  </a:moveTo>
                  <a:lnTo>
                    <a:pt x="964" y="1187"/>
                  </a:lnTo>
                  <a:lnTo>
                    <a:pt x="937" y="1223"/>
                  </a:lnTo>
                  <a:lnTo>
                    <a:pt x="286" y="2257"/>
                  </a:lnTo>
                  <a:lnTo>
                    <a:pt x="0" y="2721"/>
                  </a:lnTo>
                  <a:lnTo>
                    <a:pt x="357" y="3569"/>
                  </a:lnTo>
                  <a:lnTo>
                    <a:pt x="1392" y="2311"/>
                  </a:lnTo>
                  <a:lnTo>
                    <a:pt x="1650" y="1999"/>
                  </a:lnTo>
                  <a:lnTo>
                    <a:pt x="2462" y="1000"/>
                  </a:lnTo>
                  <a:lnTo>
                    <a:pt x="2418" y="928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1"/>
            <p:cNvSpPr/>
            <p:nvPr/>
          </p:nvSpPr>
          <p:spPr>
            <a:xfrm>
              <a:off x="2155902" y="593959"/>
              <a:ext cx="96533" cy="146096"/>
            </a:xfrm>
            <a:custGeom>
              <a:avLst/>
              <a:gdLst/>
              <a:ahLst/>
              <a:cxnLst/>
              <a:rect l="l" t="t" r="r" b="b"/>
              <a:pathLst>
                <a:path w="1527" h="2311" extrusionOk="0">
                  <a:moveTo>
                    <a:pt x="777" y="0"/>
                  </a:moveTo>
                  <a:lnTo>
                    <a:pt x="28" y="1187"/>
                  </a:lnTo>
                  <a:lnTo>
                    <a:pt x="1" y="1223"/>
                  </a:lnTo>
                  <a:cubicBezTo>
                    <a:pt x="45" y="1597"/>
                    <a:pt x="206" y="1990"/>
                    <a:pt x="456" y="2311"/>
                  </a:cubicBezTo>
                  <a:lnTo>
                    <a:pt x="714" y="1999"/>
                  </a:lnTo>
                  <a:lnTo>
                    <a:pt x="1526" y="1000"/>
                  </a:lnTo>
                  <a:lnTo>
                    <a:pt x="1482" y="928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1"/>
            <p:cNvSpPr/>
            <p:nvPr/>
          </p:nvSpPr>
          <p:spPr>
            <a:xfrm>
              <a:off x="2157608" y="593959"/>
              <a:ext cx="94826" cy="126372"/>
            </a:xfrm>
            <a:custGeom>
              <a:avLst/>
              <a:gdLst/>
              <a:ahLst/>
              <a:cxnLst/>
              <a:rect l="l" t="t" r="r" b="b"/>
              <a:pathLst>
                <a:path w="1500" h="1999" extrusionOk="0">
                  <a:moveTo>
                    <a:pt x="750" y="0"/>
                  </a:moveTo>
                  <a:lnTo>
                    <a:pt x="1" y="1187"/>
                  </a:lnTo>
                  <a:cubicBezTo>
                    <a:pt x="125" y="1383"/>
                    <a:pt x="286" y="1615"/>
                    <a:pt x="438" y="1785"/>
                  </a:cubicBezTo>
                  <a:cubicBezTo>
                    <a:pt x="518" y="1883"/>
                    <a:pt x="607" y="1954"/>
                    <a:pt x="687" y="1999"/>
                  </a:cubicBezTo>
                  <a:lnTo>
                    <a:pt x="1499" y="1000"/>
                  </a:lnTo>
                  <a:lnTo>
                    <a:pt x="1455" y="928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1"/>
            <p:cNvSpPr/>
            <p:nvPr/>
          </p:nvSpPr>
          <p:spPr>
            <a:xfrm>
              <a:off x="2031871" y="600154"/>
              <a:ext cx="95901" cy="227962"/>
            </a:xfrm>
            <a:custGeom>
              <a:avLst/>
              <a:gdLst/>
              <a:ahLst/>
              <a:cxnLst/>
              <a:rect l="l" t="t" r="r" b="b"/>
              <a:pathLst>
                <a:path w="1517" h="3606" extrusionOk="0">
                  <a:moveTo>
                    <a:pt x="312" y="1"/>
                  </a:moveTo>
                  <a:cubicBezTo>
                    <a:pt x="214" y="81"/>
                    <a:pt x="98" y="117"/>
                    <a:pt x="0" y="197"/>
                  </a:cubicBezTo>
                  <a:cubicBezTo>
                    <a:pt x="152" y="1026"/>
                    <a:pt x="303" y="1838"/>
                    <a:pt x="455" y="2668"/>
                  </a:cubicBezTo>
                  <a:cubicBezTo>
                    <a:pt x="491" y="2882"/>
                    <a:pt x="535" y="3096"/>
                    <a:pt x="634" y="3283"/>
                  </a:cubicBezTo>
                  <a:cubicBezTo>
                    <a:pt x="714" y="3426"/>
                    <a:pt x="839" y="3542"/>
                    <a:pt x="981" y="3587"/>
                  </a:cubicBezTo>
                  <a:cubicBezTo>
                    <a:pt x="1021" y="3599"/>
                    <a:pt x="1061" y="3605"/>
                    <a:pt x="1101" y="3605"/>
                  </a:cubicBezTo>
                  <a:cubicBezTo>
                    <a:pt x="1207" y="3605"/>
                    <a:pt x="1312" y="3562"/>
                    <a:pt x="1383" y="3471"/>
                  </a:cubicBezTo>
                  <a:cubicBezTo>
                    <a:pt x="1481" y="3355"/>
                    <a:pt x="1517" y="3185"/>
                    <a:pt x="1499" y="3025"/>
                  </a:cubicBezTo>
                  <a:cubicBezTo>
                    <a:pt x="1490" y="2864"/>
                    <a:pt x="1445" y="2614"/>
                    <a:pt x="1401" y="2463"/>
                  </a:cubicBezTo>
                  <a:cubicBezTo>
                    <a:pt x="1160" y="1580"/>
                    <a:pt x="785" y="741"/>
                    <a:pt x="31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1"/>
            <p:cNvSpPr/>
            <p:nvPr/>
          </p:nvSpPr>
          <p:spPr>
            <a:xfrm>
              <a:off x="1998556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277" y="1"/>
                  </a:moveTo>
                  <a:cubicBezTo>
                    <a:pt x="188" y="37"/>
                    <a:pt x="108" y="72"/>
                    <a:pt x="28" y="99"/>
                  </a:cubicBezTo>
                  <a:cubicBezTo>
                    <a:pt x="10" y="108"/>
                    <a:pt x="1" y="135"/>
                    <a:pt x="19" y="144"/>
                  </a:cubicBezTo>
                  <a:cubicBezTo>
                    <a:pt x="62" y="183"/>
                    <a:pt x="103" y="200"/>
                    <a:pt x="148" y="200"/>
                  </a:cubicBezTo>
                  <a:cubicBezTo>
                    <a:pt x="196" y="200"/>
                    <a:pt x="249" y="180"/>
                    <a:pt x="313" y="144"/>
                  </a:cubicBezTo>
                  <a:cubicBezTo>
                    <a:pt x="509" y="215"/>
                    <a:pt x="474" y="376"/>
                    <a:pt x="581" y="411"/>
                  </a:cubicBezTo>
                  <a:cubicBezTo>
                    <a:pt x="599" y="416"/>
                    <a:pt x="619" y="418"/>
                    <a:pt x="639" y="418"/>
                  </a:cubicBezTo>
                  <a:cubicBezTo>
                    <a:pt x="732" y="418"/>
                    <a:pt x="832" y="369"/>
                    <a:pt x="884" y="295"/>
                  </a:cubicBezTo>
                  <a:cubicBezTo>
                    <a:pt x="830" y="197"/>
                    <a:pt x="750" y="108"/>
                    <a:pt x="661" y="37"/>
                  </a:cubicBezTo>
                  <a:cubicBezTo>
                    <a:pt x="545" y="28"/>
                    <a:pt x="393" y="10"/>
                    <a:pt x="27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1"/>
            <p:cNvSpPr/>
            <p:nvPr/>
          </p:nvSpPr>
          <p:spPr>
            <a:xfrm>
              <a:off x="197206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382" y="0"/>
                  </a:moveTo>
                  <a:cubicBezTo>
                    <a:pt x="380" y="0"/>
                    <a:pt x="378" y="1"/>
                    <a:pt x="375" y="2"/>
                  </a:cubicBezTo>
                  <a:cubicBezTo>
                    <a:pt x="259" y="20"/>
                    <a:pt x="152" y="46"/>
                    <a:pt x="54" y="91"/>
                  </a:cubicBezTo>
                  <a:cubicBezTo>
                    <a:pt x="27" y="100"/>
                    <a:pt x="9" y="127"/>
                    <a:pt x="9" y="154"/>
                  </a:cubicBezTo>
                  <a:cubicBezTo>
                    <a:pt x="1" y="198"/>
                    <a:pt x="1" y="243"/>
                    <a:pt x="1" y="287"/>
                  </a:cubicBezTo>
                  <a:cubicBezTo>
                    <a:pt x="1" y="314"/>
                    <a:pt x="9" y="341"/>
                    <a:pt x="36" y="350"/>
                  </a:cubicBezTo>
                  <a:cubicBezTo>
                    <a:pt x="116" y="403"/>
                    <a:pt x="232" y="439"/>
                    <a:pt x="322" y="466"/>
                  </a:cubicBezTo>
                  <a:cubicBezTo>
                    <a:pt x="422" y="491"/>
                    <a:pt x="520" y="502"/>
                    <a:pt x="621" y="502"/>
                  </a:cubicBezTo>
                  <a:cubicBezTo>
                    <a:pt x="700" y="502"/>
                    <a:pt x="780" y="495"/>
                    <a:pt x="866" y="484"/>
                  </a:cubicBezTo>
                  <a:lnTo>
                    <a:pt x="866" y="252"/>
                  </a:lnTo>
                  <a:cubicBezTo>
                    <a:pt x="741" y="270"/>
                    <a:pt x="607" y="296"/>
                    <a:pt x="482" y="314"/>
                  </a:cubicBezTo>
                  <a:cubicBezTo>
                    <a:pt x="402" y="278"/>
                    <a:pt x="250" y="243"/>
                    <a:pt x="170" y="207"/>
                  </a:cubicBezTo>
                  <a:cubicBezTo>
                    <a:pt x="241" y="162"/>
                    <a:pt x="348" y="100"/>
                    <a:pt x="393" y="38"/>
                  </a:cubicBezTo>
                  <a:cubicBezTo>
                    <a:pt x="408" y="22"/>
                    <a:pt x="397" y="0"/>
                    <a:pt x="382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1"/>
            <p:cNvSpPr/>
            <p:nvPr/>
          </p:nvSpPr>
          <p:spPr>
            <a:xfrm>
              <a:off x="1982247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1031" y="0"/>
                  </a:moveTo>
                  <a:cubicBezTo>
                    <a:pt x="816" y="0"/>
                    <a:pt x="88" y="114"/>
                    <a:pt x="18" y="161"/>
                  </a:cubicBezTo>
                  <a:cubicBezTo>
                    <a:pt x="0" y="241"/>
                    <a:pt x="9" y="348"/>
                    <a:pt x="54" y="437"/>
                  </a:cubicBezTo>
                  <a:cubicBezTo>
                    <a:pt x="120" y="578"/>
                    <a:pt x="178" y="680"/>
                    <a:pt x="307" y="680"/>
                  </a:cubicBezTo>
                  <a:cubicBezTo>
                    <a:pt x="317" y="680"/>
                    <a:pt x="328" y="679"/>
                    <a:pt x="339" y="678"/>
                  </a:cubicBezTo>
                  <a:cubicBezTo>
                    <a:pt x="553" y="651"/>
                    <a:pt x="955" y="562"/>
                    <a:pt x="1160" y="482"/>
                  </a:cubicBezTo>
                  <a:cubicBezTo>
                    <a:pt x="1222" y="455"/>
                    <a:pt x="1213" y="375"/>
                    <a:pt x="1240" y="303"/>
                  </a:cubicBezTo>
                  <a:cubicBezTo>
                    <a:pt x="1249" y="259"/>
                    <a:pt x="1124" y="45"/>
                    <a:pt x="1088" y="9"/>
                  </a:cubicBezTo>
                  <a:cubicBezTo>
                    <a:pt x="1084" y="3"/>
                    <a:pt x="1063" y="0"/>
                    <a:pt x="1031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1"/>
            <p:cNvSpPr/>
            <p:nvPr/>
          </p:nvSpPr>
          <p:spPr>
            <a:xfrm>
              <a:off x="1940461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0" y="0"/>
                  </a:moveTo>
                  <a:cubicBezTo>
                    <a:pt x="63" y="0"/>
                    <a:pt x="28" y="9"/>
                    <a:pt x="10" y="27"/>
                  </a:cubicBezTo>
                  <a:cubicBezTo>
                    <a:pt x="1" y="45"/>
                    <a:pt x="10" y="63"/>
                    <a:pt x="19" y="72"/>
                  </a:cubicBezTo>
                  <a:cubicBezTo>
                    <a:pt x="37" y="89"/>
                    <a:pt x="54" y="98"/>
                    <a:pt x="72" y="107"/>
                  </a:cubicBezTo>
                  <a:cubicBezTo>
                    <a:pt x="170" y="143"/>
                    <a:pt x="376" y="188"/>
                    <a:pt x="474" y="232"/>
                  </a:cubicBezTo>
                  <a:cubicBezTo>
                    <a:pt x="706" y="214"/>
                    <a:pt x="831" y="241"/>
                    <a:pt x="1036" y="170"/>
                  </a:cubicBezTo>
                  <a:cubicBezTo>
                    <a:pt x="1071" y="161"/>
                    <a:pt x="1107" y="152"/>
                    <a:pt x="1134" y="134"/>
                  </a:cubicBezTo>
                  <a:cubicBezTo>
                    <a:pt x="1152" y="116"/>
                    <a:pt x="1170" y="81"/>
                    <a:pt x="1161" y="54"/>
                  </a:cubicBezTo>
                  <a:cubicBezTo>
                    <a:pt x="1152" y="27"/>
                    <a:pt x="1107" y="0"/>
                    <a:pt x="1071" y="0"/>
                  </a:cubicBezTo>
                  <a:cubicBezTo>
                    <a:pt x="884" y="27"/>
                    <a:pt x="697" y="54"/>
                    <a:pt x="509" y="81"/>
                  </a:cubicBezTo>
                  <a:cubicBezTo>
                    <a:pt x="385" y="36"/>
                    <a:pt x="233" y="0"/>
                    <a:pt x="90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1"/>
            <p:cNvSpPr/>
            <p:nvPr/>
          </p:nvSpPr>
          <p:spPr>
            <a:xfrm>
              <a:off x="1946150" y="618107"/>
              <a:ext cx="73332" cy="14793"/>
            </a:xfrm>
            <a:custGeom>
              <a:avLst/>
              <a:gdLst/>
              <a:ahLst/>
              <a:cxnLst/>
              <a:rect l="l" t="t" r="r" b="b"/>
              <a:pathLst>
                <a:path w="1160" h="234" extrusionOk="0">
                  <a:moveTo>
                    <a:pt x="1074" y="1"/>
                  </a:moveTo>
                  <a:cubicBezTo>
                    <a:pt x="1070" y="1"/>
                    <a:pt x="1066" y="1"/>
                    <a:pt x="1062" y="2"/>
                  </a:cubicBezTo>
                  <a:cubicBezTo>
                    <a:pt x="874" y="29"/>
                    <a:pt x="687" y="56"/>
                    <a:pt x="500" y="82"/>
                  </a:cubicBezTo>
                  <a:cubicBezTo>
                    <a:pt x="375" y="29"/>
                    <a:pt x="232" y="2"/>
                    <a:pt x="89" y="2"/>
                  </a:cubicBezTo>
                  <a:cubicBezTo>
                    <a:pt x="54" y="2"/>
                    <a:pt x="18" y="2"/>
                    <a:pt x="9" y="29"/>
                  </a:cubicBezTo>
                  <a:cubicBezTo>
                    <a:pt x="0" y="38"/>
                    <a:pt x="0" y="56"/>
                    <a:pt x="18" y="73"/>
                  </a:cubicBezTo>
                  <a:cubicBezTo>
                    <a:pt x="27" y="82"/>
                    <a:pt x="45" y="91"/>
                    <a:pt x="63" y="100"/>
                  </a:cubicBezTo>
                  <a:cubicBezTo>
                    <a:pt x="161" y="145"/>
                    <a:pt x="375" y="189"/>
                    <a:pt x="464" y="234"/>
                  </a:cubicBezTo>
                  <a:cubicBezTo>
                    <a:pt x="696" y="216"/>
                    <a:pt x="821" y="234"/>
                    <a:pt x="1035" y="172"/>
                  </a:cubicBezTo>
                  <a:cubicBezTo>
                    <a:pt x="1071" y="163"/>
                    <a:pt x="1097" y="154"/>
                    <a:pt x="1124" y="136"/>
                  </a:cubicBezTo>
                  <a:cubicBezTo>
                    <a:pt x="1151" y="109"/>
                    <a:pt x="1160" y="82"/>
                    <a:pt x="1160" y="56"/>
                  </a:cubicBezTo>
                  <a:cubicBezTo>
                    <a:pt x="1152" y="32"/>
                    <a:pt x="1108" y="1"/>
                    <a:pt x="107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1"/>
            <p:cNvSpPr/>
            <p:nvPr/>
          </p:nvSpPr>
          <p:spPr>
            <a:xfrm>
              <a:off x="1956265" y="625503"/>
              <a:ext cx="73396" cy="15299"/>
            </a:xfrm>
            <a:custGeom>
              <a:avLst/>
              <a:gdLst/>
              <a:ahLst/>
              <a:cxnLst/>
              <a:rect l="l" t="t" r="r" b="b"/>
              <a:pathLst>
                <a:path w="1161" h="242" extrusionOk="0">
                  <a:moveTo>
                    <a:pt x="81" y="1"/>
                  </a:moveTo>
                  <a:cubicBezTo>
                    <a:pt x="54" y="1"/>
                    <a:pt x="19" y="10"/>
                    <a:pt x="10" y="28"/>
                  </a:cubicBezTo>
                  <a:cubicBezTo>
                    <a:pt x="1" y="37"/>
                    <a:pt x="1" y="63"/>
                    <a:pt x="19" y="72"/>
                  </a:cubicBezTo>
                  <a:cubicBezTo>
                    <a:pt x="27" y="81"/>
                    <a:pt x="45" y="90"/>
                    <a:pt x="63" y="99"/>
                  </a:cubicBezTo>
                  <a:cubicBezTo>
                    <a:pt x="161" y="144"/>
                    <a:pt x="375" y="188"/>
                    <a:pt x="465" y="233"/>
                  </a:cubicBezTo>
                  <a:cubicBezTo>
                    <a:pt x="697" y="215"/>
                    <a:pt x="821" y="242"/>
                    <a:pt x="1036" y="170"/>
                  </a:cubicBezTo>
                  <a:cubicBezTo>
                    <a:pt x="1062" y="162"/>
                    <a:pt x="1098" y="153"/>
                    <a:pt x="1125" y="135"/>
                  </a:cubicBezTo>
                  <a:cubicBezTo>
                    <a:pt x="1152" y="108"/>
                    <a:pt x="1160" y="81"/>
                    <a:pt x="1152" y="55"/>
                  </a:cubicBezTo>
                  <a:cubicBezTo>
                    <a:pt x="1152" y="28"/>
                    <a:pt x="1098" y="1"/>
                    <a:pt x="1062" y="1"/>
                  </a:cubicBezTo>
                  <a:lnTo>
                    <a:pt x="500" y="81"/>
                  </a:lnTo>
                  <a:cubicBezTo>
                    <a:pt x="375" y="37"/>
                    <a:pt x="233" y="1"/>
                    <a:pt x="81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1"/>
            <p:cNvSpPr/>
            <p:nvPr/>
          </p:nvSpPr>
          <p:spPr>
            <a:xfrm>
              <a:off x="2012843" y="602872"/>
              <a:ext cx="38120" cy="9988"/>
            </a:xfrm>
            <a:custGeom>
              <a:avLst/>
              <a:gdLst/>
              <a:ahLst/>
              <a:cxnLst/>
              <a:rect l="l" t="t" r="r" b="b"/>
              <a:pathLst>
                <a:path w="603" h="158" extrusionOk="0">
                  <a:moveTo>
                    <a:pt x="32" y="0"/>
                  </a:moveTo>
                  <a:cubicBezTo>
                    <a:pt x="11" y="0"/>
                    <a:pt x="0" y="22"/>
                    <a:pt x="16" y="38"/>
                  </a:cubicBezTo>
                  <a:cubicBezTo>
                    <a:pt x="124" y="116"/>
                    <a:pt x="256" y="157"/>
                    <a:pt x="388" y="157"/>
                  </a:cubicBezTo>
                  <a:cubicBezTo>
                    <a:pt x="452" y="157"/>
                    <a:pt x="516" y="148"/>
                    <a:pt x="578" y="127"/>
                  </a:cubicBezTo>
                  <a:cubicBezTo>
                    <a:pt x="602" y="127"/>
                    <a:pt x="597" y="90"/>
                    <a:pt x="576" y="90"/>
                  </a:cubicBezTo>
                  <a:cubicBezTo>
                    <a:pt x="573" y="90"/>
                    <a:pt x="571" y="91"/>
                    <a:pt x="569" y="91"/>
                  </a:cubicBezTo>
                  <a:cubicBezTo>
                    <a:pt x="514" y="108"/>
                    <a:pt x="457" y="116"/>
                    <a:pt x="400" y="116"/>
                  </a:cubicBezTo>
                  <a:cubicBezTo>
                    <a:pt x="273" y="116"/>
                    <a:pt x="147" y="76"/>
                    <a:pt x="42" y="2"/>
                  </a:cubicBez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1"/>
            <p:cNvSpPr/>
            <p:nvPr/>
          </p:nvSpPr>
          <p:spPr>
            <a:xfrm>
              <a:off x="2375325" y="593959"/>
              <a:ext cx="156274" cy="225623"/>
            </a:xfrm>
            <a:custGeom>
              <a:avLst/>
              <a:gdLst/>
              <a:ahLst/>
              <a:cxnLst/>
              <a:rect l="l" t="t" r="r" b="b"/>
              <a:pathLst>
                <a:path w="2472" h="3569" extrusionOk="0">
                  <a:moveTo>
                    <a:pt x="749" y="0"/>
                  </a:moveTo>
                  <a:lnTo>
                    <a:pt x="0" y="1000"/>
                  </a:lnTo>
                  <a:lnTo>
                    <a:pt x="2105" y="3569"/>
                  </a:lnTo>
                  <a:lnTo>
                    <a:pt x="2471" y="272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1"/>
            <p:cNvSpPr/>
            <p:nvPr/>
          </p:nvSpPr>
          <p:spPr>
            <a:xfrm>
              <a:off x="2375325" y="593959"/>
              <a:ext cx="96470" cy="146096"/>
            </a:xfrm>
            <a:custGeom>
              <a:avLst/>
              <a:gdLst/>
              <a:ahLst/>
              <a:cxnLst/>
              <a:rect l="l" t="t" r="r" b="b"/>
              <a:pathLst>
                <a:path w="1526" h="2311" extrusionOk="0">
                  <a:moveTo>
                    <a:pt x="749" y="0"/>
                  </a:moveTo>
                  <a:lnTo>
                    <a:pt x="0" y="1000"/>
                  </a:lnTo>
                  <a:lnTo>
                    <a:pt x="1080" y="2311"/>
                  </a:lnTo>
                  <a:cubicBezTo>
                    <a:pt x="1320" y="1990"/>
                    <a:pt x="1481" y="1597"/>
                    <a:pt x="1526" y="1223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1"/>
            <p:cNvSpPr/>
            <p:nvPr/>
          </p:nvSpPr>
          <p:spPr>
            <a:xfrm>
              <a:off x="2375325" y="593959"/>
              <a:ext cx="95332" cy="126372"/>
            </a:xfrm>
            <a:custGeom>
              <a:avLst/>
              <a:gdLst/>
              <a:ahLst/>
              <a:cxnLst/>
              <a:rect l="l" t="t" r="r" b="b"/>
              <a:pathLst>
                <a:path w="1508" h="1999" extrusionOk="0">
                  <a:moveTo>
                    <a:pt x="749" y="0"/>
                  </a:moveTo>
                  <a:lnTo>
                    <a:pt x="54" y="928"/>
                  </a:lnTo>
                  <a:lnTo>
                    <a:pt x="0" y="1000"/>
                  </a:lnTo>
                  <a:lnTo>
                    <a:pt x="821" y="1999"/>
                  </a:lnTo>
                  <a:cubicBezTo>
                    <a:pt x="901" y="1954"/>
                    <a:pt x="981" y="1883"/>
                    <a:pt x="1071" y="1785"/>
                  </a:cubicBezTo>
                  <a:cubicBezTo>
                    <a:pt x="1222" y="1615"/>
                    <a:pt x="1383" y="1383"/>
                    <a:pt x="1508" y="1187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1"/>
            <p:cNvSpPr/>
            <p:nvPr/>
          </p:nvSpPr>
          <p:spPr>
            <a:xfrm>
              <a:off x="2500493" y="600154"/>
              <a:ext cx="95964" cy="227962"/>
            </a:xfrm>
            <a:custGeom>
              <a:avLst/>
              <a:gdLst/>
              <a:ahLst/>
              <a:cxnLst/>
              <a:rect l="l" t="t" r="r" b="b"/>
              <a:pathLst>
                <a:path w="1518" h="3606" extrusionOk="0">
                  <a:moveTo>
                    <a:pt x="1205" y="1"/>
                  </a:moveTo>
                  <a:cubicBezTo>
                    <a:pt x="723" y="741"/>
                    <a:pt x="357" y="1580"/>
                    <a:pt x="117" y="2463"/>
                  </a:cubicBezTo>
                  <a:cubicBezTo>
                    <a:pt x="72" y="2614"/>
                    <a:pt x="27" y="2864"/>
                    <a:pt x="9" y="3025"/>
                  </a:cubicBezTo>
                  <a:cubicBezTo>
                    <a:pt x="1" y="3185"/>
                    <a:pt x="36" y="3355"/>
                    <a:pt x="125" y="3471"/>
                  </a:cubicBezTo>
                  <a:cubicBezTo>
                    <a:pt x="203" y="3562"/>
                    <a:pt x="309" y="3605"/>
                    <a:pt x="416" y="3605"/>
                  </a:cubicBezTo>
                  <a:cubicBezTo>
                    <a:pt x="456" y="3605"/>
                    <a:pt x="497" y="3599"/>
                    <a:pt x="536" y="3587"/>
                  </a:cubicBezTo>
                  <a:cubicBezTo>
                    <a:pt x="679" y="3542"/>
                    <a:pt x="803" y="3426"/>
                    <a:pt x="875" y="3283"/>
                  </a:cubicBezTo>
                  <a:cubicBezTo>
                    <a:pt x="982" y="3096"/>
                    <a:pt x="1026" y="2882"/>
                    <a:pt x="1062" y="2668"/>
                  </a:cubicBezTo>
                  <a:cubicBezTo>
                    <a:pt x="1214" y="1838"/>
                    <a:pt x="1365" y="1026"/>
                    <a:pt x="1517" y="197"/>
                  </a:cubicBezTo>
                  <a:cubicBezTo>
                    <a:pt x="1419" y="117"/>
                    <a:pt x="1294" y="81"/>
                    <a:pt x="1205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1"/>
            <p:cNvSpPr/>
            <p:nvPr/>
          </p:nvSpPr>
          <p:spPr>
            <a:xfrm>
              <a:off x="2573824" y="583781"/>
              <a:ext cx="55884" cy="26488"/>
            </a:xfrm>
            <a:custGeom>
              <a:avLst/>
              <a:gdLst/>
              <a:ahLst/>
              <a:cxnLst/>
              <a:rect l="l" t="t" r="r" b="b"/>
              <a:pathLst>
                <a:path w="884" h="419" extrusionOk="0">
                  <a:moveTo>
                    <a:pt x="607" y="1"/>
                  </a:moveTo>
                  <a:cubicBezTo>
                    <a:pt x="491" y="10"/>
                    <a:pt x="339" y="28"/>
                    <a:pt x="223" y="37"/>
                  </a:cubicBezTo>
                  <a:cubicBezTo>
                    <a:pt x="134" y="108"/>
                    <a:pt x="54" y="197"/>
                    <a:pt x="0" y="295"/>
                  </a:cubicBezTo>
                  <a:cubicBezTo>
                    <a:pt x="52" y="369"/>
                    <a:pt x="152" y="418"/>
                    <a:pt x="245" y="418"/>
                  </a:cubicBezTo>
                  <a:cubicBezTo>
                    <a:pt x="265" y="418"/>
                    <a:pt x="285" y="416"/>
                    <a:pt x="304" y="411"/>
                  </a:cubicBezTo>
                  <a:cubicBezTo>
                    <a:pt x="411" y="376"/>
                    <a:pt x="375" y="215"/>
                    <a:pt x="571" y="144"/>
                  </a:cubicBezTo>
                  <a:cubicBezTo>
                    <a:pt x="635" y="180"/>
                    <a:pt x="688" y="200"/>
                    <a:pt x="736" y="200"/>
                  </a:cubicBezTo>
                  <a:cubicBezTo>
                    <a:pt x="781" y="200"/>
                    <a:pt x="822" y="183"/>
                    <a:pt x="866" y="144"/>
                  </a:cubicBezTo>
                  <a:cubicBezTo>
                    <a:pt x="883" y="135"/>
                    <a:pt x="875" y="108"/>
                    <a:pt x="857" y="99"/>
                  </a:cubicBezTo>
                  <a:cubicBezTo>
                    <a:pt x="776" y="72"/>
                    <a:pt x="687" y="37"/>
                    <a:pt x="607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1"/>
            <p:cNvSpPr/>
            <p:nvPr/>
          </p:nvSpPr>
          <p:spPr>
            <a:xfrm>
              <a:off x="2601449" y="590482"/>
              <a:ext cx="54746" cy="31735"/>
            </a:xfrm>
            <a:custGeom>
              <a:avLst/>
              <a:gdLst/>
              <a:ahLst/>
              <a:cxnLst/>
              <a:rect l="l" t="t" r="r" b="b"/>
              <a:pathLst>
                <a:path w="866" h="502" extrusionOk="0">
                  <a:moveTo>
                    <a:pt x="484" y="0"/>
                  </a:moveTo>
                  <a:cubicBezTo>
                    <a:pt x="469" y="0"/>
                    <a:pt x="458" y="22"/>
                    <a:pt x="473" y="38"/>
                  </a:cubicBezTo>
                  <a:cubicBezTo>
                    <a:pt x="518" y="100"/>
                    <a:pt x="625" y="162"/>
                    <a:pt x="696" y="207"/>
                  </a:cubicBezTo>
                  <a:cubicBezTo>
                    <a:pt x="607" y="243"/>
                    <a:pt x="464" y="278"/>
                    <a:pt x="384" y="314"/>
                  </a:cubicBezTo>
                  <a:cubicBezTo>
                    <a:pt x="250" y="296"/>
                    <a:pt x="125" y="270"/>
                    <a:pt x="0" y="252"/>
                  </a:cubicBezTo>
                  <a:lnTo>
                    <a:pt x="0" y="484"/>
                  </a:lnTo>
                  <a:cubicBezTo>
                    <a:pt x="82" y="495"/>
                    <a:pt x="162" y="502"/>
                    <a:pt x="241" y="502"/>
                  </a:cubicBezTo>
                  <a:cubicBezTo>
                    <a:pt x="344" y="502"/>
                    <a:pt x="444" y="491"/>
                    <a:pt x="545" y="466"/>
                  </a:cubicBezTo>
                  <a:cubicBezTo>
                    <a:pt x="634" y="439"/>
                    <a:pt x="750" y="403"/>
                    <a:pt x="830" y="350"/>
                  </a:cubicBezTo>
                  <a:cubicBezTo>
                    <a:pt x="848" y="341"/>
                    <a:pt x="866" y="314"/>
                    <a:pt x="866" y="287"/>
                  </a:cubicBezTo>
                  <a:cubicBezTo>
                    <a:pt x="866" y="243"/>
                    <a:pt x="866" y="198"/>
                    <a:pt x="857" y="154"/>
                  </a:cubicBezTo>
                  <a:cubicBezTo>
                    <a:pt x="857" y="127"/>
                    <a:pt x="839" y="100"/>
                    <a:pt x="812" y="91"/>
                  </a:cubicBezTo>
                  <a:cubicBezTo>
                    <a:pt x="714" y="46"/>
                    <a:pt x="607" y="20"/>
                    <a:pt x="491" y="2"/>
                  </a:cubicBezTo>
                  <a:cubicBezTo>
                    <a:pt x="489" y="1"/>
                    <a:pt x="486" y="0"/>
                    <a:pt x="484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1"/>
            <p:cNvSpPr/>
            <p:nvPr/>
          </p:nvSpPr>
          <p:spPr>
            <a:xfrm>
              <a:off x="2567060" y="596803"/>
              <a:ext cx="79022" cy="42988"/>
            </a:xfrm>
            <a:custGeom>
              <a:avLst/>
              <a:gdLst/>
              <a:ahLst/>
              <a:cxnLst/>
              <a:rect l="l" t="t" r="r" b="b"/>
              <a:pathLst>
                <a:path w="1250" h="680" extrusionOk="0">
                  <a:moveTo>
                    <a:pt x="219" y="0"/>
                  </a:moveTo>
                  <a:cubicBezTo>
                    <a:pt x="186" y="0"/>
                    <a:pt x="166" y="3"/>
                    <a:pt x="161" y="9"/>
                  </a:cubicBezTo>
                  <a:cubicBezTo>
                    <a:pt x="125" y="45"/>
                    <a:pt x="0" y="259"/>
                    <a:pt x="9" y="303"/>
                  </a:cubicBezTo>
                  <a:cubicBezTo>
                    <a:pt x="36" y="375"/>
                    <a:pt x="27" y="455"/>
                    <a:pt x="89" y="482"/>
                  </a:cubicBezTo>
                  <a:cubicBezTo>
                    <a:pt x="286" y="562"/>
                    <a:pt x="696" y="651"/>
                    <a:pt x="910" y="678"/>
                  </a:cubicBezTo>
                  <a:cubicBezTo>
                    <a:pt x="921" y="679"/>
                    <a:pt x="932" y="680"/>
                    <a:pt x="942" y="680"/>
                  </a:cubicBezTo>
                  <a:cubicBezTo>
                    <a:pt x="1071" y="680"/>
                    <a:pt x="1129" y="578"/>
                    <a:pt x="1196" y="437"/>
                  </a:cubicBezTo>
                  <a:cubicBezTo>
                    <a:pt x="1240" y="348"/>
                    <a:pt x="1249" y="241"/>
                    <a:pt x="1231" y="161"/>
                  </a:cubicBezTo>
                  <a:cubicBezTo>
                    <a:pt x="1162" y="114"/>
                    <a:pt x="433" y="0"/>
                    <a:pt x="21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1"/>
            <p:cNvSpPr/>
            <p:nvPr/>
          </p:nvSpPr>
          <p:spPr>
            <a:xfrm>
              <a:off x="2613840" y="609194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99" y="0"/>
                  </a:moveTo>
                  <a:cubicBezTo>
                    <a:pt x="63" y="0"/>
                    <a:pt x="10" y="27"/>
                    <a:pt x="10" y="54"/>
                  </a:cubicBezTo>
                  <a:cubicBezTo>
                    <a:pt x="1" y="81"/>
                    <a:pt x="10" y="116"/>
                    <a:pt x="36" y="134"/>
                  </a:cubicBezTo>
                  <a:cubicBezTo>
                    <a:pt x="63" y="152"/>
                    <a:pt x="99" y="161"/>
                    <a:pt x="126" y="170"/>
                  </a:cubicBezTo>
                  <a:cubicBezTo>
                    <a:pt x="340" y="241"/>
                    <a:pt x="465" y="214"/>
                    <a:pt x="697" y="232"/>
                  </a:cubicBezTo>
                  <a:cubicBezTo>
                    <a:pt x="786" y="188"/>
                    <a:pt x="1000" y="143"/>
                    <a:pt x="1098" y="107"/>
                  </a:cubicBezTo>
                  <a:cubicBezTo>
                    <a:pt x="1116" y="98"/>
                    <a:pt x="1134" y="89"/>
                    <a:pt x="1143" y="72"/>
                  </a:cubicBezTo>
                  <a:cubicBezTo>
                    <a:pt x="1160" y="63"/>
                    <a:pt x="1169" y="45"/>
                    <a:pt x="1151" y="27"/>
                  </a:cubicBezTo>
                  <a:cubicBezTo>
                    <a:pt x="1143" y="9"/>
                    <a:pt x="1107" y="0"/>
                    <a:pt x="1080" y="0"/>
                  </a:cubicBezTo>
                  <a:cubicBezTo>
                    <a:pt x="937" y="0"/>
                    <a:pt x="786" y="36"/>
                    <a:pt x="661" y="81"/>
                  </a:cubicBezTo>
                  <a:cubicBezTo>
                    <a:pt x="473" y="54"/>
                    <a:pt x="286" y="27"/>
                    <a:pt x="99" y="0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1"/>
            <p:cNvSpPr/>
            <p:nvPr/>
          </p:nvSpPr>
          <p:spPr>
            <a:xfrm>
              <a:off x="2608213" y="618107"/>
              <a:ext cx="73964" cy="14793"/>
            </a:xfrm>
            <a:custGeom>
              <a:avLst/>
              <a:gdLst/>
              <a:ahLst/>
              <a:cxnLst/>
              <a:rect l="l" t="t" r="r" b="b"/>
              <a:pathLst>
                <a:path w="1170" h="234" extrusionOk="0">
                  <a:moveTo>
                    <a:pt x="96" y="1"/>
                  </a:moveTo>
                  <a:cubicBezTo>
                    <a:pt x="61" y="1"/>
                    <a:pt x="17" y="32"/>
                    <a:pt x="9" y="56"/>
                  </a:cubicBezTo>
                  <a:cubicBezTo>
                    <a:pt x="0" y="82"/>
                    <a:pt x="18" y="109"/>
                    <a:pt x="45" y="136"/>
                  </a:cubicBezTo>
                  <a:cubicBezTo>
                    <a:pt x="72" y="154"/>
                    <a:pt x="99" y="163"/>
                    <a:pt x="134" y="172"/>
                  </a:cubicBezTo>
                  <a:cubicBezTo>
                    <a:pt x="348" y="234"/>
                    <a:pt x="473" y="216"/>
                    <a:pt x="696" y="234"/>
                  </a:cubicBezTo>
                  <a:cubicBezTo>
                    <a:pt x="794" y="189"/>
                    <a:pt x="1009" y="145"/>
                    <a:pt x="1098" y="100"/>
                  </a:cubicBezTo>
                  <a:cubicBezTo>
                    <a:pt x="1116" y="91"/>
                    <a:pt x="1142" y="82"/>
                    <a:pt x="1151" y="73"/>
                  </a:cubicBezTo>
                  <a:cubicBezTo>
                    <a:pt x="1169" y="56"/>
                    <a:pt x="1169" y="38"/>
                    <a:pt x="1160" y="29"/>
                  </a:cubicBezTo>
                  <a:cubicBezTo>
                    <a:pt x="1151" y="2"/>
                    <a:pt x="1116" y="2"/>
                    <a:pt x="1080" y="2"/>
                  </a:cubicBezTo>
                  <a:cubicBezTo>
                    <a:pt x="937" y="2"/>
                    <a:pt x="794" y="29"/>
                    <a:pt x="670" y="82"/>
                  </a:cubicBezTo>
                  <a:cubicBezTo>
                    <a:pt x="482" y="56"/>
                    <a:pt x="295" y="29"/>
                    <a:pt x="108" y="2"/>
                  </a:cubicBezTo>
                  <a:cubicBezTo>
                    <a:pt x="104" y="1"/>
                    <a:pt x="100" y="1"/>
                    <a:pt x="96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1"/>
            <p:cNvSpPr/>
            <p:nvPr/>
          </p:nvSpPr>
          <p:spPr>
            <a:xfrm>
              <a:off x="2598035" y="625503"/>
              <a:ext cx="73964" cy="15299"/>
            </a:xfrm>
            <a:custGeom>
              <a:avLst/>
              <a:gdLst/>
              <a:ahLst/>
              <a:cxnLst/>
              <a:rect l="l" t="t" r="r" b="b"/>
              <a:pathLst>
                <a:path w="1170" h="242" extrusionOk="0">
                  <a:moveTo>
                    <a:pt x="108" y="1"/>
                  </a:moveTo>
                  <a:cubicBezTo>
                    <a:pt x="72" y="1"/>
                    <a:pt x="19" y="28"/>
                    <a:pt x="10" y="55"/>
                  </a:cubicBezTo>
                  <a:cubicBezTo>
                    <a:pt x="1" y="81"/>
                    <a:pt x="19" y="108"/>
                    <a:pt x="45" y="135"/>
                  </a:cubicBezTo>
                  <a:cubicBezTo>
                    <a:pt x="72" y="153"/>
                    <a:pt x="99" y="162"/>
                    <a:pt x="135" y="170"/>
                  </a:cubicBezTo>
                  <a:cubicBezTo>
                    <a:pt x="349" y="242"/>
                    <a:pt x="474" y="215"/>
                    <a:pt x="697" y="233"/>
                  </a:cubicBezTo>
                  <a:cubicBezTo>
                    <a:pt x="795" y="188"/>
                    <a:pt x="1009" y="144"/>
                    <a:pt x="1098" y="99"/>
                  </a:cubicBezTo>
                  <a:cubicBezTo>
                    <a:pt x="1125" y="90"/>
                    <a:pt x="1143" y="81"/>
                    <a:pt x="1152" y="72"/>
                  </a:cubicBezTo>
                  <a:cubicBezTo>
                    <a:pt x="1170" y="63"/>
                    <a:pt x="1170" y="37"/>
                    <a:pt x="1161" y="28"/>
                  </a:cubicBezTo>
                  <a:cubicBezTo>
                    <a:pt x="1152" y="10"/>
                    <a:pt x="1116" y="1"/>
                    <a:pt x="1080" y="1"/>
                  </a:cubicBezTo>
                  <a:cubicBezTo>
                    <a:pt x="938" y="1"/>
                    <a:pt x="795" y="37"/>
                    <a:pt x="670" y="81"/>
                  </a:cubicBezTo>
                  <a:cubicBezTo>
                    <a:pt x="483" y="55"/>
                    <a:pt x="295" y="28"/>
                    <a:pt x="108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1"/>
            <p:cNvSpPr/>
            <p:nvPr/>
          </p:nvSpPr>
          <p:spPr>
            <a:xfrm>
              <a:off x="2577364" y="602872"/>
              <a:ext cx="37994" cy="9988"/>
            </a:xfrm>
            <a:custGeom>
              <a:avLst/>
              <a:gdLst/>
              <a:ahLst/>
              <a:cxnLst/>
              <a:rect l="l" t="t" r="r" b="b"/>
              <a:pathLst>
                <a:path w="601" h="158" extrusionOk="0">
                  <a:moveTo>
                    <a:pt x="567" y="0"/>
                  </a:moveTo>
                  <a:cubicBezTo>
                    <a:pt x="565" y="0"/>
                    <a:pt x="562" y="1"/>
                    <a:pt x="560" y="2"/>
                  </a:cubicBezTo>
                  <a:cubicBezTo>
                    <a:pt x="455" y="76"/>
                    <a:pt x="329" y="116"/>
                    <a:pt x="202" y="116"/>
                  </a:cubicBezTo>
                  <a:cubicBezTo>
                    <a:pt x="146" y="116"/>
                    <a:pt x="89" y="108"/>
                    <a:pt x="33" y="91"/>
                  </a:cubicBezTo>
                  <a:cubicBezTo>
                    <a:pt x="31" y="91"/>
                    <a:pt x="29" y="90"/>
                    <a:pt x="27" y="90"/>
                  </a:cubicBezTo>
                  <a:cubicBezTo>
                    <a:pt x="5" y="90"/>
                    <a:pt x="0" y="127"/>
                    <a:pt x="25" y="127"/>
                  </a:cubicBezTo>
                  <a:cubicBezTo>
                    <a:pt x="86" y="148"/>
                    <a:pt x="149" y="157"/>
                    <a:pt x="212" y="157"/>
                  </a:cubicBezTo>
                  <a:cubicBezTo>
                    <a:pt x="342" y="157"/>
                    <a:pt x="470" y="116"/>
                    <a:pt x="578" y="38"/>
                  </a:cubicBezTo>
                  <a:cubicBezTo>
                    <a:pt x="601" y="22"/>
                    <a:pt x="584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1"/>
            <p:cNvSpPr/>
            <p:nvPr/>
          </p:nvSpPr>
          <p:spPr>
            <a:xfrm>
              <a:off x="2218549" y="828111"/>
              <a:ext cx="206468" cy="55189"/>
            </a:xfrm>
            <a:custGeom>
              <a:avLst/>
              <a:gdLst/>
              <a:ahLst/>
              <a:cxnLst/>
              <a:rect l="l" t="t" r="r" b="b"/>
              <a:pathLst>
                <a:path w="3266" h="873" extrusionOk="0">
                  <a:moveTo>
                    <a:pt x="1689" y="1"/>
                  </a:moveTo>
                  <a:cubicBezTo>
                    <a:pt x="1178" y="1"/>
                    <a:pt x="669" y="3"/>
                    <a:pt x="562" y="8"/>
                  </a:cubicBezTo>
                  <a:cubicBezTo>
                    <a:pt x="348" y="239"/>
                    <a:pt x="161" y="498"/>
                    <a:pt x="0" y="775"/>
                  </a:cubicBezTo>
                  <a:cubicBezTo>
                    <a:pt x="392" y="840"/>
                    <a:pt x="791" y="873"/>
                    <a:pt x="1190" y="873"/>
                  </a:cubicBezTo>
                  <a:cubicBezTo>
                    <a:pt x="1892" y="873"/>
                    <a:pt x="2595" y="771"/>
                    <a:pt x="3265" y="561"/>
                  </a:cubicBezTo>
                  <a:cubicBezTo>
                    <a:pt x="3131" y="364"/>
                    <a:pt x="2989" y="177"/>
                    <a:pt x="2837" y="8"/>
                  </a:cubicBezTo>
                  <a:cubicBezTo>
                    <a:pt x="2716" y="3"/>
                    <a:pt x="2201" y="1"/>
                    <a:pt x="1689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1"/>
            <p:cNvSpPr/>
            <p:nvPr/>
          </p:nvSpPr>
          <p:spPr>
            <a:xfrm>
              <a:off x="2204957" y="574172"/>
              <a:ext cx="217784" cy="265450"/>
            </a:xfrm>
            <a:custGeom>
              <a:avLst/>
              <a:gdLst/>
              <a:ahLst/>
              <a:cxnLst/>
              <a:rect l="l" t="t" r="r" b="b"/>
              <a:pathLst>
                <a:path w="3445" h="4199" extrusionOk="0">
                  <a:moveTo>
                    <a:pt x="1715" y="0"/>
                  </a:moveTo>
                  <a:cubicBezTo>
                    <a:pt x="695" y="0"/>
                    <a:pt x="1" y="313"/>
                    <a:pt x="1" y="313"/>
                  </a:cubicBezTo>
                  <a:lnTo>
                    <a:pt x="777" y="4025"/>
                  </a:lnTo>
                  <a:cubicBezTo>
                    <a:pt x="777" y="4025"/>
                    <a:pt x="1356" y="4199"/>
                    <a:pt x="2030" y="4199"/>
                  </a:cubicBezTo>
                  <a:cubicBezTo>
                    <a:pt x="2367" y="4199"/>
                    <a:pt x="2728" y="4155"/>
                    <a:pt x="3052" y="4025"/>
                  </a:cubicBezTo>
                  <a:lnTo>
                    <a:pt x="3444" y="313"/>
                  </a:lnTo>
                  <a:cubicBezTo>
                    <a:pt x="2817" y="78"/>
                    <a:pt x="2225" y="0"/>
                    <a:pt x="1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1"/>
            <p:cNvSpPr/>
            <p:nvPr/>
          </p:nvSpPr>
          <p:spPr>
            <a:xfrm>
              <a:off x="2075301" y="863512"/>
              <a:ext cx="501378" cy="202675"/>
            </a:xfrm>
            <a:custGeom>
              <a:avLst/>
              <a:gdLst/>
              <a:ahLst/>
              <a:cxnLst/>
              <a:rect l="l" t="t" r="r" b="b"/>
              <a:pathLst>
                <a:path w="7931" h="3206" extrusionOk="0">
                  <a:moveTo>
                    <a:pt x="5531" y="1"/>
                  </a:moveTo>
                  <a:cubicBezTo>
                    <a:pt x="4861" y="211"/>
                    <a:pt x="4158" y="313"/>
                    <a:pt x="3456" y="313"/>
                  </a:cubicBezTo>
                  <a:cubicBezTo>
                    <a:pt x="3057" y="313"/>
                    <a:pt x="2658" y="280"/>
                    <a:pt x="2266" y="215"/>
                  </a:cubicBezTo>
                  <a:cubicBezTo>
                    <a:pt x="2141" y="438"/>
                    <a:pt x="2034" y="670"/>
                    <a:pt x="1954" y="911"/>
                  </a:cubicBezTo>
                  <a:cubicBezTo>
                    <a:pt x="1615" y="696"/>
                    <a:pt x="1258" y="518"/>
                    <a:pt x="883" y="366"/>
                  </a:cubicBezTo>
                  <a:cubicBezTo>
                    <a:pt x="751" y="309"/>
                    <a:pt x="619" y="258"/>
                    <a:pt x="472" y="258"/>
                  </a:cubicBezTo>
                  <a:cubicBezTo>
                    <a:pt x="461" y="258"/>
                    <a:pt x="449" y="259"/>
                    <a:pt x="437" y="259"/>
                  </a:cubicBezTo>
                  <a:cubicBezTo>
                    <a:pt x="286" y="268"/>
                    <a:pt x="125" y="349"/>
                    <a:pt x="71" y="491"/>
                  </a:cubicBezTo>
                  <a:cubicBezTo>
                    <a:pt x="9" y="679"/>
                    <a:pt x="0" y="893"/>
                    <a:pt x="80" y="1071"/>
                  </a:cubicBezTo>
                  <a:cubicBezTo>
                    <a:pt x="161" y="1241"/>
                    <a:pt x="294" y="1392"/>
                    <a:pt x="428" y="1535"/>
                  </a:cubicBezTo>
                  <a:cubicBezTo>
                    <a:pt x="865" y="1990"/>
                    <a:pt x="1356" y="2418"/>
                    <a:pt x="1909" y="2730"/>
                  </a:cubicBezTo>
                  <a:cubicBezTo>
                    <a:pt x="2437" y="3015"/>
                    <a:pt x="3020" y="3206"/>
                    <a:pt x="3621" y="3206"/>
                  </a:cubicBezTo>
                  <a:cubicBezTo>
                    <a:pt x="3660" y="3206"/>
                    <a:pt x="3699" y="3205"/>
                    <a:pt x="3738" y="3203"/>
                  </a:cubicBezTo>
                  <a:cubicBezTo>
                    <a:pt x="3777" y="3205"/>
                    <a:pt x="3817" y="3206"/>
                    <a:pt x="3859" y="3206"/>
                  </a:cubicBezTo>
                  <a:cubicBezTo>
                    <a:pt x="4502" y="3206"/>
                    <a:pt x="5494" y="3015"/>
                    <a:pt x="6022" y="2730"/>
                  </a:cubicBezTo>
                  <a:cubicBezTo>
                    <a:pt x="6575" y="2418"/>
                    <a:pt x="7057" y="1990"/>
                    <a:pt x="7503" y="1535"/>
                  </a:cubicBezTo>
                  <a:cubicBezTo>
                    <a:pt x="7636" y="1392"/>
                    <a:pt x="7761" y="1241"/>
                    <a:pt x="7851" y="1071"/>
                  </a:cubicBezTo>
                  <a:cubicBezTo>
                    <a:pt x="7931" y="893"/>
                    <a:pt x="7922" y="679"/>
                    <a:pt x="7851" y="491"/>
                  </a:cubicBezTo>
                  <a:cubicBezTo>
                    <a:pt x="7797" y="349"/>
                    <a:pt x="7636" y="268"/>
                    <a:pt x="7485" y="259"/>
                  </a:cubicBezTo>
                  <a:cubicBezTo>
                    <a:pt x="7474" y="259"/>
                    <a:pt x="7462" y="258"/>
                    <a:pt x="7451" y="258"/>
                  </a:cubicBezTo>
                  <a:cubicBezTo>
                    <a:pt x="7311" y="258"/>
                    <a:pt x="7171" y="309"/>
                    <a:pt x="7039" y="366"/>
                  </a:cubicBezTo>
                  <a:cubicBezTo>
                    <a:pt x="6673" y="518"/>
                    <a:pt x="6316" y="696"/>
                    <a:pt x="5977" y="911"/>
                  </a:cubicBezTo>
                  <a:cubicBezTo>
                    <a:pt x="5870" y="598"/>
                    <a:pt x="5718" y="286"/>
                    <a:pt x="5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1"/>
            <p:cNvSpPr/>
            <p:nvPr/>
          </p:nvSpPr>
          <p:spPr>
            <a:xfrm>
              <a:off x="2289035" y="520628"/>
              <a:ext cx="65430" cy="110504"/>
            </a:xfrm>
            <a:custGeom>
              <a:avLst/>
              <a:gdLst/>
              <a:ahLst/>
              <a:cxnLst/>
              <a:rect l="l" t="t" r="r" b="b"/>
              <a:pathLst>
                <a:path w="1035" h="1748" extrusionOk="0">
                  <a:moveTo>
                    <a:pt x="196" y="1"/>
                  </a:moveTo>
                  <a:lnTo>
                    <a:pt x="170" y="697"/>
                  </a:lnTo>
                  <a:cubicBezTo>
                    <a:pt x="161" y="786"/>
                    <a:pt x="125" y="857"/>
                    <a:pt x="63" y="911"/>
                  </a:cubicBezTo>
                  <a:cubicBezTo>
                    <a:pt x="54" y="920"/>
                    <a:pt x="45" y="928"/>
                    <a:pt x="45" y="937"/>
                  </a:cubicBezTo>
                  <a:cubicBezTo>
                    <a:pt x="9" y="973"/>
                    <a:pt x="0" y="1027"/>
                    <a:pt x="18" y="1080"/>
                  </a:cubicBezTo>
                  <a:cubicBezTo>
                    <a:pt x="26" y="1120"/>
                    <a:pt x="384" y="1747"/>
                    <a:pt x="633" y="1747"/>
                  </a:cubicBezTo>
                  <a:cubicBezTo>
                    <a:pt x="665" y="1747"/>
                    <a:pt x="695" y="1737"/>
                    <a:pt x="723" y="1714"/>
                  </a:cubicBezTo>
                  <a:cubicBezTo>
                    <a:pt x="758" y="1678"/>
                    <a:pt x="990" y="1151"/>
                    <a:pt x="1008" y="1098"/>
                  </a:cubicBezTo>
                  <a:cubicBezTo>
                    <a:pt x="1026" y="1053"/>
                    <a:pt x="1035" y="991"/>
                    <a:pt x="1008" y="946"/>
                  </a:cubicBezTo>
                  <a:cubicBezTo>
                    <a:pt x="999" y="928"/>
                    <a:pt x="990" y="920"/>
                    <a:pt x="981" y="911"/>
                  </a:cubicBezTo>
                  <a:cubicBezTo>
                    <a:pt x="919" y="857"/>
                    <a:pt x="865" y="795"/>
                    <a:pt x="857" y="714"/>
                  </a:cubicBezTo>
                  <a:cubicBezTo>
                    <a:pt x="812" y="491"/>
                    <a:pt x="785" y="259"/>
                    <a:pt x="785" y="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1"/>
            <p:cNvSpPr/>
            <p:nvPr/>
          </p:nvSpPr>
          <p:spPr>
            <a:xfrm>
              <a:off x="2300287" y="520628"/>
              <a:ext cx="40080" cy="30787"/>
            </a:xfrm>
            <a:custGeom>
              <a:avLst/>
              <a:gdLst/>
              <a:ahLst/>
              <a:cxnLst/>
              <a:rect l="l" t="t" r="r" b="b"/>
              <a:pathLst>
                <a:path w="634" h="487" extrusionOk="0">
                  <a:moveTo>
                    <a:pt x="18" y="1"/>
                  </a:moveTo>
                  <a:cubicBezTo>
                    <a:pt x="9" y="99"/>
                    <a:pt x="9" y="188"/>
                    <a:pt x="1" y="286"/>
                  </a:cubicBezTo>
                  <a:cubicBezTo>
                    <a:pt x="130" y="375"/>
                    <a:pt x="296" y="486"/>
                    <a:pt x="446" y="486"/>
                  </a:cubicBezTo>
                  <a:cubicBezTo>
                    <a:pt x="461" y="486"/>
                    <a:pt x="476" y="485"/>
                    <a:pt x="491" y="482"/>
                  </a:cubicBezTo>
                  <a:cubicBezTo>
                    <a:pt x="545" y="473"/>
                    <a:pt x="589" y="456"/>
                    <a:pt x="634" y="429"/>
                  </a:cubicBezTo>
                  <a:cubicBezTo>
                    <a:pt x="616" y="295"/>
                    <a:pt x="607" y="161"/>
                    <a:pt x="607" y="27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1"/>
            <p:cNvSpPr/>
            <p:nvPr/>
          </p:nvSpPr>
          <p:spPr>
            <a:xfrm>
              <a:off x="2263053" y="464682"/>
              <a:ext cx="16437" cy="19914"/>
            </a:xfrm>
            <a:custGeom>
              <a:avLst/>
              <a:gdLst/>
              <a:ahLst/>
              <a:cxnLst/>
              <a:rect l="l" t="t" r="r" b="b"/>
              <a:pathLst>
                <a:path w="260" h="315" extrusionOk="0">
                  <a:moveTo>
                    <a:pt x="120" y="0"/>
                  </a:moveTo>
                  <a:cubicBezTo>
                    <a:pt x="84" y="0"/>
                    <a:pt x="50" y="16"/>
                    <a:pt x="28" y="38"/>
                  </a:cubicBezTo>
                  <a:cubicBezTo>
                    <a:pt x="1" y="83"/>
                    <a:pt x="1" y="136"/>
                    <a:pt x="19" y="172"/>
                  </a:cubicBezTo>
                  <a:cubicBezTo>
                    <a:pt x="54" y="252"/>
                    <a:pt x="144" y="315"/>
                    <a:pt x="233" y="315"/>
                  </a:cubicBezTo>
                  <a:lnTo>
                    <a:pt x="259" y="38"/>
                  </a:lnTo>
                  <a:cubicBezTo>
                    <a:pt x="224" y="20"/>
                    <a:pt x="179" y="2"/>
                    <a:pt x="144" y="2"/>
                  </a:cubicBezTo>
                  <a:cubicBezTo>
                    <a:pt x="136" y="1"/>
                    <a:pt x="128" y="0"/>
                    <a:pt x="120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1"/>
            <p:cNvSpPr/>
            <p:nvPr/>
          </p:nvSpPr>
          <p:spPr>
            <a:xfrm>
              <a:off x="2362871" y="464682"/>
              <a:ext cx="17006" cy="19914"/>
            </a:xfrm>
            <a:custGeom>
              <a:avLst/>
              <a:gdLst/>
              <a:ahLst/>
              <a:cxnLst/>
              <a:rect l="l" t="t" r="r" b="b"/>
              <a:pathLst>
                <a:path w="269" h="315" extrusionOk="0">
                  <a:moveTo>
                    <a:pt x="145" y="0"/>
                  </a:moveTo>
                  <a:cubicBezTo>
                    <a:pt x="139" y="0"/>
                    <a:pt x="132" y="1"/>
                    <a:pt x="126" y="2"/>
                  </a:cubicBezTo>
                  <a:cubicBezTo>
                    <a:pt x="81" y="2"/>
                    <a:pt x="45" y="20"/>
                    <a:pt x="1" y="38"/>
                  </a:cubicBezTo>
                  <a:lnTo>
                    <a:pt x="36" y="315"/>
                  </a:lnTo>
                  <a:cubicBezTo>
                    <a:pt x="126" y="315"/>
                    <a:pt x="206" y="252"/>
                    <a:pt x="242" y="172"/>
                  </a:cubicBezTo>
                  <a:cubicBezTo>
                    <a:pt x="260" y="136"/>
                    <a:pt x="268" y="83"/>
                    <a:pt x="233" y="38"/>
                  </a:cubicBezTo>
                  <a:cubicBezTo>
                    <a:pt x="211" y="16"/>
                    <a:pt x="177" y="0"/>
                    <a:pt x="145" y="0"/>
                  </a:cubicBez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1"/>
            <p:cNvSpPr/>
            <p:nvPr/>
          </p:nvSpPr>
          <p:spPr>
            <a:xfrm>
              <a:off x="2272093" y="398810"/>
              <a:ext cx="100453" cy="135981"/>
            </a:xfrm>
            <a:custGeom>
              <a:avLst/>
              <a:gdLst/>
              <a:ahLst/>
              <a:cxnLst/>
              <a:rect l="l" t="t" r="r" b="b"/>
              <a:pathLst>
                <a:path w="1589" h="2151" extrusionOk="0">
                  <a:moveTo>
                    <a:pt x="794" y="1"/>
                  </a:moveTo>
                  <a:cubicBezTo>
                    <a:pt x="357" y="1"/>
                    <a:pt x="1" y="340"/>
                    <a:pt x="1" y="813"/>
                  </a:cubicBezTo>
                  <a:lnTo>
                    <a:pt x="72" y="1268"/>
                  </a:lnTo>
                  <a:lnTo>
                    <a:pt x="99" y="1508"/>
                  </a:lnTo>
                  <a:cubicBezTo>
                    <a:pt x="151" y="1903"/>
                    <a:pt x="574" y="2151"/>
                    <a:pt x="784" y="2151"/>
                  </a:cubicBezTo>
                  <a:cubicBezTo>
                    <a:pt x="787" y="2151"/>
                    <a:pt x="791" y="2151"/>
                    <a:pt x="794" y="2151"/>
                  </a:cubicBezTo>
                  <a:cubicBezTo>
                    <a:pt x="1053" y="2142"/>
                    <a:pt x="1455" y="1892"/>
                    <a:pt x="1481" y="1473"/>
                  </a:cubicBezTo>
                  <a:cubicBezTo>
                    <a:pt x="1481" y="1446"/>
                    <a:pt x="1490" y="1419"/>
                    <a:pt x="1490" y="1383"/>
                  </a:cubicBezTo>
                  <a:lnTo>
                    <a:pt x="1588" y="813"/>
                  </a:lnTo>
                  <a:cubicBezTo>
                    <a:pt x="1588" y="367"/>
                    <a:pt x="848" y="643"/>
                    <a:pt x="79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1"/>
            <p:cNvSpPr/>
            <p:nvPr/>
          </p:nvSpPr>
          <p:spPr>
            <a:xfrm>
              <a:off x="2310592" y="512094"/>
              <a:ext cx="21747" cy="3098"/>
            </a:xfrm>
            <a:custGeom>
              <a:avLst/>
              <a:gdLst/>
              <a:ahLst/>
              <a:cxnLst/>
              <a:rect l="l" t="t" r="r" b="b"/>
              <a:pathLst>
                <a:path w="344" h="49" extrusionOk="0">
                  <a:moveTo>
                    <a:pt x="18" y="0"/>
                  </a:moveTo>
                  <a:cubicBezTo>
                    <a:pt x="5" y="0"/>
                    <a:pt x="1" y="21"/>
                    <a:pt x="16" y="29"/>
                  </a:cubicBezTo>
                  <a:cubicBezTo>
                    <a:pt x="65" y="42"/>
                    <a:pt x="116" y="49"/>
                    <a:pt x="169" y="49"/>
                  </a:cubicBezTo>
                  <a:cubicBezTo>
                    <a:pt x="221" y="49"/>
                    <a:pt x="275" y="42"/>
                    <a:pt x="328" y="29"/>
                  </a:cubicBezTo>
                  <a:cubicBezTo>
                    <a:pt x="344" y="21"/>
                    <a:pt x="339" y="0"/>
                    <a:pt x="326" y="0"/>
                  </a:cubicBezTo>
                  <a:cubicBezTo>
                    <a:pt x="324" y="0"/>
                    <a:pt x="322" y="1"/>
                    <a:pt x="319" y="2"/>
                  </a:cubicBezTo>
                  <a:cubicBezTo>
                    <a:pt x="270" y="15"/>
                    <a:pt x="221" y="22"/>
                    <a:pt x="172" y="22"/>
                  </a:cubicBezTo>
                  <a:cubicBezTo>
                    <a:pt x="123" y="22"/>
                    <a:pt x="74" y="15"/>
                    <a:pt x="25" y="2"/>
                  </a:cubicBezTo>
                  <a:cubicBezTo>
                    <a:pt x="22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1"/>
            <p:cNvSpPr/>
            <p:nvPr/>
          </p:nvSpPr>
          <p:spPr>
            <a:xfrm>
              <a:off x="2285052" y="462532"/>
              <a:ext cx="20925" cy="3983"/>
            </a:xfrm>
            <a:custGeom>
              <a:avLst/>
              <a:gdLst/>
              <a:ahLst/>
              <a:cxnLst/>
              <a:rect l="l" t="t" r="r" b="b"/>
              <a:pathLst>
                <a:path w="331" h="63" extrusionOk="0">
                  <a:moveTo>
                    <a:pt x="19" y="1"/>
                  </a:moveTo>
                  <a:cubicBezTo>
                    <a:pt x="10" y="1"/>
                    <a:pt x="1" y="28"/>
                    <a:pt x="10" y="28"/>
                  </a:cubicBezTo>
                  <a:cubicBezTo>
                    <a:pt x="61" y="51"/>
                    <a:pt x="118" y="62"/>
                    <a:pt x="173" y="62"/>
                  </a:cubicBezTo>
                  <a:cubicBezTo>
                    <a:pt x="223" y="62"/>
                    <a:pt x="271" y="53"/>
                    <a:pt x="313" y="36"/>
                  </a:cubicBezTo>
                  <a:cubicBezTo>
                    <a:pt x="328" y="29"/>
                    <a:pt x="330" y="8"/>
                    <a:pt x="319" y="8"/>
                  </a:cubicBezTo>
                  <a:cubicBezTo>
                    <a:pt x="318" y="8"/>
                    <a:pt x="315" y="8"/>
                    <a:pt x="313" y="10"/>
                  </a:cubicBezTo>
                  <a:cubicBezTo>
                    <a:pt x="267" y="27"/>
                    <a:pt x="220" y="35"/>
                    <a:pt x="174" y="35"/>
                  </a:cubicBezTo>
                  <a:cubicBezTo>
                    <a:pt x="122" y="35"/>
                    <a:pt x="70" y="24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1"/>
            <p:cNvSpPr/>
            <p:nvPr/>
          </p:nvSpPr>
          <p:spPr>
            <a:xfrm>
              <a:off x="2339228" y="462532"/>
              <a:ext cx="21431" cy="3983"/>
            </a:xfrm>
            <a:custGeom>
              <a:avLst/>
              <a:gdLst/>
              <a:ahLst/>
              <a:cxnLst/>
              <a:rect l="l" t="t" r="r" b="b"/>
              <a:pathLst>
                <a:path w="339" h="63" extrusionOk="0">
                  <a:moveTo>
                    <a:pt x="27" y="1"/>
                  </a:moveTo>
                  <a:cubicBezTo>
                    <a:pt x="9" y="1"/>
                    <a:pt x="0" y="28"/>
                    <a:pt x="18" y="28"/>
                  </a:cubicBezTo>
                  <a:cubicBezTo>
                    <a:pt x="70" y="51"/>
                    <a:pt x="124" y="62"/>
                    <a:pt x="178" y="62"/>
                  </a:cubicBezTo>
                  <a:cubicBezTo>
                    <a:pt x="227" y="62"/>
                    <a:pt x="275" y="53"/>
                    <a:pt x="321" y="36"/>
                  </a:cubicBezTo>
                  <a:cubicBezTo>
                    <a:pt x="337" y="29"/>
                    <a:pt x="339" y="8"/>
                    <a:pt x="328" y="8"/>
                  </a:cubicBezTo>
                  <a:cubicBezTo>
                    <a:pt x="326" y="8"/>
                    <a:pt x="324" y="8"/>
                    <a:pt x="321" y="10"/>
                  </a:cubicBezTo>
                  <a:cubicBezTo>
                    <a:pt x="275" y="27"/>
                    <a:pt x="229" y="35"/>
                    <a:pt x="182" y="35"/>
                  </a:cubicBezTo>
                  <a:cubicBezTo>
                    <a:pt x="130" y="35"/>
                    <a:pt x="79" y="24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1"/>
            <p:cNvSpPr/>
            <p:nvPr/>
          </p:nvSpPr>
          <p:spPr>
            <a:xfrm>
              <a:off x="2278857" y="880960"/>
              <a:ext cx="319817" cy="257864"/>
            </a:xfrm>
            <a:custGeom>
              <a:avLst/>
              <a:gdLst/>
              <a:ahLst/>
              <a:cxnLst/>
              <a:rect l="l" t="t" r="r" b="b"/>
              <a:pathLst>
                <a:path w="5059" h="4079" extrusionOk="0">
                  <a:moveTo>
                    <a:pt x="4234" y="1"/>
                  </a:moveTo>
                  <a:cubicBezTo>
                    <a:pt x="4072" y="1"/>
                    <a:pt x="3913" y="54"/>
                    <a:pt x="3783" y="162"/>
                  </a:cubicBezTo>
                  <a:cubicBezTo>
                    <a:pt x="2614" y="1125"/>
                    <a:pt x="1160" y="2419"/>
                    <a:pt x="1" y="3382"/>
                  </a:cubicBezTo>
                  <a:cubicBezTo>
                    <a:pt x="179" y="3748"/>
                    <a:pt x="125" y="3712"/>
                    <a:pt x="304" y="4078"/>
                  </a:cubicBezTo>
                  <a:cubicBezTo>
                    <a:pt x="1633" y="3587"/>
                    <a:pt x="3284" y="2901"/>
                    <a:pt x="4336" y="1955"/>
                  </a:cubicBezTo>
                  <a:cubicBezTo>
                    <a:pt x="4524" y="1785"/>
                    <a:pt x="4711" y="1607"/>
                    <a:pt x="4845" y="1393"/>
                  </a:cubicBezTo>
                  <a:cubicBezTo>
                    <a:pt x="4979" y="1170"/>
                    <a:pt x="5059" y="911"/>
                    <a:pt x="5014" y="652"/>
                  </a:cubicBezTo>
                  <a:cubicBezTo>
                    <a:pt x="4961" y="385"/>
                    <a:pt x="4764" y="153"/>
                    <a:pt x="4515" y="55"/>
                  </a:cubicBezTo>
                  <a:cubicBezTo>
                    <a:pt x="4423" y="19"/>
                    <a:pt x="4328" y="1"/>
                    <a:pt x="4234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1"/>
            <p:cNvSpPr/>
            <p:nvPr/>
          </p:nvSpPr>
          <p:spPr>
            <a:xfrm>
              <a:off x="2278857" y="1042856"/>
              <a:ext cx="152354" cy="95964"/>
            </a:xfrm>
            <a:custGeom>
              <a:avLst/>
              <a:gdLst/>
              <a:ahLst/>
              <a:cxnLst/>
              <a:rect l="l" t="t" r="r" b="b"/>
              <a:pathLst>
                <a:path w="2410" h="1518" extrusionOk="0">
                  <a:moveTo>
                    <a:pt x="973" y="1"/>
                  </a:moveTo>
                  <a:cubicBezTo>
                    <a:pt x="634" y="286"/>
                    <a:pt x="304" y="563"/>
                    <a:pt x="1" y="821"/>
                  </a:cubicBezTo>
                  <a:cubicBezTo>
                    <a:pt x="179" y="1187"/>
                    <a:pt x="125" y="1151"/>
                    <a:pt x="304" y="1517"/>
                  </a:cubicBezTo>
                  <a:cubicBezTo>
                    <a:pt x="964" y="1276"/>
                    <a:pt x="1704" y="982"/>
                    <a:pt x="2409" y="634"/>
                  </a:cubicBezTo>
                  <a:cubicBezTo>
                    <a:pt x="1892" y="545"/>
                    <a:pt x="1392" y="357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1"/>
            <p:cNvSpPr/>
            <p:nvPr/>
          </p:nvSpPr>
          <p:spPr>
            <a:xfrm>
              <a:off x="2340303" y="880960"/>
              <a:ext cx="258370" cy="201980"/>
            </a:xfrm>
            <a:custGeom>
              <a:avLst/>
              <a:gdLst/>
              <a:ahLst/>
              <a:cxnLst/>
              <a:rect l="l" t="t" r="r" b="b"/>
              <a:pathLst>
                <a:path w="4087" h="3195" extrusionOk="0">
                  <a:moveTo>
                    <a:pt x="3262" y="1"/>
                  </a:moveTo>
                  <a:cubicBezTo>
                    <a:pt x="3100" y="1"/>
                    <a:pt x="2941" y="54"/>
                    <a:pt x="2811" y="162"/>
                  </a:cubicBezTo>
                  <a:cubicBezTo>
                    <a:pt x="1946" y="875"/>
                    <a:pt x="938" y="1759"/>
                    <a:pt x="1" y="2562"/>
                  </a:cubicBezTo>
                  <a:cubicBezTo>
                    <a:pt x="420" y="2918"/>
                    <a:pt x="920" y="3106"/>
                    <a:pt x="1437" y="3195"/>
                  </a:cubicBezTo>
                  <a:cubicBezTo>
                    <a:pt x="2151" y="2847"/>
                    <a:pt x="2829" y="2437"/>
                    <a:pt x="3364" y="1955"/>
                  </a:cubicBezTo>
                  <a:cubicBezTo>
                    <a:pt x="3552" y="1785"/>
                    <a:pt x="3739" y="1607"/>
                    <a:pt x="3873" y="1393"/>
                  </a:cubicBezTo>
                  <a:cubicBezTo>
                    <a:pt x="4007" y="1170"/>
                    <a:pt x="4087" y="911"/>
                    <a:pt x="4042" y="652"/>
                  </a:cubicBezTo>
                  <a:cubicBezTo>
                    <a:pt x="3989" y="385"/>
                    <a:pt x="3792" y="153"/>
                    <a:pt x="3543" y="55"/>
                  </a:cubicBezTo>
                  <a:cubicBezTo>
                    <a:pt x="3451" y="19"/>
                    <a:pt x="3356" y="1"/>
                    <a:pt x="3262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1"/>
            <p:cNvSpPr/>
            <p:nvPr/>
          </p:nvSpPr>
          <p:spPr>
            <a:xfrm>
              <a:off x="2164373" y="1094757"/>
              <a:ext cx="137688" cy="113665"/>
            </a:xfrm>
            <a:custGeom>
              <a:avLst/>
              <a:gdLst/>
              <a:ahLst/>
              <a:cxnLst/>
              <a:rect l="l" t="t" r="r" b="b"/>
              <a:pathLst>
                <a:path w="2178" h="1798" extrusionOk="0">
                  <a:moveTo>
                    <a:pt x="1812" y="0"/>
                  </a:moveTo>
                  <a:lnTo>
                    <a:pt x="464" y="580"/>
                  </a:lnTo>
                  <a:cubicBezTo>
                    <a:pt x="420" y="598"/>
                    <a:pt x="375" y="625"/>
                    <a:pt x="340" y="651"/>
                  </a:cubicBezTo>
                  <a:cubicBezTo>
                    <a:pt x="81" y="839"/>
                    <a:pt x="1" y="1187"/>
                    <a:pt x="161" y="1472"/>
                  </a:cubicBezTo>
                  <a:cubicBezTo>
                    <a:pt x="276" y="1685"/>
                    <a:pt x="494" y="1798"/>
                    <a:pt x="716" y="1798"/>
                  </a:cubicBezTo>
                  <a:cubicBezTo>
                    <a:pt x="857" y="1798"/>
                    <a:pt x="998" y="1753"/>
                    <a:pt x="1116" y="1660"/>
                  </a:cubicBezTo>
                  <a:cubicBezTo>
                    <a:pt x="1125" y="1651"/>
                    <a:pt x="1142" y="1633"/>
                    <a:pt x="1160" y="1624"/>
                  </a:cubicBezTo>
                  <a:lnTo>
                    <a:pt x="2115" y="696"/>
                  </a:lnTo>
                  <a:cubicBezTo>
                    <a:pt x="2177" y="428"/>
                    <a:pt x="2070" y="161"/>
                    <a:pt x="1838" y="18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1"/>
            <p:cNvSpPr/>
            <p:nvPr/>
          </p:nvSpPr>
          <p:spPr>
            <a:xfrm>
              <a:off x="2053302" y="880960"/>
              <a:ext cx="319817" cy="256157"/>
            </a:xfrm>
            <a:custGeom>
              <a:avLst/>
              <a:gdLst/>
              <a:ahLst/>
              <a:cxnLst/>
              <a:rect l="l" t="t" r="r" b="b"/>
              <a:pathLst>
                <a:path w="5059" h="4052" extrusionOk="0">
                  <a:moveTo>
                    <a:pt x="823" y="1"/>
                  </a:moveTo>
                  <a:cubicBezTo>
                    <a:pt x="730" y="1"/>
                    <a:pt x="636" y="19"/>
                    <a:pt x="544" y="55"/>
                  </a:cubicBezTo>
                  <a:cubicBezTo>
                    <a:pt x="286" y="153"/>
                    <a:pt x="89" y="385"/>
                    <a:pt x="45" y="652"/>
                  </a:cubicBezTo>
                  <a:cubicBezTo>
                    <a:pt x="0" y="911"/>
                    <a:pt x="72" y="1170"/>
                    <a:pt x="205" y="1393"/>
                  </a:cubicBezTo>
                  <a:cubicBezTo>
                    <a:pt x="339" y="1607"/>
                    <a:pt x="526" y="1785"/>
                    <a:pt x="723" y="1955"/>
                  </a:cubicBezTo>
                  <a:cubicBezTo>
                    <a:pt x="1775" y="2901"/>
                    <a:pt x="3417" y="3570"/>
                    <a:pt x="4746" y="4051"/>
                  </a:cubicBezTo>
                  <a:cubicBezTo>
                    <a:pt x="4925" y="3686"/>
                    <a:pt x="4880" y="3748"/>
                    <a:pt x="5058" y="3382"/>
                  </a:cubicBezTo>
                  <a:cubicBezTo>
                    <a:pt x="3890" y="2419"/>
                    <a:pt x="2445" y="1125"/>
                    <a:pt x="1276" y="162"/>
                  </a:cubicBezTo>
                  <a:cubicBezTo>
                    <a:pt x="1140" y="54"/>
                    <a:pt x="983" y="1"/>
                    <a:pt x="823" y="1"/>
                  </a:cubicBezTo>
                  <a:close/>
                </a:path>
              </a:pathLst>
            </a:custGeom>
            <a:solidFill>
              <a:srgbClr val="FFB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1"/>
            <p:cNvSpPr/>
            <p:nvPr/>
          </p:nvSpPr>
          <p:spPr>
            <a:xfrm>
              <a:off x="2349343" y="1094757"/>
              <a:ext cx="138257" cy="113665"/>
            </a:xfrm>
            <a:custGeom>
              <a:avLst/>
              <a:gdLst/>
              <a:ahLst/>
              <a:cxnLst/>
              <a:rect l="l" t="t" r="r" b="b"/>
              <a:pathLst>
                <a:path w="2187" h="1798" extrusionOk="0">
                  <a:moveTo>
                    <a:pt x="375" y="0"/>
                  </a:moveTo>
                  <a:lnTo>
                    <a:pt x="349" y="18"/>
                  </a:lnTo>
                  <a:cubicBezTo>
                    <a:pt x="117" y="161"/>
                    <a:pt x="1" y="428"/>
                    <a:pt x="63" y="696"/>
                  </a:cubicBezTo>
                  <a:lnTo>
                    <a:pt x="1027" y="1624"/>
                  </a:lnTo>
                  <a:cubicBezTo>
                    <a:pt x="1036" y="1633"/>
                    <a:pt x="1053" y="1651"/>
                    <a:pt x="1071" y="1660"/>
                  </a:cubicBezTo>
                  <a:cubicBezTo>
                    <a:pt x="1189" y="1753"/>
                    <a:pt x="1329" y="1798"/>
                    <a:pt x="1468" y="1798"/>
                  </a:cubicBezTo>
                  <a:cubicBezTo>
                    <a:pt x="1688" y="1798"/>
                    <a:pt x="1906" y="1685"/>
                    <a:pt x="2026" y="1472"/>
                  </a:cubicBezTo>
                  <a:cubicBezTo>
                    <a:pt x="2186" y="1187"/>
                    <a:pt x="2097" y="839"/>
                    <a:pt x="1847" y="651"/>
                  </a:cubicBezTo>
                  <a:cubicBezTo>
                    <a:pt x="1812" y="625"/>
                    <a:pt x="1767" y="598"/>
                    <a:pt x="1722" y="580"/>
                  </a:cubicBez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1"/>
            <p:cNvSpPr/>
            <p:nvPr/>
          </p:nvSpPr>
          <p:spPr>
            <a:xfrm>
              <a:off x="2313247" y="464682"/>
              <a:ext cx="12201" cy="30092"/>
            </a:xfrm>
            <a:custGeom>
              <a:avLst/>
              <a:gdLst/>
              <a:ahLst/>
              <a:cxnLst/>
              <a:rect l="l" t="t" r="r" b="b"/>
              <a:pathLst>
                <a:path w="193" h="476" extrusionOk="0">
                  <a:moveTo>
                    <a:pt x="19" y="0"/>
                  </a:moveTo>
                  <a:cubicBezTo>
                    <a:pt x="10" y="0"/>
                    <a:pt x="1" y="7"/>
                    <a:pt x="1" y="20"/>
                  </a:cubicBezTo>
                  <a:cubicBezTo>
                    <a:pt x="1" y="83"/>
                    <a:pt x="1" y="145"/>
                    <a:pt x="1" y="199"/>
                  </a:cubicBezTo>
                  <a:cubicBezTo>
                    <a:pt x="1" y="252"/>
                    <a:pt x="1" y="306"/>
                    <a:pt x="1" y="359"/>
                  </a:cubicBezTo>
                  <a:cubicBezTo>
                    <a:pt x="10" y="404"/>
                    <a:pt x="28" y="440"/>
                    <a:pt x="63" y="466"/>
                  </a:cubicBezTo>
                  <a:cubicBezTo>
                    <a:pt x="76" y="473"/>
                    <a:pt x="90" y="476"/>
                    <a:pt x="104" y="476"/>
                  </a:cubicBezTo>
                  <a:cubicBezTo>
                    <a:pt x="129" y="476"/>
                    <a:pt x="156" y="466"/>
                    <a:pt x="179" y="449"/>
                  </a:cubicBezTo>
                  <a:cubicBezTo>
                    <a:pt x="193" y="435"/>
                    <a:pt x="180" y="416"/>
                    <a:pt x="166" y="416"/>
                  </a:cubicBezTo>
                  <a:cubicBezTo>
                    <a:pt x="161" y="416"/>
                    <a:pt x="157" y="418"/>
                    <a:pt x="152" y="422"/>
                  </a:cubicBezTo>
                  <a:cubicBezTo>
                    <a:pt x="141" y="433"/>
                    <a:pt x="127" y="438"/>
                    <a:pt x="113" y="438"/>
                  </a:cubicBezTo>
                  <a:cubicBezTo>
                    <a:pt x="93" y="438"/>
                    <a:pt x="74" y="428"/>
                    <a:pt x="63" y="413"/>
                  </a:cubicBezTo>
                  <a:cubicBezTo>
                    <a:pt x="45" y="377"/>
                    <a:pt x="36" y="341"/>
                    <a:pt x="36" y="306"/>
                  </a:cubicBezTo>
                  <a:cubicBezTo>
                    <a:pt x="36" y="217"/>
                    <a:pt x="36" y="118"/>
                    <a:pt x="36" y="20"/>
                  </a:cubicBezTo>
                  <a:cubicBezTo>
                    <a:pt x="36" y="7"/>
                    <a:pt x="28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1"/>
            <p:cNvSpPr/>
            <p:nvPr/>
          </p:nvSpPr>
          <p:spPr>
            <a:xfrm>
              <a:off x="2308442" y="502295"/>
              <a:ext cx="24971" cy="7270"/>
            </a:xfrm>
            <a:custGeom>
              <a:avLst/>
              <a:gdLst/>
              <a:ahLst/>
              <a:cxnLst/>
              <a:rect l="l" t="t" r="r" b="b"/>
              <a:pathLst>
                <a:path w="395" h="115" extrusionOk="0">
                  <a:moveTo>
                    <a:pt x="364" y="0"/>
                  </a:moveTo>
                  <a:cubicBezTo>
                    <a:pt x="360" y="0"/>
                    <a:pt x="357" y="2"/>
                    <a:pt x="353" y="5"/>
                  </a:cubicBezTo>
                  <a:cubicBezTo>
                    <a:pt x="311" y="52"/>
                    <a:pt x="252" y="77"/>
                    <a:pt x="192" y="77"/>
                  </a:cubicBezTo>
                  <a:cubicBezTo>
                    <a:pt x="138" y="77"/>
                    <a:pt x="83" y="57"/>
                    <a:pt x="41" y="14"/>
                  </a:cubicBezTo>
                  <a:cubicBezTo>
                    <a:pt x="37" y="10"/>
                    <a:pt x="32" y="8"/>
                    <a:pt x="28" y="8"/>
                  </a:cubicBezTo>
                  <a:cubicBezTo>
                    <a:pt x="13" y="8"/>
                    <a:pt x="1" y="27"/>
                    <a:pt x="14" y="41"/>
                  </a:cubicBezTo>
                  <a:cubicBezTo>
                    <a:pt x="63" y="90"/>
                    <a:pt x="130" y="114"/>
                    <a:pt x="197" y="114"/>
                  </a:cubicBezTo>
                  <a:cubicBezTo>
                    <a:pt x="264" y="114"/>
                    <a:pt x="331" y="90"/>
                    <a:pt x="380" y="41"/>
                  </a:cubicBezTo>
                  <a:cubicBezTo>
                    <a:pt x="394" y="26"/>
                    <a:pt x="380" y="0"/>
                    <a:pt x="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1"/>
            <p:cNvSpPr/>
            <p:nvPr/>
          </p:nvSpPr>
          <p:spPr>
            <a:xfrm>
              <a:off x="2384302" y="1119474"/>
              <a:ext cx="22442" cy="35591"/>
            </a:xfrm>
            <a:custGeom>
              <a:avLst/>
              <a:gdLst/>
              <a:ahLst/>
              <a:cxnLst/>
              <a:rect l="l" t="t" r="r" b="b"/>
              <a:pathLst>
                <a:path w="355" h="563" extrusionOk="0">
                  <a:moveTo>
                    <a:pt x="321" y="0"/>
                  </a:moveTo>
                  <a:cubicBezTo>
                    <a:pt x="319" y="0"/>
                    <a:pt x="316" y="1"/>
                    <a:pt x="313" y="2"/>
                  </a:cubicBezTo>
                  <a:cubicBezTo>
                    <a:pt x="126" y="109"/>
                    <a:pt x="1" y="323"/>
                    <a:pt x="1" y="546"/>
                  </a:cubicBezTo>
                  <a:cubicBezTo>
                    <a:pt x="1" y="556"/>
                    <a:pt x="12" y="563"/>
                    <a:pt x="21" y="563"/>
                  </a:cubicBezTo>
                  <a:cubicBezTo>
                    <a:pt x="29" y="563"/>
                    <a:pt x="36" y="558"/>
                    <a:pt x="36" y="546"/>
                  </a:cubicBezTo>
                  <a:cubicBezTo>
                    <a:pt x="36" y="341"/>
                    <a:pt x="152" y="136"/>
                    <a:pt x="331" y="37"/>
                  </a:cubicBezTo>
                  <a:cubicBezTo>
                    <a:pt x="355" y="30"/>
                    <a:pt x="343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1"/>
            <p:cNvSpPr/>
            <p:nvPr/>
          </p:nvSpPr>
          <p:spPr>
            <a:xfrm>
              <a:off x="2399537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75" y="1"/>
                  </a:moveTo>
                  <a:cubicBezTo>
                    <a:pt x="152" y="81"/>
                    <a:pt x="1" y="304"/>
                    <a:pt x="19" y="536"/>
                  </a:cubicBezTo>
                  <a:cubicBezTo>
                    <a:pt x="19" y="551"/>
                    <a:pt x="29" y="557"/>
                    <a:pt x="39" y="557"/>
                  </a:cubicBezTo>
                  <a:cubicBezTo>
                    <a:pt x="47" y="557"/>
                    <a:pt x="54" y="553"/>
                    <a:pt x="54" y="545"/>
                  </a:cubicBezTo>
                  <a:cubicBezTo>
                    <a:pt x="45" y="322"/>
                    <a:pt x="179" y="117"/>
                    <a:pt x="384" y="45"/>
                  </a:cubicBezTo>
                  <a:cubicBezTo>
                    <a:pt x="411" y="36"/>
                    <a:pt x="402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1"/>
            <p:cNvSpPr/>
            <p:nvPr/>
          </p:nvSpPr>
          <p:spPr>
            <a:xfrm>
              <a:off x="2239600" y="1119474"/>
              <a:ext cx="22379" cy="35591"/>
            </a:xfrm>
            <a:custGeom>
              <a:avLst/>
              <a:gdLst/>
              <a:ahLst/>
              <a:cxnLst/>
              <a:rect l="l" t="t" r="r" b="b"/>
              <a:pathLst>
                <a:path w="354" h="563" extrusionOk="0">
                  <a:moveTo>
                    <a:pt x="33" y="0"/>
                  </a:moveTo>
                  <a:cubicBezTo>
                    <a:pt x="12" y="0"/>
                    <a:pt x="0" y="30"/>
                    <a:pt x="24" y="37"/>
                  </a:cubicBezTo>
                  <a:cubicBezTo>
                    <a:pt x="202" y="136"/>
                    <a:pt x="318" y="341"/>
                    <a:pt x="318" y="546"/>
                  </a:cubicBezTo>
                  <a:cubicBezTo>
                    <a:pt x="318" y="558"/>
                    <a:pt x="326" y="563"/>
                    <a:pt x="333" y="563"/>
                  </a:cubicBezTo>
                  <a:cubicBezTo>
                    <a:pt x="343" y="563"/>
                    <a:pt x="354" y="556"/>
                    <a:pt x="354" y="546"/>
                  </a:cubicBezTo>
                  <a:cubicBezTo>
                    <a:pt x="354" y="323"/>
                    <a:pt x="229" y="109"/>
                    <a:pt x="42" y="2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1"/>
            <p:cNvSpPr/>
            <p:nvPr/>
          </p:nvSpPr>
          <p:spPr>
            <a:xfrm>
              <a:off x="2220761" y="1128008"/>
              <a:ext cx="26046" cy="35275"/>
            </a:xfrm>
            <a:custGeom>
              <a:avLst/>
              <a:gdLst/>
              <a:ahLst/>
              <a:cxnLst/>
              <a:rect l="l" t="t" r="r" b="b"/>
              <a:pathLst>
                <a:path w="412" h="558" extrusionOk="0">
                  <a:moveTo>
                    <a:pt x="36" y="1"/>
                  </a:moveTo>
                  <a:cubicBezTo>
                    <a:pt x="10" y="1"/>
                    <a:pt x="1" y="36"/>
                    <a:pt x="27" y="45"/>
                  </a:cubicBezTo>
                  <a:cubicBezTo>
                    <a:pt x="233" y="117"/>
                    <a:pt x="375" y="322"/>
                    <a:pt x="358" y="545"/>
                  </a:cubicBezTo>
                  <a:cubicBezTo>
                    <a:pt x="358" y="553"/>
                    <a:pt x="365" y="557"/>
                    <a:pt x="373" y="557"/>
                  </a:cubicBezTo>
                  <a:cubicBezTo>
                    <a:pt x="384" y="557"/>
                    <a:pt x="397" y="551"/>
                    <a:pt x="402" y="536"/>
                  </a:cubicBezTo>
                  <a:cubicBezTo>
                    <a:pt x="411" y="304"/>
                    <a:pt x="259" y="8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1"/>
            <p:cNvSpPr/>
            <p:nvPr/>
          </p:nvSpPr>
          <p:spPr>
            <a:xfrm>
              <a:off x="2277972" y="582200"/>
              <a:ext cx="44695" cy="59551"/>
            </a:xfrm>
            <a:custGeom>
              <a:avLst/>
              <a:gdLst/>
              <a:ahLst/>
              <a:cxnLst/>
              <a:rect l="l" t="t" r="r" b="b"/>
              <a:pathLst>
                <a:path w="707" h="942" extrusionOk="0">
                  <a:moveTo>
                    <a:pt x="21" y="1"/>
                  </a:moveTo>
                  <a:cubicBezTo>
                    <a:pt x="10" y="1"/>
                    <a:pt x="0" y="10"/>
                    <a:pt x="6" y="26"/>
                  </a:cubicBezTo>
                  <a:cubicBezTo>
                    <a:pt x="68" y="311"/>
                    <a:pt x="264" y="552"/>
                    <a:pt x="470" y="748"/>
                  </a:cubicBezTo>
                  <a:cubicBezTo>
                    <a:pt x="532" y="811"/>
                    <a:pt x="594" y="873"/>
                    <a:pt x="657" y="936"/>
                  </a:cubicBezTo>
                  <a:cubicBezTo>
                    <a:pt x="661" y="940"/>
                    <a:pt x="666" y="942"/>
                    <a:pt x="671" y="942"/>
                  </a:cubicBezTo>
                  <a:cubicBezTo>
                    <a:pt x="688" y="942"/>
                    <a:pt x="706" y="923"/>
                    <a:pt x="693" y="909"/>
                  </a:cubicBezTo>
                  <a:cubicBezTo>
                    <a:pt x="478" y="713"/>
                    <a:pt x="255" y="508"/>
                    <a:pt x="122" y="240"/>
                  </a:cubicBezTo>
                  <a:cubicBezTo>
                    <a:pt x="86" y="169"/>
                    <a:pt x="59" y="88"/>
                    <a:pt x="41" y="17"/>
                  </a:cubicBezTo>
                  <a:cubicBezTo>
                    <a:pt x="38" y="6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1"/>
            <p:cNvSpPr/>
            <p:nvPr/>
          </p:nvSpPr>
          <p:spPr>
            <a:xfrm>
              <a:off x="2341884" y="597056"/>
              <a:ext cx="17448" cy="34770"/>
            </a:xfrm>
            <a:custGeom>
              <a:avLst/>
              <a:gdLst/>
              <a:ahLst/>
              <a:cxnLst/>
              <a:rect l="l" t="t" r="r" b="b"/>
              <a:pathLst>
                <a:path w="276" h="550" extrusionOk="0">
                  <a:moveTo>
                    <a:pt x="252" y="0"/>
                  </a:moveTo>
                  <a:cubicBezTo>
                    <a:pt x="245" y="0"/>
                    <a:pt x="238" y="4"/>
                    <a:pt x="235" y="14"/>
                  </a:cubicBezTo>
                  <a:lnTo>
                    <a:pt x="12" y="522"/>
                  </a:lnTo>
                  <a:cubicBezTo>
                    <a:pt x="0" y="540"/>
                    <a:pt x="15" y="549"/>
                    <a:pt x="29" y="549"/>
                  </a:cubicBezTo>
                  <a:cubicBezTo>
                    <a:pt x="37" y="549"/>
                    <a:pt x="44" y="547"/>
                    <a:pt x="47" y="540"/>
                  </a:cubicBezTo>
                  <a:lnTo>
                    <a:pt x="270" y="23"/>
                  </a:lnTo>
                  <a:cubicBezTo>
                    <a:pt x="276" y="11"/>
                    <a:pt x="264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1"/>
            <p:cNvSpPr/>
            <p:nvPr/>
          </p:nvSpPr>
          <p:spPr>
            <a:xfrm>
              <a:off x="2388158" y="895436"/>
              <a:ext cx="110947" cy="81551"/>
            </a:xfrm>
            <a:custGeom>
              <a:avLst/>
              <a:gdLst/>
              <a:ahLst/>
              <a:cxnLst/>
              <a:rect l="l" t="t" r="r" b="b"/>
              <a:pathLst>
                <a:path w="1755" h="1290" extrusionOk="0">
                  <a:moveTo>
                    <a:pt x="1712" y="1"/>
                  </a:moveTo>
                  <a:cubicBezTo>
                    <a:pt x="1707" y="1"/>
                    <a:pt x="1702" y="2"/>
                    <a:pt x="1697" y="4"/>
                  </a:cubicBezTo>
                  <a:cubicBezTo>
                    <a:pt x="1198" y="218"/>
                    <a:pt x="734" y="530"/>
                    <a:pt x="332" y="905"/>
                  </a:cubicBezTo>
                  <a:cubicBezTo>
                    <a:pt x="225" y="1012"/>
                    <a:pt x="118" y="1128"/>
                    <a:pt x="20" y="1244"/>
                  </a:cubicBezTo>
                  <a:cubicBezTo>
                    <a:pt x="0" y="1264"/>
                    <a:pt x="20" y="1289"/>
                    <a:pt x="43" y="1289"/>
                  </a:cubicBezTo>
                  <a:cubicBezTo>
                    <a:pt x="50" y="1289"/>
                    <a:pt x="58" y="1287"/>
                    <a:pt x="65" y="1280"/>
                  </a:cubicBezTo>
                  <a:cubicBezTo>
                    <a:pt x="413" y="869"/>
                    <a:pt x="841" y="522"/>
                    <a:pt x="1314" y="254"/>
                  </a:cubicBezTo>
                  <a:cubicBezTo>
                    <a:pt x="1447" y="183"/>
                    <a:pt x="1590" y="120"/>
                    <a:pt x="1724" y="58"/>
                  </a:cubicBezTo>
                  <a:cubicBezTo>
                    <a:pt x="1755" y="42"/>
                    <a:pt x="1739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1"/>
            <p:cNvSpPr/>
            <p:nvPr/>
          </p:nvSpPr>
          <p:spPr>
            <a:xfrm>
              <a:off x="2192251" y="915160"/>
              <a:ext cx="84648" cy="71752"/>
            </a:xfrm>
            <a:custGeom>
              <a:avLst/>
              <a:gdLst/>
              <a:ahLst/>
              <a:cxnLst/>
              <a:rect l="l" t="t" r="r" b="b"/>
              <a:pathLst>
                <a:path w="1339" h="1135" extrusionOk="0">
                  <a:moveTo>
                    <a:pt x="46" y="0"/>
                  </a:moveTo>
                  <a:cubicBezTo>
                    <a:pt x="23" y="0"/>
                    <a:pt x="1" y="35"/>
                    <a:pt x="23" y="58"/>
                  </a:cubicBezTo>
                  <a:cubicBezTo>
                    <a:pt x="389" y="272"/>
                    <a:pt x="728" y="540"/>
                    <a:pt x="1032" y="852"/>
                  </a:cubicBezTo>
                  <a:cubicBezTo>
                    <a:pt x="1112" y="941"/>
                    <a:pt x="1201" y="1030"/>
                    <a:pt x="1272" y="1119"/>
                  </a:cubicBezTo>
                  <a:cubicBezTo>
                    <a:pt x="1280" y="1130"/>
                    <a:pt x="1290" y="1134"/>
                    <a:pt x="1299" y="1134"/>
                  </a:cubicBezTo>
                  <a:cubicBezTo>
                    <a:pt x="1320" y="1134"/>
                    <a:pt x="1339" y="1109"/>
                    <a:pt x="1326" y="1084"/>
                  </a:cubicBezTo>
                  <a:cubicBezTo>
                    <a:pt x="1049" y="754"/>
                    <a:pt x="728" y="459"/>
                    <a:pt x="371" y="210"/>
                  </a:cubicBezTo>
                  <a:cubicBezTo>
                    <a:pt x="273" y="138"/>
                    <a:pt x="166" y="76"/>
                    <a:pt x="59" y="4"/>
                  </a:cubicBezTo>
                  <a:cubicBezTo>
                    <a:pt x="55" y="2"/>
                    <a:pt x="50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1"/>
            <p:cNvSpPr/>
            <p:nvPr/>
          </p:nvSpPr>
          <p:spPr>
            <a:xfrm>
              <a:off x="2226072" y="885448"/>
              <a:ext cx="193698" cy="24971"/>
            </a:xfrm>
            <a:custGeom>
              <a:avLst/>
              <a:gdLst/>
              <a:ahLst/>
              <a:cxnLst/>
              <a:rect l="l" t="t" r="r" b="b"/>
              <a:pathLst>
                <a:path w="3064" h="395" extrusionOk="0">
                  <a:moveTo>
                    <a:pt x="3011" y="1"/>
                  </a:moveTo>
                  <a:cubicBezTo>
                    <a:pt x="3009" y="1"/>
                    <a:pt x="3006" y="1"/>
                    <a:pt x="3003" y="2"/>
                  </a:cubicBezTo>
                  <a:cubicBezTo>
                    <a:pt x="2456" y="218"/>
                    <a:pt x="1868" y="332"/>
                    <a:pt x="1278" y="332"/>
                  </a:cubicBezTo>
                  <a:cubicBezTo>
                    <a:pt x="1089" y="332"/>
                    <a:pt x="899" y="320"/>
                    <a:pt x="711" y="296"/>
                  </a:cubicBezTo>
                  <a:cubicBezTo>
                    <a:pt x="488" y="278"/>
                    <a:pt x="274" y="234"/>
                    <a:pt x="59" y="180"/>
                  </a:cubicBezTo>
                  <a:cubicBezTo>
                    <a:pt x="57" y="179"/>
                    <a:pt x="54" y="179"/>
                    <a:pt x="51" y="179"/>
                  </a:cubicBezTo>
                  <a:cubicBezTo>
                    <a:pt x="20" y="179"/>
                    <a:pt x="0" y="225"/>
                    <a:pt x="42" y="234"/>
                  </a:cubicBezTo>
                  <a:cubicBezTo>
                    <a:pt x="443" y="341"/>
                    <a:pt x="856" y="394"/>
                    <a:pt x="1270" y="394"/>
                  </a:cubicBezTo>
                  <a:cubicBezTo>
                    <a:pt x="1648" y="394"/>
                    <a:pt x="2026" y="350"/>
                    <a:pt x="2397" y="260"/>
                  </a:cubicBezTo>
                  <a:cubicBezTo>
                    <a:pt x="2611" y="207"/>
                    <a:pt x="2825" y="135"/>
                    <a:pt x="3030" y="55"/>
                  </a:cubicBezTo>
                  <a:cubicBezTo>
                    <a:pt x="3063" y="47"/>
                    <a:pt x="3043" y="1"/>
                    <a:pt x="3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1"/>
            <p:cNvSpPr/>
            <p:nvPr/>
          </p:nvSpPr>
          <p:spPr>
            <a:xfrm>
              <a:off x="2294092" y="899861"/>
              <a:ext cx="10557" cy="72321"/>
            </a:xfrm>
            <a:custGeom>
              <a:avLst/>
              <a:gdLst/>
              <a:ahLst/>
              <a:cxnLst/>
              <a:rect l="l" t="t" r="r" b="b"/>
              <a:pathLst>
                <a:path w="167" h="1144" extrusionOk="0">
                  <a:moveTo>
                    <a:pt x="92" y="1"/>
                  </a:moveTo>
                  <a:cubicBezTo>
                    <a:pt x="79" y="1"/>
                    <a:pt x="67" y="8"/>
                    <a:pt x="63" y="23"/>
                  </a:cubicBezTo>
                  <a:cubicBezTo>
                    <a:pt x="0" y="389"/>
                    <a:pt x="9" y="764"/>
                    <a:pt x="107" y="1121"/>
                  </a:cubicBezTo>
                  <a:cubicBezTo>
                    <a:pt x="111" y="1136"/>
                    <a:pt x="124" y="1143"/>
                    <a:pt x="136" y="1143"/>
                  </a:cubicBezTo>
                  <a:cubicBezTo>
                    <a:pt x="151" y="1143"/>
                    <a:pt x="166" y="1132"/>
                    <a:pt x="161" y="1112"/>
                  </a:cubicBezTo>
                  <a:cubicBezTo>
                    <a:pt x="72" y="755"/>
                    <a:pt x="54" y="389"/>
                    <a:pt x="125" y="32"/>
                  </a:cubicBezTo>
                  <a:cubicBezTo>
                    <a:pt x="125" y="12"/>
                    <a:pt x="108" y="1"/>
                    <a:pt x="92" y="1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1"/>
            <p:cNvSpPr/>
            <p:nvPr/>
          </p:nvSpPr>
          <p:spPr>
            <a:xfrm>
              <a:off x="2348584" y="903212"/>
              <a:ext cx="21115" cy="74533"/>
            </a:xfrm>
            <a:custGeom>
              <a:avLst/>
              <a:gdLst/>
              <a:ahLst/>
              <a:cxnLst/>
              <a:rect l="l" t="t" r="r" b="b"/>
              <a:pathLst>
                <a:path w="334" h="1179" extrusionOk="0">
                  <a:moveTo>
                    <a:pt x="37" y="0"/>
                  </a:moveTo>
                  <a:cubicBezTo>
                    <a:pt x="19" y="0"/>
                    <a:pt x="0" y="25"/>
                    <a:pt x="13" y="51"/>
                  </a:cubicBezTo>
                  <a:cubicBezTo>
                    <a:pt x="218" y="372"/>
                    <a:pt x="271" y="773"/>
                    <a:pt x="182" y="1148"/>
                  </a:cubicBezTo>
                  <a:cubicBezTo>
                    <a:pt x="177" y="1167"/>
                    <a:pt x="193" y="1178"/>
                    <a:pt x="209" y="1178"/>
                  </a:cubicBezTo>
                  <a:cubicBezTo>
                    <a:pt x="224" y="1178"/>
                    <a:pt x="240" y="1169"/>
                    <a:pt x="245" y="1148"/>
                  </a:cubicBezTo>
                  <a:cubicBezTo>
                    <a:pt x="334" y="764"/>
                    <a:pt x="271" y="345"/>
                    <a:pt x="57" y="15"/>
                  </a:cubicBezTo>
                  <a:cubicBezTo>
                    <a:pt x="52" y="5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EC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1"/>
            <p:cNvSpPr/>
            <p:nvPr/>
          </p:nvSpPr>
          <p:spPr>
            <a:xfrm>
              <a:off x="2334424" y="442430"/>
              <a:ext cx="27626" cy="6322"/>
            </a:xfrm>
            <a:custGeom>
              <a:avLst/>
              <a:gdLst/>
              <a:ahLst/>
              <a:cxnLst/>
              <a:rect l="l" t="t" r="r" b="b"/>
              <a:pathLst>
                <a:path w="437" h="100" extrusionOk="0">
                  <a:moveTo>
                    <a:pt x="214" y="1"/>
                  </a:moveTo>
                  <a:cubicBezTo>
                    <a:pt x="153" y="1"/>
                    <a:pt x="91" y="12"/>
                    <a:pt x="32" y="33"/>
                  </a:cubicBezTo>
                  <a:cubicBezTo>
                    <a:pt x="1" y="49"/>
                    <a:pt x="16" y="90"/>
                    <a:pt x="44" y="90"/>
                  </a:cubicBezTo>
                  <a:cubicBezTo>
                    <a:pt x="48" y="90"/>
                    <a:pt x="53" y="89"/>
                    <a:pt x="58" y="87"/>
                  </a:cubicBezTo>
                  <a:cubicBezTo>
                    <a:pt x="109" y="70"/>
                    <a:pt x="161" y="61"/>
                    <a:pt x="214" y="61"/>
                  </a:cubicBezTo>
                  <a:cubicBezTo>
                    <a:pt x="273" y="61"/>
                    <a:pt x="332" y="72"/>
                    <a:pt x="388" y="96"/>
                  </a:cubicBezTo>
                  <a:cubicBezTo>
                    <a:pt x="392" y="98"/>
                    <a:pt x="396" y="99"/>
                    <a:pt x="399" y="99"/>
                  </a:cubicBezTo>
                  <a:cubicBezTo>
                    <a:pt x="421" y="99"/>
                    <a:pt x="437" y="58"/>
                    <a:pt x="406" y="42"/>
                  </a:cubicBezTo>
                  <a:cubicBezTo>
                    <a:pt x="346" y="14"/>
                    <a:pt x="280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1"/>
            <p:cNvSpPr/>
            <p:nvPr/>
          </p:nvSpPr>
          <p:spPr>
            <a:xfrm>
              <a:off x="2278857" y="443504"/>
              <a:ext cx="26994" cy="7523"/>
            </a:xfrm>
            <a:custGeom>
              <a:avLst/>
              <a:gdLst/>
              <a:ahLst/>
              <a:cxnLst/>
              <a:rect l="l" t="t" r="r" b="b"/>
              <a:pathLst>
                <a:path w="427" h="119" extrusionOk="0">
                  <a:moveTo>
                    <a:pt x="253" y="0"/>
                  </a:moveTo>
                  <a:cubicBezTo>
                    <a:pt x="173" y="0"/>
                    <a:pt x="91" y="22"/>
                    <a:pt x="18" y="61"/>
                  </a:cubicBezTo>
                  <a:cubicBezTo>
                    <a:pt x="9" y="70"/>
                    <a:pt x="1" y="88"/>
                    <a:pt x="9" y="106"/>
                  </a:cubicBezTo>
                  <a:cubicBezTo>
                    <a:pt x="9" y="112"/>
                    <a:pt x="23" y="118"/>
                    <a:pt x="34" y="118"/>
                  </a:cubicBezTo>
                  <a:cubicBezTo>
                    <a:pt x="38" y="118"/>
                    <a:pt x="43" y="117"/>
                    <a:pt x="45" y="114"/>
                  </a:cubicBezTo>
                  <a:cubicBezTo>
                    <a:pt x="109" y="80"/>
                    <a:pt x="183" y="60"/>
                    <a:pt x="257" y="60"/>
                  </a:cubicBezTo>
                  <a:cubicBezTo>
                    <a:pt x="297" y="60"/>
                    <a:pt x="337" y="66"/>
                    <a:pt x="375" y="79"/>
                  </a:cubicBezTo>
                  <a:cubicBezTo>
                    <a:pt x="378" y="79"/>
                    <a:pt x="381" y="80"/>
                    <a:pt x="383" y="80"/>
                  </a:cubicBezTo>
                  <a:cubicBezTo>
                    <a:pt x="413" y="80"/>
                    <a:pt x="426" y="34"/>
                    <a:pt x="393" y="25"/>
                  </a:cubicBezTo>
                  <a:cubicBezTo>
                    <a:pt x="349" y="8"/>
                    <a:pt x="302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5B2FC767-B2A9-9D89-5264-5AD8DA5F1648}"/>
              </a:ext>
            </a:extLst>
          </p:cNvPr>
          <p:cNvSpPr txBox="1">
            <a:spLocks/>
          </p:cNvSpPr>
          <p:nvPr/>
        </p:nvSpPr>
        <p:spPr>
          <a:xfrm>
            <a:off x="745292" y="464372"/>
            <a:ext cx="4056220" cy="278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/>
              <a:t>Valor </a:t>
            </a:r>
            <a:r>
              <a:rPr lang="en-US" b="1" dirty="0" err="1"/>
              <a:t>médio</a:t>
            </a:r>
            <a:r>
              <a:rPr lang="en-US" b="1" dirty="0"/>
              <a:t> da </a:t>
            </a:r>
            <a:r>
              <a:rPr lang="en-US" b="1" dirty="0" err="1"/>
              <a:t>empatia</a:t>
            </a:r>
            <a:r>
              <a:rPr lang="en-US" dirty="0"/>
              <a:t>: </a:t>
            </a:r>
            <a:r>
              <a:rPr lang="en-US" b="1" dirty="0"/>
              <a:t>2,79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/>
              <a:t>Como é um valor inferior </a:t>
            </a:r>
            <a:r>
              <a:rPr lang="en-US" sz="1100" dirty="0" err="1"/>
              <a:t>ao</a:t>
            </a:r>
            <a:r>
              <a:rPr lang="en-US" sz="1100" dirty="0"/>
              <a:t> </a:t>
            </a:r>
            <a:r>
              <a:rPr lang="en-US" sz="1100" dirty="0" err="1"/>
              <a:t>mediano</a:t>
            </a:r>
            <a:r>
              <a:rPr lang="en-US" sz="1100" dirty="0"/>
              <a:t> de </a:t>
            </a:r>
            <a:r>
              <a:rPr lang="en-US" sz="1100" dirty="0" err="1"/>
              <a:t>uma</a:t>
            </a:r>
            <a:r>
              <a:rPr lang="en-US" sz="1100" dirty="0"/>
              <a:t> </a:t>
            </a:r>
            <a:r>
              <a:rPr lang="en-US" sz="1100" dirty="0" err="1"/>
              <a:t>escala</a:t>
            </a:r>
            <a:r>
              <a:rPr lang="en-US" sz="1100" dirty="0"/>
              <a:t> de Likert de 5 </a:t>
            </a:r>
            <a:r>
              <a:rPr lang="en-US" sz="1100" dirty="0" err="1"/>
              <a:t>valores</a:t>
            </a:r>
            <a:r>
              <a:rPr lang="en-US" sz="1100" dirty="0"/>
              <a:t> </a:t>
            </a:r>
            <a:r>
              <a:rPr lang="en-US" sz="1100" dirty="0">
                <a:sym typeface="Wingdings" panose="05000000000000000000" pitchFamily="2" charset="2"/>
              </a:rPr>
              <a:t> não se </a:t>
            </a:r>
            <a:r>
              <a:rPr lang="en-US" sz="1100" dirty="0" err="1">
                <a:sym typeface="Wingdings" panose="05000000000000000000" pitchFamily="2" charset="2"/>
              </a:rPr>
              <a:t>atingiu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err="1">
                <a:sym typeface="Wingdings" panose="05000000000000000000" pitchFamily="2" charset="2"/>
              </a:rPr>
              <a:t>empatia</a:t>
            </a:r>
            <a:r>
              <a:rPr lang="en-US" sz="1100" dirty="0">
                <a:sym typeface="Wingdings" panose="05000000000000000000" pitchFamily="2" charset="2"/>
              </a:rPr>
              <a:t>;</a:t>
            </a:r>
            <a:endParaRPr lang="en-US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err="1"/>
              <a:t>Contudo</a:t>
            </a:r>
            <a:r>
              <a:rPr lang="en-US" sz="1100" dirty="0"/>
              <a:t>, </a:t>
            </a:r>
            <a:r>
              <a:rPr lang="en-US" sz="1100" dirty="0" err="1"/>
              <a:t>através</a:t>
            </a:r>
            <a:r>
              <a:rPr lang="en-US" sz="1100" dirty="0"/>
              <a:t> do </a:t>
            </a:r>
            <a:r>
              <a:rPr lang="en-US" sz="1100" dirty="0" err="1"/>
              <a:t>desvio-padrão</a:t>
            </a:r>
            <a:r>
              <a:rPr lang="en-US" sz="1100" dirty="0"/>
              <a:t> de 0,6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err="1">
                <a:sym typeface="Wingdings" panose="05000000000000000000" pitchFamily="2" charset="2"/>
              </a:rPr>
              <a:t>empatia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err="1">
                <a:sym typeface="Wingdings" panose="05000000000000000000" pitchFamily="2" charset="2"/>
              </a:rPr>
              <a:t>atinge</a:t>
            </a:r>
            <a:r>
              <a:rPr lang="en-US" sz="1100" dirty="0">
                <a:sym typeface="Wingdings" panose="05000000000000000000" pitchFamily="2" charset="2"/>
              </a:rPr>
              <a:t> um valor </a:t>
            </a:r>
            <a:r>
              <a:rPr lang="en-US" sz="1100" dirty="0" err="1">
                <a:sym typeface="Wingdings" panose="05000000000000000000" pitchFamily="2" charset="2"/>
              </a:rPr>
              <a:t>máximo</a:t>
            </a:r>
            <a:r>
              <a:rPr lang="en-US" sz="1100" dirty="0">
                <a:sym typeface="Wingdings" panose="05000000000000000000" pitchFamily="2" charset="2"/>
              </a:rPr>
              <a:t> de 3,39  valor superior </a:t>
            </a:r>
            <a:r>
              <a:rPr lang="en-US" sz="1100" dirty="0" err="1">
                <a:sym typeface="Wingdings" panose="05000000000000000000" pitchFamily="2" charset="2"/>
              </a:rPr>
              <a:t>ao</a:t>
            </a:r>
            <a:r>
              <a:rPr lang="en-US" sz="1100" dirty="0">
                <a:sym typeface="Wingdings" panose="05000000000000000000" pitchFamily="2" charset="2"/>
              </a:rPr>
              <a:t> de </a:t>
            </a:r>
            <a:r>
              <a:rPr lang="en-US" sz="1100" dirty="0" err="1">
                <a:sym typeface="Wingdings" panose="05000000000000000000" pitchFamily="2" charset="2"/>
              </a:rPr>
              <a:t>referência</a:t>
            </a:r>
            <a:r>
              <a:rPr lang="en-US" sz="1100" dirty="0">
                <a:sym typeface="Wingdings" panose="05000000000000000000" pitchFamily="2" charset="2"/>
              </a:rPr>
              <a:t>  </a:t>
            </a:r>
            <a:r>
              <a:rPr lang="en-US" sz="1100" dirty="0" err="1">
                <a:sym typeface="Wingdings" panose="05000000000000000000" pitchFamily="2" charset="2"/>
              </a:rPr>
              <a:t>empatia</a:t>
            </a:r>
            <a:r>
              <a:rPr lang="en-US" sz="1100" dirty="0">
                <a:sym typeface="Wingdings" panose="05000000000000000000" pitchFamily="2" charset="2"/>
              </a:rPr>
              <a:t> </a:t>
            </a:r>
            <a:r>
              <a:rPr lang="en-US" sz="1100" dirty="0" err="1">
                <a:sym typeface="Wingdings" panose="05000000000000000000" pitchFamily="2" charset="2"/>
              </a:rPr>
              <a:t>comunicada</a:t>
            </a:r>
            <a:r>
              <a:rPr lang="en-US" sz="1100" dirty="0">
                <a:sym typeface="Wingdings" panose="05000000000000000000" pitchFamily="2" charset="2"/>
              </a:rPr>
              <a:t>. </a:t>
            </a:r>
            <a:endParaRPr lang="en-US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endParaRPr lang="en-US" dirty="0"/>
          </a:p>
        </p:txBody>
      </p:sp>
      <p:grpSp>
        <p:nvGrpSpPr>
          <p:cNvPr id="5" name="Google Shape;1381;p36">
            <a:extLst>
              <a:ext uri="{FF2B5EF4-FFF2-40B4-BE49-F238E27FC236}">
                <a16:creationId xmlns:a16="http://schemas.microsoft.com/office/drawing/2014/main" id="{67ECEC17-B631-1DC4-9CFE-B4EEF74CE540}"/>
              </a:ext>
            </a:extLst>
          </p:cNvPr>
          <p:cNvGrpSpPr/>
          <p:nvPr/>
        </p:nvGrpSpPr>
        <p:grpSpPr>
          <a:xfrm>
            <a:off x="9474515" y="-195112"/>
            <a:ext cx="2188798" cy="2210752"/>
            <a:chOff x="1216625" y="238125"/>
            <a:chExt cx="5186725" cy="5238750"/>
          </a:xfrm>
        </p:grpSpPr>
        <p:sp>
          <p:nvSpPr>
            <p:cNvPr id="6" name="Google Shape;1382;p36">
              <a:extLst>
                <a:ext uri="{FF2B5EF4-FFF2-40B4-BE49-F238E27FC236}">
                  <a16:creationId xmlns:a16="http://schemas.microsoft.com/office/drawing/2014/main" id="{FD7200FF-14A4-1DE7-7FB4-106DAF272DF1}"/>
                </a:ext>
              </a:extLst>
            </p:cNvPr>
            <p:cNvSpPr/>
            <p:nvPr/>
          </p:nvSpPr>
          <p:spPr>
            <a:xfrm>
              <a:off x="1216625" y="2021675"/>
              <a:ext cx="5186725" cy="3455200"/>
            </a:xfrm>
            <a:custGeom>
              <a:avLst/>
              <a:gdLst/>
              <a:ahLst/>
              <a:cxnLst/>
              <a:rect l="l" t="t" r="r" b="b"/>
              <a:pathLst>
                <a:path w="207469" h="138208" extrusionOk="0">
                  <a:moveTo>
                    <a:pt x="207469" y="40367"/>
                  </a:moveTo>
                  <a:lnTo>
                    <a:pt x="92397" y="0"/>
                  </a:lnTo>
                  <a:lnTo>
                    <a:pt x="104623" y="39962"/>
                  </a:lnTo>
                  <a:lnTo>
                    <a:pt x="0" y="71972"/>
                  </a:lnTo>
                  <a:lnTo>
                    <a:pt x="17827" y="130256"/>
                  </a:lnTo>
                  <a:lnTo>
                    <a:pt x="122450" y="98246"/>
                  </a:lnTo>
                  <a:lnTo>
                    <a:pt x="134676" y="138208"/>
                  </a:lnTo>
                  <a:lnTo>
                    <a:pt x="207469" y="40367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3;p36">
              <a:extLst>
                <a:ext uri="{FF2B5EF4-FFF2-40B4-BE49-F238E27FC236}">
                  <a16:creationId xmlns:a16="http://schemas.microsoft.com/office/drawing/2014/main" id="{92948BB7-9663-3AFD-6565-5CA5AC33B169}"/>
                </a:ext>
              </a:extLst>
            </p:cNvPr>
            <p:cNvSpPr/>
            <p:nvPr/>
          </p:nvSpPr>
          <p:spPr>
            <a:xfrm>
              <a:off x="2992000" y="393600"/>
              <a:ext cx="185325" cy="184200"/>
            </a:xfrm>
            <a:custGeom>
              <a:avLst/>
              <a:gdLst/>
              <a:ahLst/>
              <a:cxnLst/>
              <a:rect l="l" t="t" r="r" b="b"/>
              <a:pathLst>
                <a:path w="7413" h="7368" extrusionOk="0">
                  <a:moveTo>
                    <a:pt x="7413" y="3139"/>
                  </a:moveTo>
                  <a:lnTo>
                    <a:pt x="4387" y="1"/>
                  </a:lnTo>
                  <a:lnTo>
                    <a:pt x="1" y="4230"/>
                  </a:lnTo>
                  <a:lnTo>
                    <a:pt x="3038" y="7368"/>
                  </a:lnTo>
                  <a:lnTo>
                    <a:pt x="7413" y="3139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4;p36">
              <a:extLst>
                <a:ext uri="{FF2B5EF4-FFF2-40B4-BE49-F238E27FC236}">
                  <a16:creationId xmlns:a16="http://schemas.microsoft.com/office/drawing/2014/main" id="{1C21AECA-2582-9F71-B0F2-5CDE4EB9424A}"/>
                </a:ext>
              </a:extLst>
            </p:cNvPr>
            <p:cNvSpPr/>
            <p:nvPr/>
          </p:nvSpPr>
          <p:spPr>
            <a:xfrm>
              <a:off x="3075525" y="238125"/>
              <a:ext cx="232550" cy="245200"/>
            </a:xfrm>
            <a:custGeom>
              <a:avLst/>
              <a:gdLst/>
              <a:ahLst/>
              <a:cxnLst/>
              <a:rect l="l" t="t" r="r" b="b"/>
              <a:pathLst>
                <a:path w="9302" h="9808" extrusionOk="0">
                  <a:moveTo>
                    <a:pt x="2160" y="3835"/>
                  </a:moveTo>
                  <a:lnTo>
                    <a:pt x="2374" y="1676"/>
                  </a:lnTo>
                  <a:lnTo>
                    <a:pt x="2374" y="1676"/>
                  </a:lnTo>
                  <a:lnTo>
                    <a:pt x="2374" y="1473"/>
                  </a:lnTo>
                  <a:lnTo>
                    <a:pt x="2351" y="1293"/>
                  </a:lnTo>
                  <a:lnTo>
                    <a:pt x="2306" y="1125"/>
                  </a:lnTo>
                  <a:lnTo>
                    <a:pt x="2250" y="979"/>
                  </a:lnTo>
                  <a:lnTo>
                    <a:pt x="2171" y="844"/>
                  </a:lnTo>
                  <a:lnTo>
                    <a:pt x="2081" y="731"/>
                  </a:lnTo>
                  <a:lnTo>
                    <a:pt x="1991" y="641"/>
                  </a:lnTo>
                  <a:lnTo>
                    <a:pt x="1879" y="551"/>
                  </a:lnTo>
                  <a:lnTo>
                    <a:pt x="1755" y="495"/>
                  </a:lnTo>
                  <a:lnTo>
                    <a:pt x="1631" y="439"/>
                  </a:lnTo>
                  <a:lnTo>
                    <a:pt x="1508" y="405"/>
                  </a:lnTo>
                  <a:lnTo>
                    <a:pt x="1384" y="382"/>
                  </a:lnTo>
                  <a:lnTo>
                    <a:pt x="1260" y="371"/>
                  </a:lnTo>
                  <a:lnTo>
                    <a:pt x="1148" y="382"/>
                  </a:lnTo>
                  <a:lnTo>
                    <a:pt x="1035" y="394"/>
                  </a:lnTo>
                  <a:lnTo>
                    <a:pt x="934" y="427"/>
                  </a:lnTo>
                  <a:lnTo>
                    <a:pt x="12" y="6299"/>
                  </a:lnTo>
                  <a:lnTo>
                    <a:pt x="12" y="6299"/>
                  </a:lnTo>
                  <a:lnTo>
                    <a:pt x="0" y="6456"/>
                  </a:lnTo>
                  <a:lnTo>
                    <a:pt x="12" y="6613"/>
                  </a:lnTo>
                  <a:lnTo>
                    <a:pt x="34" y="6782"/>
                  </a:lnTo>
                  <a:lnTo>
                    <a:pt x="68" y="6951"/>
                  </a:lnTo>
                  <a:lnTo>
                    <a:pt x="124" y="7120"/>
                  </a:lnTo>
                  <a:lnTo>
                    <a:pt x="192" y="7288"/>
                  </a:lnTo>
                  <a:lnTo>
                    <a:pt x="282" y="7457"/>
                  </a:lnTo>
                  <a:lnTo>
                    <a:pt x="383" y="7626"/>
                  </a:lnTo>
                  <a:lnTo>
                    <a:pt x="484" y="7794"/>
                  </a:lnTo>
                  <a:lnTo>
                    <a:pt x="608" y="7963"/>
                  </a:lnTo>
                  <a:lnTo>
                    <a:pt x="743" y="8132"/>
                  </a:lnTo>
                  <a:lnTo>
                    <a:pt x="878" y="8289"/>
                  </a:lnTo>
                  <a:lnTo>
                    <a:pt x="1024" y="8447"/>
                  </a:lnTo>
                  <a:lnTo>
                    <a:pt x="1181" y="8604"/>
                  </a:lnTo>
                  <a:lnTo>
                    <a:pt x="1339" y="8750"/>
                  </a:lnTo>
                  <a:lnTo>
                    <a:pt x="1508" y="8897"/>
                  </a:lnTo>
                  <a:lnTo>
                    <a:pt x="1508" y="8897"/>
                  </a:lnTo>
                  <a:lnTo>
                    <a:pt x="1687" y="9032"/>
                  </a:lnTo>
                  <a:lnTo>
                    <a:pt x="1856" y="9155"/>
                  </a:lnTo>
                  <a:lnTo>
                    <a:pt x="2036" y="9279"/>
                  </a:lnTo>
                  <a:lnTo>
                    <a:pt x="2216" y="9380"/>
                  </a:lnTo>
                  <a:lnTo>
                    <a:pt x="2396" y="9470"/>
                  </a:lnTo>
                  <a:lnTo>
                    <a:pt x="2576" y="9549"/>
                  </a:lnTo>
                  <a:lnTo>
                    <a:pt x="2756" y="9628"/>
                  </a:lnTo>
                  <a:lnTo>
                    <a:pt x="2947" y="9684"/>
                  </a:lnTo>
                  <a:lnTo>
                    <a:pt x="3127" y="9729"/>
                  </a:lnTo>
                  <a:lnTo>
                    <a:pt x="3318" y="9763"/>
                  </a:lnTo>
                  <a:lnTo>
                    <a:pt x="3498" y="9796"/>
                  </a:lnTo>
                  <a:lnTo>
                    <a:pt x="3690" y="9808"/>
                  </a:lnTo>
                  <a:lnTo>
                    <a:pt x="3881" y="9808"/>
                  </a:lnTo>
                  <a:lnTo>
                    <a:pt x="4072" y="9796"/>
                  </a:lnTo>
                  <a:lnTo>
                    <a:pt x="4252" y="9774"/>
                  </a:lnTo>
                  <a:lnTo>
                    <a:pt x="4443" y="9740"/>
                  </a:lnTo>
                  <a:lnTo>
                    <a:pt x="4634" y="9695"/>
                  </a:lnTo>
                  <a:lnTo>
                    <a:pt x="4825" y="9639"/>
                  </a:lnTo>
                  <a:lnTo>
                    <a:pt x="5017" y="9560"/>
                  </a:lnTo>
                  <a:lnTo>
                    <a:pt x="5219" y="9482"/>
                  </a:lnTo>
                  <a:lnTo>
                    <a:pt x="5410" y="9392"/>
                  </a:lnTo>
                  <a:lnTo>
                    <a:pt x="5602" y="9279"/>
                  </a:lnTo>
                  <a:lnTo>
                    <a:pt x="5793" y="9155"/>
                  </a:lnTo>
                  <a:lnTo>
                    <a:pt x="5984" y="9032"/>
                  </a:lnTo>
                  <a:lnTo>
                    <a:pt x="6186" y="8885"/>
                  </a:lnTo>
                  <a:lnTo>
                    <a:pt x="6378" y="8728"/>
                  </a:lnTo>
                  <a:lnTo>
                    <a:pt x="6569" y="8559"/>
                  </a:lnTo>
                  <a:lnTo>
                    <a:pt x="6760" y="8368"/>
                  </a:lnTo>
                  <a:lnTo>
                    <a:pt x="6962" y="8177"/>
                  </a:lnTo>
                  <a:lnTo>
                    <a:pt x="7154" y="7963"/>
                  </a:lnTo>
                  <a:lnTo>
                    <a:pt x="7345" y="7749"/>
                  </a:lnTo>
                  <a:lnTo>
                    <a:pt x="7536" y="7513"/>
                  </a:lnTo>
                  <a:lnTo>
                    <a:pt x="8976" y="6074"/>
                  </a:lnTo>
                  <a:lnTo>
                    <a:pt x="8976" y="6074"/>
                  </a:lnTo>
                  <a:lnTo>
                    <a:pt x="9043" y="6006"/>
                  </a:lnTo>
                  <a:lnTo>
                    <a:pt x="9111" y="5939"/>
                  </a:lnTo>
                  <a:lnTo>
                    <a:pt x="9167" y="5871"/>
                  </a:lnTo>
                  <a:lnTo>
                    <a:pt x="9212" y="5792"/>
                  </a:lnTo>
                  <a:lnTo>
                    <a:pt x="9246" y="5725"/>
                  </a:lnTo>
                  <a:lnTo>
                    <a:pt x="9268" y="5646"/>
                  </a:lnTo>
                  <a:lnTo>
                    <a:pt x="9291" y="5579"/>
                  </a:lnTo>
                  <a:lnTo>
                    <a:pt x="9291" y="5511"/>
                  </a:lnTo>
                  <a:lnTo>
                    <a:pt x="9302" y="5432"/>
                  </a:lnTo>
                  <a:lnTo>
                    <a:pt x="9291" y="5365"/>
                  </a:lnTo>
                  <a:lnTo>
                    <a:pt x="9279" y="5298"/>
                  </a:lnTo>
                  <a:lnTo>
                    <a:pt x="9268" y="5241"/>
                  </a:lnTo>
                  <a:lnTo>
                    <a:pt x="9212" y="5118"/>
                  </a:lnTo>
                  <a:lnTo>
                    <a:pt x="9133" y="5005"/>
                  </a:lnTo>
                  <a:lnTo>
                    <a:pt x="9043" y="4915"/>
                  </a:lnTo>
                  <a:lnTo>
                    <a:pt x="8931" y="4848"/>
                  </a:lnTo>
                  <a:lnTo>
                    <a:pt x="8863" y="4814"/>
                  </a:lnTo>
                  <a:lnTo>
                    <a:pt x="8796" y="4803"/>
                  </a:lnTo>
                  <a:lnTo>
                    <a:pt x="8728" y="4780"/>
                  </a:lnTo>
                  <a:lnTo>
                    <a:pt x="8661" y="4780"/>
                  </a:lnTo>
                  <a:lnTo>
                    <a:pt x="8593" y="4780"/>
                  </a:lnTo>
                  <a:lnTo>
                    <a:pt x="8515" y="4780"/>
                  </a:lnTo>
                  <a:lnTo>
                    <a:pt x="8436" y="4803"/>
                  </a:lnTo>
                  <a:lnTo>
                    <a:pt x="8368" y="4825"/>
                  </a:lnTo>
                  <a:lnTo>
                    <a:pt x="8290" y="4859"/>
                  </a:lnTo>
                  <a:lnTo>
                    <a:pt x="8211" y="4904"/>
                  </a:lnTo>
                  <a:lnTo>
                    <a:pt x="8132" y="4960"/>
                  </a:lnTo>
                  <a:lnTo>
                    <a:pt x="8053" y="5016"/>
                  </a:lnTo>
                  <a:lnTo>
                    <a:pt x="7806" y="5331"/>
                  </a:lnTo>
                  <a:lnTo>
                    <a:pt x="7806" y="5331"/>
                  </a:lnTo>
                  <a:lnTo>
                    <a:pt x="7795" y="5219"/>
                  </a:lnTo>
                  <a:lnTo>
                    <a:pt x="7761" y="5095"/>
                  </a:lnTo>
                  <a:lnTo>
                    <a:pt x="8166" y="4656"/>
                  </a:lnTo>
                  <a:lnTo>
                    <a:pt x="8166" y="4656"/>
                  </a:lnTo>
                  <a:lnTo>
                    <a:pt x="8222" y="4589"/>
                  </a:lnTo>
                  <a:lnTo>
                    <a:pt x="8278" y="4510"/>
                  </a:lnTo>
                  <a:lnTo>
                    <a:pt x="8323" y="4431"/>
                  </a:lnTo>
                  <a:lnTo>
                    <a:pt x="8357" y="4353"/>
                  </a:lnTo>
                  <a:lnTo>
                    <a:pt x="8380" y="4285"/>
                  </a:lnTo>
                  <a:lnTo>
                    <a:pt x="8402" y="4207"/>
                  </a:lnTo>
                  <a:lnTo>
                    <a:pt x="8402" y="4139"/>
                  </a:lnTo>
                  <a:lnTo>
                    <a:pt x="8402" y="4060"/>
                  </a:lnTo>
                  <a:lnTo>
                    <a:pt x="8391" y="3993"/>
                  </a:lnTo>
                  <a:lnTo>
                    <a:pt x="8380" y="3925"/>
                  </a:lnTo>
                  <a:lnTo>
                    <a:pt x="8346" y="3858"/>
                  </a:lnTo>
                  <a:lnTo>
                    <a:pt x="8323" y="3802"/>
                  </a:lnTo>
                  <a:lnTo>
                    <a:pt x="8245" y="3689"/>
                  </a:lnTo>
                  <a:lnTo>
                    <a:pt x="8143" y="3588"/>
                  </a:lnTo>
                  <a:lnTo>
                    <a:pt x="8031" y="3498"/>
                  </a:lnTo>
                  <a:lnTo>
                    <a:pt x="7907" y="3442"/>
                  </a:lnTo>
                  <a:lnTo>
                    <a:pt x="7772" y="3397"/>
                  </a:lnTo>
                  <a:lnTo>
                    <a:pt x="7626" y="3385"/>
                  </a:lnTo>
                  <a:lnTo>
                    <a:pt x="7559" y="3385"/>
                  </a:lnTo>
                  <a:lnTo>
                    <a:pt x="7480" y="3397"/>
                  </a:lnTo>
                  <a:lnTo>
                    <a:pt x="7412" y="3408"/>
                  </a:lnTo>
                  <a:lnTo>
                    <a:pt x="7345" y="3430"/>
                  </a:lnTo>
                  <a:lnTo>
                    <a:pt x="7277" y="3464"/>
                  </a:lnTo>
                  <a:lnTo>
                    <a:pt x="7210" y="3509"/>
                  </a:lnTo>
                  <a:lnTo>
                    <a:pt x="7142" y="3554"/>
                  </a:lnTo>
                  <a:lnTo>
                    <a:pt x="7075" y="3610"/>
                  </a:lnTo>
                  <a:lnTo>
                    <a:pt x="6771" y="3813"/>
                  </a:lnTo>
                  <a:lnTo>
                    <a:pt x="6771" y="3813"/>
                  </a:lnTo>
                  <a:lnTo>
                    <a:pt x="6715" y="3745"/>
                  </a:lnTo>
                  <a:lnTo>
                    <a:pt x="6648" y="3689"/>
                  </a:lnTo>
                  <a:lnTo>
                    <a:pt x="6962" y="3442"/>
                  </a:lnTo>
                  <a:lnTo>
                    <a:pt x="6962" y="3442"/>
                  </a:lnTo>
                  <a:lnTo>
                    <a:pt x="7019" y="3374"/>
                  </a:lnTo>
                  <a:lnTo>
                    <a:pt x="7064" y="3295"/>
                  </a:lnTo>
                  <a:lnTo>
                    <a:pt x="7097" y="3217"/>
                  </a:lnTo>
                  <a:lnTo>
                    <a:pt x="7120" y="3149"/>
                  </a:lnTo>
                  <a:lnTo>
                    <a:pt x="7142" y="3071"/>
                  </a:lnTo>
                  <a:lnTo>
                    <a:pt x="7142" y="2992"/>
                  </a:lnTo>
                  <a:lnTo>
                    <a:pt x="7142" y="2924"/>
                  </a:lnTo>
                  <a:lnTo>
                    <a:pt x="7131" y="2857"/>
                  </a:lnTo>
                  <a:lnTo>
                    <a:pt x="7120" y="2778"/>
                  </a:lnTo>
                  <a:lnTo>
                    <a:pt x="7097" y="2711"/>
                  </a:lnTo>
                  <a:lnTo>
                    <a:pt x="7030" y="2587"/>
                  </a:lnTo>
                  <a:lnTo>
                    <a:pt x="6951" y="2474"/>
                  </a:lnTo>
                  <a:lnTo>
                    <a:pt x="6850" y="2373"/>
                  </a:lnTo>
                  <a:lnTo>
                    <a:pt x="6726" y="2294"/>
                  </a:lnTo>
                  <a:lnTo>
                    <a:pt x="6591" y="2238"/>
                  </a:lnTo>
                  <a:lnTo>
                    <a:pt x="6456" y="2204"/>
                  </a:lnTo>
                  <a:lnTo>
                    <a:pt x="6389" y="2193"/>
                  </a:lnTo>
                  <a:lnTo>
                    <a:pt x="6310" y="2193"/>
                  </a:lnTo>
                  <a:lnTo>
                    <a:pt x="6243" y="2204"/>
                  </a:lnTo>
                  <a:lnTo>
                    <a:pt x="6175" y="2216"/>
                  </a:lnTo>
                  <a:lnTo>
                    <a:pt x="6096" y="2238"/>
                  </a:lnTo>
                  <a:lnTo>
                    <a:pt x="6029" y="2272"/>
                  </a:lnTo>
                  <a:lnTo>
                    <a:pt x="5961" y="2306"/>
                  </a:lnTo>
                  <a:lnTo>
                    <a:pt x="5894" y="2362"/>
                  </a:lnTo>
                  <a:lnTo>
                    <a:pt x="5838" y="2418"/>
                  </a:lnTo>
                  <a:lnTo>
                    <a:pt x="5770" y="2486"/>
                  </a:lnTo>
                  <a:lnTo>
                    <a:pt x="5230" y="3014"/>
                  </a:lnTo>
                  <a:lnTo>
                    <a:pt x="5230" y="3014"/>
                  </a:lnTo>
                  <a:lnTo>
                    <a:pt x="5005" y="2981"/>
                  </a:lnTo>
                  <a:lnTo>
                    <a:pt x="6951" y="1192"/>
                  </a:lnTo>
                  <a:lnTo>
                    <a:pt x="6951" y="1192"/>
                  </a:lnTo>
                  <a:lnTo>
                    <a:pt x="6996" y="1113"/>
                  </a:lnTo>
                  <a:lnTo>
                    <a:pt x="7030" y="1035"/>
                  </a:lnTo>
                  <a:lnTo>
                    <a:pt x="7064" y="956"/>
                  </a:lnTo>
                  <a:lnTo>
                    <a:pt x="7075" y="877"/>
                  </a:lnTo>
                  <a:lnTo>
                    <a:pt x="7086" y="799"/>
                  </a:lnTo>
                  <a:lnTo>
                    <a:pt x="7086" y="731"/>
                  </a:lnTo>
                  <a:lnTo>
                    <a:pt x="7075" y="652"/>
                  </a:lnTo>
                  <a:lnTo>
                    <a:pt x="7064" y="585"/>
                  </a:lnTo>
                  <a:lnTo>
                    <a:pt x="7041" y="517"/>
                  </a:lnTo>
                  <a:lnTo>
                    <a:pt x="7007" y="450"/>
                  </a:lnTo>
                  <a:lnTo>
                    <a:pt x="6940" y="326"/>
                  </a:lnTo>
                  <a:lnTo>
                    <a:pt x="6839" y="225"/>
                  </a:lnTo>
                  <a:lnTo>
                    <a:pt x="6726" y="135"/>
                  </a:lnTo>
                  <a:lnTo>
                    <a:pt x="6603" y="67"/>
                  </a:lnTo>
                  <a:lnTo>
                    <a:pt x="6468" y="22"/>
                  </a:lnTo>
                  <a:lnTo>
                    <a:pt x="6400" y="0"/>
                  </a:lnTo>
                  <a:lnTo>
                    <a:pt x="6333" y="0"/>
                  </a:lnTo>
                  <a:lnTo>
                    <a:pt x="6254" y="0"/>
                  </a:lnTo>
                  <a:lnTo>
                    <a:pt x="6186" y="0"/>
                  </a:lnTo>
                  <a:lnTo>
                    <a:pt x="6119" y="11"/>
                  </a:lnTo>
                  <a:lnTo>
                    <a:pt x="6040" y="34"/>
                  </a:lnTo>
                  <a:lnTo>
                    <a:pt x="5973" y="67"/>
                  </a:lnTo>
                  <a:lnTo>
                    <a:pt x="5905" y="112"/>
                  </a:lnTo>
                  <a:lnTo>
                    <a:pt x="5849" y="157"/>
                  </a:lnTo>
                  <a:lnTo>
                    <a:pt x="5782" y="214"/>
                  </a:lnTo>
                  <a:lnTo>
                    <a:pt x="5725" y="281"/>
                  </a:lnTo>
                  <a:lnTo>
                    <a:pt x="5669" y="360"/>
                  </a:lnTo>
                  <a:lnTo>
                    <a:pt x="2160" y="383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5;p36">
              <a:extLst>
                <a:ext uri="{FF2B5EF4-FFF2-40B4-BE49-F238E27FC236}">
                  <a16:creationId xmlns:a16="http://schemas.microsoft.com/office/drawing/2014/main" id="{BFC6863D-884E-8346-F608-906985982314}"/>
                </a:ext>
              </a:extLst>
            </p:cNvPr>
            <p:cNvSpPr/>
            <p:nvPr/>
          </p:nvSpPr>
          <p:spPr>
            <a:xfrm>
              <a:off x="2239850" y="747625"/>
              <a:ext cx="562675" cy="516550"/>
            </a:xfrm>
            <a:custGeom>
              <a:avLst/>
              <a:gdLst/>
              <a:ahLst/>
              <a:cxnLst/>
              <a:rect l="l" t="t" r="r" b="b"/>
              <a:pathLst>
                <a:path w="22507" h="20662" extrusionOk="0">
                  <a:moveTo>
                    <a:pt x="563" y="18750"/>
                  </a:moveTo>
                  <a:lnTo>
                    <a:pt x="563" y="18750"/>
                  </a:lnTo>
                  <a:lnTo>
                    <a:pt x="405" y="18435"/>
                  </a:lnTo>
                  <a:lnTo>
                    <a:pt x="281" y="18109"/>
                  </a:lnTo>
                  <a:lnTo>
                    <a:pt x="180" y="17794"/>
                  </a:lnTo>
                  <a:lnTo>
                    <a:pt x="101" y="17479"/>
                  </a:lnTo>
                  <a:lnTo>
                    <a:pt x="45" y="17153"/>
                  </a:lnTo>
                  <a:lnTo>
                    <a:pt x="11" y="16838"/>
                  </a:lnTo>
                  <a:lnTo>
                    <a:pt x="0" y="16523"/>
                  </a:lnTo>
                  <a:lnTo>
                    <a:pt x="0" y="16208"/>
                  </a:lnTo>
                  <a:lnTo>
                    <a:pt x="34" y="15893"/>
                  </a:lnTo>
                  <a:lnTo>
                    <a:pt x="79" y="15578"/>
                  </a:lnTo>
                  <a:lnTo>
                    <a:pt x="146" y="15263"/>
                  </a:lnTo>
                  <a:lnTo>
                    <a:pt x="236" y="14948"/>
                  </a:lnTo>
                  <a:lnTo>
                    <a:pt x="338" y="14633"/>
                  </a:lnTo>
                  <a:lnTo>
                    <a:pt x="450" y="14329"/>
                  </a:lnTo>
                  <a:lnTo>
                    <a:pt x="596" y="14015"/>
                  </a:lnTo>
                  <a:lnTo>
                    <a:pt x="743" y="13700"/>
                  </a:lnTo>
                  <a:lnTo>
                    <a:pt x="911" y="13396"/>
                  </a:lnTo>
                  <a:lnTo>
                    <a:pt x="1102" y="13092"/>
                  </a:lnTo>
                  <a:lnTo>
                    <a:pt x="1294" y="12789"/>
                  </a:lnTo>
                  <a:lnTo>
                    <a:pt x="1507" y="12485"/>
                  </a:lnTo>
                  <a:lnTo>
                    <a:pt x="1732" y="12181"/>
                  </a:lnTo>
                  <a:lnTo>
                    <a:pt x="1980" y="11877"/>
                  </a:lnTo>
                  <a:lnTo>
                    <a:pt x="2227" y="11574"/>
                  </a:lnTo>
                  <a:lnTo>
                    <a:pt x="2497" y="11281"/>
                  </a:lnTo>
                  <a:lnTo>
                    <a:pt x="2767" y="10978"/>
                  </a:lnTo>
                  <a:lnTo>
                    <a:pt x="3048" y="10685"/>
                  </a:lnTo>
                  <a:lnTo>
                    <a:pt x="3341" y="10393"/>
                  </a:lnTo>
                  <a:lnTo>
                    <a:pt x="3656" y="10100"/>
                  </a:lnTo>
                  <a:lnTo>
                    <a:pt x="3959" y="9808"/>
                  </a:lnTo>
                  <a:lnTo>
                    <a:pt x="4285" y="9516"/>
                  </a:lnTo>
                  <a:lnTo>
                    <a:pt x="4949" y="8942"/>
                  </a:lnTo>
                  <a:lnTo>
                    <a:pt x="5646" y="8380"/>
                  </a:lnTo>
                  <a:lnTo>
                    <a:pt x="6355" y="7817"/>
                  </a:lnTo>
                  <a:lnTo>
                    <a:pt x="7086" y="7277"/>
                  </a:lnTo>
                  <a:lnTo>
                    <a:pt x="7840" y="6737"/>
                  </a:lnTo>
                  <a:lnTo>
                    <a:pt x="8582" y="6198"/>
                  </a:lnTo>
                  <a:lnTo>
                    <a:pt x="9347" y="5680"/>
                  </a:lnTo>
                  <a:lnTo>
                    <a:pt x="10854" y="4668"/>
                  </a:lnTo>
                  <a:lnTo>
                    <a:pt x="12316" y="3689"/>
                  </a:lnTo>
                  <a:lnTo>
                    <a:pt x="13711" y="2767"/>
                  </a:lnTo>
                  <a:lnTo>
                    <a:pt x="14363" y="2317"/>
                  </a:lnTo>
                  <a:lnTo>
                    <a:pt x="14982" y="1890"/>
                  </a:lnTo>
                  <a:lnTo>
                    <a:pt x="15567" y="1474"/>
                  </a:lnTo>
                  <a:lnTo>
                    <a:pt x="16106" y="1069"/>
                  </a:lnTo>
                  <a:lnTo>
                    <a:pt x="16106" y="1069"/>
                  </a:lnTo>
                  <a:lnTo>
                    <a:pt x="16286" y="934"/>
                  </a:lnTo>
                  <a:lnTo>
                    <a:pt x="16455" y="821"/>
                  </a:lnTo>
                  <a:lnTo>
                    <a:pt x="16635" y="709"/>
                  </a:lnTo>
                  <a:lnTo>
                    <a:pt x="16804" y="608"/>
                  </a:lnTo>
                  <a:lnTo>
                    <a:pt x="16984" y="506"/>
                  </a:lnTo>
                  <a:lnTo>
                    <a:pt x="17164" y="428"/>
                  </a:lnTo>
                  <a:lnTo>
                    <a:pt x="17344" y="349"/>
                  </a:lnTo>
                  <a:lnTo>
                    <a:pt x="17524" y="281"/>
                  </a:lnTo>
                  <a:lnTo>
                    <a:pt x="17692" y="214"/>
                  </a:lnTo>
                  <a:lnTo>
                    <a:pt x="17872" y="169"/>
                  </a:lnTo>
                  <a:lnTo>
                    <a:pt x="18052" y="124"/>
                  </a:lnTo>
                  <a:lnTo>
                    <a:pt x="18232" y="79"/>
                  </a:lnTo>
                  <a:lnTo>
                    <a:pt x="18401" y="45"/>
                  </a:lnTo>
                  <a:lnTo>
                    <a:pt x="18581" y="23"/>
                  </a:lnTo>
                  <a:lnTo>
                    <a:pt x="18750" y="12"/>
                  </a:lnTo>
                  <a:lnTo>
                    <a:pt x="18930" y="0"/>
                  </a:lnTo>
                  <a:lnTo>
                    <a:pt x="19098" y="0"/>
                  </a:lnTo>
                  <a:lnTo>
                    <a:pt x="19267" y="0"/>
                  </a:lnTo>
                  <a:lnTo>
                    <a:pt x="19593" y="23"/>
                  </a:lnTo>
                  <a:lnTo>
                    <a:pt x="19919" y="79"/>
                  </a:lnTo>
                  <a:lnTo>
                    <a:pt x="20223" y="158"/>
                  </a:lnTo>
                  <a:lnTo>
                    <a:pt x="20527" y="259"/>
                  </a:lnTo>
                  <a:lnTo>
                    <a:pt x="20808" y="383"/>
                  </a:lnTo>
                  <a:lnTo>
                    <a:pt x="21078" y="529"/>
                  </a:lnTo>
                  <a:lnTo>
                    <a:pt x="21201" y="608"/>
                  </a:lnTo>
                  <a:lnTo>
                    <a:pt x="21325" y="698"/>
                  </a:lnTo>
                  <a:lnTo>
                    <a:pt x="21438" y="788"/>
                  </a:lnTo>
                  <a:lnTo>
                    <a:pt x="21550" y="878"/>
                  </a:lnTo>
                  <a:lnTo>
                    <a:pt x="21663" y="979"/>
                  </a:lnTo>
                  <a:lnTo>
                    <a:pt x="21764" y="1080"/>
                  </a:lnTo>
                  <a:lnTo>
                    <a:pt x="21854" y="1192"/>
                  </a:lnTo>
                  <a:lnTo>
                    <a:pt x="21944" y="1305"/>
                  </a:lnTo>
                  <a:lnTo>
                    <a:pt x="22034" y="1429"/>
                  </a:lnTo>
                  <a:lnTo>
                    <a:pt x="22113" y="1552"/>
                  </a:lnTo>
                  <a:lnTo>
                    <a:pt x="22180" y="1676"/>
                  </a:lnTo>
                  <a:lnTo>
                    <a:pt x="22247" y="1800"/>
                  </a:lnTo>
                  <a:lnTo>
                    <a:pt x="22304" y="1935"/>
                  </a:lnTo>
                  <a:lnTo>
                    <a:pt x="22360" y="2070"/>
                  </a:lnTo>
                  <a:lnTo>
                    <a:pt x="22394" y="2216"/>
                  </a:lnTo>
                  <a:lnTo>
                    <a:pt x="22439" y="2362"/>
                  </a:lnTo>
                  <a:lnTo>
                    <a:pt x="22461" y="2508"/>
                  </a:lnTo>
                  <a:lnTo>
                    <a:pt x="22484" y="2655"/>
                  </a:lnTo>
                  <a:lnTo>
                    <a:pt x="22495" y="2812"/>
                  </a:lnTo>
                  <a:lnTo>
                    <a:pt x="22506" y="2970"/>
                  </a:lnTo>
                  <a:lnTo>
                    <a:pt x="22495" y="3127"/>
                  </a:lnTo>
                  <a:lnTo>
                    <a:pt x="22484" y="3284"/>
                  </a:lnTo>
                  <a:lnTo>
                    <a:pt x="22461" y="3453"/>
                  </a:lnTo>
                  <a:lnTo>
                    <a:pt x="22427" y="3622"/>
                  </a:lnTo>
                  <a:lnTo>
                    <a:pt x="22394" y="3791"/>
                  </a:lnTo>
                  <a:lnTo>
                    <a:pt x="22349" y="3959"/>
                  </a:lnTo>
                  <a:lnTo>
                    <a:pt x="22281" y="4139"/>
                  </a:lnTo>
                  <a:lnTo>
                    <a:pt x="22214" y="4308"/>
                  </a:lnTo>
                  <a:lnTo>
                    <a:pt x="22135" y="4488"/>
                  </a:lnTo>
                  <a:lnTo>
                    <a:pt x="22045" y="4668"/>
                  </a:lnTo>
                  <a:lnTo>
                    <a:pt x="21944" y="4848"/>
                  </a:lnTo>
                  <a:lnTo>
                    <a:pt x="21843" y="5028"/>
                  </a:lnTo>
                  <a:lnTo>
                    <a:pt x="21719" y="5219"/>
                  </a:lnTo>
                  <a:lnTo>
                    <a:pt x="21584" y="5399"/>
                  </a:lnTo>
                  <a:lnTo>
                    <a:pt x="21584" y="5399"/>
                  </a:lnTo>
                  <a:lnTo>
                    <a:pt x="21280" y="5804"/>
                  </a:lnTo>
                  <a:lnTo>
                    <a:pt x="20909" y="6288"/>
                  </a:lnTo>
                  <a:lnTo>
                    <a:pt x="20482" y="6827"/>
                  </a:lnTo>
                  <a:lnTo>
                    <a:pt x="19998" y="7412"/>
                  </a:lnTo>
                  <a:lnTo>
                    <a:pt x="19458" y="8065"/>
                  </a:lnTo>
                  <a:lnTo>
                    <a:pt x="18885" y="8751"/>
                  </a:lnTo>
                  <a:lnTo>
                    <a:pt x="18266" y="9471"/>
                  </a:lnTo>
                  <a:lnTo>
                    <a:pt x="17602" y="10213"/>
                  </a:lnTo>
                  <a:lnTo>
                    <a:pt x="16905" y="10989"/>
                  </a:lnTo>
                  <a:lnTo>
                    <a:pt x="16174" y="11765"/>
                  </a:lnTo>
                  <a:lnTo>
                    <a:pt x="15432" y="12564"/>
                  </a:lnTo>
                  <a:lnTo>
                    <a:pt x="14656" y="13351"/>
                  </a:lnTo>
                  <a:lnTo>
                    <a:pt x="13857" y="14138"/>
                  </a:lnTo>
                  <a:lnTo>
                    <a:pt x="13047" y="14903"/>
                  </a:lnTo>
                  <a:lnTo>
                    <a:pt x="12226" y="15657"/>
                  </a:lnTo>
                  <a:lnTo>
                    <a:pt x="11405" y="16388"/>
                  </a:lnTo>
                  <a:lnTo>
                    <a:pt x="10989" y="16736"/>
                  </a:lnTo>
                  <a:lnTo>
                    <a:pt x="10584" y="17074"/>
                  </a:lnTo>
                  <a:lnTo>
                    <a:pt x="10168" y="17411"/>
                  </a:lnTo>
                  <a:lnTo>
                    <a:pt x="9752" y="17726"/>
                  </a:lnTo>
                  <a:lnTo>
                    <a:pt x="9336" y="18041"/>
                  </a:lnTo>
                  <a:lnTo>
                    <a:pt x="8931" y="18333"/>
                  </a:lnTo>
                  <a:lnTo>
                    <a:pt x="8526" y="18615"/>
                  </a:lnTo>
                  <a:lnTo>
                    <a:pt x="8121" y="18885"/>
                  </a:lnTo>
                  <a:lnTo>
                    <a:pt x="7716" y="19132"/>
                  </a:lnTo>
                  <a:lnTo>
                    <a:pt x="7322" y="19368"/>
                  </a:lnTo>
                  <a:lnTo>
                    <a:pt x="6929" y="19593"/>
                  </a:lnTo>
                  <a:lnTo>
                    <a:pt x="6535" y="19796"/>
                  </a:lnTo>
                  <a:lnTo>
                    <a:pt x="6152" y="19976"/>
                  </a:lnTo>
                  <a:lnTo>
                    <a:pt x="5781" y="20133"/>
                  </a:lnTo>
                  <a:lnTo>
                    <a:pt x="5410" y="20279"/>
                  </a:lnTo>
                  <a:lnTo>
                    <a:pt x="5050" y="20403"/>
                  </a:lnTo>
                  <a:lnTo>
                    <a:pt x="4690" y="20504"/>
                  </a:lnTo>
                  <a:lnTo>
                    <a:pt x="4342" y="20583"/>
                  </a:lnTo>
                  <a:lnTo>
                    <a:pt x="4004" y="20628"/>
                  </a:lnTo>
                  <a:lnTo>
                    <a:pt x="3667" y="20662"/>
                  </a:lnTo>
                  <a:lnTo>
                    <a:pt x="3352" y="20662"/>
                  </a:lnTo>
                  <a:lnTo>
                    <a:pt x="3194" y="20650"/>
                  </a:lnTo>
                  <a:lnTo>
                    <a:pt x="3037" y="20639"/>
                  </a:lnTo>
                  <a:lnTo>
                    <a:pt x="2880" y="20617"/>
                  </a:lnTo>
                  <a:lnTo>
                    <a:pt x="2733" y="20583"/>
                  </a:lnTo>
                  <a:lnTo>
                    <a:pt x="2587" y="20549"/>
                  </a:lnTo>
                  <a:lnTo>
                    <a:pt x="2441" y="20504"/>
                  </a:lnTo>
                  <a:lnTo>
                    <a:pt x="2295" y="20459"/>
                  </a:lnTo>
                  <a:lnTo>
                    <a:pt x="2160" y="20392"/>
                  </a:lnTo>
                  <a:lnTo>
                    <a:pt x="2025" y="20336"/>
                  </a:lnTo>
                  <a:lnTo>
                    <a:pt x="1890" y="20257"/>
                  </a:lnTo>
                  <a:lnTo>
                    <a:pt x="1766" y="20178"/>
                  </a:lnTo>
                  <a:lnTo>
                    <a:pt x="1642" y="20088"/>
                  </a:lnTo>
                  <a:lnTo>
                    <a:pt x="1519" y="19987"/>
                  </a:lnTo>
                  <a:lnTo>
                    <a:pt x="1395" y="19886"/>
                  </a:lnTo>
                  <a:lnTo>
                    <a:pt x="1282" y="19773"/>
                  </a:lnTo>
                  <a:lnTo>
                    <a:pt x="1170" y="19649"/>
                  </a:lnTo>
                  <a:lnTo>
                    <a:pt x="1057" y="19526"/>
                  </a:lnTo>
                  <a:lnTo>
                    <a:pt x="945" y="19391"/>
                  </a:lnTo>
                  <a:lnTo>
                    <a:pt x="844" y="19245"/>
                  </a:lnTo>
                  <a:lnTo>
                    <a:pt x="743" y="19087"/>
                  </a:lnTo>
                  <a:lnTo>
                    <a:pt x="653" y="18918"/>
                  </a:lnTo>
                  <a:lnTo>
                    <a:pt x="563" y="18750"/>
                  </a:lnTo>
                  <a:lnTo>
                    <a:pt x="563" y="18750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6;p36">
              <a:extLst>
                <a:ext uri="{FF2B5EF4-FFF2-40B4-BE49-F238E27FC236}">
                  <a16:creationId xmlns:a16="http://schemas.microsoft.com/office/drawing/2014/main" id="{A77997EF-8C6D-568D-CFD3-BFE6363BA0DF}"/>
                </a:ext>
              </a:extLst>
            </p:cNvPr>
            <p:cNvSpPr/>
            <p:nvPr/>
          </p:nvSpPr>
          <p:spPr>
            <a:xfrm>
              <a:off x="2559825" y="415550"/>
              <a:ext cx="586850" cy="575025"/>
            </a:xfrm>
            <a:custGeom>
              <a:avLst/>
              <a:gdLst/>
              <a:ahLst/>
              <a:cxnLst/>
              <a:rect l="l" t="t" r="r" b="b"/>
              <a:pathLst>
                <a:path w="23474" h="23001" extrusionOk="0">
                  <a:moveTo>
                    <a:pt x="5287" y="22247"/>
                  </a:moveTo>
                  <a:lnTo>
                    <a:pt x="5287" y="22247"/>
                  </a:lnTo>
                  <a:lnTo>
                    <a:pt x="6344" y="21404"/>
                  </a:lnTo>
                  <a:lnTo>
                    <a:pt x="7458" y="20493"/>
                  </a:lnTo>
                  <a:lnTo>
                    <a:pt x="8639" y="19514"/>
                  </a:lnTo>
                  <a:lnTo>
                    <a:pt x="9865" y="18491"/>
                  </a:lnTo>
                  <a:lnTo>
                    <a:pt x="11113" y="17422"/>
                  </a:lnTo>
                  <a:lnTo>
                    <a:pt x="12384" y="16309"/>
                  </a:lnTo>
                  <a:lnTo>
                    <a:pt x="13666" y="15162"/>
                  </a:lnTo>
                  <a:lnTo>
                    <a:pt x="14937" y="13992"/>
                  </a:lnTo>
                  <a:lnTo>
                    <a:pt x="16197" y="12811"/>
                  </a:lnTo>
                  <a:lnTo>
                    <a:pt x="16816" y="12226"/>
                  </a:lnTo>
                  <a:lnTo>
                    <a:pt x="17423" y="11630"/>
                  </a:lnTo>
                  <a:lnTo>
                    <a:pt x="18030" y="11034"/>
                  </a:lnTo>
                  <a:lnTo>
                    <a:pt x="18615" y="10438"/>
                  </a:lnTo>
                  <a:lnTo>
                    <a:pt x="19189" y="9853"/>
                  </a:lnTo>
                  <a:lnTo>
                    <a:pt x="19740" y="9257"/>
                  </a:lnTo>
                  <a:lnTo>
                    <a:pt x="20291" y="8672"/>
                  </a:lnTo>
                  <a:lnTo>
                    <a:pt x="20808" y="8098"/>
                  </a:lnTo>
                  <a:lnTo>
                    <a:pt x="21314" y="7525"/>
                  </a:lnTo>
                  <a:lnTo>
                    <a:pt x="21798" y="6951"/>
                  </a:lnTo>
                  <a:lnTo>
                    <a:pt x="22248" y="6400"/>
                  </a:lnTo>
                  <a:lnTo>
                    <a:pt x="22687" y="5849"/>
                  </a:lnTo>
                  <a:lnTo>
                    <a:pt x="23092" y="5309"/>
                  </a:lnTo>
                  <a:lnTo>
                    <a:pt x="23474" y="4769"/>
                  </a:lnTo>
                  <a:lnTo>
                    <a:pt x="23474" y="4769"/>
                  </a:lnTo>
                  <a:lnTo>
                    <a:pt x="23429" y="4578"/>
                  </a:lnTo>
                  <a:lnTo>
                    <a:pt x="23373" y="4387"/>
                  </a:lnTo>
                  <a:lnTo>
                    <a:pt x="23305" y="4207"/>
                  </a:lnTo>
                  <a:lnTo>
                    <a:pt x="23238" y="4015"/>
                  </a:lnTo>
                  <a:lnTo>
                    <a:pt x="23148" y="3835"/>
                  </a:lnTo>
                  <a:lnTo>
                    <a:pt x="23047" y="3644"/>
                  </a:lnTo>
                  <a:lnTo>
                    <a:pt x="22945" y="3464"/>
                  </a:lnTo>
                  <a:lnTo>
                    <a:pt x="22833" y="3296"/>
                  </a:lnTo>
                  <a:lnTo>
                    <a:pt x="22709" y="3116"/>
                  </a:lnTo>
                  <a:lnTo>
                    <a:pt x="22585" y="2947"/>
                  </a:lnTo>
                  <a:lnTo>
                    <a:pt x="22439" y="2767"/>
                  </a:lnTo>
                  <a:lnTo>
                    <a:pt x="22304" y="2609"/>
                  </a:lnTo>
                  <a:lnTo>
                    <a:pt x="22001" y="2283"/>
                  </a:lnTo>
                  <a:lnTo>
                    <a:pt x="21674" y="1968"/>
                  </a:lnTo>
                  <a:lnTo>
                    <a:pt x="21337" y="1665"/>
                  </a:lnTo>
                  <a:lnTo>
                    <a:pt x="20977" y="1384"/>
                  </a:lnTo>
                  <a:lnTo>
                    <a:pt x="20617" y="1102"/>
                  </a:lnTo>
                  <a:lnTo>
                    <a:pt x="20246" y="855"/>
                  </a:lnTo>
                  <a:lnTo>
                    <a:pt x="19875" y="607"/>
                  </a:lnTo>
                  <a:lnTo>
                    <a:pt x="19504" y="383"/>
                  </a:lnTo>
                  <a:lnTo>
                    <a:pt x="19132" y="180"/>
                  </a:lnTo>
                  <a:lnTo>
                    <a:pt x="18784" y="0"/>
                  </a:lnTo>
                  <a:lnTo>
                    <a:pt x="18784" y="0"/>
                  </a:lnTo>
                  <a:lnTo>
                    <a:pt x="18581" y="248"/>
                  </a:lnTo>
                  <a:lnTo>
                    <a:pt x="18334" y="529"/>
                  </a:lnTo>
                  <a:lnTo>
                    <a:pt x="17704" y="1249"/>
                  </a:lnTo>
                  <a:lnTo>
                    <a:pt x="16917" y="2103"/>
                  </a:lnTo>
                  <a:lnTo>
                    <a:pt x="15994" y="3071"/>
                  </a:lnTo>
                  <a:lnTo>
                    <a:pt x="14948" y="4139"/>
                  </a:lnTo>
                  <a:lnTo>
                    <a:pt x="13824" y="5275"/>
                  </a:lnTo>
                  <a:lnTo>
                    <a:pt x="12631" y="6445"/>
                  </a:lnTo>
                  <a:lnTo>
                    <a:pt x="11406" y="7637"/>
                  </a:lnTo>
                  <a:lnTo>
                    <a:pt x="10168" y="8807"/>
                  </a:lnTo>
                  <a:lnTo>
                    <a:pt x="8954" y="9943"/>
                  </a:lnTo>
                  <a:lnTo>
                    <a:pt x="7773" y="11011"/>
                  </a:lnTo>
                  <a:lnTo>
                    <a:pt x="7199" y="11517"/>
                  </a:lnTo>
                  <a:lnTo>
                    <a:pt x="6648" y="11990"/>
                  </a:lnTo>
                  <a:lnTo>
                    <a:pt x="6119" y="12428"/>
                  </a:lnTo>
                  <a:lnTo>
                    <a:pt x="5624" y="12845"/>
                  </a:lnTo>
                  <a:lnTo>
                    <a:pt x="5152" y="13227"/>
                  </a:lnTo>
                  <a:lnTo>
                    <a:pt x="4702" y="13564"/>
                  </a:lnTo>
                  <a:lnTo>
                    <a:pt x="4297" y="13857"/>
                  </a:lnTo>
                  <a:lnTo>
                    <a:pt x="3937" y="14104"/>
                  </a:lnTo>
                  <a:lnTo>
                    <a:pt x="3611" y="14296"/>
                  </a:lnTo>
                  <a:lnTo>
                    <a:pt x="3454" y="14374"/>
                  </a:lnTo>
                  <a:lnTo>
                    <a:pt x="3319" y="14442"/>
                  </a:lnTo>
                  <a:lnTo>
                    <a:pt x="3319" y="14442"/>
                  </a:lnTo>
                  <a:lnTo>
                    <a:pt x="3004" y="14599"/>
                  </a:lnTo>
                  <a:lnTo>
                    <a:pt x="2700" y="14757"/>
                  </a:lnTo>
                  <a:lnTo>
                    <a:pt x="2408" y="14925"/>
                  </a:lnTo>
                  <a:lnTo>
                    <a:pt x="2149" y="15094"/>
                  </a:lnTo>
                  <a:lnTo>
                    <a:pt x="1901" y="15274"/>
                  </a:lnTo>
                  <a:lnTo>
                    <a:pt x="1665" y="15454"/>
                  </a:lnTo>
                  <a:lnTo>
                    <a:pt x="1452" y="15645"/>
                  </a:lnTo>
                  <a:lnTo>
                    <a:pt x="1249" y="15836"/>
                  </a:lnTo>
                  <a:lnTo>
                    <a:pt x="1069" y="16028"/>
                  </a:lnTo>
                  <a:lnTo>
                    <a:pt x="900" y="16230"/>
                  </a:lnTo>
                  <a:lnTo>
                    <a:pt x="754" y="16433"/>
                  </a:lnTo>
                  <a:lnTo>
                    <a:pt x="619" y="16635"/>
                  </a:lnTo>
                  <a:lnTo>
                    <a:pt x="496" y="16837"/>
                  </a:lnTo>
                  <a:lnTo>
                    <a:pt x="383" y="17051"/>
                  </a:lnTo>
                  <a:lnTo>
                    <a:pt x="293" y="17254"/>
                  </a:lnTo>
                  <a:lnTo>
                    <a:pt x="214" y="17467"/>
                  </a:lnTo>
                  <a:lnTo>
                    <a:pt x="147" y="17681"/>
                  </a:lnTo>
                  <a:lnTo>
                    <a:pt x="91" y="17895"/>
                  </a:lnTo>
                  <a:lnTo>
                    <a:pt x="57" y="18108"/>
                  </a:lnTo>
                  <a:lnTo>
                    <a:pt x="23" y="18322"/>
                  </a:lnTo>
                  <a:lnTo>
                    <a:pt x="12" y="18536"/>
                  </a:lnTo>
                  <a:lnTo>
                    <a:pt x="1" y="18749"/>
                  </a:lnTo>
                  <a:lnTo>
                    <a:pt x="12" y="18952"/>
                  </a:lnTo>
                  <a:lnTo>
                    <a:pt x="23" y="19166"/>
                  </a:lnTo>
                  <a:lnTo>
                    <a:pt x="57" y="19368"/>
                  </a:lnTo>
                  <a:lnTo>
                    <a:pt x="91" y="19582"/>
                  </a:lnTo>
                  <a:lnTo>
                    <a:pt x="136" y="19784"/>
                  </a:lnTo>
                  <a:lnTo>
                    <a:pt x="192" y="19975"/>
                  </a:lnTo>
                  <a:lnTo>
                    <a:pt x="259" y="20178"/>
                  </a:lnTo>
                  <a:lnTo>
                    <a:pt x="327" y="20369"/>
                  </a:lnTo>
                  <a:lnTo>
                    <a:pt x="406" y="20560"/>
                  </a:lnTo>
                  <a:lnTo>
                    <a:pt x="496" y="20740"/>
                  </a:lnTo>
                  <a:lnTo>
                    <a:pt x="597" y="20920"/>
                  </a:lnTo>
                  <a:lnTo>
                    <a:pt x="698" y="21100"/>
                  </a:lnTo>
                  <a:lnTo>
                    <a:pt x="811" y="21269"/>
                  </a:lnTo>
                  <a:lnTo>
                    <a:pt x="923" y="21438"/>
                  </a:lnTo>
                  <a:lnTo>
                    <a:pt x="1047" y="21595"/>
                  </a:lnTo>
                  <a:lnTo>
                    <a:pt x="1182" y="21741"/>
                  </a:lnTo>
                  <a:lnTo>
                    <a:pt x="1305" y="21888"/>
                  </a:lnTo>
                  <a:lnTo>
                    <a:pt x="1452" y="22022"/>
                  </a:lnTo>
                  <a:lnTo>
                    <a:pt x="1587" y="22157"/>
                  </a:lnTo>
                  <a:lnTo>
                    <a:pt x="1744" y="22281"/>
                  </a:lnTo>
                  <a:lnTo>
                    <a:pt x="1890" y="22394"/>
                  </a:lnTo>
                  <a:lnTo>
                    <a:pt x="2048" y="22495"/>
                  </a:lnTo>
                  <a:lnTo>
                    <a:pt x="2205" y="22596"/>
                  </a:lnTo>
                  <a:lnTo>
                    <a:pt x="2363" y="22675"/>
                  </a:lnTo>
                  <a:lnTo>
                    <a:pt x="2520" y="22754"/>
                  </a:lnTo>
                  <a:lnTo>
                    <a:pt x="2689" y="22821"/>
                  </a:lnTo>
                  <a:lnTo>
                    <a:pt x="2858" y="22877"/>
                  </a:lnTo>
                  <a:lnTo>
                    <a:pt x="3026" y="22922"/>
                  </a:lnTo>
                  <a:lnTo>
                    <a:pt x="3184" y="22956"/>
                  </a:lnTo>
                  <a:lnTo>
                    <a:pt x="3352" y="22990"/>
                  </a:lnTo>
                  <a:lnTo>
                    <a:pt x="3521" y="23001"/>
                  </a:lnTo>
                  <a:lnTo>
                    <a:pt x="3690" y="23001"/>
                  </a:lnTo>
                  <a:lnTo>
                    <a:pt x="3859" y="22979"/>
                  </a:lnTo>
                  <a:lnTo>
                    <a:pt x="4027" y="22956"/>
                  </a:lnTo>
                  <a:lnTo>
                    <a:pt x="4196" y="22922"/>
                  </a:lnTo>
                  <a:lnTo>
                    <a:pt x="4365" y="22866"/>
                  </a:lnTo>
                  <a:lnTo>
                    <a:pt x="4522" y="22799"/>
                  </a:lnTo>
                  <a:lnTo>
                    <a:pt x="4680" y="22720"/>
                  </a:lnTo>
                  <a:lnTo>
                    <a:pt x="4837" y="22630"/>
                  </a:lnTo>
                  <a:lnTo>
                    <a:pt x="4995" y="22517"/>
                  </a:lnTo>
                  <a:lnTo>
                    <a:pt x="5141" y="22394"/>
                  </a:lnTo>
                  <a:lnTo>
                    <a:pt x="5287" y="22247"/>
                  </a:lnTo>
                  <a:lnTo>
                    <a:pt x="5287" y="22247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7;p36">
              <a:extLst>
                <a:ext uri="{FF2B5EF4-FFF2-40B4-BE49-F238E27FC236}">
                  <a16:creationId xmlns:a16="http://schemas.microsoft.com/office/drawing/2014/main" id="{7ABA5249-4E6D-04DF-468C-E9E6B282C257}"/>
                </a:ext>
              </a:extLst>
            </p:cNvPr>
            <p:cNvSpPr/>
            <p:nvPr/>
          </p:nvSpPr>
          <p:spPr>
            <a:xfrm>
              <a:off x="3176175" y="312075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6" y="0"/>
                  </a:moveTo>
                  <a:lnTo>
                    <a:pt x="136" y="1237"/>
                  </a:lnTo>
                  <a:lnTo>
                    <a:pt x="136" y="1237"/>
                  </a:lnTo>
                  <a:lnTo>
                    <a:pt x="91" y="1316"/>
                  </a:lnTo>
                  <a:lnTo>
                    <a:pt x="57" y="1395"/>
                  </a:lnTo>
                  <a:lnTo>
                    <a:pt x="35" y="1473"/>
                  </a:lnTo>
                  <a:lnTo>
                    <a:pt x="12" y="1541"/>
                  </a:lnTo>
                  <a:lnTo>
                    <a:pt x="1" y="1620"/>
                  </a:lnTo>
                  <a:lnTo>
                    <a:pt x="1" y="1698"/>
                  </a:lnTo>
                  <a:lnTo>
                    <a:pt x="12" y="1766"/>
                  </a:lnTo>
                  <a:lnTo>
                    <a:pt x="23" y="1833"/>
                  </a:lnTo>
                  <a:lnTo>
                    <a:pt x="46" y="1912"/>
                  </a:lnTo>
                  <a:lnTo>
                    <a:pt x="80" y="1968"/>
                  </a:lnTo>
                  <a:lnTo>
                    <a:pt x="158" y="2092"/>
                  </a:lnTo>
                  <a:lnTo>
                    <a:pt x="248" y="2205"/>
                  </a:lnTo>
                  <a:lnTo>
                    <a:pt x="361" y="2295"/>
                  </a:lnTo>
                  <a:lnTo>
                    <a:pt x="485" y="2362"/>
                  </a:lnTo>
                  <a:lnTo>
                    <a:pt x="620" y="2407"/>
                  </a:lnTo>
                  <a:lnTo>
                    <a:pt x="687" y="2418"/>
                  </a:lnTo>
                  <a:lnTo>
                    <a:pt x="766" y="2429"/>
                  </a:lnTo>
                  <a:lnTo>
                    <a:pt x="833" y="2429"/>
                  </a:lnTo>
                  <a:lnTo>
                    <a:pt x="901" y="2418"/>
                  </a:lnTo>
                  <a:lnTo>
                    <a:pt x="979" y="2407"/>
                  </a:lnTo>
                  <a:lnTo>
                    <a:pt x="1047" y="2385"/>
                  </a:lnTo>
                  <a:lnTo>
                    <a:pt x="1114" y="2351"/>
                  </a:lnTo>
                  <a:lnTo>
                    <a:pt x="1182" y="2317"/>
                  </a:lnTo>
                  <a:lnTo>
                    <a:pt x="1249" y="2272"/>
                  </a:lnTo>
                  <a:lnTo>
                    <a:pt x="1306" y="2216"/>
                  </a:lnTo>
                  <a:lnTo>
                    <a:pt x="1362" y="2148"/>
                  </a:lnTo>
                  <a:lnTo>
                    <a:pt x="1418" y="2070"/>
                  </a:lnTo>
                  <a:lnTo>
                    <a:pt x="2757" y="821"/>
                  </a:lnTo>
                  <a:lnTo>
                    <a:pt x="2757" y="821"/>
                  </a:lnTo>
                  <a:lnTo>
                    <a:pt x="2610" y="686"/>
                  </a:lnTo>
                  <a:lnTo>
                    <a:pt x="2453" y="551"/>
                  </a:lnTo>
                  <a:lnTo>
                    <a:pt x="2284" y="416"/>
                  </a:lnTo>
                  <a:lnTo>
                    <a:pt x="2115" y="281"/>
                  </a:lnTo>
                  <a:lnTo>
                    <a:pt x="1935" y="180"/>
                  </a:lnTo>
                  <a:lnTo>
                    <a:pt x="1767" y="90"/>
                  </a:lnTo>
                  <a:lnTo>
                    <a:pt x="1621" y="34"/>
                  </a:lnTo>
                  <a:lnTo>
                    <a:pt x="1542" y="11"/>
                  </a:lnTo>
                  <a:lnTo>
                    <a:pt x="1486" y="0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8;p36">
              <a:extLst>
                <a:ext uri="{FF2B5EF4-FFF2-40B4-BE49-F238E27FC236}">
                  <a16:creationId xmlns:a16="http://schemas.microsoft.com/office/drawing/2014/main" id="{8D069AF9-63E8-A7B6-DBC7-764530933665}"/>
                </a:ext>
              </a:extLst>
            </p:cNvPr>
            <p:cNvSpPr/>
            <p:nvPr/>
          </p:nvSpPr>
          <p:spPr>
            <a:xfrm>
              <a:off x="3179550" y="303900"/>
              <a:ext cx="68925" cy="60500"/>
            </a:xfrm>
            <a:custGeom>
              <a:avLst/>
              <a:gdLst/>
              <a:ahLst/>
              <a:cxnLst/>
              <a:rect l="l" t="t" r="r" b="b"/>
              <a:pathLst>
                <a:path w="2757" h="2420" extrusionOk="0">
                  <a:moveTo>
                    <a:pt x="1474" y="1"/>
                  </a:moveTo>
                  <a:lnTo>
                    <a:pt x="136" y="1227"/>
                  </a:lnTo>
                  <a:lnTo>
                    <a:pt x="136" y="1227"/>
                  </a:lnTo>
                  <a:lnTo>
                    <a:pt x="91" y="1306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2"/>
                  </a:lnTo>
                  <a:lnTo>
                    <a:pt x="1" y="1609"/>
                  </a:lnTo>
                  <a:lnTo>
                    <a:pt x="1" y="1688"/>
                  </a:lnTo>
                  <a:lnTo>
                    <a:pt x="12" y="1767"/>
                  </a:lnTo>
                  <a:lnTo>
                    <a:pt x="23" y="1834"/>
                  </a:lnTo>
                  <a:lnTo>
                    <a:pt x="46" y="1902"/>
                  </a:lnTo>
                  <a:lnTo>
                    <a:pt x="80" y="1969"/>
                  </a:lnTo>
                  <a:lnTo>
                    <a:pt x="147" y="2082"/>
                  </a:lnTo>
                  <a:lnTo>
                    <a:pt x="248" y="2194"/>
                  </a:lnTo>
                  <a:lnTo>
                    <a:pt x="361" y="2284"/>
                  </a:lnTo>
                  <a:lnTo>
                    <a:pt x="485" y="2352"/>
                  </a:lnTo>
                  <a:lnTo>
                    <a:pt x="620" y="2397"/>
                  </a:lnTo>
                  <a:lnTo>
                    <a:pt x="687" y="2419"/>
                  </a:lnTo>
                  <a:lnTo>
                    <a:pt x="754" y="2419"/>
                  </a:lnTo>
                  <a:lnTo>
                    <a:pt x="833" y="2419"/>
                  </a:lnTo>
                  <a:lnTo>
                    <a:pt x="901" y="2419"/>
                  </a:lnTo>
                  <a:lnTo>
                    <a:pt x="968" y="2397"/>
                  </a:lnTo>
                  <a:lnTo>
                    <a:pt x="1047" y="2374"/>
                  </a:lnTo>
                  <a:lnTo>
                    <a:pt x="1114" y="2352"/>
                  </a:lnTo>
                  <a:lnTo>
                    <a:pt x="1182" y="2307"/>
                  </a:lnTo>
                  <a:lnTo>
                    <a:pt x="1238" y="2262"/>
                  </a:lnTo>
                  <a:lnTo>
                    <a:pt x="1306" y="2205"/>
                  </a:lnTo>
                  <a:lnTo>
                    <a:pt x="1362" y="2138"/>
                  </a:lnTo>
                  <a:lnTo>
                    <a:pt x="1418" y="2059"/>
                  </a:lnTo>
                  <a:lnTo>
                    <a:pt x="2757" y="822"/>
                  </a:lnTo>
                  <a:lnTo>
                    <a:pt x="2757" y="822"/>
                  </a:lnTo>
                  <a:lnTo>
                    <a:pt x="2610" y="676"/>
                  </a:lnTo>
                  <a:lnTo>
                    <a:pt x="2453" y="541"/>
                  </a:lnTo>
                  <a:lnTo>
                    <a:pt x="2284" y="406"/>
                  </a:lnTo>
                  <a:lnTo>
                    <a:pt x="2115" y="282"/>
                  </a:lnTo>
                  <a:lnTo>
                    <a:pt x="1935" y="170"/>
                  </a:lnTo>
                  <a:lnTo>
                    <a:pt x="1767" y="80"/>
                  </a:lnTo>
                  <a:lnTo>
                    <a:pt x="1609" y="23"/>
                  </a:lnTo>
                  <a:lnTo>
                    <a:pt x="1542" y="1"/>
                  </a:lnTo>
                  <a:lnTo>
                    <a:pt x="1474" y="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9;p36">
              <a:extLst>
                <a:ext uri="{FF2B5EF4-FFF2-40B4-BE49-F238E27FC236}">
                  <a16:creationId xmlns:a16="http://schemas.microsoft.com/office/drawing/2014/main" id="{EAFCC72A-5FAB-8DAC-3C19-3BE684FDD07A}"/>
                </a:ext>
              </a:extLst>
            </p:cNvPr>
            <p:cNvSpPr/>
            <p:nvPr/>
          </p:nvSpPr>
          <p:spPr>
            <a:xfrm>
              <a:off x="3204025" y="342150"/>
              <a:ext cx="68925" cy="60750"/>
            </a:xfrm>
            <a:custGeom>
              <a:avLst/>
              <a:gdLst/>
              <a:ahLst/>
              <a:cxnLst/>
              <a:rect l="l" t="t" r="r" b="b"/>
              <a:pathLst>
                <a:path w="2757" h="2430" extrusionOk="0">
                  <a:moveTo>
                    <a:pt x="1485" y="1"/>
                  </a:moveTo>
                  <a:lnTo>
                    <a:pt x="135" y="1238"/>
                  </a:lnTo>
                  <a:lnTo>
                    <a:pt x="135" y="1238"/>
                  </a:lnTo>
                  <a:lnTo>
                    <a:pt x="90" y="1316"/>
                  </a:lnTo>
                  <a:lnTo>
                    <a:pt x="57" y="1395"/>
                  </a:lnTo>
                  <a:lnTo>
                    <a:pt x="34" y="1474"/>
                  </a:lnTo>
                  <a:lnTo>
                    <a:pt x="12" y="1541"/>
                  </a:lnTo>
                  <a:lnTo>
                    <a:pt x="0" y="1620"/>
                  </a:lnTo>
                  <a:lnTo>
                    <a:pt x="0" y="1699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58" y="2093"/>
                  </a:lnTo>
                  <a:lnTo>
                    <a:pt x="248" y="2205"/>
                  </a:lnTo>
                  <a:lnTo>
                    <a:pt x="360" y="2295"/>
                  </a:lnTo>
                  <a:lnTo>
                    <a:pt x="484" y="2362"/>
                  </a:lnTo>
                  <a:lnTo>
                    <a:pt x="619" y="2407"/>
                  </a:lnTo>
                  <a:lnTo>
                    <a:pt x="687" y="2419"/>
                  </a:lnTo>
                  <a:lnTo>
                    <a:pt x="765" y="2430"/>
                  </a:lnTo>
                  <a:lnTo>
                    <a:pt x="833" y="2430"/>
                  </a:lnTo>
                  <a:lnTo>
                    <a:pt x="900" y="2419"/>
                  </a:lnTo>
                  <a:lnTo>
                    <a:pt x="979" y="2407"/>
                  </a:lnTo>
                  <a:lnTo>
                    <a:pt x="1046" y="2385"/>
                  </a:lnTo>
                  <a:lnTo>
                    <a:pt x="1114" y="2351"/>
                  </a:lnTo>
                  <a:lnTo>
                    <a:pt x="1181" y="2317"/>
                  </a:lnTo>
                  <a:lnTo>
                    <a:pt x="1249" y="2273"/>
                  </a:lnTo>
                  <a:lnTo>
                    <a:pt x="1305" y="2216"/>
                  </a:lnTo>
                  <a:lnTo>
                    <a:pt x="1361" y="2149"/>
                  </a:lnTo>
                  <a:lnTo>
                    <a:pt x="1418" y="2070"/>
                  </a:lnTo>
                  <a:lnTo>
                    <a:pt x="2756" y="822"/>
                  </a:lnTo>
                  <a:lnTo>
                    <a:pt x="2756" y="822"/>
                  </a:lnTo>
                  <a:lnTo>
                    <a:pt x="2610" y="687"/>
                  </a:lnTo>
                  <a:lnTo>
                    <a:pt x="2452" y="552"/>
                  </a:lnTo>
                  <a:lnTo>
                    <a:pt x="2284" y="417"/>
                  </a:lnTo>
                  <a:lnTo>
                    <a:pt x="2115" y="282"/>
                  </a:lnTo>
                  <a:lnTo>
                    <a:pt x="1935" y="180"/>
                  </a:lnTo>
                  <a:lnTo>
                    <a:pt x="1766" y="91"/>
                  </a:lnTo>
                  <a:lnTo>
                    <a:pt x="1620" y="34"/>
                  </a:lnTo>
                  <a:lnTo>
                    <a:pt x="1541" y="12"/>
                  </a:lnTo>
                  <a:lnTo>
                    <a:pt x="1485" y="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0;p36">
              <a:extLst>
                <a:ext uri="{FF2B5EF4-FFF2-40B4-BE49-F238E27FC236}">
                  <a16:creationId xmlns:a16="http://schemas.microsoft.com/office/drawing/2014/main" id="{895D0B28-117C-5CA2-B3CC-7BA7A02942F5}"/>
                </a:ext>
              </a:extLst>
            </p:cNvPr>
            <p:cNvSpPr/>
            <p:nvPr/>
          </p:nvSpPr>
          <p:spPr>
            <a:xfrm>
              <a:off x="3207400" y="334000"/>
              <a:ext cx="68900" cy="60475"/>
            </a:xfrm>
            <a:custGeom>
              <a:avLst/>
              <a:gdLst/>
              <a:ahLst/>
              <a:cxnLst/>
              <a:rect l="l" t="t" r="r" b="b"/>
              <a:pathLst>
                <a:path w="2756" h="2419" extrusionOk="0">
                  <a:moveTo>
                    <a:pt x="1474" y="0"/>
                  </a:moveTo>
                  <a:lnTo>
                    <a:pt x="135" y="1226"/>
                  </a:lnTo>
                  <a:lnTo>
                    <a:pt x="135" y="1226"/>
                  </a:lnTo>
                  <a:lnTo>
                    <a:pt x="90" y="1305"/>
                  </a:lnTo>
                  <a:lnTo>
                    <a:pt x="57" y="1384"/>
                  </a:lnTo>
                  <a:lnTo>
                    <a:pt x="23" y="1463"/>
                  </a:lnTo>
                  <a:lnTo>
                    <a:pt x="12" y="1541"/>
                  </a:lnTo>
                  <a:lnTo>
                    <a:pt x="0" y="1609"/>
                  </a:lnTo>
                  <a:lnTo>
                    <a:pt x="0" y="1687"/>
                  </a:lnTo>
                  <a:lnTo>
                    <a:pt x="12" y="1766"/>
                  </a:lnTo>
                  <a:lnTo>
                    <a:pt x="23" y="1834"/>
                  </a:lnTo>
                  <a:lnTo>
                    <a:pt x="45" y="1901"/>
                  </a:lnTo>
                  <a:lnTo>
                    <a:pt x="79" y="1969"/>
                  </a:lnTo>
                  <a:lnTo>
                    <a:pt x="147" y="2081"/>
                  </a:lnTo>
                  <a:lnTo>
                    <a:pt x="248" y="2194"/>
                  </a:lnTo>
                  <a:lnTo>
                    <a:pt x="360" y="2284"/>
                  </a:lnTo>
                  <a:lnTo>
                    <a:pt x="484" y="2351"/>
                  </a:lnTo>
                  <a:lnTo>
                    <a:pt x="619" y="2396"/>
                  </a:lnTo>
                  <a:lnTo>
                    <a:pt x="686" y="2419"/>
                  </a:lnTo>
                  <a:lnTo>
                    <a:pt x="765" y="2419"/>
                  </a:lnTo>
                  <a:lnTo>
                    <a:pt x="833" y="2419"/>
                  </a:lnTo>
                  <a:lnTo>
                    <a:pt x="900" y="2419"/>
                  </a:lnTo>
                  <a:lnTo>
                    <a:pt x="968" y="2396"/>
                  </a:lnTo>
                  <a:lnTo>
                    <a:pt x="1046" y="2374"/>
                  </a:lnTo>
                  <a:lnTo>
                    <a:pt x="1114" y="2351"/>
                  </a:lnTo>
                  <a:lnTo>
                    <a:pt x="1181" y="2306"/>
                  </a:lnTo>
                  <a:lnTo>
                    <a:pt x="1249" y="2261"/>
                  </a:lnTo>
                  <a:lnTo>
                    <a:pt x="1305" y="2205"/>
                  </a:lnTo>
                  <a:lnTo>
                    <a:pt x="1361" y="2137"/>
                  </a:lnTo>
                  <a:lnTo>
                    <a:pt x="1418" y="2059"/>
                  </a:lnTo>
                  <a:lnTo>
                    <a:pt x="2756" y="810"/>
                  </a:lnTo>
                  <a:lnTo>
                    <a:pt x="2756" y="810"/>
                  </a:lnTo>
                  <a:lnTo>
                    <a:pt x="2610" y="675"/>
                  </a:lnTo>
                  <a:lnTo>
                    <a:pt x="2452" y="540"/>
                  </a:lnTo>
                  <a:lnTo>
                    <a:pt x="2284" y="405"/>
                  </a:lnTo>
                  <a:lnTo>
                    <a:pt x="2115" y="282"/>
                  </a:lnTo>
                  <a:lnTo>
                    <a:pt x="1935" y="169"/>
                  </a:lnTo>
                  <a:lnTo>
                    <a:pt x="1766" y="79"/>
                  </a:lnTo>
                  <a:lnTo>
                    <a:pt x="1620" y="23"/>
                  </a:lnTo>
                  <a:lnTo>
                    <a:pt x="1541" y="0"/>
                  </a:lnTo>
                  <a:lnTo>
                    <a:pt x="1474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1;p36">
              <a:extLst>
                <a:ext uri="{FF2B5EF4-FFF2-40B4-BE49-F238E27FC236}">
                  <a16:creationId xmlns:a16="http://schemas.microsoft.com/office/drawing/2014/main" id="{A23FA061-EF0C-0E1A-2A1D-E7C7E693D487}"/>
                </a:ext>
              </a:extLst>
            </p:cNvPr>
            <p:cNvSpPr/>
            <p:nvPr/>
          </p:nvSpPr>
          <p:spPr>
            <a:xfrm>
              <a:off x="3228200" y="381525"/>
              <a:ext cx="63850" cy="56250"/>
            </a:xfrm>
            <a:custGeom>
              <a:avLst/>
              <a:gdLst/>
              <a:ahLst/>
              <a:cxnLst/>
              <a:rect l="l" t="t" r="r" b="b"/>
              <a:pathLst>
                <a:path w="2554" h="2250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6" y="1282"/>
                  </a:lnTo>
                  <a:lnTo>
                    <a:pt x="23" y="1361"/>
                  </a:lnTo>
                  <a:lnTo>
                    <a:pt x="12" y="1429"/>
                  </a:lnTo>
                  <a:lnTo>
                    <a:pt x="1" y="1496"/>
                  </a:lnTo>
                  <a:lnTo>
                    <a:pt x="1" y="1575"/>
                  </a:lnTo>
                  <a:lnTo>
                    <a:pt x="12" y="1642"/>
                  </a:lnTo>
                  <a:lnTo>
                    <a:pt x="23" y="1699"/>
                  </a:lnTo>
                  <a:lnTo>
                    <a:pt x="68" y="1822"/>
                  </a:lnTo>
                  <a:lnTo>
                    <a:pt x="136" y="1935"/>
                  </a:lnTo>
                  <a:lnTo>
                    <a:pt x="226" y="2036"/>
                  </a:lnTo>
                  <a:lnTo>
                    <a:pt x="338" y="2126"/>
                  </a:lnTo>
                  <a:lnTo>
                    <a:pt x="451" y="2182"/>
                  </a:lnTo>
                  <a:lnTo>
                    <a:pt x="574" y="2227"/>
                  </a:lnTo>
                  <a:lnTo>
                    <a:pt x="709" y="2250"/>
                  </a:lnTo>
                  <a:lnTo>
                    <a:pt x="766" y="2250"/>
                  </a:lnTo>
                  <a:lnTo>
                    <a:pt x="833" y="2250"/>
                  </a:lnTo>
                  <a:lnTo>
                    <a:pt x="900" y="2227"/>
                  </a:lnTo>
                  <a:lnTo>
                    <a:pt x="968" y="2216"/>
                  </a:lnTo>
                  <a:lnTo>
                    <a:pt x="1035" y="2182"/>
                  </a:lnTo>
                  <a:lnTo>
                    <a:pt x="1092" y="2148"/>
                  </a:lnTo>
                  <a:lnTo>
                    <a:pt x="1159" y="2103"/>
                  </a:lnTo>
                  <a:lnTo>
                    <a:pt x="1215" y="2047"/>
                  </a:lnTo>
                  <a:lnTo>
                    <a:pt x="1272" y="1991"/>
                  </a:lnTo>
                  <a:lnTo>
                    <a:pt x="1317" y="1912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30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8" y="259"/>
                  </a:lnTo>
                  <a:lnTo>
                    <a:pt x="1800" y="158"/>
                  </a:lnTo>
                  <a:lnTo>
                    <a:pt x="1643" y="79"/>
                  </a:lnTo>
                  <a:lnTo>
                    <a:pt x="1497" y="23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2;p36">
              <a:extLst>
                <a:ext uri="{FF2B5EF4-FFF2-40B4-BE49-F238E27FC236}">
                  <a16:creationId xmlns:a16="http://schemas.microsoft.com/office/drawing/2014/main" id="{37CC02C3-3EDC-12FD-4C2E-CDC457F0C1E1}"/>
                </a:ext>
              </a:extLst>
            </p:cNvPr>
            <p:cNvSpPr/>
            <p:nvPr/>
          </p:nvSpPr>
          <p:spPr>
            <a:xfrm>
              <a:off x="3231300" y="373650"/>
              <a:ext cx="63850" cy="56525"/>
            </a:xfrm>
            <a:custGeom>
              <a:avLst/>
              <a:gdLst/>
              <a:ahLst/>
              <a:cxnLst/>
              <a:rect l="l" t="t" r="r" b="b"/>
              <a:pathLst>
                <a:path w="2554" h="2261" extrusionOk="0">
                  <a:moveTo>
                    <a:pt x="1373" y="0"/>
                  </a:moveTo>
                  <a:lnTo>
                    <a:pt x="124" y="1147"/>
                  </a:lnTo>
                  <a:lnTo>
                    <a:pt x="124" y="1147"/>
                  </a:lnTo>
                  <a:lnTo>
                    <a:pt x="79" y="1215"/>
                  </a:lnTo>
                  <a:lnTo>
                    <a:pt x="45" y="1294"/>
                  </a:lnTo>
                  <a:lnTo>
                    <a:pt x="23" y="1361"/>
                  </a:lnTo>
                  <a:lnTo>
                    <a:pt x="12" y="1440"/>
                  </a:lnTo>
                  <a:lnTo>
                    <a:pt x="0" y="1507"/>
                  </a:lnTo>
                  <a:lnTo>
                    <a:pt x="0" y="1575"/>
                  </a:lnTo>
                  <a:lnTo>
                    <a:pt x="12" y="1642"/>
                  </a:lnTo>
                  <a:lnTo>
                    <a:pt x="23" y="1710"/>
                  </a:lnTo>
                  <a:lnTo>
                    <a:pt x="68" y="1834"/>
                  </a:lnTo>
                  <a:lnTo>
                    <a:pt x="135" y="1946"/>
                  </a:lnTo>
                  <a:lnTo>
                    <a:pt x="225" y="2047"/>
                  </a:lnTo>
                  <a:lnTo>
                    <a:pt x="338" y="2126"/>
                  </a:lnTo>
                  <a:lnTo>
                    <a:pt x="450" y="2193"/>
                  </a:lnTo>
                  <a:lnTo>
                    <a:pt x="574" y="2238"/>
                  </a:lnTo>
                  <a:lnTo>
                    <a:pt x="709" y="2261"/>
                  </a:lnTo>
                  <a:lnTo>
                    <a:pt x="765" y="2261"/>
                  </a:lnTo>
                  <a:lnTo>
                    <a:pt x="833" y="2250"/>
                  </a:lnTo>
                  <a:lnTo>
                    <a:pt x="900" y="2238"/>
                  </a:lnTo>
                  <a:lnTo>
                    <a:pt x="968" y="2216"/>
                  </a:lnTo>
                  <a:lnTo>
                    <a:pt x="1035" y="2193"/>
                  </a:lnTo>
                  <a:lnTo>
                    <a:pt x="1091" y="2148"/>
                  </a:lnTo>
                  <a:lnTo>
                    <a:pt x="1159" y="2104"/>
                  </a:lnTo>
                  <a:lnTo>
                    <a:pt x="1215" y="2059"/>
                  </a:lnTo>
                  <a:lnTo>
                    <a:pt x="1271" y="1991"/>
                  </a:lnTo>
                  <a:lnTo>
                    <a:pt x="1316" y="1924"/>
                  </a:lnTo>
                  <a:lnTo>
                    <a:pt x="2554" y="765"/>
                  </a:lnTo>
                  <a:lnTo>
                    <a:pt x="2554" y="765"/>
                  </a:lnTo>
                  <a:lnTo>
                    <a:pt x="2430" y="641"/>
                  </a:lnTo>
                  <a:lnTo>
                    <a:pt x="2284" y="506"/>
                  </a:lnTo>
                  <a:lnTo>
                    <a:pt x="2126" y="383"/>
                  </a:lnTo>
                  <a:lnTo>
                    <a:pt x="1957" y="270"/>
                  </a:lnTo>
                  <a:lnTo>
                    <a:pt x="1800" y="169"/>
                  </a:lnTo>
                  <a:lnTo>
                    <a:pt x="1643" y="79"/>
                  </a:lnTo>
                  <a:lnTo>
                    <a:pt x="1496" y="34"/>
                  </a:lnTo>
                  <a:lnTo>
                    <a:pt x="1429" y="11"/>
                  </a:lnTo>
                  <a:lnTo>
                    <a:pt x="1373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3;p36">
              <a:extLst>
                <a:ext uri="{FF2B5EF4-FFF2-40B4-BE49-F238E27FC236}">
                  <a16:creationId xmlns:a16="http://schemas.microsoft.com/office/drawing/2014/main" id="{3DDE5A00-1695-1217-3A4E-B971220CD683}"/>
                </a:ext>
              </a:extLst>
            </p:cNvPr>
            <p:cNvSpPr/>
            <p:nvPr/>
          </p:nvSpPr>
          <p:spPr>
            <a:xfrm>
              <a:off x="2012075" y="3416350"/>
              <a:ext cx="636350" cy="359925"/>
            </a:xfrm>
            <a:custGeom>
              <a:avLst/>
              <a:gdLst/>
              <a:ahLst/>
              <a:cxnLst/>
              <a:rect l="l" t="t" r="r" b="b"/>
              <a:pathLst>
                <a:path w="25454" h="14397" extrusionOk="0">
                  <a:moveTo>
                    <a:pt x="1407" y="3003"/>
                  </a:moveTo>
                  <a:lnTo>
                    <a:pt x="1407" y="3003"/>
                  </a:lnTo>
                  <a:lnTo>
                    <a:pt x="1272" y="3408"/>
                  </a:lnTo>
                  <a:lnTo>
                    <a:pt x="1137" y="3824"/>
                  </a:lnTo>
                  <a:lnTo>
                    <a:pt x="1002" y="4240"/>
                  </a:lnTo>
                  <a:lnTo>
                    <a:pt x="889" y="4657"/>
                  </a:lnTo>
                  <a:lnTo>
                    <a:pt x="777" y="5084"/>
                  </a:lnTo>
                  <a:lnTo>
                    <a:pt x="664" y="5500"/>
                  </a:lnTo>
                  <a:lnTo>
                    <a:pt x="563" y="5916"/>
                  </a:lnTo>
                  <a:lnTo>
                    <a:pt x="473" y="6332"/>
                  </a:lnTo>
                  <a:lnTo>
                    <a:pt x="394" y="6749"/>
                  </a:lnTo>
                  <a:lnTo>
                    <a:pt x="316" y="7165"/>
                  </a:lnTo>
                  <a:lnTo>
                    <a:pt x="248" y="7570"/>
                  </a:lnTo>
                  <a:lnTo>
                    <a:pt x="181" y="7963"/>
                  </a:lnTo>
                  <a:lnTo>
                    <a:pt x="136" y="8368"/>
                  </a:lnTo>
                  <a:lnTo>
                    <a:pt x="91" y="8751"/>
                  </a:lnTo>
                  <a:lnTo>
                    <a:pt x="57" y="9133"/>
                  </a:lnTo>
                  <a:lnTo>
                    <a:pt x="23" y="9504"/>
                  </a:lnTo>
                  <a:lnTo>
                    <a:pt x="12" y="9864"/>
                  </a:lnTo>
                  <a:lnTo>
                    <a:pt x="1" y="10213"/>
                  </a:lnTo>
                  <a:lnTo>
                    <a:pt x="12" y="10539"/>
                  </a:lnTo>
                  <a:lnTo>
                    <a:pt x="23" y="10865"/>
                  </a:lnTo>
                  <a:lnTo>
                    <a:pt x="46" y="11180"/>
                  </a:lnTo>
                  <a:lnTo>
                    <a:pt x="80" y="11473"/>
                  </a:lnTo>
                  <a:lnTo>
                    <a:pt x="125" y="11754"/>
                  </a:lnTo>
                  <a:lnTo>
                    <a:pt x="170" y="12012"/>
                  </a:lnTo>
                  <a:lnTo>
                    <a:pt x="237" y="12260"/>
                  </a:lnTo>
                  <a:lnTo>
                    <a:pt x="316" y="12485"/>
                  </a:lnTo>
                  <a:lnTo>
                    <a:pt x="406" y="12687"/>
                  </a:lnTo>
                  <a:lnTo>
                    <a:pt x="496" y="12878"/>
                  </a:lnTo>
                  <a:lnTo>
                    <a:pt x="608" y="13047"/>
                  </a:lnTo>
                  <a:lnTo>
                    <a:pt x="732" y="13193"/>
                  </a:lnTo>
                  <a:lnTo>
                    <a:pt x="867" y="13306"/>
                  </a:lnTo>
                  <a:lnTo>
                    <a:pt x="934" y="13362"/>
                  </a:lnTo>
                  <a:lnTo>
                    <a:pt x="1013" y="13407"/>
                  </a:lnTo>
                  <a:lnTo>
                    <a:pt x="1013" y="13407"/>
                  </a:lnTo>
                  <a:lnTo>
                    <a:pt x="1092" y="13441"/>
                  </a:lnTo>
                  <a:lnTo>
                    <a:pt x="1204" y="13475"/>
                  </a:lnTo>
                  <a:lnTo>
                    <a:pt x="1508" y="13553"/>
                  </a:lnTo>
                  <a:lnTo>
                    <a:pt x="1924" y="13632"/>
                  </a:lnTo>
                  <a:lnTo>
                    <a:pt x="2441" y="13711"/>
                  </a:lnTo>
                  <a:lnTo>
                    <a:pt x="3049" y="13789"/>
                  </a:lnTo>
                  <a:lnTo>
                    <a:pt x="3757" y="13868"/>
                  </a:lnTo>
                  <a:lnTo>
                    <a:pt x="4534" y="13947"/>
                  </a:lnTo>
                  <a:lnTo>
                    <a:pt x="5377" y="14026"/>
                  </a:lnTo>
                  <a:lnTo>
                    <a:pt x="6288" y="14093"/>
                  </a:lnTo>
                  <a:lnTo>
                    <a:pt x="7244" y="14161"/>
                  </a:lnTo>
                  <a:lnTo>
                    <a:pt x="8256" y="14228"/>
                  </a:lnTo>
                  <a:lnTo>
                    <a:pt x="9302" y="14273"/>
                  </a:lnTo>
                  <a:lnTo>
                    <a:pt x="10382" y="14318"/>
                  </a:lnTo>
                  <a:lnTo>
                    <a:pt x="11473" y="14363"/>
                  </a:lnTo>
                  <a:lnTo>
                    <a:pt x="12575" y="14386"/>
                  </a:lnTo>
                  <a:lnTo>
                    <a:pt x="13689" y="14397"/>
                  </a:lnTo>
                  <a:lnTo>
                    <a:pt x="14802" y="14386"/>
                  </a:lnTo>
                  <a:lnTo>
                    <a:pt x="15893" y="14374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8"/>
                  </a:lnTo>
                  <a:lnTo>
                    <a:pt x="20010" y="14138"/>
                  </a:lnTo>
                  <a:lnTo>
                    <a:pt x="20471" y="14082"/>
                  </a:lnTo>
                  <a:lnTo>
                    <a:pt x="20921" y="14026"/>
                  </a:lnTo>
                  <a:lnTo>
                    <a:pt x="21360" y="13969"/>
                  </a:lnTo>
                  <a:lnTo>
                    <a:pt x="21776" y="13902"/>
                  </a:lnTo>
                  <a:lnTo>
                    <a:pt x="22181" y="13823"/>
                  </a:lnTo>
                  <a:lnTo>
                    <a:pt x="22563" y="13744"/>
                  </a:lnTo>
                  <a:lnTo>
                    <a:pt x="22923" y="13655"/>
                  </a:lnTo>
                  <a:lnTo>
                    <a:pt x="23272" y="13565"/>
                  </a:lnTo>
                  <a:lnTo>
                    <a:pt x="23598" y="13463"/>
                  </a:lnTo>
                  <a:lnTo>
                    <a:pt x="23901" y="13362"/>
                  </a:lnTo>
                  <a:lnTo>
                    <a:pt x="24171" y="13250"/>
                  </a:lnTo>
                  <a:lnTo>
                    <a:pt x="24430" y="13137"/>
                  </a:lnTo>
                  <a:lnTo>
                    <a:pt x="24655" y="13002"/>
                  </a:lnTo>
                  <a:lnTo>
                    <a:pt x="24858" y="12878"/>
                  </a:lnTo>
                  <a:lnTo>
                    <a:pt x="25026" y="12732"/>
                  </a:lnTo>
                  <a:lnTo>
                    <a:pt x="25172" y="12586"/>
                  </a:lnTo>
                  <a:lnTo>
                    <a:pt x="25240" y="12507"/>
                  </a:lnTo>
                  <a:lnTo>
                    <a:pt x="25296" y="12429"/>
                  </a:lnTo>
                  <a:lnTo>
                    <a:pt x="25341" y="12350"/>
                  </a:lnTo>
                  <a:lnTo>
                    <a:pt x="25375" y="12271"/>
                  </a:lnTo>
                  <a:lnTo>
                    <a:pt x="25409" y="12181"/>
                  </a:lnTo>
                  <a:lnTo>
                    <a:pt x="25431" y="12102"/>
                  </a:lnTo>
                  <a:lnTo>
                    <a:pt x="25442" y="12012"/>
                  </a:lnTo>
                  <a:lnTo>
                    <a:pt x="25454" y="11922"/>
                  </a:lnTo>
                  <a:lnTo>
                    <a:pt x="25454" y="11922"/>
                  </a:lnTo>
                  <a:lnTo>
                    <a:pt x="25454" y="11731"/>
                  </a:lnTo>
                  <a:lnTo>
                    <a:pt x="25431" y="11540"/>
                  </a:lnTo>
                  <a:lnTo>
                    <a:pt x="25397" y="11360"/>
                  </a:lnTo>
                  <a:lnTo>
                    <a:pt x="25352" y="11203"/>
                  </a:lnTo>
                  <a:lnTo>
                    <a:pt x="25296" y="11034"/>
                  </a:lnTo>
                  <a:lnTo>
                    <a:pt x="25229" y="10888"/>
                  </a:lnTo>
                  <a:lnTo>
                    <a:pt x="25139" y="10741"/>
                  </a:lnTo>
                  <a:lnTo>
                    <a:pt x="25037" y="10606"/>
                  </a:lnTo>
                  <a:lnTo>
                    <a:pt x="24936" y="10471"/>
                  </a:lnTo>
                  <a:lnTo>
                    <a:pt x="24813" y="10348"/>
                  </a:lnTo>
                  <a:lnTo>
                    <a:pt x="24678" y="10224"/>
                  </a:lnTo>
                  <a:lnTo>
                    <a:pt x="24531" y="10112"/>
                  </a:lnTo>
                  <a:lnTo>
                    <a:pt x="24385" y="10010"/>
                  </a:lnTo>
                  <a:lnTo>
                    <a:pt x="24216" y="9898"/>
                  </a:lnTo>
                  <a:lnTo>
                    <a:pt x="24048" y="9808"/>
                  </a:lnTo>
                  <a:lnTo>
                    <a:pt x="23868" y="9707"/>
                  </a:lnTo>
                  <a:lnTo>
                    <a:pt x="23474" y="9527"/>
                  </a:lnTo>
                  <a:lnTo>
                    <a:pt x="23047" y="9358"/>
                  </a:lnTo>
                  <a:lnTo>
                    <a:pt x="22597" y="9189"/>
                  </a:lnTo>
                  <a:lnTo>
                    <a:pt x="22124" y="9032"/>
                  </a:lnTo>
                  <a:lnTo>
                    <a:pt x="21101" y="8728"/>
                  </a:lnTo>
                  <a:lnTo>
                    <a:pt x="20021" y="8391"/>
                  </a:lnTo>
                  <a:lnTo>
                    <a:pt x="19470" y="8211"/>
                  </a:lnTo>
                  <a:lnTo>
                    <a:pt x="18896" y="8020"/>
                  </a:lnTo>
                  <a:lnTo>
                    <a:pt x="18334" y="7817"/>
                  </a:lnTo>
                  <a:lnTo>
                    <a:pt x="17772" y="7581"/>
                  </a:lnTo>
                  <a:lnTo>
                    <a:pt x="17198" y="7333"/>
                  </a:lnTo>
                  <a:lnTo>
                    <a:pt x="16928" y="7199"/>
                  </a:lnTo>
                  <a:lnTo>
                    <a:pt x="16647" y="7052"/>
                  </a:lnTo>
                  <a:lnTo>
                    <a:pt x="16366" y="6906"/>
                  </a:lnTo>
                  <a:lnTo>
                    <a:pt x="16096" y="6749"/>
                  </a:lnTo>
                  <a:lnTo>
                    <a:pt x="15826" y="6580"/>
                  </a:lnTo>
                  <a:lnTo>
                    <a:pt x="15556" y="6411"/>
                  </a:lnTo>
                  <a:lnTo>
                    <a:pt x="15297" y="6220"/>
                  </a:lnTo>
                  <a:lnTo>
                    <a:pt x="15039" y="6029"/>
                  </a:lnTo>
                  <a:lnTo>
                    <a:pt x="14791" y="5826"/>
                  </a:lnTo>
                  <a:lnTo>
                    <a:pt x="14544" y="5624"/>
                  </a:lnTo>
                  <a:lnTo>
                    <a:pt x="14296" y="5399"/>
                  </a:lnTo>
                  <a:lnTo>
                    <a:pt x="14060" y="5163"/>
                  </a:lnTo>
                  <a:lnTo>
                    <a:pt x="13835" y="4927"/>
                  </a:lnTo>
                  <a:lnTo>
                    <a:pt x="13610" y="4668"/>
                  </a:lnTo>
                  <a:lnTo>
                    <a:pt x="13396" y="4398"/>
                  </a:lnTo>
                  <a:lnTo>
                    <a:pt x="13183" y="4117"/>
                  </a:lnTo>
                  <a:lnTo>
                    <a:pt x="12980" y="3824"/>
                  </a:lnTo>
                  <a:lnTo>
                    <a:pt x="12789" y="3521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60" y="2531"/>
                  </a:lnTo>
                  <a:lnTo>
                    <a:pt x="12114" y="2171"/>
                  </a:lnTo>
                  <a:lnTo>
                    <a:pt x="12114" y="2171"/>
                  </a:lnTo>
                  <a:lnTo>
                    <a:pt x="12047" y="2013"/>
                  </a:lnTo>
                  <a:lnTo>
                    <a:pt x="11957" y="1867"/>
                  </a:lnTo>
                  <a:lnTo>
                    <a:pt x="11878" y="1721"/>
                  </a:lnTo>
                  <a:lnTo>
                    <a:pt x="11777" y="1586"/>
                  </a:lnTo>
                  <a:lnTo>
                    <a:pt x="11676" y="1451"/>
                  </a:lnTo>
                  <a:lnTo>
                    <a:pt x="11552" y="1327"/>
                  </a:lnTo>
                  <a:lnTo>
                    <a:pt x="11439" y="1204"/>
                  </a:lnTo>
                  <a:lnTo>
                    <a:pt x="11304" y="1091"/>
                  </a:lnTo>
                  <a:lnTo>
                    <a:pt x="11169" y="990"/>
                  </a:lnTo>
                  <a:lnTo>
                    <a:pt x="11023" y="889"/>
                  </a:lnTo>
                  <a:lnTo>
                    <a:pt x="10877" y="787"/>
                  </a:lnTo>
                  <a:lnTo>
                    <a:pt x="10720" y="698"/>
                  </a:lnTo>
                  <a:lnTo>
                    <a:pt x="10551" y="619"/>
                  </a:lnTo>
                  <a:lnTo>
                    <a:pt x="10382" y="540"/>
                  </a:lnTo>
                  <a:lnTo>
                    <a:pt x="10202" y="461"/>
                  </a:lnTo>
                  <a:lnTo>
                    <a:pt x="10022" y="394"/>
                  </a:lnTo>
                  <a:lnTo>
                    <a:pt x="9651" y="270"/>
                  </a:lnTo>
                  <a:lnTo>
                    <a:pt x="9257" y="180"/>
                  </a:lnTo>
                  <a:lnTo>
                    <a:pt x="8852" y="101"/>
                  </a:lnTo>
                  <a:lnTo>
                    <a:pt x="8436" y="45"/>
                  </a:lnTo>
                  <a:lnTo>
                    <a:pt x="8009" y="11"/>
                  </a:lnTo>
                  <a:lnTo>
                    <a:pt x="7570" y="0"/>
                  </a:lnTo>
                  <a:lnTo>
                    <a:pt x="7132" y="11"/>
                  </a:lnTo>
                  <a:lnTo>
                    <a:pt x="6693" y="34"/>
                  </a:lnTo>
                  <a:lnTo>
                    <a:pt x="6254" y="79"/>
                  </a:lnTo>
                  <a:lnTo>
                    <a:pt x="5816" y="146"/>
                  </a:lnTo>
                  <a:lnTo>
                    <a:pt x="5388" y="236"/>
                  </a:lnTo>
                  <a:lnTo>
                    <a:pt x="4961" y="349"/>
                  </a:lnTo>
                  <a:lnTo>
                    <a:pt x="4545" y="473"/>
                  </a:lnTo>
                  <a:lnTo>
                    <a:pt x="4140" y="608"/>
                  </a:lnTo>
                  <a:lnTo>
                    <a:pt x="3757" y="776"/>
                  </a:lnTo>
                  <a:lnTo>
                    <a:pt x="3398" y="956"/>
                  </a:lnTo>
                  <a:lnTo>
                    <a:pt x="3049" y="1147"/>
                  </a:lnTo>
                  <a:lnTo>
                    <a:pt x="2880" y="1260"/>
                  </a:lnTo>
                  <a:lnTo>
                    <a:pt x="2723" y="1361"/>
                  </a:lnTo>
                  <a:lnTo>
                    <a:pt x="2565" y="1474"/>
                  </a:lnTo>
                  <a:lnTo>
                    <a:pt x="2419" y="1597"/>
                  </a:lnTo>
                  <a:lnTo>
                    <a:pt x="2284" y="1721"/>
                  </a:lnTo>
                  <a:lnTo>
                    <a:pt x="2149" y="1845"/>
                  </a:lnTo>
                  <a:lnTo>
                    <a:pt x="2025" y="1980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0" y="2396"/>
                  </a:lnTo>
                  <a:lnTo>
                    <a:pt x="1620" y="2542"/>
                  </a:lnTo>
                  <a:lnTo>
                    <a:pt x="1542" y="2688"/>
                  </a:lnTo>
                  <a:lnTo>
                    <a:pt x="1463" y="2846"/>
                  </a:lnTo>
                  <a:lnTo>
                    <a:pt x="1407" y="3003"/>
                  </a:lnTo>
                  <a:lnTo>
                    <a:pt x="1407" y="30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4;p36">
              <a:extLst>
                <a:ext uri="{FF2B5EF4-FFF2-40B4-BE49-F238E27FC236}">
                  <a16:creationId xmlns:a16="http://schemas.microsoft.com/office/drawing/2014/main" id="{B1EA84BD-7495-CA42-0504-A86A36E0E9C7}"/>
                </a:ext>
              </a:extLst>
            </p:cNvPr>
            <p:cNvSpPr/>
            <p:nvPr/>
          </p:nvSpPr>
          <p:spPr>
            <a:xfrm>
              <a:off x="2012650" y="3677575"/>
              <a:ext cx="635775" cy="98700"/>
            </a:xfrm>
            <a:custGeom>
              <a:avLst/>
              <a:gdLst/>
              <a:ahLst/>
              <a:cxnLst/>
              <a:rect l="l" t="t" r="r" b="b"/>
              <a:pathLst>
                <a:path w="25431" h="3948" extrusionOk="0">
                  <a:moveTo>
                    <a:pt x="24891" y="0"/>
                  </a:moveTo>
                  <a:lnTo>
                    <a:pt x="24891" y="0"/>
                  </a:lnTo>
                  <a:lnTo>
                    <a:pt x="24677" y="135"/>
                  </a:lnTo>
                  <a:lnTo>
                    <a:pt x="24441" y="270"/>
                  </a:lnTo>
                  <a:lnTo>
                    <a:pt x="24205" y="394"/>
                  </a:lnTo>
                  <a:lnTo>
                    <a:pt x="23946" y="506"/>
                  </a:lnTo>
                  <a:lnTo>
                    <a:pt x="23676" y="619"/>
                  </a:lnTo>
                  <a:lnTo>
                    <a:pt x="23384" y="731"/>
                  </a:lnTo>
                  <a:lnTo>
                    <a:pt x="23091" y="821"/>
                  </a:lnTo>
                  <a:lnTo>
                    <a:pt x="22776" y="922"/>
                  </a:lnTo>
                  <a:lnTo>
                    <a:pt x="22461" y="1012"/>
                  </a:lnTo>
                  <a:lnTo>
                    <a:pt x="22124" y="1091"/>
                  </a:lnTo>
                  <a:lnTo>
                    <a:pt x="21775" y="1170"/>
                  </a:lnTo>
                  <a:lnTo>
                    <a:pt x="21427" y="1248"/>
                  </a:lnTo>
                  <a:lnTo>
                    <a:pt x="20684" y="1372"/>
                  </a:lnTo>
                  <a:lnTo>
                    <a:pt x="19908" y="1485"/>
                  </a:lnTo>
                  <a:lnTo>
                    <a:pt x="19098" y="1575"/>
                  </a:lnTo>
                  <a:lnTo>
                    <a:pt x="18255" y="1653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7"/>
                  </a:lnTo>
                  <a:lnTo>
                    <a:pt x="14678" y="1788"/>
                  </a:lnTo>
                  <a:lnTo>
                    <a:pt x="13745" y="1788"/>
                  </a:lnTo>
                  <a:lnTo>
                    <a:pt x="12811" y="1766"/>
                  </a:lnTo>
                  <a:lnTo>
                    <a:pt x="11878" y="1743"/>
                  </a:lnTo>
                  <a:lnTo>
                    <a:pt x="10933" y="1710"/>
                  </a:lnTo>
                  <a:lnTo>
                    <a:pt x="9999" y="1653"/>
                  </a:lnTo>
                  <a:lnTo>
                    <a:pt x="9077" y="1597"/>
                  </a:lnTo>
                  <a:lnTo>
                    <a:pt x="8166" y="1541"/>
                  </a:lnTo>
                  <a:lnTo>
                    <a:pt x="7266" y="1462"/>
                  </a:lnTo>
                  <a:lnTo>
                    <a:pt x="6389" y="1383"/>
                  </a:lnTo>
                  <a:lnTo>
                    <a:pt x="5534" y="1305"/>
                  </a:lnTo>
                  <a:lnTo>
                    <a:pt x="4713" y="1215"/>
                  </a:lnTo>
                  <a:lnTo>
                    <a:pt x="3914" y="1125"/>
                  </a:lnTo>
                  <a:lnTo>
                    <a:pt x="3161" y="1024"/>
                  </a:lnTo>
                  <a:lnTo>
                    <a:pt x="2430" y="922"/>
                  </a:lnTo>
                  <a:lnTo>
                    <a:pt x="1755" y="832"/>
                  </a:lnTo>
                  <a:lnTo>
                    <a:pt x="1114" y="731"/>
                  </a:lnTo>
                  <a:lnTo>
                    <a:pt x="540" y="630"/>
                  </a:lnTo>
                  <a:lnTo>
                    <a:pt x="0" y="529"/>
                  </a:lnTo>
                  <a:lnTo>
                    <a:pt x="0" y="529"/>
                  </a:lnTo>
                  <a:lnTo>
                    <a:pt x="45" y="967"/>
                  </a:lnTo>
                  <a:lnTo>
                    <a:pt x="79" y="1181"/>
                  </a:lnTo>
                  <a:lnTo>
                    <a:pt x="113" y="1372"/>
                  </a:lnTo>
                  <a:lnTo>
                    <a:pt x="147" y="1563"/>
                  </a:lnTo>
                  <a:lnTo>
                    <a:pt x="192" y="1743"/>
                  </a:lnTo>
                  <a:lnTo>
                    <a:pt x="248" y="1912"/>
                  </a:lnTo>
                  <a:lnTo>
                    <a:pt x="304" y="2081"/>
                  </a:lnTo>
                  <a:lnTo>
                    <a:pt x="371" y="2227"/>
                  </a:lnTo>
                  <a:lnTo>
                    <a:pt x="439" y="2362"/>
                  </a:lnTo>
                  <a:lnTo>
                    <a:pt x="518" y="2497"/>
                  </a:lnTo>
                  <a:lnTo>
                    <a:pt x="596" y="2609"/>
                  </a:lnTo>
                  <a:lnTo>
                    <a:pt x="686" y="2711"/>
                  </a:lnTo>
                  <a:lnTo>
                    <a:pt x="776" y="2812"/>
                  </a:lnTo>
                  <a:lnTo>
                    <a:pt x="878" y="2891"/>
                  </a:lnTo>
                  <a:lnTo>
                    <a:pt x="990" y="2958"/>
                  </a:lnTo>
                  <a:lnTo>
                    <a:pt x="990" y="2958"/>
                  </a:lnTo>
                  <a:lnTo>
                    <a:pt x="1069" y="2992"/>
                  </a:lnTo>
                  <a:lnTo>
                    <a:pt x="1181" y="3026"/>
                  </a:lnTo>
                  <a:lnTo>
                    <a:pt x="1485" y="3104"/>
                  </a:lnTo>
                  <a:lnTo>
                    <a:pt x="1901" y="3183"/>
                  </a:lnTo>
                  <a:lnTo>
                    <a:pt x="2418" y="3262"/>
                  </a:lnTo>
                  <a:lnTo>
                    <a:pt x="3026" y="3340"/>
                  </a:lnTo>
                  <a:lnTo>
                    <a:pt x="3734" y="3419"/>
                  </a:lnTo>
                  <a:lnTo>
                    <a:pt x="4511" y="3498"/>
                  </a:lnTo>
                  <a:lnTo>
                    <a:pt x="5354" y="3577"/>
                  </a:lnTo>
                  <a:lnTo>
                    <a:pt x="6265" y="3644"/>
                  </a:lnTo>
                  <a:lnTo>
                    <a:pt x="7221" y="3712"/>
                  </a:lnTo>
                  <a:lnTo>
                    <a:pt x="8233" y="3779"/>
                  </a:lnTo>
                  <a:lnTo>
                    <a:pt x="9279" y="3835"/>
                  </a:lnTo>
                  <a:lnTo>
                    <a:pt x="10359" y="3869"/>
                  </a:lnTo>
                  <a:lnTo>
                    <a:pt x="11450" y="3914"/>
                  </a:lnTo>
                  <a:lnTo>
                    <a:pt x="12552" y="3937"/>
                  </a:lnTo>
                  <a:lnTo>
                    <a:pt x="13666" y="3948"/>
                  </a:lnTo>
                  <a:lnTo>
                    <a:pt x="14779" y="3937"/>
                  </a:lnTo>
                  <a:lnTo>
                    <a:pt x="15870" y="3925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79"/>
                  </a:lnTo>
                  <a:lnTo>
                    <a:pt x="19987" y="3689"/>
                  </a:lnTo>
                  <a:lnTo>
                    <a:pt x="20448" y="3633"/>
                  </a:lnTo>
                  <a:lnTo>
                    <a:pt x="20898" y="3577"/>
                  </a:lnTo>
                  <a:lnTo>
                    <a:pt x="21337" y="3520"/>
                  </a:lnTo>
                  <a:lnTo>
                    <a:pt x="21753" y="3453"/>
                  </a:lnTo>
                  <a:lnTo>
                    <a:pt x="22158" y="3374"/>
                  </a:lnTo>
                  <a:lnTo>
                    <a:pt x="22540" y="3295"/>
                  </a:lnTo>
                  <a:lnTo>
                    <a:pt x="22900" y="3206"/>
                  </a:lnTo>
                  <a:lnTo>
                    <a:pt x="23249" y="3116"/>
                  </a:lnTo>
                  <a:lnTo>
                    <a:pt x="23575" y="3014"/>
                  </a:lnTo>
                  <a:lnTo>
                    <a:pt x="23878" y="2913"/>
                  </a:lnTo>
                  <a:lnTo>
                    <a:pt x="24148" y="2801"/>
                  </a:lnTo>
                  <a:lnTo>
                    <a:pt x="24407" y="2688"/>
                  </a:lnTo>
                  <a:lnTo>
                    <a:pt x="24632" y="2553"/>
                  </a:lnTo>
                  <a:lnTo>
                    <a:pt x="24835" y="2429"/>
                  </a:lnTo>
                  <a:lnTo>
                    <a:pt x="25003" y="2283"/>
                  </a:lnTo>
                  <a:lnTo>
                    <a:pt x="25149" y="2137"/>
                  </a:lnTo>
                  <a:lnTo>
                    <a:pt x="25217" y="2058"/>
                  </a:lnTo>
                  <a:lnTo>
                    <a:pt x="25273" y="1980"/>
                  </a:lnTo>
                  <a:lnTo>
                    <a:pt x="25318" y="1901"/>
                  </a:lnTo>
                  <a:lnTo>
                    <a:pt x="25352" y="1822"/>
                  </a:lnTo>
                  <a:lnTo>
                    <a:pt x="25386" y="1732"/>
                  </a:lnTo>
                  <a:lnTo>
                    <a:pt x="25408" y="1653"/>
                  </a:lnTo>
                  <a:lnTo>
                    <a:pt x="25419" y="1563"/>
                  </a:lnTo>
                  <a:lnTo>
                    <a:pt x="25431" y="1473"/>
                  </a:lnTo>
                  <a:lnTo>
                    <a:pt x="25431" y="1473"/>
                  </a:lnTo>
                  <a:lnTo>
                    <a:pt x="25431" y="1248"/>
                  </a:lnTo>
                  <a:lnTo>
                    <a:pt x="25397" y="1035"/>
                  </a:lnTo>
                  <a:lnTo>
                    <a:pt x="25363" y="844"/>
                  </a:lnTo>
                  <a:lnTo>
                    <a:pt x="25296" y="652"/>
                  </a:lnTo>
                  <a:lnTo>
                    <a:pt x="25217" y="472"/>
                  </a:lnTo>
                  <a:lnTo>
                    <a:pt x="25127" y="304"/>
                  </a:lnTo>
                  <a:lnTo>
                    <a:pt x="25014" y="146"/>
                  </a:lnTo>
                  <a:lnTo>
                    <a:pt x="24891" y="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5;p36">
              <a:extLst>
                <a:ext uri="{FF2B5EF4-FFF2-40B4-BE49-F238E27FC236}">
                  <a16:creationId xmlns:a16="http://schemas.microsoft.com/office/drawing/2014/main" id="{13206586-463E-19D3-EAB2-6CE9CDA99F86}"/>
                </a:ext>
              </a:extLst>
            </p:cNvPr>
            <p:cNvSpPr/>
            <p:nvPr/>
          </p:nvSpPr>
          <p:spPr>
            <a:xfrm>
              <a:off x="2230275" y="704325"/>
              <a:ext cx="277000" cy="331250"/>
            </a:xfrm>
            <a:custGeom>
              <a:avLst/>
              <a:gdLst/>
              <a:ahLst/>
              <a:cxnLst/>
              <a:rect l="l" t="t" r="r" b="b"/>
              <a:pathLst>
                <a:path w="11080" h="13250" extrusionOk="0">
                  <a:moveTo>
                    <a:pt x="3431" y="0"/>
                  </a:moveTo>
                  <a:lnTo>
                    <a:pt x="11079" y="3161"/>
                  </a:lnTo>
                  <a:lnTo>
                    <a:pt x="7649" y="13250"/>
                  </a:lnTo>
                  <a:lnTo>
                    <a:pt x="1" y="10089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6;p36">
              <a:extLst>
                <a:ext uri="{FF2B5EF4-FFF2-40B4-BE49-F238E27FC236}">
                  <a16:creationId xmlns:a16="http://schemas.microsoft.com/office/drawing/2014/main" id="{47FBB7C9-1335-B233-C332-EAD7860202C5}"/>
                </a:ext>
              </a:extLst>
            </p:cNvPr>
            <p:cNvSpPr/>
            <p:nvPr/>
          </p:nvSpPr>
          <p:spPr>
            <a:xfrm>
              <a:off x="2126800" y="270175"/>
              <a:ext cx="542725" cy="649275"/>
            </a:xfrm>
            <a:custGeom>
              <a:avLst/>
              <a:gdLst/>
              <a:ahLst/>
              <a:cxnLst/>
              <a:rect l="l" t="t" r="r" b="b"/>
              <a:pathLst>
                <a:path w="21709" h="25971" extrusionOk="0">
                  <a:moveTo>
                    <a:pt x="21056" y="6400"/>
                  </a:moveTo>
                  <a:lnTo>
                    <a:pt x="21056" y="6400"/>
                  </a:lnTo>
                  <a:lnTo>
                    <a:pt x="21315" y="8897"/>
                  </a:lnTo>
                  <a:lnTo>
                    <a:pt x="21461" y="10438"/>
                  </a:lnTo>
                  <a:lnTo>
                    <a:pt x="21528" y="11259"/>
                  </a:lnTo>
                  <a:lnTo>
                    <a:pt x="21584" y="12102"/>
                  </a:lnTo>
                  <a:lnTo>
                    <a:pt x="21629" y="12980"/>
                  </a:lnTo>
                  <a:lnTo>
                    <a:pt x="21674" y="13868"/>
                  </a:lnTo>
                  <a:lnTo>
                    <a:pt x="21697" y="14768"/>
                  </a:lnTo>
                  <a:lnTo>
                    <a:pt x="21708" y="15668"/>
                  </a:lnTo>
                  <a:lnTo>
                    <a:pt x="21697" y="16568"/>
                  </a:lnTo>
                  <a:lnTo>
                    <a:pt x="21663" y="17456"/>
                  </a:lnTo>
                  <a:lnTo>
                    <a:pt x="21607" y="18345"/>
                  </a:lnTo>
                  <a:lnTo>
                    <a:pt x="21573" y="18772"/>
                  </a:lnTo>
                  <a:lnTo>
                    <a:pt x="21528" y="19199"/>
                  </a:lnTo>
                  <a:lnTo>
                    <a:pt x="21483" y="19627"/>
                  </a:lnTo>
                  <a:lnTo>
                    <a:pt x="21416" y="20032"/>
                  </a:lnTo>
                  <a:lnTo>
                    <a:pt x="21359" y="20437"/>
                  </a:lnTo>
                  <a:lnTo>
                    <a:pt x="21281" y="20842"/>
                  </a:lnTo>
                  <a:lnTo>
                    <a:pt x="21202" y="21224"/>
                  </a:lnTo>
                  <a:lnTo>
                    <a:pt x="21101" y="21606"/>
                  </a:lnTo>
                  <a:lnTo>
                    <a:pt x="21000" y="21978"/>
                  </a:lnTo>
                  <a:lnTo>
                    <a:pt x="20898" y="22338"/>
                  </a:lnTo>
                  <a:lnTo>
                    <a:pt x="20775" y="22675"/>
                  </a:lnTo>
                  <a:lnTo>
                    <a:pt x="20651" y="23012"/>
                  </a:lnTo>
                  <a:lnTo>
                    <a:pt x="20505" y="23327"/>
                  </a:lnTo>
                  <a:lnTo>
                    <a:pt x="20358" y="23631"/>
                  </a:lnTo>
                  <a:lnTo>
                    <a:pt x="20190" y="23923"/>
                  </a:lnTo>
                  <a:lnTo>
                    <a:pt x="20021" y="24193"/>
                  </a:lnTo>
                  <a:lnTo>
                    <a:pt x="19841" y="24452"/>
                  </a:lnTo>
                  <a:lnTo>
                    <a:pt x="19639" y="24688"/>
                  </a:lnTo>
                  <a:lnTo>
                    <a:pt x="19436" y="24913"/>
                  </a:lnTo>
                  <a:lnTo>
                    <a:pt x="19211" y="25116"/>
                  </a:lnTo>
                  <a:lnTo>
                    <a:pt x="18986" y="25296"/>
                  </a:lnTo>
                  <a:lnTo>
                    <a:pt x="18739" y="25464"/>
                  </a:lnTo>
                  <a:lnTo>
                    <a:pt x="18480" y="25599"/>
                  </a:lnTo>
                  <a:lnTo>
                    <a:pt x="18210" y="25723"/>
                  </a:lnTo>
                  <a:lnTo>
                    <a:pt x="17918" y="25824"/>
                  </a:lnTo>
                  <a:lnTo>
                    <a:pt x="17614" y="25892"/>
                  </a:lnTo>
                  <a:lnTo>
                    <a:pt x="17299" y="25948"/>
                  </a:lnTo>
                  <a:lnTo>
                    <a:pt x="16973" y="25970"/>
                  </a:lnTo>
                  <a:lnTo>
                    <a:pt x="16624" y="25970"/>
                  </a:lnTo>
                  <a:lnTo>
                    <a:pt x="16264" y="25948"/>
                  </a:lnTo>
                  <a:lnTo>
                    <a:pt x="15893" y="25903"/>
                  </a:lnTo>
                  <a:lnTo>
                    <a:pt x="15500" y="25824"/>
                  </a:lnTo>
                  <a:lnTo>
                    <a:pt x="15083" y="25712"/>
                  </a:lnTo>
                  <a:lnTo>
                    <a:pt x="14667" y="25577"/>
                  </a:lnTo>
                  <a:lnTo>
                    <a:pt x="14667" y="25577"/>
                  </a:lnTo>
                  <a:lnTo>
                    <a:pt x="13970" y="25329"/>
                  </a:lnTo>
                  <a:lnTo>
                    <a:pt x="13239" y="25059"/>
                  </a:lnTo>
                  <a:lnTo>
                    <a:pt x="12474" y="24744"/>
                  </a:lnTo>
                  <a:lnTo>
                    <a:pt x="11687" y="24407"/>
                  </a:lnTo>
                  <a:lnTo>
                    <a:pt x="11282" y="24216"/>
                  </a:lnTo>
                  <a:lnTo>
                    <a:pt x="10866" y="24025"/>
                  </a:lnTo>
                  <a:lnTo>
                    <a:pt x="10450" y="23822"/>
                  </a:lnTo>
                  <a:lnTo>
                    <a:pt x="10033" y="23597"/>
                  </a:lnTo>
                  <a:lnTo>
                    <a:pt x="9606" y="23372"/>
                  </a:lnTo>
                  <a:lnTo>
                    <a:pt x="9190" y="23136"/>
                  </a:lnTo>
                  <a:lnTo>
                    <a:pt x="8762" y="22889"/>
                  </a:lnTo>
                  <a:lnTo>
                    <a:pt x="8335" y="22630"/>
                  </a:lnTo>
                  <a:lnTo>
                    <a:pt x="7908" y="22360"/>
                  </a:lnTo>
                  <a:lnTo>
                    <a:pt x="7491" y="22079"/>
                  </a:lnTo>
                  <a:lnTo>
                    <a:pt x="7064" y="21786"/>
                  </a:lnTo>
                  <a:lnTo>
                    <a:pt x="6648" y="21483"/>
                  </a:lnTo>
                  <a:lnTo>
                    <a:pt x="6232" y="21168"/>
                  </a:lnTo>
                  <a:lnTo>
                    <a:pt x="5816" y="20830"/>
                  </a:lnTo>
                  <a:lnTo>
                    <a:pt x="5411" y="20482"/>
                  </a:lnTo>
                  <a:lnTo>
                    <a:pt x="5017" y="20133"/>
                  </a:lnTo>
                  <a:lnTo>
                    <a:pt x="4623" y="19762"/>
                  </a:lnTo>
                  <a:lnTo>
                    <a:pt x="4230" y="19368"/>
                  </a:lnTo>
                  <a:lnTo>
                    <a:pt x="3847" y="18975"/>
                  </a:lnTo>
                  <a:lnTo>
                    <a:pt x="3487" y="18558"/>
                  </a:lnTo>
                  <a:lnTo>
                    <a:pt x="3128" y="18131"/>
                  </a:lnTo>
                  <a:lnTo>
                    <a:pt x="2768" y="17681"/>
                  </a:lnTo>
                  <a:lnTo>
                    <a:pt x="2430" y="17231"/>
                  </a:lnTo>
                  <a:lnTo>
                    <a:pt x="2104" y="16748"/>
                  </a:lnTo>
                  <a:lnTo>
                    <a:pt x="2104" y="16748"/>
                  </a:lnTo>
                  <a:lnTo>
                    <a:pt x="1834" y="16320"/>
                  </a:lnTo>
                  <a:lnTo>
                    <a:pt x="1587" y="15870"/>
                  </a:lnTo>
                  <a:lnTo>
                    <a:pt x="1350" y="15409"/>
                  </a:lnTo>
                  <a:lnTo>
                    <a:pt x="1125" y="14914"/>
                  </a:lnTo>
                  <a:lnTo>
                    <a:pt x="923" y="14419"/>
                  </a:lnTo>
                  <a:lnTo>
                    <a:pt x="743" y="13902"/>
                  </a:lnTo>
                  <a:lnTo>
                    <a:pt x="574" y="13373"/>
                  </a:lnTo>
                  <a:lnTo>
                    <a:pt x="428" y="12833"/>
                  </a:lnTo>
                  <a:lnTo>
                    <a:pt x="304" y="12294"/>
                  </a:lnTo>
                  <a:lnTo>
                    <a:pt x="203" y="11731"/>
                  </a:lnTo>
                  <a:lnTo>
                    <a:pt x="113" y="11180"/>
                  </a:lnTo>
                  <a:lnTo>
                    <a:pt x="57" y="10618"/>
                  </a:lnTo>
                  <a:lnTo>
                    <a:pt x="23" y="10055"/>
                  </a:lnTo>
                  <a:lnTo>
                    <a:pt x="1" y="9493"/>
                  </a:lnTo>
                  <a:lnTo>
                    <a:pt x="12" y="8931"/>
                  </a:lnTo>
                  <a:lnTo>
                    <a:pt x="46" y="8368"/>
                  </a:lnTo>
                  <a:lnTo>
                    <a:pt x="102" y="7817"/>
                  </a:lnTo>
                  <a:lnTo>
                    <a:pt x="181" y="7266"/>
                  </a:lnTo>
                  <a:lnTo>
                    <a:pt x="226" y="6996"/>
                  </a:lnTo>
                  <a:lnTo>
                    <a:pt x="282" y="6737"/>
                  </a:lnTo>
                  <a:lnTo>
                    <a:pt x="349" y="6467"/>
                  </a:lnTo>
                  <a:lnTo>
                    <a:pt x="417" y="6209"/>
                  </a:lnTo>
                  <a:lnTo>
                    <a:pt x="496" y="5950"/>
                  </a:lnTo>
                  <a:lnTo>
                    <a:pt x="574" y="5691"/>
                  </a:lnTo>
                  <a:lnTo>
                    <a:pt x="664" y="5444"/>
                  </a:lnTo>
                  <a:lnTo>
                    <a:pt x="766" y="5196"/>
                  </a:lnTo>
                  <a:lnTo>
                    <a:pt x="867" y="4949"/>
                  </a:lnTo>
                  <a:lnTo>
                    <a:pt x="979" y="4702"/>
                  </a:lnTo>
                  <a:lnTo>
                    <a:pt x="1092" y="4465"/>
                  </a:lnTo>
                  <a:lnTo>
                    <a:pt x="1227" y="4240"/>
                  </a:lnTo>
                  <a:lnTo>
                    <a:pt x="1350" y="4016"/>
                  </a:lnTo>
                  <a:lnTo>
                    <a:pt x="1497" y="3791"/>
                  </a:lnTo>
                  <a:lnTo>
                    <a:pt x="1643" y="3577"/>
                  </a:lnTo>
                  <a:lnTo>
                    <a:pt x="1800" y="3363"/>
                  </a:lnTo>
                  <a:lnTo>
                    <a:pt x="1958" y="3161"/>
                  </a:lnTo>
                  <a:lnTo>
                    <a:pt x="2126" y="2958"/>
                  </a:lnTo>
                  <a:lnTo>
                    <a:pt x="2306" y="2767"/>
                  </a:lnTo>
                  <a:lnTo>
                    <a:pt x="2486" y="2576"/>
                  </a:lnTo>
                  <a:lnTo>
                    <a:pt x="2689" y="2396"/>
                  </a:lnTo>
                  <a:lnTo>
                    <a:pt x="2880" y="2216"/>
                  </a:lnTo>
                  <a:lnTo>
                    <a:pt x="3094" y="2047"/>
                  </a:lnTo>
                  <a:lnTo>
                    <a:pt x="3307" y="1890"/>
                  </a:lnTo>
                  <a:lnTo>
                    <a:pt x="3532" y="1744"/>
                  </a:lnTo>
                  <a:lnTo>
                    <a:pt x="3769" y="1597"/>
                  </a:lnTo>
                  <a:lnTo>
                    <a:pt x="4005" y="1451"/>
                  </a:lnTo>
                  <a:lnTo>
                    <a:pt x="4263" y="1327"/>
                  </a:lnTo>
                  <a:lnTo>
                    <a:pt x="4263" y="1327"/>
                  </a:lnTo>
                  <a:lnTo>
                    <a:pt x="4590" y="1170"/>
                  </a:lnTo>
                  <a:lnTo>
                    <a:pt x="4916" y="1024"/>
                  </a:lnTo>
                  <a:lnTo>
                    <a:pt x="5253" y="889"/>
                  </a:lnTo>
                  <a:lnTo>
                    <a:pt x="5591" y="765"/>
                  </a:lnTo>
                  <a:lnTo>
                    <a:pt x="5928" y="653"/>
                  </a:lnTo>
                  <a:lnTo>
                    <a:pt x="6277" y="540"/>
                  </a:lnTo>
                  <a:lnTo>
                    <a:pt x="6614" y="450"/>
                  </a:lnTo>
                  <a:lnTo>
                    <a:pt x="6963" y="360"/>
                  </a:lnTo>
                  <a:lnTo>
                    <a:pt x="7312" y="281"/>
                  </a:lnTo>
                  <a:lnTo>
                    <a:pt x="7660" y="214"/>
                  </a:lnTo>
                  <a:lnTo>
                    <a:pt x="8009" y="158"/>
                  </a:lnTo>
                  <a:lnTo>
                    <a:pt x="8358" y="113"/>
                  </a:lnTo>
                  <a:lnTo>
                    <a:pt x="8706" y="68"/>
                  </a:lnTo>
                  <a:lnTo>
                    <a:pt x="9066" y="45"/>
                  </a:lnTo>
                  <a:lnTo>
                    <a:pt x="9415" y="23"/>
                  </a:lnTo>
                  <a:lnTo>
                    <a:pt x="9763" y="0"/>
                  </a:lnTo>
                  <a:lnTo>
                    <a:pt x="10112" y="0"/>
                  </a:lnTo>
                  <a:lnTo>
                    <a:pt x="10461" y="0"/>
                  </a:lnTo>
                  <a:lnTo>
                    <a:pt x="10809" y="11"/>
                  </a:lnTo>
                  <a:lnTo>
                    <a:pt x="11158" y="34"/>
                  </a:lnTo>
                  <a:lnTo>
                    <a:pt x="11496" y="56"/>
                  </a:lnTo>
                  <a:lnTo>
                    <a:pt x="11844" y="90"/>
                  </a:lnTo>
                  <a:lnTo>
                    <a:pt x="12182" y="135"/>
                  </a:lnTo>
                  <a:lnTo>
                    <a:pt x="12519" y="180"/>
                  </a:lnTo>
                  <a:lnTo>
                    <a:pt x="12856" y="236"/>
                  </a:lnTo>
                  <a:lnTo>
                    <a:pt x="13183" y="293"/>
                  </a:lnTo>
                  <a:lnTo>
                    <a:pt x="13509" y="371"/>
                  </a:lnTo>
                  <a:lnTo>
                    <a:pt x="13835" y="439"/>
                  </a:lnTo>
                  <a:lnTo>
                    <a:pt x="14161" y="529"/>
                  </a:lnTo>
                  <a:lnTo>
                    <a:pt x="14476" y="619"/>
                  </a:lnTo>
                  <a:lnTo>
                    <a:pt x="14791" y="709"/>
                  </a:lnTo>
                  <a:lnTo>
                    <a:pt x="15095" y="810"/>
                  </a:lnTo>
                  <a:lnTo>
                    <a:pt x="15398" y="922"/>
                  </a:lnTo>
                  <a:lnTo>
                    <a:pt x="15702" y="1035"/>
                  </a:lnTo>
                  <a:lnTo>
                    <a:pt x="15995" y="1147"/>
                  </a:lnTo>
                  <a:lnTo>
                    <a:pt x="16287" y="1271"/>
                  </a:lnTo>
                  <a:lnTo>
                    <a:pt x="16568" y="1406"/>
                  </a:lnTo>
                  <a:lnTo>
                    <a:pt x="16838" y="1541"/>
                  </a:lnTo>
                  <a:lnTo>
                    <a:pt x="17108" y="1676"/>
                  </a:lnTo>
                  <a:lnTo>
                    <a:pt x="17378" y="1822"/>
                  </a:lnTo>
                  <a:lnTo>
                    <a:pt x="17637" y="1980"/>
                  </a:lnTo>
                  <a:lnTo>
                    <a:pt x="17884" y="2126"/>
                  </a:lnTo>
                  <a:lnTo>
                    <a:pt x="18120" y="2283"/>
                  </a:lnTo>
                  <a:lnTo>
                    <a:pt x="18356" y="2452"/>
                  </a:lnTo>
                  <a:lnTo>
                    <a:pt x="18581" y="2621"/>
                  </a:lnTo>
                  <a:lnTo>
                    <a:pt x="18806" y="2790"/>
                  </a:lnTo>
                  <a:lnTo>
                    <a:pt x="19009" y="2970"/>
                  </a:lnTo>
                  <a:lnTo>
                    <a:pt x="19211" y="3149"/>
                  </a:lnTo>
                  <a:lnTo>
                    <a:pt x="19402" y="3329"/>
                  </a:lnTo>
                  <a:lnTo>
                    <a:pt x="19594" y="3509"/>
                  </a:lnTo>
                  <a:lnTo>
                    <a:pt x="19762" y="3701"/>
                  </a:lnTo>
                  <a:lnTo>
                    <a:pt x="19931" y="3892"/>
                  </a:lnTo>
                  <a:lnTo>
                    <a:pt x="20089" y="4094"/>
                  </a:lnTo>
                  <a:lnTo>
                    <a:pt x="20224" y="4285"/>
                  </a:lnTo>
                  <a:lnTo>
                    <a:pt x="20358" y="4488"/>
                  </a:lnTo>
                  <a:lnTo>
                    <a:pt x="20482" y="4690"/>
                  </a:lnTo>
                  <a:lnTo>
                    <a:pt x="20595" y="4904"/>
                  </a:lnTo>
                  <a:lnTo>
                    <a:pt x="20696" y="5107"/>
                  </a:lnTo>
                  <a:lnTo>
                    <a:pt x="20786" y="5320"/>
                  </a:lnTo>
                  <a:lnTo>
                    <a:pt x="20865" y="5534"/>
                  </a:lnTo>
                  <a:lnTo>
                    <a:pt x="20932" y="5748"/>
                  </a:lnTo>
                  <a:lnTo>
                    <a:pt x="20988" y="5961"/>
                  </a:lnTo>
                  <a:lnTo>
                    <a:pt x="21022" y="6175"/>
                  </a:lnTo>
                  <a:lnTo>
                    <a:pt x="21056" y="6400"/>
                  </a:lnTo>
                  <a:lnTo>
                    <a:pt x="21056" y="640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7;p36">
              <a:extLst>
                <a:ext uri="{FF2B5EF4-FFF2-40B4-BE49-F238E27FC236}">
                  <a16:creationId xmlns:a16="http://schemas.microsoft.com/office/drawing/2014/main" id="{772FF50F-0E88-F16B-3D55-DD9D0BA69308}"/>
                </a:ext>
              </a:extLst>
            </p:cNvPr>
            <p:cNvSpPr/>
            <p:nvPr/>
          </p:nvSpPr>
          <p:spPr>
            <a:xfrm>
              <a:off x="2330950" y="523525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75" y="0"/>
                  </a:moveTo>
                  <a:lnTo>
                    <a:pt x="1575" y="0"/>
                  </a:lnTo>
                  <a:lnTo>
                    <a:pt x="1676" y="0"/>
                  </a:lnTo>
                  <a:lnTo>
                    <a:pt x="1777" y="0"/>
                  </a:lnTo>
                  <a:lnTo>
                    <a:pt x="1879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71" y="113"/>
                  </a:lnTo>
                  <a:lnTo>
                    <a:pt x="2261" y="158"/>
                  </a:lnTo>
                  <a:lnTo>
                    <a:pt x="2362" y="214"/>
                  </a:lnTo>
                  <a:lnTo>
                    <a:pt x="2452" y="281"/>
                  </a:lnTo>
                  <a:lnTo>
                    <a:pt x="2542" y="349"/>
                  </a:lnTo>
                  <a:lnTo>
                    <a:pt x="2722" y="517"/>
                  </a:lnTo>
                  <a:lnTo>
                    <a:pt x="2902" y="720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63" y="1462"/>
                  </a:lnTo>
                  <a:lnTo>
                    <a:pt x="3487" y="1755"/>
                  </a:lnTo>
                  <a:lnTo>
                    <a:pt x="3611" y="2070"/>
                  </a:lnTo>
                  <a:lnTo>
                    <a:pt x="3712" y="2407"/>
                  </a:lnTo>
                  <a:lnTo>
                    <a:pt x="3802" y="2756"/>
                  </a:lnTo>
                  <a:lnTo>
                    <a:pt x="3869" y="3116"/>
                  </a:lnTo>
                  <a:lnTo>
                    <a:pt x="3926" y="3498"/>
                  </a:lnTo>
                  <a:lnTo>
                    <a:pt x="3926" y="3498"/>
                  </a:lnTo>
                  <a:lnTo>
                    <a:pt x="3948" y="3880"/>
                  </a:lnTo>
                  <a:lnTo>
                    <a:pt x="3959" y="4252"/>
                  </a:lnTo>
                  <a:lnTo>
                    <a:pt x="3959" y="4612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4" y="5905"/>
                  </a:lnTo>
                  <a:lnTo>
                    <a:pt x="3644" y="6175"/>
                  </a:lnTo>
                  <a:lnTo>
                    <a:pt x="3532" y="6434"/>
                  </a:lnTo>
                  <a:lnTo>
                    <a:pt x="3408" y="6659"/>
                  </a:lnTo>
                  <a:lnTo>
                    <a:pt x="3262" y="6861"/>
                  </a:lnTo>
                  <a:lnTo>
                    <a:pt x="3195" y="6951"/>
                  </a:lnTo>
                  <a:lnTo>
                    <a:pt x="3116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3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87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94" y="7412"/>
                  </a:lnTo>
                  <a:lnTo>
                    <a:pt x="2092" y="7401"/>
                  </a:lnTo>
                  <a:lnTo>
                    <a:pt x="1991" y="7378"/>
                  </a:lnTo>
                  <a:lnTo>
                    <a:pt x="1890" y="7356"/>
                  </a:lnTo>
                  <a:lnTo>
                    <a:pt x="1789" y="7311"/>
                  </a:lnTo>
                  <a:lnTo>
                    <a:pt x="1699" y="7266"/>
                  </a:lnTo>
                  <a:lnTo>
                    <a:pt x="1597" y="7210"/>
                  </a:lnTo>
                  <a:lnTo>
                    <a:pt x="1507" y="7142"/>
                  </a:lnTo>
                  <a:lnTo>
                    <a:pt x="1418" y="7063"/>
                  </a:lnTo>
                  <a:lnTo>
                    <a:pt x="1238" y="6895"/>
                  </a:lnTo>
                  <a:lnTo>
                    <a:pt x="1058" y="6704"/>
                  </a:lnTo>
                  <a:lnTo>
                    <a:pt x="900" y="6479"/>
                  </a:lnTo>
                  <a:lnTo>
                    <a:pt x="743" y="6231"/>
                  </a:lnTo>
                  <a:lnTo>
                    <a:pt x="596" y="5961"/>
                  </a:lnTo>
                  <a:lnTo>
                    <a:pt x="473" y="5658"/>
                  </a:lnTo>
                  <a:lnTo>
                    <a:pt x="349" y="5343"/>
                  </a:lnTo>
                  <a:lnTo>
                    <a:pt x="248" y="5016"/>
                  </a:lnTo>
                  <a:lnTo>
                    <a:pt x="169" y="4668"/>
                  </a:lnTo>
                  <a:lnTo>
                    <a:pt x="90" y="4297"/>
                  </a:lnTo>
                  <a:lnTo>
                    <a:pt x="45" y="3925"/>
                  </a:lnTo>
                  <a:lnTo>
                    <a:pt x="45" y="3925"/>
                  </a:lnTo>
                  <a:lnTo>
                    <a:pt x="12" y="3543"/>
                  </a:lnTo>
                  <a:lnTo>
                    <a:pt x="0" y="3172"/>
                  </a:lnTo>
                  <a:lnTo>
                    <a:pt x="12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47" y="1811"/>
                  </a:lnTo>
                  <a:lnTo>
                    <a:pt x="225" y="1518"/>
                  </a:lnTo>
                  <a:lnTo>
                    <a:pt x="327" y="1237"/>
                  </a:lnTo>
                  <a:lnTo>
                    <a:pt x="439" y="990"/>
                  </a:lnTo>
                  <a:lnTo>
                    <a:pt x="563" y="754"/>
                  </a:lnTo>
                  <a:lnTo>
                    <a:pt x="698" y="551"/>
                  </a:lnTo>
                  <a:lnTo>
                    <a:pt x="776" y="461"/>
                  </a:lnTo>
                  <a:lnTo>
                    <a:pt x="855" y="383"/>
                  </a:lnTo>
                  <a:lnTo>
                    <a:pt x="934" y="304"/>
                  </a:lnTo>
                  <a:lnTo>
                    <a:pt x="1013" y="236"/>
                  </a:lnTo>
                  <a:lnTo>
                    <a:pt x="1103" y="180"/>
                  </a:lnTo>
                  <a:lnTo>
                    <a:pt x="1193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75" y="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F0C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8;p36">
              <a:extLst>
                <a:ext uri="{FF2B5EF4-FFF2-40B4-BE49-F238E27FC236}">
                  <a16:creationId xmlns:a16="http://schemas.microsoft.com/office/drawing/2014/main" id="{E72B4129-0CE0-B095-C3C8-52E9A3A56055}"/>
                </a:ext>
              </a:extLst>
            </p:cNvPr>
            <p:cNvSpPr/>
            <p:nvPr/>
          </p:nvSpPr>
          <p:spPr>
            <a:xfrm>
              <a:off x="2006450" y="2456650"/>
              <a:ext cx="469050" cy="1124775"/>
            </a:xfrm>
            <a:custGeom>
              <a:avLst/>
              <a:gdLst/>
              <a:ahLst/>
              <a:cxnLst/>
              <a:rect l="l" t="t" r="r" b="b"/>
              <a:pathLst>
                <a:path w="18762" h="44991" extrusionOk="0">
                  <a:moveTo>
                    <a:pt x="6119" y="17918"/>
                  </a:moveTo>
                  <a:lnTo>
                    <a:pt x="6119" y="17918"/>
                  </a:lnTo>
                  <a:lnTo>
                    <a:pt x="5805" y="19043"/>
                  </a:lnTo>
                  <a:lnTo>
                    <a:pt x="5512" y="20134"/>
                  </a:lnTo>
                  <a:lnTo>
                    <a:pt x="4972" y="22214"/>
                  </a:lnTo>
                  <a:lnTo>
                    <a:pt x="4489" y="24171"/>
                  </a:lnTo>
                  <a:lnTo>
                    <a:pt x="4050" y="26016"/>
                  </a:lnTo>
                  <a:lnTo>
                    <a:pt x="3656" y="27759"/>
                  </a:lnTo>
                  <a:lnTo>
                    <a:pt x="3296" y="29413"/>
                  </a:lnTo>
                  <a:lnTo>
                    <a:pt x="2644" y="32438"/>
                  </a:lnTo>
                  <a:lnTo>
                    <a:pt x="2352" y="33844"/>
                  </a:lnTo>
                  <a:lnTo>
                    <a:pt x="2048" y="35194"/>
                  </a:lnTo>
                  <a:lnTo>
                    <a:pt x="1755" y="36487"/>
                  </a:lnTo>
                  <a:lnTo>
                    <a:pt x="1452" y="37736"/>
                  </a:lnTo>
                  <a:lnTo>
                    <a:pt x="1294" y="38343"/>
                  </a:lnTo>
                  <a:lnTo>
                    <a:pt x="1126" y="38951"/>
                  </a:lnTo>
                  <a:lnTo>
                    <a:pt x="957" y="39535"/>
                  </a:lnTo>
                  <a:lnTo>
                    <a:pt x="788" y="40132"/>
                  </a:lnTo>
                  <a:lnTo>
                    <a:pt x="597" y="40716"/>
                  </a:lnTo>
                  <a:lnTo>
                    <a:pt x="406" y="41290"/>
                  </a:lnTo>
                  <a:lnTo>
                    <a:pt x="215" y="41875"/>
                  </a:lnTo>
                  <a:lnTo>
                    <a:pt x="1" y="42448"/>
                  </a:lnTo>
                  <a:lnTo>
                    <a:pt x="1" y="42448"/>
                  </a:lnTo>
                  <a:lnTo>
                    <a:pt x="91" y="42606"/>
                  </a:lnTo>
                  <a:lnTo>
                    <a:pt x="203" y="42752"/>
                  </a:lnTo>
                  <a:lnTo>
                    <a:pt x="316" y="42887"/>
                  </a:lnTo>
                  <a:lnTo>
                    <a:pt x="451" y="43033"/>
                  </a:lnTo>
                  <a:lnTo>
                    <a:pt x="597" y="43157"/>
                  </a:lnTo>
                  <a:lnTo>
                    <a:pt x="743" y="43292"/>
                  </a:lnTo>
                  <a:lnTo>
                    <a:pt x="912" y="43416"/>
                  </a:lnTo>
                  <a:lnTo>
                    <a:pt x="1092" y="43528"/>
                  </a:lnTo>
                  <a:lnTo>
                    <a:pt x="1272" y="43652"/>
                  </a:lnTo>
                  <a:lnTo>
                    <a:pt x="1474" y="43753"/>
                  </a:lnTo>
                  <a:lnTo>
                    <a:pt x="1677" y="43866"/>
                  </a:lnTo>
                  <a:lnTo>
                    <a:pt x="1890" y="43956"/>
                  </a:lnTo>
                  <a:lnTo>
                    <a:pt x="2115" y="44057"/>
                  </a:lnTo>
                  <a:lnTo>
                    <a:pt x="2340" y="44147"/>
                  </a:lnTo>
                  <a:lnTo>
                    <a:pt x="2577" y="44237"/>
                  </a:lnTo>
                  <a:lnTo>
                    <a:pt x="2824" y="44316"/>
                  </a:lnTo>
                  <a:lnTo>
                    <a:pt x="3341" y="44462"/>
                  </a:lnTo>
                  <a:lnTo>
                    <a:pt x="3870" y="44597"/>
                  </a:lnTo>
                  <a:lnTo>
                    <a:pt x="4421" y="44709"/>
                  </a:lnTo>
                  <a:lnTo>
                    <a:pt x="4995" y="44799"/>
                  </a:lnTo>
                  <a:lnTo>
                    <a:pt x="5591" y="44878"/>
                  </a:lnTo>
                  <a:lnTo>
                    <a:pt x="6187" y="44934"/>
                  </a:lnTo>
                  <a:lnTo>
                    <a:pt x="6794" y="44968"/>
                  </a:lnTo>
                  <a:lnTo>
                    <a:pt x="7402" y="44990"/>
                  </a:lnTo>
                  <a:lnTo>
                    <a:pt x="8009" y="44990"/>
                  </a:lnTo>
                  <a:lnTo>
                    <a:pt x="8616" y="44979"/>
                  </a:lnTo>
                  <a:lnTo>
                    <a:pt x="9224" y="44945"/>
                  </a:lnTo>
                  <a:lnTo>
                    <a:pt x="9820" y="44889"/>
                  </a:lnTo>
                  <a:lnTo>
                    <a:pt x="10393" y="44822"/>
                  </a:lnTo>
                  <a:lnTo>
                    <a:pt x="10967" y="44743"/>
                  </a:lnTo>
                  <a:lnTo>
                    <a:pt x="11507" y="44642"/>
                  </a:lnTo>
                  <a:lnTo>
                    <a:pt x="12036" y="44518"/>
                  </a:lnTo>
                  <a:lnTo>
                    <a:pt x="12530" y="44383"/>
                  </a:lnTo>
                  <a:lnTo>
                    <a:pt x="13003" y="44226"/>
                  </a:lnTo>
                  <a:lnTo>
                    <a:pt x="13228" y="44147"/>
                  </a:lnTo>
                  <a:lnTo>
                    <a:pt x="13441" y="44057"/>
                  </a:lnTo>
                  <a:lnTo>
                    <a:pt x="13644" y="43967"/>
                  </a:lnTo>
                  <a:lnTo>
                    <a:pt x="13846" y="43866"/>
                  </a:lnTo>
                  <a:lnTo>
                    <a:pt x="14038" y="43764"/>
                  </a:lnTo>
                  <a:lnTo>
                    <a:pt x="14206" y="43663"/>
                  </a:lnTo>
                  <a:lnTo>
                    <a:pt x="14375" y="43551"/>
                  </a:lnTo>
                  <a:lnTo>
                    <a:pt x="14532" y="43438"/>
                  </a:lnTo>
                  <a:lnTo>
                    <a:pt x="14679" y="43315"/>
                  </a:lnTo>
                  <a:lnTo>
                    <a:pt x="14814" y="43202"/>
                  </a:lnTo>
                  <a:lnTo>
                    <a:pt x="14937" y="43067"/>
                  </a:lnTo>
                  <a:lnTo>
                    <a:pt x="15039" y="42943"/>
                  </a:lnTo>
                  <a:lnTo>
                    <a:pt x="15039" y="42943"/>
                  </a:lnTo>
                  <a:lnTo>
                    <a:pt x="14982" y="42820"/>
                  </a:lnTo>
                  <a:lnTo>
                    <a:pt x="14926" y="42673"/>
                  </a:lnTo>
                  <a:lnTo>
                    <a:pt x="14870" y="42493"/>
                  </a:lnTo>
                  <a:lnTo>
                    <a:pt x="14825" y="42302"/>
                  </a:lnTo>
                  <a:lnTo>
                    <a:pt x="14724" y="41841"/>
                  </a:lnTo>
                  <a:lnTo>
                    <a:pt x="14634" y="41313"/>
                  </a:lnTo>
                  <a:lnTo>
                    <a:pt x="14544" y="40694"/>
                  </a:lnTo>
                  <a:lnTo>
                    <a:pt x="14465" y="40019"/>
                  </a:lnTo>
                  <a:lnTo>
                    <a:pt x="14398" y="39265"/>
                  </a:lnTo>
                  <a:lnTo>
                    <a:pt x="14341" y="38467"/>
                  </a:lnTo>
                  <a:lnTo>
                    <a:pt x="14285" y="37612"/>
                  </a:lnTo>
                  <a:lnTo>
                    <a:pt x="14251" y="36712"/>
                  </a:lnTo>
                  <a:lnTo>
                    <a:pt x="14206" y="35779"/>
                  </a:lnTo>
                  <a:lnTo>
                    <a:pt x="14184" y="34812"/>
                  </a:lnTo>
                  <a:lnTo>
                    <a:pt x="14161" y="33810"/>
                  </a:lnTo>
                  <a:lnTo>
                    <a:pt x="14161" y="32798"/>
                  </a:lnTo>
                  <a:lnTo>
                    <a:pt x="14150" y="31763"/>
                  </a:lnTo>
                  <a:lnTo>
                    <a:pt x="14161" y="30729"/>
                  </a:lnTo>
                  <a:lnTo>
                    <a:pt x="14173" y="29683"/>
                  </a:lnTo>
                  <a:lnTo>
                    <a:pt x="14206" y="28648"/>
                  </a:lnTo>
                  <a:lnTo>
                    <a:pt x="14240" y="27624"/>
                  </a:lnTo>
                  <a:lnTo>
                    <a:pt x="14274" y="26612"/>
                  </a:lnTo>
                  <a:lnTo>
                    <a:pt x="14330" y="25622"/>
                  </a:lnTo>
                  <a:lnTo>
                    <a:pt x="14386" y="24666"/>
                  </a:lnTo>
                  <a:lnTo>
                    <a:pt x="14454" y="23744"/>
                  </a:lnTo>
                  <a:lnTo>
                    <a:pt x="14532" y="22856"/>
                  </a:lnTo>
                  <a:lnTo>
                    <a:pt x="14622" y="22023"/>
                  </a:lnTo>
                  <a:lnTo>
                    <a:pt x="14712" y="21236"/>
                  </a:lnTo>
                  <a:lnTo>
                    <a:pt x="14814" y="20505"/>
                  </a:lnTo>
                  <a:lnTo>
                    <a:pt x="14926" y="19852"/>
                  </a:lnTo>
                  <a:lnTo>
                    <a:pt x="15050" y="19256"/>
                  </a:lnTo>
                  <a:lnTo>
                    <a:pt x="15117" y="18998"/>
                  </a:lnTo>
                  <a:lnTo>
                    <a:pt x="15185" y="18750"/>
                  </a:lnTo>
                  <a:lnTo>
                    <a:pt x="15252" y="18525"/>
                  </a:lnTo>
                  <a:lnTo>
                    <a:pt x="15331" y="18323"/>
                  </a:lnTo>
                  <a:lnTo>
                    <a:pt x="15399" y="18143"/>
                  </a:lnTo>
                  <a:lnTo>
                    <a:pt x="15477" y="17985"/>
                  </a:lnTo>
                  <a:lnTo>
                    <a:pt x="15477" y="17985"/>
                  </a:lnTo>
                  <a:lnTo>
                    <a:pt x="15713" y="17524"/>
                  </a:lnTo>
                  <a:lnTo>
                    <a:pt x="15938" y="17074"/>
                  </a:lnTo>
                  <a:lnTo>
                    <a:pt x="16152" y="16602"/>
                  </a:lnTo>
                  <a:lnTo>
                    <a:pt x="16355" y="16141"/>
                  </a:lnTo>
                  <a:lnTo>
                    <a:pt x="16557" y="15657"/>
                  </a:lnTo>
                  <a:lnTo>
                    <a:pt x="16748" y="15185"/>
                  </a:lnTo>
                  <a:lnTo>
                    <a:pt x="16928" y="14690"/>
                  </a:lnTo>
                  <a:lnTo>
                    <a:pt x="17097" y="14195"/>
                  </a:lnTo>
                  <a:lnTo>
                    <a:pt x="17266" y="13700"/>
                  </a:lnTo>
                  <a:lnTo>
                    <a:pt x="17423" y="13183"/>
                  </a:lnTo>
                  <a:lnTo>
                    <a:pt x="17581" y="12677"/>
                  </a:lnTo>
                  <a:lnTo>
                    <a:pt x="17727" y="12148"/>
                  </a:lnTo>
                  <a:lnTo>
                    <a:pt x="18019" y="11068"/>
                  </a:lnTo>
                  <a:lnTo>
                    <a:pt x="18289" y="9966"/>
                  </a:lnTo>
                  <a:lnTo>
                    <a:pt x="18289" y="9966"/>
                  </a:lnTo>
                  <a:lnTo>
                    <a:pt x="18424" y="9370"/>
                  </a:lnTo>
                  <a:lnTo>
                    <a:pt x="18525" y="8785"/>
                  </a:lnTo>
                  <a:lnTo>
                    <a:pt x="18615" y="8223"/>
                  </a:lnTo>
                  <a:lnTo>
                    <a:pt x="18683" y="7683"/>
                  </a:lnTo>
                  <a:lnTo>
                    <a:pt x="18728" y="7165"/>
                  </a:lnTo>
                  <a:lnTo>
                    <a:pt x="18750" y="6659"/>
                  </a:lnTo>
                  <a:lnTo>
                    <a:pt x="18761" y="6164"/>
                  </a:lnTo>
                  <a:lnTo>
                    <a:pt x="18750" y="5703"/>
                  </a:lnTo>
                  <a:lnTo>
                    <a:pt x="18716" y="5253"/>
                  </a:lnTo>
                  <a:lnTo>
                    <a:pt x="18672" y="4815"/>
                  </a:lnTo>
                  <a:lnTo>
                    <a:pt x="18604" y="4410"/>
                  </a:lnTo>
                  <a:lnTo>
                    <a:pt x="18525" y="4016"/>
                  </a:lnTo>
                  <a:lnTo>
                    <a:pt x="18424" y="3634"/>
                  </a:lnTo>
                  <a:lnTo>
                    <a:pt x="18323" y="3285"/>
                  </a:lnTo>
                  <a:lnTo>
                    <a:pt x="18188" y="2936"/>
                  </a:lnTo>
                  <a:lnTo>
                    <a:pt x="18053" y="2621"/>
                  </a:lnTo>
                  <a:lnTo>
                    <a:pt x="17907" y="2318"/>
                  </a:lnTo>
                  <a:lnTo>
                    <a:pt x="17738" y="2037"/>
                  </a:lnTo>
                  <a:lnTo>
                    <a:pt x="17558" y="1767"/>
                  </a:lnTo>
                  <a:lnTo>
                    <a:pt x="17378" y="1519"/>
                  </a:lnTo>
                  <a:lnTo>
                    <a:pt x="17176" y="1294"/>
                  </a:lnTo>
                  <a:lnTo>
                    <a:pt x="16973" y="1092"/>
                  </a:lnTo>
                  <a:lnTo>
                    <a:pt x="16759" y="901"/>
                  </a:lnTo>
                  <a:lnTo>
                    <a:pt x="16535" y="721"/>
                  </a:lnTo>
                  <a:lnTo>
                    <a:pt x="16298" y="574"/>
                  </a:lnTo>
                  <a:lnTo>
                    <a:pt x="16062" y="440"/>
                  </a:lnTo>
                  <a:lnTo>
                    <a:pt x="15815" y="316"/>
                  </a:lnTo>
                  <a:lnTo>
                    <a:pt x="15567" y="215"/>
                  </a:lnTo>
                  <a:lnTo>
                    <a:pt x="15309" y="136"/>
                  </a:lnTo>
                  <a:lnTo>
                    <a:pt x="15050" y="80"/>
                  </a:lnTo>
                  <a:lnTo>
                    <a:pt x="14780" y="35"/>
                  </a:lnTo>
                  <a:lnTo>
                    <a:pt x="14510" y="12"/>
                  </a:lnTo>
                  <a:lnTo>
                    <a:pt x="14240" y="1"/>
                  </a:lnTo>
                  <a:lnTo>
                    <a:pt x="13970" y="23"/>
                  </a:lnTo>
                  <a:lnTo>
                    <a:pt x="13689" y="46"/>
                  </a:lnTo>
                  <a:lnTo>
                    <a:pt x="13419" y="102"/>
                  </a:lnTo>
                  <a:lnTo>
                    <a:pt x="13149" y="170"/>
                  </a:lnTo>
                  <a:lnTo>
                    <a:pt x="12868" y="248"/>
                  </a:lnTo>
                  <a:lnTo>
                    <a:pt x="12598" y="361"/>
                  </a:lnTo>
                  <a:lnTo>
                    <a:pt x="12328" y="484"/>
                  </a:lnTo>
                  <a:lnTo>
                    <a:pt x="12058" y="619"/>
                  </a:lnTo>
                  <a:lnTo>
                    <a:pt x="11788" y="788"/>
                  </a:lnTo>
                  <a:lnTo>
                    <a:pt x="11529" y="968"/>
                  </a:lnTo>
                  <a:lnTo>
                    <a:pt x="11271" y="1159"/>
                  </a:lnTo>
                  <a:lnTo>
                    <a:pt x="11023" y="1373"/>
                  </a:lnTo>
                  <a:lnTo>
                    <a:pt x="10776" y="1609"/>
                  </a:lnTo>
                  <a:lnTo>
                    <a:pt x="10540" y="1868"/>
                  </a:lnTo>
                  <a:lnTo>
                    <a:pt x="10303" y="2138"/>
                  </a:lnTo>
                  <a:lnTo>
                    <a:pt x="10079" y="2419"/>
                  </a:lnTo>
                  <a:lnTo>
                    <a:pt x="9865" y="2734"/>
                  </a:lnTo>
                  <a:lnTo>
                    <a:pt x="9651" y="3060"/>
                  </a:lnTo>
                  <a:lnTo>
                    <a:pt x="9460" y="3409"/>
                  </a:lnTo>
                  <a:lnTo>
                    <a:pt x="9269" y="3769"/>
                  </a:lnTo>
                  <a:lnTo>
                    <a:pt x="9089" y="4151"/>
                  </a:lnTo>
                  <a:lnTo>
                    <a:pt x="8920" y="4545"/>
                  </a:lnTo>
                  <a:lnTo>
                    <a:pt x="8774" y="4972"/>
                  </a:lnTo>
                  <a:lnTo>
                    <a:pt x="8628" y="5411"/>
                  </a:lnTo>
                  <a:lnTo>
                    <a:pt x="8504" y="5861"/>
                  </a:lnTo>
                  <a:lnTo>
                    <a:pt x="8391" y="6333"/>
                  </a:lnTo>
                  <a:lnTo>
                    <a:pt x="8290" y="6828"/>
                  </a:lnTo>
                  <a:lnTo>
                    <a:pt x="8211" y="7345"/>
                  </a:lnTo>
                  <a:lnTo>
                    <a:pt x="8144" y="7874"/>
                  </a:lnTo>
                  <a:lnTo>
                    <a:pt x="8099" y="8414"/>
                  </a:lnTo>
                  <a:lnTo>
                    <a:pt x="8065" y="8988"/>
                  </a:lnTo>
                  <a:lnTo>
                    <a:pt x="8065" y="8988"/>
                  </a:lnTo>
                  <a:lnTo>
                    <a:pt x="8031" y="9482"/>
                  </a:lnTo>
                  <a:lnTo>
                    <a:pt x="7975" y="10011"/>
                  </a:lnTo>
                  <a:lnTo>
                    <a:pt x="7885" y="10585"/>
                  </a:lnTo>
                  <a:lnTo>
                    <a:pt x="7784" y="11192"/>
                  </a:lnTo>
                  <a:lnTo>
                    <a:pt x="7660" y="11822"/>
                  </a:lnTo>
                  <a:lnTo>
                    <a:pt x="7525" y="12463"/>
                  </a:lnTo>
                  <a:lnTo>
                    <a:pt x="7379" y="13104"/>
                  </a:lnTo>
                  <a:lnTo>
                    <a:pt x="7233" y="13745"/>
                  </a:lnTo>
                  <a:lnTo>
                    <a:pt x="6918" y="15005"/>
                  </a:lnTo>
                  <a:lnTo>
                    <a:pt x="6603" y="16152"/>
                  </a:lnTo>
                  <a:lnTo>
                    <a:pt x="6119" y="17918"/>
                  </a:lnTo>
                  <a:lnTo>
                    <a:pt x="6119" y="17918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9;p36">
              <a:extLst>
                <a:ext uri="{FF2B5EF4-FFF2-40B4-BE49-F238E27FC236}">
                  <a16:creationId xmlns:a16="http://schemas.microsoft.com/office/drawing/2014/main" id="{10B288BD-172C-B33A-C28A-0B3BC4D56480}"/>
                </a:ext>
              </a:extLst>
            </p:cNvPr>
            <p:cNvSpPr/>
            <p:nvPr/>
          </p:nvSpPr>
          <p:spPr>
            <a:xfrm>
              <a:off x="2831725" y="3034200"/>
              <a:ext cx="636350" cy="359950"/>
            </a:xfrm>
            <a:custGeom>
              <a:avLst/>
              <a:gdLst/>
              <a:ahLst/>
              <a:cxnLst/>
              <a:rect l="l" t="t" r="r" b="b"/>
              <a:pathLst>
                <a:path w="25454" h="14398" extrusionOk="0">
                  <a:moveTo>
                    <a:pt x="1407" y="3004"/>
                  </a:moveTo>
                  <a:lnTo>
                    <a:pt x="1407" y="3004"/>
                  </a:lnTo>
                  <a:lnTo>
                    <a:pt x="1272" y="3420"/>
                  </a:lnTo>
                  <a:lnTo>
                    <a:pt x="1137" y="3825"/>
                  </a:lnTo>
                  <a:lnTo>
                    <a:pt x="1002" y="4241"/>
                  </a:lnTo>
                  <a:lnTo>
                    <a:pt x="889" y="4669"/>
                  </a:lnTo>
                  <a:lnTo>
                    <a:pt x="777" y="5085"/>
                  </a:lnTo>
                  <a:lnTo>
                    <a:pt x="664" y="5501"/>
                  </a:lnTo>
                  <a:lnTo>
                    <a:pt x="563" y="5917"/>
                  </a:lnTo>
                  <a:lnTo>
                    <a:pt x="473" y="6345"/>
                  </a:lnTo>
                  <a:lnTo>
                    <a:pt x="395" y="6749"/>
                  </a:lnTo>
                  <a:lnTo>
                    <a:pt x="316" y="7166"/>
                  </a:lnTo>
                  <a:lnTo>
                    <a:pt x="248" y="7570"/>
                  </a:lnTo>
                  <a:lnTo>
                    <a:pt x="181" y="7975"/>
                  </a:lnTo>
                  <a:lnTo>
                    <a:pt x="136" y="8369"/>
                  </a:lnTo>
                  <a:lnTo>
                    <a:pt x="91" y="8751"/>
                  </a:lnTo>
                  <a:lnTo>
                    <a:pt x="57" y="9134"/>
                  </a:lnTo>
                  <a:lnTo>
                    <a:pt x="23" y="9505"/>
                  </a:lnTo>
                  <a:lnTo>
                    <a:pt x="12" y="9865"/>
                  </a:lnTo>
                  <a:lnTo>
                    <a:pt x="1" y="10214"/>
                  </a:lnTo>
                  <a:lnTo>
                    <a:pt x="12" y="10551"/>
                  </a:lnTo>
                  <a:lnTo>
                    <a:pt x="23" y="10866"/>
                  </a:lnTo>
                  <a:lnTo>
                    <a:pt x="46" y="11181"/>
                  </a:lnTo>
                  <a:lnTo>
                    <a:pt x="80" y="11473"/>
                  </a:lnTo>
                  <a:lnTo>
                    <a:pt x="125" y="11755"/>
                  </a:lnTo>
                  <a:lnTo>
                    <a:pt x="170" y="12013"/>
                  </a:lnTo>
                  <a:lnTo>
                    <a:pt x="237" y="12261"/>
                  </a:lnTo>
                  <a:lnTo>
                    <a:pt x="316" y="12486"/>
                  </a:lnTo>
                  <a:lnTo>
                    <a:pt x="406" y="12699"/>
                  </a:lnTo>
                  <a:lnTo>
                    <a:pt x="496" y="12879"/>
                  </a:lnTo>
                  <a:lnTo>
                    <a:pt x="608" y="13048"/>
                  </a:lnTo>
                  <a:lnTo>
                    <a:pt x="732" y="13194"/>
                  </a:lnTo>
                  <a:lnTo>
                    <a:pt x="867" y="13307"/>
                  </a:lnTo>
                  <a:lnTo>
                    <a:pt x="934" y="13363"/>
                  </a:lnTo>
                  <a:lnTo>
                    <a:pt x="1013" y="13408"/>
                  </a:lnTo>
                  <a:lnTo>
                    <a:pt x="1013" y="13408"/>
                  </a:lnTo>
                  <a:lnTo>
                    <a:pt x="1092" y="13442"/>
                  </a:lnTo>
                  <a:lnTo>
                    <a:pt x="1204" y="13475"/>
                  </a:lnTo>
                  <a:lnTo>
                    <a:pt x="1508" y="13554"/>
                  </a:lnTo>
                  <a:lnTo>
                    <a:pt x="1924" y="13633"/>
                  </a:lnTo>
                  <a:lnTo>
                    <a:pt x="2442" y="13712"/>
                  </a:lnTo>
                  <a:lnTo>
                    <a:pt x="3049" y="13790"/>
                  </a:lnTo>
                  <a:lnTo>
                    <a:pt x="3758" y="13869"/>
                  </a:lnTo>
                  <a:lnTo>
                    <a:pt x="4534" y="13948"/>
                  </a:lnTo>
                  <a:lnTo>
                    <a:pt x="5377" y="14026"/>
                  </a:lnTo>
                  <a:lnTo>
                    <a:pt x="6288" y="14105"/>
                  </a:lnTo>
                  <a:lnTo>
                    <a:pt x="7255" y="14173"/>
                  </a:lnTo>
                  <a:lnTo>
                    <a:pt x="8256" y="14229"/>
                  </a:lnTo>
                  <a:lnTo>
                    <a:pt x="9302" y="14285"/>
                  </a:lnTo>
                  <a:lnTo>
                    <a:pt x="10382" y="14330"/>
                  </a:lnTo>
                  <a:lnTo>
                    <a:pt x="11473" y="14364"/>
                  </a:lnTo>
                  <a:lnTo>
                    <a:pt x="12575" y="14386"/>
                  </a:lnTo>
                  <a:lnTo>
                    <a:pt x="13689" y="14398"/>
                  </a:lnTo>
                  <a:lnTo>
                    <a:pt x="14802" y="14398"/>
                  </a:lnTo>
                  <a:lnTo>
                    <a:pt x="15905" y="14375"/>
                  </a:lnTo>
                  <a:lnTo>
                    <a:pt x="16973" y="14341"/>
                  </a:lnTo>
                  <a:lnTo>
                    <a:pt x="18030" y="14296"/>
                  </a:lnTo>
                  <a:lnTo>
                    <a:pt x="19043" y="14229"/>
                  </a:lnTo>
                  <a:lnTo>
                    <a:pt x="20010" y="14139"/>
                  </a:lnTo>
                  <a:lnTo>
                    <a:pt x="20471" y="14083"/>
                  </a:lnTo>
                  <a:lnTo>
                    <a:pt x="20921" y="14026"/>
                  </a:lnTo>
                  <a:lnTo>
                    <a:pt x="21360" y="13970"/>
                  </a:lnTo>
                  <a:lnTo>
                    <a:pt x="21776" y="13903"/>
                  </a:lnTo>
                  <a:lnTo>
                    <a:pt x="22181" y="13824"/>
                  </a:lnTo>
                  <a:lnTo>
                    <a:pt x="22563" y="13745"/>
                  </a:lnTo>
                  <a:lnTo>
                    <a:pt x="22934" y="13655"/>
                  </a:lnTo>
                  <a:lnTo>
                    <a:pt x="23272" y="13565"/>
                  </a:lnTo>
                  <a:lnTo>
                    <a:pt x="23598" y="13475"/>
                  </a:lnTo>
                  <a:lnTo>
                    <a:pt x="23902" y="13363"/>
                  </a:lnTo>
                  <a:lnTo>
                    <a:pt x="24172" y="13250"/>
                  </a:lnTo>
                  <a:lnTo>
                    <a:pt x="24430" y="13138"/>
                  </a:lnTo>
                  <a:lnTo>
                    <a:pt x="24655" y="13014"/>
                  </a:lnTo>
                  <a:lnTo>
                    <a:pt x="24858" y="12879"/>
                  </a:lnTo>
                  <a:lnTo>
                    <a:pt x="25026" y="12733"/>
                  </a:lnTo>
                  <a:lnTo>
                    <a:pt x="25173" y="12587"/>
                  </a:lnTo>
                  <a:lnTo>
                    <a:pt x="25240" y="12519"/>
                  </a:lnTo>
                  <a:lnTo>
                    <a:pt x="25296" y="12441"/>
                  </a:lnTo>
                  <a:lnTo>
                    <a:pt x="25341" y="12351"/>
                  </a:lnTo>
                  <a:lnTo>
                    <a:pt x="25375" y="12272"/>
                  </a:lnTo>
                  <a:lnTo>
                    <a:pt x="25409" y="12193"/>
                  </a:lnTo>
                  <a:lnTo>
                    <a:pt x="25431" y="12103"/>
                  </a:lnTo>
                  <a:lnTo>
                    <a:pt x="25442" y="12013"/>
                  </a:lnTo>
                  <a:lnTo>
                    <a:pt x="25454" y="11923"/>
                  </a:lnTo>
                  <a:lnTo>
                    <a:pt x="25454" y="11923"/>
                  </a:lnTo>
                  <a:lnTo>
                    <a:pt x="25454" y="11732"/>
                  </a:lnTo>
                  <a:lnTo>
                    <a:pt x="25431" y="11541"/>
                  </a:lnTo>
                  <a:lnTo>
                    <a:pt x="25397" y="11372"/>
                  </a:lnTo>
                  <a:lnTo>
                    <a:pt x="25352" y="11203"/>
                  </a:lnTo>
                  <a:lnTo>
                    <a:pt x="25296" y="11046"/>
                  </a:lnTo>
                  <a:lnTo>
                    <a:pt x="25229" y="10888"/>
                  </a:lnTo>
                  <a:lnTo>
                    <a:pt x="25139" y="10742"/>
                  </a:lnTo>
                  <a:lnTo>
                    <a:pt x="25038" y="10607"/>
                  </a:lnTo>
                  <a:lnTo>
                    <a:pt x="24936" y="10472"/>
                  </a:lnTo>
                  <a:lnTo>
                    <a:pt x="24813" y="10349"/>
                  </a:lnTo>
                  <a:lnTo>
                    <a:pt x="24678" y="10236"/>
                  </a:lnTo>
                  <a:lnTo>
                    <a:pt x="24531" y="10124"/>
                  </a:lnTo>
                  <a:lnTo>
                    <a:pt x="24385" y="10011"/>
                  </a:lnTo>
                  <a:lnTo>
                    <a:pt x="24216" y="9910"/>
                  </a:lnTo>
                  <a:lnTo>
                    <a:pt x="24048" y="9809"/>
                  </a:lnTo>
                  <a:lnTo>
                    <a:pt x="23868" y="9707"/>
                  </a:lnTo>
                  <a:lnTo>
                    <a:pt x="23474" y="9528"/>
                  </a:lnTo>
                  <a:lnTo>
                    <a:pt x="23047" y="9359"/>
                  </a:lnTo>
                  <a:lnTo>
                    <a:pt x="22597" y="9201"/>
                  </a:lnTo>
                  <a:lnTo>
                    <a:pt x="22124" y="9044"/>
                  </a:lnTo>
                  <a:lnTo>
                    <a:pt x="21101" y="8729"/>
                  </a:lnTo>
                  <a:lnTo>
                    <a:pt x="20021" y="8403"/>
                  </a:lnTo>
                  <a:lnTo>
                    <a:pt x="19470" y="8223"/>
                  </a:lnTo>
                  <a:lnTo>
                    <a:pt x="18908" y="8032"/>
                  </a:lnTo>
                  <a:lnTo>
                    <a:pt x="18334" y="7818"/>
                  </a:lnTo>
                  <a:lnTo>
                    <a:pt x="17772" y="7593"/>
                  </a:lnTo>
                  <a:lnTo>
                    <a:pt x="17209" y="7334"/>
                  </a:lnTo>
                  <a:lnTo>
                    <a:pt x="16928" y="7199"/>
                  </a:lnTo>
                  <a:lnTo>
                    <a:pt x="16647" y="7053"/>
                  </a:lnTo>
                  <a:lnTo>
                    <a:pt x="16366" y="6907"/>
                  </a:lnTo>
                  <a:lnTo>
                    <a:pt x="16096" y="6749"/>
                  </a:lnTo>
                  <a:lnTo>
                    <a:pt x="15826" y="6581"/>
                  </a:lnTo>
                  <a:lnTo>
                    <a:pt x="15556" y="6412"/>
                  </a:lnTo>
                  <a:lnTo>
                    <a:pt x="15297" y="6232"/>
                  </a:lnTo>
                  <a:lnTo>
                    <a:pt x="15039" y="6041"/>
                  </a:lnTo>
                  <a:lnTo>
                    <a:pt x="14791" y="5838"/>
                  </a:lnTo>
                  <a:lnTo>
                    <a:pt x="14544" y="5625"/>
                  </a:lnTo>
                  <a:lnTo>
                    <a:pt x="14296" y="5400"/>
                  </a:lnTo>
                  <a:lnTo>
                    <a:pt x="14060" y="5175"/>
                  </a:lnTo>
                  <a:lnTo>
                    <a:pt x="13835" y="4927"/>
                  </a:lnTo>
                  <a:lnTo>
                    <a:pt x="13610" y="4669"/>
                  </a:lnTo>
                  <a:lnTo>
                    <a:pt x="13397" y="4399"/>
                  </a:lnTo>
                  <a:lnTo>
                    <a:pt x="13183" y="4129"/>
                  </a:lnTo>
                  <a:lnTo>
                    <a:pt x="12980" y="3836"/>
                  </a:lnTo>
                  <a:lnTo>
                    <a:pt x="12789" y="3533"/>
                  </a:lnTo>
                  <a:lnTo>
                    <a:pt x="12609" y="3206"/>
                  </a:lnTo>
                  <a:lnTo>
                    <a:pt x="12429" y="2880"/>
                  </a:lnTo>
                  <a:lnTo>
                    <a:pt x="12272" y="2532"/>
                  </a:lnTo>
                  <a:lnTo>
                    <a:pt x="12114" y="2172"/>
                  </a:lnTo>
                  <a:lnTo>
                    <a:pt x="12114" y="2172"/>
                  </a:lnTo>
                  <a:lnTo>
                    <a:pt x="12047" y="2014"/>
                  </a:lnTo>
                  <a:lnTo>
                    <a:pt x="11968" y="1868"/>
                  </a:lnTo>
                  <a:lnTo>
                    <a:pt x="11878" y="1722"/>
                  </a:lnTo>
                  <a:lnTo>
                    <a:pt x="11777" y="1587"/>
                  </a:lnTo>
                  <a:lnTo>
                    <a:pt x="11676" y="1452"/>
                  </a:lnTo>
                  <a:lnTo>
                    <a:pt x="11563" y="1328"/>
                  </a:lnTo>
                  <a:lnTo>
                    <a:pt x="11439" y="1216"/>
                  </a:lnTo>
                  <a:lnTo>
                    <a:pt x="11305" y="1103"/>
                  </a:lnTo>
                  <a:lnTo>
                    <a:pt x="11170" y="991"/>
                  </a:lnTo>
                  <a:lnTo>
                    <a:pt x="11023" y="890"/>
                  </a:lnTo>
                  <a:lnTo>
                    <a:pt x="10877" y="788"/>
                  </a:lnTo>
                  <a:lnTo>
                    <a:pt x="10720" y="698"/>
                  </a:lnTo>
                  <a:lnTo>
                    <a:pt x="10551" y="620"/>
                  </a:lnTo>
                  <a:lnTo>
                    <a:pt x="10382" y="541"/>
                  </a:lnTo>
                  <a:lnTo>
                    <a:pt x="10214" y="462"/>
                  </a:lnTo>
                  <a:lnTo>
                    <a:pt x="10034" y="395"/>
                  </a:lnTo>
                  <a:lnTo>
                    <a:pt x="9651" y="282"/>
                  </a:lnTo>
                  <a:lnTo>
                    <a:pt x="9257" y="181"/>
                  </a:lnTo>
                  <a:lnTo>
                    <a:pt x="8853" y="102"/>
                  </a:lnTo>
                  <a:lnTo>
                    <a:pt x="8436" y="46"/>
                  </a:lnTo>
                  <a:lnTo>
                    <a:pt x="8009" y="12"/>
                  </a:lnTo>
                  <a:lnTo>
                    <a:pt x="7570" y="1"/>
                  </a:lnTo>
                  <a:lnTo>
                    <a:pt x="7132" y="12"/>
                  </a:lnTo>
                  <a:lnTo>
                    <a:pt x="6693" y="35"/>
                  </a:lnTo>
                  <a:lnTo>
                    <a:pt x="6254" y="91"/>
                  </a:lnTo>
                  <a:lnTo>
                    <a:pt x="5816" y="158"/>
                  </a:lnTo>
                  <a:lnTo>
                    <a:pt x="5388" y="237"/>
                  </a:lnTo>
                  <a:lnTo>
                    <a:pt x="4961" y="350"/>
                  </a:lnTo>
                  <a:lnTo>
                    <a:pt x="4545" y="473"/>
                  </a:lnTo>
                  <a:lnTo>
                    <a:pt x="4140" y="620"/>
                  </a:lnTo>
                  <a:lnTo>
                    <a:pt x="3758" y="777"/>
                  </a:lnTo>
                  <a:lnTo>
                    <a:pt x="3398" y="957"/>
                  </a:lnTo>
                  <a:lnTo>
                    <a:pt x="3049" y="1148"/>
                  </a:lnTo>
                  <a:lnTo>
                    <a:pt x="2880" y="1261"/>
                  </a:lnTo>
                  <a:lnTo>
                    <a:pt x="2723" y="1362"/>
                  </a:lnTo>
                  <a:lnTo>
                    <a:pt x="2565" y="1486"/>
                  </a:lnTo>
                  <a:lnTo>
                    <a:pt x="2430" y="1598"/>
                  </a:lnTo>
                  <a:lnTo>
                    <a:pt x="2284" y="1722"/>
                  </a:lnTo>
                  <a:lnTo>
                    <a:pt x="2160" y="1846"/>
                  </a:lnTo>
                  <a:lnTo>
                    <a:pt x="2037" y="1981"/>
                  </a:lnTo>
                  <a:lnTo>
                    <a:pt x="1913" y="2115"/>
                  </a:lnTo>
                  <a:lnTo>
                    <a:pt x="1812" y="2250"/>
                  </a:lnTo>
                  <a:lnTo>
                    <a:pt x="1711" y="2397"/>
                  </a:lnTo>
                  <a:lnTo>
                    <a:pt x="1621" y="2543"/>
                  </a:lnTo>
                  <a:lnTo>
                    <a:pt x="1542" y="2689"/>
                  </a:lnTo>
                  <a:lnTo>
                    <a:pt x="1463" y="2847"/>
                  </a:lnTo>
                  <a:lnTo>
                    <a:pt x="1407" y="3004"/>
                  </a:lnTo>
                  <a:lnTo>
                    <a:pt x="1407" y="3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0;p36">
              <a:extLst>
                <a:ext uri="{FF2B5EF4-FFF2-40B4-BE49-F238E27FC236}">
                  <a16:creationId xmlns:a16="http://schemas.microsoft.com/office/drawing/2014/main" id="{E0ADA9FB-783B-931E-0377-5C7A2D9C6E2D}"/>
                </a:ext>
              </a:extLst>
            </p:cNvPr>
            <p:cNvSpPr/>
            <p:nvPr/>
          </p:nvSpPr>
          <p:spPr>
            <a:xfrm>
              <a:off x="2832300" y="3295425"/>
              <a:ext cx="635775" cy="98725"/>
            </a:xfrm>
            <a:custGeom>
              <a:avLst/>
              <a:gdLst/>
              <a:ahLst/>
              <a:cxnLst/>
              <a:rect l="l" t="t" r="r" b="b"/>
              <a:pathLst>
                <a:path w="25431" h="3949" extrusionOk="0">
                  <a:moveTo>
                    <a:pt x="24891" y="1"/>
                  </a:moveTo>
                  <a:lnTo>
                    <a:pt x="24891" y="1"/>
                  </a:lnTo>
                  <a:lnTo>
                    <a:pt x="24677" y="136"/>
                  </a:lnTo>
                  <a:lnTo>
                    <a:pt x="24441" y="271"/>
                  </a:lnTo>
                  <a:lnTo>
                    <a:pt x="24205" y="394"/>
                  </a:lnTo>
                  <a:lnTo>
                    <a:pt x="23946" y="507"/>
                  </a:lnTo>
                  <a:lnTo>
                    <a:pt x="23676" y="619"/>
                  </a:lnTo>
                  <a:lnTo>
                    <a:pt x="23384" y="732"/>
                  </a:lnTo>
                  <a:lnTo>
                    <a:pt x="23091" y="833"/>
                  </a:lnTo>
                  <a:lnTo>
                    <a:pt x="22776" y="923"/>
                  </a:lnTo>
                  <a:lnTo>
                    <a:pt x="22461" y="1013"/>
                  </a:lnTo>
                  <a:lnTo>
                    <a:pt x="22124" y="1092"/>
                  </a:lnTo>
                  <a:lnTo>
                    <a:pt x="21775" y="1171"/>
                  </a:lnTo>
                  <a:lnTo>
                    <a:pt x="21427" y="1249"/>
                  </a:lnTo>
                  <a:lnTo>
                    <a:pt x="20684" y="1373"/>
                  </a:lnTo>
                  <a:lnTo>
                    <a:pt x="19908" y="1485"/>
                  </a:lnTo>
                  <a:lnTo>
                    <a:pt x="19098" y="1587"/>
                  </a:lnTo>
                  <a:lnTo>
                    <a:pt x="18255" y="1654"/>
                  </a:lnTo>
                  <a:lnTo>
                    <a:pt x="17389" y="1710"/>
                  </a:lnTo>
                  <a:lnTo>
                    <a:pt x="16500" y="1755"/>
                  </a:lnTo>
                  <a:lnTo>
                    <a:pt x="15600" y="1778"/>
                  </a:lnTo>
                  <a:lnTo>
                    <a:pt x="14678" y="1789"/>
                  </a:lnTo>
                  <a:lnTo>
                    <a:pt x="13756" y="1789"/>
                  </a:lnTo>
                  <a:lnTo>
                    <a:pt x="12811" y="1778"/>
                  </a:lnTo>
                  <a:lnTo>
                    <a:pt x="11878" y="1744"/>
                  </a:lnTo>
                  <a:lnTo>
                    <a:pt x="10933" y="1710"/>
                  </a:lnTo>
                  <a:lnTo>
                    <a:pt x="9999" y="1665"/>
                  </a:lnTo>
                  <a:lnTo>
                    <a:pt x="9077" y="1609"/>
                  </a:lnTo>
                  <a:lnTo>
                    <a:pt x="8166" y="1542"/>
                  </a:lnTo>
                  <a:lnTo>
                    <a:pt x="7266" y="1463"/>
                  </a:lnTo>
                  <a:lnTo>
                    <a:pt x="6389" y="1384"/>
                  </a:lnTo>
                  <a:lnTo>
                    <a:pt x="5534" y="1306"/>
                  </a:lnTo>
                  <a:lnTo>
                    <a:pt x="4713" y="1216"/>
                  </a:lnTo>
                  <a:lnTo>
                    <a:pt x="3914" y="1126"/>
                  </a:lnTo>
                  <a:lnTo>
                    <a:pt x="3161" y="1024"/>
                  </a:lnTo>
                  <a:lnTo>
                    <a:pt x="2430" y="934"/>
                  </a:lnTo>
                  <a:lnTo>
                    <a:pt x="1755" y="833"/>
                  </a:lnTo>
                  <a:lnTo>
                    <a:pt x="1125" y="732"/>
                  </a:lnTo>
                  <a:lnTo>
                    <a:pt x="540" y="63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45" y="968"/>
                  </a:lnTo>
                  <a:lnTo>
                    <a:pt x="79" y="1182"/>
                  </a:lnTo>
                  <a:lnTo>
                    <a:pt x="113" y="1373"/>
                  </a:lnTo>
                  <a:lnTo>
                    <a:pt x="147" y="1564"/>
                  </a:lnTo>
                  <a:lnTo>
                    <a:pt x="192" y="1744"/>
                  </a:lnTo>
                  <a:lnTo>
                    <a:pt x="248" y="1913"/>
                  </a:lnTo>
                  <a:lnTo>
                    <a:pt x="304" y="2082"/>
                  </a:lnTo>
                  <a:lnTo>
                    <a:pt x="372" y="2228"/>
                  </a:lnTo>
                  <a:lnTo>
                    <a:pt x="439" y="2363"/>
                  </a:lnTo>
                  <a:lnTo>
                    <a:pt x="518" y="2498"/>
                  </a:lnTo>
                  <a:lnTo>
                    <a:pt x="597" y="2610"/>
                  </a:lnTo>
                  <a:lnTo>
                    <a:pt x="686" y="2723"/>
                  </a:lnTo>
                  <a:lnTo>
                    <a:pt x="776" y="2813"/>
                  </a:lnTo>
                  <a:lnTo>
                    <a:pt x="878" y="2891"/>
                  </a:lnTo>
                  <a:lnTo>
                    <a:pt x="990" y="2959"/>
                  </a:lnTo>
                  <a:lnTo>
                    <a:pt x="990" y="2959"/>
                  </a:lnTo>
                  <a:lnTo>
                    <a:pt x="1069" y="2993"/>
                  </a:lnTo>
                  <a:lnTo>
                    <a:pt x="1181" y="3026"/>
                  </a:lnTo>
                  <a:lnTo>
                    <a:pt x="1485" y="3105"/>
                  </a:lnTo>
                  <a:lnTo>
                    <a:pt x="1901" y="3184"/>
                  </a:lnTo>
                  <a:lnTo>
                    <a:pt x="2419" y="3263"/>
                  </a:lnTo>
                  <a:lnTo>
                    <a:pt x="3026" y="3341"/>
                  </a:lnTo>
                  <a:lnTo>
                    <a:pt x="3735" y="3420"/>
                  </a:lnTo>
                  <a:lnTo>
                    <a:pt x="4511" y="3499"/>
                  </a:lnTo>
                  <a:lnTo>
                    <a:pt x="5354" y="3577"/>
                  </a:lnTo>
                  <a:lnTo>
                    <a:pt x="6265" y="3656"/>
                  </a:lnTo>
                  <a:lnTo>
                    <a:pt x="7232" y="3724"/>
                  </a:lnTo>
                  <a:lnTo>
                    <a:pt x="8233" y="3780"/>
                  </a:lnTo>
                  <a:lnTo>
                    <a:pt x="9279" y="3836"/>
                  </a:lnTo>
                  <a:lnTo>
                    <a:pt x="10359" y="3881"/>
                  </a:lnTo>
                  <a:lnTo>
                    <a:pt x="11450" y="3915"/>
                  </a:lnTo>
                  <a:lnTo>
                    <a:pt x="12552" y="3937"/>
                  </a:lnTo>
                  <a:lnTo>
                    <a:pt x="13666" y="3949"/>
                  </a:lnTo>
                  <a:lnTo>
                    <a:pt x="14779" y="3949"/>
                  </a:lnTo>
                  <a:lnTo>
                    <a:pt x="15882" y="3926"/>
                  </a:lnTo>
                  <a:lnTo>
                    <a:pt x="16950" y="3892"/>
                  </a:lnTo>
                  <a:lnTo>
                    <a:pt x="18007" y="3847"/>
                  </a:lnTo>
                  <a:lnTo>
                    <a:pt x="19020" y="3780"/>
                  </a:lnTo>
                  <a:lnTo>
                    <a:pt x="19987" y="3690"/>
                  </a:lnTo>
                  <a:lnTo>
                    <a:pt x="20448" y="3634"/>
                  </a:lnTo>
                  <a:lnTo>
                    <a:pt x="20898" y="3577"/>
                  </a:lnTo>
                  <a:lnTo>
                    <a:pt x="21337" y="3521"/>
                  </a:lnTo>
                  <a:lnTo>
                    <a:pt x="21753" y="3454"/>
                  </a:lnTo>
                  <a:lnTo>
                    <a:pt x="22158" y="3375"/>
                  </a:lnTo>
                  <a:lnTo>
                    <a:pt x="22540" y="3296"/>
                  </a:lnTo>
                  <a:lnTo>
                    <a:pt x="22911" y="3206"/>
                  </a:lnTo>
                  <a:lnTo>
                    <a:pt x="23249" y="3116"/>
                  </a:lnTo>
                  <a:lnTo>
                    <a:pt x="23575" y="3026"/>
                  </a:lnTo>
                  <a:lnTo>
                    <a:pt x="23879" y="2914"/>
                  </a:lnTo>
                  <a:lnTo>
                    <a:pt x="24149" y="2801"/>
                  </a:lnTo>
                  <a:lnTo>
                    <a:pt x="24407" y="2689"/>
                  </a:lnTo>
                  <a:lnTo>
                    <a:pt x="24632" y="2565"/>
                  </a:lnTo>
                  <a:lnTo>
                    <a:pt x="24835" y="2430"/>
                  </a:lnTo>
                  <a:lnTo>
                    <a:pt x="25003" y="2284"/>
                  </a:lnTo>
                  <a:lnTo>
                    <a:pt x="25150" y="2138"/>
                  </a:lnTo>
                  <a:lnTo>
                    <a:pt x="25217" y="2070"/>
                  </a:lnTo>
                  <a:lnTo>
                    <a:pt x="25273" y="1992"/>
                  </a:lnTo>
                  <a:lnTo>
                    <a:pt x="25318" y="1902"/>
                  </a:lnTo>
                  <a:lnTo>
                    <a:pt x="25352" y="1823"/>
                  </a:lnTo>
                  <a:lnTo>
                    <a:pt x="25386" y="1744"/>
                  </a:lnTo>
                  <a:lnTo>
                    <a:pt x="25408" y="1654"/>
                  </a:lnTo>
                  <a:lnTo>
                    <a:pt x="25419" y="1564"/>
                  </a:lnTo>
                  <a:lnTo>
                    <a:pt x="25431" y="1474"/>
                  </a:lnTo>
                  <a:lnTo>
                    <a:pt x="25431" y="1474"/>
                  </a:lnTo>
                  <a:lnTo>
                    <a:pt x="25431" y="1249"/>
                  </a:lnTo>
                  <a:lnTo>
                    <a:pt x="25397" y="1047"/>
                  </a:lnTo>
                  <a:lnTo>
                    <a:pt x="25363" y="844"/>
                  </a:lnTo>
                  <a:lnTo>
                    <a:pt x="25296" y="653"/>
                  </a:lnTo>
                  <a:lnTo>
                    <a:pt x="25217" y="473"/>
                  </a:lnTo>
                  <a:lnTo>
                    <a:pt x="25127" y="304"/>
                  </a:lnTo>
                  <a:lnTo>
                    <a:pt x="25015" y="147"/>
                  </a:lnTo>
                  <a:lnTo>
                    <a:pt x="24891" y="1"/>
                  </a:lnTo>
                  <a:lnTo>
                    <a:pt x="248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1;p36">
              <a:extLst>
                <a:ext uri="{FF2B5EF4-FFF2-40B4-BE49-F238E27FC236}">
                  <a16:creationId xmlns:a16="http://schemas.microsoft.com/office/drawing/2014/main" id="{5DC50577-C0E6-D5CC-38A6-709D09C08B91}"/>
                </a:ext>
              </a:extLst>
            </p:cNvPr>
            <p:cNvSpPr/>
            <p:nvPr/>
          </p:nvSpPr>
          <p:spPr>
            <a:xfrm>
              <a:off x="2828925" y="2329850"/>
              <a:ext cx="411675" cy="843000"/>
            </a:xfrm>
            <a:custGeom>
              <a:avLst/>
              <a:gdLst/>
              <a:ahLst/>
              <a:cxnLst/>
              <a:rect l="l" t="t" r="r" b="b"/>
              <a:pathLst>
                <a:path w="16467" h="33720" extrusionOk="0">
                  <a:moveTo>
                    <a:pt x="4814" y="10899"/>
                  </a:moveTo>
                  <a:lnTo>
                    <a:pt x="4814" y="10899"/>
                  </a:lnTo>
                  <a:lnTo>
                    <a:pt x="4522" y="11945"/>
                  </a:lnTo>
                  <a:lnTo>
                    <a:pt x="4263" y="12935"/>
                  </a:lnTo>
                  <a:lnTo>
                    <a:pt x="4016" y="13891"/>
                  </a:lnTo>
                  <a:lnTo>
                    <a:pt x="3780" y="14802"/>
                  </a:lnTo>
                  <a:lnTo>
                    <a:pt x="3577" y="15679"/>
                  </a:lnTo>
                  <a:lnTo>
                    <a:pt x="3375" y="16511"/>
                  </a:lnTo>
                  <a:lnTo>
                    <a:pt x="3026" y="18086"/>
                  </a:lnTo>
                  <a:lnTo>
                    <a:pt x="2722" y="19526"/>
                  </a:lnTo>
                  <a:lnTo>
                    <a:pt x="2464" y="20853"/>
                  </a:lnTo>
                  <a:lnTo>
                    <a:pt x="2239" y="22079"/>
                  </a:lnTo>
                  <a:lnTo>
                    <a:pt x="2025" y="23237"/>
                  </a:lnTo>
                  <a:lnTo>
                    <a:pt x="1834" y="24317"/>
                  </a:lnTo>
                  <a:lnTo>
                    <a:pt x="1631" y="25352"/>
                  </a:lnTo>
                  <a:lnTo>
                    <a:pt x="1429" y="26353"/>
                  </a:lnTo>
                  <a:lnTo>
                    <a:pt x="1215" y="27331"/>
                  </a:lnTo>
                  <a:lnTo>
                    <a:pt x="1103" y="27815"/>
                  </a:lnTo>
                  <a:lnTo>
                    <a:pt x="979" y="28299"/>
                  </a:lnTo>
                  <a:lnTo>
                    <a:pt x="844" y="28794"/>
                  </a:lnTo>
                  <a:lnTo>
                    <a:pt x="698" y="29288"/>
                  </a:lnTo>
                  <a:lnTo>
                    <a:pt x="540" y="29783"/>
                  </a:lnTo>
                  <a:lnTo>
                    <a:pt x="372" y="30301"/>
                  </a:lnTo>
                  <a:lnTo>
                    <a:pt x="192" y="30818"/>
                  </a:lnTo>
                  <a:lnTo>
                    <a:pt x="0" y="31347"/>
                  </a:lnTo>
                  <a:lnTo>
                    <a:pt x="0" y="31347"/>
                  </a:lnTo>
                  <a:lnTo>
                    <a:pt x="90" y="31493"/>
                  </a:lnTo>
                  <a:lnTo>
                    <a:pt x="192" y="31628"/>
                  </a:lnTo>
                  <a:lnTo>
                    <a:pt x="304" y="31763"/>
                  </a:lnTo>
                  <a:lnTo>
                    <a:pt x="428" y="31887"/>
                  </a:lnTo>
                  <a:lnTo>
                    <a:pt x="552" y="32010"/>
                  </a:lnTo>
                  <a:lnTo>
                    <a:pt x="698" y="32134"/>
                  </a:lnTo>
                  <a:lnTo>
                    <a:pt x="855" y="32247"/>
                  </a:lnTo>
                  <a:lnTo>
                    <a:pt x="1024" y="32359"/>
                  </a:lnTo>
                  <a:lnTo>
                    <a:pt x="1193" y="32460"/>
                  </a:lnTo>
                  <a:lnTo>
                    <a:pt x="1373" y="32561"/>
                  </a:lnTo>
                  <a:lnTo>
                    <a:pt x="1564" y="32663"/>
                  </a:lnTo>
                  <a:lnTo>
                    <a:pt x="1766" y="32753"/>
                  </a:lnTo>
                  <a:lnTo>
                    <a:pt x="1980" y="32843"/>
                  </a:lnTo>
                  <a:lnTo>
                    <a:pt x="2194" y="32933"/>
                  </a:lnTo>
                  <a:lnTo>
                    <a:pt x="2644" y="33090"/>
                  </a:lnTo>
                  <a:lnTo>
                    <a:pt x="3116" y="33225"/>
                  </a:lnTo>
                  <a:lnTo>
                    <a:pt x="3622" y="33349"/>
                  </a:lnTo>
                  <a:lnTo>
                    <a:pt x="4139" y="33450"/>
                  </a:lnTo>
                  <a:lnTo>
                    <a:pt x="4668" y="33540"/>
                  </a:lnTo>
                  <a:lnTo>
                    <a:pt x="5219" y="33607"/>
                  </a:lnTo>
                  <a:lnTo>
                    <a:pt x="5782" y="33664"/>
                  </a:lnTo>
                  <a:lnTo>
                    <a:pt x="6344" y="33697"/>
                  </a:lnTo>
                  <a:lnTo>
                    <a:pt x="6906" y="33720"/>
                  </a:lnTo>
                  <a:lnTo>
                    <a:pt x="7480" y="33720"/>
                  </a:lnTo>
                  <a:lnTo>
                    <a:pt x="8054" y="33709"/>
                  </a:lnTo>
                  <a:lnTo>
                    <a:pt x="8616" y="33675"/>
                  </a:lnTo>
                  <a:lnTo>
                    <a:pt x="9167" y="33630"/>
                  </a:lnTo>
                  <a:lnTo>
                    <a:pt x="9707" y="33562"/>
                  </a:lnTo>
                  <a:lnTo>
                    <a:pt x="10236" y="33484"/>
                  </a:lnTo>
                  <a:lnTo>
                    <a:pt x="10742" y="33394"/>
                  </a:lnTo>
                  <a:lnTo>
                    <a:pt x="11237" y="33281"/>
                  </a:lnTo>
                  <a:lnTo>
                    <a:pt x="11698" y="33146"/>
                  </a:lnTo>
                  <a:lnTo>
                    <a:pt x="12148" y="33000"/>
                  </a:lnTo>
                  <a:lnTo>
                    <a:pt x="12552" y="32843"/>
                  </a:lnTo>
                  <a:lnTo>
                    <a:pt x="12744" y="32764"/>
                  </a:lnTo>
                  <a:lnTo>
                    <a:pt x="12924" y="32674"/>
                  </a:lnTo>
                  <a:lnTo>
                    <a:pt x="13104" y="32573"/>
                  </a:lnTo>
                  <a:lnTo>
                    <a:pt x="13272" y="32471"/>
                  </a:lnTo>
                  <a:lnTo>
                    <a:pt x="13430" y="32370"/>
                  </a:lnTo>
                  <a:lnTo>
                    <a:pt x="13576" y="32269"/>
                  </a:lnTo>
                  <a:lnTo>
                    <a:pt x="13711" y="32157"/>
                  </a:lnTo>
                  <a:lnTo>
                    <a:pt x="13835" y="32044"/>
                  </a:lnTo>
                  <a:lnTo>
                    <a:pt x="13947" y="31932"/>
                  </a:lnTo>
                  <a:lnTo>
                    <a:pt x="14048" y="31808"/>
                  </a:lnTo>
                  <a:lnTo>
                    <a:pt x="14048" y="31808"/>
                  </a:lnTo>
                  <a:lnTo>
                    <a:pt x="13992" y="31695"/>
                  </a:lnTo>
                  <a:lnTo>
                    <a:pt x="13947" y="31549"/>
                  </a:lnTo>
                  <a:lnTo>
                    <a:pt x="13891" y="31392"/>
                  </a:lnTo>
                  <a:lnTo>
                    <a:pt x="13857" y="31201"/>
                  </a:lnTo>
                  <a:lnTo>
                    <a:pt x="13812" y="30998"/>
                  </a:lnTo>
                  <a:lnTo>
                    <a:pt x="13778" y="30773"/>
                  </a:lnTo>
                  <a:lnTo>
                    <a:pt x="13722" y="30256"/>
                  </a:lnTo>
                  <a:lnTo>
                    <a:pt x="13677" y="29671"/>
                  </a:lnTo>
                  <a:lnTo>
                    <a:pt x="13655" y="29019"/>
                  </a:lnTo>
                  <a:lnTo>
                    <a:pt x="13632" y="28310"/>
                  </a:lnTo>
                  <a:lnTo>
                    <a:pt x="13632" y="27545"/>
                  </a:lnTo>
                  <a:lnTo>
                    <a:pt x="13643" y="26724"/>
                  </a:lnTo>
                  <a:lnTo>
                    <a:pt x="13655" y="25858"/>
                  </a:lnTo>
                  <a:lnTo>
                    <a:pt x="13688" y="24958"/>
                  </a:lnTo>
                  <a:lnTo>
                    <a:pt x="13733" y="24036"/>
                  </a:lnTo>
                  <a:lnTo>
                    <a:pt x="13778" y="23069"/>
                  </a:lnTo>
                  <a:lnTo>
                    <a:pt x="13835" y="22101"/>
                  </a:lnTo>
                  <a:lnTo>
                    <a:pt x="13902" y="21112"/>
                  </a:lnTo>
                  <a:lnTo>
                    <a:pt x="13981" y="20111"/>
                  </a:lnTo>
                  <a:lnTo>
                    <a:pt x="14060" y="19110"/>
                  </a:lnTo>
                  <a:lnTo>
                    <a:pt x="14150" y="18109"/>
                  </a:lnTo>
                  <a:lnTo>
                    <a:pt x="14251" y="17119"/>
                  </a:lnTo>
                  <a:lnTo>
                    <a:pt x="14352" y="16152"/>
                  </a:lnTo>
                  <a:lnTo>
                    <a:pt x="14453" y="15196"/>
                  </a:lnTo>
                  <a:lnTo>
                    <a:pt x="14566" y="14273"/>
                  </a:lnTo>
                  <a:lnTo>
                    <a:pt x="14678" y="13385"/>
                  </a:lnTo>
                  <a:lnTo>
                    <a:pt x="14802" y="12530"/>
                  </a:lnTo>
                  <a:lnTo>
                    <a:pt x="14914" y="11720"/>
                  </a:lnTo>
                  <a:lnTo>
                    <a:pt x="15038" y="10966"/>
                  </a:lnTo>
                  <a:lnTo>
                    <a:pt x="15173" y="10269"/>
                  </a:lnTo>
                  <a:lnTo>
                    <a:pt x="15297" y="9628"/>
                  </a:lnTo>
                  <a:lnTo>
                    <a:pt x="15421" y="9066"/>
                  </a:lnTo>
                  <a:lnTo>
                    <a:pt x="15544" y="8571"/>
                  </a:lnTo>
                  <a:lnTo>
                    <a:pt x="15679" y="8155"/>
                  </a:lnTo>
                  <a:lnTo>
                    <a:pt x="15735" y="7986"/>
                  </a:lnTo>
                  <a:lnTo>
                    <a:pt x="15803" y="7828"/>
                  </a:lnTo>
                  <a:lnTo>
                    <a:pt x="15803" y="7828"/>
                  </a:lnTo>
                  <a:lnTo>
                    <a:pt x="15949" y="7469"/>
                  </a:lnTo>
                  <a:lnTo>
                    <a:pt x="16084" y="7120"/>
                  </a:lnTo>
                  <a:lnTo>
                    <a:pt x="16185" y="6760"/>
                  </a:lnTo>
                  <a:lnTo>
                    <a:pt x="16275" y="6411"/>
                  </a:lnTo>
                  <a:lnTo>
                    <a:pt x="16354" y="6063"/>
                  </a:lnTo>
                  <a:lnTo>
                    <a:pt x="16410" y="5725"/>
                  </a:lnTo>
                  <a:lnTo>
                    <a:pt x="16444" y="5388"/>
                  </a:lnTo>
                  <a:lnTo>
                    <a:pt x="16467" y="5050"/>
                  </a:lnTo>
                  <a:lnTo>
                    <a:pt x="16467" y="4724"/>
                  </a:lnTo>
                  <a:lnTo>
                    <a:pt x="16455" y="4409"/>
                  </a:lnTo>
                  <a:lnTo>
                    <a:pt x="16422" y="4094"/>
                  </a:lnTo>
                  <a:lnTo>
                    <a:pt x="16377" y="3791"/>
                  </a:lnTo>
                  <a:lnTo>
                    <a:pt x="16320" y="3487"/>
                  </a:lnTo>
                  <a:lnTo>
                    <a:pt x="16242" y="3206"/>
                  </a:lnTo>
                  <a:lnTo>
                    <a:pt x="16163" y="2925"/>
                  </a:lnTo>
                  <a:lnTo>
                    <a:pt x="16062" y="2655"/>
                  </a:lnTo>
                  <a:lnTo>
                    <a:pt x="15949" y="2396"/>
                  </a:lnTo>
                  <a:lnTo>
                    <a:pt x="15814" y="2149"/>
                  </a:lnTo>
                  <a:lnTo>
                    <a:pt x="15679" y="1901"/>
                  </a:lnTo>
                  <a:lnTo>
                    <a:pt x="15533" y="1676"/>
                  </a:lnTo>
                  <a:lnTo>
                    <a:pt x="15376" y="1462"/>
                  </a:lnTo>
                  <a:lnTo>
                    <a:pt x="15196" y="1260"/>
                  </a:lnTo>
                  <a:lnTo>
                    <a:pt x="15016" y="1069"/>
                  </a:lnTo>
                  <a:lnTo>
                    <a:pt x="14824" y="900"/>
                  </a:lnTo>
                  <a:lnTo>
                    <a:pt x="14633" y="731"/>
                  </a:lnTo>
                  <a:lnTo>
                    <a:pt x="14420" y="585"/>
                  </a:lnTo>
                  <a:lnTo>
                    <a:pt x="14206" y="461"/>
                  </a:lnTo>
                  <a:lnTo>
                    <a:pt x="13981" y="338"/>
                  </a:lnTo>
                  <a:lnTo>
                    <a:pt x="13745" y="236"/>
                  </a:lnTo>
                  <a:lnTo>
                    <a:pt x="13509" y="158"/>
                  </a:lnTo>
                  <a:lnTo>
                    <a:pt x="13261" y="90"/>
                  </a:lnTo>
                  <a:lnTo>
                    <a:pt x="13014" y="45"/>
                  </a:lnTo>
                  <a:lnTo>
                    <a:pt x="12766" y="12"/>
                  </a:lnTo>
                  <a:lnTo>
                    <a:pt x="12496" y="0"/>
                  </a:lnTo>
                  <a:lnTo>
                    <a:pt x="12238" y="12"/>
                  </a:lnTo>
                  <a:lnTo>
                    <a:pt x="11968" y="34"/>
                  </a:lnTo>
                  <a:lnTo>
                    <a:pt x="11698" y="90"/>
                  </a:lnTo>
                  <a:lnTo>
                    <a:pt x="11417" y="158"/>
                  </a:lnTo>
                  <a:lnTo>
                    <a:pt x="11147" y="248"/>
                  </a:lnTo>
                  <a:lnTo>
                    <a:pt x="10865" y="360"/>
                  </a:lnTo>
                  <a:lnTo>
                    <a:pt x="10584" y="495"/>
                  </a:lnTo>
                  <a:lnTo>
                    <a:pt x="10303" y="653"/>
                  </a:lnTo>
                  <a:lnTo>
                    <a:pt x="10022" y="833"/>
                  </a:lnTo>
                  <a:lnTo>
                    <a:pt x="9741" y="1035"/>
                  </a:lnTo>
                  <a:lnTo>
                    <a:pt x="9459" y="1260"/>
                  </a:lnTo>
                  <a:lnTo>
                    <a:pt x="9178" y="1519"/>
                  </a:lnTo>
                  <a:lnTo>
                    <a:pt x="8897" y="1789"/>
                  </a:lnTo>
                  <a:lnTo>
                    <a:pt x="8616" y="2092"/>
                  </a:lnTo>
                  <a:lnTo>
                    <a:pt x="8346" y="2430"/>
                  </a:lnTo>
                  <a:lnTo>
                    <a:pt x="8076" y="2790"/>
                  </a:lnTo>
                  <a:lnTo>
                    <a:pt x="7806" y="3172"/>
                  </a:lnTo>
                  <a:lnTo>
                    <a:pt x="7536" y="3577"/>
                  </a:lnTo>
                  <a:lnTo>
                    <a:pt x="7277" y="4027"/>
                  </a:lnTo>
                  <a:lnTo>
                    <a:pt x="7019" y="4499"/>
                  </a:lnTo>
                  <a:lnTo>
                    <a:pt x="6771" y="4994"/>
                  </a:lnTo>
                  <a:lnTo>
                    <a:pt x="6524" y="5523"/>
                  </a:lnTo>
                  <a:lnTo>
                    <a:pt x="6276" y="6085"/>
                  </a:lnTo>
                  <a:lnTo>
                    <a:pt x="6052" y="6670"/>
                  </a:lnTo>
                  <a:lnTo>
                    <a:pt x="5827" y="7300"/>
                  </a:lnTo>
                  <a:lnTo>
                    <a:pt x="5602" y="7952"/>
                  </a:lnTo>
                  <a:lnTo>
                    <a:pt x="5388" y="8638"/>
                  </a:lnTo>
                  <a:lnTo>
                    <a:pt x="5185" y="9358"/>
                  </a:lnTo>
                  <a:lnTo>
                    <a:pt x="4994" y="10112"/>
                  </a:lnTo>
                  <a:lnTo>
                    <a:pt x="4814" y="10899"/>
                  </a:lnTo>
                  <a:lnTo>
                    <a:pt x="4814" y="10899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02;p36">
              <a:extLst>
                <a:ext uri="{FF2B5EF4-FFF2-40B4-BE49-F238E27FC236}">
                  <a16:creationId xmlns:a16="http://schemas.microsoft.com/office/drawing/2014/main" id="{77BCB95B-2194-9BC9-E1CC-6EA31755913B}"/>
                </a:ext>
              </a:extLst>
            </p:cNvPr>
            <p:cNvSpPr/>
            <p:nvPr/>
          </p:nvSpPr>
          <p:spPr>
            <a:xfrm>
              <a:off x="2312675" y="1788000"/>
              <a:ext cx="941425" cy="761750"/>
            </a:xfrm>
            <a:custGeom>
              <a:avLst/>
              <a:gdLst/>
              <a:ahLst/>
              <a:cxnLst/>
              <a:rect l="l" t="t" r="r" b="b"/>
              <a:pathLst>
                <a:path w="37657" h="30470" extrusionOk="0">
                  <a:moveTo>
                    <a:pt x="810" y="18986"/>
                  </a:moveTo>
                  <a:lnTo>
                    <a:pt x="810" y="18986"/>
                  </a:lnTo>
                  <a:lnTo>
                    <a:pt x="1080" y="19290"/>
                  </a:lnTo>
                  <a:lnTo>
                    <a:pt x="1350" y="19582"/>
                  </a:lnTo>
                  <a:lnTo>
                    <a:pt x="1620" y="19852"/>
                  </a:lnTo>
                  <a:lnTo>
                    <a:pt x="1901" y="20111"/>
                  </a:lnTo>
                  <a:lnTo>
                    <a:pt x="2193" y="20370"/>
                  </a:lnTo>
                  <a:lnTo>
                    <a:pt x="2486" y="20606"/>
                  </a:lnTo>
                  <a:lnTo>
                    <a:pt x="2790" y="20831"/>
                  </a:lnTo>
                  <a:lnTo>
                    <a:pt x="3105" y="21044"/>
                  </a:lnTo>
                  <a:lnTo>
                    <a:pt x="3419" y="21247"/>
                  </a:lnTo>
                  <a:lnTo>
                    <a:pt x="3734" y="21449"/>
                  </a:lnTo>
                  <a:lnTo>
                    <a:pt x="4061" y="21629"/>
                  </a:lnTo>
                  <a:lnTo>
                    <a:pt x="4398" y="21798"/>
                  </a:lnTo>
                  <a:lnTo>
                    <a:pt x="4735" y="21955"/>
                  </a:lnTo>
                  <a:lnTo>
                    <a:pt x="5084" y="22113"/>
                  </a:lnTo>
                  <a:lnTo>
                    <a:pt x="5433" y="22259"/>
                  </a:lnTo>
                  <a:lnTo>
                    <a:pt x="5781" y="22394"/>
                  </a:lnTo>
                  <a:lnTo>
                    <a:pt x="6141" y="22518"/>
                  </a:lnTo>
                  <a:lnTo>
                    <a:pt x="6512" y="22630"/>
                  </a:lnTo>
                  <a:lnTo>
                    <a:pt x="6884" y="22732"/>
                  </a:lnTo>
                  <a:lnTo>
                    <a:pt x="7255" y="22833"/>
                  </a:lnTo>
                  <a:lnTo>
                    <a:pt x="7637" y="22923"/>
                  </a:lnTo>
                  <a:lnTo>
                    <a:pt x="8031" y="23013"/>
                  </a:lnTo>
                  <a:lnTo>
                    <a:pt x="8413" y="23091"/>
                  </a:lnTo>
                  <a:lnTo>
                    <a:pt x="8818" y="23159"/>
                  </a:lnTo>
                  <a:lnTo>
                    <a:pt x="9212" y="23226"/>
                  </a:lnTo>
                  <a:lnTo>
                    <a:pt x="9617" y="23283"/>
                  </a:lnTo>
                  <a:lnTo>
                    <a:pt x="10449" y="23373"/>
                  </a:lnTo>
                  <a:lnTo>
                    <a:pt x="11281" y="23451"/>
                  </a:lnTo>
                  <a:lnTo>
                    <a:pt x="12136" y="23508"/>
                  </a:lnTo>
                  <a:lnTo>
                    <a:pt x="12136" y="23508"/>
                  </a:lnTo>
                  <a:lnTo>
                    <a:pt x="12372" y="23519"/>
                  </a:lnTo>
                  <a:lnTo>
                    <a:pt x="12620" y="23541"/>
                  </a:lnTo>
                  <a:lnTo>
                    <a:pt x="13137" y="23620"/>
                  </a:lnTo>
                  <a:lnTo>
                    <a:pt x="13688" y="23721"/>
                  </a:lnTo>
                  <a:lnTo>
                    <a:pt x="14284" y="23856"/>
                  </a:lnTo>
                  <a:lnTo>
                    <a:pt x="14903" y="24002"/>
                  </a:lnTo>
                  <a:lnTo>
                    <a:pt x="15544" y="24182"/>
                  </a:lnTo>
                  <a:lnTo>
                    <a:pt x="16219" y="24385"/>
                  </a:lnTo>
                  <a:lnTo>
                    <a:pt x="16905" y="24610"/>
                  </a:lnTo>
                  <a:lnTo>
                    <a:pt x="17614" y="24846"/>
                  </a:lnTo>
                  <a:lnTo>
                    <a:pt x="18345" y="25093"/>
                  </a:lnTo>
                  <a:lnTo>
                    <a:pt x="19087" y="25363"/>
                  </a:lnTo>
                  <a:lnTo>
                    <a:pt x="19841" y="25633"/>
                  </a:lnTo>
                  <a:lnTo>
                    <a:pt x="21359" y="26218"/>
                  </a:lnTo>
                  <a:lnTo>
                    <a:pt x="22900" y="26814"/>
                  </a:lnTo>
                  <a:lnTo>
                    <a:pt x="25903" y="28018"/>
                  </a:lnTo>
                  <a:lnTo>
                    <a:pt x="27331" y="28580"/>
                  </a:lnTo>
                  <a:lnTo>
                    <a:pt x="28670" y="29109"/>
                  </a:lnTo>
                  <a:lnTo>
                    <a:pt x="29907" y="29570"/>
                  </a:lnTo>
                  <a:lnTo>
                    <a:pt x="30492" y="29772"/>
                  </a:lnTo>
                  <a:lnTo>
                    <a:pt x="31032" y="29952"/>
                  </a:lnTo>
                  <a:lnTo>
                    <a:pt x="31527" y="30110"/>
                  </a:lnTo>
                  <a:lnTo>
                    <a:pt x="31988" y="30245"/>
                  </a:lnTo>
                  <a:lnTo>
                    <a:pt x="32415" y="30346"/>
                  </a:lnTo>
                  <a:lnTo>
                    <a:pt x="32786" y="30425"/>
                  </a:lnTo>
                  <a:lnTo>
                    <a:pt x="32786" y="30425"/>
                  </a:lnTo>
                  <a:lnTo>
                    <a:pt x="32933" y="30447"/>
                  </a:lnTo>
                  <a:lnTo>
                    <a:pt x="33079" y="30458"/>
                  </a:lnTo>
                  <a:lnTo>
                    <a:pt x="33225" y="30470"/>
                  </a:lnTo>
                  <a:lnTo>
                    <a:pt x="33382" y="30458"/>
                  </a:lnTo>
                  <a:lnTo>
                    <a:pt x="33529" y="30447"/>
                  </a:lnTo>
                  <a:lnTo>
                    <a:pt x="33675" y="30436"/>
                  </a:lnTo>
                  <a:lnTo>
                    <a:pt x="33832" y="30414"/>
                  </a:lnTo>
                  <a:lnTo>
                    <a:pt x="33979" y="30380"/>
                  </a:lnTo>
                  <a:lnTo>
                    <a:pt x="34125" y="30335"/>
                  </a:lnTo>
                  <a:lnTo>
                    <a:pt x="34271" y="30290"/>
                  </a:lnTo>
                  <a:lnTo>
                    <a:pt x="34563" y="30177"/>
                  </a:lnTo>
                  <a:lnTo>
                    <a:pt x="34856" y="30042"/>
                  </a:lnTo>
                  <a:lnTo>
                    <a:pt x="35137" y="29874"/>
                  </a:lnTo>
                  <a:lnTo>
                    <a:pt x="35418" y="29694"/>
                  </a:lnTo>
                  <a:lnTo>
                    <a:pt x="35677" y="29480"/>
                  </a:lnTo>
                  <a:lnTo>
                    <a:pt x="35936" y="29255"/>
                  </a:lnTo>
                  <a:lnTo>
                    <a:pt x="36183" y="29008"/>
                  </a:lnTo>
                  <a:lnTo>
                    <a:pt x="36408" y="28749"/>
                  </a:lnTo>
                  <a:lnTo>
                    <a:pt x="36622" y="28468"/>
                  </a:lnTo>
                  <a:lnTo>
                    <a:pt x="36824" y="28175"/>
                  </a:lnTo>
                  <a:lnTo>
                    <a:pt x="37004" y="27860"/>
                  </a:lnTo>
                  <a:lnTo>
                    <a:pt x="37173" y="27534"/>
                  </a:lnTo>
                  <a:lnTo>
                    <a:pt x="37308" y="27208"/>
                  </a:lnTo>
                  <a:lnTo>
                    <a:pt x="37432" y="26859"/>
                  </a:lnTo>
                  <a:lnTo>
                    <a:pt x="37521" y="26511"/>
                  </a:lnTo>
                  <a:lnTo>
                    <a:pt x="37600" y="26151"/>
                  </a:lnTo>
                  <a:lnTo>
                    <a:pt x="37623" y="25971"/>
                  </a:lnTo>
                  <a:lnTo>
                    <a:pt x="37645" y="25791"/>
                  </a:lnTo>
                  <a:lnTo>
                    <a:pt x="37656" y="25611"/>
                  </a:lnTo>
                  <a:lnTo>
                    <a:pt x="37656" y="25420"/>
                  </a:lnTo>
                  <a:lnTo>
                    <a:pt x="37656" y="25240"/>
                  </a:lnTo>
                  <a:lnTo>
                    <a:pt x="37645" y="25049"/>
                  </a:lnTo>
                  <a:lnTo>
                    <a:pt x="37634" y="24869"/>
                  </a:lnTo>
                  <a:lnTo>
                    <a:pt x="37600" y="24677"/>
                  </a:lnTo>
                  <a:lnTo>
                    <a:pt x="37566" y="24497"/>
                  </a:lnTo>
                  <a:lnTo>
                    <a:pt x="37533" y="24306"/>
                  </a:lnTo>
                  <a:lnTo>
                    <a:pt x="37476" y="24115"/>
                  </a:lnTo>
                  <a:lnTo>
                    <a:pt x="37420" y="23935"/>
                  </a:lnTo>
                  <a:lnTo>
                    <a:pt x="37353" y="23744"/>
                  </a:lnTo>
                  <a:lnTo>
                    <a:pt x="37274" y="23564"/>
                  </a:lnTo>
                  <a:lnTo>
                    <a:pt x="37184" y="23373"/>
                  </a:lnTo>
                  <a:lnTo>
                    <a:pt x="37094" y="23193"/>
                  </a:lnTo>
                  <a:lnTo>
                    <a:pt x="36993" y="23013"/>
                  </a:lnTo>
                  <a:lnTo>
                    <a:pt x="36880" y="22833"/>
                  </a:lnTo>
                  <a:lnTo>
                    <a:pt x="36745" y="22653"/>
                  </a:lnTo>
                  <a:lnTo>
                    <a:pt x="36622" y="22473"/>
                  </a:lnTo>
                  <a:lnTo>
                    <a:pt x="36475" y="22293"/>
                  </a:lnTo>
                  <a:lnTo>
                    <a:pt x="36318" y="22124"/>
                  </a:lnTo>
                  <a:lnTo>
                    <a:pt x="36318" y="22124"/>
                  </a:lnTo>
                  <a:lnTo>
                    <a:pt x="35688" y="21584"/>
                  </a:lnTo>
                  <a:lnTo>
                    <a:pt x="35025" y="21044"/>
                  </a:lnTo>
                  <a:lnTo>
                    <a:pt x="34327" y="20505"/>
                  </a:lnTo>
                  <a:lnTo>
                    <a:pt x="33607" y="19953"/>
                  </a:lnTo>
                  <a:lnTo>
                    <a:pt x="32865" y="19402"/>
                  </a:lnTo>
                  <a:lnTo>
                    <a:pt x="32100" y="18862"/>
                  </a:lnTo>
                  <a:lnTo>
                    <a:pt x="31313" y="18311"/>
                  </a:lnTo>
                  <a:lnTo>
                    <a:pt x="30503" y="17760"/>
                  </a:lnTo>
                  <a:lnTo>
                    <a:pt x="29671" y="17220"/>
                  </a:lnTo>
                  <a:lnTo>
                    <a:pt x="28827" y="16669"/>
                  </a:lnTo>
                  <a:lnTo>
                    <a:pt x="27961" y="16129"/>
                  </a:lnTo>
                  <a:lnTo>
                    <a:pt x="27084" y="15589"/>
                  </a:lnTo>
                  <a:lnTo>
                    <a:pt x="26195" y="15050"/>
                  </a:lnTo>
                  <a:lnTo>
                    <a:pt x="25296" y="14521"/>
                  </a:lnTo>
                  <a:lnTo>
                    <a:pt x="24373" y="13992"/>
                  </a:lnTo>
                  <a:lnTo>
                    <a:pt x="23451" y="13464"/>
                  </a:lnTo>
                  <a:lnTo>
                    <a:pt x="22529" y="12946"/>
                  </a:lnTo>
                  <a:lnTo>
                    <a:pt x="21584" y="12440"/>
                  </a:lnTo>
                  <a:lnTo>
                    <a:pt x="20650" y="11934"/>
                  </a:lnTo>
                  <a:lnTo>
                    <a:pt x="19706" y="11439"/>
                  </a:lnTo>
                  <a:lnTo>
                    <a:pt x="18761" y="10956"/>
                  </a:lnTo>
                  <a:lnTo>
                    <a:pt x="17805" y="10472"/>
                  </a:lnTo>
                  <a:lnTo>
                    <a:pt x="16860" y="10011"/>
                  </a:lnTo>
                  <a:lnTo>
                    <a:pt x="15927" y="9550"/>
                  </a:lnTo>
                  <a:lnTo>
                    <a:pt x="14982" y="9100"/>
                  </a:lnTo>
                  <a:lnTo>
                    <a:pt x="14048" y="8672"/>
                  </a:lnTo>
                  <a:lnTo>
                    <a:pt x="13126" y="8245"/>
                  </a:lnTo>
                  <a:lnTo>
                    <a:pt x="12215" y="7840"/>
                  </a:lnTo>
                  <a:lnTo>
                    <a:pt x="11304" y="7435"/>
                  </a:lnTo>
                  <a:lnTo>
                    <a:pt x="10415" y="7053"/>
                  </a:lnTo>
                  <a:lnTo>
                    <a:pt x="9527" y="6682"/>
                  </a:lnTo>
                  <a:lnTo>
                    <a:pt x="8661" y="6333"/>
                  </a:lnTo>
                  <a:lnTo>
                    <a:pt x="8661" y="6333"/>
                  </a:lnTo>
                  <a:lnTo>
                    <a:pt x="8515" y="6265"/>
                  </a:lnTo>
                  <a:lnTo>
                    <a:pt x="8368" y="6198"/>
                  </a:lnTo>
                  <a:lnTo>
                    <a:pt x="8233" y="6119"/>
                  </a:lnTo>
                  <a:lnTo>
                    <a:pt x="8098" y="6029"/>
                  </a:lnTo>
                  <a:lnTo>
                    <a:pt x="7975" y="5939"/>
                  </a:lnTo>
                  <a:lnTo>
                    <a:pt x="7851" y="5849"/>
                  </a:lnTo>
                  <a:lnTo>
                    <a:pt x="7727" y="5748"/>
                  </a:lnTo>
                  <a:lnTo>
                    <a:pt x="7615" y="5636"/>
                  </a:lnTo>
                  <a:lnTo>
                    <a:pt x="7401" y="5399"/>
                  </a:lnTo>
                  <a:lnTo>
                    <a:pt x="7199" y="5152"/>
                  </a:lnTo>
                  <a:lnTo>
                    <a:pt x="7007" y="4893"/>
                  </a:lnTo>
                  <a:lnTo>
                    <a:pt x="6827" y="4612"/>
                  </a:lnTo>
                  <a:lnTo>
                    <a:pt x="6670" y="4320"/>
                  </a:lnTo>
                  <a:lnTo>
                    <a:pt x="6524" y="4027"/>
                  </a:lnTo>
                  <a:lnTo>
                    <a:pt x="6378" y="3723"/>
                  </a:lnTo>
                  <a:lnTo>
                    <a:pt x="6254" y="3420"/>
                  </a:lnTo>
                  <a:lnTo>
                    <a:pt x="6130" y="3105"/>
                  </a:lnTo>
                  <a:lnTo>
                    <a:pt x="6018" y="2801"/>
                  </a:lnTo>
                  <a:lnTo>
                    <a:pt x="5815" y="2205"/>
                  </a:lnTo>
                  <a:lnTo>
                    <a:pt x="5624" y="1643"/>
                  </a:lnTo>
                  <a:lnTo>
                    <a:pt x="5444" y="1125"/>
                  </a:lnTo>
                  <a:lnTo>
                    <a:pt x="5365" y="900"/>
                  </a:lnTo>
                  <a:lnTo>
                    <a:pt x="5275" y="687"/>
                  </a:lnTo>
                  <a:lnTo>
                    <a:pt x="5185" y="507"/>
                  </a:lnTo>
                  <a:lnTo>
                    <a:pt x="5095" y="349"/>
                  </a:lnTo>
                  <a:lnTo>
                    <a:pt x="5005" y="214"/>
                  </a:lnTo>
                  <a:lnTo>
                    <a:pt x="4904" y="113"/>
                  </a:lnTo>
                  <a:lnTo>
                    <a:pt x="4859" y="68"/>
                  </a:lnTo>
                  <a:lnTo>
                    <a:pt x="4803" y="46"/>
                  </a:lnTo>
                  <a:lnTo>
                    <a:pt x="4747" y="23"/>
                  </a:lnTo>
                  <a:lnTo>
                    <a:pt x="4690" y="1"/>
                  </a:lnTo>
                  <a:lnTo>
                    <a:pt x="4634" y="1"/>
                  </a:lnTo>
                  <a:lnTo>
                    <a:pt x="4578" y="12"/>
                  </a:lnTo>
                  <a:lnTo>
                    <a:pt x="4510" y="23"/>
                  </a:lnTo>
                  <a:lnTo>
                    <a:pt x="4454" y="57"/>
                  </a:lnTo>
                  <a:lnTo>
                    <a:pt x="4387" y="91"/>
                  </a:lnTo>
                  <a:lnTo>
                    <a:pt x="4319" y="136"/>
                  </a:lnTo>
                  <a:lnTo>
                    <a:pt x="4252" y="192"/>
                  </a:lnTo>
                  <a:lnTo>
                    <a:pt x="4173" y="271"/>
                  </a:lnTo>
                  <a:lnTo>
                    <a:pt x="4173" y="271"/>
                  </a:lnTo>
                  <a:lnTo>
                    <a:pt x="4027" y="428"/>
                  </a:lnTo>
                  <a:lnTo>
                    <a:pt x="3869" y="597"/>
                  </a:lnTo>
                  <a:lnTo>
                    <a:pt x="3723" y="788"/>
                  </a:lnTo>
                  <a:lnTo>
                    <a:pt x="3577" y="990"/>
                  </a:lnTo>
                  <a:lnTo>
                    <a:pt x="3442" y="1204"/>
                  </a:lnTo>
                  <a:lnTo>
                    <a:pt x="3296" y="1429"/>
                  </a:lnTo>
                  <a:lnTo>
                    <a:pt x="3150" y="1665"/>
                  </a:lnTo>
                  <a:lnTo>
                    <a:pt x="3015" y="1913"/>
                  </a:lnTo>
                  <a:lnTo>
                    <a:pt x="2745" y="2441"/>
                  </a:lnTo>
                  <a:lnTo>
                    <a:pt x="2486" y="3004"/>
                  </a:lnTo>
                  <a:lnTo>
                    <a:pt x="2238" y="3600"/>
                  </a:lnTo>
                  <a:lnTo>
                    <a:pt x="1991" y="4230"/>
                  </a:lnTo>
                  <a:lnTo>
                    <a:pt x="1766" y="4882"/>
                  </a:lnTo>
                  <a:lnTo>
                    <a:pt x="1541" y="5568"/>
                  </a:lnTo>
                  <a:lnTo>
                    <a:pt x="1339" y="6265"/>
                  </a:lnTo>
                  <a:lnTo>
                    <a:pt x="1136" y="6974"/>
                  </a:lnTo>
                  <a:lnTo>
                    <a:pt x="956" y="7705"/>
                  </a:lnTo>
                  <a:lnTo>
                    <a:pt x="788" y="8436"/>
                  </a:lnTo>
                  <a:lnTo>
                    <a:pt x="641" y="9178"/>
                  </a:lnTo>
                  <a:lnTo>
                    <a:pt x="495" y="9921"/>
                  </a:lnTo>
                  <a:lnTo>
                    <a:pt x="371" y="10663"/>
                  </a:lnTo>
                  <a:lnTo>
                    <a:pt x="270" y="11394"/>
                  </a:lnTo>
                  <a:lnTo>
                    <a:pt x="180" y="12125"/>
                  </a:lnTo>
                  <a:lnTo>
                    <a:pt x="101" y="12834"/>
                  </a:lnTo>
                  <a:lnTo>
                    <a:pt x="56" y="13531"/>
                  </a:lnTo>
                  <a:lnTo>
                    <a:pt x="12" y="14206"/>
                  </a:lnTo>
                  <a:lnTo>
                    <a:pt x="0" y="14847"/>
                  </a:lnTo>
                  <a:lnTo>
                    <a:pt x="0" y="15477"/>
                  </a:lnTo>
                  <a:lnTo>
                    <a:pt x="23" y="16062"/>
                  </a:lnTo>
                  <a:lnTo>
                    <a:pt x="68" y="16613"/>
                  </a:lnTo>
                  <a:lnTo>
                    <a:pt x="101" y="16872"/>
                  </a:lnTo>
                  <a:lnTo>
                    <a:pt x="135" y="17130"/>
                  </a:lnTo>
                  <a:lnTo>
                    <a:pt x="180" y="17367"/>
                  </a:lnTo>
                  <a:lnTo>
                    <a:pt x="225" y="17603"/>
                  </a:lnTo>
                  <a:lnTo>
                    <a:pt x="281" y="17816"/>
                  </a:lnTo>
                  <a:lnTo>
                    <a:pt x="338" y="18030"/>
                  </a:lnTo>
                  <a:lnTo>
                    <a:pt x="405" y="18221"/>
                  </a:lnTo>
                  <a:lnTo>
                    <a:pt x="473" y="18401"/>
                  </a:lnTo>
                  <a:lnTo>
                    <a:pt x="551" y="18570"/>
                  </a:lnTo>
                  <a:lnTo>
                    <a:pt x="630" y="18727"/>
                  </a:lnTo>
                  <a:lnTo>
                    <a:pt x="720" y="18862"/>
                  </a:lnTo>
                  <a:lnTo>
                    <a:pt x="810" y="18986"/>
                  </a:lnTo>
                  <a:lnTo>
                    <a:pt x="810" y="18986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3;p36">
              <a:extLst>
                <a:ext uri="{FF2B5EF4-FFF2-40B4-BE49-F238E27FC236}">
                  <a16:creationId xmlns:a16="http://schemas.microsoft.com/office/drawing/2014/main" id="{DC37E285-D8CC-9E74-D905-C612D40BC68A}"/>
                </a:ext>
              </a:extLst>
            </p:cNvPr>
            <p:cNvSpPr/>
            <p:nvPr/>
          </p:nvSpPr>
          <p:spPr>
            <a:xfrm>
              <a:off x="2110225" y="1727550"/>
              <a:ext cx="472400" cy="1136300"/>
            </a:xfrm>
            <a:custGeom>
              <a:avLst/>
              <a:gdLst/>
              <a:ahLst/>
              <a:cxnLst/>
              <a:rect l="l" t="t" r="r" b="b"/>
              <a:pathLst>
                <a:path w="18896" h="45452" extrusionOk="0">
                  <a:moveTo>
                    <a:pt x="293" y="5185"/>
                  </a:moveTo>
                  <a:lnTo>
                    <a:pt x="293" y="5185"/>
                  </a:lnTo>
                  <a:lnTo>
                    <a:pt x="214" y="5714"/>
                  </a:lnTo>
                  <a:lnTo>
                    <a:pt x="135" y="6231"/>
                  </a:lnTo>
                  <a:lnTo>
                    <a:pt x="79" y="6738"/>
                  </a:lnTo>
                  <a:lnTo>
                    <a:pt x="45" y="7244"/>
                  </a:lnTo>
                  <a:lnTo>
                    <a:pt x="11" y="7739"/>
                  </a:lnTo>
                  <a:lnTo>
                    <a:pt x="0" y="8222"/>
                  </a:lnTo>
                  <a:lnTo>
                    <a:pt x="0" y="8706"/>
                  </a:lnTo>
                  <a:lnTo>
                    <a:pt x="11" y="9190"/>
                  </a:lnTo>
                  <a:lnTo>
                    <a:pt x="34" y="9662"/>
                  </a:lnTo>
                  <a:lnTo>
                    <a:pt x="79" y="10134"/>
                  </a:lnTo>
                  <a:lnTo>
                    <a:pt x="124" y="10595"/>
                  </a:lnTo>
                  <a:lnTo>
                    <a:pt x="180" y="11057"/>
                  </a:lnTo>
                  <a:lnTo>
                    <a:pt x="248" y="11518"/>
                  </a:lnTo>
                  <a:lnTo>
                    <a:pt x="326" y="11968"/>
                  </a:lnTo>
                  <a:lnTo>
                    <a:pt x="416" y="12418"/>
                  </a:lnTo>
                  <a:lnTo>
                    <a:pt x="506" y="12867"/>
                  </a:lnTo>
                  <a:lnTo>
                    <a:pt x="608" y="13306"/>
                  </a:lnTo>
                  <a:lnTo>
                    <a:pt x="720" y="13756"/>
                  </a:lnTo>
                  <a:lnTo>
                    <a:pt x="956" y="14633"/>
                  </a:lnTo>
                  <a:lnTo>
                    <a:pt x="1226" y="15499"/>
                  </a:lnTo>
                  <a:lnTo>
                    <a:pt x="1507" y="16365"/>
                  </a:lnTo>
                  <a:lnTo>
                    <a:pt x="1800" y="17231"/>
                  </a:lnTo>
                  <a:lnTo>
                    <a:pt x="2092" y="18097"/>
                  </a:lnTo>
                  <a:lnTo>
                    <a:pt x="2711" y="19841"/>
                  </a:lnTo>
                  <a:lnTo>
                    <a:pt x="2711" y="19841"/>
                  </a:lnTo>
                  <a:lnTo>
                    <a:pt x="2857" y="20324"/>
                  </a:lnTo>
                  <a:lnTo>
                    <a:pt x="3003" y="20842"/>
                  </a:lnTo>
                  <a:lnTo>
                    <a:pt x="3127" y="21393"/>
                  </a:lnTo>
                  <a:lnTo>
                    <a:pt x="3251" y="21978"/>
                  </a:lnTo>
                  <a:lnTo>
                    <a:pt x="3352" y="22585"/>
                  </a:lnTo>
                  <a:lnTo>
                    <a:pt x="3442" y="23215"/>
                  </a:lnTo>
                  <a:lnTo>
                    <a:pt x="3521" y="23867"/>
                  </a:lnTo>
                  <a:lnTo>
                    <a:pt x="3599" y="24542"/>
                  </a:lnTo>
                  <a:lnTo>
                    <a:pt x="3667" y="25240"/>
                  </a:lnTo>
                  <a:lnTo>
                    <a:pt x="3723" y="25948"/>
                  </a:lnTo>
                  <a:lnTo>
                    <a:pt x="3768" y="26668"/>
                  </a:lnTo>
                  <a:lnTo>
                    <a:pt x="3802" y="27399"/>
                  </a:lnTo>
                  <a:lnTo>
                    <a:pt x="3869" y="28884"/>
                  </a:lnTo>
                  <a:lnTo>
                    <a:pt x="3903" y="30380"/>
                  </a:lnTo>
                  <a:lnTo>
                    <a:pt x="3925" y="31853"/>
                  </a:lnTo>
                  <a:lnTo>
                    <a:pt x="3937" y="33304"/>
                  </a:lnTo>
                  <a:lnTo>
                    <a:pt x="3937" y="36037"/>
                  </a:lnTo>
                  <a:lnTo>
                    <a:pt x="3937" y="37274"/>
                  </a:lnTo>
                  <a:lnTo>
                    <a:pt x="3948" y="38399"/>
                  </a:lnTo>
                  <a:lnTo>
                    <a:pt x="3970" y="39400"/>
                  </a:lnTo>
                  <a:lnTo>
                    <a:pt x="3993" y="39839"/>
                  </a:lnTo>
                  <a:lnTo>
                    <a:pt x="4015" y="40232"/>
                  </a:lnTo>
                  <a:lnTo>
                    <a:pt x="4015" y="40232"/>
                  </a:lnTo>
                  <a:lnTo>
                    <a:pt x="4038" y="40513"/>
                  </a:lnTo>
                  <a:lnTo>
                    <a:pt x="4072" y="40772"/>
                  </a:lnTo>
                  <a:lnTo>
                    <a:pt x="4117" y="41031"/>
                  </a:lnTo>
                  <a:lnTo>
                    <a:pt x="4162" y="41290"/>
                  </a:lnTo>
                  <a:lnTo>
                    <a:pt x="4218" y="41537"/>
                  </a:lnTo>
                  <a:lnTo>
                    <a:pt x="4285" y="41773"/>
                  </a:lnTo>
                  <a:lnTo>
                    <a:pt x="4364" y="42009"/>
                  </a:lnTo>
                  <a:lnTo>
                    <a:pt x="4443" y="42246"/>
                  </a:lnTo>
                  <a:lnTo>
                    <a:pt x="4533" y="42459"/>
                  </a:lnTo>
                  <a:lnTo>
                    <a:pt x="4623" y="42684"/>
                  </a:lnTo>
                  <a:lnTo>
                    <a:pt x="4724" y="42887"/>
                  </a:lnTo>
                  <a:lnTo>
                    <a:pt x="4837" y="43089"/>
                  </a:lnTo>
                  <a:lnTo>
                    <a:pt x="4949" y="43280"/>
                  </a:lnTo>
                  <a:lnTo>
                    <a:pt x="5073" y="43472"/>
                  </a:lnTo>
                  <a:lnTo>
                    <a:pt x="5196" y="43651"/>
                  </a:lnTo>
                  <a:lnTo>
                    <a:pt x="5320" y="43820"/>
                  </a:lnTo>
                  <a:lnTo>
                    <a:pt x="5466" y="43989"/>
                  </a:lnTo>
                  <a:lnTo>
                    <a:pt x="5601" y="44146"/>
                  </a:lnTo>
                  <a:lnTo>
                    <a:pt x="5748" y="44293"/>
                  </a:lnTo>
                  <a:lnTo>
                    <a:pt x="5905" y="44428"/>
                  </a:lnTo>
                  <a:lnTo>
                    <a:pt x="6062" y="44563"/>
                  </a:lnTo>
                  <a:lnTo>
                    <a:pt x="6220" y="44686"/>
                  </a:lnTo>
                  <a:lnTo>
                    <a:pt x="6389" y="44799"/>
                  </a:lnTo>
                  <a:lnTo>
                    <a:pt x="6557" y="44900"/>
                  </a:lnTo>
                  <a:lnTo>
                    <a:pt x="6726" y="45001"/>
                  </a:lnTo>
                  <a:lnTo>
                    <a:pt x="6906" y="45091"/>
                  </a:lnTo>
                  <a:lnTo>
                    <a:pt x="7086" y="45170"/>
                  </a:lnTo>
                  <a:lnTo>
                    <a:pt x="7266" y="45237"/>
                  </a:lnTo>
                  <a:lnTo>
                    <a:pt x="7446" y="45294"/>
                  </a:lnTo>
                  <a:lnTo>
                    <a:pt x="7626" y="45350"/>
                  </a:lnTo>
                  <a:lnTo>
                    <a:pt x="7817" y="45384"/>
                  </a:lnTo>
                  <a:lnTo>
                    <a:pt x="8008" y="45417"/>
                  </a:lnTo>
                  <a:lnTo>
                    <a:pt x="8199" y="45440"/>
                  </a:lnTo>
                  <a:lnTo>
                    <a:pt x="8391" y="45451"/>
                  </a:lnTo>
                  <a:lnTo>
                    <a:pt x="8593" y="45451"/>
                  </a:lnTo>
                  <a:lnTo>
                    <a:pt x="8784" y="45440"/>
                  </a:lnTo>
                  <a:lnTo>
                    <a:pt x="8976" y="45417"/>
                  </a:lnTo>
                  <a:lnTo>
                    <a:pt x="9178" y="45395"/>
                  </a:lnTo>
                  <a:lnTo>
                    <a:pt x="9369" y="45350"/>
                  </a:lnTo>
                  <a:lnTo>
                    <a:pt x="9572" y="45294"/>
                  </a:lnTo>
                  <a:lnTo>
                    <a:pt x="9763" y="45226"/>
                  </a:lnTo>
                  <a:lnTo>
                    <a:pt x="9965" y="45159"/>
                  </a:lnTo>
                  <a:lnTo>
                    <a:pt x="10157" y="45069"/>
                  </a:lnTo>
                  <a:lnTo>
                    <a:pt x="10348" y="44967"/>
                  </a:lnTo>
                  <a:lnTo>
                    <a:pt x="10539" y="44866"/>
                  </a:lnTo>
                  <a:lnTo>
                    <a:pt x="10730" y="44742"/>
                  </a:lnTo>
                  <a:lnTo>
                    <a:pt x="10921" y="44608"/>
                  </a:lnTo>
                  <a:lnTo>
                    <a:pt x="11113" y="44461"/>
                  </a:lnTo>
                  <a:lnTo>
                    <a:pt x="11304" y="44304"/>
                  </a:lnTo>
                  <a:lnTo>
                    <a:pt x="11484" y="44135"/>
                  </a:lnTo>
                  <a:lnTo>
                    <a:pt x="11664" y="43955"/>
                  </a:lnTo>
                  <a:lnTo>
                    <a:pt x="11844" y="43753"/>
                  </a:lnTo>
                  <a:lnTo>
                    <a:pt x="12012" y="43550"/>
                  </a:lnTo>
                  <a:lnTo>
                    <a:pt x="12192" y="43325"/>
                  </a:lnTo>
                  <a:lnTo>
                    <a:pt x="12361" y="43100"/>
                  </a:lnTo>
                  <a:lnTo>
                    <a:pt x="12518" y="42853"/>
                  </a:lnTo>
                  <a:lnTo>
                    <a:pt x="12687" y="42594"/>
                  </a:lnTo>
                  <a:lnTo>
                    <a:pt x="12845" y="42313"/>
                  </a:lnTo>
                  <a:lnTo>
                    <a:pt x="12991" y="42032"/>
                  </a:lnTo>
                  <a:lnTo>
                    <a:pt x="13137" y="41728"/>
                  </a:lnTo>
                  <a:lnTo>
                    <a:pt x="13283" y="41413"/>
                  </a:lnTo>
                  <a:lnTo>
                    <a:pt x="13418" y="41087"/>
                  </a:lnTo>
                  <a:lnTo>
                    <a:pt x="13553" y="40738"/>
                  </a:lnTo>
                  <a:lnTo>
                    <a:pt x="13677" y="40390"/>
                  </a:lnTo>
                  <a:lnTo>
                    <a:pt x="13677" y="40390"/>
                  </a:lnTo>
                  <a:lnTo>
                    <a:pt x="13958" y="39546"/>
                  </a:lnTo>
                  <a:lnTo>
                    <a:pt x="14239" y="38669"/>
                  </a:lnTo>
                  <a:lnTo>
                    <a:pt x="14509" y="37769"/>
                  </a:lnTo>
                  <a:lnTo>
                    <a:pt x="14768" y="36847"/>
                  </a:lnTo>
                  <a:lnTo>
                    <a:pt x="15027" y="35891"/>
                  </a:lnTo>
                  <a:lnTo>
                    <a:pt x="15285" y="34924"/>
                  </a:lnTo>
                  <a:lnTo>
                    <a:pt x="15533" y="33934"/>
                  </a:lnTo>
                  <a:lnTo>
                    <a:pt x="15769" y="32921"/>
                  </a:lnTo>
                  <a:lnTo>
                    <a:pt x="16005" y="31898"/>
                  </a:lnTo>
                  <a:lnTo>
                    <a:pt x="16230" y="30852"/>
                  </a:lnTo>
                  <a:lnTo>
                    <a:pt x="16455" y="29806"/>
                  </a:lnTo>
                  <a:lnTo>
                    <a:pt x="16669" y="28726"/>
                  </a:lnTo>
                  <a:lnTo>
                    <a:pt x="16871" y="27646"/>
                  </a:lnTo>
                  <a:lnTo>
                    <a:pt x="17062" y="26555"/>
                  </a:lnTo>
                  <a:lnTo>
                    <a:pt x="17254" y="25464"/>
                  </a:lnTo>
                  <a:lnTo>
                    <a:pt x="17434" y="24351"/>
                  </a:lnTo>
                  <a:lnTo>
                    <a:pt x="17602" y="23249"/>
                  </a:lnTo>
                  <a:lnTo>
                    <a:pt x="17760" y="22135"/>
                  </a:lnTo>
                  <a:lnTo>
                    <a:pt x="17917" y="21022"/>
                  </a:lnTo>
                  <a:lnTo>
                    <a:pt x="18052" y="19897"/>
                  </a:lnTo>
                  <a:lnTo>
                    <a:pt x="18187" y="18784"/>
                  </a:lnTo>
                  <a:lnTo>
                    <a:pt x="18311" y="17670"/>
                  </a:lnTo>
                  <a:lnTo>
                    <a:pt x="18423" y="16568"/>
                  </a:lnTo>
                  <a:lnTo>
                    <a:pt x="18525" y="15466"/>
                  </a:lnTo>
                  <a:lnTo>
                    <a:pt x="18615" y="14363"/>
                  </a:lnTo>
                  <a:lnTo>
                    <a:pt x="18682" y="13284"/>
                  </a:lnTo>
                  <a:lnTo>
                    <a:pt x="18750" y="12204"/>
                  </a:lnTo>
                  <a:lnTo>
                    <a:pt x="18806" y="11135"/>
                  </a:lnTo>
                  <a:lnTo>
                    <a:pt x="18851" y="10089"/>
                  </a:lnTo>
                  <a:lnTo>
                    <a:pt x="18873" y="9055"/>
                  </a:lnTo>
                  <a:lnTo>
                    <a:pt x="18884" y="8031"/>
                  </a:lnTo>
                  <a:lnTo>
                    <a:pt x="18896" y="7030"/>
                  </a:lnTo>
                  <a:lnTo>
                    <a:pt x="18896" y="7030"/>
                  </a:lnTo>
                  <a:lnTo>
                    <a:pt x="18873" y="6513"/>
                  </a:lnTo>
                  <a:lnTo>
                    <a:pt x="18839" y="6029"/>
                  </a:lnTo>
                  <a:lnTo>
                    <a:pt x="18772" y="5557"/>
                  </a:lnTo>
                  <a:lnTo>
                    <a:pt x="18682" y="5107"/>
                  </a:lnTo>
                  <a:lnTo>
                    <a:pt x="18570" y="4679"/>
                  </a:lnTo>
                  <a:lnTo>
                    <a:pt x="18513" y="4477"/>
                  </a:lnTo>
                  <a:lnTo>
                    <a:pt x="18446" y="4274"/>
                  </a:lnTo>
                  <a:lnTo>
                    <a:pt x="18288" y="3892"/>
                  </a:lnTo>
                  <a:lnTo>
                    <a:pt x="18120" y="3532"/>
                  </a:lnTo>
                  <a:lnTo>
                    <a:pt x="17917" y="3183"/>
                  </a:lnTo>
                  <a:lnTo>
                    <a:pt x="17715" y="2868"/>
                  </a:lnTo>
                  <a:lnTo>
                    <a:pt x="17479" y="2565"/>
                  </a:lnTo>
                  <a:lnTo>
                    <a:pt x="17231" y="2272"/>
                  </a:lnTo>
                  <a:lnTo>
                    <a:pt x="16972" y="2002"/>
                  </a:lnTo>
                  <a:lnTo>
                    <a:pt x="16691" y="1755"/>
                  </a:lnTo>
                  <a:lnTo>
                    <a:pt x="16399" y="1530"/>
                  </a:lnTo>
                  <a:lnTo>
                    <a:pt x="16095" y="1316"/>
                  </a:lnTo>
                  <a:lnTo>
                    <a:pt x="15769" y="1125"/>
                  </a:lnTo>
                  <a:lnTo>
                    <a:pt x="15443" y="945"/>
                  </a:lnTo>
                  <a:lnTo>
                    <a:pt x="15094" y="776"/>
                  </a:lnTo>
                  <a:lnTo>
                    <a:pt x="14745" y="630"/>
                  </a:lnTo>
                  <a:lnTo>
                    <a:pt x="14374" y="507"/>
                  </a:lnTo>
                  <a:lnTo>
                    <a:pt x="14003" y="394"/>
                  </a:lnTo>
                  <a:lnTo>
                    <a:pt x="13621" y="293"/>
                  </a:lnTo>
                  <a:lnTo>
                    <a:pt x="13227" y="203"/>
                  </a:lnTo>
                  <a:lnTo>
                    <a:pt x="12833" y="135"/>
                  </a:lnTo>
                  <a:lnTo>
                    <a:pt x="12428" y="79"/>
                  </a:lnTo>
                  <a:lnTo>
                    <a:pt x="12012" y="45"/>
                  </a:lnTo>
                  <a:lnTo>
                    <a:pt x="11607" y="12"/>
                  </a:lnTo>
                  <a:lnTo>
                    <a:pt x="11180" y="0"/>
                  </a:lnTo>
                  <a:lnTo>
                    <a:pt x="10764" y="0"/>
                  </a:lnTo>
                  <a:lnTo>
                    <a:pt x="10348" y="12"/>
                  </a:lnTo>
                  <a:lnTo>
                    <a:pt x="9920" y="34"/>
                  </a:lnTo>
                  <a:lnTo>
                    <a:pt x="9493" y="68"/>
                  </a:lnTo>
                  <a:lnTo>
                    <a:pt x="9066" y="113"/>
                  </a:lnTo>
                  <a:lnTo>
                    <a:pt x="8649" y="169"/>
                  </a:lnTo>
                  <a:lnTo>
                    <a:pt x="8222" y="248"/>
                  </a:lnTo>
                  <a:lnTo>
                    <a:pt x="7806" y="327"/>
                  </a:lnTo>
                  <a:lnTo>
                    <a:pt x="7390" y="417"/>
                  </a:lnTo>
                  <a:lnTo>
                    <a:pt x="6974" y="507"/>
                  </a:lnTo>
                  <a:lnTo>
                    <a:pt x="6569" y="619"/>
                  </a:lnTo>
                  <a:lnTo>
                    <a:pt x="6164" y="743"/>
                  </a:lnTo>
                  <a:lnTo>
                    <a:pt x="5770" y="866"/>
                  </a:lnTo>
                  <a:lnTo>
                    <a:pt x="5388" y="1001"/>
                  </a:lnTo>
                  <a:lnTo>
                    <a:pt x="5005" y="1148"/>
                  </a:lnTo>
                  <a:lnTo>
                    <a:pt x="4634" y="1294"/>
                  </a:lnTo>
                  <a:lnTo>
                    <a:pt x="4274" y="1451"/>
                  </a:lnTo>
                  <a:lnTo>
                    <a:pt x="3925" y="1620"/>
                  </a:lnTo>
                  <a:lnTo>
                    <a:pt x="3577" y="1789"/>
                  </a:lnTo>
                  <a:lnTo>
                    <a:pt x="3251" y="1969"/>
                  </a:lnTo>
                  <a:lnTo>
                    <a:pt x="2936" y="2149"/>
                  </a:lnTo>
                  <a:lnTo>
                    <a:pt x="2632" y="2340"/>
                  </a:lnTo>
                  <a:lnTo>
                    <a:pt x="2351" y="2542"/>
                  </a:lnTo>
                  <a:lnTo>
                    <a:pt x="2081" y="2745"/>
                  </a:lnTo>
                  <a:lnTo>
                    <a:pt x="1822" y="2947"/>
                  </a:lnTo>
                  <a:lnTo>
                    <a:pt x="1575" y="3161"/>
                  </a:lnTo>
                  <a:lnTo>
                    <a:pt x="1361" y="3375"/>
                  </a:lnTo>
                  <a:lnTo>
                    <a:pt x="1147" y="3588"/>
                  </a:lnTo>
                  <a:lnTo>
                    <a:pt x="967" y="3813"/>
                  </a:lnTo>
                  <a:lnTo>
                    <a:pt x="799" y="4038"/>
                  </a:lnTo>
                  <a:lnTo>
                    <a:pt x="652" y="4263"/>
                  </a:lnTo>
                  <a:lnTo>
                    <a:pt x="529" y="4488"/>
                  </a:lnTo>
                  <a:lnTo>
                    <a:pt x="428" y="4724"/>
                  </a:lnTo>
                  <a:lnTo>
                    <a:pt x="349" y="4960"/>
                  </a:lnTo>
                  <a:lnTo>
                    <a:pt x="293" y="5185"/>
                  </a:lnTo>
                  <a:lnTo>
                    <a:pt x="293" y="5185"/>
                  </a:lnTo>
                  <a:close/>
                </a:path>
              </a:pathLst>
            </a:custGeom>
            <a:solidFill>
              <a:srgbClr val="73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4;p36">
              <a:extLst>
                <a:ext uri="{FF2B5EF4-FFF2-40B4-BE49-F238E27FC236}">
                  <a16:creationId xmlns:a16="http://schemas.microsoft.com/office/drawing/2014/main" id="{5C2A1759-1EDE-6155-AC46-7B95E160778D}"/>
                </a:ext>
              </a:extLst>
            </p:cNvPr>
            <p:cNvSpPr/>
            <p:nvPr/>
          </p:nvSpPr>
          <p:spPr>
            <a:xfrm>
              <a:off x="2086325" y="942750"/>
              <a:ext cx="521050" cy="1016800"/>
            </a:xfrm>
            <a:custGeom>
              <a:avLst/>
              <a:gdLst/>
              <a:ahLst/>
              <a:cxnLst/>
              <a:rect l="l" t="t" r="r" b="b"/>
              <a:pathLst>
                <a:path w="20842" h="40672" extrusionOk="0">
                  <a:moveTo>
                    <a:pt x="5894" y="1"/>
                  </a:moveTo>
                  <a:lnTo>
                    <a:pt x="5894" y="1"/>
                  </a:lnTo>
                  <a:lnTo>
                    <a:pt x="5545" y="597"/>
                  </a:lnTo>
                  <a:lnTo>
                    <a:pt x="5219" y="1193"/>
                  </a:lnTo>
                  <a:lnTo>
                    <a:pt x="4904" y="1789"/>
                  </a:lnTo>
                  <a:lnTo>
                    <a:pt x="4600" y="2397"/>
                  </a:lnTo>
                  <a:lnTo>
                    <a:pt x="4330" y="3004"/>
                  </a:lnTo>
                  <a:lnTo>
                    <a:pt x="4060" y="3611"/>
                  </a:lnTo>
                  <a:lnTo>
                    <a:pt x="3813" y="4230"/>
                  </a:lnTo>
                  <a:lnTo>
                    <a:pt x="3577" y="4837"/>
                  </a:lnTo>
                  <a:lnTo>
                    <a:pt x="3363" y="5456"/>
                  </a:lnTo>
                  <a:lnTo>
                    <a:pt x="3161" y="6075"/>
                  </a:lnTo>
                  <a:lnTo>
                    <a:pt x="2969" y="6704"/>
                  </a:lnTo>
                  <a:lnTo>
                    <a:pt x="2789" y="7323"/>
                  </a:lnTo>
                  <a:lnTo>
                    <a:pt x="2621" y="7953"/>
                  </a:lnTo>
                  <a:lnTo>
                    <a:pt x="2463" y="8571"/>
                  </a:lnTo>
                  <a:lnTo>
                    <a:pt x="2328" y="9201"/>
                  </a:lnTo>
                  <a:lnTo>
                    <a:pt x="2193" y="9831"/>
                  </a:lnTo>
                  <a:lnTo>
                    <a:pt x="2070" y="10461"/>
                  </a:lnTo>
                  <a:lnTo>
                    <a:pt x="1957" y="11091"/>
                  </a:lnTo>
                  <a:lnTo>
                    <a:pt x="1867" y="11721"/>
                  </a:lnTo>
                  <a:lnTo>
                    <a:pt x="1766" y="12351"/>
                  </a:lnTo>
                  <a:lnTo>
                    <a:pt x="1687" y="12980"/>
                  </a:lnTo>
                  <a:lnTo>
                    <a:pt x="1620" y="13610"/>
                  </a:lnTo>
                  <a:lnTo>
                    <a:pt x="1552" y="14240"/>
                  </a:lnTo>
                  <a:lnTo>
                    <a:pt x="1485" y="14870"/>
                  </a:lnTo>
                  <a:lnTo>
                    <a:pt x="1395" y="16118"/>
                  </a:lnTo>
                  <a:lnTo>
                    <a:pt x="1316" y="17367"/>
                  </a:lnTo>
                  <a:lnTo>
                    <a:pt x="1271" y="18615"/>
                  </a:lnTo>
                  <a:lnTo>
                    <a:pt x="1237" y="19841"/>
                  </a:lnTo>
                  <a:lnTo>
                    <a:pt x="1215" y="21067"/>
                  </a:lnTo>
                  <a:lnTo>
                    <a:pt x="1204" y="22282"/>
                  </a:lnTo>
                  <a:lnTo>
                    <a:pt x="1192" y="24666"/>
                  </a:lnTo>
                  <a:lnTo>
                    <a:pt x="1181" y="26983"/>
                  </a:lnTo>
                  <a:lnTo>
                    <a:pt x="1170" y="28119"/>
                  </a:lnTo>
                  <a:lnTo>
                    <a:pt x="1136" y="29233"/>
                  </a:lnTo>
                  <a:lnTo>
                    <a:pt x="1091" y="30313"/>
                  </a:lnTo>
                  <a:lnTo>
                    <a:pt x="1024" y="31381"/>
                  </a:lnTo>
                  <a:lnTo>
                    <a:pt x="979" y="31899"/>
                  </a:lnTo>
                  <a:lnTo>
                    <a:pt x="934" y="32416"/>
                  </a:lnTo>
                  <a:lnTo>
                    <a:pt x="877" y="32922"/>
                  </a:lnTo>
                  <a:lnTo>
                    <a:pt x="810" y="33417"/>
                  </a:lnTo>
                  <a:lnTo>
                    <a:pt x="742" y="33912"/>
                  </a:lnTo>
                  <a:lnTo>
                    <a:pt x="664" y="34395"/>
                  </a:lnTo>
                  <a:lnTo>
                    <a:pt x="585" y="34879"/>
                  </a:lnTo>
                  <a:lnTo>
                    <a:pt x="484" y="35351"/>
                  </a:lnTo>
                  <a:lnTo>
                    <a:pt x="383" y="35813"/>
                  </a:lnTo>
                  <a:lnTo>
                    <a:pt x="259" y="36263"/>
                  </a:lnTo>
                  <a:lnTo>
                    <a:pt x="135" y="36712"/>
                  </a:lnTo>
                  <a:lnTo>
                    <a:pt x="0" y="37140"/>
                  </a:lnTo>
                  <a:lnTo>
                    <a:pt x="0" y="37140"/>
                  </a:lnTo>
                  <a:lnTo>
                    <a:pt x="473" y="37432"/>
                  </a:lnTo>
                  <a:lnTo>
                    <a:pt x="967" y="37702"/>
                  </a:lnTo>
                  <a:lnTo>
                    <a:pt x="1496" y="37961"/>
                  </a:lnTo>
                  <a:lnTo>
                    <a:pt x="2047" y="38208"/>
                  </a:lnTo>
                  <a:lnTo>
                    <a:pt x="2621" y="38445"/>
                  </a:lnTo>
                  <a:lnTo>
                    <a:pt x="3228" y="38669"/>
                  </a:lnTo>
                  <a:lnTo>
                    <a:pt x="3847" y="38883"/>
                  </a:lnTo>
                  <a:lnTo>
                    <a:pt x="4488" y="39086"/>
                  </a:lnTo>
                  <a:lnTo>
                    <a:pt x="5151" y="39277"/>
                  </a:lnTo>
                  <a:lnTo>
                    <a:pt x="5826" y="39457"/>
                  </a:lnTo>
                  <a:lnTo>
                    <a:pt x="6512" y="39625"/>
                  </a:lnTo>
                  <a:lnTo>
                    <a:pt x="7210" y="39772"/>
                  </a:lnTo>
                  <a:lnTo>
                    <a:pt x="7918" y="39918"/>
                  </a:lnTo>
                  <a:lnTo>
                    <a:pt x="8638" y="40042"/>
                  </a:lnTo>
                  <a:lnTo>
                    <a:pt x="9369" y="40165"/>
                  </a:lnTo>
                  <a:lnTo>
                    <a:pt x="10100" y="40267"/>
                  </a:lnTo>
                  <a:lnTo>
                    <a:pt x="10831" y="40368"/>
                  </a:lnTo>
                  <a:lnTo>
                    <a:pt x="11562" y="40447"/>
                  </a:lnTo>
                  <a:lnTo>
                    <a:pt x="12293" y="40514"/>
                  </a:lnTo>
                  <a:lnTo>
                    <a:pt x="13025" y="40570"/>
                  </a:lnTo>
                  <a:lnTo>
                    <a:pt x="13744" y="40615"/>
                  </a:lnTo>
                  <a:lnTo>
                    <a:pt x="14464" y="40649"/>
                  </a:lnTo>
                  <a:lnTo>
                    <a:pt x="15173" y="40671"/>
                  </a:lnTo>
                  <a:lnTo>
                    <a:pt x="15870" y="40671"/>
                  </a:lnTo>
                  <a:lnTo>
                    <a:pt x="16556" y="40671"/>
                  </a:lnTo>
                  <a:lnTo>
                    <a:pt x="17220" y="40660"/>
                  </a:lnTo>
                  <a:lnTo>
                    <a:pt x="17872" y="40626"/>
                  </a:lnTo>
                  <a:lnTo>
                    <a:pt x="18513" y="40593"/>
                  </a:lnTo>
                  <a:lnTo>
                    <a:pt x="19132" y="40537"/>
                  </a:lnTo>
                  <a:lnTo>
                    <a:pt x="19728" y="40469"/>
                  </a:lnTo>
                  <a:lnTo>
                    <a:pt x="20290" y="40390"/>
                  </a:lnTo>
                  <a:lnTo>
                    <a:pt x="20841" y="40300"/>
                  </a:lnTo>
                  <a:lnTo>
                    <a:pt x="20841" y="40300"/>
                  </a:lnTo>
                  <a:lnTo>
                    <a:pt x="20752" y="39693"/>
                  </a:lnTo>
                  <a:lnTo>
                    <a:pt x="20662" y="39086"/>
                  </a:lnTo>
                  <a:lnTo>
                    <a:pt x="20504" y="37882"/>
                  </a:lnTo>
                  <a:lnTo>
                    <a:pt x="20380" y="36679"/>
                  </a:lnTo>
                  <a:lnTo>
                    <a:pt x="20268" y="35475"/>
                  </a:lnTo>
                  <a:lnTo>
                    <a:pt x="20167" y="34272"/>
                  </a:lnTo>
                  <a:lnTo>
                    <a:pt x="20088" y="33080"/>
                  </a:lnTo>
                  <a:lnTo>
                    <a:pt x="20020" y="31887"/>
                  </a:lnTo>
                  <a:lnTo>
                    <a:pt x="19964" y="30695"/>
                  </a:lnTo>
                  <a:lnTo>
                    <a:pt x="19852" y="28322"/>
                  </a:lnTo>
                  <a:lnTo>
                    <a:pt x="19751" y="25960"/>
                  </a:lnTo>
                  <a:lnTo>
                    <a:pt x="19694" y="24790"/>
                  </a:lnTo>
                  <a:lnTo>
                    <a:pt x="19627" y="23620"/>
                  </a:lnTo>
                  <a:lnTo>
                    <a:pt x="19537" y="22451"/>
                  </a:lnTo>
                  <a:lnTo>
                    <a:pt x="19447" y="21292"/>
                  </a:lnTo>
                  <a:lnTo>
                    <a:pt x="19334" y="20134"/>
                  </a:lnTo>
                  <a:lnTo>
                    <a:pt x="19199" y="18975"/>
                  </a:lnTo>
                  <a:lnTo>
                    <a:pt x="19042" y="17828"/>
                  </a:lnTo>
                  <a:lnTo>
                    <a:pt x="18952" y="17254"/>
                  </a:lnTo>
                  <a:lnTo>
                    <a:pt x="18862" y="16681"/>
                  </a:lnTo>
                  <a:lnTo>
                    <a:pt x="18761" y="16107"/>
                  </a:lnTo>
                  <a:lnTo>
                    <a:pt x="18648" y="15534"/>
                  </a:lnTo>
                  <a:lnTo>
                    <a:pt x="18536" y="14960"/>
                  </a:lnTo>
                  <a:lnTo>
                    <a:pt x="18401" y="14398"/>
                  </a:lnTo>
                  <a:lnTo>
                    <a:pt x="18266" y="13824"/>
                  </a:lnTo>
                  <a:lnTo>
                    <a:pt x="18131" y="13262"/>
                  </a:lnTo>
                  <a:lnTo>
                    <a:pt x="17973" y="12688"/>
                  </a:lnTo>
                  <a:lnTo>
                    <a:pt x="17816" y="12126"/>
                  </a:lnTo>
                  <a:lnTo>
                    <a:pt x="17636" y="11563"/>
                  </a:lnTo>
                  <a:lnTo>
                    <a:pt x="17456" y="11001"/>
                  </a:lnTo>
                  <a:lnTo>
                    <a:pt x="17265" y="10439"/>
                  </a:lnTo>
                  <a:lnTo>
                    <a:pt x="17051" y="9876"/>
                  </a:lnTo>
                  <a:lnTo>
                    <a:pt x="16837" y="9325"/>
                  </a:lnTo>
                  <a:lnTo>
                    <a:pt x="16612" y="8763"/>
                  </a:lnTo>
                  <a:lnTo>
                    <a:pt x="16365" y="8200"/>
                  </a:lnTo>
                  <a:lnTo>
                    <a:pt x="16118" y="7649"/>
                  </a:lnTo>
                  <a:lnTo>
                    <a:pt x="15848" y="7098"/>
                  </a:lnTo>
                  <a:lnTo>
                    <a:pt x="15566" y="6547"/>
                  </a:lnTo>
                  <a:lnTo>
                    <a:pt x="15274" y="5985"/>
                  </a:lnTo>
                  <a:lnTo>
                    <a:pt x="14970" y="5433"/>
                  </a:lnTo>
                  <a:lnTo>
                    <a:pt x="14644" y="4894"/>
                  </a:lnTo>
                  <a:lnTo>
                    <a:pt x="14307" y="4342"/>
                  </a:lnTo>
                  <a:lnTo>
                    <a:pt x="13958" y="3791"/>
                  </a:lnTo>
                  <a:lnTo>
                    <a:pt x="13587" y="3251"/>
                  </a:lnTo>
                  <a:lnTo>
                    <a:pt x="13587" y="3251"/>
                  </a:lnTo>
                  <a:lnTo>
                    <a:pt x="13340" y="3218"/>
                  </a:lnTo>
                  <a:lnTo>
                    <a:pt x="13036" y="3173"/>
                  </a:lnTo>
                  <a:lnTo>
                    <a:pt x="12687" y="3105"/>
                  </a:lnTo>
                  <a:lnTo>
                    <a:pt x="12282" y="3004"/>
                  </a:lnTo>
                  <a:lnTo>
                    <a:pt x="11832" y="2880"/>
                  </a:lnTo>
                  <a:lnTo>
                    <a:pt x="11349" y="2734"/>
                  </a:lnTo>
                  <a:lnTo>
                    <a:pt x="10831" y="2565"/>
                  </a:lnTo>
                  <a:lnTo>
                    <a:pt x="10303" y="2374"/>
                  </a:lnTo>
                  <a:lnTo>
                    <a:pt x="9752" y="2160"/>
                  </a:lnTo>
                  <a:lnTo>
                    <a:pt x="9178" y="1924"/>
                  </a:lnTo>
                  <a:lnTo>
                    <a:pt x="8616" y="1654"/>
                  </a:lnTo>
                  <a:lnTo>
                    <a:pt x="8042" y="1373"/>
                  </a:lnTo>
                  <a:lnTo>
                    <a:pt x="7480" y="1058"/>
                  </a:lnTo>
                  <a:lnTo>
                    <a:pt x="7198" y="901"/>
                  </a:lnTo>
                  <a:lnTo>
                    <a:pt x="6929" y="732"/>
                  </a:lnTo>
                  <a:lnTo>
                    <a:pt x="6659" y="563"/>
                  </a:lnTo>
                  <a:lnTo>
                    <a:pt x="6400" y="383"/>
                  </a:lnTo>
                  <a:lnTo>
                    <a:pt x="6141" y="192"/>
                  </a:lnTo>
                  <a:lnTo>
                    <a:pt x="5894" y="1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5;p36">
              <a:extLst>
                <a:ext uri="{FF2B5EF4-FFF2-40B4-BE49-F238E27FC236}">
                  <a16:creationId xmlns:a16="http://schemas.microsoft.com/office/drawing/2014/main" id="{3866D6AF-BC31-788F-029D-DFF6630BEA60}"/>
                </a:ext>
              </a:extLst>
            </p:cNvPr>
            <p:cNvSpPr/>
            <p:nvPr/>
          </p:nvSpPr>
          <p:spPr>
            <a:xfrm>
              <a:off x="2097575" y="246275"/>
              <a:ext cx="670625" cy="571675"/>
            </a:xfrm>
            <a:custGeom>
              <a:avLst/>
              <a:gdLst/>
              <a:ahLst/>
              <a:cxnLst/>
              <a:rect l="l" t="t" r="r" b="b"/>
              <a:pathLst>
                <a:path w="26825" h="22867" extrusionOk="0">
                  <a:moveTo>
                    <a:pt x="8278" y="1012"/>
                  </a:moveTo>
                  <a:lnTo>
                    <a:pt x="8278" y="1012"/>
                  </a:lnTo>
                  <a:lnTo>
                    <a:pt x="8368" y="922"/>
                  </a:lnTo>
                  <a:lnTo>
                    <a:pt x="8481" y="832"/>
                  </a:lnTo>
                  <a:lnTo>
                    <a:pt x="8616" y="743"/>
                  </a:lnTo>
                  <a:lnTo>
                    <a:pt x="8773" y="664"/>
                  </a:lnTo>
                  <a:lnTo>
                    <a:pt x="8953" y="574"/>
                  </a:lnTo>
                  <a:lnTo>
                    <a:pt x="9144" y="495"/>
                  </a:lnTo>
                  <a:lnTo>
                    <a:pt x="9369" y="416"/>
                  </a:lnTo>
                  <a:lnTo>
                    <a:pt x="9594" y="338"/>
                  </a:lnTo>
                  <a:lnTo>
                    <a:pt x="9853" y="270"/>
                  </a:lnTo>
                  <a:lnTo>
                    <a:pt x="10123" y="214"/>
                  </a:lnTo>
                  <a:lnTo>
                    <a:pt x="10404" y="158"/>
                  </a:lnTo>
                  <a:lnTo>
                    <a:pt x="10708" y="113"/>
                  </a:lnTo>
                  <a:lnTo>
                    <a:pt x="11011" y="68"/>
                  </a:lnTo>
                  <a:lnTo>
                    <a:pt x="11337" y="34"/>
                  </a:lnTo>
                  <a:lnTo>
                    <a:pt x="11675" y="11"/>
                  </a:lnTo>
                  <a:lnTo>
                    <a:pt x="12023" y="0"/>
                  </a:lnTo>
                  <a:lnTo>
                    <a:pt x="12383" y="0"/>
                  </a:lnTo>
                  <a:lnTo>
                    <a:pt x="12755" y="11"/>
                  </a:lnTo>
                  <a:lnTo>
                    <a:pt x="13137" y="34"/>
                  </a:lnTo>
                  <a:lnTo>
                    <a:pt x="13519" y="68"/>
                  </a:lnTo>
                  <a:lnTo>
                    <a:pt x="13913" y="113"/>
                  </a:lnTo>
                  <a:lnTo>
                    <a:pt x="14307" y="180"/>
                  </a:lnTo>
                  <a:lnTo>
                    <a:pt x="14700" y="259"/>
                  </a:lnTo>
                  <a:lnTo>
                    <a:pt x="15116" y="360"/>
                  </a:lnTo>
                  <a:lnTo>
                    <a:pt x="15521" y="473"/>
                  </a:lnTo>
                  <a:lnTo>
                    <a:pt x="15926" y="596"/>
                  </a:lnTo>
                  <a:lnTo>
                    <a:pt x="16342" y="743"/>
                  </a:lnTo>
                  <a:lnTo>
                    <a:pt x="16759" y="911"/>
                  </a:lnTo>
                  <a:lnTo>
                    <a:pt x="17164" y="1091"/>
                  </a:lnTo>
                  <a:lnTo>
                    <a:pt x="17580" y="1305"/>
                  </a:lnTo>
                  <a:lnTo>
                    <a:pt x="17985" y="1530"/>
                  </a:lnTo>
                  <a:lnTo>
                    <a:pt x="18389" y="1777"/>
                  </a:lnTo>
                  <a:lnTo>
                    <a:pt x="18389" y="1777"/>
                  </a:lnTo>
                  <a:lnTo>
                    <a:pt x="18783" y="2036"/>
                  </a:lnTo>
                  <a:lnTo>
                    <a:pt x="19177" y="2272"/>
                  </a:lnTo>
                  <a:lnTo>
                    <a:pt x="19559" y="2497"/>
                  </a:lnTo>
                  <a:lnTo>
                    <a:pt x="19942" y="2711"/>
                  </a:lnTo>
                  <a:lnTo>
                    <a:pt x="20673" y="3104"/>
                  </a:lnTo>
                  <a:lnTo>
                    <a:pt x="21370" y="3453"/>
                  </a:lnTo>
                  <a:lnTo>
                    <a:pt x="22034" y="3757"/>
                  </a:lnTo>
                  <a:lnTo>
                    <a:pt x="22663" y="4027"/>
                  </a:lnTo>
                  <a:lnTo>
                    <a:pt x="23260" y="4252"/>
                  </a:lnTo>
                  <a:lnTo>
                    <a:pt x="23811" y="4454"/>
                  </a:lnTo>
                  <a:lnTo>
                    <a:pt x="24328" y="4623"/>
                  </a:lnTo>
                  <a:lnTo>
                    <a:pt x="24800" y="4758"/>
                  </a:lnTo>
                  <a:lnTo>
                    <a:pt x="25228" y="4870"/>
                  </a:lnTo>
                  <a:lnTo>
                    <a:pt x="25610" y="4972"/>
                  </a:lnTo>
                  <a:lnTo>
                    <a:pt x="26240" y="5106"/>
                  </a:lnTo>
                  <a:lnTo>
                    <a:pt x="26668" y="5196"/>
                  </a:lnTo>
                  <a:lnTo>
                    <a:pt x="26668" y="5196"/>
                  </a:lnTo>
                  <a:lnTo>
                    <a:pt x="26746" y="5219"/>
                  </a:lnTo>
                  <a:lnTo>
                    <a:pt x="26769" y="5241"/>
                  </a:lnTo>
                  <a:lnTo>
                    <a:pt x="26791" y="5264"/>
                  </a:lnTo>
                  <a:lnTo>
                    <a:pt x="26825" y="5331"/>
                  </a:lnTo>
                  <a:lnTo>
                    <a:pt x="26825" y="5410"/>
                  </a:lnTo>
                  <a:lnTo>
                    <a:pt x="26814" y="5500"/>
                  </a:lnTo>
                  <a:lnTo>
                    <a:pt x="26780" y="5613"/>
                  </a:lnTo>
                  <a:lnTo>
                    <a:pt x="26735" y="5725"/>
                  </a:lnTo>
                  <a:lnTo>
                    <a:pt x="26656" y="5860"/>
                  </a:lnTo>
                  <a:lnTo>
                    <a:pt x="26566" y="6006"/>
                  </a:lnTo>
                  <a:lnTo>
                    <a:pt x="26454" y="6152"/>
                  </a:lnTo>
                  <a:lnTo>
                    <a:pt x="26330" y="6321"/>
                  </a:lnTo>
                  <a:lnTo>
                    <a:pt x="26184" y="6490"/>
                  </a:lnTo>
                  <a:lnTo>
                    <a:pt x="26015" y="6659"/>
                  </a:lnTo>
                  <a:lnTo>
                    <a:pt x="25835" y="6839"/>
                  </a:lnTo>
                  <a:lnTo>
                    <a:pt x="25633" y="7019"/>
                  </a:lnTo>
                  <a:lnTo>
                    <a:pt x="25419" y="7210"/>
                  </a:lnTo>
                  <a:lnTo>
                    <a:pt x="25183" y="7401"/>
                  </a:lnTo>
                  <a:lnTo>
                    <a:pt x="24935" y="7581"/>
                  </a:lnTo>
                  <a:lnTo>
                    <a:pt x="24666" y="7772"/>
                  </a:lnTo>
                  <a:lnTo>
                    <a:pt x="24384" y="7963"/>
                  </a:lnTo>
                  <a:lnTo>
                    <a:pt x="24092" y="8143"/>
                  </a:lnTo>
                  <a:lnTo>
                    <a:pt x="23777" y="8323"/>
                  </a:lnTo>
                  <a:lnTo>
                    <a:pt x="23451" y="8503"/>
                  </a:lnTo>
                  <a:lnTo>
                    <a:pt x="23113" y="8672"/>
                  </a:lnTo>
                  <a:lnTo>
                    <a:pt x="22765" y="8841"/>
                  </a:lnTo>
                  <a:lnTo>
                    <a:pt x="22394" y="8987"/>
                  </a:lnTo>
                  <a:lnTo>
                    <a:pt x="22022" y="9133"/>
                  </a:lnTo>
                  <a:lnTo>
                    <a:pt x="21629" y="9268"/>
                  </a:lnTo>
                  <a:lnTo>
                    <a:pt x="21224" y="9392"/>
                  </a:lnTo>
                  <a:lnTo>
                    <a:pt x="20808" y="9504"/>
                  </a:lnTo>
                  <a:lnTo>
                    <a:pt x="20380" y="9605"/>
                  </a:lnTo>
                  <a:lnTo>
                    <a:pt x="19942" y="9684"/>
                  </a:lnTo>
                  <a:lnTo>
                    <a:pt x="19942" y="9684"/>
                  </a:lnTo>
                  <a:lnTo>
                    <a:pt x="19638" y="9740"/>
                  </a:lnTo>
                  <a:lnTo>
                    <a:pt x="19312" y="9808"/>
                  </a:lnTo>
                  <a:lnTo>
                    <a:pt x="18974" y="9887"/>
                  </a:lnTo>
                  <a:lnTo>
                    <a:pt x="18626" y="9999"/>
                  </a:lnTo>
                  <a:lnTo>
                    <a:pt x="18446" y="10067"/>
                  </a:lnTo>
                  <a:lnTo>
                    <a:pt x="18266" y="10145"/>
                  </a:lnTo>
                  <a:lnTo>
                    <a:pt x="18075" y="10235"/>
                  </a:lnTo>
                  <a:lnTo>
                    <a:pt x="17895" y="10325"/>
                  </a:lnTo>
                  <a:lnTo>
                    <a:pt x="17715" y="10438"/>
                  </a:lnTo>
                  <a:lnTo>
                    <a:pt x="17523" y="10561"/>
                  </a:lnTo>
                  <a:lnTo>
                    <a:pt x="17343" y="10685"/>
                  </a:lnTo>
                  <a:lnTo>
                    <a:pt x="17164" y="10843"/>
                  </a:lnTo>
                  <a:lnTo>
                    <a:pt x="16984" y="11000"/>
                  </a:lnTo>
                  <a:lnTo>
                    <a:pt x="16804" y="11180"/>
                  </a:lnTo>
                  <a:lnTo>
                    <a:pt x="16635" y="11383"/>
                  </a:lnTo>
                  <a:lnTo>
                    <a:pt x="16466" y="11596"/>
                  </a:lnTo>
                  <a:lnTo>
                    <a:pt x="16297" y="11821"/>
                  </a:lnTo>
                  <a:lnTo>
                    <a:pt x="16140" y="12080"/>
                  </a:lnTo>
                  <a:lnTo>
                    <a:pt x="15983" y="12350"/>
                  </a:lnTo>
                  <a:lnTo>
                    <a:pt x="15825" y="12642"/>
                  </a:lnTo>
                  <a:lnTo>
                    <a:pt x="15679" y="12957"/>
                  </a:lnTo>
                  <a:lnTo>
                    <a:pt x="15544" y="13295"/>
                  </a:lnTo>
                  <a:lnTo>
                    <a:pt x="15420" y="13654"/>
                  </a:lnTo>
                  <a:lnTo>
                    <a:pt x="15296" y="14048"/>
                  </a:lnTo>
                  <a:lnTo>
                    <a:pt x="15184" y="14453"/>
                  </a:lnTo>
                  <a:lnTo>
                    <a:pt x="15071" y="14892"/>
                  </a:lnTo>
                  <a:lnTo>
                    <a:pt x="14982" y="15364"/>
                  </a:lnTo>
                  <a:lnTo>
                    <a:pt x="14892" y="15848"/>
                  </a:lnTo>
                  <a:lnTo>
                    <a:pt x="14892" y="15848"/>
                  </a:lnTo>
                  <a:lnTo>
                    <a:pt x="14869" y="15983"/>
                  </a:lnTo>
                  <a:lnTo>
                    <a:pt x="14835" y="16106"/>
                  </a:lnTo>
                  <a:lnTo>
                    <a:pt x="14802" y="16219"/>
                  </a:lnTo>
                  <a:lnTo>
                    <a:pt x="14757" y="16331"/>
                  </a:lnTo>
                  <a:lnTo>
                    <a:pt x="14700" y="16421"/>
                  </a:lnTo>
                  <a:lnTo>
                    <a:pt x="14644" y="16523"/>
                  </a:lnTo>
                  <a:lnTo>
                    <a:pt x="14588" y="16601"/>
                  </a:lnTo>
                  <a:lnTo>
                    <a:pt x="14520" y="16680"/>
                  </a:lnTo>
                  <a:lnTo>
                    <a:pt x="14453" y="16748"/>
                  </a:lnTo>
                  <a:lnTo>
                    <a:pt x="14385" y="16804"/>
                  </a:lnTo>
                  <a:lnTo>
                    <a:pt x="14307" y="16860"/>
                  </a:lnTo>
                  <a:lnTo>
                    <a:pt x="14228" y="16905"/>
                  </a:lnTo>
                  <a:lnTo>
                    <a:pt x="14149" y="16939"/>
                  </a:lnTo>
                  <a:lnTo>
                    <a:pt x="14070" y="16961"/>
                  </a:lnTo>
                  <a:lnTo>
                    <a:pt x="13980" y="16972"/>
                  </a:lnTo>
                  <a:lnTo>
                    <a:pt x="13902" y="16984"/>
                  </a:lnTo>
                  <a:lnTo>
                    <a:pt x="13823" y="16972"/>
                  </a:lnTo>
                  <a:lnTo>
                    <a:pt x="13733" y="16961"/>
                  </a:lnTo>
                  <a:lnTo>
                    <a:pt x="13654" y="16939"/>
                  </a:lnTo>
                  <a:lnTo>
                    <a:pt x="13576" y="16905"/>
                  </a:lnTo>
                  <a:lnTo>
                    <a:pt x="13497" y="16860"/>
                  </a:lnTo>
                  <a:lnTo>
                    <a:pt x="13429" y="16804"/>
                  </a:lnTo>
                  <a:lnTo>
                    <a:pt x="13362" y="16736"/>
                  </a:lnTo>
                  <a:lnTo>
                    <a:pt x="13294" y="16658"/>
                  </a:lnTo>
                  <a:lnTo>
                    <a:pt x="13227" y="16568"/>
                  </a:lnTo>
                  <a:lnTo>
                    <a:pt x="13171" y="16466"/>
                  </a:lnTo>
                  <a:lnTo>
                    <a:pt x="13114" y="16354"/>
                  </a:lnTo>
                  <a:lnTo>
                    <a:pt x="13069" y="16230"/>
                  </a:lnTo>
                  <a:lnTo>
                    <a:pt x="13024" y="16084"/>
                  </a:lnTo>
                  <a:lnTo>
                    <a:pt x="12991" y="15938"/>
                  </a:lnTo>
                  <a:lnTo>
                    <a:pt x="12957" y="15780"/>
                  </a:lnTo>
                  <a:lnTo>
                    <a:pt x="12934" y="15600"/>
                  </a:lnTo>
                  <a:lnTo>
                    <a:pt x="12934" y="15600"/>
                  </a:lnTo>
                  <a:lnTo>
                    <a:pt x="12901" y="15240"/>
                  </a:lnTo>
                  <a:lnTo>
                    <a:pt x="12856" y="14914"/>
                  </a:lnTo>
                  <a:lnTo>
                    <a:pt x="12800" y="14633"/>
                  </a:lnTo>
                  <a:lnTo>
                    <a:pt x="12743" y="14363"/>
                  </a:lnTo>
                  <a:lnTo>
                    <a:pt x="12687" y="14138"/>
                  </a:lnTo>
                  <a:lnTo>
                    <a:pt x="12620" y="13936"/>
                  </a:lnTo>
                  <a:lnTo>
                    <a:pt x="12552" y="13767"/>
                  </a:lnTo>
                  <a:lnTo>
                    <a:pt x="12485" y="13632"/>
                  </a:lnTo>
                  <a:lnTo>
                    <a:pt x="12406" y="13520"/>
                  </a:lnTo>
                  <a:lnTo>
                    <a:pt x="12327" y="13430"/>
                  </a:lnTo>
                  <a:lnTo>
                    <a:pt x="12248" y="13373"/>
                  </a:lnTo>
                  <a:lnTo>
                    <a:pt x="12170" y="13340"/>
                  </a:lnTo>
                  <a:lnTo>
                    <a:pt x="12080" y="13328"/>
                  </a:lnTo>
                  <a:lnTo>
                    <a:pt x="11990" y="13340"/>
                  </a:lnTo>
                  <a:lnTo>
                    <a:pt x="11900" y="13362"/>
                  </a:lnTo>
                  <a:lnTo>
                    <a:pt x="11810" y="13418"/>
                  </a:lnTo>
                  <a:lnTo>
                    <a:pt x="11720" y="13497"/>
                  </a:lnTo>
                  <a:lnTo>
                    <a:pt x="11619" y="13587"/>
                  </a:lnTo>
                  <a:lnTo>
                    <a:pt x="11529" y="13699"/>
                  </a:lnTo>
                  <a:lnTo>
                    <a:pt x="11427" y="13834"/>
                  </a:lnTo>
                  <a:lnTo>
                    <a:pt x="11326" y="13981"/>
                  </a:lnTo>
                  <a:lnTo>
                    <a:pt x="11236" y="14138"/>
                  </a:lnTo>
                  <a:lnTo>
                    <a:pt x="11135" y="14318"/>
                  </a:lnTo>
                  <a:lnTo>
                    <a:pt x="11045" y="14509"/>
                  </a:lnTo>
                  <a:lnTo>
                    <a:pt x="10854" y="14925"/>
                  </a:lnTo>
                  <a:lnTo>
                    <a:pt x="10663" y="15387"/>
                  </a:lnTo>
                  <a:lnTo>
                    <a:pt x="10483" y="15893"/>
                  </a:lnTo>
                  <a:lnTo>
                    <a:pt x="10314" y="16421"/>
                  </a:lnTo>
                  <a:lnTo>
                    <a:pt x="10314" y="16421"/>
                  </a:lnTo>
                  <a:lnTo>
                    <a:pt x="9954" y="17659"/>
                  </a:lnTo>
                  <a:lnTo>
                    <a:pt x="9639" y="18671"/>
                  </a:lnTo>
                  <a:lnTo>
                    <a:pt x="9504" y="19109"/>
                  </a:lnTo>
                  <a:lnTo>
                    <a:pt x="9358" y="19514"/>
                  </a:lnTo>
                  <a:lnTo>
                    <a:pt x="9223" y="19886"/>
                  </a:lnTo>
                  <a:lnTo>
                    <a:pt x="9077" y="20223"/>
                  </a:lnTo>
                  <a:lnTo>
                    <a:pt x="8919" y="20549"/>
                  </a:lnTo>
                  <a:lnTo>
                    <a:pt x="8762" y="20864"/>
                  </a:lnTo>
                  <a:lnTo>
                    <a:pt x="8571" y="21179"/>
                  </a:lnTo>
                  <a:lnTo>
                    <a:pt x="8368" y="21483"/>
                  </a:lnTo>
                  <a:lnTo>
                    <a:pt x="8143" y="21809"/>
                  </a:lnTo>
                  <a:lnTo>
                    <a:pt x="7884" y="22135"/>
                  </a:lnTo>
                  <a:lnTo>
                    <a:pt x="7592" y="22495"/>
                  </a:lnTo>
                  <a:lnTo>
                    <a:pt x="7255" y="22866"/>
                  </a:lnTo>
                  <a:lnTo>
                    <a:pt x="7255" y="22866"/>
                  </a:lnTo>
                  <a:lnTo>
                    <a:pt x="7007" y="22697"/>
                  </a:lnTo>
                  <a:lnTo>
                    <a:pt x="6760" y="22517"/>
                  </a:lnTo>
                  <a:lnTo>
                    <a:pt x="6512" y="22326"/>
                  </a:lnTo>
                  <a:lnTo>
                    <a:pt x="6276" y="22135"/>
                  </a:lnTo>
                  <a:lnTo>
                    <a:pt x="6040" y="21921"/>
                  </a:lnTo>
                  <a:lnTo>
                    <a:pt x="5804" y="21719"/>
                  </a:lnTo>
                  <a:lnTo>
                    <a:pt x="5567" y="21494"/>
                  </a:lnTo>
                  <a:lnTo>
                    <a:pt x="5343" y="21269"/>
                  </a:lnTo>
                  <a:lnTo>
                    <a:pt x="5118" y="21044"/>
                  </a:lnTo>
                  <a:lnTo>
                    <a:pt x="4904" y="20808"/>
                  </a:lnTo>
                  <a:lnTo>
                    <a:pt x="4465" y="20313"/>
                  </a:lnTo>
                  <a:lnTo>
                    <a:pt x="4049" y="19807"/>
                  </a:lnTo>
                  <a:lnTo>
                    <a:pt x="3655" y="19267"/>
                  </a:lnTo>
                  <a:lnTo>
                    <a:pt x="3273" y="18716"/>
                  </a:lnTo>
                  <a:lnTo>
                    <a:pt x="2902" y="18153"/>
                  </a:lnTo>
                  <a:lnTo>
                    <a:pt x="2553" y="17569"/>
                  </a:lnTo>
                  <a:lnTo>
                    <a:pt x="2227" y="16984"/>
                  </a:lnTo>
                  <a:lnTo>
                    <a:pt x="1923" y="16376"/>
                  </a:lnTo>
                  <a:lnTo>
                    <a:pt x="1631" y="15758"/>
                  </a:lnTo>
                  <a:lnTo>
                    <a:pt x="1361" y="15139"/>
                  </a:lnTo>
                  <a:lnTo>
                    <a:pt x="1114" y="14521"/>
                  </a:lnTo>
                  <a:lnTo>
                    <a:pt x="889" y="13891"/>
                  </a:lnTo>
                  <a:lnTo>
                    <a:pt x="686" y="13261"/>
                  </a:lnTo>
                  <a:lnTo>
                    <a:pt x="517" y="12631"/>
                  </a:lnTo>
                  <a:lnTo>
                    <a:pt x="360" y="12001"/>
                  </a:lnTo>
                  <a:lnTo>
                    <a:pt x="236" y="11371"/>
                  </a:lnTo>
                  <a:lnTo>
                    <a:pt x="135" y="10753"/>
                  </a:lnTo>
                  <a:lnTo>
                    <a:pt x="56" y="10145"/>
                  </a:lnTo>
                  <a:lnTo>
                    <a:pt x="34" y="9842"/>
                  </a:lnTo>
                  <a:lnTo>
                    <a:pt x="11" y="9538"/>
                  </a:lnTo>
                  <a:lnTo>
                    <a:pt x="0" y="9234"/>
                  </a:lnTo>
                  <a:lnTo>
                    <a:pt x="0" y="8942"/>
                  </a:lnTo>
                  <a:lnTo>
                    <a:pt x="0" y="8649"/>
                  </a:lnTo>
                  <a:lnTo>
                    <a:pt x="11" y="8368"/>
                  </a:lnTo>
                  <a:lnTo>
                    <a:pt x="23" y="8076"/>
                  </a:lnTo>
                  <a:lnTo>
                    <a:pt x="45" y="7806"/>
                  </a:lnTo>
                  <a:lnTo>
                    <a:pt x="79" y="7525"/>
                  </a:lnTo>
                  <a:lnTo>
                    <a:pt x="124" y="7255"/>
                  </a:lnTo>
                  <a:lnTo>
                    <a:pt x="169" y="6985"/>
                  </a:lnTo>
                  <a:lnTo>
                    <a:pt x="225" y="6726"/>
                  </a:lnTo>
                  <a:lnTo>
                    <a:pt x="281" y="6467"/>
                  </a:lnTo>
                  <a:lnTo>
                    <a:pt x="360" y="6209"/>
                  </a:lnTo>
                  <a:lnTo>
                    <a:pt x="439" y="5961"/>
                  </a:lnTo>
                  <a:lnTo>
                    <a:pt x="529" y="5725"/>
                  </a:lnTo>
                  <a:lnTo>
                    <a:pt x="619" y="5489"/>
                  </a:lnTo>
                  <a:lnTo>
                    <a:pt x="720" y="5253"/>
                  </a:lnTo>
                  <a:lnTo>
                    <a:pt x="720" y="5253"/>
                  </a:lnTo>
                  <a:lnTo>
                    <a:pt x="877" y="4960"/>
                  </a:lnTo>
                  <a:lnTo>
                    <a:pt x="1035" y="4679"/>
                  </a:lnTo>
                  <a:lnTo>
                    <a:pt x="1203" y="4398"/>
                  </a:lnTo>
                  <a:lnTo>
                    <a:pt x="1383" y="4128"/>
                  </a:lnTo>
                  <a:lnTo>
                    <a:pt x="1575" y="3858"/>
                  </a:lnTo>
                  <a:lnTo>
                    <a:pt x="1766" y="3611"/>
                  </a:lnTo>
                  <a:lnTo>
                    <a:pt x="1968" y="3363"/>
                  </a:lnTo>
                  <a:lnTo>
                    <a:pt x="2182" y="3127"/>
                  </a:lnTo>
                  <a:lnTo>
                    <a:pt x="2407" y="2902"/>
                  </a:lnTo>
                  <a:lnTo>
                    <a:pt x="2632" y="2688"/>
                  </a:lnTo>
                  <a:lnTo>
                    <a:pt x="2868" y="2486"/>
                  </a:lnTo>
                  <a:lnTo>
                    <a:pt x="3104" y="2295"/>
                  </a:lnTo>
                  <a:lnTo>
                    <a:pt x="3352" y="2103"/>
                  </a:lnTo>
                  <a:lnTo>
                    <a:pt x="3599" y="1935"/>
                  </a:lnTo>
                  <a:lnTo>
                    <a:pt x="3847" y="1766"/>
                  </a:lnTo>
                  <a:lnTo>
                    <a:pt x="4105" y="1620"/>
                  </a:lnTo>
                  <a:lnTo>
                    <a:pt x="4364" y="1485"/>
                  </a:lnTo>
                  <a:lnTo>
                    <a:pt x="4623" y="1350"/>
                  </a:lnTo>
                  <a:lnTo>
                    <a:pt x="4893" y="1237"/>
                  </a:lnTo>
                  <a:lnTo>
                    <a:pt x="5151" y="1136"/>
                  </a:lnTo>
                  <a:lnTo>
                    <a:pt x="5421" y="1046"/>
                  </a:lnTo>
                  <a:lnTo>
                    <a:pt x="5691" y="979"/>
                  </a:lnTo>
                  <a:lnTo>
                    <a:pt x="5950" y="911"/>
                  </a:lnTo>
                  <a:lnTo>
                    <a:pt x="6220" y="866"/>
                  </a:lnTo>
                  <a:lnTo>
                    <a:pt x="6490" y="832"/>
                  </a:lnTo>
                  <a:lnTo>
                    <a:pt x="6748" y="810"/>
                  </a:lnTo>
                  <a:lnTo>
                    <a:pt x="7018" y="810"/>
                  </a:lnTo>
                  <a:lnTo>
                    <a:pt x="7277" y="821"/>
                  </a:lnTo>
                  <a:lnTo>
                    <a:pt x="7536" y="844"/>
                  </a:lnTo>
                  <a:lnTo>
                    <a:pt x="7783" y="877"/>
                  </a:lnTo>
                  <a:lnTo>
                    <a:pt x="8042" y="934"/>
                  </a:lnTo>
                  <a:lnTo>
                    <a:pt x="8278" y="1012"/>
                  </a:lnTo>
                  <a:lnTo>
                    <a:pt x="8278" y="10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6;p36">
              <a:extLst>
                <a:ext uri="{FF2B5EF4-FFF2-40B4-BE49-F238E27FC236}">
                  <a16:creationId xmlns:a16="http://schemas.microsoft.com/office/drawing/2014/main" id="{4E7EB376-2716-5EC7-4FA8-11B066C567AF}"/>
                </a:ext>
              </a:extLst>
            </p:cNvPr>
            <p:cNvSpPr/>
            <p:nvPr/>
          </p:nvSpPr>
          <p:spPr>
            <a:xfrm>
              <a:off x="2327850" y="513400"/>
              <a:ext cx="99000" cy="185600"/>
            </a:xfrm>
            <a:custGeom>
              <a:avLst/>
              <a:gdLst/>
              <a:ahLst/>
              <a:cxnLst/>
              <a:rect l="l" t="t" r="r" b="b"/>
              <a:pathLst>
                <a:path w="3960" h="7424" extrusionOk="0">
                  <a:moveTo>
                    <a:pt x="1564" y="0"/>
                  </a:moveTo>
                  <a:lnTo>
                    <a:pt x="1564" y="0"/>
                  </a:lnTo>
                  <a:lnTo>
                    <a:pt x="1665" y="0"/>
                  </a:lnTo>
                  <a:lnTo>
                    <a:pt x="1766" y="0"/>
                  </a:lnTo>
                  <a:lnTo>
                    <a:pt x="1868" y="11"/>
                  </a:lnTo>
                  <a:lnTo>
                    <a:pt x="1969" y="34"/>
                  </a:lnTo>
                  <a:lnTo>
                    <a:pt x="2070" y="68"/>
                  </a:lnTo>
                  <a:lnTo>
                    <a:pt x="2160" y="101"/>
                  </a:lnTo>
                  <a:lnTo>
                    <a:pt x="2261" y="158"/>
                  </a:lnTo>
                  <a:lnTo>
                    <a:pt x="2351" y="214"/>
                  </a:lnTo>
                  <a:lnTo>
                    <a:pt x="2453" y="281"/>
                  </a:lnTo>
                  <a:lnTo>
                    <a:pt x="2543" y="349"/>
                  </a:lnTo>
                  <a:lnTo>
                    <a:pt x="2722" y="518"/>
                  </a:lnTo>
                  <a:lnTo>
                    <a:pt x="2891" y="709"/>
                  </a:lnTo>
                  <a:lnTo>
                    <a:pt x="3060" y="934"/>
                  </a:lnTo>
                  <a:lnTo>
                    <a:pt x="3217" y="1192"/>
                  </a:lnTo>
                  <a:lnTo>
                    <a:pt x="3352" y="1462"/>
                  </a:lnTo>
                  <a:lnTo>
                    <a:pt x="3487" y="1755"/>
                  </a:lnTo>
                  <a:lnTo>
                    <a:pt x="3600" y="2070"/>
                  </a:lnTo>
                  <a:lnTo>
                    <a:pt x="3712" y="2407"/>
                  </a:lnTo>
                  <a:lnTo>
                    <a:pt x="3791" y="2756"/>
                  </a:lnTo>
                  <a:lnTo>
                    <a:pt x="3870" y="3116"/>
                  </a:lnTo>
                  <a:lnTo>
                    <a:pt x="3915" y="3498"/>
                  </a:lnTo>
                  <a:lnTo>
                    <a:pt x="3915" y="3498"/>
                  </a:lnTo>
                  <a:lnTo>
                    <a:pt x="3948" y="3869"/>
                  </a:lnTo>
                  <a:lnTo>
                    <a:pt x="3960" y="4240"/>
                  </a:lnTo>
                  <a:lnTo>
                    <a:pt x="3948" y="4600"/>
                  </a:lnTo>
                  <a:lnTo>
                    <a:pt x="3926" y="4949"/>
                  </a:lnTo>
                  <a:lnTo>
                    <a:pt x="3881" y="5286"/>
                  </a:lnTo>
                  <a:lnTo>
                    <a:pt x="3813" y="5601"/>
                  </a:lnTo>
                  <a:lnTo>
                    <a:pt x="3735" y="5905"/>
                  </a:lnTo>
                  <a:lnTo>
                    <a:pt x="3634" y="6175"/>
                  </a:lnTo>
                  <a:lnTo>
                    <a:pt x="3521" y="6434"/>
                  </a:lnTo>
                  <a:lnTo>
                    <a:pt x="3397" y="6659"/>
                  </a:lnTo>
                  <a:lnTo>
                    <a:pt x="3262" y="6861"/>
                  </a:lnTo>
                  <a:lnTo>
                    <a:pt x="3184" y="6951"/>
                  </a:lnTo>
                  <a:lnTo>
                    <a:pt x="3105" y="7041"/>
                  </a:lnTo>
                  <a:lnTo>
                    <a:pt x="3026" y="7120"/>
                  </a:lnTo>
                  <a:lnTo>
                    <a:pt x="2947" y="7187"/>
                  </a:lnTo>
                  <a:lnTo>
                    <a:pt x="2857" y="7244"/>
                  </a:lnTo>
                  <a:lnTo>
                    <a:pt x="2767" y="7300"/>
                  </a:lnTo>
                  <a:lnTo>
                    <a:pt x="2677" y="7333"/>
                  </a:lnTo>
                  <a:lnTo>
                    <a:pt x="2576" y="7367"/>
                  </a:lnTo>
                  <a:lnTo>
                    <a:pt x="2486" y="7401"/>
                  </a:lnTo>
                  <a:lnTo>
                    <a:pt x="2385" y="7412"/>
                  </a:lnTo>
                  <a:lnTo>
                    <a:pt x="2385" y="7412"/>
                  </a:lnTo>
                  <a:lnTo>
                    <a:pt x="2284" y="7423"/>
                  </a:lnTo>
                  <a:lnTo>
                    <a:pt x="2183" y="7412"/>
                  </a:lnTo>
                  <a:lnTo>
                    <a:pt x="2081" y="7401"/>
                  </a:lnTo>
                  <a:lnTo>
                    <a:pt x="1980" y="7378"/>
                  </a:lnTo>
                  <a:lnTo>
                    <a:pt x="1890" y="7345"/>
                  </a:lnTo>
                  <a:lnTo>
                    <a:pt x="1789" y="7311"/>
                  </a:lnTo>
                  <a:lnTo>
                    <a:pt x="1688" y="7266"/>
                  </a:lnTo>
                  <a:lnTo>
                    <a:pt x="1598" y="7210"/>
                  </a:lnTo>
                  <a:lnTo>
                    <a:pt x="1508" y="7142"/>
                  </a:lnTo>
                  <a:lnTo>
                    <a:pt x="1407" y="7064"/>
                  </a:lnTo>
                  <a:lnTo>
                    <a:pt x="1227" y="6895"/>
                  </a:lnTo>
                  <a:lnTo>
                    <a:pt x="1058" y="6704"/>
                  </a:lnTo>
                  <a:lnTo>
                    <a:pt x="889" y="6479"/>
                  </a:lnTo>
                  <a:lnTo>
                    <a:pt x="743" y="6231"/>
                  </a:lnTo>
                  <a:lnTo>
                    <a:pt x="597" y="5961"/>
                  </a:lnTo>
                  <a:lnTo>
                    <a:pt x="462" y="5658"/>
                  </a:lnTo>
                  <a:lnTo>
                    <a:pt x="349" y="5343"/>
                  </a:lnTo>
                  <a:lnTo>
                    <a:pt x="248" y="5017"/>
                  </a:lnTo>
                  <a:lnTo>
                    <a:pt x="158" y="4668"/>
                  </a:lnTo>
                  <a:lnTo>
                    <a:pt x="91" y="4297"/>
                  </a:lnTo>
                  <a:lnTo>
                    <a:pt x="34" y="3926"/>
                  </a:lnTo>
                  <a:lnTo>
                    <a:pt x="34" y="3926"/>
                  </a:lnTo>
                  <a:lnTo>
                    <a:pt x="1" y="3543"/>
                  </a:lnTo>
                  <a:lnTo>
                    <a:pt x="1" y="3172"/>
                  </a:lnTo>
                  <a:lnTo>
                    <a:pt x="1" y="2812"/>
                  </a:lnTo>
                  <a:lnTo>
                    <a:pt x="34" y="2463"/>
                  </a:lnTo>
                  <a:lnTo>
                    <a:pt x="79" y="2126"/>
                  </a:lnTo>
                  <a:lnTo>
                    <a:pt x="136" y="1811"/>
                  </a:lnTo>
                  <a:lnTo>
                    <a:pt x="226" y="1519"/>
                  </a:lnTo>
                  <a:lnTo>
                    <a:pt x="316" y="1237"/>
                  </a:lnTo>
                  <a:lnTo>
                    <a:pt x="428" y="990"/>
                  </a:lnTo>
                  <a:lnTo>
                    <a:pt x="552" y="754"/>
                  </a:lnTo>
                  <a:lnTo>
                    <a:pt x="698" y="551"/>
                  </a:lnTo>
                  <a:lnTo>
                    <a:pt x="765" y="461"/>
                  </a:lnTo>
                  <a:lnTo>
                    <a:pt x="844" y="383"/>
                  </a:lnTo>
                  <a:lnTo>
                    <a:pt x="923" y="304"/>
                  </a:lnTo>
                  <a:lnTo>
                    <a:pt x="1013" y="236"/>
                  </a:lnTo>
                  <a:lnTo>
                    <a:pt x="1103" y="169"/>
                  </a:lnTo>
                  <a:lnTo>
                    <a:pt x="1182" y="124"/>
                  </a:lnTo>
                  <a:lnTo>
                    <a:pt x="1283" y="79"/>
                  </a:lnTo>
                  <a:lnTo>
                    <a:pt x="1373" y="45"/>
                  </a:lnTo>
                  <a:lnTo>
                    <a:pt x="1474" y="23"/>
                  </a:lnTo>
                  <a:lnTo>
                    <a:pt x="1564" y="0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7;p36">
              <a:extLst>
                <a:ext uri="{FF2B5EF4-FFF2-40B4-BE49-F238E27FC236}">
                  <a16:creationId xmlns:a16="http://schemas.microsoft.com/office/drawing/2014/main" id="{C362E28A-2BA7-51FA-F7C9-1DFF50C90D78}"/>
                </a:ext>
              </a:extLst>
            </p:cNvPr>
            <p:cNvSpPr/>
            <p:nvPr/>
          </p:nvSpPr>
          <p:spPr>
            <a:xfrm>
              <a:off x="2610725" y="597750"/>
              <a:ext cx="106300" cy="178575"/>
            </a:xfrm>
            <a:custGeom>
              <a:avLst/>
              <a:gdLst/>
              <a:ahLst/>
              <a:cxnLst/>
              <a:rect l="l" t="t" r="r" b="b"/>
              <a:pathLst>
                <a:path w="4252" h="7143" extrusionOk="0">
                  <a:moveTo>
                    <a:pt x="2295" y="315"/>
                  </a:moveTo>
                  <a:lnTo>
                    <a:pt x="2295" y="315"/>
                  </a:lnTo>
                  <a:lnTo>
                    <a:pt x="2419" y="630"/>
                  </a:lnTo>
                  <a:lnTo>
                    <a:pt x="2531" y="934"/>
                  </a:lnTo>
                  <a:lnTo>
                    <a:pt x="2801" y="1541"/>
                  </a:lnTo>
                  <a:lnTo>
                    <a:pt x="3071" y="2126"/>
                  </a:lnTo>
                  <a:lnTo>
                    <a:pt x="3341" y="2700"/>
                  </a:lnTo>
                  <a:lnTo>
                    <a:pt x="3600" y="3240"/>
                  </a:lnTo>
                  <a:lnTo>
                    <a:pt x="3825" y="3768"/>
                  </a:lnTo>
                  <a:lnTo>
                    <a:pt x="3926" y="4027"/>
                  </a:lnTo>
                  <a:lnTo>
                    <a:pt x="4016" y="4274"/>
                  </a:lnTo>
                  <a:lnTo>
                    <a:pt x="4095" y="4511"/>
                  </a:lnTo>
                  <a:lnTo>
                    <a:pt x="4162" y="4736"/>
                  </a:lnTo>
                  <a:lnTo>
                    <a:pt x="4207" y="4961"/>
                  </a:lnTo>
                  <a:lnTo>
                    <a:pt x="4241" y="5174"/>
                  </a:lnTo>
                  <a:lnTo>
                    <a:pt x="4252" y="5388"/>
                  </a:lnTo>
                  <a:lnTo>
                    <a:pt x="4241" y="5579"/>
                  </a:lnTo>
                  <a:lnTo>
                    <a:pt x="4218" y="5770"/>
                  </a:lnTo>
                  <a:lnTo>
                    <a:pt x="4162" y="5950"/>
                  </a:lnTo>
                  <a:lnTo>
                    <a:pt x="4128" y="6029"/>
                  </a:lnTo>
                  <a:lnTo>
                    <a:pt x="4083" y="6119"/>
                  </a:lnTo>
                  <a:lnTo>
                    <a:pt x="4038" y="6198"/>
                  </a:lnTo>
                  <a:lnTo>
                    <a:pt x="3982" y="6276"/>
                  </a:lnTo>
                  <a:lnTo>
                    <a:pt x="3926" y="6344"/>
                  </a:lnTo>
                  <a:lnTo>
                    <a:pt x="3858" y="6423"/>
                  </a:lnTo>
                  <a:lnTo>
                    <a:pt x="3780" y="6490"/>
                  </a:lnTo>
                  <a:lnTo>
                    <a:pt x="3690" y="6558"/>
                  </a:lnTo>
                  <a:lnTo>
                    <a:pt x="3600" y="6614"/>
                  </a:lnTo>
                  <a:lnTo>
                    <a:pt x="3498" y="6681"/>
                  </a:lnTo>
                  <a:lnTo>
                    <a:pt x="3285" y="6794"/>
                  </a:lnTo>
                  <a:lnTo>
                    <a:pt x="3026" y="6895"/>
                  </a:lnTo>
                  <a:lnTo>
                    <a:pt x="2734" y="6974"/>
                  </a:lnTo>
                  <a:lnTo>
                    <a:pt x="2407" y="7053"/>
                  </a:lnTo>
                  <a:lnTo>
                    <a:pt x="2036" y="7109"/>
                  </a:lnTo>
                  <a:lnTo>
                    <a:pt x="2036" y="7109"/>
                  </a:lnTo>
                  <a:lnTo>
                    <a:pt x="1845" y="7131"/>
                  </a:lnTo>
                  <a:lnTo>
                    <a:pt x="1665" y="7142"/>
                  </a:lnTo>
                  <a:lnTo>
                    <a:pt x="1508" y="7131"/>
                  </a:lnTo>
                  <a:lnTo>
                    <a:pt x="1350" y="7109"/>
                  </a:lnTo>
                  <a:lnTo>
                    <a:pt x="1204" y="7075"/>
                  </a:lnTo>
                  <a:lnTo>
                    <a:pt x="1058" y="7030"/>
                  </a:lnTo>
                  <a:lnTo>
                    <a:pt x="934" y="6963"/>
                  </a:lnTo>
                  <a:lnTo>
                    <a:pt x="810" y="6895"/>
                  </a:lnTo>
                  <a:lnTo>
                    <a:pt x="709" y="6816"/>
                  </a:lnTo>
                  <a:lnTo>
                    <a:pt x="608" y="6726"/>
                  </a:lnTo>
                  <a:lnTo>
                    <a:pt x="518" y="6625"/>
                  </a:lnTo>
                  <a:lnTo>
                    <a:pt x="428" y="6513"/>
                  </a:lnTo>
                  <a:lnTo>
                    <a:pt x="349" y="6389"/>
                  </a:lnTo>
                  <a:lnTo>
                    <a:pt x="282" y="6265"/>
                  </a:lnTo>
                  <a:lnTo>
                    <a:pt x="225" y="6130"/>
                  </a:lnTo>
                  <a:lnTo>
                    <a:pt x="169" y="5984"/>
                  </a:lnTo>
                  <a:lnTo>
                    <a:pt x="124" y="5838"/>
                  </a:lnTo>
                  <a:lnTo>
                    <a:pt x="90" y="5680"/>
                  </a:lnTo>
                  <a:lnTo>
                    <a:pt x="57" y="5523"/>
                  </a:lnTo>
                  <a:lnTo>
                    <a:pt x="34" y="5354"/>
                  </a:lnTo>
                  <a:lnTo>
                    <a:pt x="12" y="5005"/>
                  </a:lnTo>
                  <a:lnTo>
                    <a:pt x="0" y="4634"/>
                  </a:lnTo>
                  <a:lnTo>
                    <a:pt x="23" y="4263"/>
                  </a:lnTo>
                  <a:lnTo>
                    <a:pt x="57" y="3881"/>
                  </a:lnTo>
                  <a:lnTo>
                    <a:pt x="113" y="3498"/>
                  </a:lnTo>
                  <a:lnTo>
                    <a:pt x="180" y="3116"/>
                  </a:lnTo>
                  <a:lnTo>
                    <a:pt x="270" y="2734"/>
                  </a:lnTo>
                  <a:lnTo>
                    <a:pt x="383" y="2362"/>
                  </a:lnTo>
                  <a:lnTo>
                    <a:pt x="495" y="2002"/>
                  </a:lnTo>
                  <a:lnTo>
                    <a:pt x="619" y="1665"/>
                  </a:lnTo>
                  <a:lnTo>
                    <a:pt x="754" y="1339"/>
                  </a:lnTo>
                  <a:lnTo>
                    <a:pt x="889" y="1046"/>
                  </a:lnTo>
                  <a:lnTo>
                    <a:pt x="1035" y="776"/>
                  </a:lnTo>
                  <a:lnTo>
                    <a:pt x="1193" y="540"/>
                  </a:lnTo>
                  <a:lnTo>
                    <a:pt x="1339" y="338"/>
                  </a:lnTo>
                  <a:lnTo>
                    <a:pt x="1418" y="259"/>
                  </a:lnTo>
                  <a:lnTo>
                    <a:pt x="1485" y="180"/>
                  </a:lnTo>
                  <a:lnTo>
                    <a:pt x="1564" y="124"/>
                  </a:lnTo>
                  <a:lnTo>
                    <a:pt x="1643" y="68"/>
                  </a:lnTo>
                  <a:lnTo>
                    <a:pt x="1710" y="34"/>
                  </a:lnTo>
                  <a:lnTo>
                    <a:pt x="1789" y="12"/>
                  </a:lnTo>
                  <a:lnTo>
                    <a:pt x="1856" y="0"/>
                  </a:lnTo>
                  <a:lnTo>
                    <a:pt x="1924" y="0"/>
                  </a:lnTo>
                  <a:lnTo>
                    <a:pt x="1991" y="12"/>
                  </a:lnTo>
                  <a:lnTo>
                    <a:pt x="2059" y="45"/>
                  </a:lnTo>
                  <a:lnTo>
                    <a:pt x="2126" y="90"/>
                  </a:lnTo>
                  <a:lnTo>
                    <a:pt x="2182" y="147"/>
                  </a:lnTo>
                  <a:lnTo>
                    <a:pt x="2239" y="225"/>
                  </a:lnTo>
                  <a:lnTo>
                    <a:pt x="2295" y="315"/>
                  </a:lnTo>
                  <a:lnTo>
                    <a:pt x="2295" y="31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8;p36">
              <a:extLst>
                <a:ext uri="{FF2B5EF4-FFF2-40B4-BE49-F238E27FC236}">
                  <a16:creationId xmlns:a16="http://schemas.microsoft.com/office/drawing/2014/main" id="{E4B7CC16-2DB4-2682-FD9A-89335119B7D2}"/>
                </a:ext>
              </a:extLst>
            </p:cNvPr>
            <p:cNvSpPr/>
            <p:nvPr/>
          </p:nvSpPr>
          <p:spPr>
            <a:xfrm>
              <a:off x="2606500" y="587075"/>
              <a:ext cx="27575" cy="83800"/>
            </a:xfrm>
            <a:custGeom>
              <a:avLst/>
              <a:gdLst/>
              <a:ahLst/>
              <a:cxnLst/>
              <a:rect l="l" t="t" r="r" b="b"/>
              <a:pathLst>
                <a:path w="1103" h="3352" extrusionOk="0">
                  <a:moveTo>
                    <a:pt x="709" y="0"/>
                  </a:moveTo>
                  <a:lnTo>
                    <a:pt x="709" y="0"/>
                  </a:lnTo>
                  <a:lnTo>
                    <a:pt x="766" y="11"/>
                  </a:lnTo>
                  <a:lnTo>
                    <a:pt x="811" y="45"/>
                  </a:lnTo>
                  <a:lnTo>
                    <a:pt x="856" y="90"/>
                  </a:lnTo>
                  <a:lnTo>
                    <a:pt x="901" y="146"/>
                  </a:lnTo>
                  <a:lnTo>
                    <a:pt x="946" y="225"/>
                  </a:lnTo>
                  <a:lnTo>
                    <a:pt x="979" y="315"/>
                  </a:lnTo>
                  <a:lnTo>
                    <a:pt x="1013" y="416"/>
                  </a:lnTo>
                  <a:lnTo>
                    <a:pt x="1036" y="529"/>
                  </a:lnTo>
                  <a:lnTo>
                    <a:pt x="1081" y="776"/>
                  </a:lnTo>
                  <a:lnTo>
                    <a:pt x="1103" y="1069"/>
                  </a:lnTo>
                  <a:lnTo>
                    <a:pt x="1103" y="1383"/>
                  </a:lnTo>
                  <a:lnTo>
                    <a:pt x="1081" y="1721"/>
                  </a:lnTo>
                  <a:lnTo>
                    <a:pt x="1081" y="1721"/>
                  </a:lnTo>
                  <a:lnTo>
                    <a:pt x="1047" y="2058"/>
                  </a:lnTo>
                  <a:lnTo>
                    <a:pt x="979" y="2373"/>
                  </a:lnTo>
                  <a:lnTo>
                    <a:pt x="912" y="2654"/>
                  </a:lnTo>
                  <a:lnTo>
                    <a:pt x="822" y="2891"/>
                  </a:lnTo>
                  <a:lnTo>
                    <a:pt x="777" y="3003"/>
                  </a:lnTo>
                  <a:lnTo>
                    <a:pt x="721" y="3093"/>
                  </a:lnTo>
                  <a:lnTo>
                    <a:pt x="676" y="3172"/>
                  </a:lnTo>
                  <a:lnTo>
                    <a:pt x="619" y="3239"/>
                  </a:lnTo>
                  <a:lnTo>
                    <a:pt x="563" y="3284"/>
                  </a:lnTo>
                  <a:lnTo>
                    <a:pt x="507" y="3329"/>
                  </a:lnTo>
                  <a:lnTo>
                    <a:pt x="451" y="3340"/>
                  </a:lnTo>
                  <a:lnTo>
                    <a:pt x="394" y="3352"/>
                  </a:lnTo>
                  <a:lnTo>
                    <a:pt x="394" y="3352"/>
                  </a:lnTo>
                  <a:lnTo>
                    <a:pt x="349" y="3340"/>
                  </a:lnTo>
                  <a:lnTo>
                    <a:pt x="293" y="3307"/>
                  </a:lnTo>
                  <a:lnTo>
                    <a:pt x="248" y="3262"/>
                  </a:lnTo>
                  <a:lnTo>
                    <a:pt x="203" y="3194"/>
                  </a:lnTo>
                  <a:lnTo>
                    <a:pt x="169" y="3127"/>
                  </a:lnTo>
                  <a:lnTo>
                    <a:pt x="124" y="3037"/>
                  </a:lnTo>
                  <a:lnTo>
                    <a:pt x="102" y="2936"/>
                  </a:lnTo>
                  <a:lnTo>
                    <a:pt x="68" y="2823"/>
                  </a:lnTo>
                  <a:lnTo>
                    <a:pt x="23" y="2564"/>
                  </a:lnTo>
                  <a:lnTo>
                    <a:pt x="1" y="2283"/>
                  </a:lnTo>
                  <a:lnTo>
                    <a:pt x="1" y="1968"/>
                  </a:lnTo>
                  <a:lnTo>
                    <a:pt x="23" y="1620"/>
                  </a:lnTo>
                  <a:lnTo>
                    <a:pt x="23" y="1620"/>
                  </a:lnTo>
                  <a:lnTo>
                    <a:pt x="68" y="1293"/>
                  </a:lnTo>
                  <a:lnTo>
                    <a:pt x="124" y="979"/>
                  </a:lnTo>
                  <a:lnTo>
                    <a:pt x="203" y="697"/>
                  </a:lnTo>
                  <a:lnTo>
                    <a:pt x="293" y="450"/>
                  </a:lnTo>
                  <a:lnTo>
                    <a:pt x="338" y="349"/>
                  </a:lnTo>
                  <a:lnTo>
                    <a:pt x="383" y="259"/>
                  </a:lnTo>
                  <a:lnTo>
                    <a:pt x="439" y="180"/>
                  </a:lnTo>
                  <a:lnTo>
                    <a:pt x="496" y="112"/>
                  </a:lnTo>
                  <a:lnTo>
                    <a:pt x="541" y="56"/>
                  </a:lnTo>
                  <a:lnTo>
                    <a:pt x="597" y="22"/>
                  </a:lnTo>
                  <a:lnTo>
                    <a:pt x="653" y="0"/>
                  </a:lnTo>
                  <a:lnTo>
                    <a:pt x="709" y="0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9;p36">
              <a:extLst>
                <a:ext uri="{FF2B5EF4-FFF2-40B4-BE49-F238E27FC236}">
                  <a16:creationId xmlns:a16="http://schemas.microsoft.com/office/drawing/2014/main" id="{E1A2F0C4-5244-8C39-EB86-A3833E87DA8D}"/>
                </a:ext>
              </a:extLst>
            </p:cNvPr>
            <p:cNvSpPr/>
            <p:nvPr/>
          </p:nvSpPr>
          <p:spPr>
            <a:xfrm>
              <a:off x="2576975" y="754650"/>
              <a:ext cx="67225" cy="65250"/>
            </a:xfrm>
            <a:custGeom>
              <a:avLst/>
              <a:gdLst/>
              <a:ahLst/>
              <a:cxnLst/>
              <a:rect l="l" t="t" r="r" b="b"/>
              <a:pathLst>
                <a:path w="2689" h="2610" fill="none" extrusionOk="0">
                  <a:moveTo>
                    <a:pt x="2689" y="2610"/>
                  </a:moveTo>
                  <a:lnTo>
                    <a:pt x="2689" y="2610"/>
                  </a:lnTo>
                  <a:lnTo>
                    <a:pt x="2531" y="2576"/>
                  </a:lnTo>
                  <a:lnTo>
                    <a:pt x="2363" y="2520"/>
                  </a:lnTo>
                  <a:lnTo>
                    <a:pt x="2194" y="2452"/>
                  </a:lnTo>
                  <a:lnTo>
                    <a:pt x="2003" y="2351"/>
                  </a:lnTo>
                  <a:lnTo>
                    <a:pt x="1823" y="2239"/>
                  </a:lnTo>
                  <a:lnTo>
                    <a:pt x="1620" y="2104"/>
                  </a:lnTo>
                  <a:lnTo>
                    <a:pt x="1429" y="1957"/>
                  </a:lnTo>
                  <a:lnTo>
                    <a:pt x="1238" y="1789"/>
                  </a:lnTo>
                  <a:lnTo>
                    <a:pt x="1047" y="1609"/>
                  </a:lnTo>
                  <a:lnTo>
                    <a:pt x="867" y="1418"/>
                  </a:lnTo>
                  <a:lnTo>
                    <a:pt x="687" y="1204"/>
                  </a:lnTo>
                  <a:lnTo>
                    <a:pt x="529" y="979"/>
                  </a:lnTo>
                  <a:lnTo>
                    <a:pt x="372" y="754"/>
                  </a:lnTo>
                  <a:lnTo>
                    <a:pt x="226" y="507"/>
                  </a:lnTo>
                  <a:lnTo>
                    <a:pt x="102" y="259"/>
                  </a:lnTo>
                  <a:lnTo>
                    <a:pt x="1" y="0"/>
                  </a:lnTo>
                </a:path>
              </a:pathLst>
            </a:custGeom>
            <a:noFill/>
            <a:ln w="23350" cap="rnd" cmpd="sng">
              <a:solidFill>
                <a:srgbClr val="F0C5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0;p36">
              <a:extLst>
                <a:ext uri="{FF2B5EF4-FFF2-40B4-BE49-F238E27FC236}">
                  <a16:creationId xmlns:a16="http://schemas.microsoft.com/office/drawing/2014/main" id="{D0F78961-8D64-4ACD-2A69-5FDEEC813533}"/>
                </a:ext>
              </a:extLst>
            </p:cNvPr>
            <p:cNvSpPr/>
            <p:nvPr/>
          </p:nvSpPr>
          <p:spPr>
            <a:xfrm>
              <a:off x="1821150" y="1885300"/>
              <a:ext cx="132475" cy="167875"/>
            </a:xfrm>
            <a:custGeom>
              <a:avLst/>
              <a:gdLst/>
              <a:ahLst/>
              <a:cxnLst/>
              <a:rect l="l" t="t" r="r" b="b"/>
              <a:pathLst>
                <a:path w="5299" h="6715" extrusionOk="0">
                  <a:moveTo>
                    <a:pt x="1" y="6006"/>
                  </a:moveTo>
                  <a:lnTo>
                    <a:pt x="4309" y="6715"/>
                  </a:lnTo>
                  <a:lnTo>
                    <a:pt x="5298" y="709"/>
                  </a:lnTo>
                  <a:lnTo>
                    <a:pt x="1002" y="0"/>
                  </a:lnTo>
                  <a:lnTo>
                    <a:pt x="1" y="6006"/>
                  </a:lnTo>
                  <a:close/>
                </a:path>
              </a:pathLst>
            </a:custGeom>
            <a:solidFill>
              <a:srgbClr val="F0B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1;p36">
              <a:extLst>
                <a:ext uri="{FF2B5EF4-FFF2-40B4-BE49-F238E27FC236}">
                  <a16:creationId xmlns:a16="http://schemas.microsoft.com/office/drawing/2014/main" id="{DE6077B9-58A1-1915-2D24-BE82FAE421B3}"/>
                </a:ext>
              </a:extLst>
            </p:cNvPr>
            <p:cNvSpPr/>
            <p:nvPr/>
          </p:nvSpPr>
          <p:spPr>
            <a:xfrm>
              <a:off x="1767725" y="2006200"/>
              <a:ext cx="249725" cy="258150"/>
            </a:xfrm>
            <a:custGeom>
              <a:avLst/>
              <a:gdLst/>
              <a:ahLst/>
              <a:cxnLst/>
              <a:rect l="l" t="t" r="r" b="b"/>
              <a:pathLst>
                <a:path w="9989" h="10326" extrusionOk="0">
                  <a:moveTo>
                    <a:pt x="6974" y="4455"/>
                  </a:moveTo>
                  <a:lnTo>
                    <a:pt x="8088" y="6310"/>
                  </a:lnTo>
                  <a:lnTo>
                    <a:pt x="8088" y="6310"/>
                  </a:lnTo>
                  <a:lnTo>
                    <a:pt x="8211" y="6479"/>
                  </a:lnTo>
                  <a:lnTo>
                    <a:pt x="8335" y="6614"/>
                  </a:lnTo>
                  <a:lnTo>
                    <a:pt x="8470" y="6726"/>
                  </a:lnTo>
                  <a:lnTo>
                    <a:pt x="8605" y="6805"/>
                  </a:lnTo>
                  <a:lnTo>
                    <a:pt x="8740" y="6861"/>
                  </a:lnTo>
                  <a:lnTo>
                    <a:pt x="8875" y="6906"/>
                  </a:lnTo>
                  <a:lnTo>
                    <a:pt x="9021" y="6918"/>
                  </a:lnTo>
                  <a:lnTo>
                    <a:pt x="9156" y="6918"/>
                  </a:lnTo>
                  <a:lnTo>
                    <a:pt x="9291" y="6906"/>
                  </a:lnTo>
                  <a:lnTo>
                    <a:pt x="9415" y="6873"/>
                  </a:lnTo>
                  <a:lnTo>
                    <a:pt x="9539" y="6828"/>
                  </a:lnTo>
                  <a:lnTo>
                    <a:pt x="9651" y="6771"/>
                  </a:lnTo>
                  <a:lnTo>
                    <a:pt x="9752" y="6704"/>
                  </a:lnTo>
                  <a:lnTo>
                    <a:pt x="9842" y="6625"/>
                  </a:lnTo>
                  <a:lnTo>
                    <a:pt x="9921" y="6547"/>
                  </a:lnTo>
                  <a:lnTo>
                    <a:pt x="9989" y="6468"/>
                  </a:lnTo>
                  <a:lnTo>
                    <a:pt x="7222" y="1204"/>
                  </a:lnTo>
                  <a:lnTo>
                    <a:pt x="7222" y="1204"/>
                  </a:lnTo>
                  <a:lnTo>
                    <a:pt x="7143" y="1069"/>
                  </a:lnTo>
                  <a:lnTo>
                    <a:pt x="7042" y="945"/>
                  </a:lnTo>
                  <a:lnTo>
                    <a:pt x="6918" y="822"/>
                  </a:lnTo>
                  <a:lnTo>
                    <a:pt x="6794" y="709"/>
                  </a:lnTo>
                  <a:lnTo>
                    <a:pt x="6648" y="608"/>
                  </a:lnTo>
                  <a:lnTo>
                    <a:pt x="6491" y="518"/>
                  </a:lnTo>
                  <a:lnTo>
                    <a:pt x="6322" y="428"/>
                  </a:lnTo>
                  <a:lnTo>
                    <a:pt x="6142" y="349"/>
                  </a:lnTo>
                  <a:lnTo>
                    <a:pt x="5951" y="282"/>
                  </a:lnTo>
                  <a:lnTo>
                    <a:pt x="5748" y="214"/>
                  </a:lnTo>
                  <a:lnTo>
                    <a:pt x="5546" y="158"/>
                  </a:lnTo>
                  <a:lnTo>
                    <a:pt x="5343" y="113"/>
                  </a:lnTo>
                  <a:lnTo>
                    <a:pt x="5130" y="79"/>
                  </a:lnTo>
                  <a:lnTo>
                    <a:pt x="4916" y="46"/>
                  </a:lnTo>
                  <a:lnTo>
                    <a:pt x="4691" y="23"/>
                  </a:lnTo>
                  <a:lnTo>
                    <a:pt x="4477" y="12"/>
                  </a:lnTo>
                  <a:lnTo>
                    <a:pt x="4477" y="12"/>
                  </a:lnTo>
                  <a:lnTo>
                    <a:pt x="4252" y="1"/>
                  </a:lnTo>
                  <a:lnTo>
                    <a:pt x="4039" y="1"/>
                  </a:lnTo>
                  <a:lnTo>
                    <a:pt x="3825" y="23"/>
                  </a:lnTo>
                  <a:lnTo>
                    <a:pt x="3623" y="46"/>
                  </a:lnTo>
                  <a:lnTo>
                    <a:pt x="3420" y="79"/>
                  </a:lnTo>
                  <a:lnTo>
                    <a:pt x="3229" y="113"/>
                  </a:lnTo>
                  <a:lnTo>
                    <a:pt x="3038" y="169"/>
                  </a:lnTo>
                  <a:lnTo>
                    <a:pt x="2858" y="225"/>
                  </a:lnTo>
                  <a:lnTo>
                    <a:pt x="2678" y="304"/>
                  </a:lnTo>
                  <a:lnTo>
                    <a:pt x="2509" y="383"/>
                  </a:lnTo>
                  <a:lnTo>
                    <a:pt x="2340" y="473"/>
                  </a:lnTo>
                  <a:lnTo>
                    <a:pt x="2183" y="574"/>
                  </a:lnTo>
                  <a:lnTo>
                    <a:pt x="2025" y="687"/>
                  </a:lnTo>
                  <a:lnTo>
                    <a:pt x="1879" y="810"/>
                  </a:lnTo>
                  <a:lnTo>
                    <a:pt x="1744" y="945"/>
                  </a:lnTo>
                  <a:lnTo>
                    <a:pt x="1609" y="1080"/>
                  </a:lnTo>
                  <a:lnTo>
                    <a:pt x="1486" y="1238"/>
                  </a:lnTo>
                  <a:lnTo>
                    <a:pt x="1373" y="1395"/>
                  </a:lnTo>
                  <a:lnTo>
                    <a:pt x="1261" y="1564"/>
                  </a:lnTo>
                  <a:lnTo>
                    <a:pt x="1148" y="1744"/>
                  </a:lnTo>
                  <a:lnTo>
                    <a:pt x="1047" y="1935"/>
                  </a:lnTo>
                  <a:lnTo>
                    <a:pt x="957" y="2138"/>
                  </a:lnTo>
                  <a:lnTo>
                    <a:pt x="878" y="2351"/>
                  </a:lnTo>
                  <a:lnTo>
                    <a:pt x="799" y="2576"/>
                  </a:lnTo>
                  <a:lnTo>
                    <a:pt x="732" y="2801"/>
                  </a:lnTo>
                  <a:lnTo>
                    <a:pt x="664" y="3049"/>
                  </a:lnTo>
                  <a:lnTo>
                    <a:pt x="619" y="3296"/>
                  </a:lnTo>
                  <a:lnTo>
                    <a:pt x="574" y="3566"/>
                  </a:lnTo>
                  <a:lnTo>
                    <a:pt x="529" y="3836"/>
                  </a:lnTo>
                  <a:lnTo>
                    <a:pt x="496" y="4117"/>
                  </a:lnTo>
                  <a:lnTo>
                    <a:pt x="473" y="4410"/>
                  </a:lnTo>
                  <a:lnTo>
                    <a:pt x="462" y="4713"/>
                  </a:lnTo>
                  <a:lnTo>
                    <a:pt x="23" y="7514"/>
                  </a:lnTo>
                  <a:lnTo>
                    <a:pt x="23" y="7514"/>
                  </a:lnTo>
                  <a:lnTo>
                    <a:pt x="1" y="7604"/>
                  </a:lnTo>
                  <a:lnTo>
                    <a:pt x="1" y="7694"/>
                  </a:lnTo>
                  <a:lnTo>
                    <a:pt x="1" y="7784"/>
                  </a:lnTo>
                  <a:lnTo>
                    <a:pt x="12" y="7874"/>
                  </a:lnTo>
                  <a:lnTo>
                    <a:pt x="23" y="7952"/>
                  </a:lnTo>
                  <a:lnTo>
                    <a:pt x="57" y="8020"/>
                  </a:lnTo>
                  <a:lnTo>
                    <a:pt x="80" y="8099"/>
                  </a:lnTo>
                  <a:lnTo>
                    <a:pt x="125" y="8155"/>
                  </a:lnTo>
                  <a:lnTo>
                    <a:pt x="170" y="8211"/>
                  </a:lnTo>
                  <a:lnTo>
                    <a:pt x="215" y="8267"/>
                  </a:lnTo>
                  <a:lnTo>
                    <a:pt x="271" y="8312"/>
                  </a:lnTo>
                  <a:lnTo>
                    <a:pt x="327" y="8357"/>
                  </a:lnTo>
                  <a:lnTo>
                    <a:pt x="462" y="8425"/>
                  </a:lnTo>
                  <a:lnTo>
                    <a:pt x="597" y="8470"/>
                  </a:lnTo>
                  <a:lnTo>
                    <a:pt x="743" y="8481"/>
                  </a:lnTo>
                  <a:lnTo>
                    <a:pt x="878" y="8481"/>
                  </a:lnTo>
                  <a:lnTo>
                    <a:pt x="957" y="8459"/>
                  </a:lnTo>
                  <a:lnTo>
                    <a:pt x="1024" y="8436"/>
                  </a:lnTo>
                  <a:lnTo>
                    <a:pt x="1092" y="8414"/>
                  </a:lnTo>
                  <a:lnTo>
                    <a:pt x="1159" y="8380"/>
                  </a:lnTo>
                  <a:lnTo>
                    <a:pt x="1216" y="8335"/>
                  </a:lnTo>
                  <a:lnTo>
                    <a:pt x="1272" y="8279"/>
                  </a:lnTo>
                  <a:lnTo>
                    <a:pt x="1328" y="8222"/>
                  </a:lnTo>
                  <a:lnTo>
                    <a:pt x="1384" y="8166"/>
                  </a:lnTo>
                  <a:lnTo>
                    <a:pt x="1429" y="8087"/>
                  </a:lnTo>
                  <a:lnTo>
                    <a:pt x="1463" y="8009"/>
                  </a:lnTo>
                  <a:lnTo>
                    <a:pt x="1497" y="7919"/>
                  </a:lnTo>
                  <a:lnTo>
                    <a:pt x="1519" y="7817"/>
                  </a:lnTo>
                  <a:lnTo>
                    <a:pt x="1553" y="6625"/>
                  </a:lnTo>
                  <a:lnTo>
                    <a:pt x="1553" y="6625"/>
                  </a:lnTo>
                  <a:lnTo>
                    <a:pt x="1620" y="6704"/>
                  </a:lnTo>
                  <a:lnTo>
                    <a:pt x="1722" y="6783"/>
                  </a:lnTo>
                  <a:lnTo>
                    <a:pt x="1497" y="8639"/>
                  </a:lnTo>
                  <a:lnTo>
                    <a:pt x="1497" y="8639"/>
                  </a:lnTo>
                  <a:lnTo>
                    <a:pt x="1486" y="8740"/>
                  </a:lnTo>
                  <a:lnTo>
                    <a:pt x="1486" y="8830"/>
                  </a:lnTo>
                  <a:lnTo>
                    <a:pt x="1497" y="8920"/>
                  </a:lnTo>
                  <a:lnTo>
                    <a:pt x="1519" y="8998"/>
                  </a:lnTo>
                  <a:lnTo>
                    <a:pt x="1542" y="9077"/>
                  </a:lnTo>
                  <a:lnTo>
                    <a:pt x="1575" y="9145"/>
                  </a:lnTo>
                  <a:lnTo>
                    <a:pt x="1609" y="9212"/>
                  </a:lnTo>
                  <a:lnTo>
                    <a:pt x="1654" y="9268"/>
                  </a:lnTo>
                  <a:lnTo>
                    <a:pt x="1710" y="9313"/>
                  </a:lnTo>
                  <a:lnTo>
                    <a:pt x="1767" y="9358"/>
                  </a:lnTo>
                  <a:lnTo>
                    <a:pt x="1823" y="9403"/>
                  </a:lnTo>
                  <a:lnTo>
                    <a:pt x="1879" y="9426"/>
                  </a:lnTo>
                  <a:lnTo>
                    <a:pt x="2014" y="9482"/>
                  </a:lnTo>
                  <a:lnTo>
                    <a:pt x="2160" y="9505"/>
                  </a:lnTo>
                  <a:lnTo>
                    <a:pt x="2295" y="9505"/>
                  </a:lnTo>
                  <a:lnTo>
                    <a:pt x="2442" y="9482"/>
                  </a:lnTo>
                  <a:lnTo>
                    <a:pt x="2576" y="9437"/>
                  </a:lnTo>
                  <a:lnTo>
                    <a:pt x="2700" y="9370"/>
                  </a:lnTo>
                  <a:lnTo>
                    <a:pt x="2756" y="9325"/>
                  </a:lnTo>
                  <a:lnTo>
                    <a:pt x="2813" y="9268"/>
                  </a:lnTo>
                  <a:lnTo>
                    <a:pt x="2858" y="9212"/>
                  </a:lnTo>
                  <a:lnTo>
                    <a:pt x="2903" y="9156"/>
                  </a:lnTo>
                  <a:lnTo>
                    <a:pt x="2936" y="9088"/>
                  </a:lnTo>
                  <a:lnTo>
                    <a:pt x="2970" y="9021"/>
                  </a:lnTo>
                  <a:lnTo>
                    <a:pt x="2993" y="8942"/>
                  </a:lnTo>
                  <a:lnTo>
                    <a:pt x="3004" y="8852"/>
                  </a:lnTo>
                  <a:lnTo>
                    <a:pt x="3285" y="7233"/>
                  </a:lnTo>
                  <a:lnTo>
                    <a:pt x="3285" y="7233"/>
                  </a:lnTo>
                  <a:lnTo>
                    <a:pt x="3375" y="7244"/>
                  </a:lnTo>
                  <a:lnTo>
                    <a:pt x="3454" y="7244"/>
                  </a:lnTo>
                  <a:lnTo>
                    <a:pt x="3026" y="9538"/>
                  </a:lnTo>
                  <a:lnTo>
                    <a:pt x="3026" y="9538"/>
                  </a:lnTo>
                  <a:lnTo>
                    <a:pt x="3026" y="9628"/>
                  </a:lnTo>
                  <a:lnTo>
                    <a:pt x="3038" y="9718"/>
                  </a:lnTo>
                  <a:lnTo>
                    <a:pt x="3060" y="9797"/>
                  </a:lnTo>
                  <a:lnTo>
                    <a:pt x="3083" y="9865"/>
                  </a:lnTo>
                  <a:lnTo>
                    <a:pt x="3116" y="9943"/>
                  </a:lnTo>
                  <a:lnTo>
                    <a:pt x="3150" y="9999"/>
                  </a:lnTo>
                  <a:lnTo>
                    <a:pt x="3195" y="10067"/>
                  </a:lnTo>
                  <a:lnTo>
                    <a:pt x="3240" y="10112"/>
                  </a:lnTo>
                  <a:lnTo>
                    <a:pt x="3296" y="10157"/>
                  </a:lnTo>
                  <a:lnTo>
                    <a:pt x="3353" y="10202"/>
                  </a:lnTo>
                  <a:lnTo>
                    <a:pt x="3488" y="10269"/>
                  </a:lnTo>
                  <a:lnTo>
                    <a:pt x="3623" y="10303"/>
                  </a:lnTo>
                  <a:lnTo>
                    <a:pt x="3757" y="10326"/>
                  </a:lnTo>
                  <a:lnTo>
                    <a:pt x="3904" y="10314"/>
                  </a:lnTo>
                  <a:lnTo>
                    <a:pt x="4039" y="10292"/>
                  </a:lnTo>
                  <a:lnTo>
                    <a:pt x="4174" y="10236"/>
                  </a:lnTo>
                  <a:lnTo>
                    <a:pt x="4241" y="10202"/>
                  </a:lnTo>
                  <a:lnTo>
                    <a:pt x="4297" y="10157"/>
                  </a:lnTo>
                  <a:lnTo>
                    <a:pt x="4354" y="10101"/>
                  </a:lnTo>
                  <a:lnTo>
                    <a:pt x="4399" y="10056"/>
                  </a:lnTo>
                  <a:lnTo>
                    <a:pt x="4444" y="9988"/>
                  </a:lnTo>
                  <a:lnTo>
                    <a:pt x="4477" y="9921"/>
                  </a:lnTo>
                  <a:lnTo>
                    <a:pt x="4511" y="9853"/>
                  </a:lnTo>
                  <a:lnTo>
                    <a:pt x="4534" y="9775"/>
                  </a:lnTo>
                  <a:lnTo>
                    <a:pt x="4545" y="9685"/>
                  </a:lnTo>
                  <a:lnTo>
                    <a:pt x="4556" y="9595"/>
                  </a:lnTo>
                  <a:lnTo>
                    <a:pt x="4995" y="6951"/>
                  </a:lnTo>
                  <a:lnTo>
                    <a:pt x="4995" y="6951"/>
                  </a:lnTo>
                  <a:lnTo>
                    <a:pt x="5197" y="6839"/>
                  </a:lnTo>
                  <a:lnTo>
                    <a:pt x="4702" y="9437"/>
                  </a:lnTo>
                  <a:lnTo>
                    <a:pt x="4702" y="9437"/>
                  </a:lnTo>
                  <a:lnTo>
                    <a:pt x="4713" y="9527"/>
                  </a:lnTo>
                  <a:lnTo>
                    <a:pt x="4725" y="9617"/>
                  </a:lnTo>
                  <a:lnTo>
                    <a:pt x="4758" y="9696"/>
                  </a:lnTo>
                  <a:lnTo>
                    <a:pt x="4781" y="9763"/>
                  </a:lnTo>
                  <a:lnTo>
                    <a:pt x="4826" y="9831"/>
                  </a:lnTo>
                  <a:lnTo>
                    <a:pt x="4871" y="9887"/>
                  </a:lnTo>
                  <a:lnTo>
                    <a:pt x="4916" y="9943"/>
                  </a:lnTo>
                  <a:lnTo>
                    <a:pt x="4972" y="9988"/>
                  </a:lnTo>
                  <a:lnTo>
                    <a:pt x="5028" y="10033"/>
                  </a:lnTo>
                  <a:lnTo>
                    <a:pt x="5096" y="10067"/>
                  </a:lnTo>
                  <a:lnTo>
                    <a:pt x="5231" y="10123"/>
                  </a:lnTo>
                  <a:lnTo>
                    <a:pt x="5366" y="10146"/>
                  </a:lnTo>
                  <a:lnTo>
                    <a:pt x="5512" y="10157"/>
                  </a:lnTo>
                  <a:lnTo>
                    <a:pt x="5647" y="10134"/>
                  </a:lnTo>
                  <a:lnTo>
                    <a:pt x="5782" y="10089"/>
                  </a:lnTo>
                  <a:lnTo>
                    <a:pt x="5849" y="10067"/>
                  </a:lnTo>
                  <a:lnTo>
                    <a:pt x="5917" y="10022"/>
                  </a:lnTo>
                  <a:lnTo>
                    <a:pt x="5973" y="9988"/>
                  </a:lnTo>
                  <a:lnTo>
                    <a:pt x="6018" y="9932"/>
                  </a:lnTo>
                  <a:lnTo>
                    <a:pt x="6074" y="9887"/>
                  </a:lnTo>
                  <a:lnTo>
                    <a:pt x="6119" y="9820"/>
                  </a:lnTo>
                  <a:lnTo>
                    <a:pt x="6153" y="9752"/>
                  </a:lnTo>
                  <a:lnTo>
                    <a:pt x="6187" y="9685"/>
                  </a:lnTo>
                  <a:lnTo>
                    <a:pt x="6209" y="9606"/>
                  </a:lnTo>
                  <a:lnTo>
                    <a:pt x="6221" y="9527"/>
                  </a:lnTo>
                  <a:lnTo>
                    <a:pt x="6232" y="9437"/>
                  </a:lnTo>
                  <a:lnTo>
                    <a:pt x="6232" y="9347"/>
                  </a:lnTo>
                  <a:lnTo>
                    <a:pt x="6974" y="4455"/>
                  </a:lnTo>
                  <a:close/>
                </a:path>
              </a:pathLst>
            </a:custGeom>
            <a:solidFill>
              <a:srgbClr val="FFD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2;p36">
              <a:extLst>
                <a:ext uri="{FF2B5EF4-FFF2-40B4-BE49-F238E27FC236}">
                  <a16:creationId xmlns:a16="http://schemas.microsoft.com/office/drawing/2014/main" id="{B69DF671-0EF8-5DB4-9F2C-4C5DE882DF0D}"/>
                </a:ext>
              </a:extLst>
            </p:cNvPr>
            <p:cNvSpPr/>
            <p:nvPr/>
          </p:nvSpPr>
          <p:spPr>
            <a:xfrm>
              <a:off x="1945150" y="979875"/>
              <a:ext cx="420975" cy="633250"/>
            </a:xfrm>
            <a:custGeom>
              <a:avLst/>
              <a:gdLst/>
              <a:ahLst/>
              <a:cxnLst/>
              <a:rect l="l" t="t" r="r" b="b"/>
              <a:pathLst>
                <a:path w="16839" h="25330" extrusionOk="0">
                  <a:moveTo>
                    <a:pt x="15174" y="979"/>
                  </a:moveTo>
                  <a:lnTo>
                    <a:pt x="15174" y="979"/>
                  </a:lnTo>
                  <a:lnTo>
                    <a:pt x="15421" y="1227"/>
                  </a:lnTo>
                  <a:lnTo>
                    <a:pt x="15657" y="1485"/>
                  </a:lnTo>
                  <a:lnTo>
                    <a:pt x="15860" y="1744"/>
                  </a:lnTo>
                  <a:lnTo>
                    <a:pt x="16051" y="2014"/>
                  </a:lnTo>
                  <a:lnTo>
                    <a:pt x="16220" y="2295"/>
                  </a:lnTo>
                  <a:lnTo>
                    <a:pt x="16366" y="2576"/>
                  </a:lnTo>
                  <a:lnTo>
                    <a:pt x="16490" y="2869"/>
                  </a:lnTo>
                  <a:lnTo>
                    <a:pt x="16591" y="3161"/>
                  </a:lnTo>
                  <a:lnTo>
                    <a:pt x="16681" y="3465"/>
                  </a:lnTo>
                  <a:lnTo>
                    <a:pt x="16748" y="3780"/>
                  </a:lnTo>
                  <a:lnTo>
                    <a:pt x="16793" y="4095"/>
                  </a:lnTo>
                  <a:lnTo>
                    <a:pt x="16827" y="4421"/>
                  </a:lnTo>
                  <a:lnTo>
                    <a:pt x="16838" y="4747"/>
                  </a:lnTo>
                  <a:lnTo>
                    <a:pt x="16838" y="5084"/>
                  </a:lnTo>
                  <a:lnTo>
                    <a:pt x="16816" y="5422"/>
                  </a:lnTo>
                  <a:lnTo>
                    <a:pt x="16782" y="5771"/>
                  </a:lnTo>
                  <a:lnTo>
                    <a:pt x="16726" y="6108"/>
                  </a:lnTo>
                  <a:lnTo>
                    <a:pt x="16670" y="6468"/>
                  </a:lnTo>
                  <a:lnTo>
                    <a:pt x="16591" y="6817"/>
                  </a:lnTo>
                  <a:lnTo>
                    <a:pt x="16501" y="7176"/>
                  </a:lnTo>
                  <a:lnTo>
                    <a:pt x="16388" y="7548"/>
                  </a:lnTo>
                  <a:lnTo>
                    <a:pt x="16276" y="7908"/>
                  </a:lnTo>
                  <a:lnTo>
                    <a:pt x="16141" y="8279"/>
                  </a:lnTo>
                  <a:lnTo>
                    <a:pt x="16006" y="8650"/>
                  </a:lnTo>
                  <a:lnTo>
                    <a:pt x="15848" y="9032"/>
                  </a:lnTo>
                  <a:lnTo>
                    <a:pt x="15691" y="9403"/>
                  </a:lnTo>
                  <a:lnTo>
                    <a:pt x="15511" y="9786"/>
                  </a:lnTo>
                  <a:lnTo>
                    <a:pt x="15331" y="10168"/>
                  </a:lnTo>
                  <a:lnTo>
                    <a:pt x="15140" y="10551"/>
                  </a:lnTo>
                  <a:lnTo>
                    <a:pt x="14949" y="10933"/>
                  </a:lnTo>
                  <a:lnTo>
                    <a:pt x="14521" y="11709"/>
                  </a:lnTo>
                  <a:lnTo>
                    <a:pt x="14071" y="12474"/>
                  </a:lnTo>
                  <a:lnTo>
                    <a:pt x="13610" y="13250"/>
                  </a:lnTo>
                  <a:lnTo>
                    <a:pt x="13115" y="14026"/>
                  </a:lnTo>
                  <a:lnTo>
                    <a:pt x="12609" y="14791"/>
                  </a:lnTo>
                  <a:lnTo>
                    <a:pt x="12092" y="15556"/>
                  </a:lnTo>
                  <a:lnTo>
                    <a:pt x="11563" y="16309"/>
                  </a:lnTo>
                  <a:lnTo>
                    <a:pt x="10517" y="17794"/>
                  </a:lnTo>
                  <a:lnTo>
                    <a:pt x="9494" y="19211"/>
                  </a:lnTo>
                  <a:lnTo>
                    <a:pt x="8515" y="20572"/>
                  </a:lnTo>
                  <a:lnTo>
                    <a:pt x="8054" y="21224"/>
                  </a:lnTo>
                  <a:lnTo>
                    <a:pt x="7627" y="21843"/>
                  </a:lnTo>
                  <a:lnTo>
                    <a:pt x="7233" y="22450"/>
                  </a:lnTo>
                  <a:lnTo>
                    <a:pt x="6862" y="23013"/>
                  </a:lnTo>
                  <a:lnTo>
                    <a:pt x="6862" y="23013"/>
                  </a:lnTo>
                  <a:lnTo>
                    <a:pt x="6749" y="23193"/>
                  </a:lnTo>
                  <a:lnTo>
                    <a:pt x="6626" y="23373"/>
                  </a:lnTo>
                  <a:lnTo>
                    <a:pt x="6502" y="23530"/>
                  </a:lnTo>
                  <a:lnTo>
                    <a:pt x="6378" y="23688"/>
                  </a:lnTo>
                  <a:lnTo>
                    <a:pt x="6243" y="23845"/>
                  </a:lnTo>
                  <a:lnTo>
                    <a:pt x="6108" y="23980"/>
                  </a:lnTo>
                  <a:lnTo>
                    <a:pt x="5962" y="24115"/>
                  </a:lnTo>
                  <a:lnTo>
                    <a:pt x="5827" y="24250"/>
                  </a:lnTo>
                  <a:lnTo>
                    <a:pt x="5681" y="24362"/>
                  </a:lnTo>
                  <a:lnTo>
                    <a:pt x="5535" y="24475"/>
                  </a:lnTo>
                  <a:lnTo>
                    <a:pt x="5377" y="24587"/>
                  </a:lnTo>
                  <a:lnTo>
                    <a:pt x="5231" y="24689"/>
                  </a:lnTo>
                  <a:lnTo>
                    <a:pt x="5074" y="24779"/>
                  </a:lnTo>
                  <a:lnTo>
                    <a:pt x="4927" y="24857"/>
                  </a:lnTo>
                  <a:lnTo>
                    <a:pt x="4770" y="24936"/>
                  </a:lnTo>
                  <a:lnTo>
                    <a:pt x="4612" y="25004"/>
                  </a:lnTo>
                  <a:lnTo>
                    <a:pt x="4444" y="25071"/>
                  </a:lnTo>
                  <a:lnTo>
                    <a:pt x="4286" y="25127"/>
                  </a:lnTo>
                  <a:lnTo>
                    <a:pt x="3971" y="25217"/>
                  </a:lnTo>
                  <a:lnTo>
                    <a:pt x="3656" y="25285"/>
                  </a:lnTo>
                  <a:lnTo>
                    <a:pt x="3330" y="25318"/>
                  </a:lnTo>
                  <a:lnTo>
                    <a:pt x="3015" y="25330"/>
                  </a:lnTo>
                  <a:lnTo>
                    <a:pt x="2712" y="25318"/>
                  </a:lnTo>
                  <a:lnTo>
                    <a:pt x="2408" y="25273"/>
                  </a:lnTo>
                  <a:lnTo>
                    <a:pt x="2262" y="25240"/>
                  </a:lnTo>
                  <a:lnTo>
                    <a:pt x="2115" y="25206"/>
                  </a:lnTo>
                  <a:lnTo>
                    <a:pt x="1980" y="25161"/>
                  </a:lnTo>
                  <a:lnTo>
                    <a:pt x="1834" y="25105"/>
                  </a:lnTo>
                  <a:lnTo>
                    <a:pt x="1699" y="25049"/>
                  </a:lnTo>
                  <a:lnTo>
                    <a:pt x="1576" y="24992"/>
                  </a:lnTo>
                  <a:lnTo>
                    <a:pt x="1441" y="24925"/>
                  </a:lnTo>
                  <a:lnTo>
                    <a:pt x="1317" y="24846"/>
                  </a:lnTo>
                  <a:lnTo>
                    <a:pt x="1193" y="24767"/>
                  </a:lnTo>
                  <a:lnTo>
                    <a:pt x="1081" y="24677"/>
                  </a:lnTo>
                  <a:lnTo>
                    <a:pt x="968" y="24587"/>
                  </a:lnTo>
                  <a:lnTo>
                    <a:pt x="867" y="24486"/>
                  </a:lnTo>
                  <a:lnTo>
                    <a:pt x="766" y="24385"/>
                  </a:lnTo>
                  <a:lnTo>
                    <a:pt x="665" y="24272"/>
                  </a:lnTo>
                  <a:lnTo>
                    <a:pt x="575" y="24160"/>
                  </a:lnTo>
                  <a:lnTo>
                    <a:pt x="496" y="24036"/>
                  </a:lnTo>
                  <a:lnTo>
                    <a:pt x="417" y="23913"/>
                  </a:lnTo>
                  <a:lnTo>
                    <a:pt x="338" y="23778"/>
                  </a:lnTo>
                  <a:lnTo>
                    <a:pt x="271" y="23631"/>
                  </a:lnTo>
                  <a:lnTo>
                    <a:pt x="215" y="23496"/>
                  </a:lnTo>
                  <a:lnTo>
                    <a:pt x="158" y="23339"/>
                  </a:lnTo>
                  <a:lnTo>
                    <a:pt x="113" y="23181"/>
                  </a:lnTo>
                  <a:lnTo>
                    <a:pt x="80" y="23024"/>
                  </a:lnTo>
                  <a:lnTo>
                    <a:pt x="46" y="22855"/>
                  </a:lnTo>
                  <a:lnTo>
                    <a:pt x="23" y="22687"/>
                  </a:lnTo>
                  <a:lnTo>
                    <a:pt x="12" y="22507"/>
                  </a:lnTo>
                  <a:lnTo>
                    <a:pt x="1" y="22327"/>
                  </a:lnTo>
                  <a:lnTo>
                    <a:pt x="12" y="22135"/>
                  </a:lnTo>
                  <a:lnTo>
                    <a:pt x="23" y="21944"/>
                  </a:lnTo>
                  <a:lnTo>
                    <a:pt x="35" y="21742"/>
                  </a:lnTo>
                  <a:lnTo>
                    <a:pt x="68" y="21539"/>
                  </a:lnTo>
                  <a:lnTo>
                    <a:pt x="102" y="21326"/>
                  </a:lnTo>
                  <a:lnTo>
                    <a:pt x="158" y="21112"/>
                  </a:lnTo>
                  <a:lnTo>
                    <a:pt x="215" y="20898"/>
                  </a:lnTo>
                  <a:lnTo>
                    <a:pt x="215" y="20898"/>
                  </a:lnTo>
                  <a:lnTo>
                    <a:pt x="361" y="20403"/>
                  </a:lnTo>
                  <a:lnTo>
                    <a:pt x="530" y="19830"/>
                  </a:lnTo>
                  <a:lnTo>
                    <a:pt x="743" y="19166"/>
                  </a:lnTo>
                  <a:lnTo>
                    <a:pt x="991" y="18446"/>
                  </a:lnTo>
                  <a:lnTo>
                    <a:pt x="1261" y="17648"/>
                  </a:lnTo>
                  <a:lnTo>
                    <a:pt x="1564" y="16804"/>
                  </a:lnTo>
                  <a:lnTo>
                    <a:pt x="1890" y="15916"/>
                  </a:lnTo>
                  <a:lnTo>
                    <a:pt x="2239" y="14982"/>
                  </a:lnTo>
                  <a:lnTo>
                    <a:pt x="2622" y="14015"/>
                  </a:lnTo>
                  <a:lnTo>
                    <a:pt x="3026" y="13025"/>
                  </a:lnTo>
                  <a:lnTo>
                    <a:pt x="3454" y="12024"/>
                  </a:lnTo>
                  <a:lnTo>
                    <a:pt x="3893" y="11001"/>
                  </a:lnTo>
                  <a:lnTo>
                    <a:pt x="4354" y="9988"/>
                  </a:lnTo>
                  <a:lnTo>
                    <a:pt x="4837" y="8987"/>
                  </a:lnTo>
                  <a:lnTo>
                    <a:pt x="5343" y="7986"/>
                  </a:lnTo>
                  <a:lnTo>
                    <a:pt x="5861" y="7019"/>
                  </a:lnTo>
                  <a:lnTo>
                    <a:pt x="6120" y="6547"/>
                  </a:lnTo>
                  <a:lnTo>
                    <a:pt x="6389" y="6085"/>
                  </a:lnTo>
                  <a:lnTo>
                    <a:pt x="6659" y="5624"/>
                  </a:lnTo>
                  <a:lnTo>
                    <a:pt x="6929" y="5174"/>
                  </a:lnTo>
                  <a:lnTo>
                    <a:pt x="7211" y="4747"/>
                  </a:lnTo>
                  <a:lnTo>
                    <a:pt x="7492" y="4320"/>
                  </a:lnTo>
                  <a:lnTo>
                    <a:pt x="7773" y="3915"/>
                  </a:lnTo>
                  <a:lnTo>
                    <a:pt x="8054" y="3521"/>
                  </a:lnTo>
                  <a:lnTo>
                    <a:pt x="8335" y="3150"/>
                  </a:lnTo>
                  <a:lnTo>
                    <a:pt x="8628" y="2790"/>
                  </a:lnTo>
                  <a:lnTo>
                    <a:pt x="8920" y="2441"/>
                  </a:lnTo>
                  <a:lnTo>
                    <a:pt x="9213" y="2115"/>
                  </a:lnTo>
                  <a:lnTo>
                    <a:pt x="9505" y="1811"/>
                  </a:lnTo>
                  <a:lnTo>
                    <a:pt x="9797" y="1519"/>
                  </a:lnTo>
                  <a:lnTo>
                    <a:pt x="10090" y="1260"/>
                  </a:lnTo>
                  <a:lnTo>
                    <a:pt x="10394" y="1013"/>
                  </a:lnTo>
                  <a:lnTo>
                    <a:pt x="10686" y="799"/>
                  </a:lnTo>
                  <a:lnTo>
                    <a:pt x="10990" y="608"/>
                  </a:lnTo>
                  <a:lnTo>
                    <a:pt x="11293" y="439"/>
                  </a:lnTo>
                  <a:lnTo>
                    <a:pt x="11586" y="293"/>
                  </a:lnTo>
                  <a:lnTo>
                    <a:pt x="11889" y="181"/>
                  </a:lnTo>
                  <a:lnTo>
                    <a:pt x="12036" y="124"/>
                  </a:lnTo>
                  <a:lnTo>
                    <a:pt x="12193" y="91"/>
                  </a:lnTo>
                  <a:lnTo>
                    <a:pt x="12339" y="57"/>
                  </a:lnTo>
                  <a:lnTo>
                    <a:pt x="12497" y="34"/>
                  </a:lnTo>
                  <a:lnTo>
                    <a:pt x="12643" y="12"/>
                  </a:lnTo>
                  <a:lnTo>
                    <a:pt x="12789" y="1"/>
                  </a:lnTo>
                  <a:lnTo>
                    <a:pt x="12947" y="1"/>
                  </a:lnTo>
                  <a:lnTo>
                    <a:pt x="13093" y="1"/>
                  </a:lnTo>
                  <a:lnTo>
                    <a:pt x="13239" y="23"/>
                  </a:lnTo>
                  <a:lnTo>
                    <a:pt x="13397" y="46"/>
                  </a:lnTo>
                  <a:lnTo>
                    <a:pt x="13543" y="68"/>
                  </a:lnTo>
                  <a:lnTo>
                    <a:pt x="13689" y="113"/>
                  </a:lnTo>
                  <a:lnTo>
                    <a:pt x="13846" y="158"/>
                  </a:lnTo>
                  <a:lnTo>
                    <a:pt x="13993" y="214"/>
                  </a:lnTo>
                  <a:lnTo>
                    <a:pt x="14139" y="271"/>
                  </a:lnTo>
                  <a:lnTo>
                    <a:pt x="14285" y="349"/>
                  </a:lnTo>
                  <a:lnTo>
                    <a:pt x="14431" y="428"/>
                  </a:lnTo>
                  <a:lnTo>
                    <a:pt x="14589" y="518"/>
                  </a:lnTo>
                  <a:lnTo>
                    <a:pt x="14735" y="619"/>
                  </a:lnTo>
                  <a:lnTo>
                    <a:pt x="14881" y="732"/>
                  </a:lnTo>
                  <a:lnTo>
                    <a:pt x="15027" y="855"/>
                  </a:lnTo>
                  <a:lnTo>
                    <a:pt x="15174" y="979"/>
                  </a:lnTo>
                  <a:lnTo>
                    <a:pt x="15174" y="979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3;p36">
              <a:extLst>
                <a:ext uri="{FF2B5EF4-FFF2-40B4-BE49-F238E27FC236}">
                  <a16:creationId xmlns:a16="http://schemas.microsoft.com/office/drawing/2014/main" id="{222B7AB6-5791-C7AC-99BD-B14FC060E868}"/>
                </a:ext>
              </a:extLst>
            </p:cNvPr>
            <p:cNvSpPr/>
            <p:nvPr/>
          </p:nvSpPr>
          <p:spPr>
            <a:xfrm>
              <a:off x="1809625" y="1354125"/>
              <a:ext cx="346175" cy="697100"/>
            </a:xfrm>
            <a:custGeom>
              <a:avLst/>
              <a:gdLst/>
              <a:ahLst/>
              <a:cxnLst/>
              <a:rect l="l" t="t" r="r" b="b"/>
              <a:pathLst>
                <a:path w="13847" h="27884" extrusionOk="0">
                  <a:moveTo>
                    <a:pt x="6985" y="1834"/>
                  </a:moveTo>
                  <a:lnTo>
                    <a:pt x="6985" y="1834"/>
                  </a:lnTo>
                  <a:lnTo>
                    <a:pt x="6490" y="3094"/>
                  </a:lnTo>
                  <a:lnTo>
                    <a:pt x="5984" y="4444"/>
                  </a:lnTo>
                  <a:lnTo>
                    <a:pt x="5444" y="5883"/>
                  </a:lnTo>
                  <a:lnTo>
                    <a:pt x="4905" y="7379"/>
                  </a:lnTo>
                  <a:lnTo>
                    <a:pt x="4365" y="8943"/>
                  </a:lnTo>
                  <a:lnTo>
                    <a:pt x="3814" y="10540"/>
                  </a:lnTo>
                  <a:lnTo>
                    <a:pt x="3285" y="12171"/>
                  </a:lnTo>
                  <a:lnTo>
                    <a:pt x="2756" y="13813"/>
                  </a:lnTo>
                  <a:lnTo>
                    <a:pt x="2261" y="15466"/>
                  </a:lnTo>
                  <a:lnTo>
                    <a:pt x="2025" y="16298"/>
                  </a:lnTo>
                  <a:lnTo>
                    <a:pt x="1800" y="17108"/>
                  </a:lnTo>
                  <a:lnTo>
                    <a:pt x="1575" y="17929"/>
                  </a:lnTo>
                  <a:lnTo>
                    <a:pt x="1362" y="18739"/>
                  </a:lnTo>
                  <a:lnTo>
                    <a:pt x="1170" y="19538"/>
                  </a:lnTo>
                  <a:lnTo>
                    <a:pt x="979" y="20325"/>
                  </a:lnTo>
                  <a:lnTo>
                    <a:pt x="799" y="21101"/>
                  </a:lnTo>
                  <a:lnTo>
                    <a:pt x="642" y="21866"/>
                  </a:lnTo>
                  <a:lnTo>
                    <a:pt x="496" y="22608"/>
                  </a:lnTo>
                  <a:lnTo>
                    <a:pt x="361" y="23350"/>
                  </a:lnTo>
                  <a:lnTo>
                    <a:pt x="248" y="24059"/>
                  </a:lnTo>
                  <a:lnTo>
                    <a:pt x="147" y="24756"/>
                  </a:lnTo>
                  <a:lnTo>
                    <a:pt x="57" y="25431"/>
                  </a:lnTo>
                  <a:lnTo>
                    <a:pt x="1" y="26072"/>
                  </a:lnTo>
                  <a:lnTo>
                    <a:pt x="1" y="26072"/>
                  </a:lnTo>
                  <a:lnTo>
                    <a:pt x="136" y="26219"/>
                  </a:lnTo>
                  <a:lnTo>
                    <a:pt x="271" y="26353"/>
                  </a:lnTo>
                  <a:lnTo>
                    <a:pt x="428" y="26488"/>
                  </a:lnTo>
                  <a:lnTo>
                    <a:pt x="586" y="26612"/>
                  </a:lnTo>
                  <a:lnTo>
                    <a:pt x="754" y="26725"/>
                  </a:lnTo>
                  <a:lnTo>
                    <a:pt x="934" y="26837"/>
                  </a:lnTo>
                  <a:lnTo>
                    <a:pt x="1114" y="26938"/>
                  </a:lnTo>
                  <a:lnTo>
                    <a:pt x="1294" y="27040"/>
                  </a:lnTo>
                  <a:lnTo>
                    <a:pt x="1497" y="27130"/>
                  </a:lnTo>
                  <a:lnTo>
                    <a:pt x="1688" y="27208"/>
                  </a:lnTo>
                  <a:lnTo>
                    <a:pt x="1890" y="27287"/>
                  </a:lnTo>
                  <a:lnTo>
                    <a:pt x="2104" y="27366"/>
                  </a:lnTo>
                  <a:lnTo>
                    <a:pt x="2531" y="27489"/>
                  </a:lnTo>
                  <a:lnTo>
                    <a:pt x="2959" y="27602"/>
                  </a:lnTo>
                  <a:lnTo>
                    <a:pt x="3409" y="27692"/>
                  </a:lnTo>
                  <a:lnTo>
                    <a:pt x="3859" y="27759"/>
                  </a:lnTo>
                  <a:lnTo>
                    <a:pt x="4308" y="27816"/>
                  </a:lnTo>
                  <a:lnTo>
                    <a:pt x="4758" y="27849"/>
                  </a:lnTo>
                  <a:lnTo>
                    <a:pt x="5197" y="27872"/>
                  </a:lnTo>
                  <a:lnTo>
                    <a:pt x="5636" y="27883"/>
                  </a:lnTo>
                  <a:lnTo>
                    <a:pt x="6052" y="27872"/>
                  </a:lnTo>
                  <a:lnTo>
                    <a:pt x="6457" y="27861"/>
                  </a:lnTo>
                  <a:lnTo>
                    <a:pt x="6457" y="27861"/>
                  </a:lnTo>
                  <a:lnTo>
                    <a:pt x="6502" y="27546"/>
                  </a:lnTo>
                  <a:lnTo>
                    <a:pt x="6569" y="27175"/>
                  </a:lnTo>
                  <a:lnTo>
                    <a:pt x="6760" y="26241"/>
                  </a:lnTo>
                  <a:lnTo>
                    <a:pt x="7008" y="25105"/>
                  </a:lnTo>
                  <a:lnTo>
                    <a:pt x="7323" y="23800"/>
                  </a:lnTo>
                  <a:lnTo>
                    <a:pt x="7694" y="22349"/>
                  </a:lnTo>
                  <a:lnTo>
                    <a:pt x="8099" y="20809"/>
                  </a:lnTo>
                  <a:lnTo>
                    <a:pt x="8537" y="19189"/>
                  </a:lnTo>
                  <a:lnTo>
                    <a:pt x="9010" y="17558"/>
                  </a:lnTo>
                  <a:lnTo>
                    <a:pt x="9482" y="15916"/>
                  </a:lnTo>
                  <a:lnTo>
                    <a:pt x="9977" y="14319"/>
                  </a:lnTo>
                  <a:lnTo>
                    <a:pt x="10461" y="12812"/>
                  </a:lnTo>
                  <a:lnTo>
                    <a:pt x="10708" y="12092"/>
                  </a:lnTo>
                  <a:lnTo>
                    <a:pt x="10944" y="11406"/>
                  </a:lnTo>
                  <a:lnTo>
                    <a:pt x="11181" y="10753"/>
                  </a:lnTo>
                  <a:lnTo>
                    <a:pt x="11406" y="10146"/>
                  </a:lnTo>
                  <a:lnTo>
                    <a:pt x="11619" y="9584"/>
                  </a:lnTo>
                  <a:lnTo>
                    <a:pt x="11833" y="9066"/>
                  </a:lnTo>
                  <a:lnTo>
                    <a:pt x="12047" y="8605"/>
                  </a:lnTo>
                  <a:lnTo>
                    <a:pt x="12238" y="8211"/>
                  </a:lnTo>
                  <a:lnTo>
                    <a:pt x="12418" y="7874"/>
                  </a:lnTo>
                  <a:lnTo>
                    <a:pt x="12508" y="7739"/>
                  </a:lnTo>
                  <a:lnTo>
                    <a:pt x="12587" y="7604"/>
                  </a:lnTo>
                  <a:lnTo>
                    <a:pt x="12587" y="7604"/>
                  </a:lnTo>
                  <a:lnTo>
                    <a:pt x="12789" y="7312"/>
                  </a:lnTo>
                  <a:lnTo>
                    <a:pt x="12980" y="7019"/>
                  </a:lnTo>
                  <a:lnTo>
                    <a:pt x="13138" y="6738"/>
                  </a:lnTo>
                  <a:lnTo>
                    <a:pt x="13284" y="6457"/>
                  </a:lnTo>
                  <a:lnTo>
                    <a:pt x="13408" y="6176"/>
                  </a:lnTo>
                  <a:lnTo>
                    <a:pt x="13520" y="5906"/>
                  </a:lnTo>
                  <a:lnTo>
                    <a:pt x="13610" y="5636"/>
                  </a:lnTo>
                  <a:lnTo>
                    <a:pt x="13689" y="5366"/>
                  </a:lnTo>
                  <a:lnTo>
                    <a:pt x="13745" y="5107"/>
                  </a:lnTo>
                  <a:lnTo>
                    <a:pt x="13790" y="4848"/>
                  </a:lnTo>
                  <a:lnTo>
                    <a:pt x="13824" y="4601"/>
                  </a:lnTo>
                  <a:lnTo>
                    <a:pt x="13835" y="4354"/>
                  </a:lnTo>
                  <a:lnTo>
                    <a:pt x="13846" y="4117"/>
                  </a:lnTo>
                  <a:lnTo>
                    <a:pt x="13835" y="3881"/>
                  </a:lnTo>
                  <a:lnTo>
                    <a:pt x="13801" y="3656"/>
                  </a:lnTo>
                  <a:lnTo>
                    <a:pt x="13767" y="3431"/>
                  </a:lnTo>
                  <a:lnTo>
                    <a:pt x="13723" y="3218"/>
                  </a:lnTo>
                  <a:lnTo>
                    <a:pt x="13655" y="3004"/>
                  </a:lnTo>
                  <a:lnTo>
                    <a:pt x="13588" y="2801"/>
                  </a:lnTo>
                  <a:lnTo>
                    <a:pt x="13509" y="2599"/>
                  </a:lnTo>
                  <a:lnTo>
                    <a:pt x="13408" y="2408"/>
                  </a:lnTo>
                  <a:lnTo>
                    <a:pt x="13306" y="2228"/>
                  </a:lnTo>
                  <a:lnTo>
                    <a:pt x="13205" y="2048"/>
                  </a:lnTo>
                  <a:lnTo>
                    <a:pt x="13081" y="1868"/>
                  </a:lnTo>
                  <a:lnTo>
                    <a:pt x="12958" y="1699"/>
                  </a:lnTo>
                  <a:lnTo>
                    <a:pt x="12823" y="1542"/>
                  </a:lnTo>
                  <a:lnTo>
                    <a:pt x="12676" y="1396"/>
                  </a:lnTo>
                  <a:lnTo>
                    <a:pt x="12530" y="1249"/>
                  </a:lnTo>
                  <a:lnTo>
                    <a:pt x="12373" y="1114"/>
                  </a:lnTo>
                  <a:lnTo>
                    <a:pt x="12215" y="979"/>
                  </a:lnTo>
                  <a:lnTo>
                    <a:pt x="12047" y="856"/>
                  </a:lnTo>
                  <a:lnTo>
                    <a:pt x="11878" y="743"/>
                  </a:lnTo>
                  <a:lnTo>
                    <a:pt x="11709" y="631"/>
                  </a:lnTo>
                  <a:lnTo>
                    <a:pt x="11529" y="529"/>
                  </a:lnTo>
                  <a:lnTo>
                    <a:pt x="11349" y="440"/>
                  </a:lnTo>
                  <a:lnTo>
                    <a:pt x="11169" y="361"/>
                  </a:lnTo>
                  <a:lnTo>
                    <a:pt x="10978" y="282"/>
                  </a:lnTo>
                  <a:lnTo>
                    <a:pt x="10787" y="215"/>
                  </a:lnTo>
                  <a:lnTo>
                    <a:pt x="10607" y="158"/>
                  </a:lnTo>
                  <a:lnTo>
                    <a:pt x="10416" y="113"/>
                  </a:lnTo>
                  <a:lnTo>
                    <a:pt x="10225" y="68"/>
                  </a:lnTo>
                  <a:lnTo>
                    <a:pt x="10033" y="35"/>
                  </a:lnTo>
                  <a:lnTo>
                    <a:pt x="9853" y="12"/>
                  </a:lnTo>
                  <a:lnTo>
                    <a:pt x="9662" y="1"/>
                  </a:lnTo>
                  <a:lnTo>
                    <a:pt x="9482" y="1"/>
                  </a:lnTo>
                  <a:lnTo>
                    <a:pt x="9302" y="1"/>
                  </a:lnTo>
                  <a:lnTo>
                    <a:pt x="9122" y="12"/>
                  </a:lnTo>
                  <a:lnTo>
                    <a:pt x="8942" y="35"/>
                  </a:lnTo>
                  <a:lnTo>
                    <a:pt x="8774" y="68"/>
                  </a:lnTo>
                  <a:lnTo>
                    <a:pt x="8605" y="113"/>
                  </a:lnTo>
                  <a:lnTo>
                    <a:pt x="8436" y="170"/>
                  </a:lnTo>
                  <a:lnTo>
                    <a:pt x="8279" y="237"/>
                  </a:lnTo>
                  <a:lnTo>
                    <a:pt x="8133" y="305"/>
                  </a:lnTo>
                  <a:lnTo>
                    <a:pt x="7986" y="395"/>
                  </a:lnTo>
                  <a:lnTo>
                    <a:pt x="7851" y="485"/>
                  </a:lnTo>
                  <a:lnTo>
                    <a:pt x="7716" y="597"/>
                  </a:lnTo>
                  <a:lnTo>
                    <a:pt x="7593" y="709"/>
                  </a:lnTo>
                  <a:lnTo>
                    <a:pt x="7480" y="833"/>
                  </a:lnTo>
                  <a:lnTo>
                    <a:pt x="7368" y="979"/>
                  </a:lnTo>
                  <a:lnTo>
                    <a:pt x="7267" y="1126"/>
                  </a:lnTo>
                  <a:lnTo>
                    <a:pt x="7177" y="1283"/>
                  </a:lnTo>
                  <a:lnTo>
                    <a:pt x="7109" y="1463"/>
                  </a:lnTo>
                  <a:lnTo>
                    <a:pt x="7042" y="1643"/>
                  </a:lnTo>
                  <a:lnTo>
                    <a:pt x="6985" y="1834"/>
                  </a:lnTo>
                  <a:lnTo>
                    <a:pt x="6985" y="1834"/>
                  </a:lnTo>
                  <a:close/>
                </a:path>
              </a:pathLst>
            </a:custGeom>
            <a:solidFill>
              <a:srgbClr val="FFB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109;p41">
            <a:extLst>
              <a:ext uri="{FF2B5EF4-FFF2-40B4-BE49-F238E27FC236}">
                <a16:creationId xmlns:a16="http://schemas.microsoft.com/office/drawing/2014/main" id="{CBBE7363-0C77-E426-06F1-97C495560620}"/>
              </a:ext>
            </a:extLst>
          </p:cNvPr>
          <p:cNvSpPr txBox="1">
            <a:spLocks/>
          </p:cNvSpPr>
          <p:nvPr/>
        </p:nvSpPr>
        <p:spPr>
          <a:xfrm>
            <a:off x="2504187" y="1963832"/>
            <a:ext cx="2203236" cy="1660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i="1" dirty="0">
                <a:latin typeface="Calibri" panose="020F0502020204030204" pitchFamily="34" charset="0"/>
              </a:rPr>
              <a:t>“Que características deve ter um jogo digital para comunicar empatia, incluindo um personagem que represente a saúde mental através de sintomatologia depressiva e ideação suicida?” </a:t>
            </a:r>
            <a:endParaRPr lang="pt-BR" sz="1200" dirty="0"/>
          </a:p>
        </p:txBody>
      </p:sp>
      <p:graphicFrame>
        <p:nvGraphicFramePr>
          <p:cNvPr id="2314" name="Google Shape;854;p34">
            <a:extLst>
              <a:ext uri="{FF2B5EF4-FFF2-40B4-BE49-F238E27FC236}">
                <a16:creationId xmlns:a16="http://schemas.microsoft.com/office/drawing/2014/main" id="{AFEE9455-A3DB-E022-66AB-94D49B90C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60466"/>
              </p:ext>
            </p:extLst>
          </p:nvPr>
        </p:nvGraphicFramePr>
        <p:xfrm>
          <a:off x="5507780" y="219969"/>
          <a:ext cx="2203236" cy="4304800"/>
        </p:xfrm>
        <a:graphic>
          <a:graphicData uri="http://schemas.openxmlformats.org/drawingml/2006/table">
            <a:tbl>
              <a:tblPr>
                <a:noFill/>
                <a:tableStyleId>{F4A76D32-6B8F-450B-B1A9-E0C64C01EA82}</a:tableStyleId>
              </a:tblPr>
              <a:tblGrid>
                <a:gridCol w="77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1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Tipo de característica</a:t>
                      </a:r>
                      <a:endParaRPr sz="7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Subtipo de característica</a:t>
                      </a:r>
                      <a:endParaRPr sz="7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3D com interação 2D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Plataforma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Computador, Windows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13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Género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Visual novel adventure game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Público-alvo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Idade igual ou superior a 18 anos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Perspetiva de 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Terceira pessoa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Narrativa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Complexa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38281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Jogabilidade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Simples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227039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Mecânicas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Inspeção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objetos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interação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com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personagens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através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do clique;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sistema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diálogo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. 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145808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Cenário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do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Maioritariamente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estático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com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algumas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animações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pontuais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para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criar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um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maior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dinamismo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676511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Design do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ambiente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Simples, low-poly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84615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Design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personagens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Realista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i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cartoony</a:t>
                      </a:r>
                      <a:endParaRPr sz="500" b="0" i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286655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Design da UI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Semelhante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uma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Visual Novel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005376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Temáticas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Depressão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velhice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solidão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angústia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luto</a:t>
                      </a: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suicídio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96203"/>
                  </a:ext>
                </a:extLst>
              </a:tr>
              <a:tr h="279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Final do </a:t>
                      </a: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jogo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50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Aberto</a:t>
                      </a:r>
                      <a:endParaRPr sz="50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48488" marR="48488" marT="48488" marB="48488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12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41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TextBox 930">
            <a:extLst>
              <a:ext uri="{FF2B5EF4-FFF2-40B4-BE49-F238E27FC236}">
                <a16:creationId xmlns:a16="http://schemas.microsoft.com/office/drawing/2014/main" id="{08D8E0B3-BD9D-584D-AC78-C57DFB430A50}"/>
              </a:ext>
            </a:extLst>
          </p:cNvPr>
          <p:cNvSpPr txBox="1"/>
          <p:nvPr/>
        </p:nvSpPr>
        <p:spPr>
          <a:xfrm>
            <a:off x="613778" y="2248519"/>
            <a:ext cx="961480" cy="597100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8" name="Google Shape;11806;p75">
            <a:extLst>
              <a:ext uri="{FF2B5EF4-FFF2-40B4-BE49-F238E27FC236}">
                <a16:creationId xmlns:a16="http://schemas.microsoft.com/office/drawing/2014/main" id="{93A362A5-8821-10F1-2468-5C41973D0174}"/>
              </a:ext>
            </a:extLst>
          </p:cNvPr>
          <p:cNvGrpSpPr/>
          <p:nvPr/>
        </p:nvGrpSpPr>
        <p:grpSpPr>
          <a:xfrm rot="10800000">
            <a:off x="-1200081" y="-536533"/>
            <a:ext cx="3490262" cy="2086678"/>
            <a:chOff x="5355784" y="3834547"/>
            <a:chExt cx="498288" cy="297905"/>
          </a:xfrm>
          <a:solidFill>
            <a:schemeClr val="bg2"/>
          </a:solidFill>
        </p:grpSpPr>
        <p:sp>
          <p:nvSpPr>
            <p:cNvPr id="40" name="Google Shape;11807;p75">
              <a:extLst>
                <a:ext uri="{FF2B5EF4-FFF2-40B4-BE49-F238E27FC236}">
                  <a16:creationId xmlns:a16="http://schemas.microsoft.com/office/drawing/2014/main" id="{4B511B16-5C6B-84CC-4BDA-AA81AB125054}"/>
                </a:ext>
              </a:extLst>
            </p:cNvPr>
            <p:cNvSpPr/>
            <p:nvPr/>
          </p:nvSpPr>
          <p:spPr>
            <a:xfrm>
              <a:off x="5355784" y="3834547"/>
              <a:ext cx="299019" cy="297905"/>
            </a:xfrm>
            <a:custGeom>
              <a:avLst/>
              <a:gdLst/>
              <a:ahLst/>
              <a:cxnLst/>
              <a:rect l="l" t="t" r="r" b="b"/>
              <a:pathLst>
                <a:path w="9395" h="9360" extrusionOk="0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08;p75">
              <a:extLst>
                <a:ext uri="{FF2B5EF4-FFF2-40B4-BE49-F238E27FC236}">
                  <a16:creationId xmlns:a16="http://schemas.microsoft.com/office/drawing/2014/main" id="{A6AD40AF-4B7F-1406-B7CB-2134854FC1CE}"/>
                </a:ext>
              </a:extLst>
            </p:cNvPr>
            <p:cNvSpPr/>
            <p:nvPr/>
          </p:nvSpPr>
          <p:spPr>
            <a:xfrm>
              <a:off x="5455054" y="3854280"/>
              <a:ext cx="179666" cy="171296"/>
            </a:xfrm>
            <a:custGeom>
              <a:avLst/>
              <a:gdLst/>
              <a:ahLst/>
              <a:cxnLst/>
              <a:rect l="l" t="t" r="r" b="b"/>
              <a:pathLst>
                <a:path w="5645" h="5382" extrusionOk="0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809;p75">
              <a:extLst>
                <a:ext uri="{FF2B5EF4-FFF2-40B4-BE49-F238E27FC236}">
                  <a16:creationId xmlns:a16="http://schemas.microsoft.com/office/drawing/2014/main" id="{BD3F2AE1-1687-BA8F-08AB-FD6333F03485}"/>
                </a:ext>
              </a:extLst>
            </p:cNvPr>
            <p:cNvSpPr/>
            <p:nvPr/>
          </p:nvSpPr>
          <p:spPr>
            <a:xfrm>
              <a:off x="5772562" y="3975393"/>
              <a:ext cx="81510" cy="99302"/>
            </a:xfrm>
            <a:custGeom>
              <a:avLst/>
              <a:gdLst/>
              <a:ahLst/>
              <a:cxnLst/>
              <a:rect l="l" t="t" r="r" b="b"/>
              <a:pathLst>
                <a:path w="2561" h="3120" extrusionOk="0">
                  <a:moveTo>
                    <a:pt x="1286" y="262"/>
                  </a:moveTo>
                  <a:cubicBezTo>
                    <a:pt x="1596" y="262"/>
                    <a:pt x="1846" y="512"/>
                    <a:pt x="1846" y="834"/>
                  </a:cubicBezTo>
                  <a:cubicBezTo>
                    <a:pt x="1846" y="1143"/>
                    <a:pt x="1596" y="1393"/>
                    <a:pt x="1286" y="1393"/>
                  </a:cubicBezTo>
                  <a:cubicBezTo>
                    <a:pt x="977" y="1393"/>
                    <a:pt x="715" y="1143"/>
                    <a:pt x="715" y="834"/>
                  </a:cubicBezTo>
                  <a:cubicBezTo>
                    <a:pt x="739" y="512"/>
                    <a:pt x="977" y="262"/>
                    <a:pt x="1286" y="262"/>
                  </a:cubicBezTo>
                  <a:close/>
                  <a:moveTo>
                    <a:pt x="1703" y="1667"/>
                  </a:moveTo>
                  <a:cubicBezTo>
                    <a:pt x="2036" y="1667"/>
                    <a:pt x="2310" y="1929"/>
                    <a:pt x="2310" y="2274"/>
                  </a:cubicBezTo>
                  <a:lnTo>
                    <a:pt x="2310" y="2858"/>
                  </a:lnTo>
                  <a:lnTo>
                    <a:pt x="2001" y="2858"/>
                  </a:lnTo>
                  <a:lnTo>
                    <a:pt x="2001" y="2262"/>
                  </a:lnTo>
                  <a:cubicBezTo>
                    <a:pt x="2001" y="2179"/>
                    <a:pt x="1941" y="2119"/>
                    <a:pt x="1870" y="2119"/>
                  </a:cubicBezTo>
                  <a:cubicBezTo>
                    <a:pt x="1786" y="2119"/>
                    <a:pt x="1727" y="2179"/>
                    <a:pt x="1727" y="2262"/>
                  </a:cubicBezTo>
                  <a:lnTo>
                    <a:pt x="1727" y="2858"/>
                  </a:lnTo>
                  <a:lnTo>
                    <a:pt x="870" y="2858"/>
                  </a:lnTo>
                  <a:lnTo>
                    <a:pt x="870" y="2262"/>
                  </a:lnTo>
                  <a:cubicBezTo>
                    <a:pt x="870" y="2179"/>
                    <a:pt x="810" y="2119"/>
                    <a:pt x="727" y="2119"/>
                  </a:cubicBezTo>
                  <a:cubicBezTo>
                    <a:pt x="655" y="2119"/>
                    <a:pt x="596" y="2179"/>
                    <a:pt x="596" y="2262"/>
                  </a:cubicBezTo>
                  <a:lnTo>
                    <a:pt x="596" y="2858"/>
                  </a:lnTo>
                  <a:lnTo>
                    <a:pt x="298" y="2858"/>
                  </a:lnTo>
                  <a:lnTo>
                    <a:pt x="298" y="2274"/>
                  </a:lnTo>
                  <a:cubicBezTo>
                    <a:pt x="298" y="1929"/>
                    <a:pt x="572" y="1667"/>
                    <a:pt x="905" y="1667"/>
                  </a:cubicBezTo>
                  <a:close/>
                  <a:moveTo>
                    <a:pt x="1286" y="0"/>
                  </a:moveTo>
                  <a:cubicBezTo>
                    <a:pt x="822" y="0"/>
                    <a:pt x="453" y="369"/>
                    <a:pt x="453" y="834"/>
                  </a:cubicBezTo>
                  <a:cubicBezTo>
                    <a:pt x="453" y="1048"/>
                    <a:pt x="536" y="1262"/>
                    <a:pt x="691" y="1405"/>
                  </a:cubicBezTo>
                  <a:cubicBezTo>
                    <a:pt x="298" y="1500"/>
                    <a:pt x="1" y="1857"/>
                    <a:pt x="1" y="2274"/>
                  </a:cubicBezTo>
                  <a:lnTo>
                    <a:pt x="1" y="2858"/>
                  </a:lnTo>
                  <a:cubicBezTo>
                    <a:pt x="1" y="3000"/>
                    <a:pt x="120" y="3120"/>
                    <a:pt x="274" y="3120"/>
                  </a:cubicBezTo>
                  <a:lnTo>
                    <a:pt x="2298" y="3120"/>
                  </a:lnTo>
                  <a:cubicBezTo>
                    <a:pt x="2441" y="3120"/>
                    <a:pt x="2560" y="3000"/>
                    <a:pt x="2560" y="2858"/>
                  </a:cubicBezTo>
                  <a:lnTo>
                    <a:pt x="2560" y="2274"/>
                  </a:lnTo>
                  <a:cubicBezTo>
                    <a:pt x="2560" y="1857"/>
                    <a:pt x="2275" y="1500"/>
                    <a:pt x="1882" y="1405"/>
                  </a:cubicBezTo>
                  <a:cubicBezTo>
                    <a:pt x="2025" y="1262"/>
                    <a:pt x="2120" y="1048"/>
                    <a:pt x="2120" y="834"/>
                  </a:cubicBezTo>
                  <a:cubicBezTo>
                    <a:pt x="2120" y="369"/>
                    <a:pt x="1751" y="0"/>
                    <a:pt x="1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1810;p75">
              <a:extLst>
                <a:ext uri="{FF2B5EF4-FFF2-40B4-BE49-F238E27FC236}">
                  <a16:creationId xmlns:a16="http://schemas.microsoft.com/office/drawing/2014/main" id="{EB65103D-0844-4009-064C-D6186FB47B79}"/>
                </a:ext>
              </a:extLst>
            </p:cNvPr>
            <p:cNvSpPr/>
            <p:nvPr/>
          </p:nvSpPr>
          <p:spPr>
            <a:xfrm>
              <a:off x="5554706" y="3945530"/>
              <a:ext cx="98952" cy="98251"/>
            </a:xfrm>
            <a:custGeom>
              <a:avLst/>
              <a:gdLst/>
              <a:ahLst/>
              <a:cxnLst/>
              <a:rect l="l" t="t" r="r" b="b"/>
              <a:pathLst>
                <a:path w="3109" h="3087" extrusionOk="0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38701" y="793823"/>
            <a:ext cx="5562300" cy="10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LIMITAÇÕES E </a:t>
            </a:r>
            <a:r>
              <a:rPr lang="en" sz="2800" dirty="0">
                <a:solidFill>
                  <a:srgbClr val="2F202D"/>
                </a:solidFill>
              </a:rPr>
              <a:t>TRABALHO FUTURO</a:t>
            </a:r>
            <a:endParaRPr sz="2800" dirty="0">
              <a:solidFill>
                <a:srgbClr val="2F202D"/>
              </a:solidFill>
            </a:endParaRPr>
          </a:p>
        </p:txBody>
      </p:sp>
      <p:sp>
        <p:nvSpPr>
          <p:cNvPr id="884" name="Google Shape;884;p36"/>
          <p:cNvSpPr txBox="1">
            <a:spLocks noGrp="1"/>
          </p:cNvSpPr>
          <p:nvPr>
            <p:ph type="subTitle" idx="1"/>
          </p:nvPr>
        </p:nvSpPr>
        <p:spPr>
          <a:xfrm>
            <a:off x="2000822" y="1511458"/>
            <a:ext cx="5562300" cy="322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Limitações do estudo</a:t>
            </a:r>
            <a:r>
              <a:rPr lang="en" sz="1200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Inexistência de componentes do jogo, como elementos musicais e sonoros e uma narrativa ramificada, pode ter afetado a imersão do jogador, contribuindo para uma menor comunicação empática;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Bugs visuais reportados pelos participantes podem ter igualmente afetado a empatia.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Trabalho futuro</a:t>
            </a:r>
            <a:r>
              <a:rPr lang="en" sz="1200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Gravação de falas e efeitos sonoros para cada personagem;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Implementação de efeitos sonoros e músicas de fundo no jogo;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Produção de uma canção, interpretada pelo “OLD MAN”;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Melhoria da narrativa, acrescentando ramificações e vários finais;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Melhoria da interface de utilizador e interatividade no jogo;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Correção de bugs e melhoria visual.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885" name="Google Shape;885;p36"/>
          <p:cNvGrpSpPr/>
          <p:nvPr/>
        </p:nvGrpSpPr>
        <p:grpSpPr>
          <a:xfrm rot="669033">
            <a:off x="1409442" y="-1865096"/>
            <a:ext cx="3417697" cy="1498210"/>
            <a:chOff x="2839868" y="339669"/>
            <a:chExt cx="3417697" cy="1498210"/>
          </a:xfrm>
        </p:grpSpPr>
        <p:grpSp>
          <p:nvGrpSpPr>
            <p:cNvPr id="886" name="Google Shape;886;p36"/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887" name="Google Shape;887;p36"/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2" name="Google Shape;892;p36"/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893" name="Google Shape;893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 rot="1080000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6"/>
            <p:cNvGrpSpPr/>
            <p:nvPr/>
          </p:nvGrpSpPr>
          <p:grpSpPr>
            <a:xfrm>
              <a:off x="5593232" y="716918"/>
              <a:ext cx="664333" cy="624408"/>
              <a:chOff x="4151733" y="3409676"/>
              <a:chExt cx="148371" cy="139458"/>
            </a:xfrm>
          </p:grpSpPr>
          <p:sp>
            <p:nvSpPr>
              <p:cNvPr id="899" name="Google Shape;899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 rot="1055657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6"/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905" name="Google Shape;905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 rot="11749841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885;p36">
            <a:extLst>
              <a:ext uri="{FF2B5EF4-FFF2-40B4-BE49-F238E27FC236}">
                <a16:creationId xmlns:a16="http://schemas.microsoft.com/office/drawing/2014/main" id="{FE792361-9201-5ABE-4B61-FC5631EB1CD8}"/>
              </a:ext>
            </a:extLst>
          </p:cNvPr>
          <p:cNvGrpSpPr/>
          <p:nvPr/>
        </p:nvGrpSpPr>
        <p:grpSpPr>
          <a:xfrm>
            <a:off x="5389937" y="163709"/>
            <a:ext cx="3417692" cy="1498210"/>
            <a:chOff x="2839868" y="339669"/>
            <a:chExt cx="3417692" cy="1498210"/>
          </a:xfrm>
        </p:grpSpPr>
        <p:grpSp>
          <p:nvGrpSpPr>
            <p:cNvPr id="12" name="Google Shape;886;p36">
              <a:extLst>
                <a:ext uri="{FF2B5EF4-FFF2-40B4-BE49-F238E27FC236}">
                  <a16:creationId xmlns:a16="http://schemas.microsoft.com/office/drawing/2014/main" id="{9076D32D-A669-3DC9-F78B-D7AD044F8EFF}"/>
                </a:ext>
              </a:extLst>
            </p:cNvPr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31" name="Google Shape;887;p36">
                <a:extLst>
                  <a:ext uri="{FF2B5EF4-FFF2-40B4-BE49-F238E27FC236}">
                    <a16:creationId xmlns:a16="http://schemas.microsoft.com/office/drawing/2014/main" id="{DF558094-5F18-EC2E-EDDA-EE13FCFD3969}"/>
                  </a:ext>
                </a:extLst>
              </p:cNvPr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88;p36">
                <a:extLst>
                  <a:ext uri="{FF2B5EF4-FFF2-40B4-BE49-F238E27FC236}">
                    <a16:creationId xmlns:a16="http://schemas.microsoft.com/office/drawing/2014/main" id="{1D5B1746-22C0-B7A3-F266-3BD7197BC5D3}"/>
                  </a:ext>
                </a:extLst>
              </p:cNvPr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89;p36">
                <a:extLst>
                  <a:ext uri="{FF2B5EF4-FFF2-40B4-BE49-F238E27FC236}">
                    <a16:creationId xmlns:a16="http://schemas.microsoft.com/office/drawing/2014/main" id="{A8FACB54-C7FC-978F-2DB7-D377D374DA41}"/>
                  </a:ext>
                </a:extLst>
              </p:cNvPr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90;p36">
                <a:extLst>
                  <a:ext uri="{FF2B5EF4-FFF2-40B4-BE49-F238E27FC236}">
                    <a16:creationId xmlns:a16="http://schemas.microsoft.com/office/drawing/2014/main" id="{2F5CDC94-996F-848B-1639-747D39C5E49C}"/>
                  </a:ext>
                </a:extLst>
              </p:cNvPr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91;p36">
                <a:extLst>
                  <a:ext uri="{FF2B5EF4-FFF2-40B4-BE49-F238E27FC236}">
                    <a16:creationId xmlns:a16="http://schemas.microsoft.com/office/drawing/2014/main" id="{2B9508B3-CE5A-3DCD-7F37-D6823C777C5C}"/>
                  </a:ext>
                </a:extLst>
              </p:cNvPr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892;p36">
              <a:extLst>
                <a:ext uri="{FF2B5EF4-FFF2-40B4-BE49-F238E27FC236}">
                  <a16:creationId xmlns:a16="http://schemas.microsoft.com/office/drawing/2014/main" id="{4D89E904-CB38-F5C5-3DCB-1308F8BDE5A6}"/>
                </a:ext>
              </a:extLst>
            </p:cNvPr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26" name="Google Shape;893;p36">
                <a:extLst>
                  <a:ext uri="{FF2B5EF4-FFF2-40B4-BE49-F238E27FC236}">
                    <a16:creationId xmlns:a16="http://schemas.microsoft.com/office/drawing/2014/main" id="{9D5B2C01-29B1-5834-CAA5-34C9E5F9B4AA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4;p36">
                <a:extLst>
                  <a:ext uri="{FF2B5EF4-FFF2-40B4-BE49-F238E27FC236}">
                    <a16:creationId xmlns:a16="http://schemas.microsoft.com/office/drawing/2014/main" id="{170123ED-5BF1-8466-0A7F-0CA9C4198C93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5;p36">
                <a:extLst>
                  <a:ext uri="{FF2B5EF4-FFF2-40B4-BE49-F238E27FC236}">
                    <a16:creationId xmlns:a16="http://schemas.microsoft.com/office/drawing/2014/main" id="{98AB5B91-BFF9-4457-A7E1-271C413F5611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96;p36">
                <a:extLst>
                  <a:ext uri="{FF2B5EF4-FFF2-40B4-BE49-F238E27FC236}">
                    <a16:creationId xmlns:a16="http://schemas.microsoft.com/office/drawing/2014/main" id="{969085FB-A0B6-4894-2BAA-AF3719EC20E9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97;p36">
                <a:extLst>
                  <a:ext uri="{FF2B5EF4-FFF2-40B4-BE49-F238E27FC236}">
                    <a16:creationId xmlns:a16="http://schemas.microsoft.com/office/drawing/2014/main" id="{E3E26F81-42FC-1DBA-CA64-33F12100C991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898;p36">
              <a:extLst>
                <a:ext uri="{FF2B5EF4-FFF2-40B4-BE49-F238E27FC236}">
                  <a16:creationId xmlns:a16="http://schemas.microsoft.com/office/drawing/2014/main" id="{22A5D1CC-84F4-BA59-52AD-73BA06A0BD1C}"/>
                </a:ext>
              </a:extLst>
            </p:cNvPr>
            <p:cNvGrpSpPr/>
            <p:nvPr/>
          </p:nvGrpSpPr>
          <p:grpSpPr>
            <a:xfrm>
              <a:off x="5593227" y="716918"/>
              <a:ext cx="664333" cy="624408"/>
              <a:chOff x="4151732" y="3409676"/>
              <a:chExt cx="148371" cy="139458"/>
            </a:xfrm>
          </p:grpSpPr>
          <p:sp>
            <p:nvSpPr>
              <p:cNvPr id="21" name="Google Shape;899;p36">
                <a:extLst>
                  <a:ext uri="{FF2B5EF4-FFF2-40B4-BE49-F238E27FC236}">
                    <a16:creationId xmlns:a16="http://schemas.microsoft.com/office/drawing/2014/main" id="{B0B7960C-C2D7-46E8-25A4-079E96CD0489}"/>
                  </a:ext>
                </a:extLst>
              </p:cNvPr>
              <p:cNvSpPr/>
              <p:nvPr/>
            </p:nvSpPr>
            <p:spPr>
              <a:xfrm>
                <a:off x="4151732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00;p36">
                <a:extLst>
                  <a:ext uri="{FF2B5EF4-FFF2-40B4-BE49-F238E27FC236}">
                    <a16:creationId xmlns:a16="http://schemas.microsoft.com/office/drawing/2014/main" id="{71520A80-052E-3804-0657-F396ECDAC22B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01;p36">
                <a:extLst>
                  <a:ext uri="{FF2B5EF4-FFF2-40B4-BE49-F238E27FC236}">
                    <a16:creationId xmlns:a16="http://schemas.microsoft.com/office/drawing/2014/main" id="{496C34B6-4D04-668A-2A6E-C445693DB14E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02;p36">
                <a:extLst>
                  <a:ext uri="{FF2B5EF4-FFF2-40B4-BE49-F238E27FC236}">
                    <a16:creationId xmlns:a16="http://schemas.microsoft.com/office/drawing/2014/main" id="{29BED92C-EFF2-2FB5-CD35-2ADFEFF4D716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03;p36">
                <a:extLst>
                  <a:ext uri="{FF2B5EF4-FFF2-40B4-BE49-F238E27FC236}">
                    <a16:creationId xmlns:a16="http://schemas.microsoft.com/office/drawing/2014/main" id="{453D6F6C-437B-0F70-554D-B907EFDF9D97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904;p36">
              <a:extLst>
                <a:ext uri="{FF2B5EF4-FFF2-40B4-BE49-F238E27FC236}">
                  <a16:creationId xmlns:a16="http://schemas.microsoft.com/office/drawing/2014/main" id="{50F18DE5-4C73-984C-E7FC-A3FCD124DA80}"/>
                </a:ext>
              </a:extLst>
            </p:cNvPr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16" name="Google Shape;905;p36">
                <a:extLst>
                  <a:ext uri="{FF2B5EF4-FFF2-40B4-BE49-F238E27FC236}">
                    <a16:creationId xmlns:a16="http://schemas.microsoft.com/office/drawing/2014/main" id="{5AFD33B2-1985-EFB4-8DC2-CCAB8AD5F137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06;p36">
                <a:extLst>
                  <a:ext uri="{FF2B5EF4-FFF2-40B4-BE49-F238E27FC236}">
                    <a16:creationId xmlns:a16="http://schemas.microsoft.com/office/drawing/2014/main" id="{134D5CCB-F7C4-A44A-65C8-3DDBBF1C99E5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7;p36">
                <a:extLst>
                  <a:ext uri="{FF2B5EF4-FFF2-40B4-BE49-F238E27FC236}">
                    <a16:creationId xmlns:a16="http://schemas.microsoft.com/office/drawing/2014/main" id="{32DDA9BE-5457-3D68-4502-78E1CA809730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8;p36">
                <a:extLst>
                  <a:ext uri="{FF2B5EF4-FFF2-40B4-BE49-F238E27FC236}">
                    <a16:creationId xmlns:a16="http://schemas.microsoft.com/office/drawing/2014/main" id="{3F46C3A6-807E-C81B-ED24-0F239F514013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09;p36">
                <a:extLst>
                  <a:ext uri="{FF2B5EF4-FFF2-40B4-BE49-F238E27FC236}">
                    <a16:creationId xmlns:a16="http://schemas.microsoft.com/office/drawing/2014/main" id="{AEAE55EF-AAFA-C395-5DCC-7DA3A1026CA6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335E51E-0D82-F7D9-FD98-A2497422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7601" y="244611"/>
            <a:ext cx="1042506" cy="438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522D69-6F60-705E-8A47-10CC43A9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715">
            <a:off x="-927989" y="686731"/>
            <a:ext cx="267330" cy="79645"/>
          </a:xfrm>
          <a:prstGeom prst="rect">
            <a:avLst/>
          </a:prstGeom>
        </p:spPr>
      </p:pic>
      <p:sp>
        <p:nvSpPr>
          <p:cNvPr id="39" name="Google Shape;951;p37">
            <a:extLst>
              <a:ext uri="{FF2B5EF4-FFF2-40B4-BE49-F238E27FC236}">
                <a16:creationId xmlns:a16="http://schemas.microsoft.com/office/drawing/2014/main" id="{A6BD62FE-A231-EEB0-018E-9B5459BF4468}"/>
              </a:ext>
            </a:extLst>
          </p:cNvPr>
          <p:cNvSpPr txBox="1">
            <a:spLocks/>
          </p:cNvSpPr>
          <p:nvPr/>
        </p:nvSpPr>
        <p:spPr>
          <a:xfrm>
            <a:off x="-354201" y="-191438"/>
            <a:ext cx="1828868" cy="129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b="1" dirty="0">
                <a:solidFill>
                  <a:srgbClr val="8354A3"/>
                </a:solidFill>
                <a:latin typeface="Montagu Slab" panose="020B0604020202020204" charset="0"/>
              </a:rPr>
              <a:t>12</a:t>
            </a:r>
          </a:p>
        </p:txBody>
      </p:sp>
      <p:grpSp>
        <p:nvGrpSpPr>
          <p:cNvPr id="44" name="Google Shape;2336;p61">
            <a:extLst>
              <a:ext uri="{FF2B5EF4-FFF2-40B4-BE49-F238E27FC236}">
                <a16:creationId xmlns:a16="http://schemas.microsoft.com/office/drawing/2014/main" id="{EFFB4976-B56A-E4D0-EB49-BFA000221D5C}"/>
              </a:ext>
            </a:extLst>
          </p:cNvPr>
          <p:cNvGrpSpPr/>
          <p:nvPr/>
        </p:nvGrpSpPr>
        <p:grpSpPr>
          <a:xfrm>
            <a:off x="-14317" y="1993668"/>
            <a:ext cx="2141042" cy="3158565"/>
            <a:chOff x="4336164" y="164721"/>
            <a:chExt cx="669469" cy="987632"/>
          </a:xfrm>
        </p:grpSpPr>
        <p:sp>
          <p:nvSpPr>
            <p:cNvPr id="45" name="Google Shape;2337;p61">
              <a:extLst>
                <a:ext uri="{FF2B5EF4-FFF2-40B4-BE49-F238E27FC236}">
                  <a16:creationId xmlns:a16="http://schemas.microsoft.com/office/drawing/2014/main" id="{BEF5B116-5DAE-65C5-EE68-D8EB3A31359F}"/>
                </a:ext>
              </a:extLst>
            </p:cNvPr>
            <p:cNvSpPr/>
            <p:nvPr/>
          </p:nvSpPr>
          <p:spPr>
            <a:xfrm>
              <a:off x="4336164" y="490727"/>
              <a:ext cx="562320" cy="116826"/>
            </a:xfrm>
            <a:custGeom>
              <a:avLst/>
              <a:gdLst/>
              <a:ahLst/>
              <a:cxnLst/>
              <a:rect l="l" t="t" r="r" b="b"/>
              <a:pathLst>
                <a:path w="8895" h="1848" extrusionOk="0">
                  <a:moveTo>
                    <a:pt x="1" y="1"/>
                  </a:moveTo>
                  <a:lnTo>
                    <a:pt x="1" y="1848"/>
                  </a:lnTo>
                  <a:lnTo>
                    <a:pt x="8895" y="1848"/>
                  </a:lnTo>
                  <a:cubicBezTo>
                    <a:pt x="8770" y="804"/>
                    <a:pt x="7887" y="1"/>
                    <a:pt x="6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38;p61">
              <a:extLst>
                <a:ext uri="{FF2B5EF4-FFF2-40B4-BE49-F238E27FC236}">
                  <a16:creationId xmlns:a16="http://schemas.microsoft.com/office/drawing/2014/main" id="{94C801BD-B655-5A3D-0980-AF3C17D162BC}"/>
                </a:ext>
              </a:extLst>
            </p:cNvPr>
            <p:cNvSpPr/>
            <p:nvPr/>
          </p:nvSpPr>
          <p:spPr>
            <a:xfrm>
              <a:off x="4336164" y="607487"/>
              <a:ext cx="563458" cy="415718"/>
            </a:xfrm>
            <a:custGeom>
              <a:avLst/>
              <a:gdLst/>
              <a:ahLst/>
              <a:cxnLst/>
              <a:rect l="l" t="t" r="r" b="b"/>
              <a:pathLst>
                <a:path w="8913" h="6576" extrusionOk="0">
                  <a:moveTo>
                    <a:pt x="1" y="1"/>
                  </a:moveTo>
                  <a:lnTo>
                    <a:pt x="1" y="6575"/>
                  </a:lnTo>
                  <a:lnTo>
                    <a:pt x="8913" y="6575"/>
                  </a:lnTo>
                  <a:lnTo>
                    <a:pt x="8913" y="259"/>
                  </a:lnTo>
                  <a:cubicBezTo>
                    <a:pt x="8913" y="170"/>
                    <a:pt x="8904" y="81"/>
                    <a:pt x="8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39;p61">
              <a:extLst>
                <a:ext uri="{FF2B5EF4-FFF2-40B4-BE49-F238E27FC236}">
                  <a16:creationId xmlns:a16="http://schemas.microsoft.com/office/drawing/2014/main" id="{B6B43847-62FD-DA2D-060A-3874CCBB9A3E}"/>
                </a:ext>
              </a:extLst>
            </p:cNvPr>
            <p:cNvSpPr/>
            <p:nvPr/>
          </p:nvSpPr>
          <p:spPr>
            <a:xfrm>
              <a:off x="4336164" y="1023133"/>
              <a:ext cx="606319" cy="129217"/>
            </a:xfrm>
            <a:custGeom>
              <a:avLst/>
              <a:gdLst/>
              <a:ahLst/>
              <a:cxnLst/>
              <a:rect l="l" t="t" r="r" b="b"/>
              <a:pathLst>
                <a:path w="9591" h="2044" extrusionOk="0">
                  <a:moveTo>
                    <a:pt x="1" y="0"/>
                  </a:moveTo>
                  <a:lnTo>
                    <a:pt x="1" y="2043"/>
                  </a:lnTo>
                  <a:lnTo>
                    <a:pt x="9591" y="2043"/>
                  </a:lnTo>
                  <a:lnTo>
                    <a:pt x="9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40;p61">
              <a:extLst>
                <a:ext uri="{FF2B5EF4-FFF2-40B4-BE49-F238E27FC236}">
                  <a16:creationId xmlns:a16="http://schemas.microsoft.com/office/drawing/2014/main" id="{FC2B497F-7D06-C9DD-BFA1-351C67E3D7BE}"/>
                </a:ext>
              </a:extLst>
            </p:cNvPr>
            <p:cNvSpPr/>
            <p:nvPr/>
          </p:nvSpPr>
          <p:spPr>
            <a:xfrm>
              <a:off x="4632838" y="402477"/>
              <a:ext cx="138193" cy="254514"/>
            </a:xfrm>
            <a:custGeom>
              <a:avLst/>
              <a:gdLst/>
              <a:ahLst/>
              <a:cxnLst/>
              <a:rect l="l" t="t" r="r" b="b"/>
              <a:pathLst>
                <a:path w="2186" h="4026" extrusionOk="0">
                  <a:moveTo>
                    <a:pt x="1120" y="1"/>
                  </a:moveTo>
                  <a:cubicBezTo>
                    <a:pt x="1095" y="1"/>
                    <a:pt x="1069" y="2"/>
                    <a:pt x="1044" y="5"/>
                  </a:cubicBezTo>
                  <a:cubicBezTo>
                    <a:pt x="785" y="41"/>
                    <a:pt x="571" y="228"/>
                    <a:pt x="446" y="451"/>
                  </a:cubicBezTo>
                  <a:cubicBezTo>
                    <a:pt x="321" y="683"/>
                    <a:pt x="268" y="942"/>
                    <a:pt x="223" y="1192"/>
                  </a:cubicBezTo>
                  <a:cubicBezTo>
                    <a:pt x="62" y="2057"/>
                    <a:pt x="0" y="2940"/>
                    <a:pt x="18" y="3832"/>
                  </a:cubicBezTo>
                  <a:cubicBezTo>
                    <a:pt x="381" y="3953"/>
                    <a:pt x="778" y="4026"/>
                    <a:pt x="1169" y="4026"/>
                  </a:cubicBezTo>
                  <a:cubicBezTo>
                    <a:pt x="1470" y="4026"/>
                    <a:pt x="1767" y="3983"/>
                    <a:pt x="2043" y="3886"/>
                  </a:cubicBezTo>
                  <a:cubicBezTo>
                    <a:pt x="2043" y="3288"/>
                    <a:pt x="2052" y="2690"/>
                    <a:pt x="2141" y="1995"/>
                  </a:cubicBezTo>
                  <a:cubicBezTo>
                    <a:pt x="2186" y="1629"/>
                    <a:pt x="2034" y="915"/>
                    <a:pt x="1891" y="576"/>
                  </a:cubicBezTo>
                  <a:cubicBezTo>
                    <a:pt x="1758" y="269"/>
                    <a:pt x="1456" y="1"/>
                    <a:pt x="1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41;p61">
              <a:extLst>
                <a:ext uri="{FF2B5EF4-FFF2-40B4-BE49-F238E27FC236}">
                  <a16:creationId xmlns:a16="http://schemas.microsoft.com/office/drawing/2014/main" id="{5411A9D6-3DCF-63D0-E24C-CFFCCA7190EA}"/>
                </a:ext>
              </a:extLst>
            </p:cNvPr>
            <p:cNvSpPr/>
            <p:nvPr/>
          </p:nvSpPr>
          <p:spPr>
            <a:xfrm>
              <a:off x="4633343" y="402477"/>
              <a:ext cx="135412" cy="229922"/>
            </a:xfrm>
            <a:custGeom>
              <a:avLst/>
              <a:gdLst/>
              <a:ahLst/>
              <a:cxnLst/>
              <a:rect l="l" t="t" r="r" b="b"/>
              <a:pathLst>
                <a:path w="2142" h="3637" extrusionOk="0">
                  <a:moveTo>
                    <a:pt x="1112" y="1"/>
                  </a:moveTo>
                  <a:cubicBezTo>
                    <a:pt x="1087" y="1"/>
                    <a:pt x="1061" y="2"/>
                    <a:pt x="1036" y="5"/>
                  </a:cubicBezTo>
                  <a:cubicBezTo>
                    <a:pt x="777" y="41"/>
                    <a:pt x="563" y="228"/>
                    <a:pt x="438" y="451"/>
                  </a:cubicBezTo>
                  <a:cubicBezTo>
                    <a:pt x="313" y="683"/>
                    <a:pt x="260" y="942"/>
                    <a:pt x="215" y="1192"/>
                  </a:cubicBezTo>
                  <a:cubicBezTo>
                    <a:pt x="72" y="1995"/>
                    <a:pt x="1" y="2815"/>
                    <a:pt x="10" y="3636"/>
                  </a:cubicBezTo>
                  <a:cubicBezTo>
                    <a:pt x="795" y="3119"/>
                    <a:pt x="1518" y="2512"/>
                    <a:pt x="2142" y="1780"/>
                  </a:cubicBezTo>
                  <a:cubicBezTo>
                    <a:pt x="2124" y="1397"/>
                    <a:pt x="1999" y="853"/>
                    <a:pt x="1883" y="576"/>
                  </a:cubicBezTo>
                  <a:cubicBezTo>
                    <a:pt x="1750" y="269"/>
                    <a:pt x="1448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42;p61">
              <a:extLst>
                <a:ext uri="{FF2B5EF4-FFF2-40B4-BE49-F238E27FC236}">
                  <a16:creationId xmlns:a16="http://schemas.microsoft.com/office/drawing/2014/main" id="{54244F76-8A65-1A45-EBBE-7942C513E970}"/>
                </a:ext>
              </a:extLst>
            </p:cNvPr>
            <p:cNvSpPr/>
            <p:nvPr/>
          </p:nvSpPr>
          <p:spPr>
            <a:xfrm>
              <a:off x="4633912" y="644721"/>
              <a:ext cx="251606" cy="312484"/>
            </a:xfrm>
            <a:custGeom>
              <a:avLst/>
              <a:gdLst/>
              <a:ahLst/>
              <a:cxnLst/>
              <a:rect l="l" t="t" r="r" b="b"/>
              <a:pathLst>
                <a:path w="3980" h="4943" extrusionOk="0">
                  <a:moveTo>
                    <a:pt x="1" y="0"/>
                  </a:moveTo>
                  <a:cubicBezTo>
                    <a:pt x="19" y="1133"/>
                    <a:pt x="153" y="2266"/>
                    <a:pt x="393" y="3364"/>
                  </a:cubicBezTo>
                  <a:cubicBezTo>
                    <a:pt x="429" y="3533"/>
                    <a:pt x="563" y="3649"/>
                    <a:pt x="723" y="3729"/>
                  </a:cubicBezTo>
                  <a:cubicBezTo>
                    <a:pt x="1937" y="4381"/>
                    <a:pt x="2231" y="4604"/>
                    <a:pt x="3534" y="4943"/>
                  </a:cubicBezTo>
                  <a:cubicBezTo>
                    <a:pt x="3623" y="4800"/>
                    <a:pt x="3882" y="4693"/>
                    <a:pt x="3980" y="4550"/>
                  </a:cubicBezTo>
                  <a:cubicBezTo>
                    <a:pt x="3034" y="3631"/>
                    <a:pt x="3034" y="3631"/>
                    <a:pt x="1919" y="2418"/>
                  </a:cubicBezTo>
                  <a:cubicBezTo>
                    <a:pt x="2017" y="1642"/>
                    <a:pt x="2017" y="723"/>
                    <a:pt x="2026" y="54"/>
                  </a:cubicBezTo>
                  <a:lnTo>
                    <a:pt x="2026" y="54"/>
                  </a:lnTo>
                  <a:cubicBezTo>
                    <a:pt x="1754" y="149"/>
                    <a:pt x="1461" y="191"/>
                    <a:pt x="1164" y="191"/>
                  </a:cubicBezTo>
                  <a:cubicBezTo>
                    <a:pt x="769" y="191"/>
                    <a:pt x="368" y="117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43;p61">
              <a:extLst>
                <a:ext uri="{FF2B5EF4-FFF2-40B4-BE49-F238E27FC236}">
                  <a16:creationId xmlns:a16="http://schemas.microsoft.com/office/drawing/2014/main" id="{C0FE604E-4F3A-8A07-8F41-877F4AEC7FCC}"/>
                </a:ext>
              </a:extLst>
            </p:cNvPr>
            <p:cNvSpPr/>
            <p:nvPr/>
          </p:nvSpPr>
          <p:spPr>
            <a:xfrm>
              <a:off x="4840882" y="911240"/>
              <a:ext cx="117395" cy="66505"/>
            </a:xfrm>
            <a:custGeom>
              <a:avLst/>
              <a:gdLst/>
              <a:ahLst/>
              <a:cxnLst/>
              <a:rect l="l" t="t" r="r" b="b"/>
              <a:pathLst>
                <a:path w="1857" h="1052" extrusionOk="0">
                  <a:moveTo>
                    <a:pt x="1496" y="0"/>
                  </a:moveTo>
                  <a:cubicBezTo>
                    <a:pt x="1464" y="0"/>
                    <a:pt x="1433" y="2"/>
                    <a:pt x="1401" y="4"/>
                  </a:cubicBezTo>
                  <a:cubicBezTo>
                    <a:pt x="955" y="22"/>
                    <a:pt x="509" y="102"/>
                    <a:pt x="81" y="209"/>
                  </a:cubicBezTo>
                  <a:lnTo>
                    <a:pt x="1" y="637"/>
                  </a:lnTo>
                  <a:cubicBezTo>
                    <a:pt x="367" y="878"/>
                    <a:pt x="786" y="1021"/>
                    <a:pt x="1223" y="1048"/>
                  </a:cubicBezTo>
                  <a:cubicBezTo>
                    <a:pt x="1259" y="1050"/>
                    <a:pt x="1295" y="1051"/>
                    <a:pt x="1332" y="1051"/>
                  </a:cubicBezTo>
                  <a:cubicBezTo>
                    <a:pt x="1457" y="1051"/>
                    <a:pt x="1581" y="1033"/>
                    <a:pt x="1678" y="950"/>
                  </a:cubicBezTo>
                  <a:cubicBezTo>
                    <a:pt x="1821" y="834"/>
                    <a:pt x="1839" y="628"/>
                    <a:pt x="1848" y="450"/>
                  </a:cubicBezTo>
                  <a:cubicBezTo>
                    <a:pt x="1856" y="316"/>
                    <a:pt x="1856" y="165"/>
                    <a:pt x="1749" y="75"/>
                  </a:cubicBezTo>
                  <a:cubicBezTo>
                    <a:pt x="1682" y="15"/>
                    <a:pt x="1590" y="0"/>
                    <a:pt x="1496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44;p61">
              <a:extLst>
                <a:ext uri="{FF2B5EF4-FFF2-40B4-BE49-F238E27FC236}">
                  <a16:creationId xmlns:a16="http://schemas.microsoft.com/office/drawing/2014/main" id="{444739F7-B036-FB15-8579-57DDE1A3DBE0}"/>
                </a:ext>
              </a:extLst>
            </p:cNvPr>
            <p:cNvSpPr/>
            <p:nvPr/>
          </p:nvSpPr>
          <p:spPr>
            <a:xfrm>
              <a:off x="4942407" y="911999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9" y="1"/>
                  </a:moveTo>
                  <a:lnTo>
                    <a:pt x="1" y="233"/>
                  </a:lnTo>
                  <a:cubicBezTo>
                    <a:pt x="143" y="260"/>
                    <a:pt x="304" y="304"/>
                    <a:pt x="456" y="322"/>
                  </a:cubicBezTo>
                  <a:cubicBezTo>
                    <a:pt x="491" y="376"/>
                    <a:pt x="527" y="465"/>
                    <a:pt x="572" y="527"/>
                  </a:cubicBezTo>
                  <a:cubicBezTo>
                    <a:pt x="518" y="643"/>
                    <a:pt x="572" y="813"/>
                    <a:pt x="688" y="875"/>
                  </a:cubicBezTo>
                  <a:cubicBezTo>
                    <a:pt x="714" y="759"/>
                    <a:pt x="732" y="607"/>
                    <a:pt x="759" y="492"/>
                  </a:cubicBezTo>
                  <a:cubicBezTo>
                    <a:pt x="705" y="358"/>
                    <a:pt x="634" y="215"/>
                    <a:pt x="572" y="81"/>
                  </a:cubicBezTo>
                  <a:cubicBezTo>
                    <a:pt x="393" y="54"/>
                    <a:pt x="206" y="28"/>
                    <a:pt x="19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45;p61">
              <a:extLst>
                <a:ext uri="{FF2B5EF4-FFF2-40B4-BE49-F238E27FC236}">
                  <a16:creationId xmlns:a16="http://schemas.microsoft.com/office/drawing/2014/main" id="{7D08D616-69B8-EDC2-5ABA-00B868A2F1AF}"/>
                </a:ext>
              </a:extLst>
            </p:cNvPr>
            <p:cNvSpPr/>
            <p:nvPr/>
          </p:nvSpPr>
          <p:spPr>
            <a:xfrm>
              <a:off x="4932862" y="92951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59"/>
                    <a:pt x="303" y="304"/>
                    <a:pt x="446" y="330"/>
                  </a:cubicBezTo>
                  <a:cubicBezTo>
                    <a:pt x="491" y="384"/>
                    <a:pt x="526" y="473"/>
                    <a:pt x="571" y="527"/>
                  </a:cubicBezTo>
                  <a:cubicBezTo>
                    <a:pt x="517" y="643"/>
                    <a:pt x="571" y="812"/>
                    <a:pt x="678" y="875"/>
                  </a:cubicBezTo>
                  <a:cubicBezTo>
                    <a:pt x="705" y="759"/>
                    <a:pt x="732" y="616"/>
                    <a:pt x="758" y="500"/>
                  </a:cubicBezTo>
                  <a:cubicBezTo>
                    <a:pt x="696" y="357"/>
                    <a:pt x="633" y="223"/>
                    <a:pt x="571" y="81"/>
                  </a:cubicBezTo>
                  <a:cubicBezTo>
                    <a:pt x="393" y="54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46;p61">
              <a:extLst>
                <a:ext uri="{FF2B5EF4-FFF2-40B4-BE49-F238E27FC236}">
                  <a16:creationId xmlns:a16="http://schemas.microsoft.com/office/drawing/2014/main" id="{AC013A0D-EA9C-369E-CB74-93F54383DFAA}"/>
                </a:ext>
              </a:extLst>
            </p:cNvPr>
            <p:cNvSpPr/>
            <p:nvPr/>
          </p:nvSpPr>
          <p:spPr>
            <a:xfrm>
              <a:off x="4920977" y="93855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0"/>
                  </a:moveTo>
                  <a:lnTo>
                    <a:pt x="1" y="241"/>
                  </a:lnTo>
                  <a:cubicBezTo>
                    <a:pt x="143" y="259"/>
                    <a:pt x="304" y="303"/>
                    <a:pt x="456" y="330"/>
                  </a:cubicBezTo>
                  <a:cubicBezTo>
                    <a:pt x="500" y="384"/>
                    <a:pt x="536" y="473"/>
                    <a:pt x="572" y="526"/>
                  </a:cubicBezTo>
                  <a:cubicBezTo>
                    <a:pt x="518" y="642"/>
                    <a:pt x="572" y="812"/>
                    <a:pt x="688" y="874"/>
                  </a:cubicBezTo>
                  <a:cubicBezTo>
                    <a:pt x="714" y="758"/>
                    <a:pt x="732" y="616"/>
                    <a:pt x="759" y="491"/>
                  </a:cubicBezTo>
                  <a:cubicBezTo>
                    <a:pt x="705" y="357"/>
                    <a:pt x="634" y="223"/>
                    <a:pt x="581" y="80"/>
                  </a:cubicBezTo>
                  <a:cubicBezTo>
                    <a:pt x="393" y="54"/>
                    <a:pt x="206" y="27"/>
                    <a:pt x="27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47;p61">
              <a:extLst>
                <a:ext uri="{FF2B5EF4-FFF2-40B4-BE49-F238E27FC236}">
                  <a16:creationId xmlns:a16="http://schemas.microsoft.com/office/drawing/2014/main" id="{2629FA68-9C83-1F54-01DB-155EA5F77527}"/>
                </a:ext>
              </a:extLst>
            </p:cNvPr>
            <p:cNvSpPr/>
            <p:nvPr/>
          </p:nvSpPr>
          <p:spPr>
            <a:xfrm>
              <a:off x="4909156" y="948095"/>
              <a:ext cx="48551" cy="55884"/>
            </a:xfrm>
            <a:custGeom>
              <a:avLst/>
              <a:gdLst/>
              <a:ahLst/>
              <a:cxnLst/>
              <a:rect l="l" t="t" r="r" b="b"/>
              <a:pathLst>
                <a:path w="768" h="884" extrusionOk="0">
                  <a:moveTo>
                    <a:pt x="27" y="1"/>
                  </a:moveTo>
                  <a:lnTo>
                    <a:pt x="0" y="242"/>
                  </a:lnTo>
                  <a:cubicBezTo>
                    <a:pt x="152" y="268"/>
                    <a:pt x="313" y="313"/>
                    <a:pt x="455" y="331"/>
                  </a:cubicBezTo>
                  <a:cubicBezTo>
                    <a:pt x="500" y="384"/>
                    <a:pt x="536" y="474"/>
                    <a:pt x="580" y="527"/>
                  </a:cubicBezTo>
                  <a:cubicBezTo>
                    <a:pt x="518" y="643"/>
                    <a:pt x="580" y="822"/>
                    <a:pt x="687" y="884"/>
                  </a:cubicBezTo>
                  <a:cubicBezTo>
                    <a:pt x="714" y="768"/>
                    <a:pt x="741" y="616"/>
                    <a:pt x="768" y="500"/>
                  </a:cubicBezTo>
                  <a:cubicBezTo>
                    <a:pt x="705" y="358"/>
                    <a:pt x="634" y="224"/>
                    <a:pt x="580" y="90"/>
                  </a:cubicBezTo>
                  <a:cubicBezTo>
                    <a:pt x="393" y="63"/>
                    <a:pt x="214" y="36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48;p61">
              <a:extLst>
                <a:ext uri="{FF2B5EF4-FFF2-40B4-BE49-F238E27FC236}">
                  <a16:creationId xmlns:a16="http://schemas.microsoft.com/office/drawing/2014/main" id="{F15DCE94-9F4A-32C7-3914-E997F6A69A5A}"/>
                </a:ext>
              </a:extLst>
            </p:cNvPr>
            <p:cNvSpPr/>
            <p:nvPr/>
          </p:nvSpPr>
          <p:spPr>
            <a:xfrm>
              <a:off x="4388065" y="393943"/>
              <a:ext cx="364386" cy="588492"/>
            </a:xfrm>
            <a:custGeom>
              <a:avLst/>
              <a:gdLst/>
              <a:ahLst/>
              <a:cxnLst/>
              <a:rect l="l" t="t" r="r" b="b"/>
              <a:pathLst>
                <a:path w="5764" h="9309" extrusionOk="0">
                  <a:moveTo>
                    <a:pt x="3118" y="0"/>
                  </a:moveTo>
                  <a:cubicBezTo>
                    <a:pt x="2212" y="0"/>
                    <a:pt x="1241" y="57"/>
                    <a:pt x="714" y="220"/>
                  </a:cubicBezTo>
                  <a:cubicBezTo>
                    <a:pt x="411" y="319"/>
                    <a:pt x="98" y="622"/>
                    <a:pt x="45" y="907"/>
                  </a:cubicBezTo>
                  <a:cubicBezTo>
                    <a:pt x="0" y="1121"/>
                    <a:pt x="18" y="1327"/>
                    <a:pt x="45" y="1532"/>
                  </a:cubicBezTo>
                  <a:cubicBezTo>
                    <a:pt x="143" y="2585"/>
                    <a:pt x="214" y="3682"/>
                    <a:pt x="268" y="4797"/>
                  </a:cubicBezTo>
                  <a:cubicBezTo>
                    <a:pt x="304" y="5359"/>
                    <a:pt x="321" y="5939"/>
                    <a:pt x="348" y="6510"/>
                  </a:cubicBezTo>
                  <a:cubicBezTo>
                    <a:pt x="330" y="6786"/>
                    <a:pt x="375" y="8294"/>
                    <a:pt x="375" y="8562"/>
                  </a:cubicBezTo>
                  <a:cubicBezTo>
                    <a:pt x="358" y="8870"/>
                    <a:pt x="1920" y="9309"/>
                    <a:pt x="3393" y="9309"/>
                  </a:cubicBezTo>
                  <a:cubicBezTo>
                    <a:pt x="4263" y="9309"/>
                    <a:pt x="5103" y="9155"/>
                    <a:pt x="5567" y="8731"/>
                  </a:cubicBezTo>
                  <a:cubicBezTo>
                    <a:pt x="5763" y="8499"/>
                    <a:pt x="5612" y="7768"/>
                    <a:pt x="5594" y="7500"/>
                  </a:cubicBezTo>
                  <a:cubicBezTo>
                    <a:pt x="5549" y="6822"/>
                    <a:pt x="5451" y="6135"/>
                    <a:pt x="5487" y="5457"/>
                  </a:cubicBezTo>
                  <a:cubicBezTo>
                    <a:pt x="5549" y="4012"/>
                    <a:pt x="5531" y="2576"/>
                    <a:pt x="5513" y="1130"/>
                  </a:cubicBezTo>
                  <a:cubicBezTo>
                    <a:pt x="5513" y="711"/>
                    <a:pt x="5576" y="399"/>
                    <a:pt x="5201" y="149"/>
                  </a:cubicBezTo>
                  <a:cubicBezTo>
                    <a:pt x="5083" y="73"/>
                    <a:pt x="4142" y="0"/>
                    <a:pt x="3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49;p61">
              <a:extLst>
                <a:ext uri="{FF2B5EF4-FFF2-40B4-BE49-F238E27FC236}">
                  <a16:creationId xmlns:a16="http://schemas.microsoft.com/office/drawing/2014/main" id="{4F008CD9-9D4B-FE59-87CB-79E623ADC605}"/>
                </a:ext>
              </a:extLst>
            </p:cNvPr>
            <p:cNvSpPr/>
            <p:nvPr/>
          </p:nvSpPr>
          <p:spPr>
            <a:xfrm>
              <a:off x="4393122" y="521197"/>
              <a:ext cx="350288" cy="470212"/>
            </a:xfrm>
            <a:custGeom>
              <a:avLst/>
              <a:gdLst/>
              <a:ahLst/>
              <a:cxnLst/>
              <a:rect l="l" t="t" r="r" b="b"/>
              <a:pathLst>
                <a:path w="5541" h="7438" extrusionOk="0">
                  <a:moveTo>
                    <a:pt x="1" y="1"/>
                  </a:moveTo>
                  <a:lnTo>
                    <a:pt x="1" y="1"/>
                  </a:lnTo>
                  <a:cubicBezTo>
                    <a:pt x="81" y="902"/>
                    <a:pt x="143" y="1838"/>
                    <a:pt x="188" y="2784"/>
                  </a:cubicBezTo>
                  <a:cubicBezTo>
                    <a:pt x="224" y="3346"/>
                    <a:pt x="241" y="3926"/>
                    <a:pt x="268" y="4497"/>
                  </a:cubicBezTo>
                  <a:cubicBezTo>
                    <a:pt x="250" y="4773"/>
                    <a:pt x="331" y="6281"/>
                    <a:pt x="295" y="6549"/>
                  </a:cubicBezTo>
                  <a:cubicBezTo>
                    <a:pt x="230" y="7092"/>
                    <a:pt x="1469" y="7437"/>
                    <a:pt x="2792" y="7437"/>
                  </a:cubicBezTo>
                  <a:cubicBezTo>
                    <a:pt x="3838" y="7437"/>
                    <a:pt x="4936" y="7222"/>
                    <a:pt x="5487" y="6718"/>
                  </a:cubicBezTo>
                  <a:cubicBezTo>
                    <a:pt x="5514" y="6691"/>
                    <a:pt x="5532" y="6629"/>
                    <a:pt x="5541" y="6549"/>
                  </a:cubicBezTo>
                  <a:lnTo>
                    <a:pt x="5541" y="6549"/>
                  </a:lnTo>
                  <a:cubicBezTo>
                    <a:pt x="4952" y="6961"/>
                    <a:pt x="4153" y="7222"/>
                    <a:pt x="3361" y="7222"/>
                  </a:cubicBezTo>
                  <a:cubicBezTo>
                    <a:pt x="2424" y="7222"/>
                    <a:pt x="1498" y="6856"/>
                    <a:pt x="946" y="5942"/>
                  </a:cubicBezTo>
                  <a:cubicBezTo>
                    <a:pt x="916" y="5880"/>
                    <a:pt x="957" y="5859"/>
                    <a:pt x="1034" y="5859"/>
                  </a:cubicBezTo>
                  <a:cubicBezTo>
                    <a:pt x="1189" y="5859"/>
                    <a:pt x="1490" y="5942"/>
                    <a:pt x="1669" y="5942"/>
                  </a:cubicBezTo>
                  <a:cubicBezTo>
                    <a:pt x="1250" y="5755"/>
                    <a:pt x="1134" y="5318"/>
                    <a:pt x="982" y="5005"/>
                  </a:cubicBezTo>
                  <a:cubicBezTo>
                    <a:pt x="233" y="3364"/>
                    <a:pt x="429" y="1553"/>
                    <a:pt x="1" y="1"/>
                  </a:cubicBezTo>
                  <a:close/>
                </a:path>
              </a:pathLst>
            </a:custGeom>
            <a:solidFill>
              <a:srgbClr val="5A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50;p61">
              <a:extLst>
                <a:ext uri="{FF2B5EF4-FFF2-40B4-BE49-F238E27FC236}">
                  <a16:creationId xmlns:a16="http://schemas.microsoft.com/office/drawing/2014/main" id="{4A802850-0B99-5AD3-F2A2-D8FEEAAC6FAA}"/>
                </a:ext>
              </a:extLst>
            </p:cNvPr>
            <p:cNvSpPr/>
            <p:nvPr/>
          </p:nvSpPr>
          <p:spPr>
            <a:xfrm>
              <a:off x="4530175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1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1" y="300"/>
                    <a:pt x="681" y="282"/>
                    <a:pt x="562" y="249"/>
                  </a:cubicBezTo>
                  <a:cubicBezTo>
                    <a:pt x="503" y="225"/>
                    <a:pt x="432" y="194"/>
                    <a:pt x="364" y="194"/>
                  </a:cubicBezTo>
                  <a:cubicBezTo>
                    <a:pt x="330" y="194"/>
                    <a:pt x="298" y="201"/>
                    <a:pt x="268" y="222"/>
                  </a:cubicBezTo>
                  <a:cubicBezTo>
                    <a:pt x="161" y="294"/>
                    <a:pt x="116" y="499"/>
                    <a:pt x="81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2" y="1632"/>
                  </a:cubicBezTo>
                  <a:cubicBezTo>
                    <a:pt x="232" y="2185"/>
                    <a:pt x="661" y="2658"/>
                    <a:pt x="1205" y="2854"/>
                  </a:cubicBezTo>
                  <a:cubicBezTo>
                    <a:pt x="1487" y="2957"/>
                    <a:pt x="1781" y="2991"/>
                    <a:pt x="2078" y="2991"/>
                  </a:cubicBezTo>
                  <a:cubicBezTo>
                    <a:pt x="2346" y="2991"/>
                    <a:pt x="2616" y="2964"/>
                    <a:pt x="2882" y="2934"/>
                  </a:cubicBezTo>
                  <a:cubicBezTo>
                    <a:pt x="3622" y="2854"/>
                    <a:pt x="4363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51;p61">
              <a:extLst>
                <a:ext uri="{FF2B5EF4-FFF2-40B4-BE49-F238E27FC236}">
                  <a16:creationId xmlns:a16="http://schemas.microsoft.com/office/drawing/2014/main" id="{9E12ACE1-8DB4-8948-5DA8-2C97C17A7EC6}"/>
                </a:ext>
              </a:extLst>
            </p:cNvPr>
            <p:cNvSpPr/>
            <p:nvPr/>
          </p:nvSpPr>
          <p:spPr>
            <a:xfrm>
              <a:off x="4396536" y="930711"/>
              <a:ext cx="475459" cy="221641"/>
            </a:xfrm>
            <a:custGeom>
              <a:avLst/>
              <a:gdLst/>
              <a:ahLst/>
              <a:cxnLst/>
              <a:rect l="l" t="t" r="r" b="b"/>
              <a:pathLst>
                <a:path w="7521" h="3506" extrusionOk="0">
                  <a:moveTo>
                    <a:pt x="2920" y="0"/>
                  </a:moveTo>
                  <a:cubicBezTo>
                    <a:pt x="2443" y="0"/>
                    <a:pt x="2049" y="26"/>
                    <a:pt x="1829" y="88"/>
                  </a:cubicBezTo>
                  <a:cubicBezTo>
                    <a:pt x="1570" y="160"/>
                    <a:pt x="1320" y="267"/>
                    <a:pt x="1053" y="294"/>
                  </a:cubicBezTo>
                  <a:cubicBezTo>
                    <a:pt x="1009" y="298"/>
                    <a:pt x="966" y="300"/>
                    <a:pt x="923" y="300"/>
                  </a:cubicBezTo>
                  <a:cubicBezTo>
                    <a:pt x="800" y="300"/>
                    <a:pt x="679" y="282"/>
                    <a:pt x="553" y="249"/>
                  </a:cubicBezTo>
                  <a:cubicBezTo>
                    <a:pt x="494" y="225"/>
                    <a:pt x="426" y="194"/>
                    <a:pt x="362" y="194"/>
                  </a:cubicBezTo>
                  <a:cubicBezTo>
                    <a:pt x="329" y="194"/>
                    <a:pt x="297" y="201"/>
                    <a:pt x="268" y="222"/>
                  </a:cubicBezTo>
                  <a:cubicBezTo>
                    <a:pt x="161" y="294"/>
                    <a:pt x="116" y="499"/>
                    <a:pt x="80" y="615"/>
                  </a:cubicBezTo>
                  <a:cubicBezTo>
                    <a:pt x="36" y="766"/>
                    <a:pt x="9" y="936"/>
                    <a:pt x="0" y="1097"/>
                  </a:cubicBezTo>
                  <a:cubicBezTo>
                    <a:pt x="0" y="1275"/>
                    <a:pt x="18" y="1462"/>
                    <a:pt x="71" y="1632"/>
                  </a:cubicBezTo>
                  <a:cubicBezTo>
                    <a:pt x="223" y="2185"/>
                    <a:pt x="660" y="2658"/>
                    <a:pt x="1204" y="2854"/>
                  </a:cubicBezTo>
                  <a:cubicBezTo>
                    <a:pt x="1486" y="2957"/>
                    <a:pt x="1780" y="2991"/>
                    <a:pt x="2078" y="2991"/>
                  </a:cubicBezTo>
                  <a:cubicBezTo>
                    <a:pt x="2345" y="2991"/>
                    <a:pt x="2615" y="2964"/>
                    <a:pt x="2882" y="2934"/>
                  </a:cubicBezTo>
                  <a:cubicBezTo>
                    <a:pt x="3622" y="2854"/>
                    <a:pt x="4362" y="2774"/>
                    <a:pt x="5103" y="2693"/>
                  </a:cubicBezTo>
                  <a:lnTo>
                    <a:pt x="5103" y="2693"/>
                  </a:lnTo>
                  <a:cubicBezTo>
                    <a:pt x="5103" y="2693"/>
                    <a:pt x="5094" y="3113"/>
                    <a:pt x="5130" y="3505"/>
                  </a:cubicBezTo>
                  <a:lnTo>
                    <a:pt x="7226" y="3505"/>
                  </a:lnTo>
                  <a:cubicBezTo>
                    <a:pt x="7449" y="2622"/>
                    <a:pt x="7521" y="722"/>
                    <a:pt x="7137" y="481"/>
                  </a:cubicBezTo>
                  <a:cubicBezTo>
                    <a:pt x="6798" y="264"/>
                    <a:pt x="4436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52;p61">
              <a:extLst>
                <a:ext uri="{FF2B5EF4-FFF2-40B4-BE49-F238E27FC236}">
                  <a16:creationId xmlns:a16="http://schemas.microsoft.com/office/drawing/2014/main" id="{C9ED5F37-1089-D69E-2E77-881B82765094}"/>
                </a:ext>
              </a:extLst>
            </p:cNvPr>
            <p:cNvSpPr/>
            <p:nvPr/>
          </p:nvSpPr>
          <p:spPr>
            <a:xfrm>
              <a:off x="4715398" y="1035017"/>
              <a:ext cx="45137" cy="82120"/>
            </a:xfrm>
            <a:custGeom>
              <a:avLst/>
              <a:gdLst/>
              <a:ahLst/>
              <a:cxnLst/>
              <a:rect l="l" t="t" r="r" b="b"/>
              <a:pathLst>
                <a:path w="714" h="1299" extrusionOk="0">
                  <a:moveTo>
                    <a:pt x="675" y="0"/>
                  </a:moveTo>
                  <a:cubicBezTo>
                    <a:pt x="669" y="0"/>
                    <a:pt x="662" y="3"/>
                    <a:pt x="657" y="9"/>
                  </a:cubicBezTo>
                  <a:cubicBezTo>
                    <a:pt x="371" y="258"/>
                    <a:pt x="157" y="588"/>
                    <a:pt x="59" y="954"/>
                  </a:cubicBezTo>
                  <a:cubicBezTo>
                    <a:pt x="32" y="1052"/>
                    <a:pt x="14" y="1159"/>
                    <a:pt x="5" y="1266"/>
                  </a:cubicBezTo>
                  <a:cubicBezTo>
                    <a:pt x="0" y="1286"/>
                    <a:pt x="15" y="1298"/>
                    <a:pt x="30" y="1298"/>
                  </a:cubicBezTo>
                  <a:cubicBezTo>
                    <a:pt x="43" y="1298"/>
                    <a:pt x="55" y="1291"/>
                    <a:pt x="59" y="1275"/>
                  </a:cubicBezTo>
                  <a:cubicBezTo>
                    <a:pt x="95" y="910"/>
                    <a:pt x="237" y="562"/>
                    <a:pt x="469" y="276"/>
                  </a:cubicBezTo>
                  <a:cubicBezTo>
                    <a:pt x="541" y="196"/>
                    <a:pt x="612" y="116"/>
                    <a:pt x="692" y="53"/>
                  </a:cubicBezTo>
                  <a:cubicBezTo>
                    <a:pt x="713" y="32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53;p61">
              <a:extLst>
                <a:ext uri="{FF2B5EF4-FFF2-40B4-BE49-F238E27FC236}">
                  <a16:creationId xmlns:a16="http://schemas.microsoft.com/office/drawing/2014/main" id="{D2214CA9-45F2-B15C-15B9-DEFBAEC2DAC9}"/>
                </a:ext>
              </a:extLst>
            </p:cNvPr>
            <p:cNvSpPr/>
            <p:nvPr/>
          </p:nvSpPr>
          <p:spPr>
            <a:xfrm>
              <a:off x="4708634" y="1011817"/>
              <a:ext cx="35022" cy="79338"/>
            </a:xfrm>
            <a:custGeom>
              <a:avLst/>
              <a:gdLst/>
              <a:ahLst/>
              <a:cxnLst/>
              <a:rect l="l" t="t" r="r" b="b"/>
              <a:pathLst>
                <a:path w="554" h="1255" extrusionOk="0">
                  <a:moveTo>
                    <a:pt x="513" y="0"/>
                  </a:moveTo>
                  <a:cubicBezTo>
                    <a:pt x="507" y="0"/>
                    <a:pt x="500" y="3"/>
                    <a:pt x="496" y="10"/>
                  </a:cubicBezTo>
                  <a:cubicBezTo>
                    <a:pt x="211" y="349"/>
                    <a:pt x="32" y="786"/>
                    <a:pt x="5" y="1223"/>
                  </a:cubicBezTo>
                  <a:cubicBezTo>
                    <a:pt x="0" y="1243"/>
                    <a:pt x="15" y="1255"/>
                    <a:pt x="30" y="1255"/>
                  </a:cubicBezTo>
                  <a:cubicBezTo>
                    <a:pt x="42" y="1255"/>
                    <a:pt x="55" y="1248"/>
                    <a:pt x="59" y="1232"/>
                  </a:cubicBezTo>
                  <a:cubicBezTo>
                    <a:pt x="86" y="795"/>
                    <a:pt x="255" y="376"/>
                    <a:pt x="541" y="45"/>
                  </a:cubicBezTo>
                  <a:cubicBezTo>
                    <a:pt x="554" y="25"/>
                    <a:pt x="53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54;p61">
              <a:extLst>
                <a:ext uri="{FF2B5EF4-FFF2-40B4-BE49-F238E27FC236}">
                  <a16:creationId xmlns:a16="http://schemas.microsoft.com/office/drawing/2014/main" id="{D728D6E5-08D0-4FB9-C660-A57AC61F53DE}"/>
                </a:ext>
              </a:extLst>
            </p:cNvPr>
            <p:cNvSpPr/>
            <p:nvPr/>
          </p:nvSpPr>
          <p:spPr>
            <a:xfrm>
              <a:off x="4507038" y="164721"/>
              <a:ext cx="165883" cy="174986"/>
            </a:xfrm>
            <a:custGeom>
              <a:avLst/>
              <a:gdLst/>
              <a:ahLst/>
              <a:cxnLst/>
              <a:rect l="l" t="t" r="r" b="b"/>
              <a:pathLst>
                <a:path w="2624" h="2768" extrusionOk="0">
                  <a:moveTo>
                    <a:pt x="1444" y="1"/>
                  </a:moveTo>
                  <a:cubicBezTo>
                    <a:pt x="895" y="1"/>
                    <a:pt x="375" y="306"/>
                    <a:pt x="170" y="858"/>
                  </a:cubicBezTo>
                  <a:cubicBezTo>
                    <a:pt x="1" y="1295"/>
                    <a:pt x="72" y="1812"/>
                    <a:pt x="331" y="2205"/>
                  </a:cubicBezTo>
                  <a:cubicBezTo>
                    <a:pt x="465" y="2419"/>
                    <a:pt x="652" y="2589"/>
                    <a:pt x="830" y="2767"/>
                  </a:cubicBezTo>
                  <a:cubicBezTo>
                    <a:pt x="1348" y="2312"/>
                    <a:pt x="1874" y="1875"/>
                    <a:pt x="2391" y="1420"/>
                  </a:cubicBezTo>
                  <a:cubicBezTo>
                    <a:pt x="2409" y="1402"/>
                    <a:pt x="2445" y="1384"/>
                    <a:pt x="2445" y="1358"/>
                  </a:cubicBezTo>
                  <a:cubicBezTo>
                    <a:pt x="2525" y="983"/>
                    <a:pt x="2623" y="581"/>
                    <a:pt x="2293" y="287"/>
                  </a:cubicBezTo>
                  <a:cubicBezTo>
                    <a:pt x="2177" y="180"/>
                    <a:pt x="2026" y="109"/>
                    <a:pt x="1874" y="64"/>
                  </a:cubicBezTo>
                  <a:cubicBezTo>
                    <a:pt x="1732" y="22"/>
                    <a:pt x="1587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55;p61">
              <a:extLst>
                <a:ext uri="{FF2B5EF4-FFF2-40B4-BE49-F238E27FC236}">
                  <a16:creationId xmlns:a16="http://schemas.microsoft.com/office/drawing/2014/main" id="{DE206F11-CCB9-460E-0D11-41FD4EE2093B}"/>
                </a:ext>
              </a:extLst>
            </p:cNvPr>
            <p:cNvSpPr/>
            <p:nvPr/>
          </p:nvSpPr>
          <p:spPr>
            <a:xfrm>
              <a:off x="4529037" y="298992"/>
              <a:ext cx="84079" cy="135222"/>
            </a:xfrm>
            <a:custGeom>
              <a:avLst/>
              <a:gdLst/>
              <a:ahLst/>
              <a:cxnLst/>
              <a:rect l="l" t="t" r="r" b="b"/>
              <a:pathLst>
                <a:path w="1330" h="2139" extrusionOk="0">
                  <a:moveTo>
                    <a:pt x="268" y="1"/>
                  </a:moveTo>
                  <a:cubicBezTo>
                    <a:pt x="224" y="545"/>
                    <a:pt x="143" y="1089"/>
                    <a:pt x="27" y="1615"/>
                  </a:cubicBezTo>
                  <a:cubicBezTo>
                    <a:pt x="1" y="1740"/>
                    <a:pt x="45" y="1874"/>
                    <a:pt x="152" y="1954"/>
                  </a:cubicBezTo>
                  <a:cubicBezTo>
                    <a:pt x="338" y="2074"/>
                    <a:pt x="543" y="2139"/>
                    <a:pt x="753" y="2139"/>
                  </a:cubicBezTo>
                  <a:cubicBezTo>
                    <a:pt x="826" y="2139"/>
                    <a:pt x="900" y="2131"/>
                    <a:pt x="973" y="2115"/>
                  </a:cubicBezTo>
                  <a:cubicBezTo>
                    <a:pt x="1107" y="2088"/>
                    <a:pt x="1214" y="1972"/>
                    <a:pt x="1223" y="1838"/>
                  </a:cubicBezTo>
                  <a:cubicBezTo>
                    <a:pt x="1258" y="1491"/>
                    <a:pt x="1294" y="1134"/>
                    <a:pt x="1330" y="79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356;p61">
              <a:extLst>
                <a:ext uri="{FF2B5EF4-FFF2-40B4-BE49-F238E27FC236}">
                  <a16:creationId xmlns:a16="http://schemas.microsoft.com/office/drawing/2014/main" id="{2E57CCC7-8B34-F537-3A55-47E1C69F8233}"/>
                </a:ext>
              </a:extLst>
            </p:cNvPr>
            <p:cNvSpPr/>
            <p:nvPr/>
          </p:nvSpPr>
          <p:spPr>
            <a:xfrm>
              <a:off x="4539215" y="298992"/>
              <a:ext cx="73901" cy="108355"/>
            </a:xfrm>
            <a:custGeom>
              <a:avLst/>
              <a:gdLst/>
              <a:ahLst/>
              <a:cxnLst/>
              <a:rect l="l" t="t" r="r" b="b"/>
              <a:pathLst>
                <a:path w="1169" h="1714" extrusionOk="0">
                  <a:moveTo>
                    <a:pt x="107" y="1"/>
                  </a:moveTo>
                  <a:cubicBezTo>
                    <a:pt x="80" y="313"/>
                    <a:pt x="45" y="625"/>
                    <a:pt x="0" y="937"/>
                  </a:cubicBezTo>
                  <a:cubicBezTo>
                    <a:pt x="134" y="1223"/>
                    <a:pt x="366" y="1428"/>
                    <a:pt x="660" y="1589"/>
                  </a:cubicBezTo>
                  <a:cubicBezTo>
                    <a:pt x="794" y="1642"/>
                    <a:pt x="937" y="1687"/>
                    <a:pt x="1080" y="1714"/>
                  </a:cubicBezTo>
                  <a:cubicBezTo>
                    <a:pt x="1106" y="1401"/>
                    <a:pt x="1133" y="1089"/>
                    <a:pt x="1169" y="795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357;p61">
              <a:extLst>
                <a:ext uri="{FF2B5EF4-FFF2-40B4-BE49-F238E27FC236}">
                  <a16:creationId xmlns:a16="http://schemas.microsoft.com/office/drawing/2014/main" id="{0FCB50CC-05F1-76F3-46E2-1FF840633F4F}"/>
                </a:ext>
              </a:extLst>
            </p:cNvPr>
            <p:cNvSpPr/>
            <p:nvPr/>
          </p:nvSpPr>
          <p:spPr>
            <a:xfrm>
              <a:off x="4519997" y="206001"/>
              <a:ext cx="157412" cy="161710"/>
            </a:xfrm>
            <a:custGeom>
              <a:avLst/>
              <a:gdLst/>
              <a:ahLst/>
              <a:cxnLst/>
              <a:rect l="l" t="t" r="r" b="b"/>
              <a:pathLst>
                <a:path w="2490" h="2558" extrusionOk="0">
                  <a:moveTo>
                    <a:pt x="1734" y="0"/>
                  </a:moveTo>
                  <a:cubicBezTo>
                    <a:pt x="1391" y="0"/>
                    <a:pt x="1057" y="71"/>
                    <a:pt x="741" y="223"/>
                  </a:cubicBezTo>
                  <a:cubicBezTo>
                    <a:pt x="723" y="419"/>
                    <a:pt x="732" y="651"/>
                    <a:pt x="714" y="847"/>
                  </a:cubicBezTo>
                  <a:lnTo>
                    <a:pt x="509" y="1151"/>
                  </a:lnTo>
                  <a:cubicBezTo>
                    <a:pt x="509" y="1052"/>
                    <a:pt x="429" y="963"/>
                    <a:pt x="331" y="945"/>
                  </a:cubicBezTo>
                  <a:cubicBezTo>
                    <a:pt x="318" y="943"/>
                    <a:pt x="304" y="941"/>
                    <a:pt x="290" y="941"/>
                  </a:cubicBezTo>
                  <a:cubicBezTo>
                    <a:pt x="211" y="941"/>
                    <a:pt x="127" y="983"/>
                    <a:pt x="81" y="1044"/>
                  </a:cubicBezTo>
                  <a:cubicBezTo>
                    <a:pt x="19" y="1124"/>
                    <a:pt x="1" y="1231"/>
                    <a:pt x="28" y="1329"/>
                  </a:cubicBezTo>
                  <a:cubicBezTo>
                    <a:pt x="60" y="1491"/>
                    <a:pt x="210" y="1609"/>
                    <a:pt x="378" y="1609"/>
                  </a:cubicBezTo>
                  <a:cubicBezTo>
                    <a:pt x="395" y="1609"/>
                    <a:pt x="412" y="1608"/>
                    <a:pt x="429" y="1606"/>
                  </a:cubicBezTo>
                  <a:cubicBezTo>
                    <a:pt x="445" y="2052"/>
                    <a:pt x="727" y="2558"/>
                    <a:pt x="1484" y="2558"/>
                  </a:cubicBezTo>
                  <a:cubicBezTo>
                    <a:pt x="1559" y="2558"/>
                    <a:pt x="1638" y="2553"/>
                    <a:pt x="1723" y="2542"/>
                  </a:cubicBezTo>
                  <a:cubicBezTo>
                    <a:pt x="2490" y="2453"/>
                    <a:pt x="2285" y="1418"/>
                    <a:pt x="2276" y="517"/>
                  </a:cubicBezTo>
                  <a:cubicBezTo>
                    <a:pt x="2276" y="490"/>
                    <a:pt x="2213" y="205"/>
                    <a:pt x="2160" y="35"/>
                  </a:cubicBezTo>
                  <a:cubicBezTo>
                    <a:pt x="2017" y="12"/>
                    <a:pt x="1874" y="0"/>
                    <a:pt x="1734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358;p61">
              <a:extLst>
                <a:ext uri="{FF2B5EF4-FFF2-40B4-BE49-F238E27FC236}">
                  <a16:creationId xmlns:a16="http://schemas.microsoft.com/office/drawing/2014/main" id="{13767FB7-D695-0635-3CF0-02090AAF5A49}"/>
                </a:ext>
              </a:extLst>
            </p:cNvPr>
            <p:cNvSpPr/>
            <p:nvPr/>
          </p:nvSpPr>
          <p:spPr>
            <a:xfrm>
              <a:off x="4529037" y="270166"/>
              <a:ext cx="20925" cy="18396"/>
            </a:xfrm>
            <a:custGeom>
              <a:avLst/>
              <a:gdLst/>
              <a:ahLst/>
              <a:cxnLst/>
              <a:rect l="l" t="t" r="r" b="b"/>
              <a:pathLst>
                <a:path w="331" h="291" extrusionOk="0">
                  <a:moveTo>
                    <a:pt x="119" y="1"/>
                  </a:moveTo>
                  <a:cubicBezTo>
                    <a:pt x="77" y="1"/>
                    <a:pt x="35" y="19"/>
                    <a:pt x="9" y="55"/>
                  </a:cubicBezTo>
                  <a:cubicBezTo>
                    <a:pt x="1" y="64"/>
                    <a:pt x="9" y="82"/>
                    <a:pt x="18" y="91"/>
                  </a:cubicBezTo>
                  <a:cubicBezTo>
                    <a:pt x="21" y="94"/>
                    <a:pt x="24" y="95"/>
                    <a:pt x="28" y="95"/>
                  </a:cubicBezTo>
                  <a:cubicBezTo>
                    <a:pt x="37" y="95"/>
                    <a:pt x="48" y="88"/>
                    <a:pt x="54" y="82"/>
                  </a:cubicBezTo>
                  <a:cubicBezTo>
                    <a:pt x="67" y="61"/>
                    <a:pt x="89" y="52"/>
                    <a:pt x="113" y="52"/>
                  </a:cubicBezTo>
                  <a:cubicBezTo>
                    <a:pt x="140" y="52"/>
                    <a:pt x="169" y="63"/>
                    <a:pt x="188" y="82"/>
                  </a:cubicBezTo>
                  <a:cubicBezTo>
                    <a:pt x="250" y="127"/>
                    <a:pt x="259" y="207"/>
                    <a:pt x="277" y="269"/>
                  </a:cubicBezTo>
                  <a:cubicBezTo>
                    <a:pt x="277" y="282"/>
                    <a:pt x="287" y="291"/>
                    <a:pt x="295" y="291"/>
                  </a:cubicBezTo>
                  <a:cubicBezTo>
                    <a:pt x="298" y="291"/>
                    <a:pt x="301" y="290"/>
                    <a:pt x="304" y="287"/>
                  </a:cubicBezTo>
                  <a:cubicBezTo>
                    <a:pt x="322" y="287"/>
                    <a:pt x="331" y="269"/>
                    <a:pt x="322" y="260"/>
                  </a:cubicBezTo>
                  <a:cubicBezTo>
                    <a:pt x="304" y="171"/>
                    <a:pt x="286" y="82"/>
                    <a:pt x="206" y="29"/>
                  </a:cubicBezTo>
                  <a:cubicBezTo>
                    <a:pt x="180" y="10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359;p61">
              <a:extLst>
                <a:ext uri="{FF2B5EF4-FFF2-40B4-BE49-F238E27FC236}">
                  <a16:creationId xmlns:a16="http://schemas.microsoft.com/office/drawing/2014/main" id="{A53BD4DE-51CD-12B3-8070-6CB3CB71D2B0}"/>
                </a:ext>
              </a:extLst>
            </p:cNvPr>
            <p:cNvSpPr/>
            <p:nvPr/>
          </p:nvSpPr>
          <p:spPr>
            <a:xfrm>
              <a:off x="4614189" y="337364"/>
              <a:ext cx="12454" cy="3983"/>
            </a:xfrm>
            <a:custGeom>
              <a:avLst/>
              <a:gdLst/>
              <a:ahLst/>
              <a:cxnLst/>
              <a:rect l="l" t="t" r="r" b="b"/>
              <a:pathLst>
                <a:path w="197" h="63" extrusionOk="0">
                  <a:moveTo>
                    <a:pt x="36" y="0"/>
                  </a:moveTo>
                  <a:cubicBezTo>
                    <a:pt x="18" y="0"/>
                    <a:pt x="10" y="9"/>
                    <a:pt x="10" y="18"/>
                  </a:cubicBezTo>
                  <a:cubicBezTo>
                    <a:pt x="1" y="36"/>
                    <a:pt x="10" y="54"/>
                    <a:pt x="27" y="54"/>
                  </a:cubicBezTo>
                  <a:cubicBezTo>
                    <a:pt x="72" y="54"/>
                    <a:pt x="117" y="63"/>
                    <a:pt x="161" y="63"/>
                  </a:cubicBezTo>
                  <a:cubicBezTo>
                    <a:pt x="179" y="63"/>
                    <a:pt x="188" y="63"/>
                    <a:pt x="188" y="45"/>
                  </a:cubicBezTo>
                  <a:cubicBezTo>
                    <a:pt x="197" y="36"/>
                    <a:pt x="188" y="18"/>
                    <a:pt x="170" y="18"/>
                  </a:cubicBezTo>
                  <a:cubicBezTo>
                    <a:pt x="126" y="9"/>
                    <a:pt x="81" y="9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360;p61">
              <a:extLst>
                <a:ext uri="{FF2B5EF4-FFF2-40B4-BE49-F238E27FC236}">
                  <a16:creationId xmlns:a16="http://schemas.microsoft.com/office/drawing/2014/main" id="{6D0247DA-281F-9090-051E-4181BB4A6720}"/>
                </a:ext>
              </a:extLst>
            </p:cNvPr>
            <p:cNvSpPr/>
            <p:nvPr/>
          </p:nvSpPr>
          <p:spPr>
            <a:xfrm>
              <a:off x="4629234" y="265235"/>
              <a:ext cx="19408" cy="46844"/>
            </a:xfrm>
            <a:custGeom>
              <a:avLst/>
              <a:gdLst/>
              <a:ahLst/>
              <a:cxnLst/>
              <a:rect l="l" t="t" r="r" b="b"/>
              <a:pathLst>
                <a:path w="307" h="741" extrusionOk="0">
                  <a:moveTo>
                    <a:pt x="33" y="0"/>
                  </a:moveTo>
                  <a:cubicBezTo>
                    <a:pt x="16" y="0"/>
                    <a:pt x="1" y="18"/>
                    <a:pt x="12" y="35"/>
                  </a:cubicBezTo>
                  <a:cubicBezTo>
                    <a:pt x="48" y="98"/>
                    <a:pt x="84" y="169"/>
                    <a:pt x="119" y="231"/>
                  </a:cubicBezTo>
                  <a:cubicBezTo>
                    <a:pt x="155" y="294"/>
                    <a:pt x="191" y="356"/>
                    <a:pt x="227" y="428"/>
                  </a:cubicBezTo>
                  <a:cubicBezTo>
                    <a:pt x="289" y="561"/>
                    <a:pt x="93" y="615"/>
                    <a:pt x="30" y="695"/>
                  </a:cubicBezTo>
                  <a:cubicBezTo>
                    <a:pt x="17" y="715"/>
                    <a:pt x="39" y="740"/>
                    <a:pt x="58" y="740"/>
                  </a:cubicBezTo>
                  <a:cubicBezTo>
                    <a:pt x="64" y="740"/>
                    <a:pt x="70" y="738"/>
                    <a:pt x="75" y="731"/>
                  </a:cubicBezTo>
                  <a:cubicBezTo>
                    <a:pt x="111" y="677"/>
                    <a:pt x="182" y="651"/>
                    <a:pt x="227" y="606"/>
                  </a:cubicBezTo>
                  <a:cubicBezTo>
                    <a:pt x="271" y="561"/>
                    <a:pt x="307" y="508"/>
                    <a:pt x="289" y="446"/>
                  </a:cubicBezTo>
                  <a:cubicBezTo>
                    <a:pt x="280" y="410"/>
                    <a:pt x="262" y="374"/>
                    <a:pt x="244" y="347"/>
                  </a:cubicBezTo>
                  <a:cubicBezTo>
                    <a:pt x="227" y="312"/>
                    <a:pt x="200" y="276"/>
                    <a:pt x="182" y="240"/>
                  </a:cubicBezTo>
                  <a:cubicBezTo>
                    <a:pt x="137" y="160"/>
                    <a:pt x="102" y="89"/>
                    <a:pt x="57" y="17"/>
                  </a:cubicBezTo>
                  <a:cubicBezTo>
                    <a:pt x="51" y="5"/>
                    <a:pt x="41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361;p61">
              <a:extLst>
                <a:ext uri="{FF2B5EF4-FFF2-40B4-BE49-F238E27FC236}">
                  <a16:creationId xmlns:a16="http://schemas.microsoft.com/office/drawing/2014/main" id="{9C009502-9CD4-6A0E-464C-1712DF7349AB}"/>
                </a:ext>
              </a:extLst>
            </p:cNvPr>
            <p:cNvSpPr/>
            <p:nvPr/>
          </p:nvSpPr>
          <p:spPr>
            <a:xfrm>
              <a:off x="4597247" y="260114"/>
              <a:ext cx="13655" cy="9609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117" y="0"/>
                  </a:moveTo>
                  <a:cubicBezTo>
                    <a:pt x="19" y="0"/>
                    <a:pt x="1" y="152"/>
                    <a:pt x="99" y="152"/>
                  </a:cubicBezTo>
                  <a:cubicBezTo>
                    <a:pt x="197" y="152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362;p61">
              <a:extLst>
                <a:ext uri="{FF2B5EF4-FFF2-40B4-BE49-F238E27FC236}">
                  <a16:creationId xmlns:a16="http://schemas.microsoft.com/office/drawing/2014/main" id="{B6DB2279-019A-09AA-C0EE-1FAEB5A971C3}"/>
                </a:ext>
              </a:extLst>
            </p:cNvPr>
            <p:cNvSpPr/>
            <p:nvPr/>
          </p:nvSpPr>
          <p:spPr>
            <a:xfrm>
              <a:off x="4642952" y="257838"/>
              <a:ext cx="13592" cy="10241"/>
            </a:xfrm>
            <a:custGeom>
              <a:avLst/>
              <a:gdLst/>
              <a:ahLst/>
              <a:cxnLst/>
              <a:rect l="l" t="t" r="r" b="b"/>
              <a:pathLst>
                <a:path w="215" h="162" extrusionOk="0">
                  <a:moveTo>
                    <a:pt x="117" y="0"/>
                  </a:moveTo>
                  <a:cubicBezTo>
                    <a:pt x="18" y="0"/>
                    <a:pt x="1" y="161"/>
                    <a:pt x="99" y="161"/>
                  </a:cubicBezTo>
                  <a:cubicBezTo>
                    <a:pt x="197" y="161"/>
                    <a:pt x="21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363;p61">
              <a:extLst>
                <a:ext uri="{FF2B5EF4-FFF2-40B4-BE49-F238E27FC236}">
                  <a16:creationId xmlns:a16="http://schemas.microsoft.com/office/drawing/2014/main" id="{79F01EAC-3B41-3268-DBDA-476ED3CEE947}"/>
                </a:ext>
              </a:extLst>
            </p:cNvPr>
            <p:cNvSpPr/>
            <p:nvPr/>
          </p:nvSpPr>
          <p:spPr>
            <a:xfrm>
              <a:off x="4587954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1" y="98"/>
                    <a:pt x="38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9" y="66"/>
                    <a:pt x="451" y="77"/>
                  </a:cubicBezTo>
                  <a:cubicBezTo>
                    <a:pt x="454" y="78"/>
                    <a:pt x="457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8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364;p61">
              <a:extLst>
                <a:ext uri="{FF2B5EF4-FFF2-40B4-BE49-F238E27FC236}">
                  <a16:creationId xmlns:a16="http://schemas.microsoft.com/office/drawing/2014/main" id="{95D5EB6B-CE1D-C42E-EB5C-9B39E5A68484}"/>
                </a:ext>
              </a:extLst>
            </p:cNvPr>
            <p:cNvSpPr/>
            <p:nvPr/>
          </p:nvSpPr>
          <p:spPr>
            <a:xfrm>
              <a:off x="4631953" y="235523"/>
              <a:ext cx="31735" cy="6195"/>
            </a:xfrm>
            <a:custGeom>
              <a:avLst/>
              <a:gdLst/>
              <a:ahLst/>
              <a:cxnLst/>
              <a:rect l="l" t="t" r="r" b="b"/>
              <a:pathLst>
                <a:path w="502" h="98" extrusionOk="0">
                  <a:moveTo>
                    <a:pt x="272" y="1"/>
                  </a:moveTo>
                  <a:cubicBezTo>
                    <a:pt x="192" y="1"/>
                    <a:pt x="112" y="12"/>
                    <a:pt x="32" y="32"/>
                  </a:cubicBezTo>
                  <a:cubicBezTo>
                    <a:pt x="1" y="48"/>
                    <a:pt x="10" y="98"/>
                    <a:pt x="37" y="98"/>
                  </a:cubicBezTo>
                  <a:cubicBezTo>
                    <a:pt x="41" y="98"/>
                    <a:pt x="45" y="97"/>
                    <a:pt x="50" y="95"/>
                  </a:cubicBezTo>
                  <a:cubicBezTo>
                    <a:pt x="131" y="73"/>
                    <a:pt x="212" y="61"/>
                    <a:pt x="293" y="61"/>
                  </a:cubicBezTo>
                  <a:cubicBezTo>
                    <a:pt x="346" y="61"/>
                    <a:pt x="398" y="66"/>
                    <a:pt x="451" y="77"/>
                  </a:cubicBezTo>
                  <a:cubicBezTo>
                    <a:pt x="454" y="78"/>
                    <a:pt x="456" y="78"/>
                    <a:pt x="459" y="78"/>
                  </a:cubicBezTo>
                  <a:cubicBezTo>
                    <a:pt x="489" y="78"/>
                    <a:pt x="501" y="32"/>
                    <a:pt x="460" y="23"/>
                  </a:cubicBezTo>
                  <a:cubicBezTo>
                    <a:pt x="397" y="8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365;p61">
              <a:extLst>
                <a:ext uri="{FF2B5EF4-FFF2-40B4-BE49-F238E27FC236}">
                  <a16:creationId xmlns:a16="http://schemas.microsoft.com/office/drawing/2014/main" id="{4E686743-A5A7-FB17-1FAA-9C88A134E8C0}"/>
                </a:ext>
              </a:extLst>
            </p:cNvPr>
            <p:cNvSpPr/>
            <p:nvPr/>
          </p:nvSpPr>
          <p:spPr>
            <a:xfrm>
              <a:off x="4595477" y="320802"/>
              <a:ext cx="46086" cy="6511"/>
            </a:xfrm>
            <a:custGeom>
              <a:avLst/>
              <a:gdLst/>
              <a:ahLst/>
              <a:cxnLst/>
              <a:rect l="l" t="t" r="r" b="b"/>
              <a:pathLst>
                <a:path w="729" h="103" extrusionOk="0">
                  <a:moveTo>
                    <a:pt x="55" y="0"/>
                  </a:moveTo>
                  <a:cubicBezTo>
                    <a:pt x="21" y="0"/>
                    <a:pt x="1" y="41"/>
                    <a:pt x="47" y="48"/>
                  </a:cubicBezTo>
                  <a:cubicBezTo>
                    <a:pt x="161" y="85"/>
                    <a:pt x="288" y="103"/>
                    <a:pt x="414" y="103"/>
                  </a:cubicBezTo>
                  <a:cubicBezTo>
                    <a:pt x="505" y="103"/>
                    <a:pt x="595" y="94"/>
                    <a:pt x="680" y="75"/>
                  </a:cubicBezTo>
                  <a:cubicBezTo>
                    <a:pt x="729" y="59"/>
                    <a:pt x="704" y="20"/>
                    <a:pt x="665" y="20"/>
                  </a:cubicBezTo>
                  <a:cubicBezTo>
                    <a:pt x="661" y="20"/>
                    <a:pt x="657" y="21"/>
                    <a:pt x="653" y="21"/>
                  </a:cubicBezTo>
                  <a:cubicBezTo>
                    <a:pt x="572" y="41"/>
                    <a:pt x="487" y="50"/>
                    <a:pt x="401" y="50"/>
                  </a:cubicBezTo>
                  <a:cubicBezTo>
                    <a:pt x="288" y="50"/>
                    <a:pt x="175" y="34"/>
                    <a:pt x="74" y="4"/>
                  </a:cubicBezTo>
                  <a:cubicBezTo>
                    <a:pt x="67" y="1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366;p61">
              <a:extLst>
                <a:ext uri="{FF2B5EF4-FFF2-40B4-BE49-F238E27FC236}">
                  <a16:creationId xmlns:a16="http://schemas.microsoft.com/office/drawing/2014/main" id="{22BFAE7B-0426-2B8A-7056-C73512896A6D}"/>
                </a:ext>
              </a:extLst>
            </p:cNvPr>
            <p:cNvSpPr/>
            <p:nvPr/>
          </p:nvSpPr>
          <p:spPr>
            <a:xfrm>
              <a:off x="4519238" y="417838"/>
              <a:ext cx="108039" cy="32873"/>
            </a:xfrm>
            <a:custGeom>
              <a:avLst/>
              <a:gdLst/>
              <a:ahLst/>
              <a:cxnLst/>
              <a:rect l="l" t="t" r="r" b="b"/>
              <a:pathLst>
                <a:path w="1709" h="520" extrusionOk="0">
                  <a:moveTo>
                    <a:pt x="50" y="0"/>
                  </a:moveTo>
                  <a:cubicBezTo>
                    <a:pt x="25" y="0"/>
                    <a:pt x="1" y="24"/>
                    <a:pt x="13" y="48"/>
                  </a:cubicBezTo>
                  <a:cubicBezTo>
                    <a:pt x="147" y="244"/>
                    <a:pt x="352" y="404"/>
                    <a:pt x="593" y="476"/>
                  </a:cubicBezTo>
                  <a:cubicBezTo>
                    <a:pt x="691" y="505"/>
                    <a:pt x="795" y="519"/>
                    <a:pt x="900" y="519"/>
                  </a:cubicBezTo>
                  <a:cubicBezTo>
                    <a:pt x="1052" y="519"/>
                    <a:pt x="1205" y="489"/>
                    <a:pt x="1342" y="431"/>
                  </a:cubicBezTo>
                  <a:cubicBezTo>
                    <a:pt x="1476" y="369"/>
                    <a:pt x="1592" y="289"/>
                    <a:pt x="1690" y="181"/>
                  </a:cubicBezTo>
                  <a:cubicBezTo>
                    <a:pt x="1709" y="156"/>
                    <a:pt x="1683" y="131"/>
                    <a:pt x="1657" y="131"/>
                  </a:cubicBezTo>
                  <a:cubicBezTo>
                    <a:pt x="1646" y="131"/>
                    <a:pt x="1635" y="135"/>
                    <a:pt x="1628" y="146"/>
                  </a:cubicBezTo>
                  <a:cubicBezTo>
                    <a:pt x="1450" y="340"/>
                    <a:pt x="1170" y="453"/>
                    <a:pt x="894" y="453"/>
                  </a:cubicBezTo>
                  <a:cubicBezTo>
                    <a:pt x="865" y="453"/>
                    <a:pt x="836" y="452"/>
                    <a:pt x="807" y="449"/>
                  </a:cubicBezTo>
                  <a:cubicBezTo>
                    <a:pt x="512" y="422"/>
                    <a:pt x="236" y="253"/>
                    <a:pt x="84" y="21"/>
                  </a:cubicBezTo>
                  <a:cubicBezTo>
                    <a:pt x="75" y="6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367;p61">
              <a:extLst>
                <a:ext uri="{FF2B5EF4-FFF2-40B4-BE49-F238E27FC236}">
                  <a16:creationId xmlns:a16="http://schemas.microsoft.com/office/drawing/2014/main" id="{1CB30193-4C54-D0B8-9F46-3894F25BF645}"/>
                </a:ext>
              </a:extLst>
            </p:cNvPr>
            <p:cNvSpPr/>
            <p:nvPr/>
          </p:nvSpPr>
          <p:spPr>
            <a:xfrm>
              <a:off x="4364359" y="418850"/>
              <a:ext cx="137688" cy="254261"/>
            </a:xfrm>
            <a:custGeom>
              <a:avLst/>
              <a:gdLst/>
              <a:ahLst/>
              <a:cxnLst/>
              <a:rect l="l" t="t" r="r" b="b"/>
              <a:pathLst>
                <a:path w="2178" h="4022" extrusionOk="0">
                  <a:moveTo>
                    <a:pt x="1121" y="0"/>
                  </a:moveTo>
                  <a:cubicBezTo>
                    <a:pt x="1095" y="0"/>
                    <a:pt x="1070" y="2"/>
                    <a:pt x="1044" y="5"/>
                  </a:cubicBezTo>
                  <a:cubicBezTo>
                    <a:pt x="786" y="41"/>
                    <a:pt x="572" y="228"/>
                    <a:pt x="438" y="451"/>
                  </a:cubicBezTo>
                  <a:cubicBezTo>
                    <a:pt x="313" y="674"/>
                    <a:pt x="259" y="933"/>
                    <a:pt x="215" y="1191"/>
                  </a:cubicBezTo>
                  <a:cubicBezTo>
                    <a:pt x="63" y="2057"/>
                    <a:pt x="1" y="2940"/>
                    <a:pt x="10" y="3823"/>
                  </a:cubicBezTo>
                  <a:cubicBezTo>
                    <a:pt x="384" y="3946"/>
                    <a:pt x="790" y="4022"/>
                    <a:pt x="1187" y="4022"/>
                  </a:cubicBezTo>
                  <a:cubicBezTo>
                    <a:pt x="1481" y="4022"/>
                    <a:pt x="1769" y="3980"/>
                    <a:pt x="2035" y="3886"/>
                  </a:cubicBezTo>
                  <a:cubicBezTo>
                    <a:pt x="2044" y="3288"/>
                    <a:pt x="2052" y="2681"/>
                    <a:pt x="2133" y="1994"/>
                  </a:cubicBezTo>
                  <a:cubicBezTo>
                    <a:pt x="2177" y="1629"/>
                    <a:pt x="2035" y="906"/>
                    <a:pt x="1883" y="576"/>
                  </a:cubicBezTo>
                  <a:cubicBezTo>
                    <a:pt x="1750" y="261"/>
                    <a:pt x="1449" y="0"/>
                    <a:pt x="1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368;p61">
              <a:extLst>
                <a:ext uri="{FF2B5EF4-FFF2-40B4-BE49-F238E27FC236}">
                  <a16:creationId xmlns:a16="http://schemas.microsoft.com/office/drawing/2014/main" id="{B309F6F6-631B-6C63-6700-67FECE9FC9A1}"/>
                </a:ext>
              </a:extLst>
            </p:cNvPr>
            <p:cNvSpPr/>
            <p:nvPr/>
          </p:nvSpPr>
          <p:spPr>
            <a:xfrm>
              <a:off x="4364928" y="660525"/>
              <a:ext cx="320386" cy="281444"/>
            </a:xfrm>
            <a:custGeom>
              <a:avLst/>
              <a:gdLst/>
              <a:ahLst/>
              <a:cxnLst/>
              <a:rect l="l" t="t" r="r" b="b"/>
              <a:pathLst>
                <a:path w="5068" h="4452" extrusionOk="0">
                  <a:moveTo>
                    <a:pt x="1" y="0"/>
                  </a:moveTo>
                  <a:cubicBezTo>
                    <a:pt x="18" y="1133"/>
                    <a:pt x="161" y="2275"/>
                    <a:pt x="402" y="3363"/>
                  </a:cubicBezTo>
                  <a:cubicBezTo>
                    <a:pt x="438" y="3542"/>
                    <a:pt x="563" y="3684"/>
                    <a:pt x="732" y="3738"/>
                  </a:cubicBezTo>
                  <a:cubicBezTo>
                    <a:pt x="2017" y="4175"/>
                    <a:pt x="3489" y="4434"/>
                    <a:pt x="4836" y="4452"/>
                  </a:cubicBezTo>
                  <a:cubicBezTo>
                    <a:pt x="4934" y="4300"/>
                    <a:pt x="4978" y="4157"/>
                    <a:pt x="5068" y="4015"/>
                  </a:cubicBezTo>
                  <a:cubicBezTo>
                    <a:pt x="3863" y="3479"/>
                    <a:pt x="3141" y="2953"/>
                    <a:pt x="1927" y="2427"/>
                  </a:cubicBezTo>
                  <a:cubicBezTo>
                    <a:pt x="2017" y="1650"/>
                    <a:pt x="2017" y="732"/>
                    <a:pt x="2026" y="63"/>
                  </a:cubicBezTo>
                  <a:lnTo>
                    <a:pt x="2026" y="63"/>
                  </a:lnTo>
                  <a:cubicBezTo>
                    <a:pt x="1760" y="157"/>
                    <a:pt x="1472" y="199"/>
                    <a:pt x="1178" y="199"/>
                  </a:cubicBezTo>
                  <a:cubicBezTo>
                    <a:pt x="781" y="199"/>
                    <a:pt x="375" y="123"/>
                    <a:pt x="1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369;p61">
              <a:extLst>
                <a:ext uri="{FF2B5EF4-FFF2-40B4-BE49-F238E27FC236}">
                  <a16:creationId xmlns:a16="http://schemas.microsoft.com/office/drawing/2014/main" id="{3B512879-F384-97F4-6DED-196C11FB42F5}"/>
                </a:ext>
              </a:extLst>
            </p:cNvPr>
            <p:cNvSpPr/>
            <p:nvPr/>
          </p:nvSpPr>
          <p:spPr>
            <a:xfrm>
              <a:off x="4491233" y="557293"/>
              <a:ext cx="10241" cy="107533"/>
            </a:xfrm>
            <a:custGeom>
              <a:avLst/>
              <a:gdLst/>
              <a:ahLst/>
              <a:cxnLst/>
              <a:rect l="l" t="t" r="r" b="b"/>
              <a:pathLst>
                <a:path w="162" h="1701" extrusionOk="0">
                  <a:moveTo>
                    <a:pt x="135" y="1"/>
                  </a:moveTo>
                  <a:cubicBezTo>
                    <a:pt x="121" y="1"/>
                    <a:pt x="108" y="9"/>
                    <a:pt x="108" y="27"/>
                  </a:cubicBezTo>
                  <a:cubicBezTo>
                    <a:pt x="72" y="571"/>
                    <a:pt x="37" y="1125"/>
                    <a:pt x="1" y="1669"/>
                  </a:cubicBezTo>
                  <a:cubicBezTo>
                    <a:pt x="1" y="1689"/>
                    <a:pt x="18" y="1700"/>
                    <a:pt x="33" y="1700"/>
                  </a:cubicBezTo>
                  <a:cubicBezTo>
                    <a:pt x="44" y="1700"/>
                    <a:pt x="54" y="1693"/>
                    <a:pt x="54" y="1678"/>
                  </a:cubicBezTo>
                  <a:lnTo>
                    <a:pt x="161" y="27"/>
                  </a:lnTo>
                  <a:cubicBezTo>
                    <a:pt x="161" y="9"/>
                    <a:pt x="148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370;p61">
              <a:extLst>
                <a:ext uri="{FF2B5EF4-FFF2-40B4-BE49-F238E27FC236}">
                  <a16:creationId xmlns:a16="http://schemas.microsoft.com/office/drawing/2014/main" id="{C86A530E-C49F-7DE1-743C-ADC651E99F49}"/>
                </a:ext>
              </a:extLst>
            </p:cNvPr>
            <p:cNvSpPr/>
            <p:nvPr/>
          </p:nvSpPr>
          <p:spPr>
            <a:xfrm>
              <a:off x="4371439" y="660841"/>
              <a:ext cx="123653" cy="13086"/>
            </a:xfrm>
            <a:custGeom>
              <a:avLst/>
              <a:gdLst/>
              <a:ahLst/>
              <a:cxnLst/>
              <a:rect l="l" t="t" r="r" b="b"/>
              <a:pathLst>
                <a:path w="1956" h="207" extrusionOk="0">
                  <a:moveTo>
                    <a:pt x="35" y="0"/>
                  </a:moveTo>
                  <a:cubicBezTo>
                    <a:pt x="10" y="0"/>
                    <a:pt x="1" y="42"/>
                    <a:pt x="31" y="58"/>
                  </a:cubicBezTo>
                  <a:cubicBezTo>
                    <a:pt x="340" y="157"/>
                    <a:pt x="669" y="206"/>
                    <a:pt x="996" y="206"/>
                  </a:cubicBezTo>
                  <a:cubicBezTo>
                    <a:pt x="1169" y="206"/>
                    <a:pt x="1342" y="192"/>
                    <a:pt x="1512" y="165"/>
                  </a:cubicBezTo>
                  <a:cubicBezTo>
                    <a:pt x="1655" y="138"/>
                    <a:pt x="1789" y="111"/>
                    <a:pt x="1923" y="66"/>
                  </a:cubicBezTo>
                  <a:cubicBezTo>
                    <a:pt x="1956" y="58"/>
                    <a:pt x="1935" y="12"/>
                    <a:pt x="1904" y="12"/>
                  </a:cubicBezTo>
                  <a:cubicBezTo>
                    <a:pt x="1901" y="12"/>
                    <a:pt x="1899" y="12"/>
                    <a:pt x="1896" y="13"/>
                  </a:cubicBezTo>
                  <a:cubicBezTo>
                    <a:pt x="1603" y="103"/>
                    <a:pt x="1296" y="147"/>
                    <a:pt x="989" y="147"/>
                  </a:cubicBezTo>
                  <a:cubicBezTo>
                    <a:pt x="809" y="147"/>
                    <a:pt x="629" y="132"/>
                    <a:pt x="451" y="102"/>
                  </a:cubicBezTo>
                  <a:cubicBezTo>
                    <a:pt x="317" y="75"/>
                    <a:pt x="183" y="40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371;p61">
              <a:extLst>
                <a:ext uri="{FF2B5EF4-FFF2-40B4-BE49-F238E27FC236}">
                  <a16:creationId xmlns:a16="http://schemas.microsoft.com/office/drawing/2014/main" id="{318296B7-C89C-D678-D556-B639ED48D1D4}"/>
                </a:ext>
              </a:extLst>
            </p:cNvPr>
            <p:cNvSpPr/>
            <p:nvPr/>
          </p:nvSpPr>
          <p:spPr>
            <a:xfrm>
              <a:off x="4641245" y="893160"/>
              <a:ext cx="116826" cy="66505"/>
            </a:xfrm>
            <a:custGeom>
              <a:avLst/>
              <a:gdLst/>
              <a:ahLst/>
              <a:cxnLst/>
              <a:rect l="l" t="t" r="r" b="b"/>
              <a:pathLst>
                <a:path w="1848" h="1052" extrusionOk="0">
                  <a:moveTo>
                    <a:pt x="1487" y="1"/>
                  </a:moveTo>
                  <a:cubicBezTo>
                    <a:pt x="1456" y="1"/>
                    <a:pt x="1424" y="2"/>
                    <a:pt x="1393" y="4"/>
                  </a:cubicBezTo>
                  <a:cubicBezTo>
                    <a:pt x="946" y="22"/>
                    <a:pt x="500" y="94"/>
                    <a:pt x="72" y="210"/>
                  </a:cubicBezTo>
                  <a:lnTo>
                    <a:pt x="1" y="638"/>
                  </a:lnTo>
                  <a:cubicBezTo>
                    <a:pt x="358" y="879"/>
                    <a:pt x="777" y="1021"/>
                    <a:pt x="1214" y="1048"/>
                  </a:cubicBezTo>
                  <a:cubicBezTo>
                    <a:pt x="1250" y="1050"/>
                    <a:pt x="1287" y="1052"/>
                    <a:pt x="1324" y="1052"/>
                  </a:cubicBezTo>
                  <a:cubicBezTo>
                    <a:pt x="1451" y="1052"/>
                    <a:pt x="1579" y="1033"/>
                    <a:pt x="1669" y="950"/>
                  </a:cubicBezTo>
                  <a:cubicBezTo>
                    <a:pt x="1812" y="834"/>
                    <a:pt x="1830" y="629"/>
                    <a:pt x="1839" y="451"/>
                  </a:cubicBezTo>
                  <a:cubicBezTo>
                    <a:pt x="1847" y="317"/>
                    <a:pt x="1847" y="165"/>
                    <a:pt x="1740" y="76"/>
                  </a:cubicBezTo>
                  <a:cubicBezTo>
                    <a:pt x="1674" y="16"/>
                    <a:pt x="1582" y="1"/>
                    <a:pt x="148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372;p61">
              <a:extLst>
                <a:ext uri="{FF2B5EF4-FFF2-40B4-BE49-F238E27FC236}">
                  <a16:creationId xmlns:a16="http://schemas.microsoft.com/office/drawing/2014/main" id="{4E775F13-9F3A-72A6-3FA3-F5A031A3B10D}"/>
                </a:ext>
              </a:extLst>
            </p:cNvPr>
            <p:cNvSpPr/>
            <p:nvPr/>
          </p:nvSpPr>
          <p:spPr>
            <a:xfrm>
              <a:off x="4742202" y="893982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19" y="0"/>
                  </a:moveTo>
                  <a:lnTo>
                    <a:pt x="1" y="232"/>
                  </a:lnTo>
                  <a:cubicBezTo>
                    <a:pt x="143" y="259"/>
                    <a:pt x="304" y="304"/>
                    <a:pt x="456" y="322"/>
                  </a:cubicBezTo>
                  <a:cubicBezTo>
                    <a:pt x="500" y="375"/>
                    <a:pt x="527" y="464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07"/>
                    <a:pt x="759" y="491"/>
                  </a:cubicBezTo>
                  <a:cubicBezTo>
                    <a:pt x="705" y="348"/>
                    <a:pt x="634" y="214"/>
                    <a:pt x="572" y="81"/>
                  </a:cubicBezTo>
                  <a:cubicBezTo>
                    <a:pt x="393" y="54"/>
                    <a:pt x="206" y="27"/>
                    <a:pt x="19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373;p61">
              <a:extLst>
                <a:ext uri="{FF2B5EF4-FFF2-40B4-BE49-F238E27FC236}">
                  <a16:creationId xmlns:a16="http://schemas.microsoft.com/office/drawing/2014/main" id="{CEDE1B6D-66F9-3D36-9959-E23E0EB1DE42}"/>
                </a:ext>
              </a:extLst>
            </p:cNvPr>
            <p:cNvSpPr/>
            <p:nvPr/>
          </p:nvSpPr>
          <p:spPr>
            <a:xfrm>
              <a:off x="4732656" y="911430"/>
              <a:ext cx="47982" cy="55379"/>
            </a:xfrm>
            <a:custGeom>
              <a:avLst/>
              <a:gdLst/>
              <a:ahLst/>
              <a:cxnLst/>
              <a:rect l="l" t="t" r="r" b="b"/>
              <a:pathLst>
                <a:path w="759" h="876" extrusionOk="0">
                  <a:moveTo>
                    <a:pt x="18" y="1"/>
                  </a:moveTo>
                  <a:lnTo>
                    <a:pt x="0" y="242"/>
                  </a:lnTo>
                  <a:cubicBezTo>
                    <a:pt x="143" y="260"/>
                    <a:pt x="303" y="304"/>
                    <a:pt x="455" y="331"/>
                  </a:cubicBezTo>
                  <a:cubicBezTo>
                    <a:pt x="491" y="385"/>
                    <a:pt x="526" y="474"/>
                    <a:pt x="571" y="527"/>
                  </a:cubicBezTo>
                  <a:cubicBezTo>
                    <a:pt x="517" y="643"/>
                    <a:pt x="571" y="813"/>
                    <a:pt x="687" y="875"/>
                  </a:cubicBezTo>
                  <a:cubicBezTo>
                    <a:pt x="714" y="759"/>
                    <a:pt x="732" y="616"/>
                    <a:pt x="758" y="501"/>
                  </a:cubicBezTo>
                  <a:cubicBezTo>
                    <a:pt x="705" y="358"/>
                    <a:pt x="633" y="224"/>
                    <a:pt x="571" y="81"/>
                  </a:cubicBezTo>
                  <a:cubicBezTo>
                    <a:pt x="393" y="54"/>
                    <a:pt x="205" y="28"/>
                    <a:pt x="18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374;p61">
              <a:extLst>
                <a:ext uri="{FF2B5EF4-FFF2-40B4-BE49-F238E27FC236}">
                  <a16:creationId xmlns:a16="http://schemas.microsoft.com/office/drawing/2014/main" id="{CFC7F2C2-7E24-5DFD-5AF1-619D0E7095F9}"/>
                </a:ext>
              </a:extLst>
            </p:cNvPr>
            <p:cNvSpPr/>
            <p:nvPr/>
          </p:nvSpPr>
          <p:spPr>
            <a:xfrm>
              <a:off x="4720771" y="920470"/>
              <a:ext cx="47982" cy="55315"/>
            </a:xfrm>
            <a:custGeom>
              <a:avLst/>
              <a:gdLst/>
              <a:ahLst/>
              <a:cxnLst/>
              <a:rect l="l" t="t" r="r" b="b"/>
              <a:pathLst>
                <a:path w="759" h="875" extrusionOk="0">
                  <a:moveTo>
                    <a:pt x="27" y="1"/>
                  </a:moveTo>
                  <a:lnTo>
                    <a:pt x="1" y="242"/>
                  </a:lnTo>
                  <a:cubicBezTo>
                    <a:pt x="152" y="259"/>
                    <a:pt x="313" y="304"/>
                    <a:pt x="456" y="331"/>
                  </a:cubicBezTo>
                  <a:cubicBezTo>
                    <a:pt x="500" y="384"/>
                    <a:pt x="536" y="473"/>
                    <a:pt x="572" y="527"/>
                  </a:cubicBezTo>
                  <a:cubicBezTo>
                    <a:pt x="518" y="643"/>
                    <a:pt x="572" y="812"/>
                    <a:pt x="688" y="875"/>
                  </a:cubicBezTo>
                  <a:cubicBezTo>
                    <a:pt x="714" y="759"/>
                    <a:pt x="732" y="616"/>
                    <a:pt x="759" y="491"/>
                  </a:cubicBezTo>
                  <a:cubicBezTo>
                    <a:pt x="705" y="358"/>
                    <a:pt x="634" y="215"/>
                    <a:pt x="581" y="81"/>
                  </a:cubicBezTo>
                  <a:cubicBezTo>
                    <a:pt x="393" y="54"/>
                    <a:pt x="206" y="27"/>
                    <a:pt x="27" y="1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375;p61">
              <a:extLst>
                <a:ext uri="{FF2B5EF4-FFF2-40B4-BE49-F238E27FC236}">
                  <a16:creationId xmlns:a16="http://schemas.microsoft.com/office/drawing/2014/main" id="{64418CA3-D7FF-B966-EB12-3A06BC513DC7}"/>
                </a:ext>
              </a:extLst>
            </p:cNvPr>
            <p:cNvSpPr/>
            <p:nvPr/>
          </p:nvSpPr>
          <p:spPr>
            <a:xfrm>
              <a:off x="4709519" y="930079"/>
              <a:ext cx="47982" cy="55884"/>
            </a:xfrm>
            <a:custGeom>
              <a:avLst/>
              <a:gdLst/>
              <a:ahLst/>
              <a:cxnLst/>
              <a:rect l="l" t="t" r="r" b="b"/>
              <a:pathLst>
                <a:path w="759" h="884" extrusionOk="0">
                  <a:moveTo>
                    <a:pt x="18" y="0"/>
                  </a:moveTo>
                  <a:lnTo>
                    <a:pt x="0" y="241"/>
                  </a:lnTo>
                  <a:cubicBezTo>
                    <a:pt x="143" y="268"/>
                    <a:pt x="304" y="313"/>
                    <a:pt x="446" y="330"/>
                  </a:cubicBezTo>
                  <a:cubicBezTo>
                    <a:pt x="491" y="384"/>
                    <a:pt x="527" y="473"/>
                    <a:pt x="571" y="527"/>
                  </a:cubicBezTo>
                  <a:cubicBezTo>
                    <a:pt x="509" y="643"/>
                    <a:pt x="571" y="821"/>
                    <a:pt x="678" y="883"/>
                  </a:cubicBezTo>
                  <a:cubicBezTo>
                    <a:pt x="705" y="768"/>
                    <a:pt x="732" y="616"/>
                    <a:pt x="759" y="500"/>
                  </a:cubicBezTo>
                  <a:cubicBezTo>
                    <a:pt x="696" y="357"/>
                    <a:pt x="625" y="223"/>
                    <a:pt x="571" y="90"/>
                  </a:cubicBezTo>
                  <a:cubicBezTo>
                    <a:pt x="384" y="63"/>
                    <a:pt x="205" y="27"/>
                    <a:pt x="18" y="0"/>
                  </a:cubicBezTo>
                  <a:close/>
                </a:path>
              </a:pathLst>
            </a:custGeom>
            <a:solidFill>
              <a:srgbClr val="F68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376;p61">
              <a:extLst>
                <a:ext uri="{FF2B5EF4-FFF2-40B4-BE49-F238E27FC236}">
                  <a16:creationId xmlns:a16="http://schemas.microsoft.com/office/drawing/2014/main" id="{58E48D6A-5B91-79D3-F6C7-B26465B95ADE}"/>
                </a:ext>
              </a:extLst>
            </p:cNvPr>
            <p:cNvSpPr/>
            <p:nvPr/>
          </p:nvSpPr>
          <p:spPr>
            <a:xfrm>
              <a:off x="4362083" y="860162"/>
              <a:ext cx="157981" cy="292191"/>
            </a:xfrm>
            <a:custGeom>
              <a:avLst/>
              <a:gdLst/>
              <a:ahLst/>
              <a:cxnLst/>
              <a:rect l="l" t="t" r="r" b="b"/>
              <a:pathLst>
                <a:path w="2499" h="4622" extrusionOk="0">
                  <a:moveTo>
                    <a:pt x="385" y="0"/>
                  </a:moveTo>
                  <a:cubicBezTo>
                    <a:pt x="170" y="0"/>
                    <a:pt x="1" y="179"/>
                    <a:pt x="1" y="393"/>
                  </a:cubicBezTo>
                  <a:lnTo>
                    <a:pt x="1" y="4621"/>
                  </a:lnTo>
                  <a:lnTo>
                    <a:pt x="2499" y="4621"/>
                  </a:lnTo>
                  <a:lnTo>
                    <a:pt x="2499" y="2114"/>
                  </a:lnTo>
                  <a:cubicBezTo>
                    <a:pt x="2499" y="946"/>
                    <a:pt x="1553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62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5"/>
          <p:cNvSpPr txBox="1">
            <a:spLocks noGrp="1"/>
          </p:cNvSpPr>
          <p:nvPr>
            <p:ph type="title"/>
          </p:nvPr>
        </p:nvSpPr>
        <p:spPr>
          <a:xfrm>
            <a:off x="720000" y="1594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SUMÁRIO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62" name="Google Shape;862;p35"/>
          <p:cNvSpPr txBox="1">
            <a:spLocks noGrp="1"/>
          </p:cNvSpPr>
          <p:nvPr>
            <p:ph type="title" idx="2"/>
          </p:nvPr>
        </p:nvSpPr>
        <p:spPr>
          <a:xfrm>
            <a:off x="3388829" y="8870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02</a:t>
            </a:r>
            <a:endParaRPr sz="2000"/>
          </a:p>
        </p:txBody>
      </p:sp>
      <p:sp>
        <p:nvSpPr>
          <p:cNvPr id="863" name="Google Shape;863;p35"/>
          <p:cNvSpPr txBox="1">
            <a:spLocks noGrp="1"/>
          </p:cNvSpPr>
          <p:nvPr>
            <p:ph type="subTitle" idx="3"/>
          </p:nvPr>
        </p:nvSpPr>
        <p:spPr>
          <a:xfrm>
            <a:off x="2551229" y="135764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Questão, objetivo e metodologia da investigação</a:t>
            </a:r>
            <a:endParaRPr sz="1100" dirty="0"/>
          </a:p>
        </p:txBody>
      </p:sp>
      <p:sp>
        <p:nvSpPr>
          <p:cNvPr id="865" name="Google Shape;865;p35"/>
          <p:cNvSpPr txBox="1">
            <a:spLocks noGrp="1"/>
          </p:cNvSpPr>
          <p:nvPr>
            <p:ph type="title" idx="5"/>
          </p:nvPr>
        </p:nvSpPr>
        <p:spPr>
          <a:xfrm>
            <a:off x="820829" y="8870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866" name="Google Shape;866;p35"/>
          <p:cNvSpPr txBox="1">
            <a:spLocks noGrp="1"/>
          </p:cNvSpPr>
          <p:nvPr>
            <p:ph type="subTitle" idx="6"/>
          </p:nvPr>
        </p:nvSpPr>
        <p:spPr>
          <a:xfrm>
            <a:off x="-16771" y="116448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Problema</a:t>
            </a:r>
            <a:endParaRPr sz="1400" dirty="0"/>
          </a:p>
        </p:txBody>
      </p:sp>
      <p:sp>
        <p:nvSpPr>
          <p:cNvPr id="868" name="Google Shape;868;p35"/>
          <p:cNvSpPr txBox="1">
            <a:spLocks noGrp="1"/>
          </p:cNvSpPr>
          <p:nvPr>
            <p:ph type="title" idx="8"/>
          </p:nvPr>
        </p:nvSpPr>
        <p:spPr>
          <a:xfrm>
            <a:off x="5956829" y="8870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03</a:t>
            </a:r>
            <a:endParaRPr sz="2000"/>
          </a:p>
        </p:txBody>
      </p:sp>
      <p:sp>
        <p:nvSpPr>
          <p:cNvPr id="869" name="Google Shape;869;p35"/>
          <p:cNvSpPr txBox="1">
            <a:spLocks noGrp="1"/>
          </p:cNvSpPr>
          <p:nvPr>
            <p:ph type="subTitle" idx="9"/>
          </p:nvPr>
        </p:nvSpPr>
        <p:spPr>
          <a:xfrm>
            <a:off x="5119229" y="122129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Enquadramento teórico</a:t>
            </a:r>
            <a:endParaRPr sz="1400" dirty="0"/>
          </a:p>
        </p:txBody>
      </p:sp>
      <p:sp>
        <p:nvSpPr>
          <p:cNvPr id="871" name="Google Shape;871;p35"/>
          <p:cNvSpPr txBox="1">
            <a:spLocks noGrp="1"/>
          </p:cNvSpPr>
          <p:nvPr>
            <p:ph type="title" idx="14"/>
          </p:nvPr>
        </p:nvSpPr>
        <p:spPr>
          <a:xfrm>
            <a:off x="3388829" y="16463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05</a:t>
            </a:r>
            <a:endParaRPr sz="2000"/>
          </a:p>
        </p:txBody>
      </p:sp>
      <p:sp>
        <p:nvSpPr>
          <p:cNvPr id="872" name="Google Shape;872;p35"/>
          <p:cNvSpPr txBox="1">
            <a:spLocks noGrp="1"/>
          </p:cNvSpPr>
          <p:nvPr>
            <p:ph type="subTitle" idx="15"/>
          </p:nvPr>
        </p:nvSpPr>
        <p:spPr>
          <a:xfrm>
            <a:off x="2551229" y="192459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Conceito de jogo</a:t>
            </a:r>
            <a:endParaRPr sz="1400" dirty="0"/>
          </a:p>
        </p:txBody>
      </p:sp>
      <p:sp>
        <p:nvSpPr>
          <p:cNvPr id="874" name="Google Shape;874;p35"/>
          <p:cNvSpPr txBox="1">
            <a:spLocks noGrp="1"/>
          </p:cNvSpPr>
          <p:nvPr>
            <p:ph type="title" idx="17"/>
          </p:nvPr>
        </p:nvSpPr>
        <p:spPr>
          <a:xfrm>
            <a:off x="820829" y="16463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875" name="Google Shape;875;p35"/>
          <p:cNvSpPr txBox="1">
            <a:spLocks noGrp="1"/>
          </p:cNvSpPr>
          <p:nvPr>
            <p:ph type="subTitle" idx="18"/>
          </p:nvPr>
        </p:nvSpPr>
        <p:spPr>
          <a:xfrm>
            <a:off x="-16771" y="191986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Narrativa</a:t>
            </a:r>
            <a:endParaRPr sz="1400" dirty="0"/>
          </a:p>
        </p:txBody>
      </p:sp>
      <p:sp>
        <p:nvSpPr>
          <p:cNvPr id="877" name="Google Shape;877;p35"/>
          <p:cNvSpPr txBox="1">
            <a:spLocks noGrp="1"/>
          </p:cNvSpPr>
          <p:nvPr>
            <p:ph type="title" idx="20"/>
          </p:nvPr>
        </p:nvSpPr>
        <p:spPr>
          <a:xfrm>
            <a:off x="5956829" y="1646392"/>
            <a:ext cx="906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</a:t>
            </a:r>
            <a:endParaRPr sz="2000" dirty="0"/>
          </a:p>
        </p:txBody>
      </p:sp>
      <p:sp>
        <p:nvSpPr>
          <p:cNvPr id="878" name="Google Shape;878;p35"/>
          <p:cNvSpPr txBox="1">
            <a:spLocks noGrp="1"/>
          </p:cNvSpPr>
          <p:nvPr>
            <p:ph type="subTitle" idx="21"/>
          </p:nvPr>
        </p:nvSpPr>
        <p:spPr>
          <a:xfrm>
            <a:off x="5119229" y="1924592"/>
            <a:ext cx="25818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Implementação</a:t>
            </a:r>
            <a:endParaRPr sz="1400" dirty="0"/>
          </a:p>
        </p:txBody>
      </p:sp>
      <p:sp>
        <p:nvSpPr>
          <p:cNvPr id="14" name="Google Shape;862;p35">
            <a:extLst>
              <a:ext uri="{FF2B5EF4-FFF2-40B4-BE49-F238E27FC236}">
                <a16:creationId xmlns:a16="http://schemas.microsoft.com/office/drawing/2014/main" id="{97574315-4076-57E5-DE28-06CFF3798DA7}"/>
              </a:ext>
            </a:extLst>
          </p:cNvPr>
          <p:cNvSpPr txBox="1">
            <a:spLocks/>
          </p:cNvSpPr>
          <p:nvPr/>
        </p:nvSpPr>
        <p:spPr>
          <a:xfrm>
            <a:off x="-5292000" y="136650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15" name="Google Shape;863;p35">
            <a:extLst>
              <a:ext uri="{FF2B5EF4-FFF2-40B4-BE49-F238E27FC236}">
                <a16:creationId xmlns:a16="http://schemas.microsoft.com/office/drawing/2014/main" id="{1CA11746-7C8C-40FB-2C7E-F7368343412C}"/>
              </a:ext>
            </a:extLst>
          </p:cNvPr>
          <p:cNvSpPr txBox="1">
            <a:spLocks/>
          </p:cNvSpPr>
          <p:nvPr/>
        </p:nvSpPr>
        <p:spPr>
          <a:xfrm>
            <a:off x="-6129600" y="245935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800"/>
              <a:t>Pergunta, objetivo e metodologia da investigação</a:t>
            </a:r>
            <a:endParaRPr lang="pt-BR" sz="1800" dirty="0"/>
          </a:p>
        </p:txBody>
      </p:sp>
      <p:sp>
        <p:nvSpPr>
          <p:cNvPr id="16" name="Google Shape;865;p35">
            <a:extLst>
              <a:ext uri="{FF2B5EF4-FFF2-40B4-BE49-F238E27FC236}">
                <a16:creationId xmlns:a16="http://schemas.microsoft.com/office/drawing/2014/main" id="{D9C57FAB-9ED9-D399-3320-B674625CF594}"/>
              </a:ext>
            </a:extLst>
          </p:cNvPr>
          <p:cNvSpPr txBox="1">
            <a:spLocks/>
          </p:cNvSpPr>
          <p:nvPr/>
        </p:nvSpPr>
        <p:spPr>
          <a:xfrm>
            <a:off x="-7860000" y="136650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17" name="Google Shape;866;p35">
            <a:extLst>
              <a:ext uri="{FF2B5EF4-FFF2-40B4-BE49-F238E27FC236}">
                <a16:creationId xmlns:a16="http://schemas.microsoft.com/office/drawing/2014/main" id="{B38E862B-00CE-8BE2-010C-7ACEBBA21949}"/>
              </a:ext>
            </a:extLst>
          </p:cNvPr>
          <p:cNvSpPr txBox="1">
            <a:spLocks/>
          </p:cNvSpPr>
          <p:nvPr/>
        </p:nvSpPr>
        <p:spPr>
          <a:xfrm>
            <a:off x="-8697600" y="193345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Problema</a:t>
            </a:r>
            <a:endParaRPr lang="en-US" dirty="0"/>
          </a:p>
        </p:txBody>
      </p:sp>
      <p:sp>
        <p:nvSpPr>
          <p:cNvPr id="18" name="Google Shape;868;p35">
            <a:extLst>
              <a:ext uri="{FF2B5EF4-FFF2-40B4-BE49-F238E27FC236}">
                <a16:creationId xmlns:a16="http://schemas.microsoft.com/office/drawing/2014/main" id="{D8AF5039-7DB0-38D7-4AD9-C2B7DF23C524}"/>
              </a:ext>
            </a:extLst>
          </p:cNvPr>
          <p:cNvSpPr txBox="1">
            <a:spLocks/>
          </p:cNvSpPr>
          <p:nvPr/>
        </p:nvSpPr>
        <p:spPr>
          <a:xfrm>
            <a:off x="-2724000" y="136650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19" name="Google Shape;869;p35">
            <a:extLst>
              <a:ext uri="{FF2B5EF4-FFF2-40B4-BE49-F238E27FC236}">
                <a16:creationId xmlns:a16="http://schemas.microsoft.com/office/drawing/2014/main" id="{341EE48C-3AB0-884A-EE6B-AD021CE7D665}"/>
              </a:ext>
            </a:extLst>
          </p:cNvPr>
          <p:cNvSpPr txBox="1">
            <a:spLocks/>
          </p:cNvSpPr>
          <p:nvPr/>
        </p:nvSpPr>
        <p:spPr>
          <a:xfrm>
            <a:off x="-3561600" y="193345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Objectives</a:t>
            </a:r>
          </a:p>
        </p:txBody>
      </p:sp>
      <p:sp>
        <p:nvSpPr>
          <p:cNvPr id="20" name="Google Shape;871;p35">
            <a:extLst>
              <a:ext uri="{FF2B5EF4-FFF2-40B4-BE49-F238E27FC236}">
                <a16:creationId xmlns:a16="http://schemas.microsoft.com/office/drawing/2014/main" id="{938EE7DD-8629-AC4C-3E57-12B5E96332DA}"/>
              </a:ext>
            </a:extLst>
          </p:cNvPr>
          <p:cNvSpPr txBox="1">
            <a:spLocks/>
          </p:cNvSpPr>
          <p:nvPr/>
        </p:nvSpPr>
        <p:spPr>
          <a:xfrm>
            <a:off x="-5292000" y="307195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21" name="Google Shape;872;p35">
            <a:extLst>
              <a:ext uri="{FF2B5EF4-FFF2-40B4-BE49-F238E27FC236}">
                <a16:creationId xmlns:a16="http://schemas.microsoft.com/office/drawing/2014/main" id="{7C8D341E-2B98-59C6-D3BF-C95C176ACF4E}"/>
              </a:ext>
            </a:extLst>
          </p:cNvPr>
          <p:cNvSpPr txBox="1">
            <a:spLocks/>
          </p:cNvSpPr>
          <p:nvPr/>
        </p:nvSpPr>
        <p:spPr>
          <a:xfrm>
            <a:off x="-6129600" y="363890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Analysis</a:t>
            </a:r>
            <a:endParaRPr lang="en-US" dirty="0"/>
          </a:p>
        </p:txBody>
      </p:sp>
      <p:sp>
        <p:nvSpPr>
          <p:cNvPr id="22" name="Google Shape;874;p35">
            <a:extLst>
              <a:ext uri="{FF2B5EF4-FFF2-40B4-BE49-F238E27FC236}">
                <a16:creationId xmlns:a16="http://schemas.microsoft.com/office/drawing/2014/main" id="{EDDC1E2C-BDCC-85F4-B642-60A816E2B661}"/>
              </a:ext>
            </a:extLst>
          </p:cNvPr>
          <p:cNvSpPr txBox="1">
            <a:spLocks/>
          </p:cNvSpPr>
          <p:nvPr/>
        </p:nvSpPr>
        <p:spPr>
          <a:xfrm>
            <a:off x="-7860000" y="307195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23" name="Google Shape;875;p35">
            <a:extLst>
              <a:ext uri="{FF2B5EF4-FFF2-40B4-BE49-F238E27FC236}">
                <a16:creationId xmlns:a16="http://schemas.microsoft.com/office/drawing/2014/main" id="{456E00CF-4E64-BF62-1161-A536B9A0BF08}"/>
              </a:ext>
            </a:extLst>
          </p:cNvPr>
          <p:cNvSpPr txBox="1">
            <a:spLocks/>
          </p:cNvSpPr>
          <p:nvPr/>
        </p:nvSpPr>
        <p:spPr>
          <a:xfrm>
            <a:off x="-8697600" y="363890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Methodology</a:t>
            </a:r>
          </a:p>
        </p:txBody>
      </p:sp>
      <p:sp>
        <p:nvSpPr>
          <p:cNvPr id="24" name="Google Shape;877;p35">
            <a:extLst>
              <a:ext uri="{FF2B5EF4-FFF2-40B4-BE49-F238E27FC236}">
                <a16:creationId xmlns:a16="http://schemas.microsoft.com/office/drawing/2014/main" id="{CBD54FCE-0918-C3B3-7992-D5A2FB2A1E17}"/>
              </a:ext>
            </a:extLst>
          </p:cNvPr>
          <p:cNvSpPr txBox="1">
            <a:spLocks/>
          </p:cNvSpPr>
          <p:nvPr/>
        </p:nvSpPr>
        <p:spPr>
          <a:xfrm>
            <a:off x="-2724000" y="3071950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25" name="Google Shape;878;p35">
            <a:extLst>
              <a:ext uri="{FF2B5EF4-FFF2-40B4-BE49-F238E27FC236}">
                <a16:creationId xmlns:a16="http://schemas.microsoft.com/office/drawing/2014/main" id="{1A3ABB9F-CDC9-2AFB-6693-952728915D39}"/>
              </a:ext>
            </a:extLst>
          </p:cNvPr>
          <p:cNvSpPr txBox="1">
            <a:spLocks/>
          </p:cNvSpPr>
          <p:nvPr/>
        </p:nvSpPr>
        <p:spPr>
          <a:xfrm>
            <a:off x="-3561600" y="3638900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Conclusions</a:t>
            </a:r>
          </a:p>
        </p:txBody>
      </p:sp>
      <p:sp>
        <p:nvSpPr>
          <p:cNvPr id="26" name="Google Shape;862;p35">
            <a:extLst>
              <a:ext uri="{FF2B5EF4-FFF2-40B4-BE49-F238E27FC236}">
                <a16:creationId xmlns:a16="http://schemas.microsoft.com/office/drawing/2014/main" id="{CC0AC16D-7D71-91D9-B442-EDFEB3D8DFDD}"/>
              </a:ext>
            </a:extLst>
          </p:cNvPr>
          <p:cNvSpPr txBox="1">
            <a:spLocks/>
          </p:cNvSpPr>
          <p:nvPr/>
        </p:nvSpPr>
        <p:spPr>
          <a:xfrm>
            <a:off x="3400889" y="23387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08</a:t>
            </a:r>
          </a:p>
        </p:txBody>
      </p:sp>
      <p:sp>
        <p:nvSpPr>
          <p:cNvPr id="27" name="Google Shape;863;p35">
            <a:extLst>
              <a:ext uri="{FF2B5EF4-FFF2-40B4-BE49-F238E27FC236}">
                <a16:creationId xmlns:a16="http://schemas.microsoft.com/office/drawing/2014/main" id="{CF4E656D-C084-08E2-8FF7-5648B450E28B}"/>
              </a:ext>
            </a:extLst>
          </p:cNvPr>
          <p:cNvSpPr txBox="1">
            <a:spLocks/>
          </p:cNvSpPr>
          <p:nvPr/>
        </p:nvSpPr>
        <p:spPr>
          <a:xfrm>
            <a:off x="2563289" y="258874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1100" dirty="0"/>
              <a:t>Procedimento de avaliação</a:t>
            </a:r>
          </a:p>
        </p:txBody>
      </p:sp>
      <p:sp>
        <p:nvSpPr>
          <p:cNvPr id="28" name="Google Shape;865;p35">
            <a:extLst>
              <a:ext uri="{FF2B5EF4-FFF2-40B4-BE49-F238E27FC236}">
                <a16:creationId xmlns:a16="http://schemas.microsoft.com/office/drawing/2014/main" id="{1FAE4861-D694-2CAB-6D8D-79E8743D69F0}"/>
              </a:ext>
            </a:extLst>
          </p:cNvPr>
          <p:cNvSpPr txBox="1">
            <a:spLocks/>
          </p:cNvSpPr>
          <p:nvPr/>
        </p:nvSpPr>
        <p:spPr>
          <a:xfrm>
            <a:off x="832889" y="23387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07</a:t>
            </a:r>
          </a:p>
        </p:txBody>
      </p:sp>
      <p:sp>
        <p:nvSpPr>
          <p:cNvPr id="29" name="Google Shape;866;p35">
            <a:extLst>
              <a:ext uri="{FF2B5EF4-FFF2-40B4-BE49-F238E27FC236}">
                <a16:creationId xmlns:a16="http://schemas.microsoft.com/office/drawing/2014/main" id="{48E0D085-056B-B73C-F5AE-C278504BF4D0}"/>
              </a:ext>
            </a:extLst>
          </p:cNvPr>
          <p:cNvSpPr txBox="1">
            <a:spLocks/>
          </p:cNvSpPr>
          <p:nvPr/>
        </p:nvSpPr>
        <p:spPr>
          <a:xfrm>
            <a:off x="-4711" y="261618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sz="1400" dirty="0"/>
              <a:t>Demo</a:t>
            </a:r>
          </a:p>
        </p:txBody>
      </p:sp>
      <p:sp>
        <p:nvSpPr>
          <p:cNvPr id="30" name="Google Shape;868;p35">
            <a:extLst>
              <a:ext uri="{FF2B5EF4-FFF2-40B4-BE49-F238E27FC236}">
                <a16:creationId xmlns:a16="http://schemas.microsoft.com/office/drawing/2014/main" id="{89BA4662-0E71-2E8A-7632-860093B1F0A3}"/>
              </a:ext>
            </a:extLst>
          </p:cNvPr>
          <p:cNvSpPr txBox="1">
            <a:spLocks/>
          </p:cNvSpPr>
          <p:nvPr/>
        </p:nvSpPr>
        <p:spPr>
          <a:xfrm>
            <a:off x="5968889" y="23387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09</a:t>
            </a:r>
          </a:p>
        </p:txBody>
      </p:sp>
      <p:sp>
        <p:nvSpPr>
          <p:cNvPr id="31" name="Google Shape;869;p35">
            <a:extLst>
              <a:ext uri="{FF2B5EF4-FFF2-40B4-BE49-F238E27FC236}">
                <a16:creationId xmlns:a16="http://schemas.microsoft.com/office/drawing/2014/main" id="{318F08E2-2145-01F5-AA6C-D2ECAEF28433}"/>
              </a:ext>
            </a:extLst>
          </p:cNvPr>
          <p:cNvSpPr txBox="1">
            <a:spLocks/>
          </p:cNvSpPr>
          <p:nvPr/>
        </p:nvSpPr>
        <p:spPr>
          <a:xfrm>
            <a:off x="5131289" y="261904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100" dirty="0" err="1"/>
              <a:t>Caracterização</a:t>
            </a:r>
            <a:r>
              <a:rPr lang="en-US" sz="1100" dirty="0"/>
              <a:t> da </a:t>
            </a:r>
            <a:r>
              <a:rPr lang="en-US" sz="1100" dirty="0" err="1"/>
              <a:t>amostra</a:t>
            </a:r>
            <a:endParaRPr lang="en-US" sz="1100" dirty="0"/>
          </a:p>
        </p:txBody>
      </p:sp>
      <p:sp>
        <p:nvSpPr>
          <p:cNvPr id="32" name="Google Shape;871;p35">
            <a:extLst>
              <a:ext uri="{FF2B5EF4-FFF2-40B4-BE49-F238E27FC236}">
                <a16:creationId xmlns:a16="http://schemas.microsoft.com/office/drawing/2014/main" id="{52884077-A787-E863-DDA6-021AB772817F}"/>
              </a:ext>
            </a:extLst>
          </p:cNvPr>
          <p:cNvSpPr txBox="1">
            <a:spLocks/>
          </p:cNvSpPr>
          <p:nvPr/>
        </p:nvSpPr>
        <p:spPr>
          <a:xfrm>
            <a:off x="3400889" y="30980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11</a:t>
            </a:r>
          </a:p>
        </p:txBody>
      </p:sp>
      <p:sp>
        <p:nvSpPr>
          <p:cNvPr id="33" name="Google Shape;872;p35">
            <a:extLst>
              <a:ext uri="{FF2B5EF4-FFF2-40B4-BE49-F238E27FC236}">
                <a16:creationId xmlns:a16="http://schemas.microsoft.com/office/drawing/2014/main" id="{53564ECD-0FC0-51CF-EB96-2C4112D83805}"/>
              </a:ext>
            </a:extLst>
          </p:cNvPr>
          <p:cNvSpPr txBox="1">
            <a:spLocks/>
          </p:cNvSpPr>
          <p:nvPr/>
        </p:nvSpPr>
        <p:spPr>
          <a:xfrm>
            <a:off x="2563289" y="337629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/>
              <a:t>Conclusões</a:t>
            </a:r>
            <a:endParaRPr lang="en-US" sz="1400" dirty="0"/>
          </a:p>
        </p:txBody>
      </p:sp>
      <p:sp>
        <p:nvSpPr>
          <p:cNvPr id="34" name="Google Shape;874;p35">
            <a:extLst>
              <a:ext uri="{FF2B5EF4-FFF2-40B4-BE49-F238E27FC236}">
                <a16:creationId xmlns:a16="http://schemas.microsoft.com/office/drawing/2014/main" id="{77B2472E-078F-1EC5-6175-9892999B8EDF}"/>
              </a:ext>
            </a:extLst>
          </p:cNvPr>
          <p:cNvSpPr txBox="1">
            <a:spLocks/>
          </p:cNvSpPr>
          <p:nvPr/>
        </p:nvSpPr>
        <p:spPr>
          <a:xfrm>
            <a:off x="832889" y="30980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10</a:t>
            </a:r>
          </a:p>
        </p:txBody>
      </p:sp>
      <p:sp>
        <p:nvSpPr>
          <p:cNvPr id="35" name="Google Shape;875;p35">
            <a:extLst>
              <a:ext uri="{FF2B5EF4-FFF2-40B4-BE49-F238E27FC236}">
                <a16:creationId xmlns:a16="http://schemas.microsoft.com/office/drawing/2014/main" id="{F3C5C158-23D8-289B-5084-D9EB1BD6AA5E}"/>
              </a:ext>
            </a:extLst>
          </p:cNvPr>
          <p:cNvSpPr txBox="1">
            <a:spLocks/>
          </p:cNvSpPr>
          <p:nvPr/>
        </p:nvSpPr>
        <p:spPr>
          <a:xfrm>
            <a:off x="-4711" y="337156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/>
              <a:t>Resultados</a:t>
            </a:r>
            <a:endParaRPr lang="en-US" sz="1400" dirty="0"/>
          </a:p>
        </p:txBody>
      </p:sp>
      <p:sp>
        <p:nvSpPr>
          <p:cNvPr id="36" name="Google Shape;877;p35">
            <a:extLst>
              <a:ext uri="{FF2B5EF4-FFF2-40B4-BE49-F238E27FC236}">
                <a16:creationId xmlns:a16="http://schemas.microsoft.com/office/drawing/2014/main" id="{E9CA36C3-3915-AB54-31D0-1C15F1AD7363}"/>
              </a:ext>
            </a:extLst>
          </p:cNvPr>
          <p:cNvSpPr txBox="1">
            <a:spLocks/>
          </p:cNvSpPr>
          <p:nvPr/>
        </p:nvSpPr>
        <p:spPr>
          <a:xfrm>
            <a:off x="5968889" y="3098092"/>
            <a:ext cx="906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3600" b="1" i="0" u="none" strike="noStrike" cap="none">
                <a:solidFill>
                  <a:schemeClr val="lt2"/>
                </a:solidFill>
                <a:latin typeface="Montagu Slab"/>
                <a:ea typeface="Montagu Slab"/>
                <a:cs typeface="Montagu Slab"/>
                <a:sym typeface="Montagu Slab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agu Slab"/>
              <a:buNone/>
              <a:defRPr sz="2400" b="1" i="0" u="none" strike="noStrike" cap="none">
                <a:solidFill>
                  <a:schemeClr val="dk1"/>
                </a:solidFill>
                <a:latin typeface="Montagu Slab"/>
                <a:ea typeface="Montagu Slab"/>
                <a:cs typeface="Montagu Slab"/>
                <a:sym typeface="Montagu Slab"/>
              </a:defRPr>
            </a:lvl9pPr>
          </a:lstStyle>
          <a:p>
            <a:r>
              <a:rPr lang="en" sz="2000" dirty="0"/>
              <a:t>12</a:t>
            </a:r>
          </a:p>
        </p:txBody>
      </p:sp>
      <p:sp>
        <p:nvSpPr>
          <p:cNvPr id="37" name="Google Shape;878;p35">
            <a:extLst>
              <a:ext uri="{FF2B5EF4-FFF2-40B4-BE49-F238E27FC236}">
                <a16:creationId xmlns:a16="http://schemas.microsoft.com/office/drawing/2014/main" id="{1DFC68F6-56AC-9FFC-D931-371386E08AB5}"/>
              </a:ext>
            </a:extLst>
          </p:cNvPr>
          <p:cNvSpPr txBox="1">
            <a:spLocks/>
          </p:cNvSpPr>
          <p:nvPr/>
        </p:nvSpPr>
        <p:spPr>
          <a:xfrm>
            <a:off x="5131289" y="3376292"/>
            <a:ext cx="25818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400" dirty="0" err="1"/>
              <a:t>Limitações</a:t>
            </a:r>
            <a:r>
              <a:rPr lang="en-US" sz="1400" dirty="0"/>
              <a:t> e </a:t>
            </a:r>
            <a:r>
              <a:rPr lang="en-US" sz="1400" dirty="0" err="1"/>
              <a:t>trabalho</a:t>
            </a:r>
            <a:r>
              <a:rPr lang="en-US" sz="1400" dirty="0"/>
              <a:t> </a:t>
            </a:r>
            <a:r>
              <a:rPr lang="en-US" sz="1400" dirty="0" err="1"/>
              <a:t>futuro</a:t>
            </a:r>
            <a:endParaRPr lang="en-US" sz="1400" dirty="0"/>
          </a:p>
        </p:txBody>
      </p:sp>
      <p:grpSp>
        <p:nvGrpSpPr>
          <p:cNvPr id="38" name="Google Shape;1107;p28">
            <a:extLst>
              <a:ext uri="{FF2B5EF4-FFF2-40B4-BE49-F238E27FC236}">
                <a16:creationId xmlns:a16="http://schemas.microsoft.com/office/drawing/2014/main" id="{034DE564-1567-BEDA-6879-B34ED7B37BEC}"/>
              </a:ext>
            </a:extLst>
          </p:cNvPr>
          <p:cNvGrpSpPr/>
          <p:nvPr/>
        </p:nvGrpSpPr>
        <p:grpSpPr>
          <a:xfrm>
            <a:off x="7165051" y="3031192"/>
            <a:ext cx="2060579" cy="2221478"/>
            <a:chOff x="1018675" y="238125"/>
            <a:chExt cx="5154025" cy="5556471"/>
          </a:xfrm>
        </p:grpSpPr>
        <p:sp>
          <p:nvSpPr>
            <p:cNvPr id="39" name="Google Shape;1108;p28">
              <a:extLst>
                <a:ext uri="{FF2B5EF4-FFF2-40B4-BE49-F238E27FC236}">
                  <a16:creationId xmlns:a16="http://schemas.microsoft.com/office/drawing/2014/main" id="{42F4FD03-7600-94B1-C091-A83E83CFF023}"/>
                </a:ext>
              </a:extLst>
            </p:cNvPr>
            <p:cNvSpPr/>
            <p:nvPr/>
          </p:nvSpPr>
          <p:spPr>
            <a:xfrm>
              <a:off x="2639375" y="238125"/>
              <a:ext cx="3533325" cy="2684125"/>
            </a:xfrm>
            <a:custGeom>
              <a:avLst/>
              <a:gdLst/>
              <a:ahLst/>
              <a:cxnLst/>
              <a:rect l="l" t="t" r="r" b="b"/>
              <a:pathLst>
                <a:path w="141333" h="107365" extrusionOk="0">
                  <a:moveTo>
                    <a:pt x="72947" y="0"/>
                  </a:moveTo>
                  <a:lnTo>
                    <a:pt x="72350" y="21"/>
                  </a:lnTo>
                  <a:lnTo>
                    <a:pt x="71765" y="42"/>
                  </a:lnTo>
                  <a:lnTo>
                    <a:pt x="71179" y="73"/>
                  </a:lnTo>
                  <a:lnTo>
                    <a:pt x="70593" y="105"/>
                  </a:lnTo>
                  <a:lnTo>
                    <a:pt x="70007" y="146"/>
                  </a:lnTo>
                  <a:lnTo>
                    <a:pt x="69411" y="199"/>
                  </a:lnTo>
                  <a:lnTo>
                    <a:pt x="68825" y="262"/>
                  </a:lnTo>
                  <a:lnTo>
                    <a:pt x="68239" y="335"/>
                  </a:lnTo>
                  <a:lnTo>
                    <a:pt x="67653" y="408"/>
                  </a:lnTo>
                  <a:lnTo>
                    <a:pt x="67078" y="492"/>
                  </a:lnTo>
                  <a:lnTo>
                    <a:pt x="66492" y="586"/>
                  </a:lnTo>
                  <a:lnTo>
                    <a:pt x="65906" y="680"/>
                  </a:lnTo>
                  <a:lnTo>
                    <a:pt x="65331" y="785"/>
                  </a:lnTo>
                  <a:lnTo>
                    <a:pt x="64745" y="900"/>
                  </a:lnTo>
                  <a:lnTo>
                    <a:pt x="64170" y="1025"/>
                  </a:lnTo>
                  <a:lnTo>
                    <a:pt x="63594" y="1161"/>
                  </a:lnTo>
                  <a:lnTo>
                    <a:pt x="63019" y="1297"/>
                  </a:lnTo>
                  <a:lnTo>
                    <a:pt x="62444" y="1444"/>
                  </a:lnTo>
                  <a:lnTo>
                    <a:pt x="61868" y="1601"/>
                  </a:lnTo>
                  <a:lnTo>
                    <a:pt x="61303" y="1768"/>
                  </a:lnTo>
                  <a:lnTo>
                    <a:pt x="60728" y="1935"/>
                  </a:lnTo>
                  <a:lnTo>
                    <a:pt x="60163" y="2113"/>
                  </a:lnTo>
                  <a:lnTo>
                    <a:pt x="59598" y="2301"/>
                  </a:lnTo>
                  <a:lnTo>
                    <a:pt x="59044" y="2490"/>
                  </a:lnTo>
                  <a:lnTo>
                    <a:pt x="58479" y="2699"/>
                  </a:lnTo>
                  <a:lnTo>
                    <a:pt x="57924" y="2908"/>
                  </a:lnTo>
                  <a:lnTo>
                    <a:pt x="57370" y="3128"/>
                  </a:lnTo>
                  <a:lnTo>
                    <a:pt x="56816" y="3348"/>
                  </a:lnTo>
                  <a:lnTo>
                    <a:pt x="56261" y="3588"/>
                  </a:lnTo>
                  <a:lnTo>
                    <a:pt x="55717" y="3829"/>
                  </a:lnTo>
                  <a:lnTo>
                    <a:pt x="55173" y="4080"/>
                  </a:lnTo>
                  <a:lnTo>
                    <a:pt x="54629" y="4331"/>
                  </a:lnTo>
                  <a:lnTo>
                    <a:pt x="54096" y="4603"/>
                  </a:lnTo>
                  <a:lnTo>
                    <a:pt x="53552" y="4875"/>
                  </a:lnTo>
                  <a:lnTo>
                    <a:pt x="53018" y="5157"/>
                  </a:lnTo>
                  <a:lnTo>
                    <a:pt x="52495" y="5440"/>
                  </a:lnTo>
                  <a:lnTo>
                    <a:pt x="51972" y="5743"/>
                  </a:lnTo>
                  <a:lnTo>
                    <a:pt x="51449" y="6047"/>
                  </a:lnTo>
                  <a:lnTo>
                    <a:pt x="50926" y="6360"/>
                  </a:lnTo>
                  <a:lnTo>
                    <a:pt x="50413" y="6685"/>
                  </a:lnTo>
                  <a:lnTo>
                    <a:pt x="49901" y="7009"/>
                  </a:lnTo>
                  <a:lnTo>
                    <a:pt x="49398" y="7344"/>
                  </a:lnTo>
                  <a:lnTo>
                    <a:pt x="48886" y="7689"/>
                  </a:lnTo>
                  <a:lnTo>
                    <a:pt x="48394" y="8045"/>
                  </a:lnTo>
                  <a:lnTo>
                    <a:pt x="47892" y="8400"/>
                  </a:lnTo>
                  <a:lnTo>
                    <a:pt x="47400" y="8777"/>
                  </a:lnTo>
                  <a:lnTo>
                    <a:pt x="46919" y="9154"/>
                  </a:lnTo>
                  <a:lnTo>
                    <a:pt x="46438" y="9541"/>
                  </a:lnTo>
                  <a:lnTo>
                    <a:pt x="45957" y="9928"/>
                  </a:lnTo>
                  <a:lnTo>
                    <a:pt x="45486" y="10325"/>
                  </a:lnTo>
                  <a:lnTo>
                    <a:pt x="45015" y="10733"/>
                  </a:lnTo>
                  <a:lnTo>
                    <a:pt x="44544" y="11152"/>
                  </a:lnTo>
                  <a:lnTo>
                    <a:pt x="44095" y="11581"/>
                  </a:lnTo>
                  <a:lnTo>
                    <a:pt x="43634" y="12010"/>
                  </a:lnTo>
                  <a:lnTo>
                    <a:pt x="43184" y="12449"/>
                  </a:lnTo>
                  <a:lnTo>
                    <a:pt x="42745" y="12899"/>
                  </a:lnTo>
                  <a:lnTo>
                    <a:pt x="42306" y="13359"/>
                  </a:lnTo>
                  <a:lnTo>
                    <a:pt x="41866" y="13819"/>
                  </a:lnTo>
                  <a:lnTo>
                    <a:pt x="41437" y="14301"/>
                  </a:lnTo>
                  <a:lnTo>
                    <a:pt x="40757" y="15085"/>
                  </a:lnTo>
                  <a:lnTo>
                    <a:pt x="40077" y="15891"/>
                  </a:lnTo>
                  <a:lnTo>
                    <a:pt x="39429" y="16707"/>
                  </a:lnTo>
                  <a:lnTo>
                    <a:pt x="38801" y="17533"/>
                  </a:lnTo>
                  <a:lnTo>
                    <a:pt x="38184" y="18380"/>
                  </a:lnTo>
                  <a:lnTo>
                    <a:pt x="37577" y="19228"/>
                  </a:lnTo>
                  <a:lnTo>
                    <a:pt x="36991" y="20096"/>
                  </a:lnTo>
                  <a:lnTo>
                    <a:pt x="36416" y="20964"/>
                  </a:lnTo>
                  <a:lnTo>
                    <a:pt x="35862" y="21854"/>
                  </a:lnTo>
                  <a:lnTo>
                    <a:pt x="35307" y="22743"/>
                  </a:lnTo>
                  <a:lnTo>
                    <a:pt x="34774" y="23632"/>
                  </a:lnTo>
                  <a:lnTo>
                    <a:pt x="34251" y="24542"/>
                  </a:lnTo>
                  <a:lnTo>
                    <a:pt x="33728" y="25452"/>
                  </a:lnTo>
                  <a:lnTo>
                    <a:pt x="33225" y="26373"/>
                  </a:lnTo>
                  <a:lnTo>
                    <a:pt x="32723" y="27293"/>
                  </a:lnTo>
                  <a:lnTo>
                    <a:pt x="32232" y="28225"/>
                  </a:lnTo>
                  <a:lnTo>
                    <a:pt x="31740" y="29156"/>
                  </a:lnTo>
                  <a:lnTo>
                    <a:pt x="31259" y="30097"/>
                  </a:lnTo>
                  <a:lnTo>
                    <a:pt x="30296" y="31970"/>
                  </a:lnTo>
                  <a:lnTo>
                    <a:pt x="28403" y="35746"/>
                  </a:lnTo>
                  <a:lnTo>
                    <a:pt x="27461" y="37629"/>
                  </a:lnTo>
                  <a:lnTo>
                    <a:pt x="26488" y="39512"/>
                  </a:lnTo>
                  <a:lnTo>
                    <a:pt x="26007" y="40443"/>
                  </a:lnTo>
                  <a:lnTo>
                    <a:pt x="25505" y="41374"/>
                  </a:lnTo>
                  <a:lnTo>
                    <a:pt x="25003" y="42295"/>
                  </a:lnTo>
                  <a:lnTo>
                    <a:pt x="24490" y="43216"/>
                  </a:lnTo>
                  <a:lnTo>
                    <a:pt x="23978" y="44126"/>
                  </a:lnTo>
                  <a:lnTo>
                    <a:pt x="23434" y="45036"/>
                  </a:lnTo>
                  <a:lnTo>
                    <a:pt x="22890" y="45946"/>
                  </a:lnTo>
                  <a:lnTo>
                    <a:pt x="22314" y="46846"/>
                  </a:lnTo>
                  <a:lnTo>
                    <a:pt x="21739" y="47745"/>
                  </a:lnTo>
                  <a:lnTo>
                    <a:pt x="21143" y="48635"/>
                  </a:lnTo>
                  <a:lnTo>
                    <a:pt x="20525" y="49513"/>
                  </a:lnTo>
                  <a:lnTo>
                    <a:pt x="19898" y="50382"/>
                  </a:lnTo>
                  <a:lnTo>
                    <a:pt x="19260" y="51229"/>
                  </a:lnTo>
                  <a:lnTo>
                    <a:pt x="18601" y="52076"/>
                  </a:lnTo>
                  <a:lnTo>
                    <a:pt x="17921" y="52903"/>
                  </a:lnTo>
                  <a:lnTo>
                    <a:pt x="17230" y="53719"/>
                  </a:lnTo>
                  <a:lnTo>
                    <a:pt x="16529" y="54514"/>
                  </a:lnTo>
                  <a:lnTo>
                    <a:pt x="15807" y="55288"/>
                  </a:lnTo>
                  <a:lnTo>
                    <a:pt x="15441" y="55664"/>
                  </a:lnTo>
                  <a:lnTo>
                    <a:pt x="15065" y="56041"/>
                  </a:lnTo>
                  <a:lnTo>
                    <a:pt x="14688" y="56418"/>
                  </a:lnTo>
                  <a:lnTo>
                    <a:pt x="14311" y="56773"/>
                  </a:lnTo>
                  <a:lnTo>
                    <a:pt x="13935" y="57140"/>
                  </a:lnTo>
                  <a:lnTo>
                    <a:pt x="13548" y="57495"/>
                  </a:lnTo>
                  <a:lnTo>
                    <a:pt x="13150" y="57840"/>
                  </a:lnTo>
                  <a:lnTo>
                    <a:pt x="12753" y="58186"/>
                  </a:lnTo>
                  <a:lnTo>
                    <a:pt x="12355" y="58520"/>
                  </a:lnTo>
                  <a:lnTo>
                    <a:pt x="11958" y="58845"/>
                  </a:lnTo>
                  <a:lnTo>
                    <a:pt x="11550" y="59169"/>
                  </a:lnTo>
                  <a:lnTo>
                    <a:pt x="11131" y="59483"/>
                  </a:lnTo>
                  <a:lnTo>
                    <a:pt x="10723" y="59797"/>
                  </a:lnTo>
                  <a:lnTo>
                    <a:pt x="10305" y="60100"/>
                  </a:lnTo>
                  <a:lnTo>
                    <a:pt x="9876" y="60393"/>
                  </a:lnTo>
                  <a:lnTo>
                    <a:pt x="9447" y="60686"/>
                  </a:lnTo>
                  <a:lnTo>
                    <a:pt x="9018" y="60958"/>
                  </a:lnTo>
                  <a:lnTo>
                    <a:pt x="8579" y="61240"/>
                  </a:lnTo>
                  <a:lnTo>
                    <a:pt x="8139" y="61502"/>
                  </a:lnTo>
                  <a:lnTo>
                    <a:pt x="7700" y="61753"/>
                  </a:lnTo>
                  <a:lnTo>
                    <a:pt x="7250" y="62004"/>
                  </a:lnTo>
                  <a:lnTo>
                    <a:pt x="6790" y="62245"/>
                  </a:lnTo>
                  <a:lnTo>
                    <a:pt x="6340" y="62485"/>
                  </a:lnTo>
                  <a:lnTo>
                    <a:pt x="5880" y="62705"/>
                  </a:lnTo>
                  <a:lnTo>
                    <a:pt x="5409" y="62914"/>
                  </a:lnTo>
                  <a:lnTo>
                    <a:pt x="4938" y="63123"/>
                  </a:lnTo>
                  <a:lnTo>
                    <a:pt x="4467" y="63322"/>
                  </a:lnTo>
                  <a:lnTo>
                    <a:pt x="3986" y="63510"/>
                  </a:lnTo>
                  <a:lnTo>
                    <a:pt x="3505" y="63688"/>
                  </a:lnTo>
                  <a:lnTo>
                    <a:pt x="3013" y="63856"/>
                  </a:lnTo>
                  <a:lnTo>
                    <a:pt x="2522" y="64013"/>
                  </a:lnTo>
                  <a:lnTo>
                    <a:pt x="2030" y="64170"/>
                  </a:lnTo>
                  <a:lnTo>
                    <a:pt x="1528" y="64306"/>
                  </a:lnTo>
                  <a:lnTo>
                    <a:pt x="1026" y="64431"/>
                  </a:lnTo>
                  <a:lnTo>
                    <a:pt x="523" y="64557"/>
                  </a:lnTo>
                  <a:lnTo>
                    <a:pt x="0" y="64661"/>
                  </a:lnTo>
                  <a:lnTo>
                    <a:pt x="429" y="65331"/>
                  </a:lnTo>
                  <a:lnTo>
                    <a:pt x="869" y="66000"/>
                  </a:lnTo>
                  <a:lnTo>
                    <a:pt x="1308" y="66659"/>
                  </a:lnTo>
                  <a:lnTo>
                    <a:pt x="1758" y="67318"/>
                  </a:lnTo>
                  <a:lnTo>
                    <a:pt x="2208" y="67967"/>
                  </a:lnTo>
                  <a:lnTo>
                    <a:pt x="2668" y="68616"/>
                  </a:lnTo>
                  <a:lnTo>
                    <a:pt x="3139" y="69264"/>
                  </a:lnTo>
                  <a:lnTo>
                    <a:pt x="3610" y="69892"/>
                  </a:lnTo>
                  <a:lnTo>
                    <a:pt x="4091" y="70530"/>
                  </a:lnTo>
                  <a:lnTo>
                    <a:pt x="4582" y="71158"/>
                  </a:lnTo>
                  <a:lnTo>
                    <a:pt x="5074" y="71775"/>
                  </a:lnTo>
                  <a:lnTo>
                    <a:pt x="5566" y="72392"/>
                  </a:lnTo>
                  <a:lnTo>
                    <a:pt x="6078" y="73009"/>
                  </a:lnTo>
                  <a:lnTo>
                    <a:pt x="6591" y="73616"/>
                  </a:lnTo>
                  <a:lnTo>
                    <a:pt x="7104" y="74212"/>
                  </a:lnTo>
                  <a:lnTo>
                    <a:pt x="7627" y="74809"/>
                  </a:lnTo>
                  <a:lnTo>
                    <a:pt x="8160" y="75405"/>
                  </a:lnTo>
                  <a:lnTo>
                    <a:pt x="8694" y="75991"/>
                  </a:lnTo>
                  <a:lnTo>
                    <a:pt x="9238" y="76566"/>
                  </a:lnTo>
                  <a:lnTo>
                    <a:pt x="9782" y="77142"/>
                  </a:lnTo>
                  <a:lnTo>
                    <a:pt x="10336" y="77717"/>
                  </a:lnTo>
                  <a:lnTo>
                    <a:pt x="10891" y="78282"/>
                  </a:lnTo>
                  <a:lnTo>
                    <a:pt x="11455" y="78847"/>
                  </a:lnTo>
                  <a:lnTo>
                    <a:pt x="12020" y="79401"/>
                  </a:lnTo>
                  <a:lnTo>
                    <a:pt x="12596" y="79945"/>
                  </a:lnTo>
                  <a:lnTo>
                    <a:pt x="13182" y="80489"/>
                  </a:lnTo>
                  <a:lnTo>
                    <a:pt x="13767" y="81033"/>
                  </a:lnTo>
                  <a:lnTo>
                    <a:pt x="14353" y="81567"/>
                  </a:lnTo>
                  <a:lnTo>
                    <a:pt x="14950" y="82090"/>
                  </a:lnTo>
                  <a:lnTo>
                    <a:pt x="15546" y="82613"/>
                  </a:lnTo>
                  <a:lnTo>
                    <a:pt x="16153" y="83136"/>
                  </a:lnTo>
                  <a:lnTo>
                    <a:pt x="16759" y="83648"/>
                  </a:lnTo>
                  <a:lnTo>
                    <a:pt x="17377" y="84151"/>
                  </a:lnTo>
                  <a:lnTo>
                    <a:pt x="17994" y="84653"/>
                  </a:lnTo>
                  <a:lnTo>
                    <a:pt x="18621" y="85144"/>
                  </a:lnTo>
                  <a:lnTo>
                    <a:pt x="19249" y="85636"/>
                  </a:lnTo>
                  <a:lnTo>
                    <a:pt x="19877" y="86117"/>
                  </a:lnTo>
                  <a:lnTo>
                    <a:pt x="20515" y="86599"/>
                  </a:lnTo>
                  <a:lnTo>
                    <a:pt x="21153" y="87080"/>
                  </a:lnTo>
                  <a:lnTo>
                    <a:pt x="21802" y="87540"/>
                  </a:lnTo>
                  <a:lnTo>
                    <a:pt x="22450" y="88011"/>
                  </a:lnTo>
                  <a:lnTo>
                    <a:pt x="23099" y="88461"/>
                  </a:lnTo>
                  <a:lnTo>
                    <a:pt x="23758" y="88910"/>
                  </a:lnTo>
                  <a:lnTo>
                    <a:pt x="24417" y="89360"/>
                  </a:lnTo>
                  <a:lnTo>
                    <a:pt x="25087" y="89800"/>
                  </a:lnTo>
                  <a:lnTo>
                    <a:pt x="25756" y="90239"/>
                  </a:lnTo>
                  <a:lnTo>
                    <a:pt x="26426" y="90668"/>
                  </a:lnTo>
                  <a:lnTo>
                    <a:pt x="27106" y="91086"/>
                  </a:lnTo>
                  <a:lnTo>
                    <a:pt x="27786" y="91505"/>
                  </a:lnTo>
                  <a:lnTo>
                    <a:pt x="28466" y="91913"/>
                  </a:lnTo>
                  <a:lnTo>
                    <a:pt x="29156" y="92321"/>
                  </a:lnTo>
                  <a:lnTo>
                    <a:pt x="29846" y="92718"/>
                  </a:lnTo>
                  <a:lnTo>
                    <a:pt x="30537" y="93116"/>
                  </a:lnTo>
                  <a:lnTo>
                    <a:pt x="31238" y="93503"/>
                  </a:lnTo>
                  <a:lnTo>
                    <a:pt x="31939" y="93890"/>
                  </a:lnTo>
                  <a:lnTo>
                    <a:pt x="32640" y="94267"/>
                  </a:lnTo>
                  <a:lnTo>
                    <a:pt x="33340" y="94633"/>
                  </a:lnTo>
                  <a:lnTo>
                    <a:pt x="34052" y="94999"/>
                  </a:lnTo>
                  <a:lnTo>
                    <a:pt x="34763" y="95365"/>
                  </a:lnTo>
                  <a:lnTo>
                    <a:pt x="35475" y="95710"/>
                  </a:lnTo>
                  <a:lnTo>
                    <a:pt x="36196" y="96066"/>
                  </a:lnTo>
                  <a:lnTo>
                    <a:pt x="36918" y="96401"/>
                  </a:lnTo>
                  <a:lnTo>
                    <a:pt x="37640" y="96736"/>
                  </a:lnTo>
                  <a:lnTo>
                    <a:pt x="38362" y="97070"/>
                  </a:lnTo>
                  <a:lnTo>
                    <a:pt x="39816" y="97708"/>
                  </a:lnTo>
                  <a:lnTo>
                    <a:pt x="41281" y="98326"/>
                  </a:lnTo>
                  <a:lnTo>
                    <a:pt x="42756" y="98922"/>
                  </a:lnTo>
                  <a:lnTo>
                    <a:pt x="44241" y="99497"/>
                  </a:lnTo>
                  <a:lnTo>
                    <a:pt x="45727" y="100052"/>
                  </a:lnTo>
                  <a:lnTo>
                    <a:pt x="47223" y="100585"/>
                  </a:lnTo>
                  <a:lnTo>
                    <a:pt x="48729" y="101087"/>
                  </a:lnTo>
                  <a:lnTo>
                    <a:pt x="50246" y="101579"/>
                  </a:lnTo>
                  <a:lnTo>
                    <a:pt x="51763" y="102039"/>
                  </a:lnTo>
                  <a:lnTo>
                    <a:pt x="53290" y="102489"/>
                  </a:lnTo>
                  <a:lnTo>
                    <a:pt x="54828" y="102908"/>
                  </a:lnTo>
                  <a:lnTo>
                    <a:pt x="56366" y="103316"/>
                  </a:lnTo>
                  <a:lnTo>
                    <a:pt x="57903" y="103692"/>
                  </a:lnTo>
                  <a:lnTo>
                    <a:pt x="59452" y="104058"/>
                  </a:lnTo>
                  <a:lnTo>
                    <a:pt x="61010" y="104393"/>
                  </a:lnTo>
                  <a:lnTo>
                    <a:pt x="62569" y="104717"/>
                  </a:lnTo>
                  <a:lnTo>
                    <a:pt x="64128" y="105021"/>
                  </a:lnTo>
                  <a:lnTo>
                    <a:pt x="65697" y="105303"/>
                  </a:lnTo>
                  <a:lnTo>
                    <a:pt x="67266" y="105565"/>
                  </a:lnTo>
                  <a:lnTo>
                    <a:pt x="68846" y="105816"/>
                  </a:lnTo>
                  <a:lnTo>
                    <a:pt x="70426" y="106036"/>
                  </a:lnTo>
                  <a:lnTo>
                    <a:pt x="72005" y="106245"/>
                  </a:lnTo>
                  <a:lnTo>
                    <a:pt x="73585" y="106433"/>
                  </a:lnTo>
                  <a:lnTo>
                    <a:pt x="75175" y="106600"/>
                  </a:lnTo>
                  <a:lnTo>
                    <a:pt x="76755" y="106757"/>
                  </a:lnTo>
                  <a:lnTo>
                    <a:pt x="78345" y="106893"/>
                  </a:lnTo>
                  <a:lnTo>
                    <a:pt x="79935" y="107008"/>
                  </a:lnTo>
                  <a:lnTo>
                    <a:pt x="81525" y="107113"/>
                  </a:lnTo>
                  <a:lnTo>
                    <a:pt x="83115" y="107197"/>
                  </a:lnTo>
                  <a:lnTo>
                    <a:pt x="84716" y="107260"/>
                  </a:lnTo>
                  <a:lnTo>
                    <a:pt x="86306" y="107312"/>
                  </a:lnTo>
                  <a:lnTo>
                    <a:pt x="87896" y="107343"/>
                  </a:lnTo>
                  <a:lnTo>
                    <a:pt x="88994" y="107354"/>
                  </a:lnTo>
                  <a:lnTo>
                    <a:pt x="90030" y="107364"/>
                  </a:lnTo>
                  <a:lnTo>
                    <a:pt x="91013" y="107364"/>
                  </a:lnTo>
                  <a:lnTo>
                    <a:pt x="91955" y="107354"/>
                  </a:lnTo>
                  <a:lnTo>
                    <a:pt x="92844" y="107333"/>
                  </a:lnTo>
                  <a:lnTo>
                    <a:pt x="93691" y="107301"/>
                  </a:lnTo>
                  <a:lnTo>
                    <a:pt x="94497" y="107260"/>
                  </a:lnTo>
                  <a:lnTo>
                    <a:pt x="95271" y="107207"/>
                  </a:lnTo>
                  <a:lnTo>
                    <a:pt x="96014" y="107144"/>
                  </a:lnTo>
                  <a:lnTo>
                    <a:pt x="96736" y="107071"/>
                  </a:lnTo>
                  <a:lnTo>
                    <a:pt x="97426" y="106998"/>
                  </a:lnTo>
                  <a:lnTo>
                    <a:pt x="98096" y="106904"/>
                  </a:lnTo>
                  <a:lnTo>
                    <a:pt x="98744" y="106799"/>
                  </a:lnTo>
                  <a:lnTo>
                    <a:pt x="99393" y="106684"/>
                  </a:lnTo>
                  <a:lnTo>
                    <a:pt x="100021" y="106559"/>
                  </a:lnTo>
                  <a:lnTo>
                    <a:pt x="100648" y="106412"/>
                  </a:lnTo>
                  <a:lnTo>
                    <a:pt x="101276" y="106266"/>
                  </a:lnTo>
                  <a:lnTo>
                    <a:pt x="101904" y="106098"/>
                  </a:lnTo>
                  <a:lnTo>
                    <a:pt x="102531" y="105921"/>
                  </a:lnTo>
                  <a:lnTo>
                    <a:pt x="103169" y="105732"/>
                  </a:lnTo>
                  <a:lnTo>
                    <a:pt x="103818" y="105523"/>
                  </a:lnTo>
                  <a:lnTo>
                    <a:pt x="104487" y="105303"/>
                  </a:lnTo>
                  <a:lnTo>
                    <a:pt x="105889" y="104822"/>
                  </a:lnTo>
                  <a:lnTo>
                    <a:pt x="107406" y="104289"/>
                  </a:lnTo>
                  <a:lnTo>
                    <a:pt x="109049" y="103692"/>
                  </a:lnTo>
                  <a:lnTo>
                    <a:pt x="110858" y="103023"/>
                  </a:lnTo>
                  <a:lnTo>
                    <a:pt x="112877" y="102301"/>
                  </a:lnTo>
                  <a:lnTo>
                    <a:pt x="113934" y="101914"/>
                  </a:lnTo>
                  <a:lnTo>
                    <a:pt x="114980" y="101506"/>
                  </a:lnTo>
                  <a:lnTo>
                    <a:pt x="116026" y="101087"/>
                  </a:lnTo>
                  <a:lnTo>
                    <a:pt x="117062" y="100638"/>
                  </a:lnTo>
                  <a:lnTo>
                    <a:pt x="118098" y="100177"/>
                  </a:lnTo>
                  <a:lnTo>
                    <a:pt x="119123" y="99707"/>
                  </a:lnTo>
                  <a:lnTo>
                    <a:pt x="120137" y="99215"/>
                  </a:lnTo>
                  <a:lnTo>
                    <a:pt x="121142" y="98702"/>
                  </a:lnTo>
                  <a:lnTo>
                    <a:pt x="122136" y="98169"/>
                  </a:lnTo>
                  <a:lnTo>
                    <a:pt x="123129" y="97625"/>
                  </a:lnTo>
                  <a:lnTo>
                    <a:pt x="124102" y="97060"/>
                  </a:lnTo>
                  <a:lnTo>
                    <a:pt x="125075" y="96474"/>
                  </a:lnTo>
                  <a:lnTo>
                    <a:pt x="126027" y="95878"/>
                  </a:lnTo>
                  <a:lnTo>
                    <a:pt x="126969" y="95260"/>
                  </a:lnTo>
                  <a:lnTo>
                    <a:pt x="127900" y="94622"/>
                  </a:lnTo>
                  <a:lnTo>
                    <a:pt x="128820" y="93974"/>
                  </a:lnTo>
                  <a:lnTo>
                    <a:pt x="129720" y="93304"/>
                  </a:lnTo>
                  <a:lnTo>
                    <a:pt x="130620" y="92614"/>
                  </a:lnTo>
                  <a:lnTo>
                    <a:pt x="131488" y="91913"/>
                  </a:lnTo>
                  <a:lnTo>
                    <a:pt x="132356" y="91191"/>
                  </a:lnTo>
                  <a:lnTo>
                    <a:pt x="133204" y="90459"/>
                  </a:lnTo>
                  <a:lnTo>
                    <a:pt x="134030" y="89706"/>
                  </a:lnTo>
                  <a:lnTo>
                    <a:pt x="134846" y="88931"/>
                  </a:lnTo>
                  <a:lnTo>
                    <a:pt x="135641" y="88147"/>
                  </a:lnTo>
                  <a:lnTo>
                    <a:pt x="136415" y="87331"/>
                  </a:lnTo>
                  <a:lnTo>
                    <a:pt x="137179" y="86515"/>
                  </a:lnTo>
                  <a:lnTo>
                    <a:pt x="137555" y="86096"/>
                  </a:lnTo>
                  <a:lnTo>
                    <a:pt x="137922" y="85678"/>
                  </a:lnTo>
                  <a:lnTo>
                    <a:pt x="138288" y="85249"/>
                  </a:lnTo>
                  <a:lnTo>
                    <a:pt x="138643" y="84820"/>
                  </a:lnTo>
                  <a:lnTo>
                    <a:pt x="138999" y="84381"/>
                  </a:lnTo>
                  <a:lnTo>
                    <a:pt x="139344" y="83941"/>
                  </a:lnTo>
                  <a:lnTo>
                    <a:pt x="139690" y="83502"/>
                  </a:lnTo>
                  <a:lnTo>
                    <a:pt x="140024" y="83052"/>
                  </a:lnTo>
                  <a:lnTo>
                    <a:pt x="140359" y="82602"/>
                  </a:lnTo>
                  <a:lnTo>
                    <a:pt x="140694" y="82142"/>
                  </a:lnTo>
                  <a:lnTo>
                    <a:pt x="141008" y="81682"/>
                  </a:lnTo>
                  <a:lnTo>
                    <a:pt x="141332" y="81221"/>
                  </a:lnTo>
                  <a:lnTo>
                    <a:pt x="140631" y="81117"/>
                  </a:lnTo>
                  <a:lnTo>
                    <a:pt x="139951" y="81002"/>
                  </a:lnTo>
                  <a:lnTo>
                    <a:pt x="139282" y="80876"/>
                  </a:lnTo>
                  <a:lnTo>
                    <a:pt x="138623" y="80719"/>
                  </a:lnTo>
                  <a:lnTo>
                    <a:pt x="137974" y="80552"/>
                  </a:lnTo>
                  <a:lnTo>
                    <a:pt x="137346" y="80364"/>
                  </a:lnTo>
                  <a:lnTo>
                    <a:pt x="136729" y="80165"/>
                  </a:lnTo>
                  <a:lnTo>
                    <a:pt x="136122" y="79945"/>
                  </a:lnTo>
                  <a:lnTo>
                    <a:pt x="135526" y="79705"/>
                  </a:lnTo>
                  <a:lnTo>
                    <a:pt x="134940" y="79453"/>
                  </a:lnTo>
                  <a:lnTo>
                    <a:pt x="134365" y="79192"/>
                  </a:lnTo>
                  <a:lnTo>
                    <a:pt x="133800" y="78909"/>
                  </a:lnTo>
                  <a:lnTo>
                    <a:pt x="133245" y="78617"/>
                  </a:lnTo>
                  <a:lnTo>
                    <a:pt x="132701" y="78303"/>
                  </a:lnTo>
                  <a:lnTo>
                    <a:pt x="132157" y="77978"/>
                  </a:lnTo>
                  <a:lnTo>
                    <a:pt x="131624" y="77644"/>
                  </a:lnTo>
                  <a:lnTo>
                    <a:pt x="131101" y="77298"/>
                  </a:lnTo>
                  <a:lnTo>
                    <a:pt x="130578" y="76932"/>
                  </a:lnTo>
                  <a:lnTo>
                    <a:pt x="130065" y="76556"/>
                  </a:lnTo>
                  <a:lnTo>
                    <a:pt x="129553" y="76158"/>
                  </a:lnTo>
                  <a:lnTo>
                    <a:pt x="129050" y="75761"/>
                  </a:lnTo>
                  <a:lnTo>
                    <a:pt x="128548" y="75353"/>
                  </a:lnTo>
                  <a:lnTo>
                    <a:pt x="128046" y="74924"/>
                  </a:lnTo>
                  <a:lnTo>
                    <a:pt x="127555" y="74484"/>
                  </a:lnTo>
                  <a:lnTo>
                    <a:pt x="127063" y="74045"/>
                  </a:lnTo>
                  <a:lnTo>
                    <a:pt x="126582" y="73585"/>
                  </a:lnTo>
                  <a:lnTo>
                    <a:pt x="126090" y="73114"/>
                  </a:lnTo>
                  <a:lnTo>
                    <a:pt x="125609" y="72643"/>
                  </a:lnTo>
                  <a:lnTo>
                    <a:pt x="125117" y="72151"/>
                  </a:lnTo>
                  <a:lnTo>
                    <a:pt x="124636" y="71660"/>
                  </a:lnTo>
                  <a:lnTo>
                    <a:pt x="123663" y="70635"/>
                  </a:lnTo>
                  <a:lnTo>
                    <a:pt x="123349" y="70300"/>
                  </a:lnTo>
                  <a:lnTo>
                    <a:pt x="123046" y="69965"/>
                  </a:lnTo>
                  <a:lnTo>
                    <a:pt x="122753" y="69620"/>
                  </a:lnTo>
                  <a:lnTo>
                    <a:pt x="122470" y="69285"/>
                  </a:lnTo>
                  <a:lnTo>
                    <a:pt x="122188" y="68929"/>
                  </a:lnTo>
                  <a:lnTo>
                    <a:pt x="121926" y="68584"/>
                  </a:lnTo>
                  <a:lnTo>
                    <a:pt x="121665" y="68229"/>
                  </a:lnTo>
                  <a:lnTo>
                    <a:pt x="121403" y="67883"/>
                  </a:lnTo>
                  <a:lnTo>
                    <a:pt x="121163" y="67517"/>
                  </a:lnTo>
                  <a:lnTo>
                    <a:pt x="120922" y="67161"/>
                  </a:lnTo>
                  <a:lnTo>
                    <a:pt x="120692" y="66795"/>
                  </a:lnTo>
                  <a:lnTo>
                    <a:pt x="120462" y="66429"/>
                  </a:lnTo>
                  <a:lnTo>
                    <a:pt x="120242" y="66063"/>
                  </a:lnTo>
                  <a:lnTo>
                    <a:pt x="120033" y="65697"/>
                  </a:lnTo>
                  <a:lnTo>
                    <a:pt x="119824" y="65320"/>
                  </a:lnTo>
                  <a:lnTo>
                    <a:pt x="119625" y="64944"/>
                  </a:lnTo>
                  <a:lnTo>
                    <a:pt x="119437" y="64567"/>
                  </a:lnTo>
                  <a:lnTo>
                    <a:pt x="119248" y="64190"/>
                  </a:lnTo>
                  <a:lnTo>
                    <a:pt x="119070" y="63803"/>
                  </a:lnTo>
                  <a:lnTo>
                    <a:pt x="118893" y="63416"/>
                  </a:lnTo>
                  <a:lnTo>
                    <a:pt x="118568" y="62642"/>
                  </a:lnTo>
                  <a:lnTo>
                    <a:pt x="118265" y="61858"/>
                  </a:lnTo>
                  <a:lnTo>
                    <a:pt x="117972" y="61063"/>
                  </a:lnTo>
                  <a:lnTo>
                    <a:pt x="117710" y="60267"/>
                  </a:lnTo>
                  <a:lnTo>
                    <a:pt x="117470" y="59462"/>
                  </a:lnTo>
                  <a:lnTo>
                    <a:pt x="117240" y="58646"/>
                  </a:lnTo>
                  <a:lnTo>
                    <a:pt x="117031" y="57820"/>
                  </a:lnTo>
                  <a:lnTo>
                    <a:pt x="116842" y="56993"/>
                  </a:lnTo>
                  <a:lnTo>
                    <a:pt x="116664" y="56156"/>
                  </a:lnTo>
                  <a:lnTo>
                    <a:pt x="116497" y="55319"/>
                  </a:lnTo>
                  <a:lnTo>
                    <a:pt x="116351" y="54472"/>
                  </a:lnTo>
                  <a:lnTo>
                    <a:pt x="116215" y="53625"/>
                  </a:lnTo>
                  <a:lnTo>
                    <a:pt x="116089" y="52767"/>
                  </a:lnTo>
                  <a:lnTo>
                    <a:pt x="115974" y="51909"/>
                  </a:lnTo>
                  <a:lnTo>
                    <a:pt x="115869" y="51051"/>
                  </a:lnTo>
                  <a:lnTo>
                    <a:pt x="115775" y="50183"/>
                  </a:lnTo>
                  <a:lnTo>
                    <a:pt x="115691" y="49304"/>
                  </a:lnTo>
                  <a:lnTo>
                    <a:pt x="115608" y="48436"/>
                  </a:lnTo>
                  <a:lnTo>
                    <a:pt x="115461" y="46678"/>
                  </a:lnTo>
                  <a:lnTo>
                    <a:pt x="115325" y="44921"/>
                  </a:lnTo>
                  <a:lnTo>
                    <a:pt x="115074" y="41385"/>
                  </a:lnTo>
                  <a:lnTo>
                    <a:pt x="114938" y="39606"/>
                  </a:lnTo>
                  <a:lnTo>
                    <a:pt x="114781" y="37838"/>
                  </a:lnTo>
                  <a:lnTo>
                    <a:pt x="114687" y="36960"/>
                  </a:lnTo>
                  <a:lnTo>
                    <a:pt x="114593" y="36081"/>
                  </a:lnTo>
                  <a:lnTo>
                    <a:pt x="114499" y="35202"/>
                  </a:lnTo>
                  <a:lnTo>
                    <a:pt x="114384" y="34334"/>
                  </a:lnTo>
                  <a:lnTo>
                    <a:pt x="114258" y="33455"/>
                  </a:lnTo>
                  <a:lnTo>
                    <a:pt x="114122" y="32587"/>
                  </a:lnTo>
                  <a:lnTo>
                    <a:pt x="113976" y="31729"/>
                  </a:lnTo>
                  <a:lnTo>
                    <a:pt x="113819" y="30861"/>
                  </a:lnTo>
                  <a:lnTo>
                    <a:pt x="113641" y="30003"/>
                  </a:lnTo>
                  <a:lnTo>
                    <a:pt x="113453" y="29156"/>
                  </a:lnTo>
                  <a:lnTo>
                    <a:pt x="113244" y="28308"/>
                  </a:lnTo>
                  <a:lnTo>
                    <a:pt x="113024" y="27461"/>
                  </a:lnTo>
                  <a:lnTo>
                    <a:pt x="112773" y="26624"/>
                  </a:lnTo>
                  <a:lnTo>
                    <a:pt x="112511" y="25798"/>
                  </a:lnTo>
                  <a:lnTo>
                    <a:pt x="112229" y="24971"/>
                  </a:lnTo>
                  <a:lnTo>
                    <a:pt x="111925" y="24155"/>
                  </a:lnTo>
                  <a:lnTo>
                    <a:pt x="111601" y="23339"/>
                  </a:lnTo>
                  <a:lnTo>
                    <a:pt x="111423" y="22942"/>
                  </a:lnTo>
                  <a:lnTo>
                    <a:pt x="111245" y="22544"/>
                  </a:lnTo>
                  <a:lnTo>
                    <a:pt x="111068" y="22136"/>
                  </a:lnTo>
                  <a:lnTo>
                    <a:pt x="110869" y="21749"/>
                  </a:lnTo>
                  <a:lnTo>
                    <a:pt x="110681" y="21351"/>
                  </a:lnTo>
                  <a:lnTo>
                    <a:pt x="110471" y="20954"/>
                  </a:lnTo>
                  <a:lnTo>
                    <a:pt x="110262" y="20567"/>
                  </a:lnTo>
                  <a:lnTo>
                    <a:pt x="110042" y="20180"/>
                  </a:lnTo>
                  <a:lnTo>
                    <a:pt x="109823" y="19793"/>
                  </a:lnTo>
                  <a:lnTo>
                    <a:pt x="109593" y="19406"/>
                  </a:lnTo>
                  <a:lnTo>
                    <a:pt x="109352" y="19019"/>
                  </a:lnTo>
                  <a:lnTo>
                    <a:pt x="109111" y="18642"/>
                  </a:lnTo>
                  <a:lnTo>
                    <a:pt x="108850" y="18265"/>
                  </a:lnTo>
                  <a:lnTo>
                    <a:pt x="108599" y="17889"/>
                  </a:lnTo>
                  <a:lnTo>
                    <a:pt x="108222" y="17366"/>
                  </a:lnTo>
                  <a:lnTo>
                    <a:pt x="107835" y="16853"/>
                  </a:lnTo>
                  <a:lnTo>
                    <a:pt x="107448" y="16351"/>
                  </a:lnTo>
                  <a:lnTo>
                    <a:pt x="107061" y="15849"/>
                  </a:lnTo>
                  <a:lnTo>
                    <a:pt x="106663" y="15357"/>
                  </a:lnTo>
                  <a:lnTo>
                    <a:pt x="106255" y="14876"/>
                  </a:lnTo>
                  <a:lnTo>
                    <a:pt x="105847" y="14405"/>
                  </a:lnTo>
                  <a:lnTo>
                    <a:pt x="105429" y="13934"/>
                  </a:lnTo>
                  <a:lnTo>
                    <a:pt x="105011" y="13474"/>
                  </a:lnTo>
                  <a:lnTo>
                    <a:pt x="104582" y="13014"/>
                  </a:lnTo>
                  <a:lnTo>
                    <a:pt x="104153" y="12574"/>
                  </a:lnTo>
                  <a:lnTo>
                    <a:pt x="103713" y="12135"/>
                  </a:lnTo>
                  <a:lnTo>
                    <a:pt x="103263" y="11706"/>
                  </a:lnTo>
                  <a:lnTo>
                    <a:pt x="102814" y="11288"/>
                  </a:lnTo>
                  <a:lnTo>
                    <a:pt x="102364" y="10869"/>
                  </a:lnTo>
                  <a:lnTo>
                    <a:pt x="101904" y="10461"/>
                  </a:lnTo>
                  <a:lnTo>
                    <a:pt x="101443" y="10064"/>
                  </a:lnTo>
                  <a:lnTo>
                    <a:pt x="100972" y="9677"/>
                  </a:lnTo>
                  <a:lnTo>
                    <a:pt x="100502" y="9290"/>
                  </a:lnTo>
                  <a:lnTo>
                    <a:pt x="100021" y="8913"/>
                  </a:lnTo>
                  <a:lnTo>
                    <a:pt x="99539" y="8547"/>
                  </a:lnTo>
                  <a:lnTo>
                    <a:pt x="99058" y="8191"/>
                  </a:lnTo>
                  <a:lnTo>
                    <a:pt x="98566" y="7836"/>
                  </a:lnTo>
                  <a:lnTo>
                    <a:pt x="98075" y="7490"/>
                  </a:lnTo>
                  <a:lnTo>
                    <a:pt x="97573" y="7156"/>
                  </a:lnTo>
                  <a:lnTo>
                    <a:pt x="97070" y="6821"/>
                  </a:lnTo>
                  <a:lnTo>
                    <a:pt x="96558" y="6496"/>
                  </a:lnTo>
                  <a:lnTo>
                    <a:pt x="96056" y="6183"/>
                  </a:lnTo>
                  <a:lnTo>
                    <a:pt x="95543" y="5879"/>
                  </a:lnTo>
                  <a:lnTo>
                    <a:pt x="95020" y="5586"/>
                  </a:lnTo>
                  <a:lnTo>
                    <a:pt x="94497" y="5293"/>
                  </a:lnTo>
                  <a:lnTo>
                    <a:pt x="93974" y="5011"/>
                  </a:lnTo>
                  <a:lnTo>
                    <a:pt x="93440" y="4729"/>
                  </a:lnTo>
                  <a:lnTo>
                    <a:pt x="92917" y="4467"/>
                  </a:lnTo>
                  <a:lnTo>
                    <a:pt x="92373" y="4205"/>
                  </a:lnTo>
                  <a:lnTo>
                    <a:pt x="91840" y="3954"/>
                  </a:lnTo>
                  <a:lnTo>
                    <a:pt x="91296" y="3714"/>
                  </a:lnTo>
                  <a:lnTo>
                    <a:pt x="90752" y="3473"/>
                  </a:lnTo>
                  <a:lnTo>
                    <a:pt x="90208" y="3243"/>
                  </a:lnTo>
                  <a:lnTo>
                    <a:pt x="89653" y="3023"/>
                  </a:lnTo>
                  <a:lnTo>
                    <a:pt x="89109" y="2814"/>
                  </a:lnTo>
                  <a:lnTo>
                    <a:pt x="88555" y="2605"/>
                  </a:lnTo>
                  <a:lnTo>
                    <a:pt x="87990" y="2406"/>
                  </a:lnTo>
                  <a:lnTo>
                    <a:pt x="87436" y="2218"/>
                  </a:lnTo>
                  <a:lnTo>
                    <a:pt x="86871" y="2040"/>
                  </a:lnTo>
                  <a:lnTo>
                    <a:pt x="86306" y="1862"/>
                  </a:lnTo>
                  <a:lnTo>
                    <a:pt x="85741" y="1695"/>
                  </a:lnTo>
                  <a:lnTo>
                    <a:pt x="85176" y="1538"/>
                  </a:lnTo>
                  <a:lnTo>
                    <a:pt x="84601" y="1381"/>
                  </a:lnTo>
                  <a:lnTo>
                    <a:pt x="84036" y="1245"/>
                  </a:lnTo>
                  <a:lnTo>
                    <a:pt x="83460" y="1109"/>
                  </a:lnTo>
                  <a:lnTo>
                    <a:pt x="82885" y="983"/>
                  </a:lnTo>
                  <a:lnTo>
                    <a:pt x="82310" y="858"/>
                  </a:lnTo>
                  <a:lnTo>
                    <a:pt x="81724" y="743"/>
                  </a:lnTo>
                  <a:lnTo>
                    <a:pt x="81148" y="638"/>
                  </a:lnTo>
                  <a:lnTo>
                    <a:pt x="80563" y="544"/>
                  </a:lnTo>
                  <a:lnTo>
                    <a:pt x="79987" y="460"/>
                  </a:lnTo>
                  <a:lnTo>
                    <a:pt x="79401" y="377"/>
                  </a:lnTo>
                  <a:lnTo>
                    <a:pt x="78816" y="303"/>
                  </a:lnTo>
                  <a:lnTo>
                    <a:pt x="78230" y="241"/>
                  </a:lnTo>
                  <a:lnTo>
                    <a:pt x="77644" y="178"/>
                  </a:lnTo>
                  <a:lnTo>
                    <a:pt x="77058" y="136"/>
                  </a:lnTo>
                  <a:lnTo>
                    <a:pt x="76472" y="94"/>
                  </a:lnTo>
                  <a:lnTo>
                    <a:pt x="75886" y="52"/>
                  </a:lnTo>
                  <a:lnTo>
                    <a:pt x="75301" y="31"/>
                  </a:lnTo>
                  <a:lnTo>
                    <a:pt x="74715" y="10"/>
                  </a:lnTo>
                  <a:lnTo>
                    <a:pt x="74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9;p28">
              <a:extLst>
                <a:ext uri="{FF2B5EF4-FFF2-40B4-BE49-F238E27FC236}">
                  <a16:creationId xmlns:a16="http://schemas.microsoft.com/office/drawing/2014/main" id="{F32BF047-3CFC-83ED-3524-596AC28C1FA4}"/>
                </a:ext>
              </a:extLst>
            </p:cNvPr>
            <p:cNvSpPr/>
            <p:nvPr/>
          </p:nvSpPr>
          <p:spPr>
            <a:xfrm>
              <a:off x="4072050" y="2067000"/>
              <a:ext cx="806850" cy="663550"/>
            </a:xfrm>
            <a:custGeom>
              <a:avLst/>
              <a:gdLst/>
              <a:ahLst/>
              <a:cxnLst/>
              <a:rect l="l" t="t" r="r" b="b"/>
              <a:pathLst>
                <a:path w="32274" h="26542" extrusionOk="0">
                  <a:moveTo>
                    <a:pt x="20232" y="1"/>
                  </a:moveTo>
                  <a:lnTo>
                    <a:pt x="19877" y="11"/>
                  </a:lnTo>
                  <a:lnTo>
                    <a:pt x="19521" y="32"/>
                  </a:lnTo>
                  <a:lnTo>
                    <a:pt x="19155" y="53"/>
                  </a:lnTo>
                  <a:lnTo>
                    <a:pt x="18799" y="84"/>
                  </a:lnTo>
                  <a:lnTo>
                    <a:pt x="18443" y="126"/>
                  </a:lnTo>
                  <a:lnTo>
                    <a:pt x="18088" y="168"/>
                  </a:lnTo>
                  <a:lnTo>
                    <a:pt x="17732" y="220"/>
                  </a:lnTo>
                  <a:lnTo>
                    <a:pt x="17376" y="283"/>
                  </a:lnTo>
                  <a:lnTo>
                    <a:pt x="17021" y="346"/>
                  </a:lnTo>
                  <a:lnTo>
                    <a:pt x="16665" y="419"/>
                  </a:lnTo>
                  <a:lnTo>
                    <a:pt x="16320" y="503"/>
                  </a:lnTo>
                  <a:lnTo>
                    <a:pt x="15975" y="587"/>
                  </a:lnTo>
                  <a:lnTo>
                    <a:pt x="15619" y="681"/>
                  </a:lnTo>
                  <a:lnTo>
                    <a:pt x="15284" y="775"/>
                  </a:lnTo>
                  <a:lnTo>
                    <a:pt x="14939" y="890"/>
                  </a:lnTo>
                  <a:lnTo>
                    <a:pt x="14594" y="995"/>
                  </a:lnTo>
                  <a:lnTo>
                    <a:pt x="14259" y="1120"/>
                  </a:lnTo>
                  <a:lnTo>
                    <a:pt x="13924" y="1246"/>
                  </a:lnTo>
                  <a:lnTo>
                    <a:pt x="13589" y="1382"/>
                  </a:lnTo>
                  <a:lnTo>
                    <a:pt x="13265" y="1518"/>
                  </a:lnTo>
                  <a:lnTo>
                    <a:pt x="12941" y="1664"/>
                  </a:lnTo>
                  <a:lnTo>
                    <a:pt x="12616" y="1821"/>
                  </a:lnTo>
                  <a:lnTo>
                    <a:pt x="12303" y="1978"/>
                  </a:lnTo>
                  <a:lnTo>
                    <a:pt x="11978" y="2145"/>
                  </a:lnTo>
                  <a:lnTo>
                    <a:pt x="11675" y="2323"/>
                  </a:lnTo>
                  <a:lnTo>
                    <a:pt x="11361" y="2501"/>
                  </a:lnTo>
                  <a:lnTo>
                    <a:pt x="11058" y="2689"/>
                  </a:lnTo>
                  <a:lnTo>
                    <a:pt x="10765" y="2878"/>
                  </a:lnTo>
                  <a:lnTo>
                    <a:pt x="10461" y="3076"/>
                  </a:lnTo>
                  <a:lnTo>
                    <a:pt x="10179" y="3286"/>
                  </a:lnTo>
                  <a:lnTo>
                    <a:pt x="9886" y="3495"/>
                  </a:lnTo>
                  <a:lnTo>
                    <a:pt x="9604" y="3715"/>
                  </a:lnTo>
                  <a:lnTo>
                    <a:pt x="9332" y="3945"/>
                  </a:lnTo>
                  <a:lnTo>
                    <a:pt x="9060" y="4175"/>
                  </a:lnTo>
                  <a:lnTo>
                    <a:pt x="8798" y="4415"/>
                  </a:lnTo>
                  <a:lnTo>
                    <a:pt x="8537" y="4667"/>
                  </a:lnTo>
                  <a:lnTo>
                    <a:pt x="8275" y="4918"/>
                  </a:lnTo>
                  <a:lnTo>
                    <a:pt x="8034" y="5179"/>
                  </a:lnTo>
                  <a:lnTo>
                    <a:pt x="7783" y="5441"/>
                  </a:lnTo>
                  <a:lnTo>
                    <a:pt x="7553" y="5713"/>
                  </a:lnTo>
                  <a:lnTo>
                    <a:pt x="7323" y="5985"/>
                  </a:lnTo>
                  <a:lnTo>
                    <a:pt x="7114" y="6246"/>
                  </a:lnTo>
                  <a:lnTo>
                    <a:pt x="6894" y="6529"/>
                  </a:lnTo>
                  <a:lnTo>
                    <a:pt x="6695" y="6801"/>
                  </a:lnTo>
                  <a:lnTo>
                    <a:pt x="6497" y="7083"/>
                  </a:lnTo>
                  <a:lnTo>
                    <a:pt x="6298" y="7366"/>
                  </a:lnTo>
                  <a:lnTo>
                    <a:pt x="5932" y="7941"/>
                  </a:lnTo>
                  <a:lnTo>
                    <a:pt x="5576" y="8527"/>
                  </a:lnTo>
                  <a:lnTo>
                    <a:pt x="5241" y="9123"/>
                  </a:lnTo>
                  <a:lnTo>
                    <a:pt x="4938" y="9730"/>
                  </a:lnTo>
                  <a:lnTo>
                    <a:pt x="4645" y="10347"/>
                  </a:lnTo>
                  <a:lnTo>
                    <a:pt x="4363" y="10975"/>
                  </a:lnTo>
                  <a:lnTo>
                    <a:pt x="4101" y="11613"/>
                  </a:lnTo>
                  <a:lnTo>
                    <a:pt x="3850" y="12251"/>
                  </a:lnTo>
                  <a:lnTo>
                    <a:pt x="3620" y="12900"/>
                  </a:lnTo>
                  <a:lnTo>
                    <a:pt x="3390" y="13559"/>
                  </a:lnTo>
                  <a:lnTo>
                    <a:pt x="3180" y="14218"/>
                  </a:lnTo>
                  <a:lnTo>
                    <a:pt x="2982" y="14887"/>
                  </a:lnTo>
                  <a:lnTo>
                    <a:pt x="2783" y="15557"/>
                  </a:lnTo>
                  <a:lnTo>
                    <a:pt x="2605" y="16237"/>
                  </a:lnTo>
                  <a:lnTo>
                    <a:pt x="2427" y="16917"/>
                  </a:lnTo>
                  <a:lnTo>
                    <a:pt x="2082" y="18287"/>
                  </a:lnTo>
                  <a:lnTo>
                    <a:pt x="1747" y="19668"/>
                  </a:lnTo>
                  <a:lnTo>
                    <a:pt x="1423" y="21049"/>
                  </a:lnTo>
                  <a:lnTo>
                    <a:pt x="1099" y="22430"/>
                  </a:lnTo>
                  <a:lnTo>
                    <a:pt x="764" y="23811"/>
                  </a:lnTo>
                  <a:lnTo>
                    <a:pt x="586" y="24501"/>
                  </a:lnTo>
                  <a:lnTo>
                    <a:pt x="398" y="25181"/>
                  </a:lnTo>
                  <a:lnTo>
                    <a:pt x="209" y="25861"/>
                  </a:lnTo>
                  <a:lnTo>
                    <a:pt x="0" y="26541"/>
                  </a:lnTo>
                  <a:lnTo>
                    <a:pt x="1120" y="26405"/>
                  </a:lnTo>
                  <a:lnTo>
                    <a:pt x="2239" y="26259"/>
                  </a:lnTo>
                  <a:lnTo>
                    <a:pt x="3358" y="26070"/>
                  </a:lnTo>
                  <a:lnTo>
                    <a:pt x="4467" y="25872"/>
                  </a:lnTo>
                  <a:lnTo>
                    <a:pt x="5566" y="25641"/>
                  </a:lnTo>
                  <a:lnTo>
                    <a:pt x="6664" y="25390"/>
                  </a:lnTo>
                  <a:lnTo>
                    <a:pt x="7762" y="25118"/>
                  </a:lnTo>
                  <a:lnTo>
                    <a:pt x="8840" y="24825"/>
                  </a:lnTo>
                  <a:lnTo>
                    <a:pt x="9928" y="24501"/>
                  </a:lnTo>
                  <a:lnTo>
                    <a:pt x="10995" y="24156"/>
                  </a:lnTo>
                  <a:lnTo>
                    <a:pt x="12062" y="23790"/>
                  </a:lnTo>
                  <a:lnTo>
                    <a:pt x="13129" y="23403"/>
                  </a:lnTo>
                  <a:lnTo>
                    <a:pt x="14175" y="22995"/>
                  </a:lnTo>
                  <a:lnTo>
                    <a:pt x="15221" y="22566"/>
                  </a:lnTo>
                  <a:lnTo>
                    <a:pt x="16247" y="22116"/>
                  </a:lnTo>
                  <a:lnTo>
                    <a:pt x="17272" y="21635"/>
                  </a:lnTo>
                  <a:lnTo>
                    <a:pt x="18286" y="21143"/>
                  </a:lnTo>
                  <a:lnTo>
                    <a:pt x="19291" y="20630"/>
                  </a:lnTo>
                  <a:lnTo>
                    <a:pt x="20285" y="20097"/>
                  </a:lnTo>
                  <a:lnTo>
                    <a:pt x="21268" y="19542"/>
                  </a:lnTo>
                  <a:lnTo>
                    <a:pt x="22230" y="18967"/>
                  </a:lnTo>
                  <a:lnTo>
                    <a:pt x="23193" y="18371"/>
                  </a:lnTo>
                  <a:lnTo>
                    <a:pt x="24145" y="17754"/>
                  </a:lnTo>
                  <a:lnTo>
                    <a:pt x="25076" y="17115"/>
                  </a:lnTo>
                  <a:lnTo>
                    <a:pt x="25996" y="16467"/>
                  </a:lnTo>
                  <a:lnTo>
                    <a:pt x="26896" y="15797"/>
                  </a:lnTo>
                  <a:lnTo>
                    <a:pt x="27796" y="15107"/>
                  </a:lnTo>
                  <a:lnTo>
                    <a:pt x="28664" y="14395"/>
                  </a:lnTo>
                  <a:lnTo>
                    <a:pt x="29532" y="13674"/>
                  </a:lnTo>
                  <a:lnTo>
                    <a:pt x="30380" y="12931"/>
                  </a:lnTo>
                  <a:lnTo>
                    <a:pt x="31206" y="12167"/>
                  </a:lnTo>
                  <a:lnTo>
                    <a:pt x="32022" y="11383"/>
                  </a:lnTo>
                  <a:lnTo>
                    <a:pt x="32179" y="9238"/>
                  </a:lnTo>
                  <a:lnTo>
                    <a:pt x="32221" y="8516"/>
                  </a:lnTo>
                  <a:lnTo>
                    <a:pt x="32263" y="7847"/>
                  </a:lnTo>
                  <a:lnTo>
                    <a:pt x="32273" y="7230"/>
                  </a:lnTo>
                  <a:lnTo>
                    <a:pt x="32263" y="6947"/>
                  </a:lnTo>
                  <a:lnTo>
                    <a:pt x="32252" y="6665"/>
                  </a:lnTo>
                  <a:lnTo>
                    <a:pt x="32242" y="6393"/>
                  </a:lnTo>
                  <a:lnTo>
                    <a:pt x="32210" y="6131"/>
                  </a:lnTo>
                  <a:lnTo>
                    <a:pt x="32179" y="5880"/>
                  </a:lnTo>
                  <a:lnTo>
                    <a:pt x="32137" y="5639"/>
                  </a:lnTo>
                  <a:lnTo>
                    <a:pt x="32085" y="5409"/>
                  </a:lnTo>
                  <a:lnTo>
                    <a:pt x="32022" y="5179"/>
                  </a:lnTo>
                  <a:lnTo>
                    <a:pt x="31949" y="4959"/>
                  </a:lnTo>
                  <a:lnTo>
                    <a:pt x="31865" y="4750"/>
                  </a:lnTo>
                  <a:lnTo>
                    <a:pt x="31771" y="4541"/>
                  </a:lnTo>
                  <a:lnTo>
                    <a:pt x="31656" y="4342"/>
                  </a:lnTo>
                  <a:lnTo>
                    <a:pt x="31541" y="4143"/>
                  </a:lnTo>
                  <a:lnTo>
                    <a:pt x="31405" y="3955"/>
                  </a:lnTo>
                  <a:lnTo>
                    <a:pt x="31258" y="3767"/>
                  </a:lnTo>
                  <a:lnTo>
                    <a:pt x="31091" y="3589"/>
                  </a:lnTo>
                  <a:lnTo>
                    <a:pt x="30913" y="3401"/>
                  </a:lnTo>
                  <a:lnTo>
                    <a:pt x="30725" y="3233"/>
                  </a:lnTo>
                  <a:lnTo>
                    <a:pt x="30505" y="3055"/>
                  </a:lnTo>
                  <a:lnTo>
                    <a:pt x="30286" y="2878"/>
                  </a:lnTo>
                  <a:lnTo>
                    <a:pt x="30034" y="2710"/>
                  </a:lnTo>
                  <a:lnTo>
                    <a:pt x="29773" y="2532"/>
                  </a:lnTo>
                  <a:lnTo>
                    <a:pt x="29501" y="2365"/>
                  </a:lnTo>
                  <a:lnTo>
                    <a:pt x="29198" y="2187"/>
                  </a:lnTo>
                  <a:lnTo>
                    <a:pt x="28884" y="2009"/>
                  </a:lnTo>
                  <a:lnTo>
                    <a:pt x="28538" y="1842"/>
                  </a:lnTo>
                  <a:lnTo>
                    <a:pt x="28225" y="1685"/>
                  </a:lnTo>
                  <a:lnTo>
                    <a:pt x="27900" y="1528"/>
                  </a:lnTo>
                  <a:lnTo>
                    <a:pt x="27576" y="1382"/>
                  </a:lnTo>
                  <a:lnTo>
                    <a:pt x="27241" y="1246"/>
                  </a:lnTo>
                  <a:lnTo>
                    <a:pt x="26907" y="1120"/>
                  </a:lnTo>
                  <a:lnTo>
                    <a:pt x="26572" y="995"/>
                  </a:lnTo>
                  <a:lnTo>
                    <a:pt x="26237" y="880"/>
                  </a:lnTo>
                  <a:lnTo>
                    <a:pt x="25892" y="775"/>
                  </a:lnTo>
                  <a:lnTo>
                    <a:pt x="25557" y="681"/>
                  </a:lnTo>
                  <a:lnTo>
                    <a:pt x="25212" y="587"/>
                  </a:lnTo>
                  <a:lnTo>
                    <a:pt x="24856" y="492"/>
                  </a:lnTo>
                  <a:lnTo>
                    <a:pt x="24511" y="419"/>
                  </a:lnTo>
                  <a:lnTo>
                    <a:pt x="24166" y="346"/>
                  </a:lnTo>
                  <a:lnTo>
                    <a:pt x="23810" y="273"/>
                  </a:lnTo>
                  <a:lnTo>
                    <a:pt x="23454" y="220"/>
                  </a:lnTo>
                  <a:lnTo>
                    <a:pt x="23099" y="168"/>
                  </a:lnTo>
                  <a:lnTo>
                    <a:pt x="22743" y="126"/>
                  </a:lnTo>
                  <a:lnTo>
                    <a:pt x="22387" y="84"/>
                  </a:lnTo>
                  <a:lnTo>
                    <a:pt x="22032" y="53"/>
                  </a:lnTo>
                  <a:lnTo>
                    <a:pt x="21676" y="32"/>
                  </a:lnTo>
                  <a:lnTo>
                    <a:pt x="21310" y="11"/>
                  </a:lnTo>
                  <a:lnTo>
                    <a:pt x="20954" y="1"/>
                  </a:lnTo>
                  <a:close/>
                </a:path>
              </a:pathLst>
            </a:custGeom>
            <a:solidFill>
              <a:srgbClr val="F383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0;p28">
              <a:extLst>
                <a:ext uri="{FF2B5EF4-FFF2-40B4-BE49-F238E27FC236}">
                  <a16:creationId xmlns:a16="http://schemas.microsoft.com/office/drawing/2014/main" id="{0C0E3C75-999C-8B30-D42F-08DE778D4305}"/>
                </a:ext>
              </a:extLst>
            </p:cNvPr>
            <p:cNvSpPr/>
            <p:nvPr/>
          </p:nvSpPr>
          <p:spPr>
            <a:xfrm>
              <a:off x="3488050" y="491025"/>
              <a:ext cx="1733175" cy="2076050"/>
            </a:xfrm>
            <a:custGeom>
              <a:avLst/>
              <a:gdLst/>
              <a:ahLst/>
              <a:cxnLst/>
              <a:rect l="l" t="t" r="r" b="b"/>
              <a:pathLst>
                <a:path w="69327" h="83042" extrusionOk="0">
                  <a:moveTo>
                    <a:pt x="36416" y="0"/>
                  </a:moveTo>
                  <a:lnTo>
                    <a:pt x="35684" y="11"/>
                  </a:lnTo>
                  <a:lnTo>
                    <a:pt x="34951" y="42"/>
                  </a:lnTo>
                  <a:lnTo>
                    <a:pt x="34219" y="94"/>
                  </a:lnTo>
                  <a:lnTo>
                    <a:pt x="33497" y="157"/>
                  </a:lnTo>
                  <a:lnTo>
                    <a:pt x="32765" y="241"/>
                  </a:lnTo>
                  <a:lnTo>
                    <a:pt x="32043" y="345"/>
                  </a:lnTo>
                  <a:lnTo>
                    <a:pt x="31321" y="471"/>
                  </a:lnTo>
                  <a:lnTo>
                    <a:pt x="30599" y="607"/>
                  </a:lnTo>
                  <a:lnTo>
                    <a:pt x="29878" y="764"/>
                  </a:lnTo>
                  <a:lnTo>
                    <a:pt x="29166" y="942"/>
                  </a:lnTo>
                  <a:lnTo>
                    <a:pt x="28444" y="1140"/>
                  </a:lnTo>
                  <a:lnTo>
                    <a:pt x="27743" y="1360"/>
                  </a:lnTo>
                  <a:lnTo>
                    <a:pt x="27032" y="1590"/>
                  </a:lnTo>
                  <a:lnTo>
                    <a:pt x="26342" y="1852"/>
                  </a:lnTo>
                  <a:lnTo>
                    <a:pt x="25641" y="2124"/>
                  </a:lnTo>
                  <a:lnTo>
                    <a:pt x="24950" y="2417"/>
                  </a:lnTo>
                  <a:lnTo>
                    <a:pt x="24270" y="2730"/>
                  </a:lnTo>
                  <a:lnTo>
                    <a:pt x="23590" y="3065"/>
                  </a:lnTo>
                  <a:lnTo>
                    <a:pt x="22921" y="3421"/>
                  </a:lnTo>
                  <a:lnTo>
                    <a:pt x="22251" y="3798"/>
                  </a:lnTo>
                  <a:lnTo>
                    <a:pt x="21592" y="4185"/>
                  </a:lnTo>
                  <a:lnTo>
                    <a:pt x="20944" y="4603"/>
                  </a:lnTo>
                  <a:lnTo>
                    <a:pt x="20295" y="5042"/>
                  </a:lnTo>
                  <a:lnTo>
                    <a:pt x="19667" y="5503"/>
                  </a:lnTo>
                  <a:lnTo>
                    <a:pt x="19040" y="5973"/>
                  </a:lnTo>
                  <a:lnTo>
                    <a:pt x="18485" y="6423"/>
                  </a:lnTo>
                  <a:lnTo>
                    <a:pt x="17931" y="6884"/>
                  </a:lnTo>
                  <a:lnTo>
                    <a:pt x="17408" y="7354"/>
                  </a:lnTo>
                  <a:lnTo>
                    <a:pt x="16885" y="7836"/>
                  </a:lnTo>
                  <a:lnTo>
                    <a:pt x="16372" y="8327"/>
                  </a:lnTo>
                  <a:lnTo>
                    <a:pt x="15870" y="8829"/>
                  </a:lnTo>
                  <a:lnTo>
                    <a:pt x="15389" y="9342"/>
                  </a:lnTo>
                  <a:lnTo>
                    <a:pt x="14907" y="9865"/>
                  </a:lnTo>
                  <a:lnTo>
                    <a:pt x="14447" y="10399"/>
                  </a:lnTo>
                  <a:lnTo>
                    <a:pt x="13987" y="10943"/>
                  </a:lnTo>
                  <a:lnTo>
                    <a:pt x="13537" y="11497"/>
                  </a:lnTo>
                  <a:lnTo>
                    <a:pt x="13098" y="12062"/>
                  </a:lnTo>
                  <a:lnTo>
                    <a:pt x="12679" y="12627"/>
                  </a:lnTo>
                  <a:lnTo>
                    <a:pt x="12261" y="13202"/>
                  </a:lnTo>
                  <a:lnTo>
                    <a:pt x="11853" y="13788"/>
                  </a:lnTo>
                  <a:lnTo>
                    <a:pt x="11445" y="14384"/>
                  </a:lnTo>
                  <a:lnTo>
                    <a:pt x="11058" y="14981"/>
                  </a:lnTo>
                  <a:lnTo>
                    <a:pt x="10671" y="15587"/>
                  </a:lnTo>
                  <a:lnTo>
                    <a:pt x="10305" y="16194"/>
                  </a:lnTo>
                  <a:lnTo>
                    <a:pt x="9938" y="16811"/>
                  </a:lnTo>
                  <a:lnTo>
                    <a:pt x="9572" y="17429"/>
                  </a:lnTo>
                  <a:lnTo>
                    <a:pt x="9227" y="18056"/>
                  </a:lnTo>
                  <a:lnTo>
                    <a:pt x="8882" y="18684"/>
                  </a:lnTo>
                  <a:lnTo>
                    <a:pt x="8547" y="19322"/>
                  </a:lnTo>
                  <a:lnTo>
                    <a:pt x="8212" y="19960"/>
                  </a:lnTo>
                  <a:lnTo>
                    <a:pt x="7898" y="20598"/>
                  </a:lnTo>
                  <a:lnTo>
                    <a:pt x="7574" y="21247"/>
                  </a:lnTo>
                  <a:lnTo>
                    <a:pt x="7271" y="21896"/>
                  </a:lnTo>
                  <a:lnTo>
                    <a:pt x="6967" y="22544"/>
                  </a:lnTo>
                  <a:lnTo>
                    <a:pt x="6664" y="23193"/>
                  </a:lnTo>
                  <a:lnTo>
                    <a:pt x="6089" y="24500"/>
                  </a:lnTo>
                  <a:lnTo>
                    <a:pt x="5503" y="25892"/>
                  </a:lnTo>
                  <a:lnTo>
                    <a:pt x="4938" y="27283"/>
                  </a:lnTo>
                  <a:lnTo>
                    <a:pt x="4666" y="27984"/>
                  </a:lnTo>
                  <a:lnTo>
                    <a:pt x="4394" y="28685"/>
                  </a:lnTo>
                  <a:lnTo>
                    <a:pt x="4132" y="29386"/>
                  </a:lnTo>
                  <a:lnTo>
                    <a:pt x="3881" y="30097"/>
                  </a:lnTo>
                  <a:lnTo>
                    <a:pt x="3630" y="30809"/>
                  </a:lnTo>
                  <a:lnTo>
                    <a:pt x="3390" y="31520"/>
                  </a:lnTo>
                  <a:lnTo>
                    <a:pt x="3149" y="32231"/>
                  </a:lnTo>
                  <a:lnTo>
                    <a:pt x="2919" y="32943"/>
                  </a:lnTo>
                  <a:lnTo>
                    <a:pt x="2699" y="33664"/>
                  </a:lnTo>
                  <a:lnTo>
                    <a:pt x="2480" y="34386"/>
                  </a:lnTo>
                  <a:lnTo>
                    <a:pt x="2270" y="35108"/>
                  </a:lnTo>
                  <a:lnTo>
                    <a:pt x="2072" y="35830"/>
                  </a:lnTo>
                  <a:lnTo>
                    <a:pt x="1883" y="36552"/>
                  </a:lnTo>
                  <a:lnTo>
                    <a:pt x="1695" y="37284"/>
                  </a:lnTo>
                  <a:lnTo>
                    <a:pt x="1517" y="38016"/>
                  </a:lnTo>
                  <a:lnTo>
                    <a:pt x="1350" y="38738"/>
                  </a:lnTo>
                  <a:lnTo>
                    <a:pt x="1193" y="39470"/>
                  </a:lnTo>
                  <a:lnTo>
                    <a:pt x="1046" y="40213"/>
                  </a:lnTo>
                  <a:lnTo>
                    <a:pt x="910" y="40946"/>
                  </a:lnTo>
                  <a:lnTo>
                    <a:pt x="774" y="41688"/>
                  </a:lnTo>
                  <a:lnTo>
                    <a:pt x="649" y="42421"/>
                  </a:lnTo>
                  <a:lnTo>
                    <a:pt x="544" y="43163"/>
                  </a:lnTo>
                  <a:lnTo>
                    <a:pt x="440" y="43906"/>
                  </a:lnTo>
                  <a:lnTo>
                    <a:pt x="345" y="44649"/>
                  </a:lnTo>
                  <a:lnTo>
                    <a:pt x="262" y="45392"/>
                  </a:lnTo>
                  <a:lnTo>
                    <a:pt x="199" y="46145"/>
                  </a:lnTo>
                  <a:lnTo>
                    <a:pt x="136" y="46888"/>
                  </a:lnTo>
                  <a:lnTo>
                    <a:pt x="84" y="47641"/>
                  </a:lnTo>
                  <a:lnTo>
                    <a:pt x="42" y="48384"/>
                  </a:lnTo>
                  <a:lnTo>
                    <a:pt x="21" y="49137"/>
                  </a:lnTo>
                  <a:lnTo>
                    <a:pt x="11" y="49890"/>
                  </a:lnTo>
                  <a:lnTo>
                    <a:pt x="0" y="50643"/>
                  </a:lnTo>
                  <a:lnTo>
                    <a:pt x="11" y="51396"/>
                  </a:lnTo>
                  <a:lnTo>
                    <a:pt x="32" y="52150"/>
                  </a:lnTo>
                  <a:lnTo>
                    <a:pt x="63" y="52903"/>
                  </a:lnTo>
                  <a:lnTo>
                    <a:pt x="115" y="53656"/>
                  </a:lnTo>
                  <a:lnTo>
                    <a:pt x="168" y="54399"/>
                  </a:lnTo>
                  <a:lnTo>
                    <a:pt x="241" y="55152"/>
                  </a:lnTo>
                  <a:lnTo>
                    <a:pt x="324" y="55905"/>
                  </a:lnTo>
                  <a:lnTo>
                    <a:pt x="419" y="56648"/>
                  </a:lnTo>
                  <a:lnTo>
                    <a:pt x="534" y="57391"/>
                  </a:lnTo>
                  <a:lnTo>
                    <a:pt x="659" y="58133"/>
                  </a:lnTo>
                  <a:lnTo>
                    <a:pt x="795" y="58876"/>
                  </a:lnTo>
                  <a:lnTo>
                    <a:pt x="942" y="59608"/>
                  </a:lnTo>
                  <a:lnTo>
                    <a:pt x="1099" y="60341"/>
                  </a:lnTo>
                  <a:lnTo>
                    <a:pt x="1276" y="61073"/>
                  </a:lnTo>
                  <a:lnTo>
                    <a:pt x="1465" y="61795"/>
                  </a:lnTo>
                  <a:lnTo>
                    <a:pt x="1674" y="62517"/>
                  </a:lnTo>
                  <a:lnTo>
                    <a:pt x="1883" y="63228"/>
                  </a:lnTo>
                  <a:lnTo>
                    <a:pt x="2124" y="63950"/>
                  </a:lnTo>
                  <a:lnTo>
                    <a:pt x="2364" y="64651"/>
                  </a:lnTo>
                  <a:lnTo>
                    <a:pt x="2626" y="65352"/>
                  </a:lnTo>
                  <a:lnTo>
                    <a:pt x="2898" y="66053"/>
                  </a:lnTo>
                  <a:lnTo>
                    <a:pt x="3180" y="66743"/>
                  </a:lnTo>
                  <a:lnTo>
                    <a:pt x="3484" y="67423"/>
                  </a:lnTo>
                  <a:lnTo>
                    <a:pt x="3808" y="68103"/>
                  </a:lnTo>
                  <a:lnTo>
                    <a:pt x="4132" y="68773"/>
                  </a:lnTo>
                  <a:lnTo>
                    <a:pt x="4488" y="69432"/>
                  </a:lnTo>
                  <a:lnTo>
                    <a:pt x="4844" y="70091"/>
                  </a:lnTo>
                  <a:lnTo>
                    <a:pt x="5220" y="70739"/>
                  </a:lnTo>
                  <a:lnTo>
                    <a:pt x="5670" y="71472"/>
                  </a:lnTo>
                  <a:lnTo>
                    <a:pt x="6151" y="72193"/>
                  </a:lnTo>
                  <a:lnTo>
                    <a:pt x="6643" y="72905"/>
                  </a:lnTo>
                  <a:lnTo>
                    <a:pt x="6894" y="73260"/>
                  </a:lnTo>
                  <a:lnTo>
                    <a:pt x="7156" y="73606"/>
                  </a:lnTo>
                  <a:lnTo>
                    <a:pt x="7417" y="73940"/>
                  </a:lnTo>
                  <a:lnTo>
                    <a:pt x="7689" y="74286"/>
                  </a:lnTo>
                  <a:lnTo>
                    <a:pt x="7961" y="74610"/>
                  </a:lnTo>
                  <a:lnTo>
                    <a:pt x="8233" y="74945"/>
                  </a:lnTo>
                  <a:lnTo>
                    <a:pt x="8526" y="75269"/>
                  </a:lnTo>
                  <a:lnTo>
                    <a:pt x="8809" y="75583"/>
                  </a:lnTo>
                  <a:lnTo>
                    <a:pt x="9101" y="75907"/>
                  </a:lnTo>
                  <a:lnTo>
                    <a:pt x="9405" y="76211"/>
                  </a:lnTo>
                  <a:lnTo>
                    <a:pt x="9708" y="76514"/>
                  </a:lnTo>
                  <a:lnTo>
                    <a:pt x="10012" y="76817"/>
                  </a:lnTo>
                  <a:lnTo>
                    <a:pt x="10325" y="77110"/>
                  </a:lnTo>
                  <a:lnTo>
                    <a:pt x="10650" y="77403"/>
                  </a:lnTo>
                  <a:lnTo>
                    <a:pt x="10974" y="77686"/>
                  </a:lnTo>
                  <a:lnTo>
                    <a:pt x="11298" y="77958"/>
                  </a:lnTo>
                  <a:lnTo>
                    <a:pt x="11633" y="78230"/>
                  </a:lnTo>
                  <a:lnTo>
                    <a:pt x="11968" y="78491"/>
                  </a:lnTo>
                  <a:lnTo>
                    <a:pt x="12313" y="78753"/>
                  </a:lnTo>
                  <a:lnTo>
                    <a:pt x="12658" y="79004"/>
                  </a:lnTo>
                  <a:lnTo>
                    <a:pt x="13014" y="79244"/>
                  </a:lnTo>
                  <a:lnTo>
                    <a:pt x="13370" y="79485"/>
                  </a:lnTo>
                  <a:lnTo>
                    <a:pt x="13736" y="79715"/>
                  </a:lnTo>
                  <a:lnTo>
                    <a:pt x="14102" y="79945"/>
                  </a:lnTo>
                  <a:lnTo>
                    <a:pt x="14468" y="80154"/>
                  </a:lnTo>
                  <a:lnTo>
                    <a:pt x="14845" y="80364"/>
                  </a:lnTo>
                  <a:lnTo>
                    <a:pt x="15253" y="80583"/>
                  </a:lnTo>
                  <a:lnTo>
                    <a:pt x="15671" y="80782"/>
                  </a:lnTo>
                  <a:lnTo>
                    <a:pt x="16079" y="80981"/>
                  </a:lnTo>
                  <a:lnTo>
                    <a:pt x="16498" y="81169"/>
                  </a:lnTo>
                  <a:lnTo>
                    <a:pt x="16927" y="81347"/>
                  </a:lnTo>
                  <a:lnTo>
                    <a:pt x="17345" y="81514"/>
                  </a:lnTo>
                  <a:lnTo>
                    <a:pt x="17774" y="81671"/>
                  </a:lnTo>
                  <a:lnTo>
                    <a:pt x="18203" y="81818"/>
                  </a:lnTo>
                  <a:lnTo>
                    <a:pt x="18632" y="81954"/>
                  </a:lnTo>
                  <a:lnTo>
                    <a:pt x="19071" y="82090"/>
                  </a:lnTo>
                  <a:lnTo>
                    <a:pt x="19500" y="82215"/>
                  </a:lnTo>
                  <a:lnTo>
                    <a:pt x="19939" y="82320"/>
                  </a:lnTo>
                  <a:lnTo>
                    <a:pt x="20379" y="82425"/>
                  </a:lnTo>
                  <a:lnTo>
                    <a:pt x="20818" y="82529"/>
                  </a:lnTo>
                  <a:lnTo>
                    <a:pt x="21268" y="82613"/>
                  </a:lnTo>
                  <a:lnTo>
                    <a:pt x="21707" y="82686"/>
                  </a:lnTo>
                  <a:lnTo>
                    <a:pt x="22157" y="82759"/>
                  </a:lnTo>
                  <a:lnTo>
                    <a:pt x="22607" y="82822"/>
                  </a:lnTo>
                  <a:lnTo>
                    <a:pt x="23057" y="82874"/>
                  </a:lnTo>
                  <a:lnTo>
                    <a:pt x="23507" y="82927"/>
                  </a:lnTo>
                  <a:lnTo>
                    <a:pt x="23967" y="82958"/>
                  </a:lnTo>
                  <a:lnTo>
                    <a:pt x="24417" y="82989"/>
                  </a:lnTo>
                  <a:lnTo>
                    <a:pt x="24877" y="83010"/>
                  </a:lnTo>
                  <a:lnTo>
                    <a:pt x="25327" y="83031"/>
                  </a:lnTo>
                  <a:lnTo>
                    <a:pt x="25787" y="83042"/>
                  </a:lnTo>
                  <a:lnTo>
                    <a:pt x="26247" y="83042"/>
                  </a:lnTo>
                  <a:lnTo>
                    <a:pt x="26708" y="83031"/>
                  </a:lnTo>
                  <a:lnTo>
                    <a:pt x="27168" y="83021"/>
                  </a:lnTo>
                  <a:lnTo>
                    <a:pt x="27628" y="83000"/>
                  </a:lnTo>
                  <a:lnTo>
                    <a:pt x="28089" y="82969"/>
                  </a:lnTo>
                  <a:lnTo>
                    <a:pt x="28549" y="82937"/>
                  </a:lnTo>
                  <a:lnTo>
                    <a:pt x="29009" y="82885"/>
                  </a:lnTo>
                  <a:lnTo>
                    <a:pt x="29470" y="82843"/>
                  </a:lnTo>
                  <a:lnTo>
                    <a:pt x="29930" y="82780"/>
                  </a:lnTo>
                  <a:lnTo>
                    <a:pt x="30390" y="82728"/>
                  </a:lnTo>
                  <a:lnTo>
                    <a:pt x="30850" y="82655"/>
                  </a:lnTo>
                  <a:lnTo>
                    <a:pt x="31771" y="82498"/>
                  </a:lnTo>
                  <a:lnTo>
                    <a:pt x="32692" y="82320"/>
                  </a:lnTo>
                  <a:lnTo>
                    <a:pt x="33602" y="82111"/>
                  </a:lnTo>
                  <a:lnTo>
                    <a:pt x="34512" y="81891"/>
                  </a:lnTo>
                  <a:lnTo>
                    <a:pt x="35422" y="81640"/>
                  </a:lnTo>
                  <a:lnTo>
                    <a:pt x="36322" y="81368"/>
                  </a:lnTo>
                  <a:lnTo>
                    <a:pt x="37221" y="81075"/>
                  </a:lnTo>
                  <a:lnTo>
                    <a:pt x="38111" y="80772"/>
                  </a:lnTo>
                  <a:lnTo>
                    <a:pt x="38989" y="80437"/>
                  </a:lnTo>
                  <a:lnTo>
                    <a:pt x="39858" y="80092"/>
                  </a:lnTo>
                  <a:lnTo>
                    <a:pt x="40726" y="79726"/>
                  </a:lnTo>
                  <a:lnTo>
                    <a:pt x="41573" y="79338"/>
                  </a:lnTo>
                  <a:lnTo>
                    <a:pt x="42421" y="78941"/>
                  </a:lnTo>
                  <a:lnTo>
                    <a:pt x="43247" y="78533"/>
                  </a:lnTo>
                  <a:lnTo>
                    <a:pt x="43781" y="78261"/>
                  </a:lnTo>
                  <a:lnTo>
                    <a:pt x="44304" y="77989"/>
                  </a:lnTo>
                  <a:lnTo>
                    <a:pt x="44816" y="77706"/>
                  </a:lnTo>
                  <a:lnTo>
                    <a:pt x="45339" y="77414"/>
                  </a:lnTo>
                  <a:lnTo>
                    <a:pt x="45852" y="77121"/>
                  </a:lnTo>
                  <a:lnTo>
                    <a:pt x="46364" y="76817"/>
                  </a:lnTo>
                  <a:lnTo>
                    <a:pt x="46877" y="76514"/>
                  </a:lnTo>
                  <a:lnTo>
                    <a:pt x="47379" y="76200"/>
                  </a:lnTo>
                  <a:lnTo>
                    <a:pt x="47881" y="75886"/>
                  </a:lnTo>
                  <a:lnTo>
                    <a:pt x="48373" y="75562"/>
                  </a:lnTo>
                  <a:lnTo>
                    <a:pt x="48865" y="75238"/>
                  </a:lnTo>
                  <a:lnTo>
                    <a:pt x="49356" y="74903"/>
                  </a:lnTo>
                  <a:lnTo>
                    <a:pt x="49848" y="74558"/>
                  </a:lnTo>
                  <a:lnTo>
                    <a:pt x="50329" y="74212"/>
                  </a:lnTo>
                  <a:lnTo>
                    <a:pt x="50800" y="73857"/>
                  </a:lnTo>
                  <a:lnTo>
                    <a:pt x="51271" y="73501"/>
                  </a:lnTo>
                  <a:lnTo>
                    <a:pt x="51742" y="73135"/>
                  </a:lnTo>
                  <a:lnTo>
                    <a:pt x="52202" y="72769"/>
                  </a:lnTo>
                  <a:lnTo>
                    <a:pt x="52662" y="72392"/>
                  </a:lnTo>
                  <a:lnTo>
                    <a:pt x="53112" y="72016"/>
                  </a:lnTo>
                  <a:lnTo>
                    <a:pt x="53551" y="71628"/>
                  </a:lnTo>
                  <a:lnTo>
                    <a:pt x="54001" y="71231"/>
                  </a:lnTo>
                  <a:lnTo>
                    <a:pt x="54430" y="70833"/>
                  </a:lnTo>
                  <a:lnTo>
                    <a:pt x="54859" y="70425"/>
                  </a:lnTo>
                  <a:lnTo>
                    <a:pt x="55288" y="70007"/>
                  </a:lnTo>
                  <a:lnTo>
                    <a:pt x="55706" y="69599"/>
                  </a:lnTo>
                  <a:lnTo>
                    <a:pt x="56114" y="69170"/>
                  </a:lnTo>
                  <a:lnTo>
                    <a:pt x="56522" y="68741"/>
                  </a:lnTo>
                  <a:lnTo>
                    <a:pt x="56920" y="68302"/>
                  </a:lnTo>
                  <a:lnTo>
                    <a:pt x="57317" y="67862"/>
                  </a:lnTo>
                  <a:lnTo>
                    <a:pt x="57694" y="67413"/>
                  </a:lnTo>
                  <a:lnTo>
                    <a:pt x="58081" y="66963"/>
                  </a:lnTo>
                  <a:lnTo>
                    <a:pt x="58667" y="66230"/>
                  </a:lnTo>
                  <a:lnTo>
                    <a:pt x="59232" y="65488"/>
                  </a:lnTo>
                  <a:lnTo>
                    <a:pt x="59776" y="64724"/>
                  </a:lnTo>
                  <a:lnTo>
                    <a:pt x="60309" y="63960"/>
                  </a:lnTo>
                  <a:lnTo>
                    <a:pt x="60822" y="63176"/>
                  </a:lnTo>
                  <a:lnTo>
                    <a:pt x="61314" y="62391"/>
                  </a:lnTo>
                  <a:lnTo>
                    <a:pt x="61795" y="61586"/>
                  </a:lnTo>
                  <a:lnTo>
                    <a:pt x="62266" y="60780"/>
                  </a:lnTo>
                  <a:lnTo>
                    <a:pt x="62715" y="59954"/>
                  </a:lnTo>
                  <a:lnTo>
                    <a:pt x="63144" y="59127"/>
                  </a:lnTo>
                  <a:lnTo>
                    <a:pt x="63563" y="58290"/>
                  </a:lnTo>
                  <a:lnTo>
                    <a:pt x="63971" y="57443"/>
                  </a:lnTo>
                  <a:lnTo>
                    <a:pt x="64358" y="56596"/>
                  </a:lnTo>
                  <a:lnTo>
                    <a:pt x="64734" y="55738"/>
                  </a:lnTo>
                  <a:lnTo>
                    <a:pt x="65101" y="54880"/>
                  </a:lnTo>
                  <a:lnTo>
                    <a:pt x="65456" y="54012"/>
                  </a:lnTo>
                  <a:lnTo>
                    <a:pt x="65791" y="53122"/>
                  </a:lnTo>
                  <a:lnTo>
                    <a:pt x="66126" y="52223"/>
                  </a:lnTo>
                  <a:lnTo>
                    <a:pt x="66440" y="51323"/>
                  </a:lnTo>
                  <a:lnTo>
                    <a:pt x="66743" y="50413"/>
                  </a:lnTo>
                  <a:lnTo>
                    <a:pt x="67025" y="49503"/>
                  </a:lnTo>
                  <a:lnTo>
                    <a:pt x="67297" y="48582"/>
                  </a:lnTo>
                  <a:lnTo>
                    <a:pt x="67559" y="47662"/>
                  </a:lnTo>
                  <a:lnTo>
                    <a:pt x="67800" y="46731"/>
                  </a:lnTo>
                  <a:lnTo>
                    <a:pt x="68019" y="45800"/>
                  </a:lnTo>
                  <a:lnTo>
                    <a:pt x="68229" y="44858"/>
                  </a:lnTo>
                  <a:lnTo>
                    <a:pt x="68427" y="43927"/>
                  </a:lnTo>
                  <a:lnTo>
                    <a:pt x="68595" y="42985"/>
                  </a:lnTo>
                  <a:lnTo>
                    <a:pt x="68752" y="42044"/>
                  </a:lnTo>
                  <a:lnTo>
                    <a:pt x="68888" y="41092"/>
                  </a:lnTo>
                  <a:lnTo>
                    <a:pt x="69013" y="40150"/>
                  </a:lnTo>
                  <a:lnTo>
                    <a:pt x="69118" y="39198"/>
                  </a:lnTo>
                  <a:lnTo>
                    <a:pt x="69201" y="38247"/>
                  </a:lnTo>
                  <a:lnTo>
                    <a:pt x="69264" y="37305"/>
                  </a:lnTo>
                  <a:lnTo>
                    <a:pt x="69306" y="36353"/>
                  </a:lnTo>
                  <a:lnTo>
                    <a:pt x="69327" y="35401"/>
                  </a:lnTo>
                  <a:lnTo>
                    <a:pt x="69327" y="34449"/>
                  </a:lnTo>
                  <a:lnTo>
                    <a:pt x="69316" y="33497"/>
                  </a:lnTo>
                  <a:lnTo>
                    <a:pt x="69275" y="32556"/>
                  </a:lnTo>
                  <a:lnTo>
                    <a:pt x="69212" y="31604"/>
                  </a:lnTo>
                  <a:lnTo>
                    <a:pt x="69139" y="30662"/>
                  </a:lnTo>
                  <a:lnTo>
                    <a:pt x="69034" y="29721"/>
                  </a:lnTo>
                  <a:lnTo>
                    <a:pt x="68898" y="28779"/>
                  </a:lnTo>
                  <a:lnTo>
                    <a:pt x="68752" y="27848"/>
                  </a:lnTo>
                  <a:lnTo>
                    <a:pt x="68584" y="26917"/>
                  </a:lnTo>
                  <a:lnTo>
                    <a:pt x="68385" y="25986"/>
                  </a:lnTo>
                  <a:lnTo>
                    <a:pt x="68166" y="25055"/>
                  </a:lnTo>
                  <a:lnTo>
                    <a:pt x="67915" y="24134"/>
                  </a:lnTo>
                  <a:lnTo>
                    <a:pt x="67685" y="23329"/>
                  </a:lnTo>
                  <a:lnTo>
                    <a:pt x="67423" y="22523"/>
                  </a:lnTo>
                  <a:lnTo>
                    <a:pt x="67141" y="21718"/>
                  </a:lnTo>
                  <a:lnTo>
                    <a:pt x="66837" y="20923"/>
                  </a:lnTo>
                  <a:lnTo>
                    <a:pt x="66523" y="20138"/>
                  </a:lnTo>
                  <a:lnTo>
                    <a:pt x="66178" y="19364"/>
                  </a:lnTo>
                  <a:lnTo>
                    <a:pt x="65822" y="18600"/>
                  </a:lnTo>
                  <a:lnTo>
                    <a:pt x="65446" y="17837"/>
                  </a:lnTo>
                  <a:lnTo>
                    <a:pt x="65048" y="17094"/>
                  </a:lnTo>
                  <a:lnTo>
                    <a:pt x="64630" y="16351"/>
                  </a:lnTo>
                  <a:lnTo>
                    <a:pt x="64190" y="15629"/>
                  </a:lnTo>
                  <a:lnTo>
                    <a:pt x="63741" y="14907"/>
                  </a:lnTo>
                  <a:lnTo>
                    <a:pt x="63270" y="14206"/>
                  </a:lnTo>
                  <a:lnTo>
                    <a:pt x="62778" y="13516"/>
                  </a:lnTo>
                  <a:lnTo>
                    <a:pt x="62266" y="12836"/>
                  </a:lnTo>
                  <a:lnTo>
                    <a:pt x="61743" y="12177"/>
                  </a:lnTo>
                  <a:lnTo>
                    <a:pt x="61251" y="11591"/>
                  </a:lnTo>
                  <a:lnTo>
                    <a:pt x="60759" y="11016"/>
                  </a:lnTo>
                  <a:lnTo>
                    <a:pt x="60247" y="10451"/>
                  </a:lnTo>
                  <a:lnTo>
                    <a:pt x="59713" y="9896"/>
                  </a:lnTo>
                  <a:lnTo>
                    <a:pt x="59180" y="9363"/>
                  </a:lnTo>
                  <a:lnTo>
                    <a:pt x="58636" y="8840"/>
                  </a:lnTo>
                  <a:lnTo>
                    <a:pt x="58071" y="8338"/>
                  </a:lnTo>
                  <a:lnTo>
                    <a:pt x="57506" y="7836"/>
                  </a:lnTo>
                  <a:lnTo>
                    <a:pt x="56920" y="7354"/>
                  </a:lnTo>
                  <a:lnTo>
                    <a:pt x="56334" y="6894"/>
                  </a:lnTo>
                  <a:lnTo>
                    <a:pt x="55738" y="6434"/>
                  </a:lnTo>
                  <a:lnTo>
                    <a:pt x="55121" y="6005"/>
                  </a:lnTo>
                  <a:lnTo>
                    <a:pt x="54503" y="5576"/>
                  </a:lnTo>
                  <a:lnTo>
                    <a:pt x="53886" y="5168"/>
                  </a:lnTo>
                  <a:lnTo>
                    <a:pt x="53248" y="4770"/>
                  </a:lnTo>
                  <a:lnTo>
                    <a:pt x="52610" y="4394"/>
                  </a:lnTo>
                  <a:lnTo>
                    <a:pt x="51951" y="4028"/>
                  </a:lnTo>
                  <a:lnTo>
                    <a:pt x="51302" y="3672"/>
                  </a:lnTo>
                  <a:lnTo>
                    <a:pt x="50633" y="3337"/>
                  </a:lnTo>
                  <a:lnTo>
                    <a:pt x="49963" y="3023"/>
                  </a:lnTo>
                  <a:lnTo>
                    <a:pt x="49283" y="2710"/>
                  </a:lnTo>
                  <a:lnTo>
                    <a:pt x="48603" y="2427"/>
                  </a:lnTo>
                  <a:lnTo>
                    <a:pt x="47913" y="2155"/>
                  </a:lnTo>
                  <a:lnTo>
                    <a:pt x="47222" y="1894"/>
                  </a:lnTo>
                  <a:lnTo>
                    <a:pt x="46521" y="1653"/>
                  </a:lnTo>
                  <a:lnTo>
                    <a:pt x="45821" y="1423"/>
                  </a:lnTo>
                  <a:lnTo>
                    <a:pt x="45109" y="1214"/>
                  </a:lnTo>
                  <a:lnTo>
                    <a:pt x="44398" y="1025"/>
                  </a:lnTo>
                  <a:lnTo>
                    <a:pt x="43686" y="847"/>
                  </a:lnTo>
                  <a:lnTo>
                    <a:pt x="42965" y="680"/>
                  </a:lnTo>
                  <a:lnTo>
                    <a:pt x="42243" y="544"/>
                  </a:lnTo>
                  <a:lnTo>
                    <a:pt x="41521" y="408"/>
                  </a:lnTo>
                  <a:lnTo>
                    <a:pt x="40799" y="303"/>
                  </a:lnTo>
                  <a:lnTo>
                    <a:pt x="40067" y="209"/>
                  </a:lnTo>
                  <a:lnTo>
                    <a:pt x="39345" y="136"/>
                  </a:lnTo>
                  <a:lnTo>
                    <a:pt x="38613" y="73"/>
                  </a:lnTo>
                  <a:lnTo>
                    <a:pt x="37880" y="31"/>
                  </a:lnTo>
                  <a:lnTo>
                    <a:pt x="37148" y="11"/>
                  </a:lnTo>
                  <a:lnTo>
                    <a:pt x="36416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111;p28">
              <a:extLst>
                <a:ext uri="{FF2B5EF4-FFF2-40B4-BE49-F238E27FC236}">
                  <a16:creationId xmlns:a16="http://schemas.microsoft.com/office/drawing/2014/main" id="{CC8F1706-103A-4E29-F40C-27CD098CE9CF}"/>
                </a:ext>
              </a:extLst>
            </p:cNvPr>
            <p:cNvSpPr/>
            <p:nvPr/>
          </p:nvSpPr>
          <p:spPr>
            <a:xfrm>
              <a:off x="3545850" y="405750"/>
              <a:ext cx="1783650" cy="1174050"/>
            </a:xfrm>
            <a:custGeom>
              <a:avLst/>
              <a:gdLst/>
              <a:ahLst/>
              <a:cxnLst/>
              <a:rect l="l" t="t" r="r" b="b"/>
              <a:pathLst>
                <a:path w="71346" h="46962" extrusionOk="0">
                  <a:moveTo>
                    <a:pt x="27450" y="1"/>
                  </a:moveTo>
                  <a:lnTo>
                    <a:pt x="26655" y="11"/>
                  </a:lnTo>
                  <a:lnTo>
                    <a:pt x="25850" y="32"/>
                  </a:lnTo>
                  <a:lnTo>
                    <a:pt x="25055" y="74"/>
                  </a:lnTo>
                  <a:lnTo>
                    <a:pt x="24260" y="126"/>
                  </a:lnTo>
                  <a:lnTo>
                    <a:pt x="23465" y="199"/>
                  </a:lnTo>
                  <a:lnTo>
                    <a:pt x="22680" y="294"/>
                  </a:lnTo>
                  <a:lnTo>
                    <a:pt x="21896" y="398"/>
                  </a:lnTo>
                  <a:lnTo>
                    <a:pt x="21111" y="524"/>
                  </a:lnTo>
                  <a:lnTo>
                    <a:pt x="20337" y="670"/>
                  </a:lnTo>
                  <a:lnTo>
                    <a:pt x="19573" y="848"/>
                  </a:lnTo>
                  <a:lnTo>
                    <a:pt x="18809" y="1036"/>
                  </a:lnTo>
                  <a:lnTo>
                    <a:pt x="18056" y="1246"/>
                  </a:lnTo>
                  <a:lnTo>
                    <a:pt x="17303" y="1476"/>
                  </a:lnTo>
                  <a:lnTo>
                    <a:pt x="16560" y="1727"/>
                  </a:lnTo>
                  <a:lnTo>
                    <a:pt x="15828" y="1999"/>
                  </a:lnTo>
                  <a:lnTo>
                    <a:pt x="15462" y="2145"/>
                  </a:lnTo>
                  <a:lnTo>
                    <a:pt x="15106" y="2302"/>
                  </a:lnTo>
                  <a:lnTo>
                    <a:pt x="14740" y="2459"/>
                  </a:lnTo>
                  <a:lnTo>
                    <a:pt x="14384" y="2626"/>
                  </a:lnTo>
                  <a:lnTo>
                    <a:pt x="14029" y="2794"/>
                  </a:lnTo>
                  <a:lnTo>
                    <a:pt x="13683" y="2972"/>
                  </a:lnTo>
                  <a:lnTo>
                    <a:pt x="13328" y="3150"/>
                  </a:lnTo>
                  <a:lnTo>
                    <a:pt x="12983" y="3348"/>
                  </a:lnTo>
                  <a:lnTo>
                    <a:pt x="12637" y="3537"/>
                  </a:lnTo>
                  <a:lnTo>
                    <a:pt x="12303" y="3746"/>
                  </a:lnTo>
                  <a:lnTo>
                    <a:pt x="11727" y="4102"/>
                  </a:lnTo>
                  <a:lnTo>
                    <a:pt x="11162" y="4468"/>
                  </a:lnTo>
                  <a:lnTo>
                    <a:pt x="10618" y="4865"/>
                  </a:lnTo>
                  <a:lnTo>
                    <a:pt x="10085" y="5263"/>
                  </a:lnTo>
                  <a:lnTo>
                    <a:pt x="9562" y="5681"/>
                  </a:lnTo>
                  <a:lnTo>
                    <a:pt x="9049" y="6121"/>
                  </a:lnTo>
                  <a:lnTo>
                    <a:pt x="8547" y="6560"/>
                  </a:lnTo>
                  <a:lnTo>
                    <a:pt x="8066" y="7020"/>
                  </a:lnTo>
                  <a:lnTo>
                    <a:pt x="7595" y="7501"/>
                  </a:lnTo>
                  <a:lnTo>
                    <a:pt x="7124" y="7983"/>
                  </a:lnTo>
                  <a:lnTo>
                    <a:pt x="6674" y="8485"/>
                  </a:lnTo>
                  <a:lnTo>
                    <a:pt x="6246" y="8987"/>
                  </a:lnTo>
                  <a:lnTo>
                    <a:pt x="5817" y="9510"/>
                  </a:lnTo>
                  <a:lnTo>
                    <a:pt x="5398" y="10044"/>
                  </a:lnTo>
                  <a:lnTo>
                    <a:pt x="5001" y="10588"/>
                  </a:lnTo>
                  <a:lnTo>
                    <a:pt x="4614" y="11131"/>
                  </a:lnTo>
                  <a:lnTo>
                    <a:pt x="4237" y="11696"/>
                  </a:lnTo>
                  <a:lnTo>
                    <a:pt x="3871" y="12261"/>
                  </a:lnTo>
                  <a:lnTo>
                    <a:pt x="3515" y="12837"/>
                  </a:lnTo>
                  <a:lnTo>
                    <a:pt x="3170" y="13423"/>
                  </a:lnTo>
                  <a:lnTo>
                    <a:pt x="2846" y="14019"/>
                  </a:lnTo>
                  <a:lnTo>
                    <a:pt x="2521" y="14626"/>
                  </a:lnTo>
                  <a:lnTo>
                    <a:pt x="2218" y="15232"/>
                  </a:lnTo>
                  <a:lnTo>
                    <a:pt x="1925" y="15839"/>
                  </a:lnTo>
                  <a:lnTo>
                    <a:pt x="1643" y="16456"/>
                  </a:lnTo>
                  <a:lnTo>
                    <a:pt x="1371" y="17084"/>
                  </a:lnTo>
                  <a:lnTo>
                    <a:pt x="1119" y="17712"/>
                  </a:lnTo>
                  <a:lnTo>
                    <a:pt x="868" y="18350"/>
                  </a:lnTo>
                  <a:lnTo>
                    <a:pt x="638" y="18977"/>
                  </a:lnTo>
                  <a:lnTo>
                    <a:pt x="419" y="19626"/>
                  </a:lnTo>
                  <a:lnTo>
                    <a:pt x="209" y="20264"/>
                  </a:lnTo>
                  <a:lnTo>
                    <a:pt x="0" y="20913"/>
                  </a:lnTo>
                  <a:lnTo>
                    <a:pt x="785" y="20421"/>
                  </a:lnTo>
                  <a:lnTo>
                    <a:pt x="1569" y="19940"/>
                  </a:lnTo>
                  <a:lnTo>
                    <a:pt x="2364" y="19480"/>
                  </a:lnTo>
                  <a:lnTo>
                    <a:pt x="3159" y="19030"/>
                  </a:lnTo>
                  <a:lnTo>
                    <a:pt x="3965" y="18580"/>
                  </a:lnTo>
                  <a:lnTo>
                    <a:pt x="4781" y="18151"/>
                  </a:lnTo>
                  <a:lnTo>
                    <a:pt x="5597" y="17733"/>
                  </a:lnTo>
                  <a:lnTo>
                    <a:pt x="6423" y="17325"/>
                  </a:lnTo>
                  <a:lnTo>
                    <a:pt x="7250" y="16927"/>
                  </a:lnTo>
                  <a:lnTo>
                    <a:pt x="8087" y="16550"/>
                  </a:lnTo>
                  <a:lnTo>
                    <a:pt x="8924" y="16174"/>
                  </a:lnTo>
                  <a:lnTo>
                    <a:pt x="9771" y="15818"/>
                  </a:lnTo>
                  <a:lnTo>
                    <a:pt x="10618" y="15473"/>
                  </a:lnTo>
                  <a:lnTo>
                    <a:pt x="11476" y="15138"/>
                  </a:lnTo>
                  <a:lnTo>
                    <a:pt x="12334" y="14814"/>
                  </a:lnTo>
                  <a:lnTo>
                    <a:pt x="13202" y="14510"/>
                  </a:lnTo>
                  <a:lnTo>
                    <a:pt x="14071" y="14207"/>
                  </a:lnTo>
                  <a:lnTo>
                    <a:pt x="14949" y="13925"/>
                  </a:lnTo>
                  <a:lnTo>
                    <a:pt x="15818" y="13642"/>
                  </a:lnTo>
                  <a:lnTo>
                    <a:pt x="16707" y="13381"/>
                  </a:lnTo>
                  <a:lnTo>
                    <a:pt x="17586" y="13130"/>
                  </a:lnTo>
                  <a:lnTo>
                    <a:pt x="18475" y="12899"/>
                  </a:lnTo>
                  <a:lnTo>
                    <a:pt x="19364" y="12669"/>
                  </a:lnTo>
                  <a:lnTo>
                    <a:pt x="20264" y="12460"/>
                  </a:lnTo>
                  <a:lnTo>
                    <a:pt x="21153" y="12261"/>
                  </a:lnTo>
                  <a:lnTo>
                    <a:pt x="22052" y="12073"/>
                  </a:lnTo>
                  <a:lnTo>
                    <a:pt x="22963" y="11895"/>
                  </a:lnTo>
                  <a:lnTo>
                    <a:pt x="23862" y="11728"/>
                  </a:lnTo>
                  <a:lnTo>
                    <a:pt x="24772" y="11581"/>
                  </a:lnTo>
                  <a:lnTo>
                    <a:pt x="25683" y="11435"/>
                  </a:lnTo>
                  <a:lnTo>
                    <a:pt x="26593" y="11309"/>
                  </a:lnTo>
                  <a:lnTo>
                    <a:pt x="27503" y="11194"/>
                  </a:lnTo>
                  <a:lnTo>
                    <a:pt x="28413" y="11090"/>
                  </a:lnTo>
                  <a:lnTo>
                    <a:pt x="29334" y="11006"/>
                  </a:lnTo>
                  <a:lnTo>
                    <a:pt x="30254" y="10933"/>
                  </a:lnTo>
                  <a:lnTo>
                    <a:pt x="31164" y="10859"/>
                  </a:lnTo>
                  <a:lnTo>
                    <a:pt x="32085" y="10807"/>
                  </a:lnTo>
                  <a:lnTo>
                    <a:pt x="33005" y="10776"/>
                  </a:lnTo>
                  <a:lnTo>
                    <a:pt x="33926" y="10744"/>
                  </a:lnTo>
                  <a:lnTo>
                    <a:pt x="34847" y="10734"/>
                  </a:lnTo>
                  <a:lnTo>
                    <a:pt x="35757" y="10734"/>
                  </a:lnTo>
                  <a:lnTo>
                    <a:pt x="36677" y="10744"/>
                  </a:lnTo>
                  <a:lnTo>
                    <a:pt x="37598" y="10765"/>
                  </a:lnTo>
                  <a:lnTo>
                    <a:pt x="38518" y="10797"/>
                  </a:lnTo>
                  <a:lnTo>
                    <a:pt x="39439" y="10849"/>
                  </a:lnTo>
                  <a:lnTo>
                    <a:pt x="40349" y="10912"/>
                  </a:lnTo>
                  <a:lnTo>
                    <a:pt x="41270" y="10985"/>
                  </a:lnTo>
                  <a:lnTo>
                    <a:pt x="42180" y="11069"/>
                  </a:lnTo>
                  <a:lnTo>
                    <a:pt x="43101" y="11173"/>
                  </a:lnTo>
                  <a:lnTo>
                    <a:pt x="44011" y="11288"/>
                  </a:lnTo>
                  <a:lnTo>
                    <a:pt x="44921" y="11414"/>
                  </a:lnTo>
                  <a:lnTo>
                    <a:pt x="45831" y="11550"/>
                  </a:lnTo>
                  <a:lnTo>
                    <a:pt x="46731" y="11696"/>
                  </a:lnTo>
                  <a:lnTo>
                    <a:pt x="47641" y="11864"/>
                  </a:lnTo>
                  <a:lnTo>
                    <a:pt x="48540" y="12042"/>
                  </a:lnTo>
                  <a:lnTo>
                    <a:pt x="49440" y="12230"/>
                  </a:lnTo>
                  <a:lnTo>
                    <a:pt x="50329" y="12429"/>
                  </a:lnTo>
                  <a:lnTo>
                    <a:pt x="51229" y="12648"/>
                  </a:lnTo>
                  <a:lnTo>
                    <a:pt x="52118" y="12879"/>
                  </a:lnTo>
                  <a:lnTo>
                    <a:pt x="53007" y="13119"/>
                  </a:lnTo>
                  <a:lnTo>
                    <a:pt x="53886" y="13370"/>
                  </a:lnTo>
                  <a:lnTo>
                    <a:pt x="54765" y="13642"/>
                  </a:lnTo>
                  <a:lnTo>
                    <a:pt x="55644" y="13925"/>
                  </a:lnTo>
                  <a:lnTo>
                    <a:pt x="56512" y="14218"/>
                  </a:lnTo>
                  <a:lnTo>
                    <a:pt x="56418" y="15086"/>
                  </a:lnTo>
                  <a:lnTo>
                    <a:pt x="56334" y="15975"/>
                  </a:lnTo>
                  <a:lnTo>
                    <a:pt x="56261" y="16885"/>
                  </a:lnTo>
                  <a:lnTo>
                    <a:pt x="56198" y="17827"/>
                  </a:lnTo>
                  <a:lnTo>
                    <a:pt x="56146" y="18779"/>
                  </a:lnTo>
                  <a:lnTo>
                    <a:pt x="56114" y="19762"/>
                  </a:lnTo>
                  <a:lnTo>
                    <a:pt x="56083" y="20756"/>
                  </a:lnTo>
                  <a:lnTo>
                    <a:pt x="56062" y="21760"/>
                  </a:lnTo>
                  <a:lnTo>
                    <a:pt x="56062" y="22775"/>
                  </a:lnTo>
                  <a:lnTo>
                    <a:pt x="56072" y="23811"/>
                  </a:lnTo>
                  <a:lnTo>
                    <a:pt x="56104" y="24846"/>
                  </a:lnTo>
                  <a:lnTo>
                    <a:pt x="56146" y="25892"/>
                  </a:lnTo>
                  <a:lnTo>
                    <a:pt x="56208" y="26938"/>
                  </a:lnTo>
                  <a:lnTo>
                    <a:pt x="56282" y="27995"/>
                  </a:lnTo>
                  <a:lnTo>
                    <a:pt x="56376" y="29041"/>
                  </a:lnTo>
                  <a:lnTo>
                    <a:pt x="56480" y="30098"/>
                  </a:lnTo>
                  <a:lnTo>
                    <a:pt x="56616" y="31144"/>
                  </a:lnTo>
                  <a:lnTo>
                    <a:pt x="56763" y="32180"/>
                  </a:lnTo>
                  <a:lnTo>
                    <a:pt x="56930" y="33215"/>
                  </a:lnTo>
                  <a:lnTo>
                    <a:pt x="57119" y="34240"/>
                  </a:lnTo>
                  <a:lnTo>
                    <a:pt x="57338" y="35255"/>
                  </a:lnTo>
                  <a:lnTo>
                    <a:pt x="57453" y="35757"/>
                  </a:lnTo>
                  <a:lnTo>
                    <a:pt x="57568" y="36259"/>
                  </a:lnTo>
                  <a:lnTo>
                    <a:pt x="57694" y="36751"/>
                  </a:lnTo>
                  <a:lnTo>
                    <a:pt x="57820" y="37243"/>
                  </a:lnTo>
                  <a:lnTo>
                    <a:pt x="57966" y="37724"/>
                  </a:lnTo>
                  <a:lnTo>
                    <a:pt x="58102" y="38205"/>
                  </a:lnTo>
                  <a:lnTo>
                    <a:pt x="58248" y="38687"/>
                  </a:lnTo>
                  <a:lnTo>
                    <a:pt x="58405" y="39157"/>
                  </a:lnTo>
                  <a:lnTo>
                    <a:pt x="58573" y="39618"/>
                  </a:lnTo>
                  <a:lnTo>
                    <a:pt x="58740" y="40078"/>
                  </a:lnTo>
                  <a:lnTo>
                    <a:pt x="58907" y="40538"/>
                  </a:lnTo>
                  <a:lnTo>
                    <a:pt x="59096" y="40988"/>
                  </a:lnTo>
                  <a:lnTo>
                    <a:pt x="59284" y="41427"/>
                  </a:lnTo>
                  <a:lnTo>
                    <a:pt x="59472" y="41867"/>
                  </a:lnTo>
                  <a:lnTo>
                    <a:pt x="59671" y="42296"/>
                  </a:lnTo>
                  <a:lnTo>
                    <a:pt x="59880" y="42714"/>
                  </a:lnTo>
                  <a:lnTo>
                    <a:pt x="60090" y="43122"/>
                  </a:lnTo>
                  <a:lnTo>
                    <a:pt x="60309" y="43530"/>
                  </a:lnTo>
                  <a:lnTo>
                    <a:pt x="60539" y="43928"/>
                  </a:lnTo>
                  <a:lnTo>
                    <a:pt x="60780" y="44325"/>
                  </a:lnTo>
                  <a:lnTo>
                    <a:pt x="61021" y="44702"/>
                  </a:lnTo>
                  <a:lnTo>
                    <a:pt x="61272" y="45078"/>
                  </a:lnTo>
                  <a:lnTo>
                    <a:pt x="61418" y="45288"/>
                  </a:lnTo>
                  <a:lnTo>
                    <a:pt x="61565" y="45486"/>
                  </a:lnTo>
                  <a:lnTo>
                    <a:pt x="61711" y="45664"/>
                  </a:lnTo>
                  <a:lnTo>
                    <a:pt x="61858" y="45832"/>
                  </a:lnTo>
                  <a:lnTo>
                    <a:pt x="62004" y="45988"/>
                  </a:lnTo>
                  <a:lnTo>
                    <a:pt x="62150" y="46124"/>
                  </a:lnTo>
                  <a:lnTo>
                    <a:pt x="62307" y="46260"/>
                  </a:lnTo>
                  <a:lnTo>
                    <a:pt x="62454" y="46376"/>
                  </a:lnTo>
                  <a:lnTo>
                    <a:pt x="62600" y="46480"/>
                  </a:lnTo>
                  <a:lnTo>
                    <a:pt x="62747" y="46585"/>
                  </a:lnTo>
                  <a:lnTo>
                    <a:pt x="62893" y="46668"/>
                  </a:lnTo>
                  <a:lnTo>
                    <a:pt x="63040" y="46742"/>
                  </a:lnTo>
                  <a:lnTo>
                    <a:pt x="63186" y="46794"/>
                  </a:lnTo>
                  <a:lnTo>
                    <a:pt x="63333" y="46846"/>
                  </a:lnTo>
                  <a:lnTo>
                    <a:pt x="63479" y="46888"/>
                  </a:lnTo>
                  <a:lnTo>
                    <a:pt x="63626" y="46920"/>
                  </a:lnTo>
                  <a:lnTo>
                    <a:pt x="63772" y="46940"/>
                  </a:lnTo>
                  <a:lnTo>
                    <a:pt x="63918" y="46951"/>
                  </a:lnTo>
                  <a:lnTo>
                    <a:pt x="64065" y="46961"/>
                  </a:lnTo>
                  <a:lnTo>
                    <a:pt x="64211" y="46951"/>
                  </a:lnTo>
                  <a:lnTo>
                    <a:pt x="64347" y="46930"/>
                  </a:lnTo>
                  <a:lnTo>
                    <a:pt x="64494" y="46909"/>
                  </a:lnTo>
                  <a:lnTo>
                    <a:pt x="64640" y="46878"/>
                  </a:lnTo>
                  <a:lnTo>
                    <a:pt x="64776" y="46836"/>
                  </a:lnTo>
                  <a:lnTo>
                    <a:pt x="64923" y="46784"/>
                  </a:lnTo>
                  <a:lnTo>
                    <a:pt x="65059" y="46731"/>
                  </a:lnTo>
                  <a:lnTo>
                    <a:pt x="65195" y="46658"/>
                  </a:lnTo>
                  <a:lnTo>
                    <a:pt x="65341" y="46595"/>
                  </a:lnTo>
                  <a:lnTo>
                    <a:pt x="65477" y="46512"/>
                  </a:lnTo>
                  <a:lnTo>
                    <a:pt x="65613" y="46428"/>
                  </a:lnTo>
                  <a:lnTo>
                    <a:pt x="65885" y="46240"/>
                  </a:lnTo>
                  <a:lnTo>
                    <a:pt x="66147" y="46020"/>
                  </a:lnTo>
                  <a:lnTo>
                    <a:pt x="66408" y="45790"/>
                  </a:lnTo>
                  <a:lnTo>
                    <a:pt x="66670" y="45528"/>
                  </a:lnTo>
                  <a:lnTo>
                    <a:pt x="66910" y="45256"/>
                  </a:lnTo>
                  <a:lnTo>
                    <a:pt x="67161" y="44963"/>
                  </a:lnTo>
                  <a:lnTo>
                    <a:pt x="67402" y="44660"/>
                  </a:lnTo>
                  <a:lnTo>
                    <a:pt x="67632" y="44336"/>
                  </a:lnTo>
                  <a:lnTo>
                    <a:pt x="67852" y="44011"/>
                  </a:lnTo>
                  <a:lnTo>
                    <a:pt x="68072" y="43677"/>
                  </a:lnTo>
                  <a:lnTo>
                    <a:pt x="68281" y="43331"/>
                  </a:lnTo>
                  <a:lnTo>
                    <a:pt x="68490" y="42986"/>
                  </a:lnTo>
                  <a:lnTo>
                    <a:pt x="68678" y="42630"/>
                  </a:lnTo>
                  <a:lnTo>
                    <a:pt x="68867" y="42275"/>
                  </a:lnTo>
                  <a:lnTo>
                    <a:pt x="69044" y="41930"/>
                  </a:lnTo>
                  <a:lnTo>
                    <a:pt x="69212" y="41584"/>
                  </a:lnTo>
                  <a:lnTo>
                    <a:pt x="69369" y="41239"/>
                  </a:lnTo>
                  <a:lnTo>
                    <a:pt x="69547" y="40842"/>
                  </a:lnTo>
                  <a:lnTo>
                    <a:pt x="69714" y="40444"/>
                  </a:lnTo>
                  <a:lnTo>
                    <a:pt x="69871" y="40046"/>
                  </a:lnTo>
                  <a:lnTo>
                    <a:pt x="70017" y="39649"/>
                  </a:lnTo>
                  <a:lnTo>
                    <a:pt x="70164" y="39241"/>
                  </a:lnTo>
                  <a:lnTo>
                    <a:pt x="70289" y="38833"/>
                  </a:lnTo>
                  <a:lnTo>
                    <a:pt x="70415" y="38415"/>
                  </a:lnTo>
                  <a:lnTo>
                    <a:pt x="70540" y="38007"/>
                  </a:lnTo>
                  <a:lnTo>
                    <a:pt x="70645" y="37588"/>
                  </a:lnTo>
                  <a:lnTo>
                    <a:pt x="70750" y="37170"/>
                  </a:lnTo>
                  <a:lnTo>
                    <a:pt x="70844" y="36751"/>
                  </a:lnTo>
                  <a:lnTo>
                    <a:pt x="70927" y="36333"/>
                  </a:lnTo>
                  <a:lnTo>
                    <a:pt x="71001" y="35904"/>
                  </a:lnTo>
                  <a:lnTo>
                    <a:pt x="71074" y="35485"/>
                  </a:lnTo>
                  <a:lnTo>
                    <a:pt x="71137" y="35056"/>
                  </a:lnTo>
                  <a:lnTo>
                    <a:pt x="71189" y="34628"/>
                  </a:lnTo>
                  <a:lnTo>
                    <a:pt x="71231" y="34199"/>
                  </a:lnTo>
                  <a:lnTo>
                    <a:pt x="71273" y="33770"/>
                  </a:lnTo>
                  <a:lnTo>
                    <a:pt x="71304" y="33341"/>
                  </a:lnTo>
                  <a:lnTo>
                    <a:pt x="71325" y="32912"/>
                  </a:lnTo>
                  <a:lnTo>
                    <a:pt x="71335" y="32483"/>
                  </a:lnTo>
                  <a:lnTo>
                    <a:pt x="71346" y="32054"/>
                  </a:lnTo>
                  <a:lnTo>
                    <a:pt x="71346" y="31625"/>
                  </a:lnTo>
                  <a:lnTo>
                    <a:pt x="71335" y="31186"/>
                  </a:lnTo>
                  <a:lnTo>
                    <a:pt x="71315" y="30757"/>
                  </a:lnTo>
                  <a:lnTo>
                    <a:pt x="71283" y="30328"/>
                  </a:lnTo>
                  <a:lnTo>
                    <a:pt x="71252" y="29899"/>
                  </a:lnTo>
                  <a:lnTo>
                    <a:pt x="71210" y="29470"/>
                  </a:lnTo>
                  <a:lnTo>
                    <a:pt x="71158" y="29052"/>
                  </a:lnTo>
                  <a:lnTo>
                    <a:pt x="71095" y="28623"/>
                  </a:lnTo>
                  <a:lnTo>
                    <a:pt x="71032" y="28204"/>
                  </a:lnTo>
                  <a:lnTo>
                    <a:pt x="70959" y="27775"/>
                  </a:lnTo>
                  <a:lnTo>
                    <a:pt x="70812" y="27074"/>
                  </a:lnTo>
                  <a:lnTo>
                    <a:pt x="70645" y="26374"/>
                  </a:lnTo>
                  <a:lnTo>
                    <a:pt x="70467" y="25683"/>
                  </a:lnTo>
                  <a:lnTo>
                    <a:pt x="70268" y="24993"/>
                  </a:lnTo>
                  <a:lnTo>
                    <a:pt x="70038" y="24313"/>
                  </a:lnTo>
                  <a:lnTo>
                    <a:pt x="69798" y="23643"/>
                  </a:lnTo>
                  <a:lnTo>
                    <a:pt x="69547" y="22974"/>
                  </a:lnTo>
                  <a:lnTo>
                    <a:pt x="69264" y="22315"/>
                  </a:lnTo>
                  <a:lnTo>
                    <a:pt x="68971" y="21666"/>
                  </a:lnTo>
                  <a:lnTo>
                    <a:pt x="68657" y="21017"/>
                  </a:lnTo>
                  <a:lnTo>
                    <a:pt x="68333" y="20379"/>
                  </a:lnTo>
                  <a:lnTo>
                    <a:pt x="67988" y="19752"/>
                  </a:lnTo>
                  <a:lnTo>
                    <a:pt x="67632" y="19134"/>
                  </a:lnTo>
                  <a:lnTo>
                    <a:pt x="67256" y="18517"/>
                  </a:lnTo>
                  <a:lnTo>
                    <a:pt x="66868" y="17910"/>
                  </a:lnTo>
                  <a:lnTo>
                    <a:pt x="66461" y="17325"/>
                  </a:lnTo>
                  <a:lnTo>
                    <a:pt x="66042" y="16739"/>
                  </a:lnTo>
                  <a:lnTo>
                    <a:pt x="65613" y="16163"/>
                  </a:lnTo>
                  <a:lnTo>
                    <a:pt x="65163" y="15588"/>
                  </a:lnTo>
                  <a:lnTo>
                    <a:pt x="64703" y="15034"/>
                  </a:lnTo>
                  <a:lnTo>
                    <a:pt x="64232" y="14490"/>
                  </a:lnTo>
                  <a:lnTo>
                    <a:pt x="63751" y="13946"/>
                  </a:lnTo>
                  <a:lnTo>
                    <a:pt x="63249" y="13423"/>
                  </a:lnTo>
                  <a:lnTo>
                    <a:pt x="62747" y="12910"/>
                  </a:lnTo>
                  <a:lnTo>
                    <a:pt x="62224" y="12397"/>
                  </a:lnTo>
                  <a:lnTo>
                    <a:pt x="61701" y="11906"/>
                  </a:lnTo>
                  <a:lnTo>
                    <a:pt x="61157" y="11424"/>
                  </a:lnTo>
                  <a:lnTo>
                    <a:pt x="60613" y="10954"/>
                  </a:lnTo>
                  <a:lnTo>
                    <a:pt x="60058" y="10493"/>
                  </a:lnTo>
                  <a:lnTo>
                    <a:pt x="59493" y="10044"/>
                  </a:lnTo>
                  <a:lnTo>
                    <a:pt x="58918" y="9604"/>
                  </a:lnTo>
                  <a:lnTo>
                    <a:pt x="58332" y="9186"/>
                  </a:lnTo>
                  <a:lnTo>
                    <a:pt x="57746" y="8778"/>
                  </a:lnTo>
                  <a:lnTo>
                    <a:pt x="57150" y="8370"/>
                  </a:lnTo>
                  <a:lnTo>
                    <a:pt x="56543" y="7983"/>
                  </a:lnTo>
                  <a:lnTo>
                    <a:pt x="55936" y="7606"/>
                  </a:lnTo>
                  <a:lnTo>
                    <a:pt x="55319" y="7240"/>
                  </a:lnTo>
                  <a:lnTo>
                    <a:pt x="54692" y="6884"/>
                  </a:lnTo>
                  <a:lnTo>
                    <a:pt x="54064" y="6539"/>
                  </a:lnTo>
                  <a:lnTo>
                    <a:pt x="53426" y="6204"/>
                  </a:lnTo>
                  <a:lnTo>
                    <a:pt x="52788" y="5880"/>
                  </a:lnTo>
                  <a:lnTo>
                    <a:pt x="52139" y="5566"/>
                  </a:lnTo>
                  <a:lnTo>
                    <a:pt x="51490" y="5263"/>
                  </a:lnTo>
                  <a:lnTo>
                    <a:pt x="50842" y="4970"/>
                  </a:lnTo>
                  <a:lnTo>
                    <a:pt x="50183" y="4687"/>
                  </a:lnTo>
                  <a:lnTo>
                    <a:pt x="49513" y="4415"/>
                  </a:lnTo>
                  <a:lnTo>
                    <a:pt x="48844" y="4143"/>
                  </a:lnTo>
                  <a:lnTo>
                    <a:pt x="48174" y="3892"/>
                  </a:lnTo>
                  <a:lnTo>
                    <a:pt x="47494" y="3641"/>
                  </a:lnTo>
                  <a:lnTo>
                    <a:pt x="46814" y="3401"/>
                  </a:lnTo>
                  <a:lnTo>
                    <a:pt x="46134" y="3170"/>
                  </a:lnTo>
                  <a:lnTo>
                    <a:pt x="45444" y="2951"/>
                  </a:lnTo>
                  <a:lnTo>
                    <a:pt x="44753" y="2742"/>
                  </a:lnTo>
                  <a:lnTo>
                    <a:pt x="44063" y="2532"/>
                  </a:lnTo>
                  <a:lnTo>
                    <a:pt x="43373" y="2344"/>
                  </a:lnTo>
                  <a:lnTo>
                    <a:pt x="42672" y="2156"/>
                  </a:lnTo>
                  <a:lnTo>
                    <a:pt x="41971" y="1978"/>
                  </a:lnTo>
                  <a:lnTo>
                    <a:pt x="41270" y="1800"/>
                  </a:lnTo>
                  <a:lnTo>
                    <a:pt x="40569" y="1633"/>
                  </a:lnTo>
                  <a:lnTo>
                    <a:pt x="39868" y="1476"/>
                  </a:lnTo>
                  <a:lnTo>
                    <a:pt x="39157" y="1329"/>
                  </a:lnTo>
                  <a:lnTo>
                    <a:pt x="38456" y="1183"/>
                  </a:lnTo>
                  <a:lnTo>
                    <a:pt x="37744" y="1047"/>
                  </a:lnTo>
                  <a:lnTo>
                    <a:pt x="37033" y="921"/>
                  </a:lnTo>
                  <a:lnTo>
                    <a:pt x="36248" y="785"/>
                  </a:lnTo>
                  <a:lnTo>
                    <a:pt x="35464" y="649"/>
                  </a:lnTo>
                  <a:lnTo>
                    <a:pt x="34669" y="534"/>
                  </a:lnTo>
                  <a:lnTo>
                    <a:pt x="33874" y="430"/>
                  </a:lnTo>
                  <a:lnTo>
                    <a:pt x="33079" y="335"/>
                  </a:lnTo>
                  <a:lnTo>
                    <a:pt x="32273" y="252"/>
                  </a:lnTo>
                  <a:lnTo>
                    <a:pt x="31468" y="168"/>
                  </a:lnTo>
                  <a:lnTo>
                    <a:pt x="30673" y="116"/>
                  </a:lnTo>
                  <a:lnTo>
                    <a:pt x="29867" y="63"/>
                  </a:lnTo>
                  <a:lnTo>
                    <a:pt x="29062" y="32"/>
                  </a:lnTo>
                  <a:lnTo>
                    <a:pt x="28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2;p28">
              <a:extLst>
                <a:ext uri="{FF2B5EF4-FFF2-40B4-BE49-F238E27FC236}">
                  <a16:creationId xmlns:a16="http://schemas.microsoft.com/office/drawing/2014/main" id="{CBD65743-F565-8369-5262-78CEAB61FB39}"/>
                </a:ext>
              </a:extLst>
            </p:cNvPr>
            <p:cNvSpPr/>
            <p:nvPr/>
          </p:nvSpPr>
          <p:spPr>
            <a:xfrm>
              <a:off x="4948700" y="1408725"/>
              <a:ext cx="492225" cy="616975"/>
            </a:xfrm>
            <a:custGeom>
              <a:avLst/>
              <a:gdLst/>
              <a:ahLst/>
              <a:cxnLst/>
              <a:rect l="l" t="t" r="r" b="b"/>
              <a:pathLst>
                <a:path w="19689" h="24679" extrusionOk="0">
                  <a:moveTo>
                    <a:pt x="14008" y="1"/>
                  </a:moveTo>
                  <a:lnTo>
                    <a:pt x="13767" y="11"/>
                  </a:lnTo>
                  <a:lnTo>
                    <a:pt x="13537" y="22"/>
                  </a:lnTo>
                  <a:lnTo>
                    <a:pt x="13297" y="53"/>
                  </a:lnTo>
                  <a:lnTo>
                    <a:pt x="13056" y="84"/>
                  </a:lnTo>
                  <a:lnTo>
                    <a:pt x="12815" y="126"/>
                  </a:lnTo>
                  <a:lnTo>
                    <a:pt x="12564" y="179"/>
                  </a:lnTo>
                  <a:lnTo>
                    <a:pt x="12324" y="231"/>
                  </a:lnTo>
                  <a:lnTo>
                    <a:pt x="12073" y="294"/>
                  </a:lnTo>
                  <a:lnTo>
                    <a:pt x="11822" y="367"/>
                  </a:lnTo>
                  <a:lnTo>
                    <a:pt x="11570" y="451"/>
                  </a:lnTo>
                  <a:lnTo>
                    <a:pt x="11319" y="534"/>
                  </a:lnTo>
                  <a:lnTo>
                    <a:pt x="10817" y="733"/>
                  </a:lnTo>
                  <a:lnTo>
                    <a:pt x="10305" y="953"/>
                  </a:lnTo>
                  <a:lnTo>
                    <a:pt x="9792" y="1204"/>
                  </a:lnTo>
                  <a:lnTo>
                    <a:pt x="9290" y="1476"/>
                  </a:lnTo>
                  <a:lnTo>
                    <a:pt x="8777" y="1769"/>
                  </a:lnTo>
                  <a:lnTo>
                    <a:pt x="8275" y="2083"/>
                  </a:lnTo>
                  <a:lnTo>
                    <a:pt x="7773" y="2407"/>
                  </a:lnTo>
                  <a:lnTo>
                    <a:pt x="7281" y="2752"/>
                  </a:lnTo>
                  <a:lnTo>
                    <a:pt x="6800" y="3118"/>
                  </a:lnTo>
                  <a:lnTo>
                    <a:pt x="6319" y="3495"/>
                  </a:lnTo>
                  <a:lnTo>
                    <a:pt x="5848" y="3882"/>
                  </a:lnTo>
                  <a:lnTo>
                    <a:pt x="5398" y="4279"/>
                  </a:lnTo>
                  <a:lnTo>
                    <a:pt x="4959" y="4677"/>
                  </a:lnTo>
                  <a:lnTo>
                    <a:pt x="4530" y="5095"/>
                  </a:lnTo>
                  <a:lnTo>
                    <a:pt x="4112" y="5514"/>
                  </a:lnTo>
                  <a:lnTo>
                    <a:pt x="3714" y="5932"/>
                  </a:lnTo>
                  <a:lnTo>
                    <a:pt x="3337" y="6351"/>
                  </a:lnTo>
                  <a:lnTo>
                    <a:pt x="2982" y="6780"/>
                  </a:lnTo>
                  <a:lnTo>
                    <a:pt x="2647" y="7198"/>
                  </a:lnTo>
                  <a:lnTo>
                    <a:pt x="2333" y="7617"/>
                  </a:lnTo>
                  <a:lnTo>
                    <a:pt x="2040" y="8035"/>
                  </a:lnTo>
                  <a:lnTo>
                    <a:pt x="1779" y="8433"/>
                  </a:lnTo>
                  <a:lnTo>
                    <a:pt x="1538" y="8840"/>
                  </a:lnTo>
                  <a:lnTo>
                    <a:pt x="1329" y="9228"/>
                  </a:lnTo>
                  <a:lnTo>
                    <a:pt x="1151" y="9604"/>
                  </a:lnTo>
                  <a:lnTo>
                    <a:pt x="1026" y="9897"/>
                  </a:lnTo>
                  <a:lnTo>
                    <a:pt x="900" y="10190"/>
                  </a:lnTo>
                  <a:lnTo>
                    <a:pt x="795" y="10493"/>
                  </a:lnTo>
                  <a:lnTo>
                    <a:pt x="691" y="10786"/>
                  </a:lnTo>
                  <a:lnTo>
                    <a:pt x="597" y="11090"/>
                  </a:lnTo>
                  <a:lnTo>
                    <a:pt x="502" y="11393"/>
                  </a:lnTo>
                  <a:lnTo>
                    <a:pt x="419" y="11707"/>
                  </a:lnTo>
                  <a:lnTo>
                    <a:pt x="346" y="12010"/>
                  </a:lnTo>
                  <a:lnTo>
                    <a:pt x="283" y="12324"/>
                  </a:lnTo>
                  <a:lnTo>
                    <a:pt x="220" y="12638"/>
                  </a:lnTo>
                  <a:lnTo>
                    <a:pt x="168" y="12952"/>
                  </a:lnTo>
                  <a:lnTo>
                    <a:pt x="115" y="13266"/>
                  </a:lnTo>
                  <a:lnTo>
                    <a:pt x="84" y="13579"/>
                  </a:lnTo>
                  <a:lnTo>
                    <a:pt x="53" y="13893"/>
                  </a:lnTo>
                  <a:lnTo>
                    <a:pt x="32" y="14207"/>
                  </a:lnTo>
                  <a:lnTo>
                    <a:pt x="11" y="14531"/>
                  </a:lnTo>
                  <a:lnTo>
                    <a:pt x="0" y="14845"/>
                  </a:lnTo>
                  <a:lnTo>
                    <a:pt x="0" y="15159"/>
                  </a:lnTo>
                  <a:lnTo>
                    <a:pt x="11" y="15483"/>
                  </a:lnTo>
                  <a:lnTo>
                    <a:pt x="21" y="15797"/>
                  </a:lnTo>
                  <a:lnTo>
                    <a:pt x="42" y="16111"/>
                  </a:lnTo>
                  <a:lnTo>
                    <a:pt x="74" y="16435"/>
                  </a:lnTo>
                  <a:lnTo>
                    <a:pt x="105" y="16749"/>
                  </a:lnTo>
                  <a:lnTo>
                    <a:pt x="147" y="17063"/>
                  </a:lnTo>
                  <a:lnTo>
                    <a:pt x="199" y="17377"/>
                  </a:lnTo>
                  <a:lnTo>
                    <a:pt x="262" y="17691"/>
                  </a:lnTo>
                  <a:lnTo>
                    <a:pt x="325" y="17994"/>
                  </a:lnTo>
                  <a:lnTo>
                    <a:pt x="398" y="18308"/>
                  </a:lnTo>
                  <a:lnTo>
                    <a:pt x="471" y="18611"/>
                  </a:lnTo>
                  <a:lnTo>
                    <a:pt x="565" y="18925"/>
                  </a:lnTo>
                  <a:lnTo>
                    <a:pt x="659" y="19229"/>
                  </a:lnTo>
                  <a:lnTo>
                    <a:pt x="764" y="19521"/>
                  </a:lnTo>
                  <a:lnTo>
                    <a:pt x="931" y="19982"/>
                  </a:lnTo>
                  <a:lnTo>
                    <a:pt x="1130" y="20421"/>
                  </a:lnTo>
                  <a:lnTo>
                    <a:pt x="1350" y="20871"/>
                  </a:lnTo>
                  <a:lnTo>
                    <a:pt x="1590" y="21300"/>
                  </a:lnTo>
                  <a:lnTo>
                    <a:pt x="1716" y="21509"/>
                  </a:lnTo>
                  <a:lnTo>
                    <a:pt x="1852" y="21718"/>
                  </a:lnTo>
                  <a:lnTo>
                    <a:pt x="1988" y="21917"/>
                  </a:lnTo>
                  <a:lnTo>
                    <a:pt x="2134" y="22116"/>
                  </a:lnTo>
                  <a:lnTo>
                    <a:pt x="2281" y="22304"/>
                  </a:lnTo>
                  <a:lnTo>
                    <a:pt x="2427" y="22492"/>
                  </a:lnTo>
                  <a:lnTo>
                    <a:pt x="2595" y="22681"/>
                  </a:lnTo>
                  <a:lnTo>
                    <a:pt x="2752" y="22859"/>
                  </a:lnTo>
                  <a:lnTo>
                    <a:pt x="2929" y="23026"/>
                  </a:lnTo>
                  <a:lnTo>
                    <a:pt x="3097" y="23193"/>
                  </a:lnTo>
                  <a:lnTo>
                    <a:pt x="3275" y="23350"/>
                  </a:lnTo>
                  <a:lnTo>
                    <a:pt x="3463" y="23507"/>
                  </a:lnTo>
                  <a:lnTo>
                    <a:pt x="3651" y="23643"/>
                  </a:lnTo>
                  <a:lnTo>
                    <a:pt x="3840" y="23779"/>
                  </a:lnTo>
                  <a:lnTo>
                    <a:pt x="4038" y="23915"/>
                  </a:lnTo>
                  <a:lnTo>
                    <a:pt x="4237" y="24030"/>
                  </a:lnTo>
                  <a:lnTo>
                    <a:pt x="4446" y="24145"/>
                  </a:lnTo>
                  <a:lnTo>
                    <a:pt x="4656" y="24240"/>
                  </a:lnTo>
                  <a:lnTo>
                    <a:pt x="4875" y="24334"/>
                  </a:lnTo>
                  <a:lnTo>
                    <a:pt x="5095" y="24417"/>
                  </a:lnTo>
                  <a:lnTo>
                    <a:pt x="5315" y="24491"/>
                  </a:lnTo>
                  <a:lnTo>
                    <a:pt x="5545" y="24543"/>
                  </a:lnTo>
                  <a:lnTo>
                    <a:pt x="5775" y="24595"/>
                  </a:lnTo>
                  <a:lnTo>
                    <a:pt x="6016" y="24637"/>
                  </a:lnTo>
                  <a:lnTo>
                    <a:pt x="6193" y="24658"/>
                  </a:lnTo>
                  <a:lnTo>
                    <a:pt x="6382" y="24668"/>
                  </a:lnTo>
                  <a:lnTo>
                    <a:pt x="6560" y="24679"/>
                  </a:lnTo>
                  <a:lnTo>
                    <a:pt x="6737" y="24679"/>
                  </a:lnTo>
                  <a:lnTo>
                    <a:pt x="7093" y="24668"/>
                  </a:lnTo>
                  <a:lnTo>
                    <a:pt x="7449" y="24627"/>
                  </a:lnTo>
                  <a:lnTo>
                    <a:pt x="7804" y="24564"/>
                  </a:lnTo>
                  <a:lnTo>
                    <a:pt x="8160" y="24491"/>
                  </a:lnTo>
                  <a:lnTo>
                    <a:pt x="8505" y="24386"/>
                  </a:lnTo>
                  <a:lnTo>
                    <a:pt x="8851" y="24271"/>
                  </a:lnTo>
                  <a:lnTo>
                    <a:pt x="9185" y="24135"/>
                  </a:lnTo>
                  <a:lnTo>
                    <a:pt x="9520" y="23988"/>
                  </a:lnTo>
                  <a:lnTo>
                    <a:pt x="9855" y="23821"/>
                  </a:lnTo>
                  <a:lnTo>
                    <a:pt x="10179" y="23643"/>
                  </a:lnTo>
                  <a:lnTo>
                    <a:pt x="10503" y="23465"/>
                  </a:lnTo>
                  <a:lnTo>
                    <a:pt x="10817" y="23267"/>
                  </a:lnTo>
                  <a:lnTo>
                    <a:pt x="11121" y="23068"/>
                  </a:lnTo>
                  <a:lnTo>
                    <a:pt x="11424" y="22859"/>
                  </a:lnTo>
                  <a:lnTo>
                    <a:pt x="11842" y="22555"/>
                  </a:lnTo>
                  <a:lnTo>
                    <a:pt x="12240" y="22231"/>
                  </a:lnTo>
                  <a:lnTo>
                    <a:pt x="12638" y="21907"/>
                  </a:lnTo>
                  <a:lnTo>
                    <a:pt x="13025" y="21572"/>
                  </a:lnTo>
                  <a:lnTo>
                    <a:pt x="13412" y="21227"/>
                  </a:lnTo>
                  <a:lnTo>
                    <a:pt x="13778" y="20871"/>
                  </a:lnTo>
                  <a:lnTo>
                    <a:pt x="14133" y="20505"/>
                  </a:lnTo>
                  <a:lnTo>
                    <a:pt x="14489" y="20128"/>
                  </a:lnTo>
                  <a:lnTo>
                    <a:pt x="14824" y="19752"/>
                  </a:lnTo>
                  <a:lnTo>
                    <a:pt x="15159" y="19354"/>
                  </a:lnTo>
                  <a:lnTo>
                    <a:pt x="15483" y="18957"/>
                  </a:lnTo>
                  <a:lnTo>
                    <a:pt x="15786" y="18549"/>
                  </a:lnTo>
                  <a:lnTo>
                    <a:pt x="16090" y="18130"/>
                  </a:lnTo>
                  <a:lnTo>
                    <a:pt x="16383" y="17701"/>
                  </a:lnTo>
                  <a:lnTo>
                    <a:pt x="16655" y="17272"/>
                  </a:lnTo>
                  <a:lnTo>
                    <a:pt x="16927" y="16833"/>
                  </a:lnTo>
                  <a:lnTo>
                    <a:pt x="17188" y="16394"/>
                  </a:lnTo>
                  <a:lnTo>
                    <a:pt x="17429" y="15944"/>
                  </a:lnTo>
                  <a:lnTo>
                    <a:pt x="17659" y="15483"/>
                  </a:lnTo>
                  <a:lnTo>
                    <a:pt x="17889" y="15023"/>
                  </a:lnTo>
                  <a:lnTo>
                    <a:pt x="18098" y="14552"/>
                  </a:lnTo>
                  <a:lnTo>
                    <a:pt x="18297" y="14082"/>
                  </a:lnTo>
                  <a:lnTo>
                    <a:pt x="18475" y="13600"/>
                  </a:lnTo>
                  <a:lnTo>
                    <a:pt x="18653" y="13119"/>
                  </a:lnTo>
                  <a:lnTo>
                    <a:pt x="18810" y="12627"/>
                  </a:lnTo>
                  <a:lnTo>
                    <a:pt x="18956" y="12136"/>
                  </a:lnTo>
                  <a:lnTo>
                    <a:pt x="19092" y="11644"/>
                  </a:lnTo>
                  <a:lnTo>
                    <a:pt x="19218" y="11142"/>
                  </a:lnTo>
                  <a:lnTo>
                    <a:pt x="19322" y="10640"/>
                  </a:lnTo>
                  <a:lnTo>
                    <a:pt x="19416" y="10138"/>
                  </a:lnTo>
                  <a:lnTo>
                    <a:pt x="19500" y="9625"/>
                  </a:lnTo>
                  <a:lnTo>
                    <a:pt x="19573" y="9123"/>
                  </a:lnTo>
                  <a:lnTo>
                    <a:pt x="19615" y="8767"/>
                  </a:lnTo>
                  <a:lnTo>
                    <a:pt x="19647" y="8401"/>
                  </a:lnTo>
                  <a:lnTo>
                    <a:pt x="19667" y="8045"/>
                  </a:lnTo>
                  <a:lnTo>
                    <a:pt x="19678" y="7690"/>
                  </a:lnTo>
                  <a:lnTo>
                    <a:pt x="19688" y="7324"/>
                  </a:lnTo>
                  <a:lnTo>
                    <a:pt x="19678" y="6968"/>
                  </a:lnTo>
                  <a:lnTo>
                    <a:pt x="19667" y="6602"/>
                  </a:lnTo>
                  <a:lnTo>
                    <a:pt x="19636" y="6246"/>
                  </a:lnTo>
                  <a:lnTo>
                    <a:pt x="19605" y="5890"/>
                  </a:lnTo>
                  <a:lnTo>
                    <a:pt x="19552" y="5535"/>
                  </a:lnTo>
                  <a:lnTo>
                    <a:pt x="19490" y="5190"/>
                  </a:lnTo>
                  <a:lnTo>
                    <a:pt x="19416" y="4834"/>
                  </a:lnTo>
                  <a:lnTo>
                    <a:pt x="19322" y="4489"/>
                  </a:lnTo>
                  <a:lnTo>
                    <a:pt x="19218" y="4154"/>
                  </a:lnTo>
                  <a:lnTo>
                    <a:pt x="19092" y="3819"/>
                  </a:lnTo>
                  <a:lnTo>
                    <a:pt x="18956" y="3484"/>
                  </a:lnTo>
                  <a:lnTo>
                    <a:pt x="18799" y="3160"/>
                  </a:lnTo>
                  <a:lnTo>
                    <a:pt x="18632" y="2846"/>
                  </a:lnTo>
                  <a:lnTo>
                    <a:pt x="18433" y="2543"/>
                  </a:lnTo>
                  <a:lnTo>
                    <a:pt x="18234" y="2239"/>
                  </a:lnTo>
                  <a:lnTo>
                    <a:pt x="18004" y="1957"/>
                  </a:lnTo>
                  <a:lnTo>
                    <a:pt x="17764" y="1685"/>
                  </a:lnTo>
                  <a:lnTo>
                    <a:pt x="17512" y="1434"/>
                  </a:lnTo>
                  <a:lnTo>
                    <a:pt x="17240" y="1193"/>
                  </a:lnTo>
                  <a:lnTo>
                    <a:pt x="16958" y="974"/>
                  </a:lnTo>
                  <a:lnTo>
                    <a:pt x="16665" y="775"/>
                  </a:lnTo>
                  <a:lnTo>
                    <a:pt x="16362" y="587"/>
                  </a:lnTo>
                  <a:lnTo>
                    <a:pt x="16205" y="513"/>
                  </a:lnTo>
                  <a:lnTo>
                    <a:pt x="16048" y="430"/>
                  </a:lnTo>
                  <a:lnTo>
                    <a:pt x="15881" y="356"/>
                  </a:lnTo>
                  <a:lnTo>
                    <a:pt x="15724" y="294"/>
                  </a:lnTo>
                  <a:lnTo>
                    <a:pt x="15556" y="241"/>
                  </a:lnTo>
                  <a:lnTo>
                    <a:pt x="15378" y="189"/>
                  </a:lnTo>
                  <a:lnTo>
                    <a:pt x="15211" y="137"/>
                  </a:lnTo>
                  <a:lnTo>
                    <a:pt x="15033" y="95"/>
                  </a:lnTo>
                  <a:lnTo>
                    <a:pt x="14866" y="63"/>
                  </a:lnTo>
                  <a:lnTo>
                    <a:pt x="14688" y="43"/>
                  </a:lnTo>
                  <a:lnTo>
                    <a:pt x="14458" y="22"/>
                  </a:lnTo>
                  <a:lnTo>
                    <a:pt x="14238" y="11"/>
                  </a:lnTo>
                  <a:lnTo>
                    <a:pt x="14008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3;p28">
              <a:extLst>
                <a:ext uri="{FF2B5EF4-FFF2-40B4-BE49-F238E27FC236}">
                  <a16:creationId xmlns:a16="http://schemas.microsoft.com/office/drawing/2014/main" id="{0C098D19-943E-81A2-ED51-A8EDD53B4BC0}"/>
                </a:ext>
              </a:extLst>
            </p:cNvPr>
            <p:cNvSpPr/>
            <p:nvPr/>
          </p:nvSpPr>
          <p:spPr>
            <a:xfrm>
              <a:off x="4017650" y="1916875"/>
              <a:ext cx="303125" cy="115625"/>
            </a:xfrm>
            <a:custGeom>
              <a:avLst/>
              <a:gdLst/>
              <a:ahLst/>
              <a:cxnLst/>
              <a:rect l="l" t="t" r="r" b="b"/>
              <a:pathLst>
                <a:path w="12125" h="4625" extrusionOk="0">
                  <a:moveTo>
                    <a:pt x="11393" y="1"/>
                  </a:moveTo>
                  <a:lnTo>
                    <a:pt x="10671" y="11"/>
                  </a:lnTo>
                  <a:lnTo>
                    <a:pt x="9949" y="43"/>
                  </a:lnTo>
                  <a:lnTo>
                    <a:pt x="9227" y="95"/>
                  </a:lnTo>
                  <a:lnTo>
                    <a:pt x="8516" y="168"/>
                  </a:lnTo>
                  <a:lnTo>
                    <a:pt x="8160" y="210"/>
                  </a:lnTo>
                  <a:lnTo>
                    <a:pt x="7794" y="263"/>
                  </a:lnTo>
                  <a:lnTo>
                    <a:pt x="7438" y="325"/>
                  </a:lnTo>
                  <a:lnTo>
                    <a:pt x="7083" y="388"/>
                  </a:lnTo>
                  <a:lnTo>
                    <a:pt x="6737" y="461"/>
                  </a:lnTo>
                  <a:lnTo>
                    <a:pt x="6382" y="545"/>
                  </a:lnTo>
                  <a:lnTo>
                    <a:pt x="5932" y="650"/>
                  </a:lnTo>
                  <a:lnTo>
                    <a:pt x="5492" y="775"/>
                  </a:lnTo>
                  <a:lnTo>
                    <a:pt x="5053" y="922"/>
                  </a:lnTo>
                  <a:lnTo>
                    <a:pt x="4624" y="1068"/>
                  </a:lnTo>
                  <a:lnTo>
                    <a:pt x="4195" y="1235"/>
                  </a:lnTo>
                  <a:lnTo>
                    <a:pt x="3766" y="1413"/>
                  </a:lnTo>
                  <a:lnTo>
                    <a:pt x="3348" y="1612"/>
                  </a:lnTo>
                  <a:lnTo>
                    <a:pt x="2940" y="1811"/>
                  </a:lnTo>
                  <a:lnTo>
                    <a:pt x="2542" y="2030"/>
                  </a:lnTo>
                  <a:lnTo>
                    <a:pt x="2145" y="2271"/>
                  </a:lnTo>
                  <a:lnTo>
                    <a:pt x="1758" y="2512"/>
                  </a:lnTo>
                  <a:lnTo>
                    <a:pt x="1381" y="2773"/>
                  </a:lnTo>
                  <a:lnTo>
                    <a:pt x="1025" y="3056"/>
                  </a:lnTo>
                  <a:lnTo>
                    <a:pt x="670" y="3338"/>
                  </a:lnTo>
                  <a:lnTo>
                    <a:pt x="335" y="3642"/>
                  </a:lnTo>
                  <a:lnTo>
                    <a:pt x="0" y="3955"/>
                  </a:lnTo>
                  <a:lnTo>
                    <a:pt x="366" y="4123"/>
                  </a:lnTo>
                  <a:lnTo>
                    <a:pt x="743" y="4259"/>
                  </a:lnTo>
                  <a:lnTo>
                    <a:pt x="1130" y="4374"/>
                  </a:lnTo>
                  <a:lnTo>
                    <a:pt x="1329" y="4426"/>
                  </a:lnTo>
                  <a:lnTo>
                    <a:pt x="1528" y="4478"/>
                  </a:lnTo>
                  <a:lnTo>
                    <a:pt x="1894" y="4541"/>
                  </a:lnTo>
                  <a:lnTo>
                    <a:pt x="2249" y="4583"/>
                  </a:lnTo>
                  <a:lnTo>
                    <a:pt x="2616" y="4614"/>
                  </a:lnTo>
                  <a:lnTo>
                    <a:pt x="2971" y="4625"/>
                  </a:lnTo>
                  <a:lnTo>
                    <a:pt x="3327" y="4614"/>
                  </a:lnTo>
                  <a:lnTo>
                    <a:pt x="3693" y="4593"/>
                  </a:lnTo>
                  <a:lnTo>
                    <a:pt x="4049" y="4552"/>
                  </a:lnTo>
                  <a:lnTo>
                    <a:pt x="4404" y="4489"/>
                  </a:lnTo>
                  <a:lnTo>
                    <a:pt x="4760" y="4426"/>
                  </a:lnTo>
                  <a:lnTo>
                    <a:pt x="5116" y="4332"/>
                  </a:lnTo>
                  <a:lnTo>
                    <a:pt x="5461" y="4238"/>
                  </a:lnTo>
                  <a:lnTo>
                    <a:pt x="5817" y="4123"/>
                  </a:lnTo>
                  <a:lnTo>
                    <a:pt x="6162" y="3997"/>
                  </a:lnTo>
                  <a:lnTo>
                    <a:pt x="6507" y="3861"/>
                  </a:lnTo>
                  <a:lnTo>
                    <a:pt x="6852" y="3715"/>
                  </a:lnTo>
                  <a:lnTo>
                    <a:pt x="7187" y="3558"/>
                  </a:lnTo>
                  <a:lnTo>
                    <a:pt x="7522" y="3380"/>
                  </a:lnTo>
                  <a:lnTo>
                    <a:pt x="7857" y="3202"/>
                  </a:lnTo>
                  <a:lnTo>
                    <a:pt x="8191" y="3014"/>
                  </a:lnTo>
                  <a:lnTo>
                    <a:pt x="8516" y="2815"/>
                  </a:lnTo>
                  <a:lnTo>
                    <a:pt x="8840" y="2616"/>
                  </a:lnTo>
                  <a:lnTo>
                    <a:pt x="9164" y="2397"/>
                  </a:lnTo>
                  <a:lnTo>
                    <a:pt x="9478" y="2177"/>
                  </a:lnTo>
                  <a:lnTo>
                    <a:pt x="9792" y="1957"/>
                  </a:lnTo>
                  <a:lnTo>
                    <a:pt x="10106" y="1727"/>
                  </a:lnTo>
                  <a:lnTo>
                    <a:pt x="10409" y="1486"/>
                  </a:lnTo>
                  <a:lnTo>
                    <a:pt x="10995" y="1005"/>
                  </a:lnTo>
                  <a:lnTo>
                    <a:pt x="11570" y="514"/>
                  </a:lnTo>
                  <a:lnTo>
                    <a:pt x="12125" y="11"/>
                  </a:lnTo>
                  <a:lnTo>
                    <a:pt x="113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4;p28">
              <a:extLst>
                <a:ext uri="{FF2B5EF4-FFF2-40B4-BE49-F238E27FC236}">
                  <a16:creationId xmlns:a16="http://schemas.microsoft.com/office/drawing/2014/main" id="{02AE3F24-8DF6-BE32-EB61-BA2EFC189079}"/>
                </a:ext>
              </a:extLst>
            </p:cNvPr>
            <p:cNvSpPr/>
            <p:nvPr/>
          </p:nvSpPr>
          <p:spPr>
            <a:xfrm>
              <a:off x="3836150" y="1658500"/>
              <a:ext cx="598925" cy="357275"/>
            </a:xfrm>
            <a:custGeom>
              <a:avLst/>
              <a:gdLst/>
              <a:ahLst/>
              <a:cxnLst/>
              <a:rect l="l" t="t" r="r" b="b"/>
              <a:pathLst>
                <a:path w="23957" h="14291" extrusionOk="0">
                  <a:moveTo>
                    <a:pt x="0" y="0"/>
                  </a:moveTo>
                  <a:lnTo>
                    <a:pt x="63" y="502"/>
                  </a:lnTo>
                  <a:lnTo>
                    <a:pt x="147" y="1078"/>
                  </a:lnTo>
                  <a:lnTo>
                    <a:pt x="272" y="1831"/>
                  </a:lnTo>
                  <a:lnTo>
                    <a:pt x="356" y="2270"/>
                  </a:lnTo>
                  <a:lnTo>
                    <a:pt x="450" y="2741"/>
                  </a:lnTo>
                  <a:lnTo>
                    <a:pt x="555" y="3233"/>
                  </a:lnTo>
                  <a:lnTo>
                    <a:pt x="680" y="3766"/>
                  </a:lnTo>
                  <a:lnTo>
                    <a:pt x="816" y="4310"/>
                  </a:lnTo>
                  <a:lnTo>
                    <a:pt x="963" y="4886"/>
                  </a:lnTo>
                  <a:lnTo>
                    <a:pt x="1140" y="5471"/>
                  </a:lnTo>
                  <a:lnTo>
                    <a:pt x="1318" y="6068"/>
                  </a:lnTo>
                  <a:lnTo>
                    <a:pt x="1527" y="6675"/>
                  </a:lnTo>
                  <a:lnTo>
                    <a:pt x="1747" y="7281"/>
                  </a:lnTo>
                  <a:lnTo>
                    <a:pt x="1998" y="7899"/>
                  </a:lnTo>
                  <a:lnTo>
                    <a:pt x="2260" y="8505"/>
                  </a:lnTo>
                  <a:lnTo>
                    <a:pt x="2542" y="9102"/>
                  </a:lnTo>
                  <a:lnTo>
                    <a:pt x="2689" y="9405"/>
                  </a:lnTo>
                  <a:lnTo>
                    <a:pt x="2846" y="9698"/>
                  </a:lnTo>
                  <a:lnTo>
                    <a:pt x="3013" y="9991"/>
                  </a:lnTo>
                  <a:lnTo>
                    <a:pt x="3180" y="10284"/>
                  </a:lnTo>
                  <a:lnTo>
                    <a:pt x="3348" y="10566"/>
                  </a:lnTo>
                  <a:lnTo>
                    <a:pt x="3526" y="10838"/>
                  </a:lnTo>
                  <a:lnTo>
                    <a:pt x="3714" y="11121"/>
                  </a:lnTo>
                  <a:lnTo>
                    <a:pt x="3902" y="11382"/>
                  </a:lnTo>
                  <a:lnTo>
                    <a:pt x="4101" y="11644"/>
                  </a:lnTo>
                  <a:lnTo>
                    <a:pt x="4310" y="11905"/>
                  </a:lnTo>
                  <a:lnTo>
                    <a:pt x="4519" y="12146"/>
                  </a:lnTo>
                  <a:lnTo>
                    <a:pt x="4729" y="12397"/>
                  </a:lnTo>
                  <a:lnTo>
                    <a:pt x="4948" y="12627"/>
                  </a:lnTo>
                  <a:lnTo>
                    <a:pt x="5178" y="12847"/>
                  </a:lnTo>
                  <a:lnTo>
                    <a:pt x="5419" y="13066"/>
                  </a:lnTo>
                  <a:lnTo>
                    <a:pt x="5660" y="13276"/>
                  </a:lnTo>
                  <a:lnTo>
                    <a:pt x="5911" y="13474"/>
                  </a:lnTo>
                  <a:lnTo>
                    <a:pt x="6172" y="13652"/>
                  </a:lnTo>
                  <a:lnTo>
                    <a:pt x="6434" y="13830"/>
                  </a:lnTo>
                  <a:lnTo>
                    <a:pt x="6706" y="13997"/>
                  </a:lnTo>
                  <a:lnTo>
                    <a:pt x="6978" y="14154"/>
                  </a:lnTo>
                  <a:lnTo>
                    <a:pt x="7260" y="14290"/>
                  </a:lnTo>
                  <a:lnTo>
                    <a:pt x="7595" y="13977"/>
                  </a:lnTo>
                  <a:lnTo>
                    <a:pt x="7930" y="13673"/>
                  </a:lnTo>
                  <a:lnTo>
                    <a:pt x="8285" y="13391"/>
                  </a:lnTo>
                  <a:lnTo>
                    <a:pt x="8641" y="13108"/>
                  </a:lnTo>
                  <a:lnTo>
                    <a:pt x="9018" y="12847"/>
                  </a:lnTo>
                  <a:lnTo>
                    <a:pt x="9405" y="12606"/>
                  </a:lnTo>
                  <a:lnTo>
                    <a:pt x="9802" y="12365"/>
                  </a:lnTo>
                  <a:lnTo>
                    <a:pt x="10200" y="12146"/>
                  </a:lnTo>
                  <a:lnTo>
                    <a:pt x="10608" y="11947"/>
                  </a:lnTo>
                  <a:lnTo>
                    <a:pt x="11026" y="11748"/>
                  </a:lnTo>
                  <a:lnTo>
                    <a:pt x="11455" y="11570"/>
                  </a:lnTo>
                  <a:lnTo>
                    <a:pt x="11884" y="11403"/>
                  </a:lnTo>
                  <a:lnTo>
                    <a:pt x="12313" y="11257"/>
                  </a:lnTo>
                  <a:lnTo>
                    <a:pt x="12752" y="11110"/>
                  </a:lnTo>
                  <a:lnTo>
                    <a:pt x="13192" y="10985"/>
                  </a:lnTo>
                  <a:lnTo>
                    <a:pt x="13642" y="10880"/>
                  </a:lnTo>
                  <a:lnTo>
                    <a:pt x="13997" y="10796"/>
                  </a:lnTo>
                  <a:lnTo>
                    <a:pt x="14343" y="10723"/>
                  </a:lnTo>
                  <a:lnTo>
                    <a:pt x="14698" y="10660"/>
                  </a:lnTo>
                  <a:lnTo>
                    <a:pt x="15054" y="10598"/>
                  </a:lnTo>
                  <a:lnTo>
                    <a:pt x="15420" y="10545"/>
                  </a:lnTo>
                  <a:lnTo>
                    <a:pt x="15776" y="10503"/>
                  </a:lnTo>
                  <a:lnTo>
                    <a:pt x="16487" y="10430"/>
                  </a:lnTo>
                  <a:lnTo>
                    <a:pt x="17209" y="10378"/>
                  </a:lnTo>
                  <a:lnTo>
                    <a:pt x="17931" y="10346"/>
                  </a:lnTo>
                  <a:lnTo>
                    <a:pt x="18653" y="10336"/>
                  </a:lnTo>
                  <a:lnTo>
                    <a:pt x="19385" y="10346"/>
                  </a:lnTo>
                  <a:lnTo>
                    <a:pt x="19887" y="9855"/>
                  </a:lnTo>
                  <a:lnTo>
                    <a:pt x="20368" y="9374"/>
                  </a:lnTo>
                  <a:lnTo>
                    <a:pt x="20818" y="8903"/>
                  </a:lnTo>
                  <a:lnTo>
                    <a:pt x="21247" y="8432"/>
                  </a:lnTo>
                  <a:lnTo>
                    <a:pt x="21655" y="7972"/>
                  </a:lnTo>
                  <a:lnTo>
                    <a:pt x="22032" y="7543"/>
                  </a:lnTo>
                  <a:lnTo>
                    <a:pt x="22377" y="7124"/>
                  </a:lnTo>
                  <a:lnTo>
                    <a:pt x="22691" y="6737"/>
                  </a:lnTo>
                  <a:lnTo>
                    <a:pt x="23224" y="6057"/>
                  </a:lnTo>
                  <a:lnTo>
                    <a:pt x="23622" y="5524"/>
                  </a:lnTo>
                  <a:lnTo>
                    <a:pt x="23873" y="5189"/>
                  </a:lnTo>
                  <a:lnTo>
                    <a:pt x="23956" y="5064"/>
                  </a:lnTo>
                  <a:lnTo>
                    <a:pt x="23956" y="5064"/>
                  </a:lnTo>
                  <a:lnTo>
                    <a:pt x="23548" y="5294"/>
                  </a:lnTo>
                  <a:lnTo>
                    <a:pt x="23078" y="5566"/>
                  </a:lnTo>
                  <a:lnTo>
                    <a:pt x="22440" y="5900"/>
                  </a:lnTo>
                  <a:lnTo>
                    <a:pt x="21676" y="6298"/>
                  </a:lnTo>
                  <a:lnTo>
                    <a:pt x="21236" y="6507"/>
                  </a:lnTo>
                  <a:lnTo>
                    <a:pt x="20776" y="6737"/>
                  </a:lnTo>
                  <a:lnTo>
                    <a:pt x="20285" y="6957"/>
                  </a:lnTo>
                  <a:lnTo>
                    <a:pt x="19772" y="7187"/>
                  </a:lnTo>
                  <a:lnTo>
                    <a:pt x="19238" y="7417"/>
                  </a:lnTo>
                  <a:lnTo>
                    <a:pt x="18684" y="7637"/>
                  </a:lnTo>
                  <a:lnTo>
                    <a:pt x="18109" y="7857"/>
                  </a:lnTo>
                  <a:lnTo>
                    <a:pt x="17523" y="8076"/>
                  </a:lnTo>
                  <a:lnTo>
                    <a:pt x="16926" y="8275"/>
                  </a:lnTo>
                  <a:lnTo>
                    <a:pt x="16320" y="8474"/>
                  </a:lnTo>
                  <a:lnTo>
                    <a:pt x="15702" y="8652"/>
                  </a:lnTo>
                  <a:lnTo>
                    <a:pt x="15075" y="8819"/>
                  </a:lnTo>
                  <a:lnTo>
                    <a:pt x="14447" y="8966"/>
                  </a:lnTo>
                  <a:lnTo>
                    <a:pt x="13819" y="9091"/>
                  </a:lnTo>
                  <a:lnTo>
                    <a:pt x="13192" y="9196"/>
                  </a:lnTo>
                  <a:lnTo>
                    <a:pt x="12878" y="9238"/>
                  </a:lnTo>
                  <a:lnTo>
                    <a:pt x="12564" y="9269"/>
                  </a:lnTo>
                  <a:lnTo>
                    <a:pt x="12250" y="9300"/>
                  </a:lnTo>
                  <a:lnTo>
                    <a:pt x="11947" y="9321"/>
                  </a:lnTo>
                  <a:lnTo>
                    <a:pt x="11633" y="9332"/>
                  </a:lnTo>
                  <a:lnTo>
                    <a:pt x="11330" y="9342"/>
                  </a:lnTo>
                  <a:lnTo>
                    <a:pt x="11026" y="9342"/>
                  </a:lnTo>
                  <a:lnTo>
                    <a:pt x="10723" y="9332"/>
                  </a:lnTo>
                  <a:lnTo>
                    <a:pt x="10430" y="9311"/>
                  </a:lnTo>
                  <a:lnTo>
                    <a:pt x="10137" y="9290"/>
                  </a:lnTo>
                  <a:lnTo>
                    <a:pt x="9844" y="9248"/>
                  </a:lnTo>
                  <a:lnTo>
                    <a:pt x="9551" y="9206"/>
                  </a:lnTo>
                  <a:lnTo>
                    <a:pt x="9269" y="9143"/>
                  </a:lnTo>
                  <a:lnTo>
                    <a:pt x="8997" y="9081"/>
                  </a:lnTo>
                  <a:lnTo>
                    <a:pt x="8714" y="9007"/>
                  </a:lnTo>
                  <a:lnTo>
                    <a:pt x="8453" y="8924"/>
                  </a:lnTo>
                  <a:lnTo>
                    <a:pt x="8181" y="8830"/>
                  </a:lnTo>
                  <a:lnTo>
                    <a:pt x="7919" y="8735"/>
                  </a:lnTo>
                  <a:lnTo>
                    <a:pt x="7658" y="8631"/>
                  </a:lnTo>
                  <a:lnTo>
                    <a:pt x="7407" y="8516"/>
                  </a:lnTo>
                  <a:lnTo>
                    <a:pt x="7156" y="8390"/>
                  </a:lnTo>
                  <a:lnTo>
                    <a:pt x="6915" y="8265"/>
                  </a:lnTo>
                  <a:lnTo>
                    <a:pt x="6674" y="8129"/>
                  </a:lnTo>
                  <a:lnTo>
                    <a:pt x="6434" y="7982"/>
                  </a:lnTo>
                  <a:lnTo>
                    <a:pt x="6204" y="7836"/>
                  </a:lnTo>
                  <a:lnTo>
                    <a:pt x="5974" y="7689"/>
                  </a:lnTo>
                  <a:lnTo>
                    <a:pt x="5743" y="7532"/>
                  </a:lnTo>
                  <a:lnTo>
                    <a:pt x="5524" y="7365"/>
                  </a:lnTo>
                  <a:lnTo>
                    <a:pt x="5105" y="7030"/>
                  </a:lnTo>
                  <a:lnTo>
                    <a:pt x="4687" y="6675"/>
                  </a:lnTo>
                  <a:lnTo>
                    <a:pt x="4300" y="6308"/>
                  </a:lnTo>
                  <a:lnTo>
                    <a:pt x="3913" y="5932"/>
                  </a:lnTo>
                  <a:lnTo>
                    <a:pt x="3557" y="5545"/>
                  </a:lnTo>
                  <a:lnTo>
                    <a:pt x="3212" y="5158"/>
                  </a:lnTo>
                  <a:lnTo>
                    <a:pt x="2887" y="4771"/>
                  </a:lnTo>
                  <a:lnTo>
                    <a:pt x="2574" y="4373"/>
                  </a:lnTo>
                  <a:lnTo>
                    <a:pt x="2291" y="3976"/>
                  </a:lnTo>
                  <a:lnTo>
                    <a:pt x="2009" y="3588"/>
                  </a:lnTo>
                  <a:lnTo>
                    <a:pt x="1758" y="3212"/>
                  </a:lnTo>
                  <a:lnTo>
                    <a:pt x="1517" y="2835"/>
                  </a:lnTo>
                  <a:lnTo>
                    <a:pt x="1297" y="2480"/>
                  </a:lnTo>
                  <a:lnTo>
                    <a:pt x="1088" y="2134"/>
                  </a:lnTo>
                  <a:lnTo>
                    <a:pt x="900" y="1810"/>
                  </a:lnTo>
                  <a:lnTo>
                    <a:pt x="576" y="1214"/>
                  </a:lnTo>
                  <a:lnTo>
                    <a:pt x="324" y="712"/>
                  </a:lnTo>
                  <a:lnTo>
                    <a:pt x="147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5;p28">
              <a:extLst>
                <a:ext uri="{FF2B5EF4-FFF2-40B4-BE49-F238E27FC236}">
                  <a16:creationId xmlns:a16="http://schemas.microsoft.com/office/drawing/2014/main" id="{D04E474E-06A2-EF93-89E3-9FA6771540A0}"/>
                </a:ext>
              </a:extLst>
            </p:cNvPr>
            <p:cNvSpPr/>
            <p:nvPr/>
          </p:nvSpPr>
          <p:spPr>
            <a:xfrm>
              <a:off x="3727875" y="912075"/>
              <a:ext cx="417675" cy="196700"/>
            </a:xfrm>
            <a:custGeom>
              <a:avLst/>
              <a:gdLst/>
              <a:ahLst/>
              <a:cxnLst/>
              <a:rect l="l" t="t" r="r" b="b"/>
              <a:pathLst>
                <a:path w="16707" h="7868" extrusionOk="0">
                  <a:moveTo>
                    <a:pt x="11853" y="1"/>
                  </a:moveTo>
                  <a:lnTo>
                    <a:pt x="11539" y="22"/>
                  </a:lnTo>
                  <a:lnTo>
                    <a:pt x="11225" y="43"/>
                  </a:lnTo>
                  <a:lnTo>
                    <a:pt x="10911" y="64"/>
                  </a:lnTo>
                  <a:lnTo>
                    <a:pt x="10597" y="105"/>
                  </a:lnTo>
                  <a:lnTo>
                    <a:pt x="10294" y="147"/>
                  </a:lnTo>
                  <a:lnTo>
                    <a:pt x="9980" y="189"/>
                  </a:lnTo>
                  <a:lnTo>
                    <a:pt x="9677" y="252"/>
                  </a:lnTo>
                  <a:lnTo>
                    <a:pt x="9363" y="315"/>
                  </a:lnTo>
                  <a:lnTo>
                    <a:pt x="9060" y="377"/>
                  </a:lnTo>
                  <a:lnTo>
                    <a:pt x="8756" y="461"/>
                  </a:lnTo>
                  <a:lnTo>
                    <a:pt x="8453" y="545"/>
                  </a:lnTo>
                  <a:lnTo>
                    <a:pt x="8149" y="628"/>
                  </a:lnTo>
                  <a:lnTo>
                    <a:pt x="7857" y="733"/>
                  </a:lnTo>
                  <a:lnTo>
                    <a:pt x="7553" y="838"/>
                  </a:lnTo>
                  <a:lnTo>
                    <a:pt x="7260" y="953"/>
                  </a:lnTo>
                  <a:lnTo>
                    <a:pt x="6967" y="1068"/>
                  </a:lnTo>
                  <a:lnTo>
                    <a:pt x="6685" y="1193"/>
                  </a:lnTo>
                  <a:lnTo>
                    <a:pt x="6392" y="1329"/>
                  </a:lnTo>
                  <a:lnTo>
                    <a:pt x="6110" y="1465"/>
                  </a:lnTo>
                  <a:lnTo>
                    <a:pt x="5838" y="1612"/>
                  </a:lnTo>
                  <a:lnTo>
                    <a:pt x="5566" y="1758"/>
                  </a:lnTo>
                  <a:lnTo>
                    <a:pt x="5294" y="1926"/>
                  </a:lnTo>
                  <a:lnTo>
                    <a:pt x="5022" y="2083"/>
                  </a:lnTo>
                  <a:lnTo>
                    <a:pt x="4760" y="2260"/>
                  </a:lnTo>
                  <a:lnTo>
                    <a:pt x="4499" y="2428"/>
                  </a:lnTo>
                  <a:lnTo>
                    <a:pt x="4247" y="2616"/>
                  </a:lnTo>
                  <a:lnTo>
                    <a:pt x="3996" y="2804"/>
                  </a:lnTo>
                  <a:lnTo>
                    <a:pt x="3745" y="2993"/>
                  </a:lnTo>
                  <a:lnTo>
                    <a:pt x="3505" y="3191"/>
                  </a:lnTo>
                  <a:lnTo>
                    <a:pt x="3264" y="3401"/>
                  </a:lnTo>
                  <a:lnTo>
                    <a:pt x="3034" y="3610"/>
                  </a:lnTo>
                  <a:lnTo>
                    <a:pt x="2804" y="3819"/>
                  </a:lnTo>
                  <a:lnTo>
                    <a:pt x="2584" y="4039"/>
                  </a:lnTo>
                  <a:lnTo>
                    <a:pt x="2375" y="4269"/>
                  </a:lnTo>
                  <a:lnTo>
                    <a:pt x="2155" y="4499"/>
                  </a:lnTo>
                  <a:lnTo>
                    <a:pt x="1956" y="4729"/>
                  </a:lnTo>
                  <a:lnTo>
                    <a:pt x="1758" y="4970"/>
                  </a:lnTo>
                  <a:lnTo>
                    <a:pt x="1559" y="5210"/>
                  </a:lnTo>
                  <a:lnTo>
                    <a:pt x="1371" y="5462"/>
                  </a:lnTo>
                  <a:lnTo>
                    <a:pt x="1193" y="5713"/>
                  </a:lnTo>
                  <a:lnTo>
                    <a:pt x="848" y="6236"/>
                  </a:lnTo>
                  <a:lnTo>
                    <a:pt x="534" y="6759"/>
                  </a:lnTo>
                  <a:lnTo>
                    <a:pt x="251" y="7313"/>
                  </a:lnTo>
                  <a:lnTo>
                    <a:pt x="0" y="7868"/>
                  </a:lnTo>
                  <a:lnTo>
                    <a:pt x="377" y="7386"/>
                  </a:lnTo>
                  <a:lnTo>
                    <a:pt x="764" y="6916"/>
                  </a:lnTo>
                  <a:lnTo>
                    <a:pt x="1151" y="6455"/>
                  </a:lnTo>
                  <a:lnTo>
                    <a:pt x="1559" y="6016"/>
                  </a:lnTo>
                  <a:lnTo>
                    <a:pt x="1977" y="5587"/>
                  </a:lnTo>
                  <a:lnTo>
                    <a:pt x="2417" y="5179"/>
                  </a:lnTo>
                  <a:lnTo>
                    <a:pt x="2856" y="4782"/>
                  </a:lnTo>
                  <a:lnTo>
                    <a:pt x="3316" y="4394"/>
                  </a:lnTo>
                  <a:lnTo>
                    <a:pt x="3787" y="4028"/>
                  </a:lnTo>
                  <a:lnTo>
                    <a:pt x="4258" y="3683"/>
                  </a:lnTo>
                  <a:lnTo>
                    <a:pt x="4750" y="3348"/>
                  </a:lnTo>
                  <a:lnTo>
                    <a:pt x="5252" y="3035"/>
                  </a:lnTo>
                  <a:lnTo>
                    <a:pt x="5764" y="2742"/>
                  </a:lnTo>
                  <a:lnTo>
                    <a:pt x="6277" y="2459"/>
                  </a:lnTo>
                  <a:lnTo>
                    <a:pt x="6810" y="2198"/>
                  </a:lnTo>
                  <a:lnTo>
                    <a:pt x="7344" y="1957"/>
                  </a:lnTo>
                  <a:lnTo>
                    <a:pt x="7898" y="1737"/>
                  </a:lnTo>
                  <a:lnTo>
                    <a:pt x="8453" y="1539"/>
                  </a:lnTo>
                  <a:lnTo>
                    <a:pt x="9007" y="1361"/>
                  </a:lnTo>
                  <a:lnTo>
                    <a:pt x="9583" y="1204"/>
                  </a:lnTo>
                  <a:lnTo>
                    <a:pt x="10148" y="1068"/>
                  </a:lnTo>
                  <a:lnTo>
                    <a:pt x="10733" y="942"/>
                  </a:lnTo>
                  <a:lnTo>
                    <a:pt x="11319" y="848"/>
                  </a:lnTo>
                  <a:lnTo>
                    <a:pt x="11905" y="764"/>
                  </a:lnTo>
                  <a:lnTo>
                    <a:pt x="12491" y="702"/>
                  </a:lnTo>
                  <a:lnTo>
                    <a:pt x="13087" y="660"/>
                  </a:lnTo>
                  <a:lnTo>
                    <a:pt x="13683" y="639"/>
                  </a:lnTo>
                  <a:lnTo>
                    <a:pt x="14290" y="639"/>
                  </a:lnTo>
                  <a:lnTo>
                    <a:pt x="14887" y="649"/>
                  </a:lnTo>
                  <a:lnTo>
                    <a:pt x="15493" y="691"/>
                  </a:lnTo>
                  <a:lnTo>
                    <a:pt x="16100" y="743"/>
                  </a:lnTo>
                  <a:lnTo>
                    <a:pt x="16707" y="817"/>
                  </a:lnTo>
                  <a:lnTo>
                    <a:pt x="16131" y="597"/>
                  </a:lnTo>
                  <a:lnTo>
                    <a:pt x="15535" y="430"/>
                  </a:lnTo>
                  <a:lnTo>
                    <a:pt x="14939" y="283"/>
                  </a:lnTo>
                  <a:lnTo>
                    <a:pt x="14332" y="168"/>
                  </a:lnTo>
                  <a:lnTo>
                    <a:pt x="14018" y="116"/>
                  </a:lnTo>
                  <a:lnTo>
                    <a:pt x="13715" y="84"/>
                  </a:lnTo>
                  <a:lnTo>
                    <a:pt x="13401" y="53"/>
                  </a:lnTo>
                  <a:lnTo>
                    <a:pt x="13098" y="22"/>
                  </a:lnTo>
                  <a:lnTo>
                    <a:pt x="12784" y="11"/>
                  </a:lnTo>
                  <a:lnTo>
                    <a:pt x="12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16;p28">
              <a:extLst>
                <a:ext uri="{FF2B5EF4-FFF2-40B4-BE49-F238E27FC236}">
                  <a16:creationId xmlns:a16="http://schemas.microsoft.com/office/drawing/2014/main" id="{3D684B15-FF41-73CF-71FA-B1B112683C86}"/>
                </a:ext>
              </a:extLst>
            </p:cNvPr>
            <p:cNvSpPr/>
            <p:nvPr/>
          </p:nvSpPr>
          <p:spPr>
            <a:xfrm>
              <a:off x="4499650" y="969350"/>
              <a:ext cx="345775" cy="315450"/>
            </a:xfrm>
            <a:custGeom>
              <a:avLst/>
              <a:gdLst/>
              <a:ahLst/>
              <a:cxnLst/>
              <a:rect l="l" t="t" r="r" b="b"/>
              <a:pathLst>
                <a:path w="13831" h="12618" extrusionOk="0">
                  <a:moveTo>
                    <a:pt x="638" y="1"/>
                  </a:moveTo>
                  <a:lnTo>
                    <a:pt x="0" y="22"/>
                  </a:lnTo>
                  <a:lnTo>
                    <a:pt x="618" y="147"/>
                  </a:lnTo>
                  <a:lnTo>
                    <a:pt x="1235" y="283"/>
                  </a:lnTo>
                  <a:lnTo>
                    <a:pt x="1842" y="440"/>
                  </a:lnTo>
                  <a:lnTo>
                    <a:pt x="2448" y="618"/>
                  </a:lnTo>
                  <a:lnTo>
                    <a:pt x="3034" y="806"/>
                  </a:lnTo>
                  <a:lnTo>
                    <a:pt x="3620" y="1026"/>
                  </a:lnTo>
                  <a:lnTo>
                    <a:pt x="4195" y="1256"/>
                  </a:lnTo>
                  <a:lnTo>
                    <a:pt x="4760" y="1518"/>
                  </a:lnTo>
                  <a:lnTo>
                    <a:pt x="5304" y="1790"/>
                  </a:lnTo>
                  <a:lnTo>
                    <a:pt x="5848" y="2072"/>
                  </a:lnTo>
                  <a:lnTo>
                    <a:pt x="6382" y="2386"/>
                  </a:lnTo>
                  <a:lnTo>
                    <a:pt x="6894" y="2721"/>
                  </a:lnTo>
                  <a:lnTo>
                    <a:pt x="7396" y="3066"/>
                  </a:lnTo>
                  <a:lnTo>
                    <a:pt x="7888" y="3432"/>
                  </a:lnTo>
                  <a:lnTo>
                    <a:pt x="8369" y="3819"/>
                  </a:lnTo>
                  <a:lnTo>
                    <a:pt x="8830" y="4217"/>
                  </a:lnTo>
                  <a:lnTo>
                    <a:pt x="9269" y="4635"/>
                  </a:lnTo>
                  <a:lnTo>
                    <a:pt x="9698" y="5074"/>
                  </a:lnTo>
                  <a:lnTo>
                    <a:pt x="10106" y="5524"/>
                  </a:lnTo>
                  <a:lnTo>
                    <a:pt x="10503" y="5995"/>
                  </a:lnTo>
                  <a:lnTo>
                    <a:pt x="10880" y="6487"/>
                  </a:lnTo>
                  <a:lnTo>
                    <a:pt x="11236" y="6978"/>
                  </a:lnTo>
                  <a:lnTo>
                    <a:pt x="11581" y="7491"/>
                  </a:lnTo>
                  <a:lnTo>
                    <a:pt x="11905" y="8014"/>
                  </a:lnTo>
                  <a:lnTo>
                    <a:pt x="12209" y="8558"/>
                  </a:lnTo>
                  <a:lnTo>
                    <a:pt x="12491" y="9102"/>
                  </a:lnTo>
                  <a:lnTo>
                    <a:pt x="12763" y="9667"/>
                  </a:lnTo>
                  <a:lnTo>
                    <a:pt x="13014" y="10232"/>
                  </a:lnTo>
                  <a:lnTo>
                    <a:pt x="13244" y="10818"/>
                  </a:lnTo>
                  <a:lnTo>
                    <a:pt x="13454" y="11404"/>
                  </a:lnTo>
                  <a:lnTo>
                    <a:pt x="13652" y="12000"/>
                  </a:lnTo>
                  <a:lnTo>
                    <a:pt x="13830" y="12617"/>
                  </a:lnTo>
                  <a:lnTo>
                    <a:pt x="13788" y="11979"/>
                  </a:lnTo>
                  <a:lnTo>
                    <a:pt x="13715" y="11341"/>
                  </a:lnTo>
                  <a:lnTo>
                    <a:pt x="13610" y="10713"/>
                  </a:lnTo>
                  <a:lnTo>
                    <a:pt x="13464" y="10085"/>
                  </a:lnTo>
                  <a:lnTo>
                    <a:pt x="13380" y="9772"/>
                  </a:lnTo>
                  <a:lnTo>
                    <a:pt x="13286" y="9458"/>
                  </a:lnTo>
                  <a:lnTo>
                    <a:pt x="13192" y="9154"/>
                  </a:lnTo>
                  <a:lnTo>
                    <a:pt x="13077" y="8851"/>
                  </a:lnTo>
                  <a:lnTo>
                    <a:pt x="12962" y="8548"/>
                  </a:lnTo>
                  <a:lnTo>
                    <a:pt x="12836" y="8244"/>
                  </a:lnTo>
                  <a:lnTo>
                    <a:pt x="12711" y="7951"/>
                  </a:lnTo>
                  <a:lnTo>
                    <a:pt x="12575" y="7658"/>
                  </a:lnTo>
                  <a:lnTo>
                    <a:pt x="12428" y="7365"/>
                  </a:lnTo>
                  <a:lnTo>
                    <a:pt x="12282" y="7083"/>
                  </a:lnTo>
                  <a:lnTo>
                    <a:pt x="12125" y="6801"/>
                  </a:lnTo>
                  <a:lnTo>
                    <a:pt x="11958" y="6518"/>
                  </a:lnTo>
                  <a:lnTo>
                    <a:pt x="11780" y="6236"/>
                  </a:lnTo>
                  <a:lnTo>
                    <a:pt x="11602" y="5964"/>
                  </a:lnTo>
                  <a:lnTo>
                    <a:pt x="11424" y="5702"/>
                  </a:lnTo>
                  <a:lnTo>
                    <a:pt x="11225" y="5441"/>
                  </a:lnTo>
                  <a:lnTo>
                    <a:pt x="11027" y="5179"/>
                  </a:lnTo>
                  <a:lnTo>
                    <a:pt x="10828" y="4918"/>
                  </a:lnTo>
                  <a:lnTo>
                    <a:pt x="10619" y="4666"/>
                  </a:lnTo>
                  <a:lnTo>
                    <a:pt x="10399" y="4426"/>
                  </a:lnTo>
                  <a:lnTo>
                    <a:pt x="10179" y="4185"/>
                  </a:lnTo>
                  <a:lnTo>
                    <a:pt x="9949" y="3955"/>
                  </a:lnTo>
                  <a:lnTo>
                    <a:pt x="9719" y="3725"/>
                  </a:lnTo>
                  <a:lnTo>
                    <a:pt x="9478" y="3505"/>
                  </a:lnTo>
                  <a:lnTo>
                    <a:pt x="9238" y="3286"/>
                  </a:lnTo>
                  <a:lnTo>
                    <a:pt x="8987" y="3076"/>
                  </a:lnTo>
                  <a:lnTo>
                    <a:pt x="8735" y="2867"/>
                  </a:lnTo>
                  <a:lnTo>
                    <a:pt x="8474" y="2668"/>
                  </a:lnTo>
                  <a:lnTo>
                    <a:pt x="8212" y="2480"/>
                  </a:lnTo>
                  <a:lnTo>
                    <a:pt x="7940" y="2292"/>
                  </a:lnTo>
                  <a:lnTo>
                    <a:pt x="7668" y="2114"/>
                  </a:lnTo>
                  <a:lnTo>
                    <a:pt x="7386" y="1936"/>
                  </a:lnTo>
                  <a:lnTo>
                    <a:pt x="7114" y="1779"/>
                  </a:lnTo>
                  <a:lnTo>
                    <a:pt x="6821" y="1612"/>
                  </a:lnTo>
                  <a:lnTo>
                    <a:pt x="6539" y="1465"/>
                  </a:lnTo>
                  <a:lnTo>
                    <a:pt x="6246" y="1319"/>
                  </a:lnTo>
                  <a:lnTo>
                    <a:pt x="5953" y="1183"/>
                  </a:lnTo>
                  <a:lnTo>
                    <a:pt x="5649" y="1047"/>
                  </a:lnTo>
                  <a:lnTo>
                    <a:pt x="5357" y="921"/>
                  </a:lnTo>
                  <a:lnTo>
                    <a:pt x="5053" y="806"/>
                  </a:lnTo>
                  <a:lnTo>
                    <a:pt x="4750" y="702"/>
                  </a:lnTo>
                  <a:lnTo>
                    <a:pt x="4436" y="597"/>
                  </a:lnTo>
                  <a:lnTo>
                    <a:pt x="4122" y="503"/>
                  </a:lnTo>
                  <a:lnTo>
                    <a:pt x="3819" y="419"/>
                  </a:lnTo>
                  <a:lnTo>
                    <a:pt x="3505" y="336"/>
                  </a:lnTo>
                  <a:lnTo>
                    <a:pt x="3191" y="273"/>
                  </a:lnTo>
                  <a:lnTo>
                    <a:pt x="2867" y="210"/>
                  </a:lnTo>
                  <a:lnTo>
                    <a:pt x="2553" y="147"/>
                  </a:lnTo>
                  <a:lnTo>
                    <a:pt x="1915" y="64"/>
                  </a:lnTo>
                  <a:lnTo>
                    <a:pt x="1277" y="22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17;p28">
              <a:extLst>
                <a:ext uri="{FF2B5EF4-FFF2-40B4-BE49-F238E27FC236}">
                  <a16:creationId xmlns:a16="http://schemas.microsoft.com/office/drawing/2014/main" id="{17A5E382-3DF0-0685-5E1E-3101D7096278}"/>
                </a:ext>
              </a:extLst>
            </p:cNvPr>
            <p:cNvSpPr/>
            <p:nvPr/>
          </p:nvSpPr>
          <p:spPr>
            <a:xfrm>
              <a:off x="5048075" y="1514900"/>
              <a:ext cx="302875" cy="395725"/>
            </a:xfrm>
            <a:custGeom>
              <a:avLst/>
              <a:gdLst/>
              <a:ahLst/>
              <a:cxnLst/>
              <a:rect l="l" t="t" r="r" b="b"/>
              <a:pathLst>
                <a:path w="12115" h="15829" extrusionOk="0">
                  <a:moveTo>
                    <a:pt x="7951" y="1"/>
                  </a:moveTo>
                  <a:lnTo>
                    <a:pt x="7679" y="22"/>
                  </a:lnTo>
                  <a:lnTo>
                    <a:pt x="7533" y="32"/>
                  </a:lnTo>
                  <a:lnTo>
                    <a:pt x="7397" y="53"/>
                  </a:lnTo>
                  <a:lnTo>
                    <a:pt x="7125" y="85"/>
                  </a:lnTo>
                  <a:lnTo>
                    <a:pt x="6853" y="147"/>
                  </a:lnTo>
                  <a:lnTo>
                    <a:pt x="6591" y="221"/>
                  </a:lnTo>
                  <a:lnTo>
                    <a:pt x="6330" y="304"/>
                  </a:lnTo>
                  <a:lnTo>
                    <a:pt x="6068" y="399"/>
                  </a:lnTo>
                  <a:lnTo>
                    <a:pt x="5817" y="503"/>
                  </a:lnTo>
                  <a:lnTo>
                    <a:pt x="5566" y="629"/>
                  </a:lnTo>
                  <a:lnTo>
                    <a:pt x="5325" y="754"/>
                  </a:lnTo>
                  <a:lnTo>
                    <a:pt x="5085" y="890"/>
                  </a:lnTo>
                  <a:lnTo>
                    <a:pt x="4855" y="1037"/>
                  </a:lnTo>
                  <a:lnTo>
                    <a:pt x="4740" y="1120"/>
                  </a:lnTo>
                  <a:lnTo>
                    <a:pt x="4624" y="1194"/>
                  </a:lnTo>
                  <a:lnTo>
                    <a:pt x="4520" y="1277"/>
                  </a:lnTo>
                  <a:lnTo>
                    <a:pt x="4405" y="1361"/>
                  </a:lnTo>
                  <a:lnTo>
                    <a:pt x="4196" y="1528"/>
                  </a:lnTo>
                  <a:lnTo>
                    <a:pt x="3986" y="1717"/>
                  </a:lnTo>
                  <a:lnTo>
                    <a:pt x="3788" y="1894"/>
                  </a:lnTo>
                  <a:lnTo>
                    <a:pt x="3599" y="2093"/>
                  </a:lnTo>
                  <a:lnTo>
                    <a:pt x="3411" y="2292"/>
                  </a:lnTo>
                  <a:lnTo>
                    <a:pt x="3223" y="2491"/>
                  </a:lnTo>
                  <a:lnTo>
                    <a:pt x="3055" y="2700"/>
                  </a:lnTo>
                  <a:lnTo>
                    <a:pt x="2888" y="2920"/>
                  </a:lnTo>
                  <a:lnTo>
                    <a:pt x="2721" y="3139"/>
                  </a:lnTo>
                  <a:lnTo>
                    <a:pt x="2417" y="3579"/>
                  </a:lnTo>
                  <a:lnTo>
                    <a:pt x="2135" y="4039"/>
                  </a:lnTo>
                  <a:lnTo>
                    <a:pt x="1873" y="4510"/>
                  </a:lnTo>
                  <a:lnTo>
                    <a:pt x="1633" y="4991"/>
                  </a:lnTo>
                  <a:lnTo>
                    <a:pt x="1402" y="5472"/>
                  </a:lnTo>
                  <a:lnTo>
                    <a:pt x="1193" y="5953"/>
                  </a:lnTo>
                  <a:lnTo>
                    <a:pt x="984" y="6445"/>
                  </a:lnTo>
                  <a:lnTo>
                    <a:pt x="796" y="6926"/>
                  </a:lnTo>
                  <a:lnTo>
                    <a:pt x="419" y="7910"/>
                  </a:lnTo>
                  <a:lnTo>
                    <a:pt x="1" y="9060"/>
                  </a:lnTo>
                  <a:lnTo>
                    <a:pt x="1089" y="8506"/>
                  </a:lnTo>
                  <a:lnTo>
                    <a:pt x="1287" y="8422"/>
                  </a:lnTo>
                  <a:lnTo>
                    <a:pt x="1476" y="8349"/>
                  </a:lnTo>
                  <a:lnTo>
                    <a:pt x="1685" y="8286"/>
                  </a:lnTo>
                  <a:lnTo>
                    <a:pt x="1894" y="8234"/>
                  </a:lnTo>
                  <a:lnTo>
                    <a:pt x="2103" y="8203"/>
                  </a:lnTo>
                  <a:lnTo>
                    <a:pt x="2313" y="8182"/>
                  </a:lnTo>
                  <a:lnTo>
                    <a:pt x="2532" y="8171"/>
                  </a:lnTo>
                  <a:lnTo>
                    <a:pt x="2741" y="8171"/>
                  </a:lnTo>
                  <a:lnTo>
                    <a:pt x="2961" y="8192"/>
                  </a:lnTo>
                  <a:lnTo>
                    <a:pt x="3170" y="8224"/>
                  </a:lnTo>
                  <a:lnTo>
                    <a:pt x="3390" y="8255"/>
                  </a:lnTo>
                  <a:lnTo>
                    <a:pt x="3599" y="8307"/>
                  </a:lnTo>
                  <a:lnTo>
                    <a:pt x="3808" y="8380"/>
                  </a:lnTo>
                  <a:lnTo>
                    <a:pt x="4007" y="8454"/>
                  </a:lnTo>
                  <a:lnTo>
                    <a:pt x="4206" y="8537"/>
                  </a:lnTo>
                  <a:lnTo>
                    <a:pt x="4405" y="8632"/>
                  </a:lnTo>
                  <a:lnTo>
                    <a:pt x="4593" y="8747"/>
                  </a:lnTo>
                  <a:lnTo>
                    <a:pt x="4771" y="8862"/>
                  </a:lnTo>
                  <a:lnTo>
                    <a:pt x="4938" y="8998"/>
                  </a:lnTo>
                  <a:lnTo>
                    <a:pt x="5106" y="9134"/>
                  </a:lnTo>
                  <a:lnTo>
                    <a:pt x="5263" y="9291"/>
                  </a:lnTo>
                  <a:lnTo>
                    <a:pt x="5399" y="9448"/>
                  </a:lnTo>
                  <a:lnTo>
                    <a:pt x="5535" y="9615"/>
                  </a:lnTo>
                  <a:lnTo>
                    <a:pt x="5650" y="9793"/>
                  </a:lnTo>
                  <a:lnTo>
                    <a:pt x="5754" y="9981"/>
                  </a:lnTo>
                  <a:lnTo>
                    <a:pt x="5848" y="10169"/>
                  </a:lnTo>
                  <a:lnTo>
                    <a:pt x="5932" y="10379"/>
                  </a:lnTo>
                  <a:lnTo>
                    <a:pt x="6005" y="10577"/>
                  </a:lnTo>
                  <a:lnTo>
                    <a:pt x="6058" y="10797"/>
                  </a:lnTo>
                  <a:lnTo>
                    <a:pt x="6110" y="11006"/>
                  </a:lnTo>
                  <a:lnTo>
                    <a:pt x="6120" y="11121"/>
                  </a:lnTo>
                  <a:lnTo>
                    <a:pt x="6131" y="11226"/>
                  </a:lnTo>
                  <a:lnTo>
                    <a:pt x="6152" y="11446"/>
                  </a:lnTo>
                  <a:lnTo>
                    <a:pt x="6162" y="11665"/>
                  </a:lnTo>
                  <a:lnTo>
                    <a:pt x="6152" y="11895"/>
                  </a:lnTo>
                  <a:lnTo>
                    <a:pt x="6131" y="12115"/>
                  </a:lnTo>
                  <a:lnTo>
                    <a:pt x="6100" y="12335"/>
                  </a:lnTo>
                  <a:lnTo>
                    <a:pt x="6058" y="12555"/>
                  </a:lnTo>
                  <a:lnTo>
                    <a:pt x="5995" y="12774"/>
                  </a:lnTo>
                  <a:lnTo>
                    <a:pt x="5922" y="12994"/>
                  </a:lnTo>
                  <a:lnTo>
                    <a:pt x="5848" y="13203"/>
                  </a:lnTo>
                  <a:lnTo>
                    <a:pt x="5754" y="13402"/>
                  </a:lnTo>
                  <a:lnTo>
                    <a:pt x="5639" y="13601"/>
                  </a:lnTo>
                  <a:lnTo>
                    <a:pt x="5524" y="13799"/>
                  </a:lnTo>
                  <a:lnTo>
                    <a:pt x="5399" y="13977"/>
                  </a:lnTo>
                  <a:lnTo>
                    <a:pt x="5252" y="14155"/>
                  </a:lnTo>
                  <a:lnTo>
                    <a:pt x="5095" y="14322"/>
                  </a:lnTo>
                  <a:lnTo>
                    <a:pt x="4938" y="14479"/>
                  </a:lnTo>
                  <a:lnTo>
                    <a:pt x="4760" y="14626"/>
                  </a:lnTo>
                  <a:lnTo>
                    <a:pt x="4572" y="14762"/>
                  </a:lnTo>
                  <a:lnTo>
                    <a:pt x="4373" y="14887"/>
                  </a:lnTo>
                  <a:lnTo>
                    <a:pt x="4175" y="15002"/>
                  </a:lnTo>
                  <a:lnTo>
                    <a:pt x="3965" y="15107"/>
                  </a:lnTo>
                  <a:lnTo>
                    <a:pt x="3746" y="15201"/>
                  </a:lnTo>
                  <a:lnTo>
                    <a:pt x="3526" y="15295"/>
                  </a:lnTo>
                  <a:lnTo>
                    <a:pt x="3306" y="15379"/>
                  </a:lnTo>
                  <a:lnTo>
                    <a:pt x="3076" y="15452"/>
                  </a:lnTo>
                  <a:lnTo>
                    <a:pt x="2846" y="15515"/>
                  </a:lnTo>
                  <a:lnTo>
                    <a:pt x="2616" y="15567"/>
                  </a:lnTo>
                  <a:lnTo>
                    <a:pt x="2135" y="15672"/>
                  </a:lnTo>
                  <a:lnTo>
                    <a:pt x="1653" y="15756"/>
                  </a:lnTo>
                  <a:lnTo>
                    <a:pt x="1172" y="15818"/>
                  </a:lnTo>
                  <a:lnTo>
                    <a:pt x="1664" y="15829"/>
                  </a:lnTo>
                  <a:lnTo>
                    <a:pt x="2156" y="15808"/>
                  </a:lnTo>
                  <a:lnTo>
                    <a:pt x="2396" y="15798"/>
                  </a:lnTo>
                  <a:lnTo>
                    <a:pt x="2647" y="15777"/>
                  </a:lnTo>
                  <a:lnTo>
                    <a:pt x="2888" y="15745"/>
                  </a:lnTo>
                  <a:lnTo>
                    <a:pt x="3139" y="15703"/>
                  </a:lnTo>
                  <a:lnTo>
                    <a:pt x="3380" y="15651"/>
                  </a:lnTo>
                  <a:lnTo>
                    <a:pt x="3631" y="15599"/>
                  </a:lnTo>
                  <a:lnTo>
                    <a:pt x="3871" y="15526"/>
                  </a:lnTo>
                  <a:lnTo>
                    <a:pt x="4112" y="15452"/>
                  </a:lnTo>
                  <a:lnTo>
                    <a:pt x="4342" y="15358"/>
                  </a:lnTo>
                  <a:lnTo>
                    <a:pt x="4572" y="15254"/>
                  </a:lnTo>
                  <a:lnTo>
                    <a:pt x="4802" y="15138"/>
                  </a:lnTo>
                  <a:lnTo>
                    <a:pt x="5022" y="15002"/>
                  </a:lnTo>
                  <a:lnTo>
                    <a:pt x="5242" y="14856"/>
                  </a:lnTo>
                  <a:lnTo>
                    <a:pt x="5346" y="14783"/>
                  </a:lnTo>
                  <a:lnTo>
                    <a:pt x="5440" y="14699"/>
                  </a:lnTo>
                  <a:lnTo>
                    <a:pt x="5545" y="14605"/>
                  </a:lnTo>
                  <a:lnTo>
                    <a:pt x="5639" y="14521"/>
                  </a:lnTo>
                  <a:lnTo>
                    <a:pt x="5733" y="14427"/>
                  </a:lnTo>
                  <a:lnTo>
                    <a:pt x="5817" y="14333"/>
                  </a:lnTo>
                  <a:lnTo>
                    <a:pt x="5984" y="14134"/>
                  </a:lnTo>
                  <a:lnTo>
                    <a:pt x="6141" y="13915"/>
                  </a:lnTo>
                  <a:lnTo>
                    <a:pt x="6277" y="13695"/>
                  </a:lnTo>
                  <a:lnTo>
                    <a:pt x="6413" y="13465"/>
                  </a:lnTo>
                  <a:lnTo>
                    <a:pt x="6518" y="13224"/>
                  </a:lnTo>
                  <a:lnTo>
                    <a:pt x="6623" y="12983"/>
                  </a:lnTo>
                  <a:lnTo>
                    <a:pt x="6706" y="12732"/>
                  </a:lnTo>
                  <a:lnTo>
                    <a:pt x="6769" y="12481"/>
                  </a:lnTo>
                  <a:lnTo>
                    <a:pt x="6832" y="12220"/>
                  </a:lnTo>
                  <a:lnTo>
                    <a:pt x="6874" y="11958"/>
                  </a:lnTo>
                  <a:lnTo>
                    <a:pt x="6895" y="11697"/>
                  </a:lnTo>
                  <a:lnTo>
                    <a:pt x="6905" y="11435"/>
                  </a:lnTo>
                  <a:lnTo>
                    <a:pt x="6905" y="11299"/>
                  </a:lnTo>
                  <a:lnTo>
                    <a:pt x="6895" y="11163"/>
                  </a:lnTo>
                  <a:lnTo>
                    <a:pt x="6884" y="11038"/>
                  </a:lnTo>
                  <a:lnTo>
                    <a:pt x="6874" y="10902"/>
                  </a:lnTo>
                  <a:lnTo>
                    <a:pt x="6832" y="10630"/>
                  </a:lnTo>
                  <a:lnTo>
                    <a:pt x="6779" y="10368"/>
                  </a:lnTo>
                  <a:lnTo>
                    <a:pt x="6706" y="10107"/>
                  </a:lnTo>
                  <a:lnTo>
                    <a:pt x="6612" y="9856"/>
                  </a:lnTo>
                  <a:lnTo>
                    <a:pt x="6508" y="9604"/>
                  </a:lnTo>
                  <a:lnTo>
                    <a:pt x="6382" y="9364"/>
                  </a:lnTo>
                  <a:lnTo>
                    <a:pt x="6236" y="9134"/>
                  </a:lnTo>
                  <a:lnTo>
                    <a:pt x="6079" y="8914"/>
                  </a:lnTo>
                  <a:lnTo>
                    <a:pt x="5901" y="8694"/>
                  </a:lnTo>
                  <a:lnTo>
                    <a:pt x="5712" y="8496"/>
                  </a:lnTo>
                  <a:lnTo>
                    <a:pt x="5514" y="8318"/>
                  </a:lnTo>
                  <a:lnTo>
                    <a:pt x="5304" y="8150"/>
                  </a:lnTo>
                  <a:lnTo>
                    <a:pt x="5189" y="8067"/>
                  </a:lnTo>
                  <a:lnTo>
                    <a:pt x="5085" y="7983"/>
                  </a:lnTo>
                  <a:lnTo>
                    <a:pt x="4970" y="7910"/>
                  </a:lnTo>
                  <a:lnTo>
                    <a:pt x="4844" y="7847"/>
                  </a:lnTo>
                  <a:lnTo>
                    <a:pt x="4614" y="7711"/>
                  </a:lnTo>
                  <a:lnTo>
                    <a:pt x="4363" y="7596"/>
                  </a:lnTo>
                  <a:lnTo>
                    <a:pt x="4112" y="7502"/>
                  </a:lnTo>
                  <a:lnTo>
                    <a:pt x="3861" y="7418"/>
                  </a:lnTo>
                  <a:lnTo>
                    <a:pt x="3599" y="7345"/>
                  </a:lnTo>
                  <a:lnTo>
                    <a:pt x="3327" y="7293"/>
                  </a:lnTo>
                  <a:lnTo>
                    <a:pt x="3066" y="7251"/>
                  </a:lnTo>
                  <a:lnTo>
                    <a:pt x="2794" y="7219"/>
                  </a:lnTo>
                  <a:lnTo>
                    <a:pt x="2250" y="7219"/>
                  </a:lnTo>
                  <a:lnTo>
                    <a:pt x="1978" y="7251"/>
                  </a:lnTo>
                  <a:lnTo>
                    <a:pt x="1706" y="7293"/>
                  </a:lnTo>
                  <a:lnTo>
                    <a:pt x="1690" y="7296"/>
                  </a:lnTo>
                  <a:lnTo>
                    <a:pt x="1690" y="7296"/>
                  </a:lnTo>
                  <a:lnTo>
                    <a:pt x="1695" y="7282"/>
                  </a:lnTo>
                  <a:lnTo>
                    <a:pt x="1884" y="6801"/>
                  </a:lnTo>
                  <a:lnTo>
                    <a:pt x="2072" y="6330"/>
                  </a:lnTo>
                  <a:lnTo>
                    <a:pt x="2271" y="5859"/>
                  </a:lnTo>
                  <a:lnTo>
                    <a:pt x="2480" y="5399"/>
                  </a:lnTo>
                  <a:lnTo>
                    <a:pt x="2710" y="4949"/>
                  </a:lnTo>
                  <a:lnTo>
                    <a:pt x="2940" y="4499"/>
                  </a:lnTo>
                  <a:lnTo>
                    <a:pt x="3191" y="4070"/>
                  </a:lnTo>
                  <a:lnTo>
                    <a:pt x="3463" y="3652"/>
                  </a:lnTo>
                  <a:lnTo>
                    <a:pt x="3746" y="3244"/>
                  </a:lnTo>
                  <a:lnTo>
                    <a:pt x="4060" y="2867"/>
                  </a:lnTo>
                  <a:lnTo>
                    <a:pt x="4216" y="2679"/>
                  </a:lnTo>
                  <a:lnTo>
                    <a:pt x="4384" y="2501"/>
                  </a:lnTo>
                  <a:lnTo>
                    <a:pt x="4562" y="2323"/>
                  </a:lnTo>
                  <a:lnTo>
                    <a:pt x="4740" y="2156"/>
                  </a:lnTo>
                  <a:lnTo>
                    <a:pt x="4928" y="1989"/>
                  </a:lnTo>
                  <a:lnTo>
                    <a:pt x="5116" y="1832"/>
                  </a:lnTo>
                  <a:lnTo>
                    <a:pt x="5304" y="1685"/>
                  </a:lnTo>
                  <a:lnTo>
                    <a:pt x="5503" y="1539"/>
                  </a:lnTo>
                  <a:lnTo>
                    <a:pt x="5712" y="1413"/>
                  </a:lnTo>
                  <a:lnTo>
                    <a:pt x="5817" y="1340"/>
                  </a:lnTo>
                  <a:lnTo>
                    <a:pt x="5922" y="1288"/>
                  </a:lnTo>
                  <a:lnTo>
                    <a:pt x="6026" y="1225"/>
                  </a:lnTo>
                  <a:lnTo>
                    <a:pt x="6131" y="1162"/>
                  </a:lnTo>
                  <a:lnTo>
                    <a:pt x="6351" y="1058"/>
                  </a:lnTo>
                  <a:lnTo>
                    <a:pt x="6570" y="953"/>
                  </a:lnTo>
                  <a:lnTo>
                    <a:pt x="6800" y="869"/>
                  </a:lnTo>
                  <a:lnTo>
                    <a:pt x="7031" y="796"/>
                  </a:lnTo>
                  <a:lnTo>
                    <a:pt x="7261" y="723"/>
                  </a:lnTo>
                  <a:lnTo>
                    <a:pt x="7501" y="671"/>
                  </a:lnTo>
                  <a:lnTo>
                    <a:pt x="7627" y="650"/>
                  </a:lnTo>
                  <a:lnTo>
                    <a:pt x="7742" y="629"/>
                  </a:lnTo>
                  <a:lnTo>
                    <a:pt x="7983" y="597"/>
                  </a:lnTo>
                  <a:lnTo>
                    <a:pt x="8223" y="587"/>
                  </a:lnTo>
                  <a:lnTo>
                    <a:pt x="8464" y="587"/>
                  </a:lnTo>
                  <a:lnTo>
                    <a:pt x="8704" y="597"/>
                  </a:lnTo>
                  <a:lnTo>
                    <a:pt x="8955" y="629"/>
                  </a:lnTo>
                  <a:lnTo>
                    <a:pt x="9196" y="671"/>
                  </a:lnTo>
                  <a:lnTo>
                    <a:pt x="9437" y="723"/>
                  </a:lnTo>
                  <a:lnTo>
                    <a:pt x="9667" y="796"/>
                  </a:lnTo>
                  <a:lnTo>
                    <a:pt x="9897" y="880"/>
                  </a:lnTo>
                  <a:lnTo>
                    <a:pt x="10127" y="974"/>
                  </a:lnTo>
                  <a:lnTo>
                    <a:pt x="10357" y="1089"/>
                  </a:lnTo>
                  <a:lnTo>
                    <a:pt x="10566" y="1215"/>
                  </a:lnTo>
                  <a:lnTo>
                    <a:pt x="10776" y="1351"/>
                  </a:lnTo>
                  <a:lnTo>
                    <a:pt x="10974" y="1497"/>
                  </a:lnTo>
                  <a:lnTo>
                    <a:pt x="11173" y="1664"/>
                  </a:lnTo>
                  <a:lnTo>
                    <a:pt x="11351" y="1842"/>
                  </a:lnTo>
                  <a:lnTo>
                    <a:pt x="11518" y="2030"/>
                  </a:lnTo>
                  <a:lnTo>
                    <a:pt x="11665" y="2229"/>
                  </a:lnTo>
                  <a:lnTo>
                    <a:pt x="11811" y="2449"/>
                  </a:lnTo>
                  <a:lnTo>
                    <a:pt x="11926" y="2669"/>
                  </a:lnTo>
                  <a:lnTo>
                    <a:pt x="12031" y="2909"/>
                  </a:lnTo>
                  <a:lnTo>
                    <a:pt x="12115" y="3150"/>
                  </a:lnTo>
                  <a:lnTo>
                    <a:pt x="12073" y="2899"/>
                  </a:lnTo>
                  <a:lnTo>
                    <a:pt x="12000" y="2648"/>
                  </a:lnTo>
                  <a:lnTo>
                    <a:pt x="11906" y="2397"/>
                  </a:lnTo>
                  <a:lnTo>
                    <a:pt x="11801" y="2156"/>
                  </a:lnTo>
                  <a:lnTo>
                    <a:pt x="11665" y="1926"/>
                  </a:lnTo>
                  <a:lnTo>
                    <a:pt x="11518" y="1706"/>
                  </a:lnTo>
                  <a:lnTo>
                    <a:pt x="11351" y="1497"/>
                  </a:lnTo>
                  <a:lnTo>
                    <a:pt x="11163" y="1298"/>
                  </a:lnTo>
                  <a:lnTo>
                    <a:pt x="10964" y="1110"/>
                  </a:lnTo>
                  <a:lnTo>
                    <a:pt x="10755" y="943"/>
                  </a:lnTo>
                  <a:lnTo>
                    <a:pt x="10535" y="786"/>
                  </a:lnTo>
                  <a:lnTo>
                    <a:pt x="10315" y="639"/>
                  </a:lnTo>
                  <a:lnTo>
                    <a:pt x="10075" y="503"/>
                  </a:lnTo>
                  <a:lnTo>
                    <a:pt x="9824" y="388"/>
                  </a:lnTo>
                  <a:lnTo>
                    <a:pt x="9573" y="283"/>
                  </a:lnTo>
                  <a:lnTo>
                    <a:pt x="9311" y="200"/>
                  </a:lnTo>
                  <a:lnTo>
                    <a:pt x="9050" y="127"/>
                  </a:lnTo>
                  <a:lnTo>
                    <a:pt x="8778" y="74"/>
                  </a:lnTo>
                  <a:lnTo>
                    <a:pt x="8506" y="32"/>
                  </a:lnTo>
                  <a:lnTo>
                    <a:pt x="8234" y="11"/>
                  </a:lnTo>
                  <a:lnTo>
                    <a:pt x="7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18;p28">
              <a:extLst>
                <a:ext uri="{FF2B5EF4-FFF2-40B4-BE49-F238E27FC236}">
                  <a16:creationId xmlns:a16="http://schemas.microsoft.com/office/drawing/2014/main" id="{00AEB772-4858-6D0E-4CC6-70D788A7ACFC}"/>
                </a:ext>
              </a:extLst>
            </p:cNvPr>
            <p:cNvSpPr/>
            <p:nvPr/>
          </p:nvSpPr>
          <p:spPr>
            <a:xfrm>
              <a:off x="2638850" y="2773150"/>
              <a:ext cx="3287725" cy="2626850"/>
            </a:xfrm>
            <a:custGeom>
              <a:avLst/>
              <a:gdLst/>
              <a:ahLst/>
              <a:cxnLst/>
              <a:rect l="l" t="t" r="r" b="b"/>
              <a:pathLst>
                <a:path w="131509" h="105074" extrusionOk="0">
                  <a:moveTo>
                    <a:pt x="89852" y="0"/>
                  </a:moveTo>
                  <a:lnTo>
                    <a:pt x="89748" y="199"/>
                  </a:lnTo>
                  <a:lnTo>
                    <a:pt x="89423" y="764"/>
                  </a:lnTo>
                  <a:lnTo>
                    <a:pt x="89193" y="1172"/>
                  </a:lnTo>
                  <a:lnTo>
                    <a:pt x="88900" y="1643"/>
                  </a:lnTo>
                  <a:lnTo>
                    <a:pt x="88566" y="2176"/>
                  </a:lnTo>
                  <a:lnTo>
                    <a:pt x="88178" y="2762"/>
                  </a:lnTo>
                  <a:lnTo>
                    <a:pt x="87739" y="3400"/>
                  </a:lnTo>
                  <a:lnTo>
                    <a:pt x="87247" y="4070"/>
                  </a:lnTo>
                  <a:lnTo>
                    <a:pt x="86714" y="4781"/>
                  </a:lnTo>
                  <a:lnTo>
                    <a:pt x="86421" y="5147"/>
                  </a:lnTo>
                  <a:lnTo>
                    <a:pt x="86128" y="5513"/>
                  </a:lnTo>
                  <a:lnTo>
                    <a:pt x="85814" y="5890"/>
                  </a:lnTo>
                  <a:lnTo>
                    <a:pt x="85490" y="6267"/>
                  </a:lnTo>
                  <a:lnTo>
                    <a:pt x="85155" y="6643"/>
                  </a:lnTo>
                  <a:lnTo>
                    <a:pt x="84810" y="7030"/>
                  </a:lnTo>
                  <a:lnTo>
                    <a:pt x="84444" y="7407"/>
                  </a:lnTo>
                  <a:lnTo>
                    <a:pt x="84078" y="7794"/>
                  </a:lnTo>
                  <a:lnTo>
                    <a:pt x="83691" y="8171"/>
                  </a:lnTo>
                  <a:lnTo>
                    <a:pt x="83293" y="8547"/>
                  </a:lnTo>
                  <a:lnTo>
                    <a:pt x="82896" y="8924"/>
                  </a:lnTo>
                  <a:lnTo>
                    <a:pt x="82477" y="9300"/>
                  </a:lnTo>
                  <a:lnTo>
                    <a:pt x="82048" y="9666"/>
                  </a:lnTo>
                  <a:lnTo>
                    <a:pt x="81598" y="10033"/>
                  </a:lnTo>
                  <a:lnTo>
                    <a:pt x="81148" y="10388"/>
                  </a:lnTo>
                  <a:lnTo>
                    <a:pt x="80688" y="10734"/>
                  </a:lnTo>
                  <a:lnTo>
                    <a:pt x="80207" y="11068"/>
                  </a:lnTo>
                  <a:lnTo>
                    <a:pt x="79726" y="11403"/>
                  </a:lnTo>
                  <a:lnTo>
                    <a:pt x="79224" y="11717"/>
                  </a:lnTo>
                  <a:lnTo>
                    <a:pt x="78721" y="12031"/>
                  </a:lnTo>
                  <a:lnTo>
                    <a:pt x="78198" y="12324"/>
                  </a:lnTo>
                  <a:lnTo>
                    <a:pt x="77665" y="12606"/>
                  </a:lnTo>
                  <a:lnTo>
                    <a:pt x="77121" y="12878"/>
                  </a:lnTo>
                  <a:lnTo>
                    <a:pt x="76566" y="13129"/>
                  </a:lnTo>
                  <a:lnTo>
                    <a:pt x="76002" y="13370"/>
                  </a:lnTo>
                  <a:lnTo>
                    <a:pt x="75426" y="13589"/>
                  </a:lnTo>
                  <a:lnTo>
                    <a:pt x="74840" y="13799"/>
                  </a:lnTo>
                  <a:lnTo>
                    <a:pt x="74244" y="13977"/>
                  </a:lnTo>
                  <a:lnTo>
                    <a:pt x="73637" y="14144"/>
                  </a:lnTo>
                  <a:lnTo>
                    <a:pt x="73020" y="14290"/>
                  </a:lnTo>
                  <a:lnTo>
                    <a:pt x="72392" y="14416"/>
                  </a:lnTo>
                  <a:lnTo>
                    <a:pt x="71754" y="14521"/>
                  </a:lnTo>
                  <a:lnTo>
                    <a:pt x="71106" y="14604"/>
                  </a:lnTo>
                  <a:lnTo>
                    <a:pt x="70781" y="14625"/>
                  </a:lnTo>
                  <a:lnTo>
                    <a:pt x="70447" y="14656"/>
                  </a:lnTo>
                  <a:lnTo>
                    <a:pt x="70112" y="14677"/>
                  </a:lnTo>
                  <a:lnTo>
                    <a:pt x="69777" y="14688"/>
                  </a:lnTo>
                  <a:lnTo>
                    <a:pt x="69097" y="14688"/>
                  </a:lnTo>
                  <a:lnTo>
                    <a:pt x="68752" y="14677"/>
                  </a:lnTo>
                  <a:lnTo>
                    <a:pt x="68407" y="14667"/>
                  </a:lnTo>
                  <a:lnTo>
                    <a:pt x="68051" y="14646"/>
                  </a:lnTo>
                  <a:lnTo>
                    <a:pt x="67706" y="14615"/>
                  </a:lnTo>
                  <a:lnTo>
                    <a:pt x="67350" y="14583"/>
                  </a:lnTo>
                  <a:lnTo>
                    <a:pt x="66984" y="14531"/>
                  </a:lnTo>
                  <a:lnTo>
                    <a:pt x="66628" y="14489"/>
                  </a:lnTo>
                  <a:lnTo>
                    <a:pt x="66262" y="14426"/>
                  </a:lnTo>
                  <a:lnTo>
                    <a:pt x="65906" y="14364"/>
                  </a:lnTo>
                  <a:lnTo>
                    <a:pt x="65540" y="14290"/>
                  </a:lnTo>
                  <a:lnTo>
                    <a:pt x="65164" y="14207"/>
                  </a:lnTo>
                  <a:lnTo>
                    <a:pt x="64798" y="14113"/>
                  </a:lnTo>
                  <a:lnTo>
                    <a:pt x="64065" y="13924"/>
                  </a:lnTo>
                  <a:lnTo>
                    <a:pt x="63364" y="13736"/>
                  </a:lnTo>
                  <a:lnTo>
                    <a:pt x="62695" y="13537"/>
                  </a:lnTo>
                  <a:lnTo>
                    <a:pt x="62067" y="13328"/>
                  </a:lnTo>
                  <a:lnTo>
                    <a:pt x="61460" y="13119"/>
                  </a:lnTo>
                  <a:lnTo>
                    <a:pt x="60885" y="12909"/>
                  </a:lnTo>
                  <a:lnTo>
                    <a:pt x="60341" y="12700"/>
                  </a:lnTo>
                  <a:lnTo>
                    <a:pt x="59828" y="12481"/>
                  </a:lnTo>
                  <a:lnTo>
                    <a:pt x="59337" y="12261"/>
                  </a:lnTo>
                  <a:lnTo>
                    <a:pt x="58876" y="12031"/>
                  </a:lnTo>
                  <a:lnTo>
                    <a:pt x="58448" y="11801"/>
                  </a:lnTo>
                  <a:lnTo>
                    <a:pt x="58040" y="11570"/>
                  </a:lnTo>
                  <a:lnTo>
                    <a:pt x="57652" y="11340"/>
                  </a:lnTo>
                  <a:lnTo>
                    <a:pt x="57297" y="11110"/>
                  </a:lnTo>
                  <a:lnTo>
                    <a:pt x="56962" y="10870"/>
                  </a:lnTo>
                  <a:lnTo>
                    <a:pt x="56659" y="10639"/>
                  </a:lnTo>
                  <a:lnTo>
                    <a:pt x="56366" y="10399"/>
                  </a:lnTo>
                  <a:lnTo>
                    <a:pt x="56104" y="10158"/>
                  </a:lnTo>
                  <a:lnTo>
                    <a:pt x="55853" y="9918"/>
                  </a:lnTo>
                  <a:lnTo>
                    <a:pt x="55633" y="9677"/>
                  </a:lnTo>
                  <a:lnTo>
                    <a:pt x="55424" y="9436"/>
                  </a:lnTo>
                  <a:lnTo>
                    <a:pt x="55236" y="9196"/>
                  </a:lnTo>
                  <a:lnTo>
                    <a:pt x="55069" y="8955"/>
                  </a:lnTo>
                  <a:lnTo>
                    <a:pt x="54922" y="8725"/>
                  </a:lnTo>
                  <a:lnTo>
                    <a:pt x="54786" y="8484"/>
                  </a:lnTo>
                  <a:lnTo>
                    <a:pt x="54671" y="8244"/>
                  </a:lnTo>
                  <a:lnTo>
                    <a:pt x="54577" y="8014"/>
                  </a:lnTo>
                  <a:lnTo>
                    <a:pt x="54493" y="7773"/>
                  </a:lnTo>
                  <a:lnTo>
                    <a:pt x="54420" y="7543"/>
                  </a:lnTo>
                  <a:lnTo>
                    <a:pt x="54357" y="7313"/>
                  </a:lnTo>
                  <a:lnTo>
                    <a:pt x="54315" y="7083"/>
                  </a:lnTo>
                  <a:lnTo>
                    <a:pt x="54284" y="6863"/>
                  </a:lnTo>
                  <a:lnTo>
                    <a:pt x="54263" y="6643"/>
                  </a:lnTo>
                  <a:lnTo>
                    <a:pt x="54253" y="6423"/>
                  </a:lnTo>
                  <a:lnTo>
                    <a:pt x="54263" y="6204"/>
                  </a:lnTo>
                  <a:lnTo>
                    <a:pt x="54274" y="5995"/>
                  </a:lnTo>
                  <a:lnTo>
                    <a:pt x="54294" y="5785"/>
                  </a:lnTo>
                  <a:lnTo>
                    <a:pt x="54315" y="5587"/>
                  </a:lnTo>
                  <a:lnTo>
                    <a:pt x="54357" y="5388"/>
                  </a:lnTo>
                  <a:lnTo>
                    <a:pt x="54399" y="5189"/>
                  </a:lnTo>
                  <a:lnTo>
                    <a:pt x="54441" y="5001"/>
                  </a:lnTo>
                  <a:lnTo>
                    <a:pt x="54504" y="4812"/>
                  </a:lnTo>
                  <a:lnTo>
                    <a:pt x="54619" y="4467"/>
                  </a:lnTo>
                  <a:lnTo>
                    <a:pt x="54765" y="4132"/>
                  </a:lnTo>
                  <a:lnTo>
                    <a:pt x="54912" y="3829"/>
                  </a:lnTo>
                  <a:lnTo>
                    <a:pt x="55058" y="3557"/>
                  </a:lnTo>
                  <a:lnTo>
                    <a:pt x="55205" y="3316"/>
                  </a:lnTo>
                  <a:lnTo>
                    <a:pt x="55341" y="3107"/>
                  </a:lnTo>
                  <a:lnTo>
                    <a:pt x="55466" y="2929"/>
                  </a:lnTo>
                  <a:lnTo>
                    <a:pt x="55654" y="2678"/>
                  </a:lnTo>
                  <a:lnTo>
                    <a:pt x="55728" y="2595"/>
                  </a:lnTo>
                  <a:lnTo>
                    <a:pt x="55278" y="2919"/>
                  </a:lnTo>
                  <a:lnTo>
                    <a:pt x="53991" y="3850"/>
                  </a:lnTo>
                  <a:lnTo>
                    <a:pt x="53060" y="4530"/>
                  </a:lnTo>
                  <a:lnTo>
                    <a:pt x="51962" y="5356"/>
                  </a:lnTo>
                  <a:lnTo>
                    <a:pt x="50696" y="6308"/>
                  </a:lnTo>
                  <a:lnTo>
                    <a:pt x="49283" y="7386"/>
                  </a:lnTo>
                  <a:lnTo>
                    <a:pt x="47746" y="8578"/>
                  </a:lnTo>
                  <a:lnTo>
                    <a:pt x="46072" y="9886"/>
                  </a:lnTo>
                  <a:lnTo>
                    <a:pt x="44293" y="11309"/>
                  </a:lnTo>
                  <a:lnTo>
                    <a:pt x="42421" y="12826"/>
                  </a:lnTo>
                  <a:lnTo>
                    <a:pt x="40454" y="14447"/>
                  </a:lnTo>
                  <a:lnTo>
                    <a:pt x="38414" y="16163"/>
                  </a:lnTo>
                  <a:lnTo>
                    <a:pt x="37368" y="17042"/>
                  </a:lnTo>
                  <a:lnTo>
                    <a:pt x="36312" y="17952"/>
                  </a:lnTo>
                  <a:lnTo>
                    <a:pt x="35244" y="18883"/>
                  </a:lnTo>
                  <a:lnTo>
                    <a:pt x="34157" y="19824"/>
                  </a:lnTo>
                  <a:lnTo>
                    <a:pt x="33069" y="20797"/>
                  </a:lnTo>
                  <a:lnTo>
                    <a:pt x="31970" y="21781"/>
                  </a:lnTo>
                  <a:lnTo>
                    <a:pt x="30872" y="22774"/>
                  </a:lnTo>
                  <a:lnTo>
                    <a:pt x="29763" y="23800"/>
                  </a:lnTo>
                  <a:lnTo>
                    <a:pt x="28654" y="24835"/>
                  </a:lnTo>
                  <a:lnTo>
                    <a:pt x="27535" y="25881"/>
                  </a:lnTo>
                  <a:lnTo>
                    <a:pt x="26426" y="26938"/>
                  </a:lnTo>
                  <a:lnTo>
                    <a:pt x="25306" y="28016"/>
                  </a:lnTo>
                  <a:lnTo>
                    <a:pt x="24197" y="29104"/>
                  </a:lnTo>
                  <a:lnTo>
                    <a:pt x="23099" y="30212"/>
                  </a:lnTo>
                  <a:lnTo>
                    <a:pt x="22001" y="31321"/>
                  </a:lnTo>
                  <a:lnTo>
                    <a:pt x="20913" y="32441"/>
                  </a:lnTo>
                  <a:lnTo>
                    <a:pt x="19825" y="33581"/>
                  </a:lnTo>
                  <a:lnTo>
                    <a:pt x="18758" y="34721"/>
                  </a:lnTo>
                  <a:lnTo>
                    <a:pt x="17701" y="35872"/>
                  </a:lnTo>
                  <a:lnTo>
                    <a:pt x="16655" y="37033"/>
                  </a:lnTo>
                  <a:lnTo>
                    <a:pt x="15619" y="38205"/>
                  </a:lnTo>
                  <a:lnTo>
                    <a:pt x="14615" y="39377"/>
                  </a:lnTo>
                  <a:lnTo>
                    <a:pt x="13621" y="40559"/>
                  </a:lnTo>
                  <a:lnTo>
                    <a:pt x="12648" y="41741"/>
                  </a:lnTo>
                  <a:lnTo>
                    <a:pt x="11686" y="42933"/>
                  </a:lnTo>
                  <a:lnTo>
                    <a:pt x="10765" y="44126"/>
                  </a:lnTo>
                  <a:lnTo>
                    <a:pt x="9855" y="45319"/>
                  </a:lnTo>
                  <a:lnTo>
                    <a:pt x="8976" y="46522"/>
                  </a:lnTo>
                  <a:lnTo>
                    <a:pt x="8129" y="47725"/>
                  </a:lnTo>
                  <a:lnTo>
                    <a:pt x="7710" y="48321"/>
                  </a:lnTo>
                  <a:lnTo>
                    <a:pt x="7302" y="48928"/>
                  </a:lnTo>
                  <a:lnTo>
                    <a:pt x="6905" y="49524"/>
                  </a:lnTo>
                  <a:lnTo>
                    <a:pt x="6507" y="50120"/>
                  </a:lnTo>
                  <a:lnTo>
                    <a:pt x="6131" y="50727"/>
                  </a:lnTo>
                  <a:lnTo>
                    <a:pt x="5754" y="51323"/>
                  </a:lnTo>
                  <a:lnTo>
                    <a:pt x="5388" y="51930"/>
                  </a:lnTo>
                  <a:lnTo>
                    <a:pt x="5022" y="52526"/>
                  </a:lnTo>
                  <a:lnTo>
                    <a:pt x="4677" y="53123"/>
                  </a:lnTo>
                  <a:lnTo>
                    <a:pt x="4331" y="53729"/>
                  </a:lnTo>
                  <a:lnTo>
                    <a:pt x="4007" y="54326"/>
                  </a:lnTo>
                  <a:lnTo>
                    <a:pt x="3683" y="54922"/>
                  </a:lnTo>
                  <a:lnTo>
                    <a:pt x="3369" y="55518"/>
                  </a:lnTo>
                  <a:lnTo>
                    <a:pt x="3066" y="56115"/>
                  </a:lnTo>
                  <a:lnTo>
                    <a:pt x="2773" y="56711"/>
                  </a:lnTo>
                  <a:lnTo>
                    <a:pt x="2501" y="57297"/>
                  </a:lnTo>
                  <a:lnTo>
                    <a:pt x="2250" y="57883"/>
                  </a:lnTo>
                  <a:lnTo>
                    <a:pt x="1999" y="58468"/>
                  </a:lnTo>
                  <a:lnTo>
                    <a:pt x="1779" y="59054"/>
                  </a:lnTo>
                  <a:lnTo>
                    <a:pt x="1559" y="59630"/>
                  </a:lnTo>
                  <a:lnTo>
                    <a:pt x="1360" y="60205"/>
                  </a:lnTo>
                  <a:lnTo>
                    <a:pt x="1183" y="60780"/>
                  </a:lnTo>
                  <a:lnTo>
                    <a:pt x="1005" y="61345"/>
                  </a:lnTo>
                  <a:lnTo>
                    <a:pt x="848" y="61910"/>
                  </a:lnTo>
                  <a:lnTo>
                    <a:pt x="712" y="62475"/>
                  </a:lnTo>
                  <a:lnTo>
                    <a:pt x="586" y="63029"/>
                  </a:lnTo>
                  <a:lnTo>
                    <a:pt x="471" y="63594"/>
                  </a:lnTo>
                  <a:lnTo>
                    <a:pt x="367" y="64138"/>
                  </a:lnTo>
                  <a:lnTo>
                    <a:pt x="272" y="64693"/>
                  </a:lnTo>
                  <a:lnTo>
                    <a:pt x="199" y="65237"/>
                  </a:lnTo>
                  <a:lnTo>
                    <a:pt x="136" y="65781"/>
                  </a:lnTo>
                  <a:lnTo>
                    <a:pt x="84" y="66325"/>
                  </a:lnTo>
                  <a:lnTo>
                    <a:pt x="42" y="66858"/>
                  </a:lnTo>
                  <a:lnTo>
                    <a:pt x="21" y="67392"/>
                  </a:lnTo>
                  <a:lnTo>
                    <a:pt x="0" y="67915"/>
                  </a:lnTo>
                  <a:lnTo>
                    <a:pt x="0" y="68438"/>
                  </a:lnTo>
                  <a:lnTo>
                    <a:pt x="11" y="68961"/>
                  </a:lnTo>
                  <a:lnTo>
                    <a:pt x="21" y="69484"/>
                  </a:lnTo>
                  <a:lnTo>
                    <a:pt x="53" y="69997"/>
                  </a:lnTo>
                  <a:lnTo>
                    <a:pt x="95" y="70509"/>
                  </a:lnTo>
                  <a:lnTo>
                    <a:pt x="147" y="71011"/>
                  </a:lnTo>
                  <a:lnTo>
                    <a:pt x="210" y="71514"/>
                  </a:lnTo>
                  <a:lnTo>
                    <a:pt x="272" y="72016"/>
                  </a:lnTo>
                  <a:lnTo>
                    <a:pt x="356" y="72518"/>
                  </a:lnTo>
                  <a:lnTo>
                    <a:pt x="440" y="73010"/>
                  </a:lnTo>
                  <a:lnTo>
                    <a:pt x="544" y="73491"/>
                  </a:lnTo>
                  <a:lnTo>
                    <a:pt x="649" y="73982"/>
                  </a:lnTo>
                  <a:lnTo>
                    <a:pt x="764" y="74464"/>
                  </a:lnTo>
                  <a:lnTo>
                    <a:pt x="890" y="74934"/>
                  </a:lnTo>
                  <a:lnTo>
                    <a:pt x="1026" y="75416"/>
                  </a:lnTo>
                  <a:lnTo>
                    <a:pt x="1172" y="75876"/>
                  </a:lnTo>
                  <a:lnTo>
                    <a:pt x="1319" y="76347"/>
                  </a:lnTo>
                  <a:lnTo>
                    <a:pt x="1486" y="76807"/>
                  </a:lnTo>
                  <a:lnTo>
                    <a:pt x="1643" y="77267"/>
                  </a:lnTo>
                  <a:lnTo>
                    <a:pt x="1821" y="77717"/>
                  </a:lnTo>
                  <a:lnTo>
                    <a:pt x="1999" y="78167"/>
                  </a:lnTo>
                  <a:lnTo>
                    <a:pt x="2187" y="78606"/>
                  </a:lnTo>
                  <a:lnTo>
                    <a:pt x="2386" y="79056"/>
                  </a:lnTo>
                  <a:lnTo>
                    <a:pt x="2584" y="79485"/>
                  </a:lnTo>
                  <a:lnTo>
                    <a:pt x="2794" y="79924"/>
                  </a:lnTo>
                  <a:lnTo>
                    <a:pt x="3003" y="80353"/>
                  </a:lnTo>
                  <a:lnTo>
                    <a:pt x="3223" y="80772"/>
                  </a:lnTo>
                  <a:lnTo>
                    <a:pt x="3453" y="81190"/>
                  </a:lnTo>
                  <a:lnTo>
                    <a:pt x="3683" y="81609"/>
                  </a:lnTo>
                  <a:lnTo>
                    <a:pt x="3913" y="82027"/>
                  </a:lnTo>
                  <a:lnTo>
                    <a:pt x="4164" y="82435"/>
                  </a:lnTo>
                  <a:lnTo>
                    <a:pt x="4405" y="82833"/>
                  </a:lnTo>
                  <a:lnTo>
                    <a:pt x="4656" y="83230"/>
                  </a:lnTo>
                  <a:lnTo>
                    <a:pt x="5168" y="84015"/>
                  </a:lnTo>
                  <a:lnTo>
                    <a:pt x="5702" y="84778"/>
                  </a:lnTo>
                  <a:lnTo>
                    <a:pt x="6246" y="85532"/>
                  </a:lnTo>
                  <a:lnTo>
                    <a:pt x="6800" y="86264"/>
                  </a:lnTo>
                  <a:lnTo>
                    <a:pt x="7376" y="86975"/>
                  </a:lnTo>
                  <a:lnTo>
                    <a:pt x="7951" y="87666"/>
                  </a:lnTo>
                  <a:lnTo>
                    <a:pt x="8537" y="88335"/>
                  </a:lnTo>
                  <a:lnTo>
                    <a:pt x="9133" y="88994"/>
                  </a:lnTo>
                  <a:lnTo>
                    <a:pt x="9729" y="89633"/>
                  </a:lnTo>
                  <a:lnTo>
                    <a:pt x="10326" y="90250"/>
                  </a:lnTo>
                  <a:lnTo>
                    <a:pt x="10922" y="90846"/>
                  </a:lnTo>
                  <a:lnTo>
                    <a:pt x="11518" y="91421"/>
                  </a:lnTo>
                  <a:lnTo>
                    <a:pt x="12115" y="91976"/>
                  </a:lnTo>
                  <a:lnTo>
                    <a:pt x="12711" y="92520"/>
                  </a:lnTo>
                  <a:lnTo>
                    <a:pt x="13297" y="93032"/>
                  </a:lnTo>
                  <a:lnTo>
                    <a:pt x="13872" y="93524"/>
                  </a:lnTo>
                  <a:lnTo>
                    <a:pt x="14437" y="94005"/>
                  </a:lnTo>
                  <a:lnTo>
                    <a:pt x="15002" y="94455"/>
                  </a:lnTo>
                  <a:lnTo>
                    <a:pt x="15546" y="94884"/>
                  </a:lnTo>
                  <a:lnTo>
                    <a:pt x="16069" y="95303"/>
                  </a:lnTo>
                  <a:lnTo>
                    <a:pt x="16582" y="95690"/>
                  </a:lnTo>
                  <a:lnTo>
                    <a:pt x="17084" y="96056"/>
                  </a:lnTo>
                  <a:lnTo>
                    <a:pt x="17554" y="96401"/>
                  </a:lnTo>
                  <a:lnTo>
                    <a:pt x="18444" y="97018"/>
                  </a:lnTo>
                  <a:lnTo>
                    <a:pt x="19228" y="97552"/>
                  </a:lnTo>
                  <a:lnTo>
                    <a:pt x="19908" y="97991"/>
                  </a:lnTo>
                  <a:lnTo>
                    <a:pt x="20452" y="98336"/>
                  </a:lnTo>
                  <a:lnTo>
                    <a:pt x="20860" y="98587"/>
                  </a:lnTo>
                  <a:lnTo>
                    <a:pt x="21205" y="98786"/>
                  </a:lnTo>
                  <a:lnTo>
                    <a:pt x="120577" y="105073"/>
                  </a:lnTo>
                  <a:lnTo>
                    <a:pt x="120807" y="104739"/>
                  </a:lnTo>
                  <a:lnTo>
                    <a:pt x="121079" y="104331"/>
                  </a:lnTo>
                  <a:lnTo>
                    <a:pt x="121445" y="103776"/>
                  </a:lnTo>
                  <a:lnTo>
                    <a:pt x="121895" y="103054"/>
                  </a:lnTo>
                  <a:lnTo>
                    <a:pt x="122397" y="102197"/>
                  </a:lnTo>
                  <a:lnTo>
                    <a:pt x="122973" y="101182"/>
                  </a:lnTo>
                  <a:lnTo>
                    <a:pt x="123276" y="100627"/>
                  </a:lnTo>
                  <a:lnTo>
                    <a:pt x="123590" y="100042"/>
                  </a:lnTo>
                  <a:lnTo>
                    <a:pt x="123914" y="99414"/>
                  </a:lnTo>
                  <a:lnTo>
                    <a:pt x="124249" y="98755"/>
                  </a:lnTo>
                  <a:lnTo>
                    <a:pt x="124594" y="98064"/>
                  </a:lnTo>
                  <a:lnTo>
                    <a:pt x="124939" y="97332"/>
                  </a:lnTo>
                  <a:lnTo>
                    <a:pt x="125285" y="96579"/>
                  </a:lnTo>
                  <a:lnTo>
                    <a:pt x="125640" y="95794"/>
                  </a:lnTo>
                  <a:lnTo>
                    <a:pt x="125996" y="94968"/>
                  </a:lnTo>
                  <a:lnTo>
                    <a:pt x="126341" y="94120"/>
                  </a:lnTo>
                  <a:lnTo>
                    <a:pt x="126697" y="93242"/>
                  </a:lnTo>
                  <a:lnTo>
                    <a:pt x="127052" y="92332"/>
                  </a:lnTo>
                  <a:lnTo>
                    <a:pt x="127398" y="91390"/>
                  </a:lnTo>
                  <a:lnTo>
                    <a:pt x="127732" y="90417"/>
                  </a:lnTo>
                  <a:lnTo>
                    <a:pt x="128067" y="89423"/>
                  </a:lnTo>
                  <a:lnTo>
                    <a:pt x="128402" y="88398"/>
                  </a:lnTo>
                  <a:lnTo>
                    <a:pt x="128716" y="87352"/>
                  </a:lnTo>
                  <a:lnTo>
                    <a:pt x="129030" y="86274"/>
                  </a:lnTo>
                  <a:lnTo>
                    <a:pt x="129323" y="85166"/>
                  </a:lnTo>
                  <a:lnTo>
                    <a:pt x="129605" y="84036"/>
                  </a:lnTo>
                  <a:lnTo>
                    <a:pt x="129877" y="82885"/>
                  </a:lnTo>
                  <a:lnTo>
                    <a:pt x="130128" y="81703"/>
                  </a:lnTo>
                  <a:lnTo>
                    <a:pt x="130369" y="80500"/>
                  </a:lnTo>
                  <a:lnTo>
                    <a:pt x="130578" y="79265"/>
                  </a:lnTo>
                  <a:lnTo>
                    <a:pt x="130777" y="78021"/>
                  </a:lnTo>
                  <a:lnTo>
                    <a:pt x="130955" y="76744"/>
                  </a:lnTo>
                  <a:lnTo>
                    <a:pt x="131038" y="76096"/>
                  </a:lnTo>
                  <a:lnTo>
                    <a:pt x="131111" y="75447"/>
                  </a:lnTo>
                  <a:lnTo>
                    <a:pt x="131185" y="74788"/>
                  </a:lnTo>
                  <a:lnTo>
                    <a:pt x="131247" y="74129"/>
                  </a:lnTo>
                  <a:lnTo>
                    <a:pt x="131300" y="73459"/>
                  </a:lnTo>
                  <a:lnTo>
                    <a:pt x="131352" y="72790"/>
                  </a:lnTo>
                  <a:lnTo>
                    <a:pt x="131394" y="72110"/>
                  </a:lnTo>
                  <a:lnTo>
                    <a:pt x="131436" y="71430"/>
                  </a:lnTo>
                  <a:lnTo>
                    <a:pt x="131467" y="70739"/>
                  </a:lnTo>
                  <a:lnTo>
                    <a:pt x="131488" y="70049"/>
                  </a:lnTo>
                  <a:lnTo>
                    <a:pt x="131499" y="69348"/>
                  </a:lnTo>
                  <a:lnTo>
                    <a:pt x="131509" y="68647"/>
                  </a:lnTo>
                  <a:lnTo>
                    <a:pt x="131509" y="67936"/>
                  </a:lnTo>
                  <a:lnTo>
                    <a:pt x="131509" y="67224"/>
                  </a:lnTo>
                  <a:lnTo>
                    <a:pt x="131488" y="66513"/>
                  </a:lnTo>
                  <a:lnTo>
                    <a:pt x="131467" y="65791"/>
                  </a:lnTo>
                  <a:lnTo>
                    <a:pt x="131436" y="65059"/>
                  </a:lnTo>
                  <a:lnTo>
                    <a:pt x="131394" y="64337"/>
                  </a:lnTo>
                  <a:lnTo>
                    <a:pt x="131352" y="63594"/>
                  </a:lnTo>
                  <a:lnTo>
                    <a:pt x="131289" y="62862"/>
                  </a:lnTo>
                  <a:lnTo>
                    <a:pt x="131227" y="62109"/>
                  </a:lnTo>
                  <a:lnTo>
                    <a:pt x="131153" y="61366"/>
                  </a:lnTo>
                  <a:lnTo>
                    <a:pt x="131070" y="60613"/>
                  </a:lnTo>
                  <a:lnTo>
                    <a:pt x="130975" y="59860"/>
                  </a:lnTo>
                  <a:lnTo>
                    <a:pt x="130871" y="59096"/>
                  </a:lnTo>
                  <a:lnTo>
                    <a:pt x="130766" y="58332"/>
                  </a:lnTo>
                  <a:lnTo>
                    <a:pt x="130641" y="57558"/>
                  </a:lnTo>
                  <a:lnTo>
                    <a:pt x="130505" y="56784"/>
                  </a:lnTo>
                  <a:lnTo>
                    <a:pt x="130369" y="56010"/>
                  </a:lnTo>
                  <a:lnTo>
                    <a:pt x="130212" y="55236"/>
                  </a:lnTo>
                  <a:lnTo>
                    <a:pt x="130055" y="54451"/>
                  </a:lnTo>
                  <a:lnTo>
                    <a:pt x="129877" y="53656"/>
                  </a:lnTo>
                  <a:lnTo>
                    <a:pt x="129689" y="52872"/>
                  </a:lnTo>
                  <a:lnTo>
                    <a:pt x="129500" y="52077"/>
                  </a:lnTo>
                  <a:lnTo>
                    <a:pt x="129291" y="51271"/>
                  </a:lnTo>
                  <a:lnTo>
                    <a:pt x="129071" y="50476"/>
                  </a:lnTo>
                  <a:lnTo>
                    <a:pt x="128841" y="49670"/>
                  </a:lnTo>
                  <a:lnTo>
                    <a:pt x="128601" y="48865"/>
                  </a:lnTo>
                  <a:lnTo>
                    <a:pt x="128350" y="48049"/>
                  </a:lnTo>
                  <a:lnTo>
                    <a:pt x="128078" y="47233"/>
                  </a:lnTo>
                  <a:lnTo>
                    <a:pt x="127806" y="46417"/>
                  </a:lnTo>
                  <a:lnTo>
                    <a:pt x="127513" y="45591"/>
                  </a:lnTo>
                  <a:lnTo>
                    <a:pt x="127209" y="44775"/>
                  </a:lnTo>
                  <a:lnTo>
                    <a:pt x="126896" y="43948"/>
                  </a:lnTo>
                  <a:lnTo>
                    <a:pt x="126571" y="43111"/>
                  </a:lnTo>
                  <a:lnTo>
                    <a:pt x="126226" y="42285"/>
                  </a:lnTo>
                  <a:lnTo>
                    <a:pt x="125881" y="41448"/>
                  </a:lnTo>
                  <a:lnTo>
                    <a:pt x="125515" y="40611"/>
                  </a:lnTo>
                  <a:lnTo>
                    <a:pt x="124845" y="39136"/>
                  </a:lnTo>
                  <a:lnTo>
                    <a:pt x="124165" y="37692"/>
                  </a:lnTo>
                  <a:lnTo>
                    <a:pt x="123475" y="36290"/>
                  </a:lnTo>
                  <a:lnTo>
                    <a:pt x="122774" y="34910"/>
                  </a:lnTo>
                  <a:lnTo>
                    <a:pt x="122073" y="33571"/>
                  </a:lnTo>
                  <a:lnTo>
                    <a:pt x="121362" y="32263"/>
                  </a:lnTo>
                  <a:lnTo>
                    <a:pt x="120640" y="30987"/>
                  </a:lnTo>
                  <a:lnTo>
                    <a:pt x="119918" y="29731"/>
                  </a:lnTo>
                  <a:lnTo>
                    <a:pt x="119186" y="28518"/>
                  </a:lnTo>
                  <a:lnTo>
                    <a:pt x="118443" y="27336"/>
                  </a:lnTo>
                  <a:lnTo>
                    <a:pt x="117711" y="26185"/>
                  </a:lnTo>
                  <a:lnTo>
                    <a:pt x="116957" y="25055"/>
                  </a:lnTo>
                  <a:lnTo>
                    <a:pt x="116215" y="23957"/>
                  </a:lnTo>
                  <a:lnTo>
                    <a:pt x="115472" y="22900"/>
                  </a:lnTo>
                  <a:lnTo>
                    <a:pt x="114719" y="21854"/>
                  </a:lnTo>
                  <a:lnTo>
                    <a:pt x="113965" y="20850"/>
                  </a:lnTo>
                  <a:lnTo>
                    <a:pt x="113212" y="19877"/>
                  </a:lnTo>
                  <a:lnTo>
                    <a:pt x="112459" y="18925"/>
                  </a:lnTo>
                  <a:lnTo>
                    <a:pt x="111716" y="17994"/>
                  </a:lnTo>
                  <a:lnTo>
                    <a:pt x="110963" y="17104"/>
                  </a:lnTo>
                  <a:lnTo>
                    <a:pt x="110220" y="16236"/>
                  </a:lnTo>
                  <a:lnTo>
                    <a:pt x="109478" y="15389"/>
                  </a:lnTo>
                  <a:lnTo>
                    <a:pt x="108735" y="14573"/>
                  </a:lnTo>
                  <a:lnTo>
                    <a:pt x="108003" y="13788"/>
                  </a:lnTo>
                  <a:lnTo>
                    <a:pt x="107281" y="13025"/>
                  </a:lnTo>
                  <a:lnTo>
                    <a:pt x="106548" y="12292"/>
                  </a:lnTo>
                  <a:lnTo>
                    <a:pt x="105837" y="11570"/>
                  </a:lnTo>
                  <a:lnTo>
                    <a:pt x="105126" y="10890"/>
                  </a:lnTo>
                  <a:lnTo>
                    <a:pt x="104425" y="10221"/>
                  </a:lnTo>
                  <a:lnTo>
                    <a:pt x="103734" y="9583"/>
                  </a:lnTo>
                  <a:lnTo>
                    <a:pt x="103044" y="8976"/>
                  </a:lnTo>
                  <a:lnTo>
                    <a:pt x="102374" y="8380"/>
                  </a:lnTo>
                  <a:lnTo>
                    <a:pt x="101705" y="7815"/>
                  </a:lnTo>
                  <a:lnTo>
                    <a:pt x="101056" y="7271"/>
                  </a:lnTo>
                  <a:lnTo>
                    <a:pt x="100408" y="6748"/>
                  </a:lnTo>
                  <a:lnTo>
                    <a:pt x="99780" y="6246"/>
                  </a:lnTo>
                  <a:lnTo>
                    <a:pt x="99163" y="5764"/>
                  </a:lnTo>
                  <a:lnTo>
                    <a:pt x="98566" y="5315"/>
                  </a:lnTo>
                  <a:lnTo>
                    <a:pt x="97970" y="4875"/>
                  </a:lnTo>
                  <a:lnTo>
                    <a:pt x="97395" y="4467"/>
                  </a:lnTo>
                  <a:lnTo>
                    <a:pt x="96840" y="4070"/>
                  </a:lnTo>
                  <a:lnTo>
                    <a:pt x="96296" y="3704"/>
                  </a:lnTo>
                  <a:lnTo>
                    <a:pt x="95773" y="3348"/>
                  </a:lnTo>
                  <a:lnTo>
                    <a:pt x="95271" y="3013"/>
                  </a:lnTo>
                  <a:lnTo>
                    <a:pt x="94309" y="2406"/>
                  </a:lnTo>
                  <a:lnTo>
                    <a:pt x="93430" y="1873"/>
                  </a:lnTo>
                  <a:lnTo>
                    <a:pt x="92635" y="1413"/>
                  </a:lnTo>
                  <a:lnTo>
                    <a:pt x="91924" y="1025"/>
                  </a:lnTo>
                  <a:lnTo>
                    <a:pt x="91317" y="701"/>
                  </a:lnTo>
                  <a:lnTo>
                    <a:pt x="90804" y="440"/>
                  </a:lnTo>
                  <a:lnTo>
                    <a:pt x="90396" y="241"/>
                  </a:lnTo>
                  <a:lnTo>
                    <a:pt x="90093" y="105"/>
                  </a:lnTo>
                  <a:lnTo>
                    <a:pt x="89852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19;p28">
              <a:extLst>
                <a:ext uri="{FF2B5EF4-FFF2-40B4-BE49-F238E27FC236}">
                  <a16:creationId xmlns:a16="http://schemas.microsoft.com/office/drawing/2014/main" id="{F256EEBC-1BC5-ECC9-252E-35393D1A770E}"/>
                </a:ext>
              </a:extLst>
            </p:cNvPr>
            <p:cNvSpPr/>
            <p:nvPr/>
          </p:nvSpPr>
          <p:spPr>
            <a:xfrm>
              <a:off x="4337482" y="3697346"/>
              <a:ext cx="1529475" cy="2097250"/>
            </a:xfrm>
            <a:custGeom>
              <a:avLst/>
              <a:gdLst/>
              <a:ahLst/>
              <a:cxnLst/>
              <a:rect l="l" t="t" r="r" b="b"/>
              <a:pathLst>
                <a:path w="61179" h="83890" extrusionOk="0">
                  <a:moveTo>
                    <a:pt x="15986" y="1"/>
                  </a:moveTo>
                  <a:lnTo>
                    <a:pt x="1" y="3882"/>
                  </a:lnTo>
                  <a:lnTo>
                    <a:pt x="1" y="4185"/>
                  </a:lnTo>
                  <a:lnTo>
                    <a:pt x="22" y="5075"/>
                  </a:lnTo>
                  <a:lnTo>
                    <a:pt x="74" y="6508"/>
                  </a:lnTo>
                  <a:lnTo>
                    <a:pt x="116" y="7408"/>
                  </a:lnTo>
                  <a:lnTo>
                    <a:pt x="168" y="8422"/>
                  </a:lnTo>
                  <a:lnTo>
                    <a:pt x="242" y="9552"/>
                  </a:lnTo>
                  <a:lnTo>
                    <a:pt x="336" y="10797"/>
                  </a:lnTo>
                  <a:lnTo>
                    <a:pt x="440" y="12126"/>
                  </a:lnTo>
                  <a:lnTo>
                    <a:pt x="566" y="13559"/>
                  </a:lnTo>
                  <a:lnTo>
                    <a:pt x="723" y="15076"/>
                  </a:lnTo>
                  <a:lnTo>
                    <a:pt x="901" y="16676"/>
                  </a:lnTo>
                  <a:lnTo>
                    <a:pt x="1099" y="18350"/>
                  </a:lnTo>
                  <a:lnTo>
                    <a:pt x="1340" y="20097"/>
                  </a:lnTo>
                  <a:lnTo>
                    <a:pt x="1549" y="21572"/>
                  </a:lnTo>
                  <a:lnTo>
                    <a:pt x="1779" y="23079"/>
                  </a:lnTo>
                  <a:lnTo>
                    <a:pt x="2041" y="24627"/>
                  </a:lnTo>
                  <a:lnTo>
                    <a:pt x="2323" y="26217"/>
                  </a:lnTo>
                  <a:lnTo>
                    <a:pt x="2627" y="27828"/>
                  </a:lnTo>
                  <a:lnTo>
                    <a:pt x="2961" y="29470"/>
                  </a:lnTo>
                  <a:lnTo>
                    <a:pt x="3317" y="31144"/>
                  </a:lnTo>
                  <a:lnTo>
                    <a:pt x="3694" y="32828"/>
                  </a:lnTo>
                  <a:lnTo>
                    <a:pt x="4112" y="34534"/>
                  </a:lnTo>
                  <a:lnTo>
                    <a:pt x="4332" y="35391"/>
                  </a:lnTo>
                  <a:lnTo>
                    <a:pt x="4552" y="36260"/>
                  </a:lnTo>
                  <a:lnTo>
                    <a:pt x="4782" y="37128"/>
                  </a:lnTo>
                  <a:lnTo>
                    <a:pt x="5022" y="37996"/>
                  </a:lnTo>
                  <a:lnTo>
                    <a:pt x="5273" y="38865"/>
                  </a:lnTo>
                  <a:lnTo>
                    <a:pt x="5535" y="39733"/>
                  </a:lnTo>
                  <a:lnTo>
                    <a:pt x="5796" y="40612"/>
                  </a:lnTo>
                  <a:lnTo>
                    <a:pt x="6068" y="41480"/>
                  </a:lnTo>
                  <a:lnTo>
                    <a:pt x="6351" y="42359"/>
                  </a:lnTo>
                  <a:lnTo>
                    <a:pt x="6644" y="43237"/>
                  </a:lnTo>
                  <a:lnTo>
                    <a:pt x="6937" y="44116"/>
                  </a:lnTo>
                  <a:lnTo>
                    <a:pt x="7251" y="44984"/>
                  </a:lnTo>
                  <a:lnTo>
                    <a:pt x="7564" y="45863"/>
                  </a:lnTo>
                  <a:lnTo>
                    <a:pt x="7889" y="46732"/>
                  </a:lnTo>
                  <a:lnTo>
                    <a:pt x="8422" y="48123"/>
                  </a:lnTo>
                  <a:lnTo>
                    <a:pt x="8694" y="48813"/>
                  </a:lnTo>
                  <a:lnTo>
                    <a:pt x="8977" y="49504"/>
                  </a:lnTo>
                  <a:lnTo>
                    <a:pt x="9186" y="50006"/>
                  </a:lnTo>
                  <a:lnTo>
                    <a:pt x="9406" y="50508"/>
                  </a:lnTo>
                  <a:lnTo>
                    <a:pt x="9636" y="51010"/>
                  </a:lnTo>
                  <a:lnTo>
                    <a:pt x="9866" y="51512"/>
                  </a:lnTo>
                  <a:lnTo>
                    <a:pt x="10358" y="52517"/>
                  </a:lnTo>
                  <a:lnTo>
                    <a:pt x="10870" y="53510"/>
                  </a:lnTo>
                  <a:lnTo>
                    <a:pt x="11404" y="54504"/>
                  </a:lnTo>
                  <a:lnTo>
                    <a:pt x="11969" y="55498"/>
                  </a:lnTo>
                  <a:lnTo>
                    <a:pt x="12554" y="56481"/>
                  </a:lnTo>
                  <a:lnTo>
                    <a:pt x="13161" y="57465"/>
                  </a:lnTo>
                  <a:lnTo>
                    <a:pt x="13799" y="58438"/>
                  </a:lnTo>
                  <a:lnTo>
                    <a:pt x="14448" y="59411"/>
                  </a:lnTo>
                  <a:lnTo>
                    <a:pt x="15117" y="60363"/>
                  </a:lnTo>
                  <a:lnTo>
                    <a:pt x="15808" y="61315"/>
                  </a:lnTo>
                  <a:lnTo>
                    <a:pt x="16519" y="62256"/>
                  </a:lnTo>
                  <a:lnTo>
                    <a:pt x="17252" y="63187"/>
                  </a:lnTo>
                  <a:lnTo>
                    <a:pt x="17994" y="64108"/>
                  </a:lnTo>
                  <a:lnTo>
                    <a:pt x="18758" y="65018"/>
                  </a:lnTo>
                  <a:lnTo>
                    <a:pt x="19532" y="65907"/>
                  </a:lnTo>
                  <a:lnTo>
                    <a:pt x="20317" y="66796"/>
                  </a:lnTo>
                  <a:lnTo>
                    <a:pt x="21122" y="67665"/>
                  </a:lnTo>
                  <a:lnTo>
                    <a:pt x="21938" y="68512"/>
                  </a:lnTo>
                  <a:lnTo>
                    <a:pt x="22765" y="69359"/>
                  </a:lnTo>
                  <a:lnTo>
                    <a:pt x="23602" y="70175"/>
                  </a:lnTo>
                  <a:lnTo>
                    <a:pt x="24449" y="70981"/>
                  </a:lnTo>
                  <a:lnTo>
                    <a:pt x="25307" y="71776"/>
                  </a:lnTo>
                  <a:lnTo>
                    <a:pt x="26175" y="72550"/>
                  </a:lnTo>
                  <a:lnTo>
                    <a:pt x="27054" y="73303"/>
                  </a:lnTo>
                  <a:lnTo>
                    <a:pt x="27933" y="74035"/>
                  </a:lnTo>
                  <a:lnTo>
                    <a:pt x="28822" y="74747"/>
                  </a:lnTo>
                  <a:lnTo>
                    <a:pt x="29711" y="75437"/>
                  </a:lnTo>
                  <a:lnTo>
                    <a:pt x="30611" y="76107"/>
                  </a:lnTo>
                  <a:lnTo>
                    <a:pt x="31510" y="76755"/>
                  </a:lnTo>
                  <a:lnTo>
                    <a:pt x="32410" y="77373"/>
                  </a:lnTo>
                  <a:lnTo>
                    <a:pt x="33310" y="77979"/>
                  </a:lnTo>
                  <a:lnTo>
                    <a:pt x="34220" y="78555"/>
                  </a:lnTo>
                  <a:lnTo>
                    <a:pt x="35130" y="79109"/>
                  </a:lnTo>
                  <a:lnTo>
                    <a:pt x="36030" y="79632"/>
                  </a:lnTo>
                  <a:lnTo>
                    <a:pt x="36929" y="80124"/>
                  </a:lnTo>
                  <a:lnTo>
                    <a:pt x="37829" y="80595"/>
                  </a:lnTo>
                  <a:lnTo>
                    <a:pt x="38729" y="81045"/>
                  </a:lnTo>
                  <a:lnTo>
                    <a:pt x="39628" y="81453"/>
                  </a:lnTo>
                  <a:lnTo>
                    <a:pt x="40068" y="81651"/>
                  </a:lnTo>
                  <a:lnTo>
                    <a:pt x="40507" y="81840"/>
                  </a:lnTo>
                  <a:lnTo>
                    <a:pt x="40957" y="82017"/>
                  </a:lnTo>
                  <a:lnTo>
                    <a:pt x="41396" y="82185"/>
                  </a:lnTo>
                  <a:lnTo>
                    <a:pt x="41836" y="82352"/>
                  </a:lnTo>
                  <a:lnTo>
                    <a:pt x="42275" y="82509"/>
                  </a:lnTo>
                  <a:lnTo>
                    <a:pt x="42704" y="82666"/>
                  </a:lnTo>
                  <a:lnTo>
                    <a:pt x="43143" y="82802"/>
                  </a:lnTo>
                  <a:lnTo>
                    <a:pt x="43572" y="82938"/>
                  </a:lnTo>
                  <a:lnTo>
                    <a:pt x="44001" y="83064"/>
                  </a:lnTo>
                  <a:lnTo>
                    <a:pt x="44430" y="83179"/>
                  </a:lnTo>
                  <a:lnTo>
                    <a:pt x="44848" y="83283"/>
                  </a:lnTo>
                  <a:lnTo>
                    <a:pt x="45267" y="83388"/>
                  </a:lnTo>
                  <a:lnTo>
                    <a:pt x="45696" y="83472"/>
                  </a:lnTo>
                  <a:lnTo>
                    <a:pt x="46104" y="83555"/>
                  </a:lnTo>
                  <a:lnTo>
                    <a:pt x="46522" y="83628"/>
                  </a:lnTo>
                  <a:lnTo>
                    <a:pt x="46930" y="83691"/>
                  </a:lnTo>
                  <a:lnTo>
                    <a:pt x="47338" y="83754"/>
                  </a:lnTo>
                  <a:lnTo>
                    <a:pt x="47746" y="83796"/>
                  </a:lnTo>
                  <a:lnTo>
                    <a:pt x="48144" y="83838"/>
                  </a:lnTo>
                  <a:lnTo>
                    <a:pt x="48541" y="83859"/>
                  </a:lnTo>
                  <a:lnTo>
                    <a:pt x="48939" y="83880"/>
                  </a:lnTo>
                  <a:lnTo>
                    <a:pt x="49326" y="83890"/>
                  </a:lnTo>
                  <a:lnTo>
                    <a:pt x="49713" y="83890"/>
                  </a:lnTo>
                  <a:lnTo>
                    <a:pt x="50100" y="83880"/>
                  </a:lnTo>
                  <a:lnTo>
                    <a:pt x="50477" y="83869"/>
                  </a:lnTo>
                  <a:lnTo>
                    <a:pt x="50853" y="83838"/>
                  </a:lnTo>
                  <a:lnTo>
                    <a:pt x="51230" y="83796"/>
                  </a:lnTo>
                  <a:lnTo>
                    <a:pt x="51596" y="83744"/>
                  </a:lnTo>
                  <a:lnTo>
                    <a:pt x="51962" y="83691"/>
                  </a:lnTo>
                  <a:lnTo>
                    <a:pt x="52318" y="83618"/>
                  </a:lnTo>
                  <a:lnTo>
                    <a:pt x="52673" y="83545"/>
                  </a:lnTo>
                  <a:lnTo>
                    <a:pt x="53029" y="83451"/>
                  </a:lnTo>
                  <a:lnTo>
                    <a:pt x="53374" y="83356"/>
                  </a:lnTo>
                  <a:lnTo>
                    <a:pt x="53709" y="83241"/>
                  </a:lnTo>
                  <a:lnTo>
                    <a:pt x="54044" y="83126"/>
                  </a:lnTo>
                  <a:lnTo>
                    <a:pt x="54379" y="82990"/>
                  </a:lnTo>
                  <a:lnTo>
                    <a:pt x="54703" y="82844"/>
                  </a:lnTo>
                  <a:lnTo>
                    <a:pt x="55027" y="82697"/>
                  </a:lnTo>
                  <a:lnTo>
                    <a:pt x="55341" y="82530"/>
                  </a:lnTo>
                  <a:lnTo>
                    <a:pt x="55644" y="82352"/>
                  </a:lnTo>
                  <a:lnTo>
                    <a:pt x="55958" y="82174"/>
                  </a:lnTo>
                  <a:lnTo>
                    <a:pt x="56251" y="81976"/>
                  </a:lnTo>
                  <a:lnTo>
                    <a:pt x="56544" y="81766"/>
                  </a:lnTo>
                  <a:lnTo>
                    <a:pt x="56837" y="81547"/>
                  </a:lnTo>
                  <a:lnTo>
                    <a:pt x="57109" y="81317"/>
                  </a:lnTo>
                  <a:lnTo>
                    <a:pt x="57391" y="81065"/>
                  </a:lnTo>
                  <a:lnTo>
                    <a:pt x="57653" y="80814"/>
                  </a:lnTo>
                  <a:lnTo>
                    <a:pt x="57914" y="80553"/>
                  </a:lnTo>
                  <a:lnTo>
                    <a:pt x="58166" y="80291"/>
                  </a:lnTo>
                  <a:lnTo>
                    <a:pt x="58406" y="80030"/>
                  </a:lnTo>
                  <a:lnTo>
                    <a:pt x="58636" y="79758"/>
                  </a:lnTo>
                  <a:lnTo>
                    <a:pt x="58846" y="79496"/>
                  </a:lnTo>
                  <a:lnTo>
                    <a:pt x="59055" y="79224"/>
                  </a:lnTo>
                  <a:lnTo>
                    <a:pt x="59254" y="78952"/>
                  </a:lnTo>
                  <a:lnTo>
                    <a:pt x="59442" y="78680"/>
                  </a:lnTo>
                  <a:lnTo>
                    <a:pt x="59609" y="78408"/>
                  </a:lnTo>
                  <a:lnTo>
                    <a:pt x="59777" y="78136"/>
                  </a:lnTo>
                  <a:lnTo>
                    <a:pt x="59934" y="77864"/>
                  </a:lnTo>
                  <a:lnTo>
                    <a:pt x="60080" y="77592"/>
                  </a:lnTo>
                  <a:lnTo>
                    <a:pt x="60216" y="77310"/>
                  </a:lnTo>
                  <a:lnTo>
                    <a:pt x="60341" y="77038"/>
                  </a:lnTo>
                  <a:lnTo>
                    <a:pt x="60457" y="76755"/>
                  </a:lnTo>
                  <a:lnTo>
                    <a:pt x="60572" y="76473"/>
                  </a:lnTo>
                  <a:lnTo>
                    <a:pt x="60666" y="76201"/>
                  </a:lnTo>
                  <a:lnTo>
                    <a:pt x="60760" y="75919"/>
                  </a:lnTo>
                  <a:lnTo>
                    <a:pt x="60833" y="75636"/>
                  </a:lnTo>
                  <a:lnTo>
                    <a:pt x="60906" y="75354"/>
                  </a:lnTo>
                  <a:lnTo>
                    <a:pt x="60969" y="75061"/>
                  </a:lnTo>
                  <a:lnTo>
                    <a:pt x="61021" y="74778"/>
                  </a:lnTo>
                  <a:lnTo>
                    <a:pt x="61074" y="74496"/>
                  </a:lnTo>
                  <a:lnTo>
                    <a:pt x="61105" y="74203"/>
                  </a:lnTo>
                  <a:lnTo>
                    <a:pt x="61137" y="73920"/>
                  </a:lnTo>
                  <a:lnTo>
                    <a:pt x="61157" y="73627"/>
                  </a:lnTo>
                  <a:lnTo>
                    <a:pt x="61168" y="73345"/>
                  </a:lnTo>
                  <a:lnTo>
                    <a:pt x="61178" y="73052"/>
                  </a:lnTo>
                  <a:lnTo>
                    <a:pt x="61168" y="72759"/>
                  </a:lnTo>
                  <a:lnTo>
                    <a:pt x="61157" y="72466"/>
                  </a:lnTo>
                  <a:lnTo>
                    <a:pt x="61147" y="72184"/>
                  </a:lnTo>
                  <a:lnTo>
                    <a:pt x="61116" y="71891"/>
                  </a:lnTo>
                  <a:lnTo>
                    <a:pt x="61084" y="71598"/>
                  </a:lnTo>
                  <a:lnTo>
                    <a:pt x="61042" y="71305"/>
                  </a:lnTo>
                  <a:lnTo>
                    <a:pt x="61001" y="71012"/>
                  </a:lnTo>
                  <a:lnTo>
                    <a:pt x="60948" y="70719"/>
                  </a:lnTo>
                  <a:lnTo>
                    <a:pt x="60885" y="70426"/>
                  </a:lnTo>
                  <a:lnTo>
                    <a:pt x="60823" y="70133"/>
                  </a:lnTo>
                  <a:lnTo>
                    <a:pt x="60666" y="69537"/>
                  </a:lnTo>
                  <a:lnTo>
                    <a:pt x="60488" y="68951"/>
                  </a:lnTo>
                  <a:lnTo>
                    <a:pt x="60279" y="68355"/>
                  </a:lnTo>
                  <a:lnTo>
                    <a:pt x="60049" y="67769"/>
                  </a:lnTo>
                  <a:lnTo>
                    <a:pt x="59808" y="67173"/>
                  </a:lnTo>
                  <a:lnTo>
                    <a:pt x="59536" y="66587"/>
                  </a:lnTo>
                  <a:lnTo>
                    <a:pt x="59243" y="65991"/>
                  </a:lnTo>
                  <a:lnTo>
                    <a:pt x="58929" y="65405"/>
                  </a:lnTo>
                  <a:lnTo>
                    <a:pt x="58594" y="64809"/>
                  </a:lnTo>
                  <a:lnTo>
                    <a:pt x="58249" y="64223"/>
                  </a:lnTo>
                  <a:lnTo>
                    <a:pt x="57883" y="63637"/>
                  </a:lnTo>
                  <a:lnTo>
                    <a:pt x="57506" y="63051"/>
                  </a:lnTo>
                  <a:lnTo>
                    <a:pt x="57109" y="62465"/>
                  </a:lnTo>
                  <a:lnTo>
                    <a:pt x="56701" y="61879"/>
                  </a:lnTo>
                  <a:lnTo>
                    <a:pt x="56283" y="61304"/>
                  </a:lnTo>
                  <a:lnTo>
                    <a:pt x="55843" y="60729"/>
                  </a:lnTo>
                  <a:lnTo>
                    <a:pt x="55404" y="60153"/>
                  </a:lnTo>
                  <a:lnTo>
                    <a:pt x="54943" y="59578"/>
                  </a:lnTo>
                  <a:lnTo>
                    <a:pt x="54483" y="59013"/>
                  </a:lnTo>
                  <a:lnTo>
                    <a:pt x="54012" y="58448"/>
                  </a:lnTo>
                  <a:lnTo>
                    <a:pt x="53531" y="57883"/>
                  </a:lnTo>
                  <a:lnTo>
                    <a:pt x="53040" y="57329"/>
                  </a:lnTo>
                  <a:lnTo>
                    <a:pt x="52548" y="56774"/>
                  </a:lnTo>
                  <a:lnTo>
                    <a:pt x="51554" y="55686"/>
                  </a:lnTo>
                  <a:lnTo>
                    <a:pt x="50560" y="54609"/>
                  </a:lnTo>
                  <a:lnTo>
                    <a:pt x="49545" y="53563"/>
                  </a:lnTo>
                  <a:lnTo>
                    <a:pt x="48552" y="52538"/>
                  </a:lnTo>
                  <a:lnTo>
                    <a:pt x="47568" y="51533"/>
                  </a:lnTo>
                  <a:lnTo>
                    <a:pt x="45664" y="49629"/>
                  </a:lnTo>
                  <a:lnTo>
                    <a:pt x="44765" y="48719"/>
                  </a:lnTo>
                  <a:lnTo>
                    <a:pt x="43907" y="47840"/>
                  </a:lnTo>
                  <a:lnTo>
                    <a:pt x="43112" y="47004"/>
                  </a:lnTo>
                  <a:lnTo>
                    <a:pt x="42369" y="46198"/>
                  </a:lnTo>
                  <a:lnTo>
                    <a:pt x="41804" y="45581"/>
                  </a:lnTo>
                  <a:lnTo>
                    <a:pt x="41250" y="44953"/>
                  </a:lnTo>
                  <a:lnTo>
                    <a:pt x="40706" y="44315"/>
                  </a:lnTo>
                  <a:lnTo>
                    <a:pt x="40162" y="43687"/>
                  </a:lnTo>
                  <a:lnTo>
                    <a:pt x="39628" y="43049"/>
                  </a:lnTo>
                  <a:lnTo>
                    <a:pt x="39095" y="42401"/>
                  </a:lnTo>
                  <a:lnTo>
                    <a:pt x="38572" y="41752"/>
                  </a:lnTo>
                  <a:lnTo>
                    <a:pt x="38049" y="41103"/>
                  </a:lnTo>
                  <a:lnTo>
                    <a:pt x="37159" y="39963"/>
                  </a:lnTo>
                  <a:lnTo>
                    <a:pt x="36291" y="38823"/>
                  </a:lnTo>
                  <a:lnTo>
                    <a:pt x="35433" y="37672"/>
                  </a:lnTo>
                  <a:lnTo>
                    <a:pt x="34596" y="36511"/>
                  </a:lnTo>
                  <a:lnTo>
                    <a:pt x="33780" y="35350"/>
                  </a:lnTo>
                  <a:lnTo>
                    <a:pt x="32985" y="34188"/>
                  </a:lnTo>
                  <a:lnTo>
                    <a:pt x="32211" y="33017"/>
                  </a:lnTo>
                  <a:lnTo>
                    <a:pt x="31448" y="31856"/>
                  </a:lnTo>
                  <a:lnTo>
                    <a:pt x="30705" y="30694"/>
                  </a:lnTo>
                  <a:lnTo>
                    <a:pt x="29983" y="29533"/>
                  </a:lnTo>
                  <a:lnTo>
                    <a:pt x="29282" y="28382"/>
                  </a:lnTo>
                  <a:lnTo>
                    <a:pt x="28592" y="27232"/>
                  </a:lnTo>
                  <a:lnTo>
                    <a:pt x="27922" y="26081"/>
                  </a:lnTo>
                  <a:lnTo>
                    <a:pt x="27273" y="24951"/>
                  </a:lnTo>
                  <a:lnTo>
                    <a:pt x="26646" y="23821"/>
                  </a:lnTo>
                  <a:lnTo>
                    <a:pt x="26029" y="22702"/>
                  </a:lnTo>
                  <a:lnTo>
                    <a:pt x="25411" y="21541"/>
                  </a:lnTo>
                  <a:lnTo>
                    <a:pt x="24805" y="20400"/>
                  </a:lnTo>
                  <a:lnTo>
                    <a:pt x="24219" y="19271"/>
                  </a:lnTo>
                  <a:lnTo>
                    <a:pt x="23664" y="18151"/>
                  </a:lnTo>
                  <a:lnTo>
                    <a:pt x="23120" y="17063"/>
                  </a:lnTo>
                  <a:lnTo>
                    <a:pt x="22597" y="15986"/>
                  </a:lnTo>
                  <a:lnTo>
                    <a:pt x="22095" y="14929"/>
                  </a:lnTo>
                  <a:lnTo>
                    <a:pt x="21614" y="13904"/>
                  </a:lnTo>
                  <a:lnTo>
                    <a:pt x="21154" y="12900"/>
                  </a:lnTo>
                  <a:lnTo>
                    <a:pt x="20704" y="11927"/>
                  </a:lnTo>
                  <a:lnTo>
                    <a:pt x="20285" y="10975"/>
                  </a:lnTo>
                  <a:lnTo>
                    <a:pt x="19888" y="10054"/>
                  </a:lnTo>
                  <a:lnTo>
                    <a:pt x="19135" y="8297"/>
                  </a:lnTo>
                  <a:lnTo>
                    <a:pt x="18476" y="6686"/>
                  </a:lnTo>
                  <a:lnTo>
                    <a:pt x="17890" y="5211"/>
                  </a:lnTo>
                  <a:lnTo>
                    <a:pt x="17377" y="3903"/>
                  </a:lnTo>
                  <a:lnTo>
                    <a:pt x="16948" y="2763"/>
                  </a:lnTo>
                  <a:lnTo>
                    <a:pt x="16603" y="1800"/>
                  </a:lnTo>
                  <a:lnTo>
                    <a:pt x="16331" y="1037"/>
                  </a:lnTo>
                  <a:lnTo>
                    <a:pt x="16132" y="47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20;p28">
              <a:extLst>
                <a:ext uri="{FF2B5EF4-FFF2-40B4-BE49-F238E27FC236}">
                  <a16:creationId xmlns:a16="http://schemas.microsoft.com/office/drawing/2014/main" id="{6BDC866A-F379-9D2B-C744-311965989AC8}"/>
                </a:ext>
              </a:extLst>
            </p:cNvPr>
            <p:cNvSpPr/>
            <p:nvPr/>
          </p:nvSpPr>
          <p:spPr>
            <a:xfrm>
              <a:off x="3897332" y="3516121"/>
              <a:ext cx="856800" cy="729175"/>
            </a:xfrm>
            <a:custGeom>
              <a:avLst/>
              <a:gdLst/>
              <a:ahLst/>
              <a:cxnLst/>
              <a:rect l="l" t="t" r="r" b="b"/>
              <a:pathLst>
                <a:path w="34272" h="29167" extrusionOk="0">
                  <a:moveTo>
                    <a:pt x="10995" y="0"/>
                  </a:moveTo>
                  <a:lnTo>
                    <a:pt x="10504" y="32"/>
                  </a:lnTo>
                  <a:lnTo>
                    <a:pt x="10002" y="84"/>
                  </a:lnTo>
                  <a:lnTo>
                    <a:pt x="9761" y="115"/>
                  </a:lnTo>
                  <a:lnTo>
                    <a:pt x="9510" y="147"/>
                  </a:lnTo>
                  <a:lnTo>
                    <a:pt x="9269" y="199"/>
                  </a:lnTo>
                  <a:lnTo>
                    <a:pt x="9029" y="251"/>
                  </a:lnTo>
                  <a:lnTo>
                    <a:pt x="8788" y="304"/>
                  </a:lnTo>
                  <a:lnTo>
                    <a:pt x="8548" y="377"/>
                  </a:lnTo>
                  <a:lnTo>
                    <a:pt x="8317" y="450"/>
                  </a:lnTo>
                  <a:lnTo>
                    <a:pt x="8087" y="534"/>
                  </a:lnTo>
                  <a:lnTo>
                    <a:pt x="7857" y="618"/>
                  </a:lnTo>
                  <a:lnTo>
                    <a:pt x="7627" y="722"/>
                  </a:lnTo>
                  <a:lnTo>
                    <a:pt x="7397" y="827"/>
                  </a:lnTo>
                  <a:lnTo>
                    <a:pt x="7177" y="942"/>
                  </a:lnTo>
                  <a:lnTo>
                    <a:pt x="6936" y="1078"/>
                  </a:lnTo>
                  <a:lnTo>
                    <a:pt x="6706" y="1224"/>
                  </a:lnTo>
                  <a:lnTo>
                    <a:pt x="6487" y="1371"/>
                  </a:lnTo>
                  <a:lnTo>
                    <a:pt x="6267" y="1538"/>
                  </a:lnTo>
                  <a:lnTo>
                    <a:pt x="6047" y="1705"/>
                  </a:lnTo>
                  <a:lnTo>
                    <a:pt x="5838" y="1883"/>
                  </a:lnTo>
                  <a:lnTo>
                    <a:pt x="5639" y="2061"/>
                  </a:lnTo>
                  <a:lnTo>
                    <a:pt x="5441" y="2260"/>
                  </a:lnTo>
                  <a:lnTo>
                    <a:pt x="5252" y="2448"/>
                  </a:lnTo>
                  <a:lnTo>
                    <a:pt x="5064" y="2657"/>
                  </a:lnTo>
                  <a:lnTo>
                    <a:pt x="4876" y="2856"/>
                  </a:lnTo>
                  <a:lnTo>
                    <a:pt x="4708" y="3065"/>
                  </a:lnTo>
                  <a:lnTo>
                    <a:pt x="4530" y="3285"/>
                  </a:lnTo>
                  <a:lnTo>
                    <a:pt x="4363" y="3505"/>
                  </a:lnTo>
                  <a:lnTo>
                    <a:pt x="4049" y="3955"/>
                  </a:lnTo>
                  <a:lnTo>
                    <a:pt x="3777" y="4363"/>
                  </a:lnTo>
                  <a:lnTo>
                    <a:pt x="3526" y="4781"/>
                  </a:lnTo>
                  <a:lnTo>
                    <a:pt x="3275" y="5200"/>
                  </a:lnTo>
                  <a:lnTo>
                    <a:pt x="3045" y="5628"/>
                  </a:lnTo>
                  <a:lnTo>
                    <a:pt x="2836" y="6068"/>
                  </a:lnTo>
                  <a:lnTo>
                    <a:pt x="2626" y="6507"/>
                  </a:lnTo>
                  <a:lnTo>
                    <a:pt x="2438" y="6947"/>
                  </a:lnTo>
                  <a:lnTo>
                    <a:pt x="2250" y="7396"/>
                  </a:lnTo>
                  <a:lnTo>
                    <a:pt x="2082" y="7857"/>
                  </a:lnTo>
                  <a:lnTo>
                    <a:pt x="1915" y="8307"/>
                  </a:lnTo>
                  <a:lnTo>
                    <a:pt x="1769" y="8777"/>
                  </a:lnTo>
                  <a:lnTo>
                    <a:pt x="1633" y="9238"/>
                  </a:lnTo>
                  <a:lnTo>
                    <a:pt x="1497" y="9708"/>
                  </a:lnTo>
                  <a:lnTo>
                    <a:pt x="1371" y="10190"/>
                  </a:lnTo>
                  <a:lnTo>
                    <a:pt x="1256" y="10660"/>
                  </a:lnTo>
                  <a:lnTo>
                    <a:pt x="1151" y="11142"/>
                  </a:lnTo>
                  <a:lnTo>
                    <a:pt x="1047" y="11623"/>
                  </a:lnTo>
                  <a:lnTo>
                    <a:pt x="963" y="12114"/>
                  </a:lnTo>
                  <a:lnTo>
                    <a:pt x="869" y="12596"/>
                  </a:lnTo>
                  <a:lnTo>
                    <a:pt x="796" y="13087"/>
                  </a:lnTo>
                  <a:lnTo>
                    <a:pt x="649" y="14071"/>
                  </a:lnTo>
                  <a:lnTo>
                    <a:pt x="524" y="15054"/>
                  </a:lnTo>
                  <a:lnTo>
                    <a:pt x="419" y="16048"/>
                  </a:lnTo>
                  <a:lnTo>
                    <a:pt x="325" y="17031"/>
                  </a:lnTo>
                  <a:lnTo>
                    <a:pt x="231" y="18025"/>
                  </a:lnTo>
                  <a:lnTo>
                    <a:pt x="147" y="19008"/>
                  </a:lnTo>
                  <a:lnTo>
                    <a:pt x="84" y="19887"/>
                  </a:lnTo>
                  <a:lnTo>
                    <a:pt x="32" y="20776"/>
                  </a:lnTo>
                  <a:lnTo>
                    <a:pt x="11" y="21216"/>
                  </a:lnTo>
                  <a:lnTo>
                    <a:pt x="1" y="21666"/>
                  </a:lnTo>
                  <a:lnTo>
                    <a:pt x="1" y="22105"/>
                  </a:lnTo>
                  <a:lnTo>
                    <a:pt x="22" y="22544"/>
                  </a:lnTo>
                  <a:lnTo>
                    <a:pt x="43" y="22984"/>
                  </a:lnTo>
                  <a:lnTo>
                    <a:pt x="84" y="23423"/>
                  </a:lnTo>
                  <a:lnTo>
                    <a:pt x="147" y="23852"/>
                  </a:lnTo>
                  <a:lnTo>
                    <a:pt x="220" y="24281"/>
                  </a:lnTo>
                  <a:lnTo>
                    <a:pt x="315" y="24710"/>
                  </a:lnTo>
                  <a:lnTo>
                    <a:pt x="430" y="25128"/>
                  </a:lnTo>
                  <a:lnTo>
                    <a:pt x="576" y="25536"/>
                  </a:lnTo>
                  <a:lnTo>
                    <a:pt x="649" y="25746"/>
                  </a:lnTo>
                  <a:lnTo>
                    <a:pt x="733" y="25944"/>
                  </a:lnTo>
                  <a:lnTo>
                    <a:pt x="806" y="26101"/>
                  </a:lnTo>
                  <a:lnTo>
                    <a:pt x="890" y="26258"/>
                  </a:lnTo>
                  <a:lnTo>
                    <a:pt x="974" y="26405"/>
                  </a:lnTo>
                  <a:lnTo>
                    <a:pt x="1057" y="26551"/>
                  </a:lnTo>
                  <a:lnTo>
                    <a:pt x="1246" y="26823"/>
                  </a:lnTo>
                  <a:lnTo>
                    <a:pt x="1455" y="27085"/>
                  </a:lnTo>
                  <a:lnTo>
                    <a:pt x="1674" y="27325"/>
                  </a:lnTo>
                  <a:lnTo>
                    <a:pt x="1915" y="27545"/>
                  </a:lnTo>
                  <a:lnTo>
                    <a:pt x="2166" y="27754"/>
                  </a:lnTo>
                  <a:lnTo>
                    <a:pt x="2438" y="27942"/>
                  </a:lnTo>
                  <a:lnTo>
                    <a:pt x="2721" y="28120"/>
                  </a:lnTo>
                  <a:lnTo>
                    <a:pt x="3024" y="28277"/>
                  </a:lnTo>
                  <a:lnTo>
                    <a:pt x="3338" y="28424"/>
                  </a:lnTo>
                  <a:lnTo>
                    <a:pt x="3662" y="28549"/>
                  </a:lnTo>
                  <a:lnTo>
                    <a:pt x="4007" y="28664"/>
                  </a:lnTo>
                  <a:lnTo>
                    <a:pt x="4353" y="28769"/>
                  </a:lnTo>
                  <a:lnTo>
                    <a:pt x="4719" y="28863"/>
                  </a:lnTo>
                  <a:lnTo>
                    <a:pt x="5095" y="28936"/>
                  </a:lnTo>
                  <a:lnTo>
                    <a:pt x="5482" y="29009"/>
                  </a:lnTo>
                  <a:lnTo>
                    <a:pt x="5869" y="29062"/>
                  </a:lnTo>
                  <a:lnTo>
                    <a:pt x="6277" y="29104"/>
                  </a:lnTo>
                  <a:lnTo>
                    <a:pt x="6685" y="29135"/>
                  </a:lnTo>
                  <a:lnTo>
                    <a:pt x="7114" y="29156"/>
                  </a:lnTo>
                  <a:lnTo>
                    <a:pt x="7543" y="29166"/>
                  </a:lnTo>
                  <a:lnTo>
                    <a:pt x="7983" y="29166"/>
                  </a:lnTo>
                  <a:lnTo>
                    <a:pt x="8422" y="29156"/>
                  </a:lnTo>
                  <a:lnTo>
                    <a:pt x="8872" y="29135"/>
                  </a:lnTo>
                  <a:lnTo>
                    <a:pt x="9322" y="29114"/>
                  </a:lnTo>
                  <a:lnTo>
                    <a:pt x="9782" y="29083"/>
                  </a:lnTo>
                  <a:lnTo>
                    <a:pt x="10253" y="29041"/>
                  </a:lnTo>
                  <a:lnTo>
                    <a:pt x="10723" y="28989"/>
                  </a:lnTo>
                  <a:lnTo>
                    <a:pt x="11194" y="28936"/>
                  </a:lnTo>
                  <a:lnTo>
                    <a:pt x="12146" y="28800"/>
                  </a:lnTo>
                  <a:lnTo>
                    <a:pt x="13109" y="28643"/>
                  </a:lnTo>
                  <a:lnTo>
                    <a:pt x="14071" y="28476"/>
                  </a:lnTo>
                  <a:lnTo>
                    <a:pt x="15023" y="28288"/>
                  </a:lnTo>
                  <a:lnTo>
                    <a:pt x="15985" y="28078"/>
                  </a:lnTo>
                  <a:lnTo>
                    <a:pt x="16927" y="27869"/>
                  </a:lnTo>
                  <a:lnTo>
                    <a:pt x="17858" y="27649"/>
                  </a:lnTo>
                  <a:lnTo>
                    <a:pt x="19657" y="27210"/>
                  </a:lnTo>
                  <a:lnTo>
                    <a:pt x="21342" y="26781"/>
                  </a:lnTo>
                  <a:lnTo>
                    <a:pt x="22879" y="26394"/>
                  </a:lnTo>
                  <a:lnTo>
                    <a:pt x="23591" y="26227"/>
                  </a:lnTo>
                  <a:lnTo>
                    <a:pt x="24239" y="26080"/>
                  </a:lnTo>
                  <a:lnTo>
                    <a:pt x="24846" y="25955"/>
                  </a:lnTo>
                  <a:lnTo>
                    <a:pt x="25390" y="25850"/>
                  </a:lnTo>
                  <a:lnTo>
                    <a:pt x="25997" y="25756"/>
                  </a:lnTo>
                  <a:lnTo>
                    <a:pt x="26604" y="25641"/>
                  </a:lnTo>
                  <a:lnTo>
                    <a:pt x="27221" y="25505"/>
                  </a:lnTo>
                  <a:lnTo>
                    <a:pt x="27514" y="25432"/>
                  </a:lnTo>
                  <a:lnTo>
                    <a:pt x="27817" y="25348"/>
                  </a:lnTo>
                  <a:lnTo>
                    <a:pt x="28110" y="25264"/>
                  </a:lnTo>
                  <a:lnTo>
                    <a:pt x="28403" y="25160"/>
                  </a:lnTo>
                  <a:lnTo>
                    <a:pt x="28685" y="25055"/>
                  </a:lnTo>
                  <a:lnTo>
                    <a:pt x="28968" y="24930"/>
                  </a:lnTo>
                  <a:lnTo>
                    <a:pt x="29240" y="24804"/>
                  </a:lnTo>
                  <a:lnTo>
                    <a:pt x="29512" y="24658"/>
                  </a:lnTo>
                  <a:lnTo>
                    <a:pt x="29773" y="24501"/>
                  </a:lnTo>
                  <a:lnTo>
                    <a:pt x="30024" y="24323"/>
                  </a:lnTo>
                  <a:lnTo>
                    <a:pt x="30181" y="24208"/>
                  </a:lnTo>
                  <a:lnTo>
                    <a:pt x="30338" y="24072"/>
                  </a:lnTo>
                  <a:lnTo>
                    <a:pt x="30485" y="23946"/>
                  </a:lnTo>
                  <a:lnTo>
                    <a:pt x="30631" y="23810"/>
                  </a:lnTo>
                  <a:lnTo>
                    <a:pt x="30778" y="23664"/>
                  </a:lnTo>
                  <a:lnTo>
                    <a:pt x="30914" y="23528"/>
                  </a:lnTo>
                  <a:lnTo>
                    <a:pt x="31165" y="23224"/>
                  </a:lnTo>
                  <a:lnTo>
                    <a:pt x="31405" y="22900"/>
                  </a:lnTo>
                  <a:lnTo>
                    <a:pt x="31625" y="22565"/>
                  </a:lnTo>
                  <a:lnTo>
                    <a:pt x="31824" y="22220"/>
                  </a:lnTo>
                  <a:lnTo>
                    <a:pt x="32012" y="21864"/>
                  </a:lnTo>
                  <a:lnTo>
                    <a:pt x="32190" y="21498"/>
                  </a:lnTo>
                  <a:lnTo>
                    <a:pt x="32347" y="21132"/>
                  </a:lnTo>
                  <a:lnTo>
                    <a:pt x="32504" y="20745"/>
                  </a:lnTo>
                  <a:lnTo>
                    <a:pt x="32640" y="20358"/>
                  </a:lnTo>
                  <a:lnTo>
                    <a:pt x="32765" y="19971"/>
                  </a:lnTo>
                  <a:lnTo>
                    <a:pt x="32891" y="19584"/>
                  </a:lnTo>
                  <a:lnTo>
                    <a:pt x="32995" y="19186"/>
                  </a:lnTo>
                  <a:lnTo>
                    <a:pt x="33100" y="18799"/>
                  </a:lnTo>
                  <a:lnTo>
                    <a:pt x="33226" y="18287"/>
                  </a:lnTo>
                  <a:lnTo>
                    <a:pt x="33341" y="17784"/>
                  </a:lnTo>
                  <a:lnTo>
                    <a:pt x="33456" y="17272"/>
                  </a:lnTo>
                  <a:lnTo>
                    <a:pt x="33560" y="16759"/>
                  </a:lnTo>
                  <a:lnTo>
                    <a:pt x="33655" y="16247"/>
                  </a:lnTo>
                  <a:lnTo>
                    <a:pt x="33749" y="15734"/>
                  </a:lnTo>
                  <a:lnTo>
                    <a:pt x="33832" y="15221"/>
                  </a:lnTo>
                  <a:lnTo>
                    <a:pt x="33906" y="14709"/>
                  </a:lnTo>
                  <a:lnTo>
                    <a:pt x="33979" y="14186"/>
                  </a:lnTo>
                  <a:lnTo>
                    <a:pt x="34031" y="13673"/>
                  </a:lnTo>
                  <a:lnTo>
                    <a:pt x="34094" y="13150"/>
                  </a:lnTo>
                  <a:lnTo>
                    <a:pt x="34136" y="12638"/>
                  </a:lnTo>
                  <a:lnTo>
                    <a:pt x="34178" y="12114"/>
                  </a:lnTo>
                  <a:lnTo>
                    <a:pt x="34209" y="11591"/>
                  </a:lnTo>
                  <a:lnTo>
                    <a:pt x="34240" y="11068"/>
                  </a:lnTo>
                  <a:lnTo>
                    <a:pt x="34261" y="10556"/>
                  </a:lnTo>
                  <a:lnTo>
                    <a:pt x="34272" y="10148"/>
                  </a:lnTo>
                  <a:lnTo>
                    <a:pt x="34272" y="9740"/>
                  </a:lnTo>
                  <a:lnTo>
                    <a:pt x="34261" y="9332"/>
                  </a:lnTo>
                  <a:lnTo>
                    <a:pt x="34230" y="8934"/>
                  </a:lnTo>
                  <a:lnTo>
                    <a:pt x="34178" y="8537"/>
                  </a:lnTo>
                  <a:lnTo>
                    <a:pt x="34146" y="8338"/>
                  </a:lnTo>
                  <a:lnTo>
                    <a:pt x="34104" y="8139"/>
                  </a:lnTo>
                  <a:lnTo>
                    <a:pt x="34052" y="7940"/>
                  </a:lnTo>
                  <a:lnTo>
                    <a:pt x="34000" y="7752"/>
                  </a:lnTo>
                  <a:lnTo>
                    <a:pt x="33927" y="7564"/>
                  </a:lnTo>
                  <a:lnTo>
                    <a:pt x="33853" y="7375"/>
                  </a:lnTo>
                  <a:lnTo>
                    <a:pt x="33770" y="7187"/>
                  </a:lnTo>
                  <a:lnTo>
                    <a:pt x="33675" y="6999"/>
                  </a:lnTo>
                  <a:lnTo>
                    <a:pt x="33571" y="6811"/>
                  </a:lnTo>
                  <a:lnTo>
                    <a:pt x="33466" y="6643"/>
                  </a:lnTo>
                  <a:lnTo>
                    <a:pt x="33341" y="6476"/>
                  </a:lnTo>
                  <a:lnTo>
                    <a:pt x="33215" y="6308"/>
                  </a:lnTo>
                  <a:lnTo>
                    <a:pt x="33090" y="6152"/>
                  </a:lnTo>
                  <a:lnTo>
                    <a:pt x="32943" y="6005"/>
                  </a:lnTo>
                  <a:lnTo>
                    <a:pt x="32807" y="5859"/>
                  </a:lnTo>
                  <a:lnTo>
                    <a:pt x="32650" y="5712"/>
                  </a:lnTo>
                  <a:lnTo>
                    <a:pt x="32493" y="5576"/>
                  </a:lnTo>
                  <a:lnTo>
                    <a:pt x="32336" y="5440"/>
                  </a:lnTo>
                  <a:lnTo>
                    <a:pt x="32169" y="5315"/>
                  </a:lnTo>
                  <a:lnTo>
                    <a:pt x="32002" y="5189"/>
                  </a:lnTo>
                  <a:lnTo>
                    <a:pt x="31646" y="4959"/>
                  </a:lnTo>
                  <a:lnTo>
                    <a:pt x="31269" y="4739"/>
                  </a:lnTo>
                  <a:lnTo>
                    <a:pt x="30893" y="4540"/>
                  </a:lnTo>
                  <a:lnTo>
                    <a:pt x="30495" y="4352"/>
                  </a:lnTo>
                  <a:lnTo>
                    <a:pt x="30098" y="4185"/>
                  </a:lnTo>
                  <a:lnTo>
                    <a:pt x="29700" y="4017"/>
                  </a:lnTo>
                  <a:lnTo>
                    <a:pt x="29292" y="3861"/>
                  </a:lnTo>
                  <a:lnTo>
                    <a:pt x="28884" y="3725"/>
                  </a:lnTo>
                  <a:lnTo>
                    <a:pt x="28476" y="3589"/>
                  </a:lnTo>
                  <a:lnTo>
                    <a:pt x="27650" y="3317"/>
                  </a:lnTo>
                  <a:lnTo>
                    <a:pt x="26823" y="3065"/>
                  </a:lnTo>
                  <a:lnTo>
                    <a:pt x="25997" y="2814"/>
                  </a:lnTo>
                  <a:lnTo>
                    <a:pt x="25170" y="2574"/>
                  </a:lnTo>
                  <a:lnTo>
                    <a:pt x="24334" y="2344"/>
                  </a:lnTo>
                  <a:lnTo>
                    <a:pt x="23497" y="2113"/>
                  </a:lnTo>
                  <a:lnTo>
                    <a:pt x="22660" y="1904"/>
                  </a:lnTo>
                  <a:lnTo>
                    <a:pt x="21823" y="1695"/>
                  </a:lnTo>
                  <a:lnTo>
                    <a:pt x="20975" y="1496"/>
                  </a:lnTo>
                  <a:lnTo>
                    <a:pt x="20139" y="1308"/>
                  </a:lnTo>
                  <a:lnTo>
                    <a:pt x="19291" y="1120"/>
                  </a:lnTo>
                  <a:lnTo>
                    <a:pt x="18444" y="952"/>
                  </a:lnTo>
                  <a:lnTo>
                    <a:pt x="17596" y="785"/>
                  </a:lnTo>
                  <a:lnTo>
                    <a:pt x="16749" y="628"/>
                  </a:lnTo>
                  <a:lnTo>
                    <a:pt x="15891" y="482"/>
                  </a:lnTo>
                  <a:lnTo>
                    <a:pt x="15044" y="346"/>
                  </a:lnTo>
                  <a:lnTo>
                    <a:pt x="14542" y="262"/>
                  </a:lnTo>
                  <a:lnTo>
                    <a:pt x="14040" y="199"/>
                  </a:lnTo>
                  <a:lnTo>
                    <a:pt x="13538" y="136"/>
                  </a:lnTo>
                  <a:lnTo>
                    <a:pt x="13025" y="84"/>
                  </a:lnTo>
                  <a:lnTo>
                    <a:pt x="12523" y="42"/>
                  </a:lnTo>
                  <a:lnTo>
                    <a:pt x="12010" y="11"/>
                  </a:lnTo>
                  <a:lnTo>
                    <a:pt x="11508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21;p28">
              <a:extLst>
                <a:ext uri="{FF2B5EF4-FFF2-40B4-BE49-F238E27FC236}">
                  <a16:creationId xmlns:a16="http://schemas.microsoft.com/office/drawing/2014/main" id="{C5BE6D39-EFFF-3490-88E1-A49FE1AAB3F1}"/>
                </a:ext>
              </a:extLst>
            </p:cNvPr>
            <p:cNvSpPr/>
            <p:nvPr/>
          </p:nvSpPr>
          <p:spPr>
            <a:xfrm>
              <a:off x="3478107" y="3476621"/>
              <a:ext cx="965600" cy="251875"/>
            </a:xfrm>
            <a:custGeom>
              <a:avLst/>
              <a:gdLst/>
              <a:ahLst/>
              <a:cxnLst/>
              <a:rect l="l" t="t" r="r" b="b"/>
              <a:pathLst>
                <a:path w="38624" h="10075" extrusionOk="0">
                  <a:moveTo>
                    <a:pt x="9510" y="1"/>
                  </a:moveTo>
                  <a:lnTo>
                    <a:pt x="8578" y="22"/>
                  </a:lnTo>
                  <a:lnTo>
                    <a:pt x="7627" y="42"/>
                  </a:lnTo>
                  <a:lnTo>
                    <a:pt x="6664" y="74"/>
                  </a:lnTo>
                  <a:lnTo>
                    <a:pt x="5702" y="105"/>
                  </a:lnTo>
                  <a:lnTo>
                    <a:pt x="4718" y="147"/>
                  </a:lnTo>
                  <a:lnTo>
                    <a:pt x="3724" y="199"/>
                  </a:lnTo>
                  <a:lnTo>
                    <a:pt x="3233" y="231"/>
                  </a:lnTo>
                  <a:lnTo>
                    <a:pt x="2950" y="252"/>
                  </a:lnTo>
                  <a:lnTo>
                    <a:pt x="2647" y="283"/>
                  </a:lnTo>
                  <a:lnTo>
                    <a:pt x="2333" y="335"/>
                  </a:lnTo>
                  <a:lnTo>
                    <a:pt x="2009" y="409"/>
                  </a:lnTo>
                  <a:lnTo>
                    <a:pt x="1695" y="492"/>
                  </a:lnTo>
                  <a:lnTo>
                    <a:pt x="1538" y="555"/>
                  </a:lnTo>
                  <a:lnTo>
                    <a:pt x="1381" y="607"/>
                  </a:lnTo>
                  <a:lnTo>
                    <a:pt x="1235" y="681"/>
                  </a:lnTo>
                  <a:lnTo>
                    <a:pt x="1088" y="754"/>
                  </a:lnTo>
                  <a:lnTo>
                    <a:pt x="952" y="838"/>
                  </a:lnTo>
                  <a:lnTo>
                    <a:pt x="816" y="932"/>
                  </a:lnTo>
                  <a:lnTo>
                    <a:pt x="691" y="1036"/>
                  </a:lnTo>
                  <a:lnTo>
                    <a:pt x="565" y="1141"/>
                  </a:lnTo>
                  <a:lnTo>
                    <a:pt x="461" y="1266"/>
                  </a:lnTo>
                  <a:lnTo>
                    <a:pt x="356" y="1402"/>
                  </a:lnTo>
                  <a:lnTo>
                    <a:pt x="272" y="1538"/>
                  </a:lnTo>
                  <a:lnTo>
                    <a:pt x="189" y="1695"/>
                  </a:lnTo>
                  <a:lnTo>
                    <a:pt x="126" y="1863"/>
                  </a:lnTo>
                  <a:lnTo>
                    <a:pt x="73" y="2041"/>
                  </a:lnTo>
                  <a:lnTo>
                    <a:pt x="32" y="2229"/>
                  </a:lnTo>
                  <a:lnTo>
                    <a:pt x="11" y="2428"/>
                  </a:lnTo>
                  <a:lnTo>
                    <a:pt x="0" y="2647"/>
                  </a:lnTo>
                  <a:lnTo>
                    <a:pt x="0" y="2877"/>
                  </a:lnTo>
                  <a:lnTo>
                    <a:pt x="21" y="2993"/>
                  </a:lnTo>
                  <a:lnTo>
                    <a:pt x="63" y="3108"/>
                  </a:lnTo>
                  <a:lnTo>
                    <a:pt x="115" y="3233"/>
                  </a:lnTo>
                  <a:lnTo>
                    <a:pt x="199" y="3348"/>
                  </a:lnTo>
                  <a:lnTo>
                    <a:pt x="293" y="3463"/>
                  </a:lnTo>
                  <a:lnTo>
                    <a:pt x="419" y="3578"/>
                  </a:lnTo>
                  <a:lnTo>
                    <a:pt x="555" y="3693"/>
                  </a:lnTo>
                  <a:lnTo>
                    <a:pt x="701" y="3819"/>
                  </a:lnTo>
                  <a:lnTo>
                    <a:pt x="879" y="3934"/>
                  </a:lnTo>
                  <a:lnTo>
                    <a:pt x="1067" y="4049"/>
                  </a:lnTo>
                  <a:lnTo>
                    <a:pt x="1266" y="4154"/>
                  </a:lnTo>
                  <a:lnTo>
                    <a:pt x="1486" y="4269"/>
                  </a:lnTo>
                  <a:lnTo>
                    <a:pt x="1726" y="4384"/>
                  </a:lnTo>
                  <a:lnTo>
                    <a:pt x="1977" y="4499"/>
                  </a:lnTo>
                  <a:lnTo>
                    <a:pt x="2521" y="4719"/>
                  </a:lnTo>
                  <a:lnTo>
                    <a:pt x="3118" y="4938"/>
                  </a:lnTo>
                  <a:lnTo>
                    <a:pt x="3756" y="5148"/>
                  </a:lnTo>
                  <a:lnTo>
                    <a:pt x="4446" y="5357"/>
                  </a:lnTo>
                  <a:lnTo>
                    <a:pt x="5179" y="5566"/>
                  </a:lnTo>
                  <a:lnTo>
                    <a:pt x="5942" y="5765"/>
                  </a:lnTo>
                  <a:lnTo>
                    <a:pt x="6737" y="5964"/>
                  </a:lnTo>
                  <a:lnTo>
                    <a:pt x="7564" y="6152"/>
                  </a:lnTo>
                  <a:lnTo>
                    <a:pt x="8411" y="6340"/>
                  </a:lnTo>
                  <a:lnTo>
                    <a:pt x="9279" y="6518"/>
                  </a:lnTo>
                  <a:lnTo>
                    <a:pt x="10158" y="6685"/>
                  </a:lnTo>
                  <a:lnTo>
                    <a:pt x="11058" y="6853"/>
                  </a:lnTo>
                  <a:lnTo>
                    <a:pt x="11957" y="7010"/>
                  </a:lnTo>
                  <a:lnTo>
                    <a:pt x="12868" y="7156"/>
                  </a:lnTo>
                  <a:lnTo>
                    <a:pt x="13767" y="7303"/>
                  </a:lnTo>
                  <a:lnTo>
                    <a:pt x="14667" y="7439"/>
                  </a:lnTo>
                  <a:lnTo>
                    <a:pt x="15556" y="7564"/>
                  </a:lnTo>
                  <a:lnTo>
                    <a:pt x="16435" y="7679"/>
                  </a:lnTo>
                  <a:lnTo>
                    <a:pt x="17293" y="7794"/>
                  </a:lnTo>
                  <a:lnTo>
                    <a:pt x="18130" y="7888"/>
                  </a:lnTo>
                  <a:lnTo>
                    <a:pt x="18946" y="7972"/>
                  </a:lnTo>
                  <a:lnTo>
                    <a:pt x="19730" y="8056"/>
                  </a:lnTo>
                  <a:lnTo>
                    <a:pt x="20473" y="8119"/>
                  </a:lnTo>
                  <a:lnTo>
                    <a:pt x="21184" y="8181"/>
                  </a:lnTo>
                  <a:lnTo>
                    <a:pt x="21843" y="8223"/>
                  </a:lnTo>
                  <a:lnTo>
                    <a:pt x="21791" y="8495"/>
                  </a:lnTo>
                  <a:lnTo>
                    <a:pt x="21749" y="8746"/>
                  </a:lnTo>
                  <a:lnTo>
                    <a:pt x="21749" y="8861"/>
                  </a:lnTo>
                  <a:lnTo>
                    <a:pt x="21749" y="8976"/>
                  </a:lnTo>
                  <a:lnTo>
                    <a:pt x="21760" y="9081"/>
                  </a:lnTo>
                  <a:lnTo>
                    <a:pt x="21770" y="9175"/>
                  </a:lnTo>
                  <a:lnTo>
                    <a:pt x="21791" y="9269"/>
                  </a:lnTo>
                  <a:lnTo>
                    <a:pt x="21822" y="9353"/>
                  </a:lnTo>
                  <a:lnTo>
                    <a:pt x="21854" y="9437"/>
                  </a:lnTo>
                  <a:lnTo>
                    <a:pt x="21896" y="9520"/>
                  </a:lnTo>
                  <a:lnTo>
                    <a:pt x="21938" y="9583"/>
                  </a:lnTo>
                  <a:lnTo>
                    <a:pt x="21990" y="9656"/>
                  </a:lnTo>
                  <a:lnTo>
                    <a:pt x="22042" y="9719"/>
                  </a:lnTo>
                  <a:lnTo>
                    <a:pt x="22105" y="9771"/>
                  </a:lnTo>
                  <a:lnTo>
                    <a:pt x="22178" y="9824"/>
                  </a:lnTo>
                  <a:lnTo>
                    <a:pt x="22251" y="9866"/>
                  </a:lnTo>
                  <a:lnTo>
                    <a:pt x="22325" y="9907"/>
                  </a:lnTo>
                  <a:lnTo>
                    <a:pt x="22408" y="9949"/>
                  </a:lnTo>
                  <a:lnTo>
                    <a:pt x="22597" y="10002"/>
                  </a:lnTo>
                  <a:lnTo>
                    <a:pt x="22795" y="10043"/>
                  </a:lnTo>
                  <a:lnTo>
                    <a:pt x="23025" y="10064"/>
                  </a:lnTo>
                  <a:lnTo>
                    <a:pt x="23266" y="10075"/>
                  </a:lnTo>
                  <a:lnTo>
                    <a:pt x="23517" y="10064"/>
                  </a:lnTo>
                  <a:lnTo>
                    <a:pt x="23789" y="10043"/>
                  </a:lnTo>
                  <a:lnTo>
                    <a:pt x="24082" y="10002"/>
                  </a:lnTo>
                  <a:lnTo>
                    <a:pt x="24385" y="9949"/>
                  </a:lnTo>
                  <a:lnTo>
                    <a:pt x="24699" y="9876"/>
                  </a:lnTo>
                  <a:lnTo>
                    <a:pt x="25024" y="9803"/>
                  </a:lnTo>
                  <a:lnTo>
                    <a:pt x="25369" y="9709"/>
                  </a:lnTo>
                  <a:lnTo>
                    <a:pt x="25725" y="9604"/>
                  </a:lnTo>
                  <a:lnTo>
                    <a:pt x="26080" y="9489"/>
                  </a:lnTo>
                  <a:lnTo>
                    <a:pt x="26457" y="9363"/>
                  </a:lnTo>
                  <a:lnTo>
                    <a:pt x="27220" y="9091"/>
                  </a:lnTo>
                  <a:lnTo>
                    <a:pt x="28005" y="8778"/>
                  </a:lnTo>
                  <a:lnTo>
                    <a:pt x="28811" y="8443"/>
                  </a:lnTo>
                  <a:lnTo>
                    <a:pt x="29637" y="8077"/>
                  </a:lnTo>
                  <a:lnTo>
                    <a:pt x="30463" y="7700"/>
                  </a:lnTo>
                  <a:lnTo>
                    <a:pt x="31279" y="7303"/>
                  </a:lnTo>
                  <a:lnTo>
                    <a:pt x="32095" y="6905"/>
                  </a:lnTo>
                  <a:lnTo>
                    <a:pt x="32890" y="6508"/>
                  </a:lnTo>
                  <a:lnTo>
                    <a:pt x="33665" y="6100"/>
                  </a:lnTo>
                  <a:lnTo>
                    <a:pt x="34407" y="5713"/>
                  </a:lnTo>
                  <a:lnTo>
                    <a:pt x="35778" y="4970"/>
                  </a:lnTo>
                  <a:lnTo>
                    <a:pt x="36939" y="4321"/>
                  </a:lnTo>
                  <a:lnTo>
                    <a:pt x="37839" y="3809"/>
                  </a:lnTo>
                  <a:lnTo>
                    <a:pt x="38623" y="3348"/>
                  </a:lnTo>
                  <a:lnTo>
                    <a:pt x="38466" y="3296"/>
                  </a:lnTo>
                  <a:lnTo>
                    <a:pt x="38006" y="3170"/>
                  </a:lnTo>
                  <a:lnTo>
                    <a:pt x="37232" y="2961"/>
                  </a:lnTo>
                  <a:lnTo>
                    <a:pt x="36175" y="2689"/>
                  </a:lnTo>
                  <a:lnTo>
                    <a:pt x="35537" y="2543"/>
                  </a:lnTo>
                  <a:lnTo>
                    <a:pt x="34826" y="2386"/>
                  </a:lnTo>
                  <a:lnTo>
                    <a:pt x="34052" y="2218"/>
                  </a:lnTo>
                  <a:lnTo>
                    <a:pt x="33204" y="2041"/>
                  </a:lnTo>
                  <a:lnTo>
                    <a:pt x="32294" y="1863"/>
                  </a:lnTo>
                  <a:lnTo>
                    <a:pt x="31321" y="1685"/>
                  </a:lnTo>
                  <a:lnTo>
                    <a:pt x="30275" y="1507"/>
                  </a:lnTo>
                  <a:lnTo>
                    <a:pt x="29166" y="1329"/>
                  </a:lnTo>
                  <a:lnTo>
                    <a:pt x="28005" y="1162"/>
                  </a:lnTo>
                  <a:lnTo>
                    <a:pt x="26771" y="994"/>
                  </a:lnTo>
                  <a:lnTo>
                    <a:pt x="25484" y="827"/>
                  </a:lnTo>
                  <a:lnTo>
                    <a:pt x="24134" y="681"/>
                  </a:lnTo>
                  <a:lnTo>
                    <a:pt x="22733" y="534"/>
                  </a:lnTo>
                  <a:lnTo>
                    <a:pt x="21268" y="409"/>
                  </a:lnTo>
                  <a:lnTo>
                    <a:pt x="19741" y="294"/>
                  </a:lnTo>
                  <a:lnTo>
                    <a:pt x="18171" y="199"/>
                  </a:lnTo>
                  <a:lnTo>
                    <a:pt x="16540" y="116"/>
                  </a:lnTo>
                  <a:lnTo>
                    <a:pt x="14855" y="53"/>
                  </a:lnTo>
                  <a:lnTo>
                    <a:pt x="13129" y="11"/>
                  </a:lnTo>
                  <a:lnTo>
                    <a:pt x="11340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22;p28">
              <a:extLst>
                <a:ext uri="{FF2B5EF4-FFF2-40B4-BE49-F238E27FC236}">
                  <a16:creationId xmlns:a16="http://schemas.microsoft.com/office/drawing/2014/main" id="{34E93B07-40EC-87CF-3FDF-3017EAF2E192}"/>
                </a:ext>
              </a:extLst>
            </p:cNvPr>
            <p:cNvSpPr/>
            <p:nvPr/>
          </p:nvSpPr>
          <p:spPr>
            <a:xfrm>
              <a:off x="1884851" y="3166178"/>
              <a:ext cx="650725" cy="569374"/>
            </a:xfrm>
            <a:custGeom>
              <a:avLst/>
              <a:gdLst/>
              <a:ahLst/>
              <a:cxnLst/>
              <a:rect l="l" t="t" r="r" b="b"/>
              <a:pathLst>
                <a:path w="26029" h="22775" extrusionOk="0">
                  <a:moveTo>
                    <a:pt x="15985" y="0"/>
                  </a:moveTo>
                  <a:lnTo>
                    <a:pt x="1" y="3871"/>
                  </a:lnTo>
                  <a:lnTo>
                    <a:pt x="1" y="4185"/>
                  </a:lnTo>
                  <a:lnTo>
                    <a:pt x="22" y="5074"/>
                  </a:lnTo>
                  <a:lnTo>
                    <a:pt x="74" y="6497"/>
                  </a:lnTo>
                  <a:lnTo>
                    <a:pt x="116" y="7396"/>
                  </a:lnTo>
                  <a:lnTo>
                    <a:pt x="168" y="8422"/>
                  </a:lnTo>
                  <a:lnTo>
                    <a:pt x="241" y="9551"/>
                  </a:lnTo>
                  <a:lnTo>
                    <a:pt x="335" y="10786"/>
                  </a:lnTo>
                  <a:lnTo>
                    <a:pt x="440" y="12114"/>
                  </a:lnTo>
                  <a:lnTo>
                    <a:pt x="566" y="13548"/>
                  </a:lnTo>
                  <a:lnTo>
                    <a:pt x="723" y="15064"/>
                  </a:lnTo>
                  <a:lnTo>
                    <a:pt x="900" y="16665"/>
                  </a:lnTo>
                  <a:lnTo>
                    <a:pt x="1099" y="18339"/>
                  </a:lnTo>
                  <a:lnTo>
                    <a:pt x="1340" y="20086"/>
                  </a:lnTo>
                  <a:lnTo>
                    <a:pt x="2093" y="20274"/>
                  </a:lnTo>
                  <a:lnTo>
                    <a:pt x="2846" y="20462"/>
                  </a:lnTo>
                  <a:lnTo>
                    <a:pt x="3610" y="20640"/>
                  </a:lnTo>
                  <a:lnTo>
                    <a:pt x="4363" y="20808"/>
                  </a:lnTo>
                  <a:lnTo>
                    <a:pt x="5127" y="20975"/>
                  </a:lnTo>
                  <a:lnTo>
                    <a:pt x="5890" y="21132"/>
                  </a:lnTo>
                  <a:lnTo>
                    <a:pt x="6654" y="21278"/>
                  </a:lnTo>
                  <a:lnTo>
                    <a:pt x="7418" y="21425"/>
                  </a:lnTo>
                  <a:lnTo>
                    <a:pt x="8192" y="21550"/>
                  </a:lnTo>
                  <a:lnTo>
                    <a:pt x="8956" y="21686"/>
                  </a:lnTo>
                  <a:lnTo>
                    <a:pt x="9730" y="21802"/>
                  </a:lnTo>
                  <a:lnTo>
                    <a:pt x="10493" y="21917"/>
                  </a:lnTo>
                  <a:lnTo>
                    <a:pt x="11267" y="22021"/>
                  </a:lnTo>
                  <a:lnTo>
                    <a:pt x="12042" y="22126"/>
                  </a:lnTo>
                  <a:lnTo>
                    <a:pt x="12816" y="22220"/>
                  </a:lnTo>
                  <a:lnTo>
                    <a:pt x="13590" y="22304"/>
                  </a:lnTo>
                  <a:lnTo>
                    <a:pt x="14364" y="22377"/>
                  </a:lnTo>
                  <a:lnTo>
                    <a:pt x="15138" y="22450"/>
                  </a:lnTo>
                  <a:lnTo>
                    <a:pt x="15912" y="22513"/>
                  </a:lnTo>
                  <a:lnTo>
                    <a:pt x="16686" y="22576"/>
                  </a:lnTo>
                  <a:lnTo>
                    <a:pt x="17471" y="22628"/>
                  </a:lnTo>
                  <a:lnTo>
                    <a:pt x="18245" y="22670"/>
                  </a:lnTo>
                  <a:lnTo>
                    <a:pt x="19019" y="22701"/>
                  </a:lnTo>
                  <a:lnTo>
                    <a:pt x="19804" y="22733"/>
                  </a:lnTo>
                  <a:lnTo>
                    <a:pt x="20578" y="22753"/>
                  </a:lnTo>
                  <a:lnTo>
                    <a:pt x="21363" y="22764"/>
                  </a:lnTo>
                  <a:lnTo>
                    <a:pt x="22137" y="22774"/>
                  </a:lnTo>
                  <a:lnTo>
                    <a:pt x="22921" y="22774"/>
                  </a:lnTo>
                  <a:lnTo>
                    <a:pt x="23695" y="22764"/>
                  </a:lnTo>
                  <a:lnTo>
                    <a:pt x="24470" y="22753"/>
                  </a:lnTo>
                  <a:lnTo>
                    <a:pt x="25254" y="22733"/>
                  </a:lnTo>
                  <a:lnTo>
                    <a:pt x="26028" y="22701"/>
                  </a:lnTo>
                  <a:lnTo>
                    <a:pt x="25411" y="21540"/>
                  </a:lnTo>
                  <a:lnTo>
                    <a:pt x="24804" y="20389"/>
                  </a:lnTo>
                  <a:lnTo>
                    <a:pt x="24218" y="19259"/>
                  </a:lnTo>
                  <a:lnTo>
                    <a:pt x="23664" y="18151"/>
                  </a:lnTo>
                  <a:lnTo>
                    <a:pt x="23120" y="17052"/>
                  </a:lnTo>
                  <a:lnTo>
                    <a:pt x="22597" y="15975"/>
                  </a:lnTo>
                  <a:lnTo>
                    <a:pt x="22095" y="14928"/>
                  </a:lnTo>
                  <a:lnTo>
                    <a:pt x="21614" y="13893"/>
                  </a:lnTo>
                  <a:lnTo>
                    <a:pt x="21143" y="12888"/>
                  </a:lnTo>
                  <a:lnTo>
                    <a:pt x="20704" y="11916"/>
                  </a:lnTo>
                  <a:lnTo>
                    <a:pt x="20285" y="10964"/>
                  </a:lnTo>
                  <a:lnTo>
                    <a:pt x="19877" y="10043"/>
                  </a:lnTo>
                  <a:lnTo>
                    <a:pt x="19134" y="8296"/>
                  </a:lnTo>
                  <a:lnTo>
                    <a:pt x="18475" y="6674"/>
                  </a:lnTo>
                  <a:lnTo>
                    <a:pt x="17889" y="5210"/>
                  </a:lnTo>
                  <a:lnTo>
                    <a:pt x="17377" y="3892"/>
                  </a:lnTo>
                  <a:lnTo>
                    <a:pt x="16948" y="2752"/>
                  </a:lnTo>
                  <a:lnTo>
                    <a:pt x="16603" y="1789"/>
                  </a:lnTo>
                  <a:lnTo>
                    <a:pt x="16331" y="1025"/>
                  </a:lnTo>
                  <a:lnTo>
                    <a:pt x="16132" y="460"/>
                  </a:lnTo>
                  <a:lnTo>
                    <a:pt x="15985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23;p28">
              <a:extLst>
                <a:ext uri="{FF2B5EF4-FFF2-40B4-BE49-F238E27FC236}">
                  <a16:creationId xmlns:a16="http://schemas.microsoft.com/office/drawing/2014/main" id="{4A3D59B9-5AD8-9C86-CA55-9A6163C3C50C}"/>
                </a:ext>
              </a:extLst>
            </p:cNvPr>
            <p:cNvSpPr/>
            <p:nvPr/>
          </p:nvSpPr>
          <p:spPr>
            <a:xfrm>
              <a:off x="2082050" y="4176000"/>
              <a:ext cx="1332275" cy="1069700"/>
            </a:xfrm>
            <a:custGeom>
              <a:avLst/>
              <a:gdLst/>
              <a:ahLst/>
              <a:cxnLst/>
              <a:rect l="l" t="t" r="r" b="b"/>
              <a:pathLst>
                <a:path w="53291" h="42788" extrusionOk="0">
                  <a:moveTo>
                    <a:pt x="30160" y="1"/>
                  </a:moveTo>
                  <a:lnTo>
                    <a:pt x="29282" y="398"/>
                  </a:lnTo>
                  <a:lnTo>
                    <a:pt x="28392" y="775"/>
                  </a:lnTo>
                  <a:lnTo>
                    <a:pt x="27493" y="1151"/>
                  </a:lnTo>
                  <a:lnTo>
                    <a:pt x="26593" y="1507"/>
                  </a:lnTo>
                  <a:lnTo>
                    <a:pt x="25683" y="1842"/>
                  </a:lnTo>
                  <a:lnTo>
                    <a:pt x="24773" y="2166"/>
                  </a:lnTo>
                  <a:lnTo>
                    <a:pt x="23863" y="2480"/>
                  </a:lnTo>
                  <a:lnTo>
                    <a:pt x="22942" y="2783"/>
                  </a:lnTo>
                  <a:lnTo>
                    <a:pt x="22011" y="3066"/>
                  </a:lnTo>
                  <a:lnTo>
                    <a:pt x="21080" y="3338"/>
                  </a:lnTo>
                  <a:lnTo>
                    <a:pt x="20149" y="3589"/>
                  </a:lnTo>
                  <a:lnTo>
                    <a:pt x="19207" y="3840"/>
                  </a:lnTo>
                  <a:lnTo>
                    <a:pt x="18266" y="4060"/>
                  </a:lnTo>
                  <a:lnTo>
                    <a:pt x="17324" y="4279"/>
                  </a:lnTo>
                  <a:lnTo>
                    <a:pt x="16372" y="4478"/>
                  </a:lnTo>
                  <a:lnTo>
                    <a:pt x="15431" y="4656"/>
                  </a:lnTo>
                  <a:lnTo>
                    <a:pt x="14468" y="4834"/>
                  </a:lnTo>
                  <a:lnTo>
                    <a:pt x="13516" y="4980"/>
                  </a:lnTo>
                  <a:lnTo>
                    <a:pt x="12554" y="5127"/>
                  </a:lnTo>
                  <a:lnTo>
                    <a:pt x="11602" y="5252"/>
                  </a:lnTo>
                  <a:lnTo>
                    <a:pt x="10640" y="5367"/>
                  </a:lnTo>
                  <a:lnTo>
                    <a:pt x="9677" y="5461"/>
                  </a:lnTo>
                  <a:lnTo>
                    <a:pt x="8704" y="5545"/>
                  </a:lnTo>
                  <a:lnTo>
                    <a:pt x="7742" y="5608"/>
                  </a:lnTo>
                  <a:lnTo>
                    <a:pt x="6779" y="5671"/>
                  </a:lnTo>
                  <a:lnTo>
                    <a:pt x="5806" y="5702"/>
                  </a:lnTo>
                  <a:lnTo>
                    <a:pt x="4834" y="5733"/>
                  </a:lnTo>
                  <a:lnTo>
                    <a:pt x="2898" y="5733"/>
                  </a:lnTo>
                  <a:lnTo>
                    <a:pt x="1936" y="5712"/>
                  </a:lnTo>
                  <a:lnTo>
                    <a:pt x="963" y="5681"/>
                  </a:lnTo>
                  <a:lnTo>
                    <a:pt x="0" y="5629"/>
                  </a:lnTo>
                  <a:lnTo>
                    <a:pt x="534" y="7010"/>
                  </a:lnTo>
                  <a:lnTo>
                    <a:pt x="806" y="7700"/>
                  </a:lnTo>
                  <a:lnTo>
                    <a:pt x="1088" y="8391"/>
                  </a:lnTo>
                  <a:lnTo>
                    <a:pt x="1298" y="8893"/>
                  </a:lnTo>
                  <a:lnTo>
                    <a:pt x="1517" y="9395"/>
                  </a:lnTo>
                  <a:lnTo>
                    <a:pt x="1748" y="9897"/>
                  </a:lnTo>
                  <a:lnTo>
                    <a:pt x="1978" y="10399"/>
                  </a:lnTo>
                  <a:lnTo>
                    <a:pt x="2469" y="11403"/>
                  </a:lnTo>
                  <a:lnTo>
                    <a:pt x="2982" y="12397"/>
                  </a:lnTo>
                  <a:lnTo>
                    <a:pt x="3515" y="13401"/>
                  </a:lnTo>
                  <a:lnTo>
                    <a:pt x="4080" y="14385"/>
                  </a:lnTo>
                  <a:lnTo>
                    <a:pt x="4666" y="15379"/>
                  </a:lnTo>
                  <a:lnTo>
                    <a:pt x="5273" y="16352"/>
                  </a:lnTo>
                  <a:lnTo>
                    <a:pt x="5911" y="17335"/>
                  </a:lnTo>
                  <a:lnTo>
                    <a:pt x="6560" y="18297"/>
                  </a:lnTo>
                  <a:lnTo>
                    <a:pt x="7229" y="19260"/>
                  </a:lnTo>
                  <a:lnTo>
                    <a:pt x="7920" y="20201"/>
                  </a:lnTo>
                  <a:lnTo>
                    <a:pt x="8631" y="21143"/>
                  </a:lnTo>
                  <a:lnTo>
                    <a:pt x="9363" y="22074"/>
                  </a:lnTo>
                  <a:lnTo>
                    <a:pt x="10106" y="22994"/>
                  </a:lnTo>
                  <a:lnTo>
                    <a:pt x="10859" y="23905"/>
                  </a:lnTo>
                  <a:lnTo>
                    <a:pt x="11644" y="24804"/>
                  </a:lnTo>
                  <a:lnTo>
                    <a:pt x="12428" y="25683"/>
                  </a:lnTo>
                  <a:lnTo>
                    <a:pt x="13234" y="26551"/>
                  </a:lnTo>
                  <a:lnTo>
                    <a:pt x="14050" y="27409"/>
                  </a:lnTo>
                  <a:lnTo>
                    <a:pt x="14876" y="28246"/>
                  </a:lnTo>
                  <a:lnTo>
                    <a:pt x="15713" y="29072"/>
                  </a:lnTo>
                  <a:lnTo>
                    <a:pt x="16561" y="29878"/>
                  </a:lnTo>
                  <a:lnTo>
                    <a:pt x="17418" y="30663"/>
                  </a:lnTo>
                  <a:lnTo>
                    <a:pt x="18287" y="31437"/>
                  </a:lnTo>
                  <a:lnTo>
                    <a:pt x="19165" y="32190"/>
                  </a:lnTo>
                  <a:lnTo>
                    <a:pt x="20044" y="32922"/>
                  </a:lnTo>
                  <a:lnTo>
                    <a:pt x="20933" y="33634"/>
                  </a:lnTo>
                  <a:lnTo>
                    <a:pt x="21823" y="34324"/>
                  </a:lnTo>
                  <a:lnTo>
                    <a:pt x="22722" y="34994"/>
                  </a:lnTo>
                  <a:lnTo>
                    <a:pt x="23622" y="35642"/>
                  </a:lnTo>
                  <a:lnTo>
                    <a:pt x="24522" y="36270"/>
                  </a:lnTo>
                  <a:lnTo>
                    <a:pt x="25421" y="36866"/>
                  </a:lnTo>
                  <a:lnTo>
                    <a:pt x="26331" y="37442"/>
                  </a:lnTo>
                  <a:lnTo>
                    <a:pt x="27231" y="37996"/>
                  </a:lnTo>
                  <a:lnTo>
                    <a:pt x="28141" y="38519"/>
                  </a:lnTo>
                  <a:lnTo>
                    <a:pt x="29041" y="39021"/>
                  </a:lnTo>
                  <a:lnTo>
                    <a:pt x="29941" y="39492"/>
                  </a:lnTo>
                  <a:lnTo>
                    <a:pt x="30840" y="39931"/>
                  </a:lnTo>
                  <a:lnTo>
                    <a:pt x="31729" y="40339"/>
                  </a:lnTo>
                  <a:lnTo>
                    <a:pt x="32179" y="40538"/>
                  </a:lnTo>
                  <a:lnTo>
                    <a:pt x="32619" y="40726"/>
                  </a:lnTo>
                  <a:lnTo>
                    <a:pt x="33069" y="40904"/>
                  </a:lnTo>
                  <a:lnTo>
                    <a:pt x="33508" y="41082"/>
                  </a:lnTo>
                  <a:lnTo>
                    <a:pt x="33947" y="41249"/>
                  </a:lnTo>
                  <a:lnTo>
                    <a:pt x="34376" y="41406"/>
                  </a:lnTo>
                  <a:lnTo>
                    <a:pt x="34816" y="41553"/>
                  </a:lnTo>
                  <a:lnTo>
                    <a:pt x="35244" y="41689"/>
                  </a:lnTo>
                  <a:lnTo>
                    <a:pt x="35684" y="41825"/>
                  </a:lnTo>
                  <a:lnTo>
                    <a:pt x="36113" y="41950"/>
                  </a:lnTo>
                  <a:lnTo>
                    <a:pt x="36531" y="42065"/>
                  </a:lnTo>
                  <a:lnTo>
                    <a:pt x="36960" y="42170"/>
                  </a:lnTo>
                  <a:lnTo>
                    <a:pt x="37379" y="42275"/>
                  </a:lnTo>
                  <a:lnTo>
                    <a:pt x="37797" y="42369"/>
                  </a:lnTo>
                  <a:lnTo>
                    <a:pt x="38215" y="42452"/>
                  </a:lnTo>
                  <a:lnTo>
                    <a:pt x="38634" y="42526"/>
                  </a:lnTo>
                  <a:lnTo>
                    <a:pt x="39042" y="42588"/>
                  </a:lnTo>
                  <a:lnTo>
                    <a:pt x="39450" y="42641"/>
                  </a:lnTo>
                  <a:lnTo>
                    <a:pt x="39858" y="42693"/>
                  </a:lnTo>
                  <a:lnTo>
                    <a:pt x="40255" y="42724"/>
                  </a:lnTo>
                  <a:lnTo>
                    <a:pt x="40653" y="42756"/>
                  </a:lnTo>
                  <a:lnTo>
                    <a:pt x="41050" y="42777"/>
                  </a:lnTo>
                  <a:lnTo>
                    <a:pt x="41438" y="42787"/>
                  </a:lnTo>
                  <a:lnTo>
                    <a:pt x="41825" y="42787"/>
                  </a:lnTo>
                  <a:lnTo>
                    <a:pt x="42212" y="42777"/>
                  </a:lnTo>
                  <a:lnTo>
                    <a:pt x="42588" y="42756"/>
                  </a:lnTo>
                  <a:lnTo>
                    <a:pt x="42965" y="42724"/>
                  </a:lnTo>
                  <a:lnTo>
                    <a:pt x="43341" y="42683"/>
                  </a:lnTo>
                  <a:lnTo>
                    <a:pt x="43708" y="42641"/>
                  </a:lnTo>
                  <a:lnTo>
                    <a:pt x="44074" y="42578"/>
                  </a:lnTo>
                  <a:lnTo>
                    <a:pt x="44429" y="42515"/>
                  </a:lnTo>
                  <a:lnTo>
                    <a:pt x="44785" y="42432"/>
                  </a:lnTo>
                  <a:lnTo>
                    <a:pt x="45141" y="42337"/>
                  </a:lnTo>
                  <a:lnTo>
                    <a:pt x="45486" y="42243"/>
                  </a:lnTo>
                  <a:lnTo>
                    <a:pt x="45821" y="42128"/>
                  </a:lnTo>
                  <a:lnTo>
                    <a:pt x="46156" y="42013"/>
                  </a:lnTo>
                  <a:lnTo>
                    <a:pt x="46490" y="41877"/>
                  </a:lnTo>
                  <a:lnTo>
                    <a:pt x="46815" y="41741"/>
                  </a:lnTo>
                  <a:lnTo>
                    <a:pt x="47139" y="41584"/>
                  </a:lnTo>
                  <a:lnTo>
                    <a:pt x="47453" y="41417"/>
                  </a:lnTo>
                  <a:lnTo>
                    <a:pt x="47756" y="41249"/>
                  </a:lnTo>
                  <a:lnTo>
                    <a:pt x="48059" y="41061"/>
                  </a:lnTo>
                  <a:lnTo>
                    <a:pt x="48363" y="40862"/>
                  </a:lnTo>
                  <a:lnTo>
                    <a:pt x="48656" y="40653"/>
                  </a:lnTo>
                  <a:lnTo>
                    <a:pt x="48938" y="40433"/>
                  </a:lnTo>
                  <a:lnTo>
                    <a:pt x="49221" y="40203"/>
                  </a:lnTo>
                  <a:lnTo>
                    <a:pt x="49503" y="39963"/>
                  </a:lnTo>
                  <a:lnTo>
                    <a:pt x="49765" y="39701"/>
                  </a:lnTo>
                  <a:lnTo>
                    <a:pt x="50026" y="39440"/>
                  </a:lnTo>
                  <a:lnTo>
                    <a:pt x="50277" y="39178"/>
                  </a:lnTo>
                  <a:lnTo>
                    <a:pt x="50518" y="38917"/>
                  </a:lnTo>
                  <a:lnTo>
                    <a:pt x="50748" y="38655"/>
                  </a:lnTo>
                  <a:lnTo>
                    <a:pt x="50957" y="38383"/>
                  </a:lnTo>
                  <a:lnTo>
                    <a:pt x="51166" y="38111"/>
                  </a:lnTo>
                  <a:lnTo>
                    <a:pt x="51365" y="37850"/>
                  </a:lnTo>
                  <a:lnTo>
                    <a:pt x="51554" y="37578"/>
                  </a:lnTo>
                  <a:lnTo>
                    <a:pt x="51721" y="37306"/>
                  </a:lnTo>
                  <a:lnTo>
                    <a:pt x="51888" y="37034"/>
                  </a:lnTo>
                  <a:lnTo>
                    <a:pt x="52045" y="36762"/>
                  </a:lnTo>
                  <a:lnTo>
                    <a:pt x="52192" y="36479"/>
                  </a:lnTo>
                  <a:lnTo>
                    <a:pt x="52328" y="36207"/>
                  </a:lnTo>
                  <a:lnTo>
                    <a:pt x="52453" y="35925"/>
                  </a:lnTo>
                  <a:lnTo>
                    <a:pt x="52568" y="35653"/>
                  </a:lnTo>
                  <a:lnTo>
                    <a:pt x="52673" y="35370"/>
                  </a:lnTo>
                  <a:lnTo>
                    <a:pt x="52778" y="35088"/>
                  </a:lnTo>
                  <a:lnTo>
                    <a:pt x="52861" y="34805"/>
                  </a:lnTo>
                  <a:lnTo>
                    <a:pt x="52945" y="34523"/>
                  </a:lnTo>
                  <a:lnTo>
                    <a:pt x="53018" y="34240"/>
                  </a:lnTo>
                  <a:lnTo>
                    <a:pt x="53081" y="33958"/>
                  </a:lnTo>
                  <a:lnTo>
                    <a:pt x="53133" y="33665"/>
                  </a:lnTo>
                  <a:lnTo>
                    <a:pt x="53186" y="33383"/>
                  </a:lnTo>
                  <a:lnTo>
                    <a:pt x="53217" y="33100"/>
                  </a:lnTo>
                  <a:lnTo>
                    <a:pt x="53248" y="32807"/>
                  </a:lnTo>
                  <a:lnTo>
                    <a:pt x="53269" y="32525"/>
                  </a:lnTo>
                  <a:lnTo>
                    <a:pt x="53280" y="32232"/>
                  </a:lnTo>
                  <a:lnTo>
                    <a:pt x="53290" y="31939"/>
                  </a:lnTo>
                  <a:lnTo>
                    <a:pt x="53280" y="31656"/>
                  </a:lnTo>
                  <a:lnTo>
                    <a:pt x="53269" y="31364"/>
                  </a:lnTo>
                  <a:lnTo>
                    <a:pt x="53259" y="31071"/>
                  </a:lnTo>
                  <a:lnTo>
                    <a:pt x="53227" y="30778"/>
                  </a:lnTo>
                  <a:lnTo>
                    <a:pt x="53196" y="30485"/>
                  </a:lnTo>
                  <a:lnTo>
                    <a:pt x="53154" y="30192"/>
                  </a:lnTo>
                  <a:lnTo>
                    <a:pt x="53112" y="29899"/>
                  </a:lnTo>
                  <a:lnTo>
                    <a:pt x="53060" y="29606"/>
                  </a:lnTo>
                  <a:lnTo>
                    <a:pt x="52997" y="29313"/>
                  </a:lnTo>
                  <a:lnTo>
                    <a:pt x="52934" y="29020"/>
                  </a:lnTo>
                  <a:lnTo>
                    <a:pt x="52778" y="28434"/>
                  </a:lnTo>
                  <a:lnTo>
                    <a:pt x="52600" y="27838"/>
                  </a:lnTo>
                  <a:lnTo>
                    <a:pt x="52390" y="27252"/>
                  </a:lnTo>
                  <a:lnTo>
                    <a:pt x="52160" y="26656"/>
                  </a:lnTo>
                  <a:lnTo>
                    <a:pt x="51909" y="26070"/>
                  </a:lnTo>
                  <a:lnTo>
                    <a:pt x="51648" y="25474"/>
                  </a:lnTo>
                  <a:lnTo>
                    <a:pt x="51355" y="24878"/>
                  </a:lnTo>
                  <a:lnTo>
                    <a:pt x="51041" y="24292"/>
                  </a:lnTo>
                  <a:lnTo>
                    <a:pt x="50706" y="23706"/>
                  </a:lnTo>
                  <a:lnTo>
                    <a:pt x="50361" y="23110"/>
                  </a:lnTo>
                  <a:lnTo>
                    <a:pt x="49995" y="22524"/>
                  </a:lnTo>
                  <a:lnTo>
                    <a:pt x="49618" y="21938"/>
                  </a:lnTo>
                  <a:lnTo>
                    <a:pt x="49221" y="21352"/>
                  </a:lnTo>
                  <a:lnTo>
                    <a:pt x="48813" y="20777"/>
                  </a:lnTo>
                  <a:lnTo>
                    <a:pt x="48394" y="20191"/>
                  </a:lnTo>
                  <a:lnTo>
                    <a:pt x="47955" y="19615"/>
                  </a:lnTo>
                  <a:lnTo>
                    <a:pt x="47516" y="19040"/>
                  </a:lnTo>
                  <a:lnTo>
                    <a:pt x="47055" y="18465"/>
                  </a:lnTo>
                  <a:lnTo>
                    <a:pt x="46595" y="17900"/>
                  </a:lnTo>
                  <a:lnTo>
                    <a:pt x="46114" y="17335"/>
                  </a:lnTo>
                  <a:lnTo>
                    <a:pt x="45643" y="16770"/>
                  </a:lnTo>
                  <a:lnTo>
                    <a:pt x="45151" y="16216"/>
                  </a:lnTo>
                  <a:lnTo>
                    <a:pt x="44660" y="15661"/>
                  </a:lnTo>
                  <a:lnTo>
                    <a:pt x="43666" y="14573"/>
                  </a:lnTo>
                  <a:lnTo>
                    <a:pt x="42661" y="13506"/>
                  </a:lnTo>
                  <a:lnTo>
                    <a:pt x="41657" y="12450"/>
                  </a:lnTo>
                  <a:lnTo>
                    <a:pt x="40663" y="11424"/>
                  </a:lnTo>
                  <a:lnTo>
                    <a:pt x="39680" y="10430"/>
                  </a:lnTo>
                  <a:lnTo>
                    <a:pt x="37776" y="8516"/>
                  </a:lnTo>
                  <a:lnTo>
                    <a:pt x="36876" y="7606"/>
                  </a:lnTo>
                  <a:lnTo>
                    <a:pt x="36019" y="6727"/>
                  </a:lnTo>
                  <a:lnTo>
                    <a:pt x="35224" y="5890"/>
                  </a:lnTo>
                  <a:lnTo>
                    <a:pt x="34481" y="5095"/>
                  </a:lnTo>
                  <a:lnTo>
                    <a:pt x="33916" y="4468"/>
                  </a:lnTo>
                  <a:lnTo>
                    <a:pt x="33361" y="3840"/>
                  </a:lnTo>
                  <a:lnTo>
                    <a:pt x="32807" y="3212"/>
                  </a:lnTo>
                  <a:lnTo>
                    <a:pt x="32273" y="2574"/>
                  </a:lnTo>
                  <a:lnTo>
                    <a:pt x="31729" y="1936"/>
                  </a:lnTo>
                  <a:lnTo>
                    <a:pt x="31206" y="1298"/>
                  </a:lnTo>
                  <a:lnTo>
                    <a:pt x="30683" y="649"/>
                  </a:lnTo>
                  <a:lnTo>
                    <a:pt x="30160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24;p28">
              <a:extLst>
                <a:ext uri="{FF2B5EF4-FFF2-40B4-BE49-F238E27FC236}">
                  <a16:creationId xmlns:a16="http://schemas.microsoft.com/office/drawing/2014/main" id="{9CB00AB0-1E24-F5AF-F3BE-0DEE5D7776C8}"/>
                </a:ext>
              </a:extLst>
            </p:cNvPr>
            <p:cNvSpPr/>
            <p:nvPr/>
          </p:nvSpPr>
          <p:spPr>
            <a:xfrm>
              <a:off x="1918325" y="3668304"/>
              <a:ext cx="917749" cy="668774"/>
            </a:xfrm>
            <a:custGeom>
              <a:avLst/>
              <a:gdLst/>
              <a:ahLst/>
              <a:cxnLst/>
              <a:rect l="l" t="t" r="r" b="b"/>
              <a:pathLst>
                <a:path w="36710" h="26751" extrusionOk="0">
                  <a:moveTo>
                    <a:pt x="1" y="1"/>
                  </a:moveTo>
                  <a:lnTo>
                    <a:pt x="210" y="1476"/>
                  </a:lnTo>
                  <a:lnTo>
                    <a:pt x="440" y="2993"/>
                  </a:lnTo>
                  <a:lnTo>
                    <a:pt x="702" y="4541"/>
                  </a:lnTo>
                  <a:lnTo>
                    <a:pt x="984" y="6121"/>
                  </a:lnTo>
                  <a:lnTo>
                    <a:pt x="1287" y="7742"/>
                  </a:lnTo>
                  <a:lnTo>
                    <a:pt x="1612" y="9385"/>
                  </a:lnTo>
                  <a:lnTo>
                    <a:pt x="1978" y="11048"/>
                  </a:lnTo>
                  <a:lnTo>
                    <a:pt x="2355" y="12732"/>
                  </a:lnTo>
                  <a:lnTo>
                    <a:pt x="2773" y="14448"/>
                  </a:lnTo>
                  <a:lnTo>
                    <a:pt x="2993" y="15306"/>
                  </a:lnTo>
                  <a:lnTo>
                    <a:pt x="3212" y="16164"/>
                  </a:lnTo>
                  <a:lnTo>
                    <a:pt x="3442" y="17032"/>
                  </a:lnTo>
                  <a:lnTo>
                    <a:pt x="3683" y="17900"/>
                  </a:lnTo>
                  <a:lnTo>
                    <a:pt x="3934" y="18768"/>
                  </a:lnTo>
                  <a:lnTo>
                    <a:pt x="4196" y="19647"/>
                  </a:lnTo>
                  <a:lnTo>
                    <a:pt x="4457" y="20515"/>
                  </a:lnTo>
                  <a:lnTo>
                    <a:pt x="4729" y="21394"/>
                  </a:lnTo>
                  <a:lnTo>
                    <a:pt x="5012" y="22262"/>
                  </a:lnTo>
                  <a:lnTo>
                    <a:pt x="5305" y="23141"/>
                  </a:lnTo>
                  <a:lnTo>
                    <a:pt x="5598" y="24020"/>
                  </a:lnTo>
                  <a:lnTo>
                    <a:pt x="5901" y="24899"/>
                  </a:lnTo>
                  <a:lnTo>
                    <a:pt x="6225" y="25767"/>
                  </a:lnTo>
                  <a:lnTo>
                    <a:pt x="6549" y="26646"/>
                  </a:lnTo>
                  <a:lnTo>
                    <a:pt x="7512" y="26698"/>
                  </a:lnTo>
                  <a:lnTo>
                    <a:pt x="8485" y="26729"/>
                  </a:lnTo>
                  <a:lnTo>
                    <a:pt x="9447" y="26750"/>
                  </a:lnTo>
                  <a:lnTo>
                    <a:pt x="11383" y="26750"/>
                  </a:lnTo>
                  <a:lnTo>
                    <a:pt x="12355" y="26719"/>
                  </a:lnTo>
                  <a:lnTo>
                    <a:pt x="13328" y="26688"/>
                  </a:lnTo>
                  <a:lnTo>
                    <a:pt x="14291" y="26625"/>
                  </a:lnTo>
                  <a:lnTo>
                    <a:pt x="15253" y="26562"/>
                  </a:lnTo>
                  <a:lnTo>
                    <a:pt x="16226" y="26478"/>
                  </a:lnTo>
                  <a:lnTo>
                    <a:pt x="17189" y="26384"/>
                  </a:lnTo>
                  <a:lnTo>
                    <a:pt x="18151" y="26269"/>
                  </a:lnTo>
                  <a:lnTo>
                    <a:pt x="19103" y="26144"/>
                  </a:lnTo>
                  <a:lnTo>
                    <a:pt x="20065" y="25997"/>
                  </a:lnTo>
                  <a:lnTo>
                    <a:pt x="21017" y="25851"/>
                  </a:lnTo>
                  <a:lnTo>
                    <a:pt x="21980" y="25673"/>
                  </a:lnTo>
                  <a:lnTo>
                    <a:pt x="22921" y="25495"/>
                  </a:lnTo>
                  <a:lnTo>
                    <a:pt x="23873" y="25296"/>
                  </a:lnTo>
                  <a:lnTo>
                    <a:pt x="24815" y="25077"/>
                  </a:lnTo>
                  <a:lnTo>
                    <a:pt x="25756" y="24857"/>
                  </a:lnTo>
                  <a:lnTo>
                    <a:pt x="26698" y="24606"/>
                  </a:lnTo>
                  <a:lnTo>
                    <a:pt x="27629" y="24355"/>
                  </a:lnTo>
                  <a:lnTo>
                    <a:pt x="28560" y="24083"/>
                  </a:lnTo>
                  <a:lnTo>
                    <a:pt x="29491" y="23800"/>
                  </a:lnTo>
                  <a:lnTo>
                    <a:pt x="30412" y="23497"/>
                  </a:lnTo>
                  <a:lnTo>
                    <a:pt x="31322" y="23183"/>
                  </a:lnTo>
                  <a:lnTo>
                    <a:pt x="32232" y="22859"/>
                  </a:lnTo>
                  <a:lnTo>
                    <a:pt x="33142" y="22524"/>
                  </a:lnTo>
                  <a:lnTo>
                    <a:pt x="34042" y="22168"/>
                  </a:lnTo>
                  <a:lnTo>
                    <a:pt x="34941" y="21792"/>
                  </a:lnTo>
                  <a:lnTo>
                    <a:pt x="35831" y="21415"/>
                  </a:lnTo>
                  <a:lnTo>
                    <a:pt x="36709" y="21018"/>
                  </a:lnTo>
                  <a:lnTo>
                    <a:pt x="35820" y="19877"/>
                  </a:lnTo>
                  <a:lnTo>
                    <a:pt x="34952" y="18727"/>
                  </a:lnTo>
                  <a:lnTo>
                    <a:pt x="34094" y="17576"/>
                  </a:lnTo>
                  <a:lnTo>
                    <a:pt x="33257" y="16415"/>
                  </a:lnTo>
                  <a:lnTo>
                    <a:pt x="32441" y="15253"/>
                  </a:lnTo>
                  <a:lnTo>
                    <a:pt x="31646" y="14092"/>
                  </a:lnTo>
                  <a:lnTo>
                    <a:pt x="30861" y="12931"/>
                  </a:lnTo>
                  <a:lnTo>
                    <a:pt x="30108" y="11759"/>
                  </a:lnTo>
                  <a:lnTo>
                    <a:pt x="29365" y="10598"/>
                  </a:lnTo>
                  <a:lnTo>
                    <a:pt x="28644" y="9437"/>
                  </a:lnTo>
                  <a:lnTo>
                    <a:pt x="27932" y="8286"/>
                  </a:lnTo>
                  <a:lnTo>
                    <a:pt x="27252" y="7135"/>
                  </a:lnTo>
                  <a:lnTo>
                    <a:pt x="26583" y="5995"/>
                  </a:lnTo>
                  <a:lnTo>
                    <a:pt x="25934" y="4855"/>
                  </a:lnTo>
                  <a:lnTo>
                    <a:pt x="25307" y="3736"/>
                  </a:lnTo>
                  <a:lnTo>
                    <a:pt x="24689" y="2616"/>
                  </a:lnTo>
                  <a:lnTo>
                    <a:pt x="23915" y="2648"/>
                  </a:lnTo>
                  <a:lnTo>
                    <a:pt x="23131" y="2668"/>
                  </a:lnTo>
                  <a:lnTo>
                    <a:pt x="22356" y="2679"/>
                  </a:lnTo>
                  <a:lnTo>
                    <a:pt x="21582" y="2689"/>
                  </a:lnTo>
                  <a:lnTo>
                    <a:pt x="20798" y="2689"/>
                  </a:lnTo>
                  <a:lnTo>
                    <a:pt x="20024" y="2679"/>
                  </a:lnTo>
                  <a:lnTo>
                    <a:pt x="19239" y="2668"/>
                  </a:lnTo>
                  <a:lnTo>
                    <a:pt x="18465" y="2648"/>
                  </a:lnTo>
                  <a:lnTo>
                    <a:pt x="17680" y="2616"/>
                  </a:lnTo>
                  <a:lnTo>
                    <a:pt x="16906" y="2585"/>
                  </a:lnTo>
                  <a:lnTo>
                    <a:pt x="16132" y="2543"/>
                  </a:lnTo>
                  <a:lnTo>
                    <a:pt x="15347" y="2491"/>
                  </a:lnTo>
                  <a:lnTo>
                    <a:pt x="14573" y="2428"/>
                  </a:lnTo>
                  <a:lnTo>
                    <a:pt x="13799" y="2365"/>
                  </a:lnTo>
                  <a:lnTo>
                    <a:pt x="13025" y="2292"/>
                  </a:lnTo>
                  <a:lnTo>
                    <a:pt x="12251" y="2219"/>
                  </a:lnTo>
                  <a:lnTo>
                    <a:pt x="11477" y="2135"/>
                  </a:lnTo>
                  <a:lnTo>
                    <a:pt x="10703" y="2041"/>
                  </a:lnTo>
                  <a:lnTo>
                    <a:pt x="9928" y="1936"/>
                  </a:lnTo>
                  <a:lnTo>
                    <a:pt x="9154" y="1832"/>
                  </a:lnTo>
                  <a:lnTo>
                    <a:pt x="8391" y="1717"/>
                  </a:lnTo>
                  <a:lnTo>
                    <a:pt x="7617" y="1601"/>
                  </a:lnTo>
                  <a:lnTo>
                    <a:pt x="6853" y="1465"/>
                  </a:lnTo>
                  <a:lnTo>
                    <a:pt x="6079" y="1340"/>
                  </a:lnTo>
                  <a:lnTo>
                    <a:pt x="5315" y="1193"/>
                  </a:lnTo>
                  <a:lnTo>
                    <a:pt x="4551" y="1047"/>
                  </a:lnTo>
                  <a:lnTo>
                    <a:pt x="3788" y="890"/>
                  </a:lnTo>
                  <a:lnTo>
                    <a:pt x="3024" y="723"/>
                  </a:lnTo>
                  <a:lnTo>
                    <a:pt x="2271" y="555"/>
                  </a:lnTo>
                  <a:lnTo>
                    <a:pt x="1507" y="377"/>
                  </a:lnTo>
                  <a:lnTo>
                    <a:pt x="754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25;p28">
              <a:extLst>
                <a:ext uri="{FF2B5EF4-FFF2-40B4-BE49-F238E27FC236}">
                  <a16:creationId xmlns:a16="http://schemas.microsoft.com/office/drawing/2014/main" id="{000AF1DF-62F1-04BD-7277-0F3B6B82E813}"/>
                </a:ext>
              </a:extLst>
            </p:cNvPr>
            <p:cNvSpPr/>
            <p:nvPr/>
          </p:nvSpPr>
          <p:spPr>
            <a:xfrm>
              <a:off x="1433975" y="2947050"/>
              <a:ext cx="858900" cy="728400"/>
            </a:xfrm>
            <a:custGeom>
              <a:avLst/>
              <a:gdLst/>
              <a:ahLst/>
              <a:cxnLst/>
              <a:rect l="l" t="t" r="r" b="b"/>
              <a:pathLst>
                <a:path w="34356" h="29136" extrusionOk="0">
                  <a:moveTo>
                    <a:pt x="11163" y="1"/>
                  </a:moveTo>
                  <a:lnTo>
                    <a:pt x="10661" y="22"/>
                  </a:lnTo>
                  <a:lnTo>
                    <a:pt x="10169" y="74"/>
                  </a:lnTo>
                  <a:lnTo>
                    <a:pt x="9918" y="106"/>
                  </a:lnTo>
                  <a:lnTo>
                    <a:pt x="9677" y="137"/>
                  </a:lnTo>
                  <a:lnTo>
                    <a:pt x="9437" y="179"/>
                  </a:lnTo>
                  <a:lnTo>
                    <a:pt x="9196" y="231"/>
                  </a:lnTo>
                  <a:lnTo>
                    <a:pt x="8955" y="294"/>
                  </a:lnTo>
                  <a:lnTo>
                    <a:pt x="8715" y="357"/>
                  </a:lnTo>
                  <a:lnTo>
                    <a:pt x="8474" y="430"/>
                  </a:lnTo>
                  <a:lnTo>
                    <a:pt x="8244" y="503"/>
                  </a:lnTo>
                  <a:lnTo>
                    <a:pt x="8014" y="597"/>
                  </a:lnTo>
                  <a:lnTo>
                    <a:pt x="7784" y="691"/>
                  </a:lnTo>
                  <a:lnTo>
                    <a:pt x="7564" y="796"/>
                  </a:lnTo>
                  <a:lnTo>
                    <a:pt x="7334" y="911"/>
                  </a:lnTo>
                  <a:lnTo>
                    <a:pt x="7093" y="1047"/>
                  </a:lnTo>
                  <a:lnTo>
                    <a:pt x="6863" y="1183"/>
                  </a:lnTo>
                  <a:lnTo>
                    <a:pt x="6633" y="1340"/>
                  </a:lnTo>
                  <a:lnTo>
                    <a:pt x="6413" y="1497"/>
                  </a:lnTo>
                  <a:lnTo>
                    <a:pt x="6204" y="1664"/>
                  </a:lnTo>
                  <a:lnTo>
                    <a:pt x="5995" y="1842"/>
                  </a:lnTo>
                  <a:lnTo>
                    <a:pt x="5786" y="2020"/>
                  </a:lnTo>
                  <a:lnTo>
                    <a:pt x="5587" y="2208"/>
                  </a:lnTo>
                  <a:lnTo>
                    <a:pt x="5398" y="2407"/>
                  </a:lnTo>
                  <a:lnTo>
                    <a:pt x="5210" y="2606"/>
                  </a:lnTo>
                  <a:lnTo>
                    <a:pt x="5022" y="2805"/>
                  </a:lnTo>
                  <a:lnTo>
                    <a:pt x="4844" y="3024"/>
                  </a:lnTo>
                  <a:lnTo>
                    <a:pt x="4666" y="3234"/>
                  </a:lnTo>
                  <a:lnTo>
                    <a:pt x="4499" y="3453"/>
                  </a:lnTo>
                  <a:lnTo>
                    <a:pt x="4185" y="3893"/>
                  </a:lnTo>
                  <a:lnTo>
                    <a:pt x="3913" y="4301"/>
                  </a:lnTo>
                  <a:lnTo>
                    <a:pt x="3651" y="4719"/>
                  </a:lnTo>
                  <a:lnTo>
                    <a:pt x="3400" y="5137"/>
                  </a:lnTo>
                  <a:lnTo>
                    <a:pt x="3170" y="5566"/>
                  </a:lnTo>
                  <a:lnTo>
                    <a:pt x="2951" y="5995"/>
                  </a:lnTo>
                  <a:lnTo>
                    <a:pt x="2741" y="6435"/>
                  </a:lnTo>
                  <a:lnTo>
                    <a:pt x="2543" y="6885"/>
                  </a:lnTo>
                  <a:lnTo>
                    <a:pt x="2354" y="7324"/>
                  </a:lnTo>
                  <a:lnTo>
                    <a:pt x="2187" y="7784"/>
                  </a:lnTo>
                  <a:lnTo>
                    <a:pt x="2020" y="8234"/>
                  </a:lnTo>
                  <a:lnTo>
                    <a:pt x="1863" y="8705"/>
                  </a:lnTo>
                  <a:lnTo>
                    <a:pt x="1716" y="9165"/>
                  </a:lnTo>
                  <a:lnTo>
                    <a:pt x="1591" y="9636"/>
                  </a:lnTo>
                  <a:lnTo>
                    <a:pt x="1455" y="10107"/>
                  </a:lnTo>
                  <a:lnTo>
                    <a:pt x="1340" y="10588"/>
                  </a:lnTo>
                  <a:lnTo>
                    <a:pt x="1224" y="11069"/>
                  </a:lnTo>
                  <a:lnTo>
                    <a:pt x="1130" y="11550"/>
                  </a:lnTo>
                  <a:lnTo>
                    <a:pt x="1026" y="12031"/>
                  </a:lnTo>
                  <a:lnTo>
                    <a:pt x="942" y="12523"/>
                  </a:lnTo>
                  <a:lnTo>
                    <a:pt x="858" y="13004"/>
                  </a:lnTo>
                  <a:lnTo>
                    <a:pt x="701" y="13988"/>
                  </a:lnTo>
                  <a:lnTo>
                    <a:pt x="576" y="14971"/>
                  </a:lnTo>
                  <a:lnTo>
                    <a:pt x="450" y="15965"/>
                  </a:lnTo>
                  <a:lnTo>
                    <a:pt x="356" y="16948"/>
                  </a:lnTo>
                  <a:lnTo>
                    <a:pt x="262" y="17942"/>
                  </a:lnTo>
                  <a:lnTo>
                    <a:pt x="168" y="18915"/>
                  </a:lnTo>
                  <a:lnTo>
                    <a:pt x="95" y="19804"/>
                  </a:lnTo>
                  <a:lnTo>
                    <a:pt x="32" y="20683"/>
                  </a:lnTo>
                  <a:lnTo>
                    <a:pt x="11" y="21133"/>
                  </a:lnTo>
                  <a:lnTo>
                    <a:pt x="0" y="21572"/>
                  </a:lnTo>
                  <a:lnTo>
                    <a:pt x="0" y="22022"/>
                  </a:lnTo>
                  <a:lnTo>
                    <a:pt x="11" y="22461"/>
                  </a:lnTo>
                  <a:lnTo>
                    <a:pt x="32" y="22901"/>
                  </a:lnTo>
                  <a:lnTo>
                    <a:pt x="63" y="23340"/>
                  </a:lnTo>
                  <a:lnTo>
                    <a:pt x="126" y="23769"/>
                  </a:lnTo>
                  <a:lnTo>
                    <a:pt x="189" y="24198"/>
                  </a:lnTo>
                  <a:lnTo>
                    <a:pt x="283" y="24627"/>
                  </a:lnTo>
                  <a:lnTo>
                    <a:pt x="398" y="25045"/>
                  </a:lnTo>
                  <a:lnTo>
                    <a:pt x="534" y="25453"/>
                  </a:lnTo>
                  <a:lnTo>
                    <a:pt x="618" y="25663"/>
                  </a:lnTo>
                  <a:lnTo>
                    <a:pt x="701" y="25861"/>
                  </a:lnTo>
                  <a:lnTo>
                    <a:pt x="775" y="26018"/>
                  </a:lnTo>
                  <a:lnTo>
                    <a:pt x="848" y="26175"/>
                  </a:lnTo>
                  <a:lnTo>
                    <a:pt x="932" y="26322"/>
                  </a:lnTo>
                  <a:lnTo>
                    <a:pt x="1015" y="26468"/>
                  </a:lnTo>
                  <a:lnTo>
                    <a:pt x="1204" y="26751"/>
                  </a:lnTo>
                  <a:lnTo>
                    <a:pt x="1402" y="27002"/>
                  </a:lnTo>
                  <a:lnTo>
                    <a:pt x="1622" y="27242"/>
                  </a:lnTo>
                  <a:lnTo>
                    <a:pt x="1863" y="27472"/>
                  </a:lnTo>
                  <a:lnTo>
                    <a:pt x="2114" y="27682"/>
                  </a:lnTo>
                  <a:lnTo>
                    <a:pt x="2386" y="27870"/>
                  </a:lnTo>
                  <a:lnTo>
                    <a:pt x="2668" y="28048"/>
                  </a:lnTo>
                  <a:lnTo>
                    <a:pt x="2961" y="28215"/>
                  </a:lnTo>
                  <a:lnTo>
                    <a:pt x="3275" y="28362"/>
                  </a:lnTo>
                  <a:lnTo>
                    <a:pt x="3599" y="28487"/>
                  </a:lnTo>
                  <a:lnTo>
                    <a:pt x="3944" y="28613"/>
                  </a:lnTo>
                  <a:lnTo>
                    <a:pt x="4290" y="28717"/>
                  </a:lnTo>
                  <a:lnTo>
                    <a:pt x="4656" y="28811"/>
                  </a:lnTo>
                  <a:lnTo>
                    <a:pt x="5032" y="28895"/>
                  </a:lnTo>
                  <a:lnTo>
                    <a:pt x="5419" y="28958"/>
                  </a:lnTo>
                  <a:lnTo>
                    <a:pt x="5806" y="29021"/>
                  </a:lnTo>
                  <a:lnTo>
                    <a:pt x="6214" y="29062"/>
                  </a:lnTo>
                  <a:lnTo>
                    <a:pt x="6622" y="29094"/>
                  </a:lnTo>
                  <a:lnTo>
                    <a:pt x="7051" y="29125"/>
                  </a:lnTo>
                  <a:lnTo>
                    <a:pt x="7480" y="29136"/>
                  </a:lnTo>
                  <a:lnTo>
                    <a:pt x="8359" y="29136"/>
                  </a:lnTo>
                  <a:lnTo>
                    <a:pt x="8809" y="29125"/>
                  </a:lnTo>
                  <a:lnTo>
                    <a:pt x="9259" y="29094"/>
                  </a:lnTo>
                  <a:lnTo>
                    <a:pt x="9719" y="29073"/>
                  </a:lnTo>
                  <a:lnTo>
                    <a:pt x="10190" y="29031"/>
                  </a:lnTo>
                  <a:lnTo>
                    <a:pt x="10661" y="28989"/>
                  </a:lnTo>
                  <a:lnTo>
                    <a:pt x="11131" y="28937"/>
                  </a:lnTo>
                  <a:lnTo>
                    <a:pt x="12083" y="28811"/>
                  </a:lnTo>
                  <a:lnTo>
                    <a:pt x="13046" y="28665"/>
                  </a:lnTo>
                  <a:lnTo>
                    <a:pt x="14008" y="28498"/>
                  </a:lnTo>
                  <a:lnTo>
                    <a:pt x="14971" y="28309"/>
                  </a:lnTo>
                  <a:lnTo>
                    <a:pt x="15923" y="28121"/>
                  </a:lnTo>
                  <a:lnTo>
                    <a:pt x="16874" y="27912"/>
                  </a:lnTo>
                  <a:lnTo>
                    <a:pt x="17806" y="27702"/>
                  </a:lnTo>
                  <a:lnTo>
                    <a:pt x="19605" y="27274"/>
                  </a:lnTo>
                  <a:lnTo>
                    <a:pt x="21300" y="26866"/>
                  </a:lnTo>
                  <a:lnTo>
                    <a:pt x="22837" y="26489"/>
                  </a:lnTo>
                  <a:lnTo>
                    <a:pt x="23549" y="26322"/>
                  </a:lnTo>
                  <a:lnTo>
                    <a:pt x="24197" y="26186"/>
                  </a:lnTo>
                  <a:lnTo>
                    <a:pt x="24804" y="26060"/>
                  </a:lnTo>
                  <a:lnTo>
                    <a:pt x="25348" y="25966"/>
                  </a:lnTo>
                  <a:lnTo>
                    <a:pt x="25955" y="25872"/>
                  </a:lnTo>
                  <a:lnTo>
                    <a:pt x="26572" y="25757"/>
                  </a:lnTo>
                  <a:lnTo>
                    <a:pt x="27179" y="25631"/>
                  </a:lnTo>
                  <a:lnTo>
                    <a:pt x="27482" y="25558"/>
                  </a:lnTo>
                  <a:lnTo>
                    <a:pt x="27775" y="25485"/>
                  </a:lnTo>
                  <a:lnTo>
                    <a:pt x="28078" y="25391"/>
                  </a:lnTo>
                  <a:lnTo>
                    <a:pt x="28371" y="25296"/>
                  </a:lnTo>
                  <a:lnTo>
                    <a:pt x="28654" y="25192"/>
                  </a:lnTo>
                  <a:lnTo>
                    <a:pt x="28936" y="25077"/>
                  </a:lnTo>
                  <a:lnTo>
                    <a:pt x="29208" y="24941"/>
                  </a:lnTo>
                  <a:lnTo>
                    <a:pt x="29480" y="24805"/>
                  </a:lnTo>
                  <a:lnTo>
                    <a:pt x="29742" y="24648"/>
                  </a:lnTo>
                  <a:lnTo>
                    <a:pt x="29993" y="24470"/>
                  </a:lnTo>
                  <a:lnTo>
                    <a:pt x="30160" y="24355"/>
                  </a:lnTo>
                  <a:lnTo>
                    <a:pt x="30317" y="24229"/>
                  </a:lnTo>
                  <a:lnTo>
                    <a:pt x="30464" y="24093"/>
                  </a:lnTo>
                  <a:lnTo>
                    <a:pt x="30610" y="23957"/>
                  </a:lnTo>
                  <a:lnTo>
                    <a:pt x="30757" y="23821"/>
                  </a:lnTo>
                  <a:lnTo>
                    <a:pt x="30893" y="23675"/>
                  </a:lnTo>
                  <a:lnTo>
                    <a:pt x="31144" y="23382"/>
                  </a:lnTo>
                  <a:lnTo>
                    <a:pt x="31384" y="23058"/>
                  </a:lnTo>
                  <a:lnTo>
                    <a:pt x="31604" y="22733"/>
                  </a:lnTo>
                  <a:lnTo>
                    <a:pt x="31813" y="22388"/>
                  </a:lnTo>
                  <a:lnTo>
                    <a:pt x="32012" y="22032"/>
                  </a:lnTo>
                  <a:lnTo>
                    <a:pt x="32190" y="21666"/>
                  </a:lnTo>
                  <a:lnTo>
                    <a:pt x="32347" y="21300"/>
                  </a:lnTo>
                  <a:lnTo>
                    <a:pt x="32504" y="20913"/>
                  </a:lnTo>
                  <a:lnTo>
                    <a:pt x="32640" y="20526"/>
                  </a:lnTo>
                  <a:lnTo>
                    <a:pt x="32776" y="20139"/>
                  </a:lnTo>
                  <a:lnTo>
                    <a:pt x="32901" y="19752"/>
                  </a:lnTo>
                  <a:lnTo>
                    <a:pt x="33006" y="19365"/>
                  </a:lnTo>
                  <a:lnTo>
                    <a:pt x="33110" y="18967"/>
                  </a:lnTo>
                  <a:lnTo>
                    <a:pt x="33246" y="18465"/>
                  </a:lnTo>
                  <a:lnTo>
                    <a:pt x="33361" y="17953"/>
                  </a:lnTo>
                  <a:lnTo>
                    <a:pt x="33477" y="17450"/>
                  </a:lnTo>
                  <a:lnTo>
                    <a:pt x="33592" y="16938"/>
                  </a:lnTo>
                  <a:lnTo>
                    <a:pt x="33696" y="16425"/>
                  </a:lnTo>
                  <a:lnTo>
                    <a:pt x="33790" y="15913"/>
                  </a:lnTo>
                  <a:lnTo>
                    <a:pt x="33874" y="15400"/>
                  </a:lnTo>
                  <a:lnTo>
                    <a:pt x="33958" y="14887"/>
                  </a:lnTo>
                  <a:lnTo>
                    <a:pt x="34031" y="14364"/>
                  </a:lnTo>
                  <a:lnTo>
                    <a:pt x="34094" y="13852"/>
                  </a:lnTo>
                  <a:lnTo>
                    <a:pt x="34156" y="13329"/>
                  </a:lnTo>
                  <a:lnTo>
                    <a:pt x="34209" y="12816"/>
                  </a:lnTo>
                  <a:lnTo>
                    <a:pt x="34251" y="12293"/>
                  </a:lnTo>
                  <a:lnTo>
                    <a:pt x="34282" y="11770"/>
                  </a:lnTo>
                  <a:lnTo>
                    <a:pt x="34313" y="11257"/>
                  </a:lnTo>
                  <a:lnTo>
                    <a:pt x="34345" y="10734"/>
                  </a:lnTo>
                  <a:lnTo>
                    <a:pt x="34355" y="10326"/>
                  </a:lnTo>
                  <a:lnTo>
                    <a:pt x="34355" y="9918"/>
                  </a:lnTo>
                  <a:lnTo>
                    <a:pt x="34345" y="9521"/>
                  </a:lnTo>
                  <a:lnTo>
                    <a:pt x="34324" y="9113"/>
                  </a:lnTo>
                  <a:lnTo>
                    <a:pt x="34272" y="8715"/>
                  </a:lnTo>
                  <a:lnTo>
                    <a:pt x="34240" y="8516"/>
                  </a:lnTo>
                  <a:lnTo>
                    <a:pt x="34198" y="8318"/>
                  </a:lnTo>
                  <a:lnTo>
                    <a:pt x="34156" y="8129"/>
                  </a:lnTo>
                  <a:lnTo>
                    <a:pt x="34104" y="7931"/>
                  </a:lnTo>
                  <a:lnTo>
                    <a:pt x="34031" y="7742"/>
                  </a:lnTo>
                  <a:lnTo>
                    <a:pt x="33968" y="7554"/>
                  </a:lnTo>
                  <a:lnTo>
                    <a:pt x="33874" y="7366"/>
                  </a:lnTo>
                  <a:lnTo>
                    <a:pt x="33780" y="7177"/>
                  </a:lnTo>
                  <a:lnTo>
                    <a:pt x="33686" y="6989"/>
                  </a:lnTo>
                  <a:lnTo>
                    <a:pt x="33571" y="6822"/>
                  </a:lnTo>
                  <a:lnTo>
                    <a:pt x="33456" y="6644"/>
                  </a:lnTo>
                  <a:lnTo>
                    <a:pt x="33330" y="6487"/>
                  </a:lnTo>
                  <a:lnTo>
                    <a:pt x="33205" y="6330"/>
                  </a:lnTo>
                  <a:lnTo>
                    <a:pt x="33069" y="6173"/>
                  </a:lnTo>
                  <a:lnTo>
                    <a:pt x="32922" y="6027"/>
                  </a:lnTo>
                  <a:lnTo>
                    <a:pt x="32776" y="5880"/>
                  </a:lnTo>
                  <a:lnTo>
                    <a:pt x="32619" y="5744"/>
                  </a:lnTo>
                  <a:lnTo>
                    <a:pt x="32462" y="5608"/>
                  </a:lnTo>
                  <a:lnTo>
                    <a:pt x="32294" y="5483"/>
                  </a:lnTo>
                  <a:lnTo>
                    <a:pt x="32127" y="5357"/>
                  </a:lnTo>
                  <a:lnTo>
                    <a:pt x="31771" y="5127"/>
                  </a:lnTo>
                  <a:lnTo>
                    <a:pt x="31405" y="4907"/>
                  </a:lnTo>
                  <a:lnTo>
                    <a:pt x="31018" y="4698"/>
                  </a:lnTo>
                  <a:lnTo>
                    <a:pt x="30631" y="4510"/>
                  </a:lnTo>
                  <a:lnTo>
                    <a:pt x="30234" y="4332"/>
                  </a:lnTo>
                  <a:lnTo>
                    <a:pt x="29826" y="4165"/>
                  </a:lnTo>
                  <a:lnTo>
                    <a:pt x="29418" y="4008"/>
                  </a:lnTo>
                  <a:lnTo>
                    <a:pt x="29020" y="3861"/>
                  </a:lnTo>
                  <a:lnTo>
                    <a:pt x="28612" y="3725"/>
                  </a:lnTo>
                  <a:lnTo>
                    <a:pt x="27786" y="3453"/>
                  </a:lnTo>
                  <a:lnTo>
                    <a:pt x="26970" y="3181"/>
                  </a:lnTo>
                  <a:lnTo>
                    <a:pt x="26143" y="2930"/>
                  </a:lnTo>
                  <a:lnTo>
                    <a:pt x="25317" y="2679"/>
                  </a:lnTo>
                  <a:lnTo>
                    <a:pt x="24480" y="2438"/>
                  </a:lnTo>
                  <a:lnTo>
                    <a:pt x="23643" y="2208"/>
                  </a:lnTo>
                  <a:lnTo>
                    <a:pt x="22816" y="1989"/>
                  </a:lnTo>
                  <a:lnTo>
                    <a:pt x="21969" y="1779"/>
                  </a:lnTo>
                  <a:lnTo>
                    <a:pt x="21132" y="1570"/>
                  </a:lnTo>
                  <a:lnTo>
                    <a:pt x="20295" y="1371"/>
                  </a:lnTo>
                  <a:lnTo>
                    <a:pt x="19448" y="1183"/>
                  </a:lnTo>
                  <a:lnTo>
                    <a:pt x="18601" y="1005"/>
                  </a:lnTo>
                  <a:lnTo>
                    <a:pt x="17753" y="838"/>
                  </a:lnTo>
                  <a:lnTo>
                    <a:pt x="16906" y="671"/>
                  </a:lnTo>
                  <a:lnTo>
                    <a:pt x="16059" y="514"/>
                  </a:lnTo>
                  <a:lnTo>
                    <a:pt x="15201" y="367"/>
                  </a:lnTo>
                  <a:lnTo>
                    <a:pt x="14709" y="294"/>
                  </a:lnTo>
                  <a:lnTo>
                    <a:pt x="14207" y="221"/>
                  </a:lnTo>
                  <a:lnTo>
                    <a:pt x="13694" y="147"/>
                  </a:lnTo>
                  <a:lnTo>
                    <a:pt x="13192" y="95"/>
                  </a:lnTo>
                  <a:lnTo>
                    <a:pt x="12680" y="53"/>
                  </a:lnTo>
                  <a:lnTo>
                    <a:pt x="12177" y="22"/>
                  </a:lnTo>
                  <a:lnTo>
                    <a:pt x="11665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26;p28">
              <a:extLst>
                <a:ext uri="{FF2B5EF4-FFF2-40B4-BE49-F238E27FC236}">
                  <a16:creationId xmlns:a16="http://schemas.microsoft.com/office/drawing/2014/main" id="{674D0FFE-B920-0B1F-FE92-7D16B5A0E9B7}"/>
                </a:ext>
              </a:extLst>
            </p:cNvPr>
            <p:cNvSpPr/>
            <p:nvPr/>
          </p:nvSpPr>
          <p:spPr>
            <a:xfrm>
              <a:off x="1018675" y="2904175"/>
              <a:ext cx="965575" cy="254225"/>
            </a:xfrm>
            <a:custGeom>
              <a:avLst/>
              <a:gdLst/>
              <a:ahLst/>
              <a:cxnLst/>
              <a:rect l="l" t="t" r="r" b="b"/>
              <a:pathLst>
                <a:path w="38623" h="10169" extrusionOk="0">
                  <a:moveTo>
                    <a:pt x="8599" y="0"/>
                  </a:moveTo>
                  <a:lnTo>
                    <a:pt x="7647" y="11"/>
                  </a:lnTo>
                  <a:lnTo>
                    <a:pt x="6685" y="32"/>
                  </a:lnTo>
                  <a:lnTo>
                    <a:pt x="5722" y="63"/>
                  </a:lnTo>
                  <a:lnTo>
                    <a:pt x="4739" y="105"/>
                  </a:lnTo>
                  <a:lnTo>
                    <a:pt x="3745" y="147"/>
                  </a:lnTo>
                  <a:lnTo>
                    <a:pt x="3253" y="168"/>
                  </a:lnTo>
                  <a:lnTo>
                    <a:pt x="2971" y="189"/>
                  </a:lnTo>
                  <a:lnTo>
                    <a:pt x="2668" y="220"/>
                  </a:lnTo>
                  <a:lnTo>
                    <a:pt x="2354" y="272"/>
                  </a:lnTo>
                  <a:lnTo>
                    <a:pt x="2029" y="335"/>
                  </a:lnTo>
                  <a:lnTo>
                    <a:pt x="1716" y="419"/>
                  </a:lnTo>
                  <a:lnTo>
                    <a:pt x="1559" y="482"/>
                  </a:lnTo>
                  <a:lnTo>
                    <a:pt x="1402" y="534"/>
                  </a:lnTo>
                  <a:lnTo>
                    <a:pt x="1245" y="607"/>
                  </a:lnTo>
                  <a:lnTo>
                    <a:pt x="1109" y="680"/>
                  </a:lnTo>
                  <a:lnTo>
                    <a:pt x="962" y="764"/>
                  </a:lnTo>
                  <a:lnTo>
                    <a:pt x="826" y="858"/>
                  </a:lnTo>
                  <a:lnTo>
                    <a:pt x="701" y="952"/>
                  </a:lnTo>
                  <a:lnTo>
                    <a:pt x="586" y="1067"/>
                  </a:lnTo>
                  <a:lnTo>
                    <a:pt x="471" y="1182"/>
                  </a:lnTo>
                  <a:lnTo>
                    <a:pt x="366" y="1318"/>
                  </a:lnTo>
                  <a:lnTo>
                    <a:pt x="282" y="1454"/>
                  </a:lnTo>
                  <a:lnTo>
                    <a:pt x="199" y="1611"/>
                  </a:lnTo>
                  <a:lnTo>
                    <a:pt x="136" y="1779"/>
                  </a:lnTo>
                  <a:lnTo>
                    <a:pt x="73" y="1957"/>
                  </a:lnTo>
                  <a:lnTo>
                    <a:pt x="31" y="2145"/>
                  </a:lnTo>
                  <a:lnTo>
                    <a:pt x="10" y="2344"/>
                  </a:lnTo>
                  <a:lnTo>
                    <a:pt x="0" y="2563"/>
                  </a:lnTo>
                  <a:lnTo>
                    <a:pt x="0" y="2794"/>
                  </a:lnTo>
                  <a:lnTo>
                    <a:pt x="21" y="2909"/>
                  </a:lnTo>
                  <a:lnTo>
                    <a:pt x="63" y="3024"/>
                  </a:lnTo>
                  <a:lnTo>
                    <a:pt x="115" y="3149"/>
                  </a:lnTo>
                  <a:lnTo>
                    <a:pt x="199" y="3264"/>
                  </a:lnTo>
                  <a:lnTo>
                    <a:pt x="293" y="3379"/>
                  </a:lnTo>
                  <a:lnTo>
                    <a:pt x="408" y="3505"/>
                  </a:lnTo>
                  <a:lnTo>
                    <a:pt x="544" y="3620"/>
                  </a:lnTo>
                  <a:lnTo>
                    <a:pt x="701" y="3735"/>
                  </a:lnTo>
                  <a:lnTo>
                    <a:pt x="868" y="3850"/>
                  </a:lnTo>
                  <a:lnTo>
                    <a:pt x="1057" y="3965"/>
                  </a:lnTo>
                  <a:lnTo>
                    <a:pt x="1255" y="4080"/>
                  </a:lnTo>
                  <a:lnTo>
                    <a:pt x="1475" y="4195"/>
                  </a:lnTo>
                  <a:lnTo>
                    <a:pt x="1716" y="4310"/>
                  </a:lnTo>
                  <a:lnTo>
                    <a:pt x="1956" y="4425"/>
                  </a:lnTo>
                  <a:lnTo>
                    <a:pt x="2500" y="4656"/>
                  </a:lnTo>
                  <a:lnTo>
                    <a:pt x="3097" y="4875"/>
                  </a:lnTo>
                  <a:lnTo>
                    <a:pt x="3735" y="5095"/>
                  </a:lnTo>
                  <a:lnTo>
                    <a:pt x="4425" y="5315"/>
                  </a:lnTo>
                  <a:lnTo>
                    <a:pt x="5147" y="5524"/>
                  </a:lnTo>
                  <a:lnTo>
                    <a:pt x="5911" y="5733"/>
                  </a:lnTo>
                  <a:lnTo>
                    <a:pt x="6706" y="5932"/>
                  </a:lnTo>
                  <a:lnTo>
                    <a:pt x="7532" y="6131"/>
                  </a:lnTo>
                  <a:lnTo>
                    <a:pt x="8379" y="6319"/>
                  </a:lnTo>
                  <a:lnTo>
                    <a:pt x="9248" y="6507"/>
                  </a:lnTo>
                  <a:lnTo>
                    <a:pt x="10126" y="6685"/>
                  </a:lnTo>
                  <a:lnTo>
                    <a:pt x="11026" y="6852"/>
                  </a:lnTo>
                  <a:lnTo>
                    <a:pt x="11926" y="7020"/>
                  </a:lnTo>
                  <a:lnTo>
                    <a:pt x="12826" y="7177"/>
                  </a:lnTo>
                  <a:lnTo>
                    <a:pt x="13736" y="7323"/>
                  </a:lnTo>
                  <a:lnTo>
                    <a:pt x="14635" y="7470"/>
                  </a:lnTo>
                  <a:lnTo>
                    <a:pt x="15525" y="7606"/>
                  </a:lnTo>
                  <a:lnTo>
                    <a:pt x="16393" y="7721"/>
                  </a:lnTo>
                  <a:lnTo>
                    <a:pt x="17251" y="7836"/>
                  </a:lnTo>
                  <a:lnTo>
                    <a:pt x="18088" y="7940"/>
                  </a:lnTo>
                  <a:lnTo>
                    <a:pt x="18903" y="8045"/>
                  </a:lnTo>
                  <a:lnTo>
                    <a:pt x="19678" y="8129"/>
                  </a:lnTo>
                  <a:lnTo>
                    <a:pt x="20431" y="8202"/>
                  </a:lnTo>
                  <a:lnTo>
                    <a:pt x="21142" y="8265"/>
                  </a:lnTo>
                  <a:lnTo>
                    <a:pt x="21801" y="8317"/>
                  </a:lnTo>
                  <a:lnTo>
                    <a:pt x="21738" y="8589"/>
                  </a:lnTo>
                  <a:lnTo>
                    <a:pt x="21707" y="8840"/>
                  </a:lnTo>
                  <a:lnTo>
                    <a:pt x="21697" y="8955"/>
                  </a:lnTo>
                  <a:lnTo>
                    <a:pt x="21697" y="9060"/>
                  </a:lnTo>
                  <a:lnTo>
                    <a:pt x="21707" y="9164"/>
                  </a:lnTo>
                  <a:lnTo>
                    <a:pt x="21718" y="9269"/>
                  </a:lnTo>
                  <a:lnTo>
                    <a:pt x="21738" y="9353"/>
                  </a:lnTo>
                  <a:lnTo>
                    <a:pt x="21770" y="9447"/>
                  </a:lnTo>
                  <a:lnTo>
                    <a:pt x="21801" y="9531"/>
                  </a:lnTo>
                  <a:lnTo>
                    <a:pt x="21833" y="9604"/>
                  </a:lnTo>
                  <a:lnTo>
                    <a:pt x="21885" y="9677"/>
                  </a:lnTo>
                  <a:lnTo>
                    <a:pt x="21937" y="9740"/>
                  </a:lnTo>
                  <a:lnTo>
                    <a:pt x="21990" y="9803"/>
                  </a:lnTo>
                  <a:lnTo>
                    <a:pt x="22052" y="9855"/>
                  </a:lnTo>
                  <a:lnTo>
                    <a:pt x="22115" y="9907"/>
                  </a:lnTo>
                  <a:lnTo>
                    <a:pt x="22188" y="9959"/>
                  </a:lnTo>
                  <a:lnTo>
                    <a:pt x="22272" y="10001"/>
                  </a:lnTo>
                  <a:lnTo>
                    <a:pt x="22356" y="10033"/>
                  </a:lnTo>
                  <a:lnTo>
                    <a:pt x="22544" y="10095"/>
                  </a:lnTo>
                  <a:lnTo>
                    <a:pt x="22743" y="10137"/>
                  </a:lnTo>
                  <a:lnTo>
                    <a:pt x="22962" y="10169"/>
                  </a:lnTo>
                  <a:lnTo>
                    <a:pt x="23465" y="10169"/>
                  </a:lnTo>
                  <a:lnTo>
                    <a:pt x="23737" y="10148"/>
                  </a:lnTo>
                  <a:lnTo>
                    <a:pt x="24019" y="10106"/>
                  </a:lnTo>
                  <a:lnTo>
                    <a:pt x="24322" y="10054"/>
                  </a:lnTo>
                  <a:lnTo>
                    <a:pt x="24647" y="9991"/>
                  </a:lnTo>
                  <a:lnTo>
                    <a:pt x="24971" y="9918"/>
                  </a:lnTo>
                  <a:lnTo>
                    <a:pt x="25316" y="9823"/>
                  </a:lnTo>
                  <a:lnTo>
                    <a:pt x="25661" y="9719"/>
                  </a:lnTo>
                  <a:lnTo>
                    <a:pt x="26028" y="9614"/>
                  </a:lnTo>
                  <a:lnTo>
                    <a:pt x="26394" y="9489"/>
                  </a:lnTo>
                  <a:lnTo>
                    <a:pt x="27168" y="9217"/>
                  </a:lnTo>
                  <a:lnTo>
                    <a:pt x="27963" y="8913"/>
                  </a:lnTo>
                  <a:lnTo>
                    <a:pt x="28768" y="8579"/>
                  </a:lnTo>
                  <a:lnTo>
                    <a:pt x="29595" y="8223"/>
                  </a:lnTo>
                  <a:lnTo>
                    <a:pt x="30421" y="7857"/>
                  </a:lnTo>
                  <a:lnTo>
                    <a:pt x="31248" y="7470"/>
                  </a:lnTo>
                  <a:lnTo>
                    <a:pt x="32064" y="7072"/>
                  </a:lnTo>
                  <a:lnTo>
                    <a:pt x="32869" y="6675"/>
                  </a:lnTo>
                  <a:lnTo>
                    <a:pt x="33643" y="6288"/>
                  </a:lnTo>
                  <a:lnTo>
                    <a:pt x="34386" y="5901"/>
                  </a:lnTo>
                  <a:lnTo>
                    <a:pt x="35757" y="5168"/>
                  </a:lnTo>
                  <a:lnTo>
                    <a:pt x="36928" y="4530"/>
                  </a:lnTo>
                  <a:lnTo>
                    <a:pt x="37828" y="4017"/>
                  </a:lnTo>
                  <a:lnTo>
                    <a:pt x="38623" y="3568"/>
                  </a:lnTo>
                  <a:lnTo>
                    <a:pt x="38466" y="3515"/>
                  </a:lnTo>
                  <a:lnTo>
                    <a:pt x="37995" y="3379"/>
                  </a:lnTo>
                  <a:lnTo>
                    <a:pt x="37232" y="3170"/>
                  </a:lnTo>
                  <a:lnTo>
                    <a:pt x="36175" y="2888"/>
                  </a:lnTo>
                  <a:lnTo>
                    <a:pt x="35537" y="2741"/>
                  </a:lnTo>
                  <a:lnTo>
                    <a:pt x="34826" y="2574"/>
                  </a:lnTo>
                  <a:lnTo>
                    <a:pt x="34051" y="2396"/>
                  </a:lnTo>
                  <a:lnTo>
                    <a:pt x="33204" y="2218"/>
                  </a:lnTo>
                  <a:lnTo>
                    <a:pt x="32304" y="2040"/>
                  </a:lnTo>
                  <a:lnTo>
                    <a:pt x="31321" y="1852"/>
                  </a:lnTo>
                  <a:lnTo>
                    <a:pt x="30285" y="1664"/>
                  </a:lnTo>
                  <a:lnTo>
                    <a:pt x="29176" y="1475"/>
                  </a:lnTo>
                  <a:lnTo>
                    <a:pt x="28015" y="1298"/>
                  </a:lnTo>
                  <a:lnTo>
                    <a:pt x="26791" y="1120"/>
                  </a:lnTo>
                  <a:lnTo>
                    <a:pt x="25494" y="952"/>
                  </a:lnTo>
                  <a:lnTo>
                    <a:pt x="24155" y="785"/>
                  </a:lnTo>
                  <a:lnTo>
                    <a:pt x="22743" y="628"/>
                  </a:lnTo>
                  <a:lnTo>
                    <a:pt x="21278" y="492"/>
                  </a:lnTo>
                  <a:lnTo>
                    <a:pt x="19761" y="366"/>
                  </a:lnTo>
                  <a:lnTo>
                    <a:pt x="18192" y="251"/>
                  </a:lnTo>
                  <a:lnTo>
                    <a:pt x="16560" y="157"/>
                  </a:lnTo>
                  <a:lnTo>
                    <a:pt x="14876" y="84"/>
                  </a:lnTo>
                  <a:lnTo>
                    <a:pt x="13150" y="32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27;p28">
              <a:extLst>
                <a:ext uri="{FF2B5EF4-FFF2-40B4-BE49-F238E27FC236}">
                  <a16:creationId xmlns:a16="http://schemas.microsoft.com/office/drawing/2014/main" id="{C201EB1F-599A-1F92-DBBC-80DE930A1ACB}"/>
                </a:ext>
              </a:extLst>
            </p:cNvPr>
            <p:cNvSpPr/>
            <p:nvPr/>
          </p:nvSpPr>
          <p:spPr>
            <a:xfrm>
              <a:off x="1498050" y="3106325"/>
              <a:ext cx="508975" cy="569125"/>
            </a:xfrm>
            <a:custGeom>
              <a:avLst/>
              <a:gdLst/>
              <a:ahLst/>
              <a:cxnLst/>
              <a:rect l="l" t="t" r="r" b="b"/>
              <a:pathLst>
                <a:path w="20359" h="22765" extrusionOk="0">
                  <a:moveTo>
                    <a:pt x="210" y="1"/>
                  </a:moveTo>
                  <a:lnTo>
                    <a:pt x="2720" y="294"/>
                  </a:lnTo>
                  <a:lnTo>
                    <a:pt x="5242" y="608"/>
                  </a:lnTo>
                  <a:lnTo>
                    <a:pt x="7752" y="932"/>
                  </a:lnTo>
                  <a:lnTo>
                    <a:pt x="9008" y="1099"/>
                  </a:lnTo>
                  <a:lnTo>
                    <a:pt x="10253" y="1288"/>
                  </a:lnTo>
                  <a:lnTo>
                    <a:pt x="11508" y="1476"/>
                  </a:lnTo>
                  <a:lnTo>
                    <a:pt x="12753" y="1675"/>
                  </a:lnTo>
                  <a:lnTo>
                    <a:pt x="13998" y="1894"/>
                  </a:lnTo>
                  <a:lnTo>
                    <a:pt x="15232" y="2125"/>
                  </a:lnTo>
                  <a:lnTo>
                    <a:pt x="15849" y="2250"/>
                  </a:lnTo>
                  <a:lnTo>
                    <a:pt x="16467" y="2386"/>
                  </a:lnTo>
                  <a:lnTo>
                    <a:pt x="17073" y="2533"/>
                  </a:lnTo>
                  <a:lnTo>
                    <a:pt x="17680" y="2700"/>
                  </a:lnTo>
                  <a:lnTo>
                    <a:pt x="17973" y="2784"/>
                  </a:lnTo>
                  <a:lnTo>
                    <a:pt x="18266" y="2878"/>
                  </a:lnTo>
                  <a:lnTo>
                    <a:pt x="18559" y="2972"/>
                  </a:lnTo>
                  <a:lnTo>
                    <a:pt x="18831" y="3077"/>
                  </a:lnTo>
                  <a:lnTo>
                    <a:pt x="19103" y="3202"/>
                  </a:lnTo>
                  <a:lnTo>
                    <a:pt x="19228" y="3265"/>
                  </a:lnTo>
                  <a:lnTo>
                    <a:pt x="19333" y="3328"/>
                  </a:lnTo>
                  <a:lnTo>
                    <a:pt x="19438" y="3401"/>
                  </a:lnTo>
                  <a:lnTo>
                    <a:pt x="19493" y="3448"/>
                  </a:lnTo>
                  <a:lnTo>
                    <a:pt x="19493" y="3448"/>
                  </a:lnTo>
                  <a:lnTo>
                    <a:pt x="19490" y="3453"/>
                  </a:lnTo>
                  <a:lnTo>
                    <a:pt x="19417" y="3516"/>
                  </a:lnTo>
                  <a:lnTo>
                    <a:pt x="19322" y="3589"/>
                  </a:lnTo>
                  <a:lnTo>
                    <a:pt x="19207" y="3662"/>
                  </a:lnTo>
                  <a:lnTo>
                    <a:pt x="19082" y="3736"/>
                  </a:lnTo>
                  <a:lnTo>
                    <a:pt x="18831" y="3872"/>
                  </a:lnTo>
                  <a:lnTo>
                    <a:pt x="18559" y="3997"/>
                  </a:lnTo>
                  <a:lnTo>
                    <a:pt x="18276" y="4112"/>
                  </a:lnTo>
                  <a:lnTo>
                    <a:pt x="17994" y="4217"/>
                  </a:lnTo>
                  <a:lnTo>
                    <a:pt x="17701" y="4332"/>
                  </a:lnTo>
                  <a:lnTo>
                    <a:pt x="17115" y="4531"/>
                  </a:lnTo>
                  <a:lnTo>
                    <a:pt x="16519" y="4719"/>
                  </a:lnTo>
                  <a:lnTo>
                    <a:pt x="15923" y="4897"/>
                  </a:lnTo>
                  <a:lnTo>
                    <a:pt x="15316" y="5064"/>
                  </a:lnTo>
                  <a:lnTo>
                    <a:pt x="14102" y="5378"/>
                  </a:lnTo>
                  <a:lnTo>
                    <a:pt x="12878" y="5692"/>
                  </a:lnTo>
                  <a:lnTo>
                    <a:pt x="11644" y="5974"/>
                  </a:lnTo>
                  <a:lnTo>
                    <a:pt x="10420" y="6257"/>
                  </a:lnTo>
                  <a:lnTo>
                    <a:pt x="9185" y="6518"/>
                  </a:lnTo>
                  <a:lnTo>
                    <a:pt x="7951" y="6780"/>
                  </a:lnTo>
                  <a:lnTo>
                    <a:pt x="6706" y="7031"/>
                  </a:lnTo>
                  <a:lnTo>
                    <a:pt x="5472" y="7282"/>
                  </a:lnTo>
                  <a:lnTo>
                    <a:pt x="2982" y="7763"/>
                  </a:lnTo>
                  <a:lnTo>
                    <a:pt x="565" y="8202"/>
                  </a:lnTo>
                  <a:lnTo>
                    <a:pt x="565" y="8202"/>
                  </a:lnTo>
                  <a:lnTo>
                    <a:pt x="555" y="8203"/>
                  </a:lnTo>
                  <a:lnTo>
                    <a:pt x="555" y="8204"/>
                  </a:lnTo>
                  <a:lnTo>
                    <a:pt x="555" y="8204"/>
                  </a:lnTo>
                  <a:lnTo>
                    <a:pt x="503" y="8213"/>
                  </a:lnTo>
                  <a:lnTo>
                    <a:pt x="388" y="8244"/>
                  </a:lnTo>
                  <a:lnTo>
                    <a:pt x="293" y="8297"/>
                  </a:lnTo>
                  <a:lnTo>
                    <a:pt x="199" y="8359"/>
                  </a:lnTo>
                  <a:lnTo>
                    <a:pt x="126" y="8443"/>
                  </a:lnTo>
                  <a:lnTo>
                    <a:pt x="63" y="8537"/>
                  </a:lnTo>
                  <a:lnTo>
                    <a:pt x="21" y="8642"/>
                  </a:lnTo>
                  <a:lnTo>
                    <a:pt x="0" y="8757"/>
                  </a:lnTo>
                  <a:lnTo>
                    <a:pt x="0" y="8872"/>
                  </a:lnTo>
                  <a:lnTo>
                    <a:pt x="11" y="8935"/>
                  </a:lnTo>
                  <a:lnTo>
                    <a:pt x="21" y="8987"/>
                  </a:lnTo>
                  <a:lnTo>
                    <a:pt x="74" y="9102"/>
                  </a:lnTo>
                  <a:lnTo>
                    <a:pt x="136" y="9196"/>
                  </a:lnTo>
                  <a:lnTo>
                    <a:pt x="220" y="9280"/>
                  </a:lnTo>
                  <a:lnTo>
                    <a:pt x="314" y="9353"/>
                  </a:lnTo>
                  <a:lnTo>
                    <a:pt x="419" y="9395"/>
                  </a:lnTo>
                  <a:lnTo>
                    <a:pt x="544" y="9427"/>
                  </a:lnTo>
                  <a:lnTo>
                    <a:pt x="670" y="9427"/>
                  </a:lnTo>
                  <a:lnTo>
                    <a:pt x="1873" y="9322"/>
                  </a:lnTo>
                  <a:lnTo>
                    <a:pt x="3087" y="9238"/>
                  </a:lnTo>
                  <a:lnTo>
                    <a:pt x="4300" y="9165"/>
                  </a:lnTo>
                  <a:lnTo>
                    <a:pt x="5514" y="9092"/>
                  </a:lnTo>
                  <a:lnTo>
                    <a:pt x="6727" y="9029"/>
                  </a:lnTo>
                  <a:lnTo>
                    <a:pt x="7930" y="8987"/>
                  </a:lnTo>
                  <a:lnTo>
                    <a:pt x="9144" y="8945"/>
                  </a:lnTo>
                  <a:lnTo>
                    <a:pt x="10357" y="8924"/>
                  </a:lnTo>
                  <a:lnTo>
                    <a:pt x="11560" y="8924"/>
                  </a:lnTo>
                  <a:lnTo>
                    <a:pt x="12774" y="8935"/>
                  </a:lnTo>
                  <a:lnTo>
                    <a:pt x="13370" y="8956"/>
                  </a:lnTo>
                  <a:lnTo>
                    <a:pt x="13966" y="8977"/>
                  </a:lnTo>
                  <a:lnTo>
                    <a:pt x="14573" y="9008"/>
                  </a:lnTo>
                  <a:lnTo>
                    <a:pt x="15159" y="9060"/>
                  </a:lnTo>
                  <a:lnTo>
                    <a:pt x="15755" y="9113"/>
                  </a:lnTo>
                  <a:lnTo>
                    <a:pt x="16341" y="9186"/>
                  </a:lnTo>
                  <a:lnTo>
                    <a:pt x="16916" y="9280"/>
                  </a:lnTo>
                  <a:lnTo>
                    <a:pt x="17199" y="9332"/>
                  </a:lnTo>
                  <a:lnTo>
                    <a:pt x="17471" y="9395"/>
                  </a:lnTo>
                  <a:lnTo>
                    <a:pt x="17743" y="9458"/>
                  </a:lnTo>
                  <a:lnTo>
                    <a:pt x="18004" y="9542"/>
                  </a:lnTo>
                  <a:lnTo>
                    <a:pt x="18245" y="9636"/>
                  </a:lnTo>
                  <a:lnTo>
                    <a:pt x="18465" y="9740"/>
                  </a:lnTo>
                  <a:lnTo>
                    <a:pt x="18559" y="9793"/>
                  </a:lnTo>
                  <a:lnTo>
                    <a:pt x="18632" y="9845"/>
                  </a:lnTo>
                  <a:lnTo>
                    <a:pt x="18695" y="9897"/>
                  </a:lnTo>
                  <a:lnTo>
                    <a:pt x="18722" y="9925"/>
                  </a:lnTo>
                  <a:lnTo>
                    <a:pt x="18722" y="9925"/>
                  </a:lnTo>
                  <a:lnTo>
                    <a:pt x="18695" y="9971"/>
                  </a:lnTo>
                  <a:lnTo>
                    <a:pt x="18632" y="10044"/>
                  </a:lnTo>
                  <a:lnTo>
                    <a:pt x="18559" y="10107"/>
                  </a:lnTo>
                  <a:lnTo>
                    <a:pt x="18370" y="10263"/>
                  </a:lnTo>
                  <a:lnTo>
                    <a:pt x="18161" y="10410"/>
                  </a:lnTo>
                  <a:lnTo>
                    <a:pt x="17921" y="10546"/>
                  </a:lnTo>
                  <a:lnTo>
                    <a:pt x="17680" y="10682"/>
                  </a:lnTo>
                  <a:lnTo>
                    <a:pt x="17429" y="10818"/>
                  </a:lnTo>
                  <a:lnTo>
                    <a:pt x="17167" y="10943"/>
                  </a:lnTo>
                  <a:lnTo>
                    <a:pt x="16623" y="11174"/>
                  </a:lnTo>
                  <a:lnTo>
                    <a:pt x="16079" y="11393"/>
                  </a:lnTo>
                  <a:lnTo>
                    <a:pt x="15515" y="11602"/>
                  </a:lnTo>
                  <a:lnTo>
                    <a:pt x="14950" y="11801"/>
                  </a:lnTo>
                  <a:lnTo>
                    <a:pt x="14385" y="11990"/>
                  </a:lnTo>
                  <a:lnTo>
                    <a:pt x="13809" y="12178"/>
                  </a:lnTo>
                  <a:lnTo>
                    <a:pt x="13234" y="12356"/>
                  </a:lnTo>
                  <a:lnTo>
                    <a:pt x="12659" y="12534"/>
                  </a:lnTo>
                  <a:lnTo>
                    <a:pt x="11497" y="12858"/>
                  </a:lnTo>
                  <a:lnTo>
                    <a:pt x="10326" y="13182"/>
                  </a:lnTo>
                  <a:lnTo>
                    <a:pt x="9154" y="13486"/>
                  </a:lnTo>
                  <a:lnTo>
                    <a:pt x="7972" y="13778"/>
                  </a:lnTo>
                  <a:lnTo>
                    <a:pt x="6800" y="14061"/>
                  </a:lnTo>
                  <a:lnTo>
                    <a:pt x="5608" y="14333"/>
                  </a:lnTo>
                  <a:lnTo>
                    <a:pt x="4426" y="14605"/>
                  </a:lnTo>
                  <a:lnTo>
                    <a:pt x="3243" y="14866"/>
                  </a:lnTo>
                  <a:lnTo>
                    <a:pt x="2051" y="15117"/>
                  </a:lnTo>
                  <a:lnTo>
                    <a:pt x="869" y="15358"/>
                  </a:lnTo>
                  <a:lnTo>
                    <a:pt x="858" y="15358"/>
                  </a:lnTo>
                  <a:lnTo>
                    <a:pt x="743" y="15389"/>
                  </a:lnTo>
                  <a:lnTo>
                    <a:pt x="649" y="15442"/>
                  </a:lnTo>
                  <a:lnTo>
                    <a:pt x="565" y="15515"/>
                  </a:lnTo>
                  <a:lnTo>
                    <a:pt x="503" y="15599"/>
                  </a:lnTo>
                  <a:lnTo>
                    <a:pt x="450" y="15693"/>
                  </a:lnTo>
                  <a:lnTo>
                    <a:pt x="419" y="15797"/>
                  </a:lnTo>
                  <a:lnTo>
                    <a:pt x="408" y="15902"/>
                  </a:lnTo>
                  <a:lnTo>
                    <a:pt x="419" y="16017"/>
                  </a:lnTo>
                  <a:lnTo>
                    <a:pt x="450" y="16122"/>
                  </a:lnTo>
                  <a:lnTo>
                    <a:pt x="503" y="16216"/>
                  </a:lnTo>
                  <a:lnTo>
                    <a:pt x="565" y="16300"/>
                  </a:lnTo>
                  <a:lnTo>
                    <a:pt x="649" y="16373"/>
                  </a:lnTo>
                  <a:lnTo>
                    <a:pt x="743" y="16425"/>
                  </a:lnTo>
                  <a:lnTo>
                    <a:pt x="848" y="16457"/>
                  </a:lnTo>
                  <a:lnTo>
                    <a:pt x="952" y="16467"/>
                  </a:lnTo>
                  <a:lnTo>
                    <a:pt x="1068" y="16457"/>
                  </a:lnTo>
                  <a:lnTo>
                    <a:pt x="2061" y="16279"/>
                  </a:lnTo>
                  <a:lnTo>
                    <a:pt x="3066" y="16111"/>
                  </a:lnTo>
                  <a:lnTo>
                    <a:pt x="4059" y="15954"/>
                  </a:lnTo>
                  <a:lnTo>
                    <a:pt x="5064" y="15797"/>
                  </a:lnTo>
                  <a:lnTo>
                    <a:pt x="6068" y="15661"/>
                  </a:lnTo>
                  <a:lnTo>
                    <a:pt x="7072" y="15525"/>
                  </a:lnTo>
                  <a:lnTo>
                    <a:pt x="8077" y="15410"/>
                  </a:lnTo>
                  <a:lnTo>
                    <a:pt x="9091" y="15295"/>
                  </a:lnTo>
                  <a:lnTo>
                    <a:pt x="10096" y="15201"/>
                  </a:lnTo>
                  <a:lnTo>
                    <a:pt x="11100" y="15128"/>
                  </a:lnTo>
                  <a:lnTo>
                    <a:pt x="12115" y="15076"/>
                  </a:lnTo>
                  <a:lnTo>
                    <a:pt x="12617" y="15055"/>
                  </a:lnTo>
                  <a:lnTo>
                    <a:pt x="13119" y="15034"/>
                  </a:lnTo>
                  <a:lnTo>
                    <a:pt x="13621" y="15034"/>
                  </a:lnTo>
                  <a:lnTo>
                    <a:pt x="14123" y="15044"/>
                  </a:lnTo>
                  <a:lnTo>
                    <a:pt x="14615" y="15055"/>
                  </a:lnTo>
                  <a:lnTo>
                    <a:pt x="15117" y="15086"/>
                  </a:lnTo>
                  <a:lnTo>
                    <a:pt x="15609" y="15128"/>
                  </a:lnTo>
                  <a:lnTo>
                    <a:pt x="15849" y="15159"/>
                  </a:lnTo>
                  <a:lnTo>
                    <a:pt x="16100" y="15191"/>
                  </a:lnTo>
                  <a:lnTo>
                    <a:pt x="16341" y="15233"/>
                  </a:lnTo>
                  <a:lnTo>
                    <a:pt x="16571" y="15285"/>
                  </a:lnTo>
                  <a:lnTo>
                    <a:pt x="16801" y="15348"/>
                  </a:lnTo>
                  <a:lnTo>
                    <a:pt x="17031" y="15410"/>
                  </a:lnTo>
                  <a:lnTo>
                    <a:pt x="17146" y="15452"/>
                  </a:lnTo>
                  <a:lnTo>
                    <a:pt x="17199" y="15463"/>
                  </a:lnTo>
                  <a:lnTo>
                    <a:pt x="17251" y="15484"/>
                  </a:lnTo>
                  <a:lnTo>
                    <a:pt x="17356" y="15536"/>
                  </a:lnTo>
                  <a:lnTo>
                    <a:pt x="17460" y="15578"/>
                  </a:lnTo>
                  <a:lnTo>
                    <a:pt x="17554" y="15630"/>
                  </a:lnTo>
                  <a:lnTo>
                    <a:pt x="17649" y="15682"/>
                  </a:lnTo>
                  <a:lnTo>
                    <a:pt x="17732" y="15745"/>
                  </a:lnTo>
                  <a:lnTo>
                    <a:pt x="17806" y="15808"/>
                  </a:lnTo>
                  <a:lnTo>
                    <a:pt x="17879" y="15871"/>
                  </a:lnTo>
                  <a:lnTo>
                    <a:pt x="17931" y="15933"/>
                  </a:lnTo>
                  <a:lnTo>
                    <a:pt x="17973" y="15996"/>
                  </a:lnTo>
                  <a:lnTo>
                    <a:pt x="18004" y="16069"/>
                  </a:lnTo>
                  <a:lnTo>
                    <a:pt x="18025" y="16132"/>
                  </a:lnTo>
                  <a:lnTo>
                    <a:pt x="18025" y="16205"/>
                  </a:lnTo>
                  <a:lnTo>
                    <a:pt x="18015" y="16279"/>
                  </a:lnTo>
                  <a:lnTo>
                    <a:pt x="17994" y="16362"/>
                  </a:lnTo>
                  <a:lnTo>
                    <a:pt x="17962" y="16446"/>
                  </a:lnTo>
                  <a:lnTo>
                    <a:pt x="17921" y="16530"/>
                  </a:lnTo>
                  <a:lnTo>
                    <a:pt x="17868" y="16624"/>
                  </a:lnTo>
                  <a:lnTo>
                    <a:pt x="17806" y="16718"/>
                  </a:lnTo>
                  <a:lnTo>
                    <a:pt x="17659" y="16885"/>
                  </a:lnTo>
                  <a:lnTo>
                    <a:pt x="17502" y="17063"/>
                  </a:lnTo>
                  <a:lnTo>
                    <a:pt x="17324" y="17220"/>
                  </a:lnTo>
                  <a:lnTo>
                    <a:pt x="17136" y="17377"/>
                  </a:lnTo>
                  <a:lnTo>
                    <a:pt x="16948" y="17534"/>
                  </a:lnTo>
                  <a:lnTo>
                    <a:pt x="16749" y="17680"/>
                  </a:lnTo>
                  <a:lnTo>
                    <a:pt x="16341" y="17963"/>
                  </a:lnTo>
                  <a:lnTo>
                    <a:pt x="15912" y="18224"/>
                  </a:lnTo>
                  <a:lnTo>
                    <a:pt x="15483" y="18486"/>
                  </a:lnTo>
                  <a:lnTo>
                    <a:pt x="15044" y="18737"/>
                  </a:lnTo>
                  <a:lnTo>
                    <a:pt x="14604" y="18978"/>
                  </a:lnTo>
                  <a:lnTo>
                    <a:pt x="14155" y="19208"/>
                  </a:lnTo>
                  <a:lnTo>
                    <a:pt x="13694" y="19438"/>
                  </a:lnTo>
                  <a:lnTo>
                    <a:pt x="13244" y="19658"/>
                  </a:lnTo>
                  <a:lnTo>
                    <a:pt x="12324" y="20087"/>
                  </a:lnTo>
                  <a:lnTo>
                    <a:pt x="11393" y="20505"/>
                  </a:lnTo>
                  <a:lnTo>
                    <a:pt x="10462" y="20903"/>
                  </a:lnTo>
                  <a:lnTo>
                    <a:pt x="9520" y="21300"/>
                  </a:lnTo>
                  <a:lnTo>
                    <a:pt x="8579" y="21677"/>
                  </a:lnTo>
                  <a:lnTo>
                    <a:pt x="7627" y="22053"/>
                  </a:lnTo>
                  <a:lnTo>
                    <a:pt x="6675" y="22409"/>
                  </a:lnTo>
                  <a:lnTo>
                    <a:pt x="5723" y="22765"/>
                  </a:lnTo>
                  <a:lnTo>
                    <a:pt x="6696" y="22472"/>
                  </a:lnTo>
                  <a:lnTo>
                    <a:pt x="7669" y="22158"/>
                  </a:lnTo>
                  <a:lnTo>
                    <a:pt x="8641" y="21844"/>
                  </a:lnTo>
                  <a:lnTo>
                    <a:pt x="9604" y="21509"/>
                  </a:lnTo>
                  <a:lnTo>
                    <a:pt x="10566" y="21164"/>
                  </a:lnTo>
                  <a:lnTo>
                    <a:pt x="11518" y="20808"/>
                  </a:lnTo>
                  <a:lnTo>
                    <a:pt x="12470" y="20432"/>
                  </a:lnTo>
                  <a:lnTo>
                    <a:pt x="13412" y="20034"/>
                  </a:lnTo>
                  <a:lnTo>
                    <a:pt x="13883" y="19836"/>
                  </a:lnTo>
                  <a:lnTo>
                    <a:pt x="14353" y="19626"/>
                  </a:lnTo>
                  <a:lnTo>
                    <a:pt x="14814" y="19407"/>
                  </a:lnTo>
                  <a:lnTo>
                    <a:pt x="15274" y="19176"/>
                  </a:lnTo>
                  <a:lnTo>
                    <a:pt x="15734" y="18946"/>
                  </a:lnTo>
                  <a:lnTo>
                    <a:pt x="16195" y="18695"/>
                  </a:lnTo>
                  <a:lnTo>
                    <a:pt x="16634" y="18434"/>
                  </a:lnTo>
                  <a:lnTo>
                    <a:pt x="17073" y="18151"/>
                  </a:lnTo>
                  <a:lnTo>
                    <a:pt x="17293" y="18005"/>
                  </a:lnTo>
                  <a:lnTo>
                    <a:pt x="17513" y="17848"/>
                  </a:lnTo>
                  <a:lnTo>
                    <a:pt x="17722" y="17680"/>
                  </a:lnTo>
                  <a:lnTo>
                    <a:pt x="17921" y="17503"/>
                  </a:lnTo>
                  <a:lnTo>
                    <a:pt x="18119" y="17314"/>
                  </a:lnTo>
                  <a:lnTo>
                    <a:pt x="18214" y="17210"/>
                  </a:lnTo>
                  <a:lnTo>
                    <a:pt x="18308" y="17105"/>
                  </a:lnTo>
                  <a:lnTo>
                    <a:pt x="18391" y="16980"/>
                  </a:lnTo>
                  <a:lnTo>
                    <a:pt x="18475" y="16854"/>
                  </a:lnTo>
                  <a:lnTo>
                    <a:pt x="18548" y="16718"/>
                  </a:lnTo>
                  <a:lnTo>
                    <a:pt x="18611" y="16572"/>
                  </a:lnTo>
                  <a:lnTo>
                    <a:pt x="18663" y="16415"/>
                  </a:lnTo>
                  <a:lnTo>
                    <a:pt x="18674" y="16321"/>
                  </a:lnTo>
                  <a:lnTo>
                    <a:pt x="18684" y="16237"/>
                  </a:lnTo>
                  <a:lnTo>
                    <a:pt x="18684" y="16143"/>
                  </a:lnTo>
                  <a:lnTo>
                    <a:pt x="18684" y="16049"/>
                  </a:lnTo>
                  <a:lnTo>
                    <a:pt x="18663" y="15954"/>
                  </a:lnTo>
                  <a:lnTo>
                    <a:pt x="18642" y="15871"/>
                  </a:lnTo>
                  <a:lnTo>
                    <a:pt x="18611" y="15777"/>
                  </a:lnTo>
                  <a:lnTo>
                    <a:pt x="18580" y="15693"/>
                  </a:lnTo>
                  <a:lnTo>
                    <a:pt x="18538" y="15620"/>
                  </a:lnTo>
                  <a:lnTo>
                    <a:pt x="18486" y="15546"/>
                  </a:lnTo>
                  <a:lnTo>
                    <a:pt x="18381" y="15410"/>
                  </a:lnTo>
                  <a:lnTo>
                    <a:pt x="18266" y="15295"/>
                  </a:lnTo>
                  <a:lnTo>
                    <a:pt x="18151" y="15201"/>
                  </a:lnTo>
                  <a:lnTo>
                    <a:pt x="18036" y="15107"/>
                  </a:lnTo>
                  <a:lnTo>
                    <a:pt x="17910" y="15023"/>
                  </a:lnTo>
                  <a:lnTo>
                    <a:pt x="17785" y="14961"/>
                  </a:lnTo>
                  <a:lnTo>
                    <a:pt x="17649" y="14887"/>
                  </a:lnTo>
                  <a:lnTo>
                    <a:pt x="17523" y="14835"/>
                  </a:lnTo>
                  <a:lnTo>
                    <a:pt x="17460" y="14804"/>
                  </a:lnTo>
                  <a:lnTo>
                    <a:pt x="17398" y="14783"/>
                  </a:lnTo>
                  <a:lnTo>
                    <a:pt x="17272" y="14730"/>
                  </a:lnTo>
                  <a:lnTo>
                    <a:pt x="17010" y="14647"/>
                  </a:lnTo>
                  <a:lnTo>
                    <a:pt x="16749" y="14573"/>
                  </a:lnTo>
                  <a:lnTo>
                    <a:pt x="16487" y="14511"/>
                  </a:lnTo>
                  <a:lnTo>
                    <a:pt x="16226" y="14448"/>
                  </a:lnTo>
                  <a:lnTo>
                    <a:pt x="15964" y="14406"/>
                  </a:lnTo>
                  <a:lnTo>
                    <a:pt x="15703" y="14364"/>
                  </a:lnTo>
                  <a:lnTo>
                    <a:pt x="15190" y="14301"/>
                  </a:lnTo>
                  <a:lnTo>
                    <a:pt x="14667" y="14260"/>
                  </a:lnTo>
                  <a:lnTo>
                    <a:pt x="14144" y="14228"/>
                  </a:lnTo>
                  <a:lnTo>
                    <a:pt x="13632" y="14207"/>
                  </a:lnTo>
                  <a:lnTo>
                    <a:pt x="13119" y="14197"/>
                  </a:lnTo>
                  <a:lnTo>
                    <a:pt x="12083" y="14197"/>
                  </a:lnTo>
                  <a:lnTo>
                    <a:pt x="11571" y="14207"/>
                  </a:lnTo>
                  <a:lnTo>
                    <a:pt x="11269" y="14220"/>
                  </a:lnTo>
                  <a:lnTo>
                    <a:pt x="11269" y="14220"/>
                  </a:lnTo>
                  <a:lnTo>
                    <a:pt x="11832" y="14071"/>
                  </a:lnTo>
                  <a:lnTo>
                    <a:pt x="13014" y="13747"/>
                  </a:lnTo>
                  <a:lnTo>
                    <a:pt x="13600" y="13569"/>
                  </a:lnTo>
                  <a:lnTo>
                    <a:pt x="14196" y="13391"/>
                  </a:lnTo>
                  <a:lnTo>
                    <a:pt x="14782" y="13214"/>
                  </a:lnTo>
                  <a:lnTo>
                    <a:pt x="15368" y="13015"/>
                  </a:lnTo>
                  <a:lnTo>
                    <a:pt x="15954" y="12816"/>
                  </a:lnTo>
                  <a:lnTo>
                    <a:pt x="16540" y="12596"/>
                  </a:lnTo>
                  <a:lnTo>
                    <a:pt x="17126" y="12366"/>
                  </a:lnTo>
                  <a:lnTo>
                    <a:pt x="17408" y="12251"/>
                  </a:lnTo>
                  <a:lnTo>
                    <a:pt x="17701" y="12115"/>
                  </a:lnTo>
                  <a:lnTo>
                    <a:pt x="17994" y="11979"/>
                  </a:lnTo>
                  <a:lnTo>
                    <a:pt x="18287" y="11833"/>
                  </a:lnTo>
                  <a:lnTo>
                    <a:pt x="18569" y="11676"/>
                  </a:lnTo>
                  <a:lnTo>
                    <a:pt x="18862" y="11508"/>
                  </a:lnTo>
                  <a:lnTo>
                    <a:pt x="18998" y="11414"/>
                  </a:lnTo>
                  <a:lnTo>
                    <a:pt x="19145" y="11310"/>
                  </a:lnTo>
                  <a:lnTo>
                    <a:pt x="19291" y="11194"/>
                  </a:lnTo>
                  <a:lnTo>
                    <a:pt x="19438" y="11079"/>
                  </a:lnTo>
                  <a:lnTo>
                    <a:pt x="19574" y="10933"/>
                  </a:lnTo>
                  <a:lnTo>
                    <a:pt x="19720" y="10776"/>
                  </a:lnTo>
                  <a:lnTo>
                    <a:pt x="19783" y="10682"/>
                  </a:lnTo>
                  <a:lnTo>
                    <a:pt x="19856" y="10577"/>
                  </a:lnTo>
                  <a:lnTo>
                    <a:pt x="19919" y="10462"/>
                  </a:lnTo>
                  <a:lnTo>
                    <a:pt x="19971" y="10326"/>
                  </a:lnTo>
                  <a:lnTo>
                    <a:pt x="20013" y="10180"/>
                  </a:lnTo>
                  <a:lnTo>
                    <a:pt x="20044" y="10023"/>
                  </a:lnTo>
                  <a:lnTo>
                    <a:pt x="20044" y="9845"/>
                  </a:lnTo>
                  <a:lnTo>
                    <a:pt x="20034" y="9761"/>
                  </a:lnTo>
                  <a:lnTo>
                    <a:pt x="20023" y="9678"/>
                  </a:lnTo>
                  <a:lnTo>
                    <a:pt x="20002" y="9594"/>
                  </a:lnTo>
                  <a:lnTo>
                    <a:pt x="19971" y="9510"/>
                  </a:lnTo>
                  <a:lnTo>
                    <a:pt x="19908" y="9374"/>
                  </a:lnTo>
                  <a:lnTo>
                    <a:pt x="19845" y="9249"/>
                  </a:lnTo>
                  <a:lnTo>
                    <a:pt x="19762" y="9144"/>
                  </a:lnTo>
                  <a:lnTo>
                    <a:pt x="19678" y="9039"/>
                  </a:lnTo>
                  <a:lnTo>
                    <a:pt x="19594" y="8956"/>
                  </a:lnTo>
                  <a:lnTo>
                    <a:pt x="19511" y="8883"/>
                  </a:lnTo>
                  <a:lnTo>
                    <a:pt x="19427" y="8809"/>
                  </a:lnTo>
                  <a:lnTo>
                    <a:pt x="19260" y="8684"/>
                  </a:lnTo>
                  <a:lnTo>
                    <a:pt x="19082" y="8590"/>
                  </a:lnTo>
                  <a:lnTo>
                    <a:pt x="18914" y="8506"/>
                  </a:lnTo>
                  <a:lnTo>
                    <a:pt x="18758" y="8433"/>
                  </a:lnTo>
                  <a:lnTo>
                    <a:pt x="18590" y="8359"/>
                  </a:lnTo>
                  <a:lnTo>
                    <a:pt x="18423" y="8307"/>
                  </a:lnTo>
                  <a:lnTo>
                    <a:pt x="18098" y="8203"/>
                  </a:lnTo>
                  <a:lnTo>
                    <a:pt x="17785" y="8119"/>
                  </a:lnTo>
                  <a:lnTo>
                    <a:pt x="17460" y="8046"/>
                  </a:lnTo>
                  <a:lnTo>
                    <a:pt x="17146" y="7983"/>
                  </a:lnTo>
                  <a:lnTo>
                    <a:pt x="16833" y="7931"/>
                  </a:lnTo>
                  <a:lnTo>
                    <a:pt x="16519" y="7889"/>
                  </a:lnTo>
                  <a:lnTo>
                    <a:pt x="15891" y="7816"/>
                  </a:lnTo>
                  <a:lnTo>
                    <a:pt x="15274" y="7753"/>
                  </a:lnTo>
                  <a:lnTo>
                    <a:pt x="14657" y="7711"/>
                  </a:lnTo>
                  <a:lnTo>
                    <a:pt x="14029" y="7669"/>
                  </a:lnTo>
                  <a:lnTo>
                    <a:pt x="13412" y="7648"/>
                  </a:lnTo>
                  <a:lnTo>
                    <a:pt x="12795" y="7627"/>
                  </a:lnTo>
                  <a:lnTo>
                    <a:pt x="11571" y="7617"/>
                  </a:lnTo>
                  <a:lnTo>
                    <a:pt x="10336" y="7627"/>
                  </a:lnTo>
                  <a:lnTo>
                    <a:pt x="9154" y="7658"/>
                  </a:lnTo>
                  <a:lnTo>
                    <a:pt x="9154" y="7658"/>
                  </a:lnTo>
                  <a:lnTo>
                    <a:pt x="9426" y="7596"/>
                  </a:lnTo>
                  <a:lnTo>
                    <a:pt x="10661" y="7303"/>
                  </a:lnTo>
                  <a:lnTo>
                    <a:pt x="11895" y="7000"/>
                  </a:lnTo>
                  <a:lnTo>
                    <a:pt x="13129" y="6675"/>
                  </a:lnTo>
                  <a:lnTo>
                    <a:pt x="14353" y="6351"/>
                  </a:lnTo>
                  <a:lnTo>
                    <a:pt x="14971" y="6173"/>
                  </a:lnTo>
                  <a:lnTo>
                    <a:pt x="15577" y="5995"/>
                  </a:lnTo>
                  <a:lnTo>
                    <a:pt x="16195" y="5807"/>
                  </a:lnTo>
                  <a:lnTo>
                    <a:pt x="16801" y="5608"/>
                  </a:lnTo>
                  <a:lnTo>
                    <a:pt x="17408" y="5399"/>
                  </a:lnTo>
                  <a:lnTo>
                    <a:pt x="18015" y="5179"/>
                  </a:lnTo>
                  <a:lnTo>
                    <a:pt x="18318" y="5054"/>
                  </a:lnTo>
                  <a:lnTo>
                    <a:pt x="18622" y="4928"/>
                  </a:lnTo>
                  <a:lnTo>
                    <a:pt x="18925" y="4792"/>
                  </a:lnTo>
                  <a:lnTo>
                    <a:pt x="19218" y="4646"/>
                  </a:lnTo>
                  <a:lnTo>
                    <a:pt x="19521" y="4478"/>
                  </a:lnTo>
                  <a:lnTo>
                    <a:pt x="19668" y="4384"/>
                  </a:lnTo>
                  <a:lnTo>
                    <a:pt x="19825" y="4280"/>
                  </a:lnTo>
                  <a:lnTo>
                    <a:pt x="19971" y="4154"/>
                  </a:lnTo>
                  <a:lnTo>
                    <a:pt x="20044" y="4091"/>
                  </a:lnTo>
                  <a:lnTo>
                    <a:pt x="20128" y="4008"/>
                  </a:lnTo>
                  <a:lnTo>
                    <a:pt x="20201" y="3913"/>
                  </a:lnTo>
                  <a:lnTo>
                    <a:pt x="20233" y="3851"/>
                  </a:lnTo>
                  <a:lnTo>
                    <a:pt x="20253" y="3819"/>
                  </a:lnTo>
                  <a:lnTo>
                    <a:pt x="20274" y="3788"/>
                  </a:lnTo>
                  <a:lnTo>
                    <a:pt x="20306" y="3715"/>
                  </a:lnTo>
                  <a:lnTo>
                    <a:pt x="20327" y="3641"/>
                  </a:lnTo>
                  <a:lnTo>
                    <a:pt x="20348" y="3547"/>
                  </a:lnTo>
                  <a:lnTo>
                    <a:pt x="20358" y="3453"/>
                  </a:lnTo>
                  <a:lnTo>
                    <a:pt x="20348" y="3359"/>
                  </a:lnTo>
                  <a:lnTo>
                    <a:pt x="20348" y="3307"/>
                  </a:lnTo>
                  <a:lnTo>
                    <a:pt x="20327" y="3254"/>
                  </a:lnTo>
                  <a:lnTo>
                    <a:pt x="20295" y="3171"/>
                  </a:lnTo>
                  <a:lnTo>
                    <a:pt x="20264" y="3097"/>
                  </a:lnTo>
                  <a:lnTo>
                    <a:pt x="20222" y="3035"/>
                  </a:lnTo>
                  <a:lnTo>
                    <a:pt x="20180" y="2972"/>
                  </a:lnTo>
                  <a:lnTo>
                    <a:pt x="20097" y="2878"/>
                  </a:lnTo>
                  <a:lnTo>
                    <a:pt x="20013" y="2805"/>
                  </a:lnTo>
                  <a:lnTo>
                    <a:pt x="19929" y="2742"/>
                  </a:lnTo>
                  <a:lnTo>
                    <a:pt x="19762" y="2627"/>
                  </a:lnTo>
                  <a:lnTo>
                    <a:pt x="19605" y="2543"/>
                  </a:lnTo>
                  <a:lnTo>
                    <a:pt x="19448" y="2459"/>
                  </a:lnTo>
                  <a:lnTo>
                    <a:pt x="19124" y="2334"/>
                  </a:lnTo>
                  <a:lnTo>
                    <a:pt x="18810" y="2219"/>
                  </a:lnTo>
                  <a:lnTo>
                    <a:pt x="18496" y="2125"/>
                  </a:lnTo>
                  <a:lnTo>
                    <a:pt x="18182" y="2041"/>
                  </a:lnTo>
                  <a:lnTo>
                    <a:pt x="17868" y="1957"/>
                  </a:lnTo>
                  <a:lnTo>
                    <a:pt x="17241" y="1811"/>
                  </a:lnTo>
                  <a:lnTo>
                    <a:pt x="16613" y="1685"/>
                  </a:lnTo>
                  <a:lnTo>
                    <a:pt x="15985" y="1560"/>
                  </a:lnTo>
                  <a:lnTo>
                    <a:pt x="15358" y="1455"/>
                  </a:lnTo>
                  <a:lnTo>
                    <a:pt x="14730" y="1350"/>
                  </a:lnTo>
                  <a:lnTo>
                    <a:pt x="14102" y="1256"/>
                  </a:lnTo>
                  <a:lnTo>
                    <a:pt x="12836" y="1089"/>
                  </a:lnTo>
                  <a:lnTo>
                    <a:pt x="11581" y="932"/>
                  </a:lnTo>
                  <a:lnTo>
                    <a:pt x="10315" y="796"/>
                  </a:lnTo>
                  <a:lnTo>
                    <a:pt x="9060" y="660"/>
                  </a:lnTo>
                  <a:lnTo>
                    <a:pt x="7794" y="545"/>
                  </a:lnTo>
                  <a:lnTo>
                    <a:pt x="6528" y="430"/>
                  </a:lnTo>
                  <a:lnTo>
                    <a:pt x="5262" y="325"/>
                  </a:lnTo>
                  <a:lnTo>
                    <a:pt x="4007" y="231"/>
                  </a:lnTo>
                  <a:lnTo>
                    <a:pt x="2741" y="147"/>
                  </a:lnTo>
                  <a:lnTo>
                    <a:pt x="1476" y="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28;p28">
              <a:extLst>
                <a:ext uri="{FF2B5EF4-FFF2-40B4-BE49-F238E27FC236}">
                  <a16:creationId xmlns:a16="http://schemas.microsoft.com/office/drawing/2014/main" id="{73DC47F7-9C64-5C8D-1A1B-07DB9C3C19BA}"/>
                </a:ext>
              </a:extLst>
            </p:cNvPr>
            <p:cNvSpPr/>
            <p:nvPr/>
          </p:nvSpPr>
          <p:spPr>
            <a:xfrm>
              <a:off x="1602925" y="2963275"/>
              <a:ext cx="387100" cy="255025"/>
            </a:xfrm>
            <a:custGeom>
              <a:avLst/>
              <a:gdLst/>
              <a:ahLst/>
              <a:cxnLst/>
              <a:rect l="l" t="t" r="r" b="b"/>
              <a:pathLst>
                <a:path w="15484" h="10201" extrusionOk="0">
                  <a:moveTo>
                    <a:pt x="9353" y="1"/>
                  </a:moveTo>
                  <a:lnTo>
                    <a:pt x="8547" y="461"/>
                  </a:lnTo>
                  <a:lnTo>
                    <a:pt x="7763" y="942"/>
                  </a:lnTo>
                  <a:lnTo>
                    <a:pt x="6989" y="1423"/>
                  </a:lnTo>
                  <a:lnTo>
                    <a:pt x="6214" y="1936"/>
                  </a:lnTo>
                  <a:lnTo>
                    <a:pt x="5461" y="2449"/>
                  </a:lnTo>
                  <a:lnTo>
                    <a:pt x="4708" y="2982"/>
                  </a:lnTo>
                  <a:lnTo>
                    <a:pt x="3965" y="3526"/>
                  </a:lnTo>
                  <a:lnTo>
                    <a:pt x="3233" y="4091"/>
                  </a:lnTo>
                  <a:lnTo>
                    <a:pt x="2846" y="4394"/>
                  </a:lnTo>
                  <a:lnTo>
                    <a:pt x="2469" y="4708"/>
                  </a:lnTo>
                  <a:lnTo>
                    <a:pt x="2093" y="5032"/>
                  </a:lnTo>
                  <a:lnTo>
                    <a:pt x="1737" y="5378"/>
                  </a:lnTo>
                  <a:lnTo>
                    <a:pt x="1559" y="5556"/>
                  </a:lnTo>
                  <a:lnTo>
                    <a:pt x="1392" y="5733"/>
                  </a:lnTo>
                  <a:lnTo>
                    <a:pt x="1224" y="5911"/>
                  </a:lnTo>
                  <a:lnTo>
                    <a:pt x="1067" y="6100"/>
                  </a:lnTo>
                  <a:lnTo>
                    <a:pt x="911" y="6288"/>
                  </a:lnTo>
                  <a:lnTo>
                    <a:pt x="764" y="6487"/>
                  </a:lnTo>
                  <a:lnTo>
                    <a:pt x="628" y="6696"/>
                  </a:lnTo>
                  <a:lnTo>
                    <a:pt x="503" y="6905"/>
                  </a:lnTo>
                  <a:lnTo>
                    <a:pt x="408" y="7062"/>
                  </a:lnTo>
                  <a:lnTo>
                    <a:pt x="325" y="7219"/>
                  </a:lnTo>
                  <a:lnTo>
                    <a:pt x="252" y="7397"/>
                  </a:lnTo>
                  <a:lnTo>
                    <a:pt x="178" y="7564"/>
                  </a:lnTo>
                  <a:lnTo>
                    <a:pt x="126" y="7742"/>
                  </a:lnTo>
                  <a:lnTo>
                    <a:pt x="74" y="7920"/>
                  </a:lnTo>
                  <a:lnTo>
                    <a:pt x="42" y="8098"/>
                  </a:lnTo>
                  <a:lnTo>
                    <a:pt x="11" y="8275"/>
                  </a:lnTo>
                  <a:lnTo>
                    <a:pt x="0" y="8453"/>
                  </a:lnTo>
                  <a:lnTo>
                    <a:pt x="11" y="8631"/>
                  </a:lnTo>
                  <a:lnTo>
                    <a:pt x="21" y="8799"/>
                  </a:lnTo>
                  <a:lnTo>
                    <a:pt x="53" y="8976"/>
                  </a:lnTo>
                  <a:lnTo>
                    <a:pt x="105" y="9133"/>
                  </a:lnTo>
                  <a:lnTo>
                    <a:pt x="178" y="9290"/>
                  </a:lnTo>
                  <a:lnTo>
                    <a:pt x="262" y="9437"/>
                  </a:lnTo>
                  <a:lnTo>
                    <a:pt x="367" y="9583"/>
                  </a:lnTo>
                  <a:lnTo>
                    <a:pt x="471" y="9688"/>
                  </a:lnTo>
                  <a:lnTo>
                    <a:pt x="586" y="9782"/>
                  </a:lnTo>
                  <a:lnTo>
                    <a:pt x="701" y="9866"/>
                  </a:lnTo>
                  <a:lnTo>
                    <a:pt x="827" y="9939"/>
                  </a:lnTo>
                  <a:lnTo>
                    <a:pt x="963" y="10002"/>
                  </a:lnTo>
                  <a:lnTo>
                    <a:pt x="1099" y="10054"/>
                  </a:lnTo>
                  <a:lnTo>
                    <a:pt x="1245" y="10096"/>
                  </a:lnTo>
                  <a:lnTo>
                    <a:pt x="1392" y="10138"/>
                  </a:lnTo>
                  <a:lnTo>
                    <a:pt x="1538" y="10159"/>
                  </a:lnTo>
                  <a:lnTo>
                    <a:pt x="1695" y="10179"/>
                  </a:lnTo>
                  <a:lnTo>
                    <a:pt x="2009" y="10200"/>
                  </a:lnTo>
                  <a:lnTo>
                    <a:pt x="2312" y="10200"/>
                  </a:lnTo>
                  <a:lnTo>
                    <a:pt x="2626" y="10190"/>
                  </a:lnTo>
                  <a:lnTo>
                    <a:pt x="3066" y="10159"/>
                  </a:lnTo>
                  <a:lnTo>
                    <a:pt x="3515" y="10117"/>
                  </a:lnTo>
                  <a:lnTo>
                    <a:pt x="3955" y="10064"/>
                  </a:lnTo>
                  <a:lnTo>
                    <a:pt x="4394" y="10012"/>
                  </a:lnTo>
                  <a:lnTo>
                    <a:pt x="4844" y="9939"/>
                  </a:lnTo>
                  <a:lnTo>
                    <a:pt x="5283" y="9855"/>
                  </a:lnTo>
                  <a:lnTo>
                    <a:pt x="5712" y="9771"/>
                  </a:lnTo>
                  <a:lnTo>
                    <a:pt x="6152" y="9667"/>
                  </a:lnTo>
                  <a:lnTo>
                    <a:pt x="6581" y="9562"/>
                  </a:lnTo>
                  <a:lnTo>
                    <a:pt x="7020" y="9437"/>
                  </a:lnTo>
                  <a:lnTo>
                    <a:pt x="7438" y="9311"/>
                  </a:lnTo>
                  <a:lnTo>
                    <a:pt x="7867" y="9175"/>
                  </a:lnTo>
                  <a:lnTo>
                    <a:pt x="8286" y="9029"/>
                  </a:lnTo>
                  <a:lnTo>
                    <a:pt x="8704" y="8872"/>
                  </a:lnTo>
                  <a:lnTo>
                    <a:pt x="9123" y="8715"/>
                  </a:lnTo>
                  <a:lnTo>
                    <a:pt x="9541" y="8537"/>
                  </a:lnTo>
                  <a:lnTo>
                    <a:pt x="9949" y="8359"/>
                  </a:lnTo>
                  <a:lnTo>
                    <a:pt x="10347" y="8171"/>
                  </a:lnTo>
                  <a:lnTo>
                    <a:pt x="10744" y="7972"/>
                  </a:lnTo>
                  <a:lnTo>
                    <a:pt x="11142" y="7763"/>
                  </a:lnTo>
                  <a:lnTo>
                    <a:pt x="11539" y="7554"/>
                  </a:lnTo>
                  <a:lnTo>
                    <a:pt x="11926" y="7323"/>
                  </a:lnTo>
                  <a:lnTo>
                    <a:pt x="12303" y="7093"/>
                  </a:lnTo>
                  <a:lnTo>
                    <a:pt x="12679" y="6853"/>
                  </a:lnTo>
                  <a:lnTo>
                    <a:pt x="13056" y="6602"/>
                  </a:lnTo>
                  <a:lnTo>
                    <a:pt x="13412" y="6351"/>
                  </a:lnTo>
                  <a:lnTo>
                    <a:pt x="13778" y="6089"/>
                  </a:lnTo>
                  <a:lnTo>
                    <a:pt x="14134" y="5817"/>
                  </a:lnTo>
                  <a:lnTo>
                    <a:pt x="14479" y="5535"/>
                  </a:lnTo>
                  <a:lnTo>
                    <a:pt x="14824" y="5242"/>
                  </a:lnTo>
                  <a:lnTo>
                    <a:pt x="15159" y="4949"/>
                  </a:lnTo>
                  <a:lnTo>
                    <a:pt x="15483" y="4645"/>
                  </a:lnTo>
                  <a:lnTo>
                    <a:pt x="9353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29;p28">
              <a:extLst>
                <a:ext uri="{FF2B5EF4-FFF2-40B4-BE49-F238E27FC236}">
                  <a16:creationId xmlns:a16="http://schemas.microsoft.com/office/drawing/2014/main" id="{BCAAD090-8C05-9C6F-ABD5-DBD27A9B1155}"/>
                </a:ext>
              </a:extLst>
            </p:cNvPr>
            <p:cNvSpPr/>
            <p:nvPr/>
          </p:nvSpPr>
          <p:spPr>
            <a:xfrm>
              <a:off x="1602925" y="2963275"/>
              <a:ext cx="387100" cy="255025"/>
            </a:xfrm>
            <a:custGeom>
              <a:avLst/>
              <a:gdLst/>
              <a:ahLst/>
              <a:cxnLst/>
              <a:rect l="l" t="t" r="r" b="b"/>
              <a:pathLst>
                <a:path w="15484" h="10201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547" y="461"/>
                  </a:lnTo>
                  <a:lnTo>
                    <a:pt x="7763" y="942"/>
                  </a:lnTo>
                  <a:lnTo>
                    <a:pt x="6989" y="1423"/>
                  </a:lnTo>
                  <a:lnTo>
                    <a:pt x="6214" y="1936"/>
                  </a:lnTo>
                  <a:lnTo>
                    <a:pt x="5461" y="2449"/>
                  </a:lnTo>
                  <a:lnTo>
                    <a:pt x="4708" y="2982"/>
                  </a:lnTo>
                  <a:lnTo>
                    <a:pt x="3965" y="3526"/>
                  </a:lnTo>
                  <a:lnTo>
                    <a:pt x="3233" y="4091"/>
                  </a:lnTo>
                  <a:lnTo>
                    <a:pt x="3233" y="4091"/>
                  </a:lnTo>
                  <a:lnTo>
                    <a:pt x="2846" y="4394"/>
                  </a:lnTo>
                  <a:lnTo>
                    <a:pt x="2469" y="4708"/>
                  </a:lnTo>
                  <a:lnTo>
                    <a:pt x="2093" y="5032"/>
                  </a:lnTo>
                  <a:lnTo>
                    <a:pt x="1737" y="5378"/>
                  </a:lnTo>
                  <a:lnTo>
                    <a:pt x="1559" y="5556"/>
                  </a:lnTo>
                  <a:lnTo>
                    <a:pt x="1392" y="5733"/>
                  </a:lnTo>
                  <a:lnTo>
                    <a:pt x="1224" y="5911"/>
                  </a:lnTo>
                  <a:lnTo>
                    <a:pt x="1067" y="6100"/>
                  </a:lnTo>
                  <a:lnTo>
                    <a:pt x="911" y="6288"/>
                  </a:lnTo>
                  <a:lnTo>
                    <a:pt x="764" y="6487"/>
                  </a:lnTo>
                  <a:lnTo>
                    <a:pt x="628" y="6696"/>
                  </a:lnTo>
                  <a:lnTo>
                    <a:pt x="503" y="6905"/>
                  </a:lnTo>
                  <a:lnTo>
                    <a:pt x="503" y="6905"/>
                  </a:lnTo>
                  <a:lnTo>
                    <a:pt x="408" y="7062"/>
                  </a:lnTo>
                  <a:lnTo>
                    <a:pt x="325" y="7219"/>
                  </a:lnTo>
                  <a:lnTo>
                    <a:pt x="252" y="7397"/>
                  </a:lnTo>
                  <a:lnTo>
                    <a:pt x="178" y="7564"/>
                  </a:lnTo>
                  <a:lnTo>
                    <a:pt x="126" y="7742"/>
                  </a:lnTo>
                  <a:lnTo>
                    <a:pt x="74" y="7920"/>
                  </a:lnTo>
                  <a:lnTo>
                    <a:pt x="42" y="8098"/>
                  </a:lnTo>
                  <a:lnTo>
                    <a:pt x="11" y="8275"/>
                  </a:lnTo>
                  <a:lnTo>
                    <a:pt x="0" y="8453"/>
                  </a:lnTo>
                  <a:lnTo>
                    <a:pt x="11" y="8631"/>
                  </a:lnTo>
                  <a:lnTo>
                    <a:pt x="21" y="8799"/>
                  </a:lnTo>
                  <a:lnTo>
                    <a:pt x="53" y="8976"/>
                  </a:lnTo>
                  <a:lnTo>
                    <a:pt x="105" y="9133"/>
                  </a:lnTo>
                  <a:lnTo>
                    <a:pt x="178" y="9290"/>
                  </a:lnTo>
                  <a:lnTo>
                    <a:pt x="262" y="9437"/>
                  </a:lnTo>
                  <a:lnTo>
                    <a:pt x="367" y="9583"/>
                  </a:lnTo>
                  <a:lnTo>
                    <a:pt x="367" y="9583"/>
                  </a:lnTo>
                  <a:lnTo>
                    <a:pt x="471" y="9688"/>
                  </a:lnTo>
                  <a:lnTo>
                    <a:pt x="586" y="9782"/>
                  </a:lnTo>
                  <a:lnTo>
                    <a:pt x="701" y="9866"/>
                  </a:lnTo>
                  <a:lnTo>
                    <a:pt x="827" y="9939"/>
                  </a:lnTo>
                  <a:lnTo>
                    <a:pt x="963" y="10002"/>
                  </a:lnTo>
                  <a:lnTo>
                    <a:pt x="1099" y="10054"/>
                  </a:lnTo>
                  <a:lnTo>
                    <a:pt x="1245" y="10096"/>
                  </a:lnTo>
                  <a:lnTo>
                    <a:pt x="1392" y="10138"/>
                  </a:lnTo>
                  <a:lnTo>
                    <a:pt x="1538" y="10159"/>
                  </a:lnTo>
                  <a:lnTo>
                    <a:pt x="1695" y="10179"/>
                  </a:lnTo>
                  <a:lnTo>
                    <a:pt x="2009" y="10200"/>
                  </a:lnTo>
                  <a:lnTo>
                    <a:pt x="2312" y="10200"/>
                  </a:lnTo>
                  <a:lnTo>
                    <a:pt x="2626" y="10190"/>
                  </a:lnTo>
                  <a:lnTo>
                    <a:pt x="2626" y="10190"/>
                  </a:lnTo>
                  <a:lnTo>
                    <a:pt x="3066" y="10159"/>
                  </a:lnTo>
                  <a:lnTo>
                    <a:pt x="3515" y="10117"/>
                  </a:lnTo>
                  <a:lnTo>
                    <a:pt x="3955" y="10064"/>
                  </a:lnTo>
                  <a:lnTo>
                    <a:pt x="4394" y="10012"/>
                  </a:lnTo>
                  <a:lnTo>
                    <a:pt x="4844" y="9939"/>
                  </a:lnTo>
                  <a:lnTo>
                    <a:pt x="5283" y="9855"/>
                  </a:lnTo>
                  <a:lnTo>
                    <a:pt x="5712" y="9771"/>
                  </a:lnTo>
                  <a:lnTo>
                    <a:pt x="6152" y="9667"/>
                  </a:lnTo>
                  <a:lnTo>
                    <a:pt x="6581" y="9562"/>
                  </a:lnTo>
                  <a:lnTo>
                    <a:pt x="7020" y="9437"/>
                  </a:lnTo>
                  <a:lnTo>
                    <a:pt x="7438" y="9311"/>
                  </a:lnTo>
                  <a:lnTo>
                    <a:pt x="7867" y="9175"/>
                  </a:lnTo>
                  <a:lnTo>
                    <a:pt x="8286" y="9029"/>
                  </a:lnTo>
                  <a:lnTo>
                    <a:pt x="8704" y="8872"/>
                  </a:lnTo>
                  <a:lnTo>
                    <a:pt x="9123" y="8715"/>
                  </a:lnTo>
                  <a:lnTo>
                    <a:pt x="9541" y="8537"/>
                  </a:lnTo>
                  <a:lnTo>
                    <a:pt x="9949" y="8359"/>
                  </a:lnTo>
                  <a:lnTo>
                    <a:pt x="10347" y="8171"/>
                  </a:lnTo>
                  <a:lnTo>
                    <a:pt x="10744" y="7972"/>
                  </a:lnTo>
                  <a:lnTo>
                    <a:pt x="11142" y="7763"/>
                  </a:lnTo>
                  <a:lnTo>
                    <a:pt x="11539" y="7554"/>
                  </a:lnTo>
                  <a:lnTo>
                    <a:pt x="11926" y="7323"/>
                  </a:lnTo>
                  <a:lnTo>
                    <a:pt x="12303" y="7093"/>
                  </a:lnTo>
                  <a:lnTo>
                    <a:pt x="12679" y="6853"/>
                  </a:lnTo>
                  <a:lnTo>
                    <a:pt x="13056" y="6602"/>
                  </a:lnTo>
                  <a:lnTo>
                    <a:pt x="13412" y="6351"/>
                  </a:lnTo>
                  <a:lnTo>
                    <a:pt x="13778" y="6089"/>
                  </a:lnTo>
                  <a:lnTo>
                    <a:pt x="14134" y="5817"/>
                  </a:lnTo>
                  <a:lnTo>
                    <a:pt x="14479" y="5535"/>
                  </a:lnTo>
                  <a:lnTo>
                    <a:pt x="14824" y="5242"/>
                  </a:lnTo>
                  <a:lnTo>
                    <a:pt x="15159" y="4949"/>
                  </a:lnTo>
                  <a:lnTo>
                    <a:pt x="15483" y="4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30;p28">
              <a:extLst>
                <a:ext uri="{FF2B5EF4-FFF2-40B4-BE49-F238E27FC236}">
                  <a16:creationId xmlns:a16="http://schemas.microsoft.com/office/drawing/2014/main" id="{E00E4B5D-BA93-7E9B-C509-555E37269513}"/>
                </a:ext>
              </a:extLst>
            </p:cNvPr>
            <p:cNvSpPr/>
            <p:nvPr/>
          </p:nvSpPr>
          <p:spPr>
            <a:xfrm>
              <a:off x="1590375" y="2963275"/>
              <a:ext cx="399650" cy="267825"/>
            </a:xfrm>
            <a:custGeom>
              <a:avLst/>
              <a:gdLst/>
              <a:ahLst/>
              <a:cxnLst/>
              <a:rect l="l" t="t" r="r" b="b"/>
              <a:pathLst>
                <a:path w="15986" h="10713" extrusionOk="0">
                  <a:moveTo>
                    <a:pt x="9855" y="1"/>
                  </a:moveTo>
                  <a:lnTo>
                    <a:pt x="9415" y="210"/>
                  </a:lnTo>
                  <a:lnTo>
                    <a:pt x="8976" y="419"/>
                  </a:lnTo>
                  <a:lnTo>
                    <a:pt x="8547" y="639"/>
                  </a:lnTo>
                  <a:lnTo>
                    <a:pt x="8118" y="869"/>
                  </a:lnTo>
                  <a:lnTo>
                    <a:pt x="7689" y="1099"/>
                  </a:lnTo>
                  <a:lnTo>
                    <a:pt x="7271" y="1329"/>
                  </a:lnTo>
                  <a:lnTo>
                    <a:pt x="6434" y="1821"/>
                  </a:lnTo>
                  <a:lnTo>
                    <a:pt x="5608" y="2333"/>
                  </a:lnTo>
                  <a:lnTo>
                    <a:pt x="4792" y="2867"/>
                  </a:lnTo>
                  <a:lnTo>
                    <a:pt x="3997" y="3421"/>
                  </a:lnTo>
                  <a:lnTo>
                    <a:pt x="3201" y="3997"/>
                  </a:lnTo>
                  <a:lnTo>
                    <a:pt x="2814" y="4300"/>
                  </a:lnTo>
                  <a:lnTo>
                    <a:pt x="2427" y="4604"/>
                  </a:lnTo>
                  <a:lnTo>
                    <a:pt x="2061" y="4938"/>
                  </a:lnTo>
                  <a:lnTo>
                    <a:pt x="1695" y="5284"/>
                  </a:lnTo>
                  <a:lnTo>
                    <a:pt x="1517" y="5461"/>
                  </a:lnTo>
                  <a:lnTo>
                    <a:pt x="1339" y="5650"/>
                  </a:lnTo>
                  <a:lnTo>
                    <a:pt x="1172" y="5848"/>
                  </a:lnTo>
                  <a:lnTo>
                    <a:pt x="1015" y="6047"/>
                  </a:lnTo>
                  <a:lnTo>
                    <a:pt x="858" y="6246"/>
                  </a:lnTo>
                  <a:lnTo>
                    <a:pt x="712" y="6466"/>
                  </a:lnTo>
                  <a:lnTo>
                    <a:pt x="576" y="6685"/>
                  </a:lnTo>
                  <a:lnTo>
                    <a:pt x="440" y="6916"/>
                  </a:lnTo>
                  <a:lnTo>
                    <a:pt x="314" y="7167"/>
                  </a:lnTo>
                  <a:lnTo>
                    <a:pt x="220" y="7418"/>
                  </a:lnTo>
                  <a:lnTo>
                    <a:pt x="126" y="7679"/>
                  </a:lnTo>
                  <a:lnTo>
                    <a:pt x="63" y="7951"/>
                  </a:lnTo>
                  <a:lnTo>
                    <a:pt x="42" y="8087"/>
                  </a:lnTo>
                  <a:lnTo>
                    <a:pt x="21" y="8234"/>
                  </a:lnTo>
                  <a:lnTo>
                    <a:pt x="11" y="8380"/>
                  </a:lnTo>
                  <a:lnTo>
                    <a:pt x="0" y="8527"/>
                  </a:lnTo>
                  <a:lnTo>
                    <a:pt x="11" y="8673"/>
                  </a:lnTo>
                  <a:lnTo>
                    <a:pt x="21" y="8830"/>
                  </a:lnTo>
                  <a:lnTo>
                    <a:pt x="42" y="8987"/>
                  </a:lnTo>
                  <a:lnTo>
                    <a:pt x="84" y="9133"/>
                  </a:lnTo>
                  <a:lnTo>
                    <a:pt x="126" y="9290"/>
                  </a:lnTo>
                  <a:lnTo>
                    <a:pt x="189" y="9437"/>
                  </a:lnTo>
                  <a:lnTo>
                    <a:pt x="262" y="9583"/>
                  </a:lnTo>
                  <a:lnTo>
                    <a:pt x="346" y="9719"/>
                  </a:lnTo>
                  <a:lnTo>
                    <a:pt x="440" y="9855"/>
                  </a:lnTo>
                  <a:lnTo>
                    <a:pt x="492" y="9918"/>
                  </a:lnTo>
                  <a:lnTo>
                    <a:pt x="544" y="9981"/>
                  </a:lnTo>
                  <a:lnTo>
                    <a:pt x="659" y="10085"/>
                  </a:lnTo>
                  <a:lnTo>
                    <a:pt x="785" y="10190"/>
                  </a:lnTo>
                  <a:lnTo>
                    <a:pt x="921" y="10284"/>
                  </a:lnTo>
                  <a:lnTo>
                    <a:pt x="1046" y="10368"/>
                  </a:lnTo>
                  <a:lnTo>
                    <a:pt x="1193" y="10441"/>
                  </a:lnTo>
                  <a:lnTo>
                    <a:pt x="1329" y="10493"/>
                  </a:lnTo>
                  <a:lnTo>
                    <a:pt x="1475" y="10546"/>
                  </a:lnTo>
                  <a:lnTo>
                    <a:pt x="1611" y="10587"/>
                  </a:lnTo>
                  <a:lnTo>
                    <a:pt x="1747" y="10629"/>
                  </a:lnTo>
                  <a:lnTo>
                    <a:pt x="1894" y="10650"/>
                  </a:lnTo>
                  <a:lnTo>
                    <a:pt x="2166" y="10692"/>
                  </a:lnTo>
                  <a:lnTo>
                    <a:pt x="2438" y="10713"/>
                  </a:lnTo>
                  <a:lnTo>
                    <a:pt x="2961" y="10713"/>
                  </a:lnTo>
                  <a:lnTo>
                    <a:pt x="3212" y="10692"/>
                  </a:lnTo>
                  <a:lnTo>
                    <a:pt x="3463" y="10671"/>
                  </a:lnTo>
                  <a:lnTo>
                    <a:pt x="3955" y="10629"/>
                  </a:lnTo>
                  <a:lnTo>
                    <a:pt x="4080" y="10619"/>
                  </a:lnTo>
                  <a:lnTo>
                    <a:pt x="4195" y="10608"/>
                  </a:lnTo>
                  <a:lnTo>
                    <a:pt x="4446" y="10577"/>
                  </a:lnTo>
                  <a:lnTo>
                    <a:pt x="4938" y="10504"/>
                  </a:lnTo>
                  <a:lnTo>
                    <a:pt x="5419" y="10420"/>
                  </a:lnTo>
                  <a:lnTo>
                    <a:pt x="5911" y="10326"/>
                  </a:lnTo>
                  <a:lnTo>
                    <a:pt x="6382" y="10221"/>
                  </a:lnTo>
                  <a:lnTo>
                    <a:pt x="6622" y="10159"/>
                  </a:lnTo>
                  <a:lnTo>
                    <a:pt x="6748" y="10127"/>
                  </a:lnTo>
                  <a:lnTo>
                    <a:pt x="6863" y="10096"/>
                  </a:lnTo>
                  <a:lnTo>
                    <a:pt x="7344" y="9970"/>
      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8286" y="9667"/>
                  </a:lnTo>
                  <a:lnTo>
                    <a:pt x="8746" y="9499"/>
                  </a:lnTo>
                  <a:lnTo>
                    <a:pt x="9206" y="9322"/>
                  </a:lnTo>
                  <a:lnTo>
                    <a:pt x="9656" y="9133"/>
                  </a:lnTo>
                  <a:lnTo>
                    <a:pt x="10106" y="8935"/>
                  </a:lnTo>
                  <a:lnTo>
                    <a:pt x="10545" y="8715"/>
                  </a:lnTo>
                  <a:lnTo>
                    <a:pt x="10985" y="8495"/>
                  </a:lnTo>
                  <a:lnTo>
                    <a:pt x="11414" y="8265"/>
                  </a:lnTo>
                  <a:lnTo>
                    <a:pt x="11842" y="8014"/>
                  </a:lnTo>
                  <a:lnTo>
                    <a:pt x="12261" y="7763"/>
                  </a:lnTo>
                  <a:lnTo>
                    <a:pt x="12669" y="7491"/>
                  </a:lnTo>
                  <a:lnTo>
                    <a:pt x="13077" y="7219"/>
                  </a:lnTo>
                  <a:lnTo>
                    <a:pt x="13276" y="7083"/>
                  </a:lnTo>
                  <a:lnTo>
                    <a:pt x="13474" y="6936"/>
                  </a:lnTo>
                  <a:lnTo>
                    <a:pt x="13861" y="6633"/>
                  </a:lnTo>
                  <a:lnTo>
                    <a:pt x="14050" y="6487"/>
                  </a:lnTo>
                  <a:lnTo>
                    <a:pt x="14238" y="6330"/>
                  </a:lnTo>
                  <a:lnTo>
                    <a:pt x="14604" y="6016"/>
                  </a:lnTo>
                  <a:lnTo>
                    <a:pt x="14793" y="5848"/>
                  </a:lnTo>
                  <a:lnTo>
                    <a:pt x="14960" y="5681"/>
                  </a:lnTo>
                  <a:lnTo>
                    <a:pt x="15316" y="5346"/>
                  </a:lnTo>
                  <a:lnTo>
                    <a:pt x="15399" y="5263"/>
                  </a:lnTo>
                  <a:lnTo>
                    <a:pt x="15483" y="5179"/>
                  </a:lnTo>
                  <a:lnTo>
                    <a:pt x="15650" y="5001"/>
                  </a:lnTo>
                  <a:lnTo>
                    <a:pt x="15985" y="4645"/>
                  </a:lnTo>
                  <a:lnTo>
                    <a:pt x="15598" y="4938"/>
                  </a:lnTo>
                  <a:lnTo>
                    <a:pt x="15221" y="5231"/>
                  </a:lnTo>
                  <a:lnTo>
                    <a:pt x="14824" y="5514"/>
                  </a:lnTo>
                  <a:lnTo>
                    <a:pt x="14625" y="5650"/>
                  </a:lnTo>
                  <a:lnTo>
                    <a:pt x="14426" y="5786"/>
                  </a:lnTo>
                  <a:lnTo>
                    <a:pt x="14029" y="6047"/>
                  </a:lnTo>
                  <a:lnTo>
                    <a:pt x="13621" y="6309"/>
                  </a:lnTo>
                  <a:lnTo>
                    <a:pt x="13213" y="6549"/>
                  </a:lnTo>
                  <a:lnTo>
                    <a:pt x="12805" y="6790"/>
                  </a:lnTo>
                  <a:lnTo>
                    <a:pt x="12386" y="7020"/>
                  </a:lnTo>
                  <a:lnTo>
                    <a:pt x="11968" y="7240"/>
                  </a:lnTo>
                  <a:lnTo>
                    <a:pt x="11539" y="7459"/>
                  </a:lnTo>
                  <a:lnTo>
                    <a:pt x="11110" y="7658"/>
                  </a:lnTo>
                  <a:lnTo>
                    <a:pt x="10681" y="7857"/>
                  </a:lnTo>
                  <a:lnTo>
                    <a:pt x="10242" y="8035"/>
                  </a:lnTo>
                  <a:lnTo>
                    <a:pt x="9803" y="8213"/>
                  </a:lnTo>
                  <a:lnTo>
                    <a:pt x="9353" y="8380"/>
                  </a:lnTo>
                  <a:lnTo>
                    <a:pt x="9133" y="8464"/>
                  </a:lnTo>
                  <a:lnTo>
                    <a:pt x="8913" y="8537"/>
                  </a:lnTo>
                  <a:lnTo>
                    <a:pt x="8463" y="8683"/>
                  </a:lnTo>
                  <a:lnTo>
                    <a:pt x="8233" y="8757"/>
                  </a:lnTo>
                  <a:lnTo>
                    <a:pt x="8014" y="8819"/>
                  </a:lnTo>
                  <a:lnTo>
                    <a:pt x="7553" y="8955"/>
                  </a:lnTo>
                  <a:lnTo>
                    <a:pt x="7334" y="9018"/>
                  </a:lnTo>
                  <a:lnTo>
                    <a:pt x="7104" y="9071"/>
                  </a:lnTo>
                  <a:lnTo>
                    <a:pt x="6643" y="9186"/>
                  </a:lnTo>
                  <a:lnTo>
                    <a:pt x="6528" y="9207"/>
                  </a:lnTo>
                  <a:lnTo>
                    <a:pt x="6413" y="9238"/>
                  </a:lnTo>
                  <a:lnTo>
                    <a:pt x="6183" y="9280"/>
                  </a:lnTo>
                  <a:lnTo>
                    <a:pt x="5723" y="9374"/>
                  </a:lnTo>
                  <a:lnTo>
                    <a:pt x="4792" y="9520"/>
                  </a:lnTo>
                  <a:lnTo>
                    <a:pt x="4321" y="9573"/>
                  </a:lnTo>
                  <a:lnTo>
                    <a:pt x="4091" y="9604"/>
                  </a:lnTo>
                  <a:lnTo>
                    <a:pt x="3976" y="9615"/>
                  </a:lnTo>
                  <a:lnTo>
                    <a:pt x="3850" y="9625"/>
                  </a:lnTo>
                  <a:lnTo>
                    <a:pt x="3390" y="9656"/>
                  </a:lnTo>
                  <a:lnTo>
                    <a:pt x="3149" y="9677"/>
                  </a:lnTo>
                  <a:lnTo>
                    <a:pt x="2919" y="9688"/>
                  </a:lnTo>
                  <a:lnTo>
                    <a:pt x="2480" y="9688"/>
                  </a:lnTo>
                  <a:lnTo>
                    <a:pt x="2270" y="9667"/>
                  </a:lnTo>
                  <a:lnTo>
                    <a:pt x="2072" y="9646"/>
                  </a:lnTo>
                  <a:lnTo>
                    <a:pt x="1883" y="9604"/>
                  </a:lnTo>
                  <a:lnTo>
                    <a:pt x="1789" y="9573"/>
                  </a:lnTo>
                  <a:lnTo>
                    <a:pt x="1705" y="9541"/>
                  </a:lnTo>
                  <a:lnTo>
                    <a:pt x="1549" y="9468"/>
                  </a:lnTo>
                  <a:lnTo>
                    <a:pt x="1475" y="9426"/>
                  </a:lnTo>
                  <a:lnTo>
                    <a:pt x="1402" y="9384"/>
                  </a:lnTo>
                  <a:lnTo>
                    <a:pt x="1339" y="9332"/>
                  </a:lnTo>
                  <a:lnTo>
                    <a:pt x="1287" y="9280"/>
                  </a:lnTo>
                  <a:lnTo>
                    <a:pt x="1256" y="9248"/>
                  </a:lnTo>
                  <a:lnTo>
                    <a:pt x="1235" y="9217"/>
                  </a:lnTo>
                  <a:lnTo>
                    <a:pt x="1193" y="9154"/>
                  </a:lnTo>
                  <a:lnTo>
                    <a:pt x="1109" y="9018"/>
                  </a:lnTo>
                  <a:lnTo>
                    <a:pt x="1057" y="8872"/>
                  </a:lnTo>
                  <a:lnTo>
                    <a:pt x="1026" y="8704"/>
                  </a:lnTo>
                  <a:lnTo>
                    <a:pt x="1005" y="8527"/>
                  </a:lnTo>
                  <a:lnTo>
                    <a:pt x="1015" y="8338"/>
                  </a:lnTo>
                  <a:lnTo>
                    <a:pt x="1036" y="8139"/>
                  </a:lnTo>
                  <a:lnTo>
                    <a:pt x="1088" y="7941"/>
                  </a:lnTo>
                  <a:lnTo>
                    <a:pt x="1141" y="7742"/>
                  </a:lnTo>
                  <a:lnTo>
                    <a:pt x="1214" y="7554"/>
                  </a:lnTo>
                  <a:lnTo>
                    <a:pt x="1308" y="7355"/>
                  </a:lnTo>
                  <a:lnTo>
                    <a:pt x="1402" y="7177"/>
                  </a:lnTo>
                  <a:lnTo>
                    <a:pt x="1517" y="6978"/>
                  </a:lnTo>
                  <a:lnTo>
                    <a:pt x="1643" y="6790"/>
                  </a:lnTo>
                  <a:lnTo>
                    <a:pt x="1768" y="6612"/>
                  </a:lnTo>
                  <a:lnTo>
                    <a:pt x="2040" y="6256"/>
                  </a:lnTo>
                  <a:lnTo>
                    <a:pt x="2187" y="6079"/>
                  </a:lnTo>
                  <a:lnTo>
                    <a:pt x="2344" y="5911"/>
                  </a:lnTo>
                  <a:lnTo>
                    <a:pt x="2668" y="5576"/>
                  </a:lnTo>
                  <a:lnTo>
                    <a:pt x="3003" y="5252"/>
                  </a:lnTo>
                  <a:lnTo>
                    <a:pt x="3348" y="4938"/>
                  </a:lnTo>
                  <a:lnTo>
                    <a:pt x="3704" y="4624"/>
                  </a:lnTo>
                  <a:lnTo>
                    <a:pt x="4446" y="4018"/>
                  </a:lnTo>
                  <a:lnTo>
                    <a:pt x="5189" y="3411"/>
                  </a:lnTo>
                  <a:lnTo>
                    <a:pt x="5942" y="2825"/>
                  </a:lnTo>
                  <a:lnTo>
                    <a:pt x="6706" y="2239"/>
                  </a:lnTo>
                  <a:lnTo>
                    <a:pt x="7480" y="1664"/>
                  </a:lnTo>
                  <a:lnTo>
                    <a:pt x="8265" y="1109"/>
                  </a:lnTo>
                  <a:lnTo>
                    <a:pt x="9049" y="555"/>
                  </a:lnTo>
                  <a:lnTo>
                    <a:pt x="9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31;p28">
              <a:extLst>
                <a:ext uri="{FF2B5EF4-FFF2-40B4-BE49-F238E27FC236}">
                  <a16:creationId xmlns:a16="http://schemas.microsoft.com/office/drawing/2014/main" id="{C9A7D69F-1952-8502-FA5F-9F65D1B10D7D}"/>
                </a:ext>
              </a:extLst>
            </p:cNvPr>
            <p:cNvSpPr/>
            <p:nvPr/>
          </p:nvSpPr>
          <p:spPr>
            <a:xfrm>
              <a:off x="3785400" y="1207600"/>
              <a:ext cx="292150" cy="113275"/>
            </a:xfrm>
            <a:custGeom>
              <a:avLst/>
              <a:gdLst/>
              <a:ahLst/>
              <a:cxnLst/>
              <a:rect l="l" t="t" r="r" b="b"/>
              <a:pathLst>
                <a:path w="11686" h="4531" extrusionOk="0">
                  <a:moveTo>
                    <a:pt x="4802" y="1"/>
                  </a:moveTo>
                  <a:lnTo>
                    <a:pt x="4363" y="11"/>
                  </a:lnTo>
                  <a:lnTo>
                    <a:pt x="3934" y="43"/>
                  </a:lnTo>
                  <a:lnTo>
                    <a:pt x="3714" y="64"/>
                  </a:lnTo>
                  <a:lnTo>
                    <a:pt x="3495" y="95"/>
                  </a:lnTo>
                  <a:lnTo>
                    <a:pt x="3285" y="127"/>
                  </a:lnTo>
                  <a:lnTo>
                    <a:pt x="3066" y="168"/>
                  </a:lnTo>
                  <a:lnTo>
                    <a:pt x="2647" y="273"/>
                  </a:lnTo>
                  <a:lnTo>
                    <a:pt x="2449" y="325"/>
                  </a:lnTo>
                  <a:lnTo>
                    <a:pt x="2239" y="399"/>
                  </a:lnTo>
                  <a:lnTo>
                    <a:pt x="1831" y="545"/>
                  </a:lnTo>
                  <a:lnTo>
                    <a:pt x="1444" y="712"/>
                  </a:lnTo>
                  <a:lnTo>
                    <a:pt x="1057" y="901"/>
                  </a:lnTo>
                  <a:lnTo>
                    <a:pt x="869" y="995"/>
                  </a:lnTo>
                  <a:lnTo>
                    <a:pt x="691" y="1110"/>
                  </a:lnTo>
                  <a:lnTo>
                    <a:pt x="513" y="1214"/>
                  </a:lnTo>
                  <a:lnTo>
                    <a:pt x="335" y="1340"/>
                  </a:lnTo>
                  <a:lnTo>
                    <a:pt x="168" y="1466"/>
                  </a:lnTo>
                  <a:lnTo>
                    <a:pt x="1" y="1602"/>
                  </a:lnTo>
                  <a:lnTo>
                    <a:pt x="409" y="1486"/>
                  </a:lnTo>
                  <a:lnTo>
                    <a:pt x="806" y="1392"/>
                  </a:lnTo>
                  <a:lnTo>
                    <a:pt x="1204" y="1298"/>
                  </a:lnTo>
                  <a:lnTo>
                    <a:pt x="1601" y="1225"/>
                  </a:lnTo>
                  <a:lnTo>
                    <a:pt x="1999" y="1152"/>
                  </a:lnTo>
                  <a:lnTo>
                    <a:pt x="2396" y="1099"/>
                  </a:lnTo>
                  <a:lnTo>
                    <a:pt x="2794" y="1058"/>
                  </a:lnTo>
                  <a:lnTo>
                    <a:pt x="3191" y="1026"/>
                  </a:lnTo>
                  <a:lnTo>
                    <a:pt x="3578" y="1005"/>
                  </a:lnTo>
                  <a:lnTo>
                    <a:pt x="3976" y="1005"/>
                  </a:lnTo>
                  <a:lnTo>
                    <a:pt x="4363" y="1016"/>
                  </a:lnTo>
                  <a:lnTo>
                    <a:pt x="4750" y="1047"/>
                  </a:lnTo>
                  <a:lnTo>
                    <a:pt x="4938" y="1068"/>
                  </a:lnTo>
                  <a:lnTo>
                    <a:pt x="5127" y="1089"/>
                  </a:lnTo>
                  <a:lnTo>
                    <a:pt x="5315" y="1120"/>
                  </a:lnTo>
                  <a:lnTo>
                    <a:pt x="5503" y="1152"/>
                  </a:lnTo>
                  <a:lnTo>
                    <a:pt x="5597" y="1173"/>
                  </a:lnTo>
                  <a:lnTo>
                    <a:pt x="5692" y="1194"/>
                  </a:lnTo>
                  <a:lnTo>
                    <a:pt x="5880" y="1225"/>
                  </a:lnTo>
                  <a:lnTo>
                    <a:pt x="6068" y="1277"/>
                  </a:lnTo>
                  <a:lnTo>
                    <a:pt x="6256" y="1330"/>
                  </a:lnTo>
                  <a:lnTo>
                    <a:pt x="6434" y="1382"/>
                  </a:lnTo>
                  <a:lnTo>
                    <a:pt x="6623" y="1434"/>
                  </a:lnTo>
                  <a:lnTo>
                    <a:pt x="6800" y="1497"/>
                  </a:lnTo>
                  <a:lnTo>
                    <a:pt x="6989" y="1560"/>
                  </a:lnTo>
                  <a:lnTo>
                    <a:pt x="7177" y="1633"/>
                  </a:lnTo>
                  <a:lnTo>
                    <a:pt x="7355" y="1696"/>
                  </a:lnTo>
                  <a:lnTo>
                    <a:pt x="7533" y="1779"/>
                  </a:lnTo>
                  <a:lnTo>
                    <a:pt x="7711" y="1853"/>
                  </a:lnTo>
                  <a:lnTo>
                    <a:pt x="8077" y="2010"/>
                  </a:lnTo>
                  <a:lnTo>
                    <a:pt x="8422" y="2187"/>
                  </a:lnTo>
                  <a:lnTo>
                    <a:pt x="8778" y="2365"/>
                  </a:lnTo>
                  <a:lnTo>
                    <a:pt x="9112" y="2564"/>
                  </a:lnTo>
                  <a:lnTo>
                    <a:pt x="9458" y="2773"/>
                  </a:lnTo>
                  <a:lnTo>
                    <a:pt x="9792" y="2982"/>
                  </a:lnTo>
                  <a:lnTo>
                    <a:pt x="10117" y="3213"/>
                  </a:lnTo>
                  <a:lnTo>
                    <a:pt x="10441" y="3453"/>
                  </a:lnTo>
                  <a:lnTo>
                    <a:pt x="10755" y="3704"/>
                  </a:lnTo>
                  <a:lnTo>
                    <a:pt x="11069" y="3966"/>
                  </a:lnTo>
                  <a:lnTo>
                    <a:pt x="11382" y="4238"/>
                  </a:lnTo>
                  <a:lnTo>
                    <a:pt x="11686" y="4531"/>
                  </a:lnTo>
                  <a:lnTo>
                    <a:pt x="11602" y="4332"/>
                  </a:lnTo>
                  <a:lnTo>
                    <a:pt x="11518" y="4144"/>
                  </a:lnTo>
                  <a:lnTo>
                    <a:pt x="11414" y="3955"/>
                  </a:lnTo>
                  <a:lnTo>
                    <a:pt x="11309" y="3767"/>
                  </a:lnTo>
                  <a:lnTo>
                    <a:pt x="11194" y="3589"/>
                  </a:lnTo>
                  <a:lnTo>
                    <a:pt x="11079" y="3411"/>
                  </a:lnTo>
                  <a:lnTo>
                    <a:pt x="10954" y="3234"/>
                  </a:lnTo>
                  <a:lnTo>
                    <a:pt x="10818" y="3066"/>
                  </a:lnTo>
                  <a:lnTo>
                    <a:pt x="10682" y="2899"/>
                  </a:lnTo>
                  <a:lnTo>
                    <a:pt x="10546" y="2742"/>
                  </a:lnTo>
                  <a:lnTo>
                    <a:pt x="10253" y="2428"/>
                  </a:lnTo>
                  <a:lnTo>
                    <a:pt x="9939" y="2135"/>
                  </a:lnTo>
                  <a:lnTo>
                    <a:pt x="9615" y="1853"/>
                  </a:lnTo>
                  <a:lnTo>
                    <a:pt x="9269" y="1591"/>
                  </a:lnTo>
                  <a:lnTo>
                    <a:pt x="8914" y="1340"/>
                  </a:lnTo>
                  <a:lnTo>
                    <a:pt x="8736" y="1225"/>
                  </a:lnTo>
                  <a:lnTo>
                    <a:pt x="8547" y="1120"/>
                  </a:lnTo>
                  <a:lnTo>
                    <a:pt x="8359" y="1005"/>
                  </a:lnTo>
                  <a:lnTo>
                    <a:pt x="8160" y="911"/>
                  </a:lnTo>
                  <a:lnTo>
                    <a:pt x="7972" y="807"/>
                  </a:lnTo>
                  <a:lnTo>
                    <a:pt x="7773" y="712"/>
                  </a:lnTo>
                  <a:lnTo>
                    <a:pt x="7575" y="629"/>
                  </a:lnTo>
                  <a:lnTo>
                    <a:pt x="7376" y="545"/>
                  </a:lnTo>
                  <a:lnTo>
                    <a:pt x="7177" y="472"/>
                  </a:lnTo>
                  <a:lnTo>
                    <a:pt x="6968" y="399"/>
                  </a:lnTo>
                  <a:lnTo>
                    <a:pt x="6759" y="325"/>
                  </a:lnTo>
                  <a:lnTo>
                    <a:pt x="6549" y="263"/>
                  </a:lnTo>
                  <a:lnTo>
                    <a:pt x="6330" y="210"/>
                  </a:lnTo>
                  <a:lnTo>
                    <a:pt x="6120" y="158"/>
                  </a:lnTo>
                  <a:lnTo>
                    <a:pt x="5901" y="116"/>
                  </a:lnTo>
                  <a:lnTo>
                    <a:pt x="5681" y="85"/>
                  </a:lnTo>
                  <a:lnTo>
                    <a:pt x="5461" y="53"/>
                  </a:lnTo>
                  <a:lnTo>
                    <a:pt x="5242" y="32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32;p28">
              <a:extLst>
                <a:ext uri="{FF2B5EF4-FFF2-40B4-BE49-F238E27FC236}">
                  <a16:creationId xmlns:a16="http://schemas.microsoft.com/office/drawing/2014/main" id="{19A5C39D-9E1B-92C8-9ADE-ECBFA1B27A20}"/>
                </a:ext>
              </a:extLst>
            </p:cNvPr>
            <p:cNvSpPr/>
            <p:nvPr/>
          </p:nvSpPr>
          <p:spPr>
            <a:xfrm>
              <a:off x="4485250" y="1325050"/>
              <a:ext cx="105950" cy="134175"/>
            </a:xfrm>
            <a:custGeom>
              <a:avLst/>
              <a:gdLst/>
              <a:ahLst/>
              <a:cxnLst/>
              <a:rect l="l" t="t" r="r" b="b"/>
              <a:pathLst>
                <a:path w="4238" h="5367" extrusionOk="0">
                  <a:moveTo>
                    <a:pt x="2459" y="0"/>
                  </a:moveTo>
                  <a:lnTo>
                    <a:pt x="2355" y="11"/>
                  </a:lnTo>
                  <a:lnTo>
                    <a:pt x="2261" y="21"/>
                  </a:lnTo>
                  <a:lnTo>
                    <a:pt x="2051" y="73"/>
                  </a:lnTo>
                  <a:lnTo>
                    <a:pt x="1842" y="147"/>
                  </a:lnTo>
                  <a:lnTo>
                    <a:pt x="1643" y="241"/>
                  </a:lnTo>
                  <a:lnTo>
                    <a:pt x="1445" y="356"/>
                  </a:lnTo>
                  <a:lnTo>
                    <a:pt x="1256" y="492"/>
                  </a:lnTo>
                  <a:lnTo>
                    <a:pt x="1078" y="659"/>
                  </a:lnTo>
                  <a:lnTo>
                    <a:pt x="901" y="837"/>
                  </a:lnTo>
                  <a:lnTo>
                    <a:pt x="744" y="1036"/>
                  </a:lnTo>
                  <a:lnTo>
                    <a:pt x="587" y="1245"/>
                  </a:lnTo>
                  <a:lnTo>
                    <a:pt x="451" y="1486"/>
                  </a:lnTo>
                  <a:lnTo>
                    <a:pt x="325" y="1726"/>
                  </a:lnTo>
                  <a:lnTo>
                    <a:pt x="221" y="1988"/>
                  </a:lnTo>
                  <a:lnTo>
                    <a:pt x="137" y="2260"/>
                  </a:lnTo>
                  <a:lnTo>
                    <a:pt x="74" y="2532"/>
                  </a:lnTo>
                  <a:lnTo>
                    <a:pt x="22" y="2793"/>
                  </a:lnTo>
                  <a:lnTo>
                    <a:pt x="1" y="3055"/>
                  </a:lnTo>
                  <a:lnTo>
                    <a:pt x="1" y="3306"/>
                  </a:lnTo>
                  <a:lnTo>
                    <a:pt x="11" y="3557"/>
                  </a:lnTo>
                  <a:lnTo>
                    <a:pt x="53" y="3798"/>
                  </a:lnTo>
                  <a:lnTo>
                    <a:pt x="106" y="4028"/>
                  </a:lnTo>
                  <a:lnTo>
                    <a:pt x="179" y="4247"/>
                  </a:lnTo>
                  <a:lnTo>
                    <a:pt x="273" y="4446"/>
                  </a:lnTo>
                  <a:lnTo>
                    <a:pt x="378" y="4634"/>
                  </a:lnTo>
                  <a:lnTo>
                    <a:pt x="503" y="4802"/>
                  </a:lnTo>
                  <a:lnTo>
                    <a:pt x="576" y="4886"/>
                  </a:lnTo>
                  <a:lnTo>
                    <a:pt x="650" y="4959"/>
                  </a:lnTo>
                  <a:lnTo>
                    <a:pt x="723" y="5022"/>
                  </a:lnTo>
                  <a:lnTo>
                    <a:pt x="806" y="5084"/>
                  </a:lnTo>
                  <a:lnTo>
                    <a:pt x="890" y="5147"/>
                  </a:lnTo>
                  <a:lnTo>
                    <a:pt x="974" y="5199"/>
                  </a:lnTo>
                  <a:lnTo>
                    <a:pt x="1068" y="5241"/>
                  </a:lnTo>
                  <a:lnTo>
                    <a:pt x="1173" y="5283"/>
                  </a:lnTo>
                  <a:lnTo>
                    <a:pt x="1267" y="5314"/>
                  </a:lnTo>
                  <a:lnTo>
                    <a:pt x="1371" y="5335"/>
                  </a:lnTo>
                  <a:lnTo>
                    <a:pt x="1466" y="5356"/>
                  </a:lnTo>
                  <a:lnTo>
                    <a:pt x="1570" y="5367"/>
                  </a:lnTo>
                  <a:lnTo>
                    <a:pt x="1769" y="5367"/>
                  </a:lnTo>
                  <a:lnTo>
                    <a:pt x="1874" y="5356"/>
                  </a:lnTo>
                  <a:lnTo>
                    <a:pt x="1978" y="5346"/>
                  </a:lnTo>
                  <a:lnTo>
                    <a:pt x="2187" y="5294"/>
                  </a:lnTo>
                  <a:lnTo>
                    <a:pt x="2386" y="5220"/>
                  </a:lnTo>
                  <a:lnTo>
                    <a:pt x="2595" y="5126"/>
                  </a:lnTo>
                  <a:lnTo>
                    <a:pt x="2784" y="5011"/>
                  </a:lnTo>
                  <a:lnTo>
                    <a:pt x="2972" y="4865"/>
                  </a:lnTo>
                  <a:lnTo>
                    <a:pt x="3160" y="4708"/>
                  </a:lnTo>
                  <a:lnTo>
                    <a:pt x="3328" y="4530"/>
                  </a:lnTo>
                  <a:lnTo>
                    <a:pt x="3495" y="4331"/>
                  </a:lnTo>
                  <a:lnTo>
                    <a:pt x="3641" y="4122"/>
                  </a:lnTo>
                  <a:lnTo>
                    <a:pt x="3788" y="3881"/>
                  </a:lnTo>
                  <a:lnTo>
                    <a:pt x="3903" y="3641"/>
                  </a:lnTo>
                  <a:lnTo>
                    <a:pt x="4018" y="3379"/>
                  </a:lnTo>
                  <a:lnTo>
                    <a:pt x="4102" y="3107"/>
                  </a:lnTo>
                  <a:lnTo>
                    <a:pt x="4165" y="2835"/>
                  </a:lnTo>
                  <a:lnTo>
                    <a:pt x="4206" y="2574"/>
                  </a:lnTo>
                  <a:lnTo>
                    <a:pt x="4238" y="2312"/>
                  </a:lnTo>
                  <a:lnTo>
                    <a:pt x="4238" y="2061"/>
                  </a:lnTo>
                  <a:lnTo>
                    <a:pt x="4217" y="1810"/>
                  </a:lnTo>
                  <a:lnTo>
                    <a:pt x="4185" y="1569"/>
                  </a:lnTo>
                  <a:lnTo>
                    <a:pt x="4133" y="1339"/>
                  </a:lnTo>
                  <a:lnTo>
                    <a:pt x="4060" y="1119"/>
                  </a:lnTo>
                  <a:lnTo>
                    <a:pt x="3966" y="921"/>
                  </a:lnTo>
                  <a:lnTo>
                    <a:pt x="3861" y="732"/>
                  </a:lnTo>
                  <a:lnTo>
                    <a:pt x="3736" y="565"/>
                  </a:lnTo>
                  <a:lnTo>
                    <a:pt x="3662" y="481"/>
                  </a:lnTo>
                  <a:lnTo>
                    <a:pt x="3589" y="408"/>
                  </a:lnTo>
                  <a:lnTo>
                    <a:pt x="3516" y="345"/>
                  </a:lnTo>
                  <a:lnTo>
                    <a:pt x="3432" y="283"/>
                  </a:lnTo>
                  <a:lnTo>
                    <a:pt x="3349" y="220"/>
                  </a:lnTo>
                  <a:lnTo>
                    <a:pt x="3254" y="167"/>
                  </a:lnTo>
                  <a:lnTo>
                    <a:pt x="3160" y="126"/>
                  </a:lnTo>
                  <a:lnTo>
                    <a:pt x="3066" y="84"/>
                  </a:lnTo>
                  <a:lnTo>
                    <a:pt x="2972" y="52"/>
                  </a:lnTo>
                  <a:lnTo>
                    <a:pt x="2867" y="31"/>
                  </a:lnTo>
                  <a:lnTo>
                    <a:pt x="2773" y="11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133;p28">
              <a:extLst>
                <a:ext uri="{FF2B5EF4-FFF2-40B4-BE49-F238E27FC236}">
                  <a16:creationId xmlns:a16="http://schemas.microsoft.com/office/drawing/2014/main" id="{92AFE559-C849-C97D-1A34-8964C8120B15}"/>
                </a:ext>
              </a:extLst>
            </p:cNvPr>
            <p:cNvSpPr/>
            <p:nvPr/>
          </p:nvSpPr>
          <p:spPr>
            <a:xfrm>
              <a:off x="4003525" y="1132300"/>
              <a:ext cx="297900" cy="531175"/>
            </a:xfrm>
            <a:custGeom>
              <a:avLst/>
              <a:gdLst/>
              <a:ahLst/>
              <a:cxnLst/>
              <a:rect l="l" t="t" r="r" b="b"/>
              <a:pathLst>
                <a:path w="11916" h="21247" extrusionOk="0">
                  <a:moveTo>
                    <a:pt x="11916" y="0"/>
                  </a:moveTo>
                  <a:lnTo>
                    <a:pt x="11675" y="419"/>
                  </a:lnTo>
                  <a:lnTo>
                    <a:pt x="11424" y="827"/>
                  </a:lnTo>
                  <a:lnTo>
                    <a:pt x="10943" y="1674"/>
                  </a:lnTo>
                  <a:lnTo>
                    <a:pt x="10483" y="2521"/>
                  </a:lnTo>
                  <a:lnTo>
                    <a:pt x="10022" y="3369"/>
                  </a:lnTo>
                  <a:lnTo>
                    <a:pt x="9572" y="4226"/>
                  </a:lnTo>
                  <a:lnTo>
                    <a:pt x="9133" y="5095"/>
                  </a:lnTo>
                  <a:lnTo>
                    <a:pt x="8704" y="5953"/>
                  </a:lnTo>
                  <a:lnTo>
                    <a:pt x="8275" y="6831"/>
                  </a:lnTo>
                  <a:lnTo>
                    <a:pt x="7857" y="7700"/>
                  </a:lnTo>
                  <a:lnTo>
                    <a:pt x="7449" y="8578"/>
                  </a:lnTo>
                  <a:lnTo>
                    <a:pt x="7051" y="9457"/>
                  </a:lnTo>
                  <a:lnTo>
                    <a:pt x="6654" y="10336"/>
                  </a:lnTo>
                  <a:lnTo>
                    <a:pt x="6277" y="11225"/>
                  </a:lnTo>
                  <a:lnTo>
                    <a:pt x="5890" y="12114"/>
                  </a:lnTo>
                  <a:lnTo>
                    <a:pt x="5524" y="13014"/>
                  </a:lnTo>
                  <a:lnTo>
                    <a:pt x="5313" y="13527"/>
                  </a:lnTo>
                  <a:lnTo>
                    <a:pt x="5313" y="13527"/>
                  </a:lnTo>
                  <a:lnTo>
                    <a:pt x="5064" y="13495"/>
                  </a:lnTo>
                  <a:lnTo>
                    <a:pt x="4750" y="13432"/>
                  </a:lnTo>
                  <a:lnTo>
                    <a:pt x="4436" y="13380"/>
                  </a:lnTo>
                  <a:lnTo>
                    <a:pt x="4112" y="13307"/>
                  </a:lnTo>
                  <a:lnTo>
                    <a:pt x="3798" y="13234"/>
                  </a:lnTo>
                  <a:lnTo>
                    <a:pt x="3484" y="13160"/>
                  </a:lnTo>
                  <a:lnTo>
                    <a:pt x="3181" y="13066"/>
                  </a:lnTo>
                  <a:lnTo>
                    <a:pt x="2563" y="12878"/>
                  </a:lnTo>
                  <a:lnTo>
                    <a:pt x="2250" y="12773"/>
                  </a:lnTo>
                  <a:lnTo>
                    <a:pt x="1946" y="12669"/>
                  </a:lnTo>
                  <a:lnTo>
                    <a:pt x="1350" y="12428"/>
                  </a:lnTo>
                  <a:lnTo>
                    <a:pt x="1046" y="12303"/>
                  </a:lnTo>
                  <a:lnTo>
                    <a:pt x="754" y="12167"/>
                  </a:lnTo>
                  <a:lnTo>
                    <a:pt x="0" y="11811"/>
                  </a:lnTo>
                  <a:lnTo>
                    <a:pt x="94" y="12616"/>
                  </a:lnTo>
                  <a:lnTo>
                    <a:pt x="168" y="13202"/>
                  </a:lnTo>
                  <a:lnTo>
                    <a:pt x="262" y="13778"/>
                  </a:lnTo>
                  <a:lnTo>
                    <a:pt x="366" y="14353"/>
                  </a:lnTo>
                  <a:lnTo>
                    <a:pt x="492" y="14928"/>
                  </a:lnTo>
                  <a:lnTo>
                    <a:pt x="638" y="15493"/>
                  </a:lnTo>
                  <a:lnTo>
                    <a:pt x="795" y="16058"/>
                  </a:lnTo>
                  <a:lnTo>
                    <a:pt x="973" y="16613"/>
                  </a:lnTo>
                  <a:lnTo>
                    <a:pt x="1172" y="17157"/>
                  </a:lnTo>
                  <a:lnTo>
                    <a:pt x="1381" y="17701"/>
                  </a:lnTo>
                  <a:lnTo>
                    <a:pt x="1611" y="18245"/>
                  </a:lnTo>
                  <a:lnTo>
                    <a:pt x="1852" y="18768"/>
                  </a:lnTo>
                  <a:lnTo>
                    <a:pt x="2124" y="19280"/>
                  </a:lnTo>
                  <a:lnTo>
                    <a:pt x="2396" y="19793"/>
                  </a:lnTo>
                  <a:lnTo>
                    <a:pt x="2699" y="20295"/>
                  </a:lnTo>
                  <a:lnTo>
                    <a:pt x="3003" y="20776"/>
                  </a:lnTo>
                  <a:lnTo>
                    <a:pt x="3337" y="21247"/>
                  </a:lnTo>
                  <a:lnTo>
                    <a:pt x="3097" y="20724"/>
                  </a:lnTo>
                  <a:lnTo>
                    <a:pt x="2867" y="20201"/>
                  </a:lnTo>
                  <a:lnTo>
                    <a:pt x="2647" y="19678"/>
                  </a:lnTo>
                  <a:lnTo>
                    <a:pt x="2438" y="19144"/>
                  </a:lnTo>
                  <a:lnTo>
                    <a:pt x="2239" y="18611"/>
                  </a:lnTo>
                  <a:lnTo>
                    <a:pt x="2061" y="18067"/>
                  </a:lnTo>
                  <a:lnTo>
                    <a:pt x="1894" y="17523"/>
                  </a:lnTo>
                  <a:lnTo>
                    <a:pt x="1737" y="16979"/>
                  </a:lnTo>
                  <a:lnTo>
                    <a:pt x="1601" y="16435"/>
                  </a:lnTo>
                  <a:lnTo>
                    <a:pt x="1475" y="15880"/>
                  </a:lnTo>
                  <a:lnTo>
                    <a:pt x="1360" y="15326"/>
                  </a:lnTo>
                  <a:lnTo>
                    <a:pt x="1266" y="14771"/>
                  </a:lnTo>
                  <a:lnTo>
                    <a:pt x="1172" y="14217"/>
                  </a:lnTo>
                  <a:lnTo>
                    <a:pt x="1109" y="13652"/>
                  </a:lnTo>
                  <a:lnTo>
                    <a:pt x="1074" y="13345"/>
                  </a:lnTo>
                  <a:lnTo>
                    <a:pt x="1074" y="13345"/>
                  </a:lnTo>
                  <a:lnTo>
                    <a:pt x="1277" y="13432"/>
                  </a:lnTo>
                  <a:lnTo>
                    <a:pt x="1590" y="13568"/>
                  </a:lnTo>
                  <a:lnTo>
                    <a:pt x="1915" y="13694"/>
                  </a:lnTo>
                  <a:lnTo>
                    <a:pt x="2239" y="13819"/>
                  </a:lnTo>
                  <a:lnTo>
                    <a:pt x="2563" y="13935"/>
                  </a:lnTo>
                  <a:lnTo>
                    <a:pt x="2888" y="14039"/>
                  </a:lnTo>
                  <a:lnTo>
                    <a:pt x="3212" y="14133"/>
                  </a:lnTo>
                  <a:lnTo>
                    <a:pt x="3547" y="14227"/>
                  </a:lnTo>
                  <a:lnTo>
                    <a:pt x="3881" y="14311"/>
                  </a:lnTo>
                  <a:lnTo>
                    <a:pt x="4216" y="14395"/>
                  </a:lnTo>
                  <a:lnTo>
                    <a:pt x="4551" y="14458"/>
                  </a:lnTo>
                  <a:lnTo>
                    <a:pt x="4896" y="14520"/>
                  </a:lnTo>
                  <a:lnTo>
                    <a:pt x="5231" y="14573"/>
                  </a:lnTo>
                  <a:lnTo>
                    <a:pt x="5576" y="14625"/>
                  </a:lnTo>
                  <a:lnTo>
                    <a:pt x="5974" y="14667"/>
                  </a:lnTo>
                  <a:lnTo>
                    <a:pt x="6120" y="14301"/>
                  </a:lnTo>
                  <a:lnTo>
                    <a:pt x="6852" y="12512"/>
                  </a:lnTo>
                  <a:lnTo>
                    <a:pt x="7585" y="10733"/>
                  </a:lnTo>
                  <a:lnTo>
                    <a:pt x="9039" y="7166"/>
                  </a:lnTo>
                  <a:lnTo>
                    <a:pt x="10493" y="3599"/>
                  </a:lnTo>
                  <a:lnTo>
                    <a:pt x="11215" y="1799"/>
                  </a:lnTo>
                  <a:lnTo>
                    <a:pt x="11570" y="900"/>
                  </a:lnTo>
                  <a:lnTo>
                    <a:pt x="11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141;p28">
              <a:extLst>
                <a:ext uri="{FF2B5EF4-FFF2-40B4-BE49-F238E27FC236}">
                  <a16:creationId xmlns:a16="http://schemas.microsoft.com/office/drawing/2014/main" id="{0AA39215-41B4-B2AD-8B26-16831693EAF8}"/>
                </a:ext>
              </a:extLst>
            </p:cNvPr>
            <p:cNvSpPr/>
            <p:nvPr/>
          </p:nvSpPr>
          <p:spPr>
            <a:xfrm>
              <a:off x="3953300" y="2351550"/>
              <a:ext cx="931875" cy="972150"/>
            </a:xfrm>
            <a:custGeom>
              <a:avLst/>
              <a:gdLst/>
              <a:ahLst/>
              <a:cxnLst/>
              <a:rect l="l" t="t" r="r" b="b"/>
              <a:pathLst>
                <a:path w="37275" h="38886" extrusionOk="0">
                  <a:moveTo>
                    <a:pt x="36772" y="1"/>
                  </a:moveTo>
                  <a:lnTo>
                    <a:pt x="35956" y="785"/>
                  </a:lnTo>
                  <a:lnTo>
                    <a:pt x="35130" y="1549"/>
                  </a:lnTo>
                  <a:lnTo>
                    <a:pt x="34282" y="2292"/>
                  </a:lnTo>
                  <a:lnTo>
                    <a:pt x="33414" y="3013"/>
                  </a:lnTo>
                  <a:lnTo>
                    <a:pt x="32546" y="3725"/>
                  </a:lnTo>
                  <a:lnTo>
                    <a:pt x="31646" y="4415"/>
                  </a:lnTo>
                  <a:lnTo>
                    <a:pt x="30746" y="5085"/>
                  </a:lnTo>
                  <a:lnTo>
                    <a:pt x="29826" y="5733"/>
                  </a:lnTo>
                  <a:lnTo>
                    <a:pt x="28895" y="6372"/>
                  </a:lnTo>
                  <a:lnTo>
                    <a:pt x="27943" y="6989"/>
                  </a:lnTo>
                  <a:lnTo>
                    <a:pt x="26980" y="7585"/>
                  </a:lnTo>
                  <a:lnTo>
                    <a:pt x="26018" y="8160"/>
                  </a:lnTo>
                  <a:lnTo>
                    <a:pt x="25035" y="8715"/>
                  </a:lnTo>
                  <a:lnTo>
                    <a:pt x="24041" y="9248"/>
                  </a:lnTo>
                  <a:lnTo>
                    <a:pt x="23036" y="9761"/>
                  </a:lnTo>
                  <a:lnTo>
                    <a:pt x="22022" y="10253"/>
                  </a:lnTo>
                  <a:lnTo>
                    <a:pt x="20997" y="10734"/>
                  </a:lnTo>
                  <a:lnTo>
                    <a:pt x="19971" y="11184"/>
                  </a:lnTo>
                  <a:lnTo>
                    <a:pt x="18925" y="11613"/>
                  </a:lnTo>
                  <a:lnTo>
                    <a:pt x="17879" y="12021"/>
                  </a:lnTo>
                  <a:lnTo>
                    <a:pt x="16812" y="12408"/>
                  </a:lnTo>
                  <a:lnTo>
                    <a:pt x="15745" y="12774"/>
                  </a:lnTo>
                  <a:lnTo>
                    <a:pt x="14678" y="13119"/>
                  </a:lnTo>
                  <a:lnTo>
                    <a:pt x="13590" y="13443"/>
                  </a:lnTo>
                  <a:lnTo>
                    <a:pt x="12512" y="13736"/>
                  </a:lnTo>
                  <a:lnTo>
                    <a:pt x="11414" y="14008"/>
                  </a:lnTo>
                  <a:lnTo>
                    <a:pt x="10316" y="14259"/>
                  </a:lnTo>
                  <a:lnTo>
                    <a:pt x="9217" y="14490"/>
                  </a:lnTo>
                  <a:lnTo>
                    <a:pt x="8108" y="14688"/>
                  </a:lnTo>
                  <a:lnTo>
                    <a:pt x="6989" y="14877"/>
                  </a:lnTo>
                  <a:lnTo>
                    <a:pt x="5870" y="15023"/>
                  </a:lnTo>
                  <a:lnTo>
                    <a:pt x="4750" y="15159"/>
                  </a:lnTo>
                  <a:lnTo>
                    <a:pt x="4583" y="15713"/>
                  </a:lnTo>
                  <a:lnTo>
                    <a:pt x="4405" y="16257"/>
                  </a:lnTo>
                  <a:lnTo>
                    <a:pt x="4217" y="16801"/>
                  </a:lnTo>
                  <a:lnTo>
                    <a:pt x="4028" y="17345"/>
                  </a:lnTo>
                  <a:lnTo>
                    <a:pt x="3819" y="17879"/>
                  </a:lnTo>
                  <a:lnTo>
                    <a:pt x="3610" y="18413"/>
                  </a:lnTo>
                  <a:lnTo>
                    <a:pt x="3390" y="18936"/>
                  </a:lnTo>
                  <a:lnTo>
                    <a:pt x="3150" y="19459"/>
                  </a:lnTo>
                  <a:lnTo>
                    <a:pt x="2846" y="20097"/>
                  </a:lnTo>
                  <a:lnTo>
                    <a:pt x="2532" y="20735"/>
                  </a:lnTo>
                  <a:lnTo>
                    <a:pt x="1894" y="22032"/>
                  </a:lnTo>
                  <a:lnTo>
                    <a:pt x="1580" y="22681"/>
                  </a:lnTo>
                  <a:lnTo>
                    <a:pt x="1277" y="23340"/>
                  </a:lnTo>
                  <a:lnTo>
                    <a:pt x="984" y="23988"/>
                  </a:lnTo>
                  <a:lnTo>
                    <a:pt x="848" y="24323"/>
                  </a:lnTo>
                  <a:lnTo>
                    <a:pt x="723" y="24647"/>
                  </a:lnTo>
                  <a:lnTo>
                    <a:pt x="608" y="24982"/>
                  </a:lnTo>
                  <a:lnTo>
                    <a:pt x="492" y="25317"/>
                  </a:lnTo>
                  <a:lnTo>
                    <a:pt x="388" y="25641"/>
                  </a:lnTo>
                  <a:lnTo>
                    <a:pt x="304" y="25976"/>
                  </a:lnTo>
                  <a:lnTo>
                    <a:pt x="220" y="26311"/>
                  </a:lnTo>
                  <a:lnTo>
                    <a:pt x="147" y="26646"/>
                  </a:lnTo>
                  <a:lnTo>
                    <a:pt x="95" y="26980"/>
                  </a:lnTo>
                  <a:lnTo>
                    <a:pt x="53" y="27315"/>
                  </a:lnTo>
                  <a:lnTo>
                    <a:pt x="22" y="27650"/>
                  </a:lnTo>
                  <a:lnTo>
                    <a:pt x="1" y="27985"/>
                  </a:lnTo>
                  <a:lnTo>
                    <a:pt x="1" y="28319"/>
                  </a:lnTo>
                  <a:lnTo>
                    <a:pt x="22" y="28654"/>
                  </a:lnTo>
                  <a:lnTo>
                    <a:pt x="53" y="28989"/>
                  </a:lnTo>
                  <a:lnTo>
                    <a:pt x="105" y="29324"/>
                  </a:lnTo>
                  <a:lnTo>
                    <a:pt x="168" y="29658"/>
                  </a:lnTo>
                  <a:lnTo>
                    <a:pt x="262" y="29993"/>
                  </a:lnTo>
                  <a:lnTo>
                    <a:pt x="346" y="30265"/>
                  </a:lnTo>
                  <a:lnTo>
                    <a:pt x="440" y="30537"/>
                  </a:lnTo>
                  <a:lnTo>
                    <a:pt x="555" y="30799"/>
                  </a:lnTo>
                  <a:lnTo>
                    <a:pt x="670" y="31050"/>
                  </a:lnTo>
                  <a:lnTo>
                    <a:pt x="806" y="31301"/>
                  </a:lnTo>
                  <a:lnTo>
                    <a:pt x="942" y="31552"/>
                  </a:lnTo>
                  <a:lnTo>
                    <a:pt x="1099" y="31792"/>
                  </a:lnTo>
                  <a:lnTo>
                    <a:pt x="1256" y="32033"/>
                  </a:lnTo>
                  <a:lnTo>
                    <a:pt x="1424" y="32263"/>
                  </a:lnTo>
                  <a:lnTo>
                    <a:pt x="1591" y="32493"/>
                  </a:lnTo>
                  <a:lnTo>
                    <a:pt x="1769" y="32713"/>
                  </a:lnTo>
                  <a:lnTo>
                    <a:pt x="1957" y="32933"/>
                  </a:lnTo>
                  <a:lnTo>
                    <a:pt x="2145" y="33152"/>
                  </a:lnTo>
                  <a:lnTo>
                    <a:pt x="2344" y="33362"/>
                  </a:lnTo>
                  <a:lnTo>
                    <a:pt x="2742" y="33770"/>
                  </a:lnTo>
                  <a:lnTo>
                    <a:pt x="3191" y="34188"/>
                  </a:lnTo>
                  <a:lnTo>
                    <a:pt x="3641" y="34586"/>
                  </a:lnTo>
                  <a:lnTo>
                    <a:pt x="4112" y="34962"/>
                  </a:lnTo>
                  <a:lnTo>
                    <a:pt x="4593" y="35328"/>
                  </a:lnTo>
                  <a:lnTo>
                    <a:pt x="5085" y="35674"/>
                  </a:lnTo>
                  <a:lnTo>
                    <a:pt x="5598" y="36008"/>
                  </a:lnTo>
                  <a:lnTo>
                    <a:pt x="6110" y="36322"/>
                  </a:lnTo>
                  <a:lnTo>
                    <a:pt x="6644" y="36615"/>
                  </a:lnTo>
                  <a:lnTo>
                    <a:pt x="7177" y="36887"/>
                  </a:lnTo>
                  <a:lnTo>
                    <a:pt x="7721" y="37149"/>
                  </a:lnTo>
                  <a:lnTo>
                    <a:pt x="8276" y="37389"/>
                  </a:lnTo>
                  <a:lnTo>
                    <a:pt x="8841" y="37609"/>
                  </a:lnTo>
                  <a:lnTo>
                    <a:pt x="9405" y="37818"/>
                  </a:lnTo>
                  <a:lnTo>
                    <a:pt x="9981" y="38007"/>
                  </a:lnTo>
                  <a:lnTo>
                    <a:pt x="10567" y="38174"/>
                  </a:lnTo>
                  <a:lnTo>
                    <a:pt x="11152" y="38320"/>
                  </a:lnTo>
                  <a:lnTo>
                    <a:pt x="11749" y="38456"/>
                  </a:lnTo>
                  <a:lnTo>
                    <a:pt x="12345" y="38571"/>
                  </a:lnTo>
                  <a:lnTo>
                    <a:pt x="12941" y="38666"/>
                  </a:lnTo>
                  <a:lnTo>
                    <a:pt x="13548" y="38749"/>
                  </a:lnTo>
                  <a:lnTo>
                    <a:pt x="14155" y="38812"/>
                  </a:lnTo>
                  <a:lnTo>
                    <a:pt x="14762" y="38854"/>
                  </a:lnTo>
                  <a:lnTo>
                    <a:pt x="15368" y="38875"/>
                  </a:lnTo>
                  <a:lnTo>
                    <a:pt x="15986" y="38885"/>
                  </a:lnTo>
                  <a:lnTo>
                    <a:pt x="16592" y="38864"/>
                  </a:lnTo>
                  <a:lnTo>
                    <a:pt x="17199" y="38833"/>
                  </a:lnTo>
                  <a:lnTo>
                    <a:pt x="17806" y="38781"/>
                  </a:lnTo>
                  <a:lnTo>
                    <a:pt x="18413" y="38718"/>
                  </a:lnTo>
                  <a:lnTo>
                    <a:pt x="19009" y="38634"/>
                  </a:lnTo>
                  <a:lnTo>
                    <a:pt x="19605" y="38519"/>
                  </a:lnTo>
                  <a:lnTo>
                    <a:pt x="20201" y="38394"/>
                  </a:lnTo>
                  <a:lnTo>
                    <a:pt x="20798" y="38258"/>
                  </a:lnTo>
                  <a:lnTo>
                    <a:pt x="21384" y="38090"/>
                  </a:lnTo>
                  <a:lnTo>
                    <a:pt x="21959" y="37912"/>
                  </a:lnTo>
                  <a:lnTo>
                    <a:pt x="22534" y="37714"/>
                  </a:lnTo>
                  <a:lnTo>
                    <a:pt x="23099" y="37504"/>
                  </a:lnTo>
                  <a:lnTo>
                    <a:pt x="23664" y="37274"/>
                  </a:lnTo>
                  <a:lnTo>
                    <a:pt x="24208" y="37034"/>
                  </a:lnTo>
                  <a:lnTo>
                    <a:pt x="24763" y="36772"/>
                  </a:lnTo>
                  <a:lnTo>
                    <a:pt x="25296" y="36490"/>
                  </a:lnTo>
                  <a:lnTo>
                    <a:pt x="25830" y="36207"/>
                  </a:lnTo>
                  <a:lnTo>
                    <a:pt x="26353" y="35904"/>
                  </a:lnTo>
                  <a:lnTo>
                    <a:pt x="26865" y="35579"/>
                  </a:lnTo>
                  <a:lnTo>
                    <a:pt x="27367" y="35245"/>
                  </a:lnTo>
                  <a:lnTo>
                    <a:pt x="27870" y="34899"/>
                  </a:lnTo>
                  <a:lnTo>
                    <a:pt x="28361" y="34544"/>
                  </a:lnTo>
                  <a:lnTo>
                    <a:pt x="28832" y="34167"/>
                  </a:lnTo>
                  <a:lnTo>
                    <a:pt x="29303" y="33780"/>
                  </a:lnTo>
                  <a:lnTo>
                    <a:pt x="29763" y="33393"/>
                  </a:lnTo>
                  <a:lnTo>
                    <a:pt x="30213" y="32975"/>
                  </a:lnTo>
                  <a:lnTo>
                    <a:pt x="30663" y="32556"/>
                  </a:lnTo>
                  <a:lnTo>
                    <a:pt x="31092" y="32127"/>
                  </a:lnTo>
                  <a:lnTo>
                    <a:pt x="31510" y="31688"/>
                  </a:lnTo>
                  <a:lnTo>
                    <a:pt x="31918" y="31238"/>
                  </a:lnTo>
                  <a:lnTo>
                    <a:pt x="32316" y="30778"/>
                  </a:lnTo>
                  <a:lnTo>
                    <a:pt x="32692" y="30297"/>
                  </a:lnTo>
                  <a:lnTo>
                    <a:pt x="33069" y="29815"/>
                  </a:lnTo>
                  <a:lnTo>
                    <a:pt x="33435" y="29334"/>
                  </a:lnTo>
                  <a:lnTo>
                    <a:pt x="33780" y="28832"/>
                  </a:lnTo>
                  <a:lnTo>
                    <a:pt x="34115" y="28319"/>
                  </a:lnTo>
                  <a:lnTo>
                    <a:pt x="34439" y="27807"/>
                  </a:lnTo>
                  <a:lnTo>
                    <a:pt x="34753" y="27284"/>
                  </a:lnTo>
                  <a:lnTo>
                    <a:pt x="35046" y="26750"/>
                  </a:lnTo>
                  <a:lnTo>
                    <a:pt x="35339" y="26217"/>
                  </a:lnTo>
                  <a:lnTo>
                    <a:pt x="35506" y="25871"/>
                  </a:lnTo>
                  <a:lnTo>
                    <a:pt x="35674" y="25526"/>
                  </a:lnTo>
                  <a:lnTo>
                    <a:pt x="35841" y="25181"/>
                  </a:lnTo>
                  <a:lnTo>
                    <a:pt x="35988" y="24825"/>
                  </a:lnTo>
                  <a:lnTo>
                    <a:pt x="36144" y="24480"/>
                  </a:lnTo>
                  <a:lnTo>
                    <a:pt x="36280" y="24114"/>
                  </a:lnTo>
                  <a:lnTo>
                    <a:pt x="36416" y="23758"/>
                  </a:lnTo>
                  <a:lnTo>
                    <a:pt x="36542" y="23392"/>
                  </a:lnTo>
                  <a:lnTo>
                    <a:pt x="36657" y="23036"/>
                  </a:lnTo>
                  <a:lnTo>
                    <a:pt x="36762" y="22660"/>
                  </a:lnTo>
                  <a:lnTo>
                    <a:pt x="36866" y="22294"/>
                  </a:lnTo>
                  <a:lnTo>
                    <a:pt x="36950" y="21928"/>
                  </a:lnTo>
                  <a:lnTo>
                    <a:pt x="37034" y="21551"/>
                  </a:lnTo>
                  <a:lnTo>
                    <a:pt x="37096" y="21174"/>
                  </a:lnTo>
                  <a:lnTo>
                    <a:pt x="37159" y="20798"/>
                  </a:lnTo>
                  <a:lnTo>
                    <a:pt x="37201" y="20411"/>
                  </a:lnTo>
                  <a:lnTo>
                    <a:pt x="37232" y="20013"/>
                  </a:lnTo>
                  <a:lnTo>
                    <a:pt x="37253" y="19626"/>
                  </a:lnTo>
                  <a:lnTo>
                    <a:pt x="37274" y="19228"/>
                  </a:lnTo>
                  <a:lnTo>
                    <a:pt x="37274" y="18831"/>
                  </a:lnTo>
                  <a:lnTo>
                    <a:pt x="37264" y="18433"/>
                  </a:lnTo>
                  <a:lnTo>
                    <a:pt x="37243" y="18036"/>
                  </a:lnTo>
                  <a:lnTo>
                    <a:pt x="37222" y="17638"/>
                  </a:lnTo>
                  <a:lnTo>
                    <a:pt x="37191" y="17241"/>
                  </a:lnTo>
                  <a:lnTo>
                    <a:pt x="37117" y="16456"/>
                  </a:lnTo>
                  <a:lnTo>
                    <a:pt x="37023" y="15661"/>
                  </a:lnTo>
                  <a:lnTo>
                    <a:pt x="36835" y="14082"/>
                  </a:lnTo>
                  <a:lnTo>
                    <a:pt x="36741" y="13192"/>
                  </a:lnTo>
                  <a:lnTo>
                    <a:pt x="36657" y="12303"/>
                  </a:lnTo>
                  <a:lnTo>
                    <a:pt x="36594" y="11424"/>
                  </a:lnTo>
                  <a:lnTo>
                    <a:pt x="36552" y="10535"/>
                  </a:lnTo>
                  <a:lnTo>
                    <a:pt x="36511" y="9656"/>
                  </a:lnTo>
                  <a:lnTo>
                    <a:pt x="36490" y="8778"/>
                  </a:lnTo>
                  <a:lnTo>
                    <a:pt x="36479" y="7899"/>
                  </a:lnTo>
                  <a:lnTo>
                    <a:pt x="36479" y="7031"/>
                  </a:lnTo>
                  <a:lnTo>
                    <a:pt x="36490" y="6152"/>
                  </a:lnTo>
                  <a:lnTo>
                    <a:pt x="36511" y="5273"/>
                  </a:lnTo>
                  <a:lnTo>
                    <a:pt x="36542" y="4394"/>
                  </a:lnTo>
                  <a:lnTo>
                    <a:pt x="36573" y="3526"/>
                  </a:lnTo>
                  <a:lnTo>
                    <a:pt x="36667" y="1769"/>
                  </a:lnTo>
                  <a:lnTo>
                    <a:pt x="36772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AC383CDE-8904-81E1-A0B4-EDB4A0B27750}"/>
              </a:ext>
            </a:extLst>
          </p:cNvPr>
          <p:cNvGrpSpPr/>
          <p:nvPr/>
        </p:nvGrpSpPr>
        <p:grpSpPr>
          <a:xfrm rot="20200809">
            <a:off x="7386654" y="276074"/>
            <a:ext cx="1024568" cy="1024568"/>
            <a:chOff x="2773235" y="768144"/>
            <a:chExt cx="429000" cy="429000"/>
          </a:xfrm>
        </p:grpSpPr>
        <p:sp>
          <p:nvSpPr>
            <p:cNvPr id="841" name="Google Shape;90;p15">
              <a:extLst>
                <a:ext uri="{FF2B5EF4-FFF2-40B4-BE49-F238E27FC236}">
                  <a16:creationId xmlns:a16="http://schemas.microsoft.com/office/drawing/2014/main" id="{B22FF4DF-EEB2-D506-9AB9-5B2AAEEE53E9}"/>
                </a:ext>
              </a:extLst>
            </p:cNvPr>
            <p:cNvSpPr/>
            <p:nvPr/>
          </p:nvSpPr>
          <p:spPr>
            <a:xfrm>
              <a:off x="2773235" y="768144"/>
              <a:ext cx="429000" cy="42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92;p15">
              <a:extLst>
                <a:ext uri="{FF2B5EF4-FFF2-40B4-BE49-F238E27FC236}">
                  <a16:creationId xmlns:a16="http://schemas.microsoft.com/office/drawing/2014/main" id="{205B0B87-A885-DA91-65D0-65012048AC4E}"/>
                </a:ext>
              </a:extLst>
            </p:cNvPr>
            <p:cNvSpPr/>
            <p:nvPr/>
          </p:nvSpPr>
          <p:spPr>
            <a:xfrm>
              <a:off x="2877473" y="874768"/>
              <a:ext cx="48974" cy="48979"/>
            </a:xfrm>
            <a:custGeom>
              <a:avLst/>
              <a:gdLst/>
              <a:ahLst/>
              <a:cxnLst/>
              <a:rect l="l" t="t" r="r" b="b"/>
              <a:pathLst>
                <a:path w="8451" h="8452" extrusionOk="0">
                  <a:moveTo>
                    <a:pt x="4226" y="0"/>
                  </a:moveTo>
                  <a:lnTo>
                    <a:pt x="4005" y="15"/>
                  </a:lnTo>
                  <a:lnTo>
                    <a:pt x="3800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79" y="191"/>
                  </a:lnTo>
                  <a:lnTo>
                    <a:pt x="2773" y="265"/>
                  </a:lnTo>
                  <a:lnTo>
                    <a:pt x="2582" y="338"/>
                  </a:lnTo>
                  <a:lnTo>
                    <a:pt x="2392" y="426"/>
                  </a:lnTo>
                  <a:lnTo>
                    <a:pt x="2216" y="514"/>
                  </a:lnTo>
                  <a:lnTo>
                    <a:pt x="2040" y="617"/>
                  </a:lnTo>
                  <a:lnTo>
                    <a:pt x="1863" y="734"/>
                  </a:lnTo>
                  <a:lnTo>
                    <a:pt x="1702" y="851"/>
                  </a:lnTo>
                  <a:lnTo>
                    <a:pt x="1541" y="969"/>
                  </a:lnTo>
                  <a:lnTo>
                    <a:pt x="1394" y="1101"/>
                  </a:lnTo>
                  <a:lnTo>
                    <a:pt x="1247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51" y="1702"/>
                  </a:lnTo>
                  <a:lnTo>
                    <a:pt x="719" y="1864"/>
                  </a:lnTo>
                  <a:lnTo>
                    <a:pt x="616" y="2040"/>
                  </a:lnTo>
                  <a:lnTo>
                    <a:pt x="514" y="2216"/>
                  </a:lnTo>
                  <a:lnTo>
                    <a:pt x="426" y="2407"/>
                  </a:lnTo>
                  <a:lnTo>
                    <a:pt x="338" y="2583"/>
                  </a:lnTo>
                  <a:lnTo>
                    <a:pt x="264" y="2773"/>
                  </a:lnTo>
                  <a:lnTo>
                    <a:pt x="191" y="2979"/>
                  </a:lnTo>
                  <a:lnTo>
                    <a:pt x="132" y="3169"/>
                  </a:lnTo>
                  <a:lnTo>
                    <a:pt x="88" y="3375"/>
                  </a:lnTo>
                  <a:lnTo>
                    <a:pt x="59" y="3595"/>
                  </a:lnTo>
                  <a:lnTo>
                    <a:pt x="30" y="3800"/>
                  </a:lnTo>
                  <a:lnTo>
                    <a:pt x="15" y="4020"/>
                  </a:lnTo>
                  <a:lnTo>
                    <a:pt x="0" y="4226"/>
                  </a:lnTo>
                  <a:lnTo>
                    <a:pt x="15" y="4446"/>
                  </a:lnTo>
                  <a:lnTo>
                    <a:pt x="30" y="4666"/>
                  </a:lnTo>
                  <a:lnTo>
                    <a:pt x="59" y="4871"/>
                  </a:lnTo>
                  <a:lnTo>
                    <a:pt x="88" y="5077"/>
                  </a:lnTo>
                  <a:lnTo>
                    <a:pt x="132" y="5282"/>
                  </a:lnTo>
                  <a:lnTo>
                    <a:pt x="191" y="5488"/>
                  </a:lnTo>
                  <a:lnTo>
                    <a:pt x="264" y="5678"/>
                  </a:lnTo>
                  <a:lnTo>
                    <a:pt x="338" y="5869"/>
                  </a:lnTo>
                  <a:lnTo>
                    <a:pt x="426" y="6060"/>
                  </a:lnTo>
                  <a:lnTo>
                    <a:pt x="514" y="6250"/>
                  </a:lnTo>
                  <a:lnTo>
                    <a:pt x="616" y="6426"/>
                  </a:lnTo>
                  <a:lnTo>
                    <a:pt x="719" y="6588"/>
                  </a:lnTo>
                  <a:lnTo>
                    <a:pt x="851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47" y="7219"/>
                  </a:lnTo>
                  <a:lnTo>
                    <a:pt x="1394" y="7365"/>
                  </a:lnTo>
                  <a:lnTo>
                    <a:pt x="1541" y="7497"/>
                  </a:lnTo>
                  <a:lnTo>
                    <a:pt x="1702" y="7615"/>
                  </a:lnTo>
                  <a:lnTo>
                    <a:pt x="1863" y="7732"/>
                  </a:lnTo>
                  <a:lnTo>
                    <a:pt x="2040" y="7850"/>
                  </a:lnTo>
                  <a:lnTo>
                    <a:pt x="2216" y="7952"/>
                  </a:lnTo>
                  <a:lnTo>
                    <a:pt x="2392" y="8040"/>
                  </a:lnTo>
                  <a:lnTo>
                    <a:pt x="2582" y="8128"/>
                  </a:lnTo>
                  <a:lnTo>
                    <a:pt x="2773" y="8202"/>
                  </a:lnTo>
                  <a:lnTo>
                    <a:pt x="2979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800" y="8436"/>
                  </a:lnTo>
                  <a:lnTo>
                    <a:pt x="4005" y="8451"/>
                  </a:lnTo>
                  <a:lnTo>
                    <a:pt x="4446" y="8451"/>
                  </a:lnTo>
                  <a:lnTo>
                    <a:pt x="4666" y="8436"/>
                  </a:lnTo>
                  <a:lnTo>
                    <a:pt x="4871" y="8407"/>
                  </a:lnTo>
                  <a:lnTo>
                    <a:pt x="5076" y="8363"/>
                  </a:lnTo>
                  <a:lnTo>
                    <a:pt x="5282" y="8319"/>
                  </a:lnTo>
                  <a:lnTo>
                    <a:pt x="5487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59" y="8040"/>
                  </a:lnTo>
                  <a:lnTo>
                    <a:pt x="6236" y="7952"/>
                  </a:lnTo>
                  <a:lnTo>
                    <a:pt x="6426" y="7850"/>
                  </a:lnTo>
                  <a:lnTo>
                    <a:pt x="6588" y="7732"/>
                  </a:lnTo>
                  <a:lnTo>
                    <a:pt x="6764" y="7615"/>
                  </a:lnTo>
                  <a:lnTo>
                    <a:pt x="6910" y="7497"/>
                  </a:lnTo>
                  <a:lnTo>
                    <a:pt x="7072" y="7365"/>
                  </a:lnTo>
                  <a:lnTo>
                    <a:pt x="7218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15" y="6764"/>
                  </a:lnTo>
                  <a:lnTo>
                    <a:pt x="7732" y="6588"/>
                  </a:lnTo>
                  <a:lnTo>
                    <a:pt x="7835" y="6426"/>
                  </a:lnTo>
                  <a:lnTo>
                    <a:pt x="7937" y="6250"/>
                  </a:lnTo>
                  <a:lnTo>
                    <a:pt x="8040" y="6060"/>
                  </a:lnTo>
                  <a:lnTo>
                    <a:pt x="8128" y="5869"/>
                  </a:lnTo>
                  <a:lnTo>
                    <a:pt x="8201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407" y="4871"/>
                  </a:lnTo>
                  <a:lnTo>
                    <a:pt x="8436" y="4666"/>
                  </a:lnTo>
                  <a:lnTo>
                    <a:pt x="8451" y="4446"/>
                  </a:lnTo>
                  <a:lnTo>
                    <a:pt x="8451" y="4226"/>
                  </a:lnTo>
                  <a:lnTo>
                    <a:pt x="8451" y="4020"/>
                  </a:lnTo>
                  <a:lnTo>
                    <a:pt x="8436" y="3800"/>
                  </a:lnTo>
                  <a:lnTo>
                    <a:pt x="8407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201" y="2773"/>
                  </a:lnTo>
                  <a:lnTo>
                    <a:pt x="8128" y="2583"/>
                  </a:lnTo>
                  <a:lnTo>
                    <a:pt x="8040" y="2407"/>
                  </a:lnTo>
                  <a:lnTo>
                    <a:pt x="7937" y="2216"/>
                  </a:lnTo>
                  <a:lnTo>
                    <a:pt x="7835" y="2040"/>
                  </a:lnTo>
                  <a:lnTo>
                    <a:pt x="7732" y="1864"/>
                  </a:lnTo>
                  <a:lnTo>
                    <a:pt x="7615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18" y="1248"/>
                  </a:lnTo>
                  <a:lnTo>
                    <a:pt x="7072" y="1101"/>
                  </a:lnTo>
                  <a:lnTo>
                    <a:pt x="6910" y="969"/>
                  </a:lnTo>
                  <a:lnTo>
                    <a:pt x="6764" y="851"/>
                  </a:lnTo>
                  <a:lnTo>
                    <a:pt x="6588" y="734"/>
                  </a:lnTo>
                  <a:lnTo>
                    <a:pt x="6426" y="617"/>
                  </a:lnTo>
                  <a:lnTo>
                    <a:pt x="6236" y="514"/>
                  </a:lnTo>
                  <a:lnTo>
                    <a:pt x="6059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87" y="191"/>
                  </a:lnTo>
                  <a:lnTo>
                    <a:pt x="5282" y="147"/>
                  </a:lnTo>
                  <a:lnTo>
                    <a:pt x="5076" y="88"/>
                  </a:lnTo>
                  <a:lnTo>
                    <a:pt x="4871" y="59"/>
                  </a:lnTo>
                  <a:lnTo>
                    <a:pt x="4666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93;p15">
              <a:extLst>
                <a:ext uri="{FF2B5EF4-FFF2-40B4-BE49-F238E27FC236}">
                  <a16:creationId xmlns:a16="http://schemas.microsoft.com/office/drawing/2014/main" id="{C023D422-6D06-3198-0493-3B458DF0C2F1}"/>
                </a:ext>
              </a:extLst>
            </p:cNvPr>
            <p:cNvSpPr/>
            <p:nvPr/>
          </p:nvSpPr>
          <p:spPr>
            <a:xfrm>
              <a:off x="2885290" y="1004083"/>
              <a:ext cx="203717" cy="86218"/>
            </a:xfrm>
            <a:custGeom>
              <a:avLst/>
              <a:gdLst/>
              <a:ahLst/>
              <a:cxnLst/>
              <a:rect l="l" t="t" r="r" b="b"/>
              <a:pathLst>
                <a:path w="35154" h="14878" extrusionOk="0">
                  <a:moveTo>
                    <a:pt x="3478" y="0"/>
                  </a:moveTo>
                  <a:lnTo>
                    <a:pt x="3155" y="15"/>
                  </a:lnTo>
                  <a:lnTo>
                    <a:pt x="2818" y="59"/>
                  </a:lnTo>
                  <a:lnTo>
                    <a:pt x="2495" y="118"/>
                  </a:lnTo>
                  <a:lnTo>
                    <a:pt x="2187" y="221"/>
                  </a:lnTo>
                  <a:lnTo>
                    <a:pt x="1879" y="367"/>
                  </a:lnTo>
                  <a:lnTo>
                    <a:pt x="1718" y="441"/>
                  </a:lnTo>
                  <a:lnTo>
                    <a:pt x="1571" y="529"/>
                  </a:lnTo>
                  <a:lnTo>
                    <a:pt x="1424" y="631"/>
                  </a:lnTo>
                  <a:lnTo>
                    <a:pt x="1292" y="734"/>
                  </a:lnTo>
                  <a:lnTo>
                    <a:pt x="1028" y="954"/>
                  </a:lnTo>
                  <a:lnTo>
                    <a:pt x="808" y="1204"/>
                  </a:lnTo>
                  <a:lnTo>
                    <a:pt x="603" y="1468"/>
                  </a:lnTo>
                  <a:lnTo>
                    <a:pt x="426" y="1746"/>
                  </a:lnTo>
                  <a:lnTo>
                    <a:pt x="294" y="2040"/>
                  </a:lnTo>
                  <a:lnTo>
                    <a:pt x="177" y="2333"/>
                  </a:lnTo>
                  <a:lnTo>
                    <a:pt x="89" y="2656"/>
                  </a:lnTo>
                  <a:lnTo>
                    <a:pt x="30" y="2979"/>
                  </a:lnTo>
                  <a:lnTo>
                    <a:pt x="1" y="3302"/>
                  </a:lnTo>
                  <a:lnTo>
                    <a:pt x="16" y="3624"/>
                  </a:lnTo>
                  <a:lnTo>
                    <a:pt x="60" y="3947"/>
                  </a:lnTo>
                  <a:lnTo>
                    <a:pt x="118" y="4270"/>
                  </a:lnTo>
                  <a:lnTo>
                    <a:pt x="221" y="4593"/>
                  </a:lnTo>
                  <a:lnTo>
                    <a:pt x="368" y="4901"/>
                  </a:lnTo>
                  <a:lnTo>
                    <a:pt x="441" y="5047"/>
                  </a:lnTo>
                  <a:lnTo>
                    <a:pt x="529" y="5194"/>
                  </a:lnTo>
                  <a:lnTo>
                    <a:pt x="647" y="5370"/>
                  </a:lnTo>
                  <a:lnTo>
                    <a:pt x="896" y="5722"/>
                  </a:lnTo>
                  <a:lnTo>
                    <a:pt x="1277" y="6236"/>
                  </a:lnTo>
                  <a:lnTo>
                    <a:pt x="1791" y="6881"/>
                  </a:lnTo>
                  <a:lnTo>
                    <a:pt x="2099" y="7233"/>
                  </a:lnTo>
                  <a:lnTo>
                    <a:pt x="2436" y="7615"/>
                  </a:lnTo>
                  <a:lnTo>
                    <a:pt x="2803" y="8026"/>
                  </a:lnTo>
                  <a:lnTo>
                    <a:pt x="3199" y="8436"/>
                  </a:lnTo>
                  <a:lnTo>
                    <a:pt x="3639" y="8862"/>
                  </a:lnTo>
                  <a:lnTo>
                    <a:pt x="4094" y="9302"/>
                  </a:lnTo>
                  <a:lnTo>
                    <a:pt x="4593" y="9742"/>
                  </a:lnTo>
                  <a:lnTo>
                    <a:pt x="5121" y="10182"/>
                  </a:lnTo>
                  <a:lnTo>
                    <a:pt x="5679" y="10622"/>
                  </a:lnTo>
                  <a:lnTo>
                    <a:pt x="6266" y="11063"/>
                  </a:lnTo>
                  <a:lnTo>
                    <a:pt x="6882" y="11503"/>
                  </a:lnTo>
                  <a:lnTo>
                    <a:pt x="7527" y="11914"/>
                  </a:lnTo>
                  <a:lnTo>
                    <a:pt x="8202" y="12324"/>
                  </a:lnTo>
                  <a:lnTo>
                    <a:pt x="8906" y="12706"/>
                  </a:lnTo>
                  <a:lnTo>
                    <a:pt x="9640" y="13073"/>
                  </a:lnTo>
                  <a:lnTo>
                    <a:pt x="10021" y="13249"/>
                  </a:lnTo>
                  <a:lnTo>
                    <a:pt x="10418" y="13425"/>
                  </a:lnTo>
                  <a:lnTo>
                    <a:pt x="10799" y="13586"/>
                  </a:lnTo>
                  <a:lnTo>
                    <a:pt x="11210" y="13733"/>
                  </a:lnTo>
                  <a:lnTo>
                    <a:pt x="11621" y="13880"/>
                  </a:lnTo>
                  <a:lnTo>
                    <a:pt x="12031" y="14012"/>
                  </a:lnTo>
                  <a:lnTo>
                    <a:pt x="12457" y="14144"/>
                  </a:lnTo>
                  <a:lnTo>
                    <a:pt x="12882" y="14261"/>
                  </a:lnTo>
                  <a:lnTo>
                    <a:pt x="13322" y="14378"/>
                  </a:lnTo>
                  <a:lnTo>
                    <a:pt x="13763" y="14481"/>
                  </a:lnTo>
                  <a:lnTo>
                    <a:pt x="14217" y="14569"/>
                  </a:lnTo>
                  <a:lnTo>
                    <a:pt x="14672" y="14642"/>
                  </a:lnTo>
                  <a:lnTo>
                    <a:pt x="15142" y="14716"/>
                  </a:lnTo>
                  <a:lnTo>
                    <a:pt x="15611" y="14774"/>
                  </a:lnTo>
                  <a:lnTo>
                    <a:pt x="16095" y="14818"/>
                  </a:lnTo>
                  <a:lnTo>
                    <a:pt x="16579" y="14848"/>
                  </a:lnTo>
                  <a:lnTo>
                    <a:pt x="17078" y="14862"/>
                  </a:lnTo>
                  <a:lnTo>
                    <a:pt x="17577" y="14877"/>
                  </a:lnTo>
                  <a:lnTo>
                    <a:pt x="18076" y="14862"/>
                  </a:lnTo>
                  <a:lnTo>
                    <a:pt x="18575" y="14848"/>
                  </a:lnTo>
                  <a:lnTo>
                    <a:pt x="19059" y="14818"/>
                  </a:lnTo>
                  <a:lnTo>
                    <a:pt x="19543" y="14774"/>
                  </a:lnTo>
                  <a:lnTo>
                    <a:pt x="20013" y="14716"/>
                  </a:lnTo>
                  <a:lnTo>
                    <a:pt x="20482" y="14642"/>
                  </a:lnTo>
                  <a:lnTo>
                    <a:pt x="20937" y="14569"/>
                  </a:lnTo>
                  <a:lnTo>
                    <a:pt x="21392" y="14481"/>
                  </a:lnTo>
                  <a:lnTo>
                    <a:pt x="21832" y="14378"/>
                  </a:lnTo>
                  <a:lnTo>
                    <a:pt x="22272" y="14261"/>
                  </a:lnTo>
                  <a:lnTo>
                    <a:pt x="22712" y="14144"/>
                  </a:lnTo>
                  <a:lnTo>
                    <a:pt x="23123" y="14012"/>
                  </a:lnTo>
                  <a:lnTo>
                    <a:pt x="23548" y="13880"/>
                  </a:lnTo>
                  <a:lnTo>
                    <a:pt x="23959" y="13733"/>
                  </a:lnTo>
                  <a:lnTo>
                    <a:pt x="24355" y="13586"/>
                  </a:lnTo>
                  <a:lnTo>
                    <a:pt x="24751" y="13425"/>
                  </a:lnTo>
                  <a:lnTo>
                    <a:pt x="25133" y="13249"/>
                  </a:lnTo>
                  <a:lnTo>
                    <a:pt x="25514" y="13073"/>
                  </a:lnTo>
                  <a:lnTo>
                    <a:pt x="26248" y="12706"/>
                  </a:lnTo>
                  <a:lnTo>
                    <a:pt x="26967" y="12324"/>
                  </a:lnTo>
                  <a:lnTo>
                    <a:pt x="27642" y="11914"/>
                  </a:lnTo>
                  <a:lnTo>
                    <a:pt x="28287" y="11503"/>
                  </a:lnTo>
                  <a:lnTo>
                    <a:pt x="28903" y="11063"/>
                  </a:lnTo>
                  <a:lnTo>
                    <a:pt x="29490" y="10622"/>
                  </a:lnTo>
                  <a:lnTo>
                    <a:pt x="30048" y="10182"/>
                  </a:lnTo>
                  <a:lnTo>
                    <a:pt x="30576" y="9742"/>
                  </a:lnTo>
                  <a:lnTo>
                    <a:pt x="31060" y="9302"/>
                  </a:lnTo>
                  <a:lnTo>
                    <a:pt x="31529" y="8862"/>
                  </a:lnTo>
                  <a:lnTo>
                    <a:pt x="31955" y="8436"/>
                  </a:lnTo>
                  <a:lnTo>
                    <a:pt x="32366" y="8026"/>
                  </a:lnTo>
                  <a:lnTo>
                    <a:pt x="32733" y="7615"/>
                  </a:lnTo>
                  <a:lnTo>
                    <a:pt x="33070" y="7233"/>
                  </a:lnTo>
                  <a:lnTo>
                    <a:pt x="33363" y="6881"/>
                  </a:lnTo>
                  <a:lnTo>
                    <a:pt x="33877" y="6236"/>
                  </a:lnTo>
                  <a:lnTo>
                    <a:pt x="34258" y="5722"/>
                  </a:lnTo>
                  <a:lnTo>
                    <a:pt x="34508" y="5370"/>
                  </a:lnTo>
                  <a:lnTo>
                    <a:pt x="34625" y="5194"/>
                  </a:lnTo>
                  <a:lnTo>
                    <a:pt x="34713" y="5047"/>
                  </a:lnTo>
                  <a:lnTo>
                    <a:pt x="34801" y="4901"/>
                  </a:lnTo>
                  <a:lnTo>
                    <a:pt x="34933" y="4593"/>
                  </a:lnTo>
                  <a:lnTo>
                    <a:pt x="35036" y="4270"/>
                  </a:lnTo>
                  <a:lnTo>
                    <a:pt x="35109" y="3947"/>
                  </a:lnTo>
                  <a:lnTo>
                    <a:pt x="35139" y="3624"/>
                  </a:lnTo>
                  <a:lnTo>
                    <a:pt x="35153" y="3302"/>
                  </a:lnTo>
                  <a:lnTo>
                    <a:pt x="35124" y="2979"/>
                  </a:lnTo>
                  <a:lnTo>
                    <a:pt x="35080" y="2656"/>
                  </a:lnTo>
                  <a:lnTo>
                    <a:pt x="34992" y="2333"/>
                  </a:lnTo>
                  <a:lnTo>
                    <a:pt x="34875" y="2040"/>
                  </a:lnTo>
                  <a:lnTo>
                    <a:pt x="34728" y="1746"/>
                  </a:lnTo>
                  <a:lnTo>
                    <a:pt x="34552" y="1468"/>
                  </a:lnTo>
                  <a:lnTo>
                    <a:pt x="34361" y="1204"/>
                  </a:lnTo>
                  <a:lnTo>
                    <a:pt x="34126" y="954"/>
                  </a:lnTo>
                  <a:lnTo>
                    <a:pt x="33877" y="734"/>
                  </a:lnTo>
                  <a:lnTo>
                    <a:pt x="33730" y="631"/>
                  </a:lnTo>
                  <a:lnTo>
                    <a:pt x="33583" y="529"/>
                  </a:lnTo>
                  <a:lnTo>
                    <a:pt x="33437" y="441"/>
                  </a:lnTo>
                  <a:lnTo>
                    <a:pt x="33290" y="367"/>
                  </a:lnTo>
                  <a:lnTo>
                    <a:pt x="32982" y="221"/>
                  </a:lnTo>
                  <a:lnTo>
                    <a:pt x="32659" y="118"/>
                  </a:lnTo>
                  <a:lnTo>
                    <a:pt x="32336" y="59"/>
                  </a:lnTo>
                  <a:lnTo>
                    <a:pt x="32014" y="15"/>
                  </a:lnTo>
                  <a:lnTo>
                    <a:pt x="31691" y="0"/>
                  </a:lnTo>
                  <a:lnTo>
                    <a:pt x="31353" y="30"/>
                  </a:lnTo>
                  <a:lnTo>
                    <a:pt x="31045" y="89"/>
                  </a:lnTo>
                  <a:lnTo>
                    <a:pt x="30723" y="177"/>
                  </a:lnTo>
                  <a:lnTo>
                    <a:pt x="30429" y="294"/>
                  </a:lnTo>
                  <a:lnTo>
                    <a:pt x="30136" y="426"/>
                  </a:lnTo>
                  <a:lnTo>
                    <a:pt x="29857" y="602"/>
                  </a:lnTo>
                  <a:lnTo>
                    <a:pt x="29593" y="807"/>
                  </a:lnTo>
                  <a:lnTo>
                    <a:pt x="29343" y="1027"/>
                  </a:lnTo>
                  <a:lnTo>
                    <a:pt x="29123" y="1292"/>
                  </a:lnTo>
                  <a:lnTo>
                    <a:pt x="29021" y="1424"/>
                  </a:lnTo>
                  <a:lnTo>
                    <a:pt x="28918" y="1570"/>
                  </a:lnTo>
                  <a:lnTo>
                    <a:pt x="28713" y="1878"/>
                  </a:lnTo>
                  <a:lnTo>
                    <a:pt x="28463" y="2201"/>
                  </a:lnTo>
                  <a:lnTo>
                    <a:pt x="28126" y="2627"/>
                  </a:lnTo>
                  <a:lnTo>
                    <a:pt x="27700" y="3125"/>
                  </a:lnTo>
                  <a:lnTo>
                    <a:pt x="27187" y="3668"/>
                  </a:lnTo>
                  <a:lnTo>
                    <a:pt x="26893" y="3962"/>
                  </a:lnTo>
                  <a:lnTo>
                    <a:pt x="26585" y="4255"/>
                  </a:lnTo>
                  <a:lnTo>
                    <a:pt x="26248" y="4563"/>
                  </a:lnTo>
                  <a:lnTo>
                    <a:pt x="25896" y="4871"/>
                  </a:lnTo>
                  <a:lnTo>
                    <a:pt x="25529" y="5179"/>
                  </a:lnTo>
                  <a:lnTo>
                    <a:pt x="25133" y="5473"/>
                  </a:lnTo>
                  <a:lnTo>
                    <a:pt x="24707" y="5766"/>
                  </a:lnTo>
                  <a:lnTo>
                    <a:pt x="24282" y="6060"/>
                  </a:lnTo>
                  <a:lnTo>
                    <a:pt x="23827" y="6338"/>
                  </a:lnTo>
                  <a:lnTo>
                    <a:pt x="23343" y="6617"/>
                  </a:lnTo>
                  <a:lnTo>
                    <a:pt x="22859" y="6867"/>
                  </a:lnTo>
                  <a:lnTo>
                    <a:pt x="22345" y="7101"/>
                  </a:lnTo>
                  <a:lnTo>
                    <a:pt x="21802" y="7321"/>
                  </a:lnTo>
                  <a:lnTo>
                    <a:pt x="21260" y="7512"/>
                  </a:lnTo>
                  <a:lnTo>
                    <a:pt x="20687" y="7688"/>
                  </a:lnTo>
                  <a:lnTo>
                    <a:pt x="20101" y="7835"/>
                  </a:lnTo>
                  <a:lnTo>
                    <a:pt x="19499" y="7952"/>
                  </a:lnTo>
                  <a:lnTo>
                    <a:pt x="18883" y="8040"/>
                  </a:lnTo>
                  <a:lnTo>
                    <a:pt x="18560" y="8070"/>
                  </a:lnTo>
                  <a:lnTo>
                    <a:pt x="18237" y="8099"/>
                  </a:lnTo>
                  <a:lnTo>
                    <a:pt x="17915" y="8114"/>
                  </a:lnTo>
                  <a:lnTo>
                    <a:pt x="17254" y="8114"/>
                  </a:lnTo>
                  <a:lnTo>
                    <a:pt x="16917" y="8099"/>
                  </a:lnTo>
                  <a:lnTo>
                    <a:pt x="16609" y="8070"/>
                  </a:lnTo>
                  <a:lnTo>
                    <a:pt x="16286" y="8040"/>
                  </a:lnTo>
                  <a:lnTo>
                    <a:pt x="15655" y="7952"/>
                  </a:lnTo>
                  <a:lnTo>
                    <a:pt x="15054" y="7835"/>
                  </a:lnTo>
                  <a:lnTo>
                    <a:pt x="14467" y="7688"/>
                  </a:lnTo>
                  <a:lnTo>
                    <a:pt x="13909" y="7512"/>
                  </a:lnTo>
                  <a:lnTo>
                    <a:pt x="13352" y="7321"/>
                  </a:lnTo>
                  <a:lnTo>
                    <a:pt x="12824" y="7101"/>
                  </a:lnTo>
                  <a:lnTo>
                    <a:pt x="12310" y="6867"/>
                  </a:lnTo>
                  <a:lnTo>
                    <a:pt x="11811" y="6617"/>
                  </a:lnTo>
                  <a:lnTo>
                    <a:pt x="11342" y="6338"/>
                  </a:lnTo>
                  <a:lnTo>
                    <a:pt x="10887" y="6060"/>
                  </a:lnTo>
                  <a:lnTo>
                    <a:pt x="10447" y="5766"/>
                  </a:lnTo>
                  <a:lnTo>
                    <a:pt x="10036" y="5473"/>
                  </a:lnTo>
                  <a:lnTo>
                    <a:pt x="9640" y="5179"/>
                  </a:lnTo>
                  <a:lnTo>
                    <a:pt x="9259" y="4871"/>
                  </a:lnTo>
                  <a:lnTo>
                    <a:pt x="8906" y="4563"/>
                  </a:lnTo>
                  <a:lnTo>
                    <a:pt x="8584" y="4255"/>
                  </a:lnTo>
                  <a:lnTo>
                    <a:pt x="8261" y="3962"/>
                  </a:lnTo>
                  <a:lnTo>
                    <a:pt x="7967" y="3668"/>
                  </a:lnTo>
                  <a:lnTo>
                    <a:pt x="7454" y="3125"/>
                  </a:lnTo>
                  <a:lnTo>
                    <a:pt x="7029" y="2627"/>
                  </a:lnTo>
                  <a:lnTo>
                    <a:pt x="6691" y="2201"/>
                  </a:lnTo>
                  <a:lnTo>
                    <a:pt x="6442" y="1878"/>
                  </a:lnTo>
                  <a:lnTo>
                    <a:pt x="6236" y="1570"/>
                  </a:lnTo>
                  <a:lnTo>
                    <a:pt x="6148" y="1424"/>
                  </a:lnTo>
                  <a:lnTo>
                    <a:pt x="6031" y="1292"/>
                  </a:lnTo>
                  <a:lnTo>
                    <a:pt x="5811" y="1027"/>
                  </a:lnTo>
                  <a:lnTo>
                    <a:pt x="5576" y="807"/>
                  </a:lnTo>
                  <a:lnTo>
                    <a:pt x="5312" y="602"/>
                  </a:lnTo>
                  <a:lnTo>
                    <a:pt x="5033" y="426"/>
                  </a:lnTo>
                  <a:lnTo>
                    <a:pt x="4740" y="294"/>
                  </a:lnTo>
                  <a:lnTo>
                    <a:pt x="4432" y="177"/>
                  </a:lnTo>
                  <a:lnTo>
                    <a:pt x="4124" y="89"/>
                  </a:lnTo>
                  <a:lnTo>
                    <a:pt x="3801" y="30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94;p15">
              <a:extLst>
                <a:ext uri="{FF2B5EF4-FFF2-40B4-BE49-F238E27FC236}">
                  <a16:creationId xmlns:a16="http://schemas.microsoft.com/office/drawing/2014/main" id="{7DD13DA9-E665-05EA-3BED-48423D1124B0}"/>
                </a:ext>
              </a:extLst>
            </p:cNvPr>
            <p:cNvSpPr/>
            <p:nvPr/>
          </p:nvSpPr>
          <p:spPr>
            <a:xfrm>
              <a:off x="3048872" y="874768"/>
              <a:ext cx="48979" cy="48979"/>
            </a:xfrm>
            <a:custGeom>
              <a:avLst/>
              <a:gdLst/>
              <a:ahLst/>
              <a:cxnLst/>
              <a:rect l="l" t="t" r="r" b="b"/>
              <a:pathLst>
                <a:path w="8452" h="8452" extrusionOk="0">
                  <a:moveTo>
                    <a:pt x="4226" y="0"/>
                  </a:moveTo>
                  <a:lnTo>
                    <a:pt x="4006" y="15"/>
                  </a:lnTo>
                  <a:lnTo>
                    <a:pt x="3786" y="30"/>
                  </a:lnTo>
                  <a:lnTo>
                    <a:pt x="3580" y="59"/>
                  </a:lnTo>
                  <a:lnTo>
                    <a:pt x="3375" y="88"/>
                  </a:lnTo>
                  <a:lnTo>
                    <a:pt x="3169" y="147"/>
                  </a:lnTo>
                  <a:lnTo>
                    <a:pt x="2964" y="191"/>
                  </a:lnTo>
                  <a:lnTo>
                    <a:pt x="2773" y="265"/>
                  </a:lnTo>
                  <a:lnTo>
                    <a:pt x="2583" y="338"/>
                  </a:lnTo>
                  <a:lnTo>
                    <a:pt x="2392" y="426"/>
                  </a:lnTo>
                  <a:lnTo>
                    <a:pt x="2201" y="514"/>
                  </a:lnTo>
                  <a:lnTo>
                    <a:pt x="2025" y="617"/>
                  </a:lnTo>
                  <a:lnTo>
                    <a:pt x="1864" y="734"/>
                  </a:lnTo>
                  <a:lnTo>
                    <a:pt x="1688" y="851"/>
                  </a:lnTo>
                  <a:lnTo>
                    <a:pt x="1541" y="969"/>
                  </a:lnTo>
                  <a:lnTo>
                    <a:pt x="1380" y="1101"/>
                  </a:lnTo>
                  <a:lnTo>
                    <a:pt x="1233" y="1248"/>
                  </a:lnTo>
                  <a:lnTo>
                    <a:pt x="1101" y="1394"/>
                  </a:lnTo>
                  <a:lnTo>
                    <a:pt x="969" y="1541"/>
                  </a:lnTo>
                  <a:lnTo>
                    <a:pt x="837" y="1702"/>
                  </a:lnTo>
                  <a:lnTo>
                    <a:pt x="719" y="1864"/>
                  </a:lnTo>
                  <a:lnTo>
                    <a:pt x="602" y="2040"/>
                  </a:lnTo>
                  <a:lnTo>
                    <a:pt x="514" y="2216"/>
                  </a:lnTo>
                  <a:lnTo>
                    <a:pt x="411" y="2407"/>
                  </a:lnTo>
                  <a:lnTo>
                    <a:pt x="323" y="2583"/>
                  </a:lnTo>
                  <a:lnTo>
                    <a:pt x="250" y="2773"/>
                  </a:lnTo>
                  <a:lnTo>
                    <a:pt x="191" y="2979"/>
                  </a:lnTo>
                  <a:lnTo>
                    <a:pt x="133" y="3169"/>
                  </a:lnTo>
                  <a:lnTo>
                    <a:pt x="88" y="3375"/>
                  </a:lnTo>
                  <a:lnTo>
                    <a:pt x="44" y="3595"/>
                  </a:lnTo>
                  <a:lnTo>
                    <a:pt x="15" y="3800"/>
                  </a:lnTo>
                  <a:lnTo>
                    <a:pt x="0" y="4020"/>
                  </a:lnTo>
                  <a:lnTo>
                    <a:pt x="0" y="4226"/>
                  </a:lnTo>
                  <a:lnTo>
                    <a:pt x="0" y="4446"/>
                  </a:lnTo>
                  <a:lnTo>
                    <a:pt x="15" y="4666"/>
                  </a:lnTo>
                  <a:lnTo>
                    <a:pt x="44" y="4871"/>
                  </a:lnTo>
                  <a:lnTo>
                    <a:pt x="88" y="5077"/>
                  </a:lnTo>
                  <a:lnTo>
                    <a:pt x="133" y="5282"/>
                  </a:lnTo>
                  <a:lnTo>
                    <a:pt x="191" y="5488"/>
                  </a:lnTo>
                  <a:lnTo>
                    <a:pt x="250" y="5678"/>
                  </a:lnTo>
                  <a:lnTo>
                    <a:pt x="323" y="5869"/>
                  </a:lnTo>
                  <a:lnTo>
                    <a:pt x="411" y="6060"/>
                  </a:lnTo>
                  <a:lnTo>
                    <a:pt x="514" y="6250"/>
                  </a:lnTo>
                  <a:lnTo>
                    <a:pt x="602" y="6426"/>
                  </a:lnTo>
                  <a:lnTo>
                    <a:pt x="719" y="6588"/>
                  </a:lnTo>
                  <a:lnTo>
                    <a:pt x="837" y="6764"/>
                  </a:lnTo>
                  <a:lnTo>
                    <a:pt x="969" y="6925"/>
                  </a:lnTo>
                  <a:lnTo>
                    <a:pt x="1101" y="7072"/>
                  </a:lnTo>
                  <a:lnTo>
                    <a:pt x="1233" y="7219"/>
                  </a:lnTo>
                  <a:lnTo>
                    <a:pt x="1380" y="7365"/>
                  </a:lnTo>
                  <a:lnTo>
                    <a:pt x="1541" y="7497"/>
                  </a:lnTo>
                  <a:lnTo>
                    <a:pt x="1688" y="7615"/>
                  </a:lnTo>
                  <a:lnTo>
                    <a:pt x="1864" y="7732"/>
                  </a:lnTo>
                  <a:lnTo>
                    <a:pt x="2025" y="7850"/>
                  </a:lnTo>
                  <a:lnTo>
                    <a:pt x="2201" y="7952"/>
                  </a:lnTo>
                  <a:lnTo>
                    <a:pt x="2392" y="8040"/>
                  </a:lnTo>
                  <a:lnTo>
                    <a:pt x="2583" y="8128"/>
                  </a:lnTo>
                  <a:lnTo>
                    <a:pt x="2773" y="8202"/>
                  </a:lnTo>
                  <a:lnTo>
                    <a:pt x="2964" y="8260"/>
                  </a:lnTo>
                  <a:lnTo>
                    <a:pt x="3169" y="8319"/>
                  </a:lnTo>
                  <a:lnTo>
                    <a:pt x="3375" y="8363"/>
                  </a:lnTo>
                  <a:lnTo>
                    <a:pt x="3580" y="8407"/>
                  </a:lnTo>
                  <a:lnTo>
                    <a:pt x="3786" y="8436"/>
                  </a:lnTo>
                  <a:lnTo>
                    <a:pt x="4006" y="8451"/>
                  </a:lnTo>
                  <a:lnTo>
                    <a:pt x="4446" y="8451"/>
                  </a:lnTo>
                  <a:lnTo>
                    <a:pt x="4651" y="8436"/>
                  </a:lnTo>
                  <a:lnTo>
                    <a:pt x="4871" y="8407"/>
                  </a:lnTo>
                  <a:lnTo>
                    <a:pt x="5077" y="8363"/>
                  </a:lnTo>
                  <a:lnTo>
                    <a:pt x="5282" y="8319"/>
                  </a:lnTo>
                  <a:lnTo>
                    <a:pt x="5473" y="8260"/>
                  </a:lnTo>
                  <a:lnTo>
                    <a:pt x="5678" y="8202"/>
                  </a:lnTo>
                  <a:lnTo>
                    <a:pt x="5869" y="8128"/>
                  </a:lnTo>
                  <a:lnTo>
                    <a:pt x="6060" y="8040"/>
                  </a:lnTo>
                  <a:lnTo>
                    <a:pt x="6236" y="7952"/>
                  </a:lnTo>
                  <a:lnTo>
                    <a:pt x="6412" y="7850"/>
                  </a:lnTo>
                  <a:lnTo>
                    <a:pt x="6588" y="7732"/>
                  </a:lnTo>
                  <a:lnTo>
                    <a:pt x="6749" y="7615"/>
                  </a:lnTo>
                  <a:lnTo>
                    <a:pt x="6911" y="7497"/>
                  </a:lnTo>
                  <a:lnTo>
                    <a:pt x="7057" y="7365"/>
                  </a:lnTo>
                  <a:lnTo>
                    <a:pt x="7204" y="7219"/>
                  </a:lnTo>
                  <a:lnTo>
                    <a:pt x="7351" y="7072"/>
                  </a:lnTo>
                  <a:lnTo>
                    <a:pt x="7483" y="6925"/>
                  </a:lnTo>
                  <a:lnTo>
                    <a:pt x="7600" y="6764"/>
                  </a:lnTo>
                  <a:lnTo>
                    <a:pt x="7718" y="6588"/>
                  </a:lnTo>
                  <a:lnTo>
                    <a:pt x="7835" y="6426"/>
                  </a:lnTo>
                  <a:lnTo>
                    <a:pt x="7938" y="6250"/>
                  </a:lnTo>
                  <a:lnTo>
                    <a:pt x="8026" y="6060"/>
                  </a:lnTo>
                  <a:lnTo>
                    <a:pt x="8114" y="5869"/>
                  </a:lnTo>
                  <a:lnTo>
                    <a:pt x="8187" y="5678"/>
                  </a:lnTo>
                  <a:lnTo>
                    <a:pt x="8260" y="5488"/>
                  </a:lnTo>
                  <a:lnTo>
                    <a:pt x="8319" y="5282"/>
                  </a:lnTo>
                  <a:lnTo>
                    <a:pt x="8363" y="5077"/>
                  </a:lnTo>
                  <a:lnTo>
                    <a:pt x="8392" y="4871"/>
                  </a:lnTo>
                  <a:lnTo>
                    <a:pt x="8422" y="4666"/>
                  </a:lnTo>
                  <a:lnTo>
                    <a:pt x="8436" y="4446"/>
                  </a:lnTo>
                  <a:lnTo>
                    <a:pt x="8451" y="4226"/>
                  </a:lnTo>
                  <a:lnTo>
                    <a:pt x="8436" y="4020"/>
                  </a:lnTo>
                  <a:lnTo>
                    <a:pt x="8422" y="3800"/>
                  </a:lnTo>
                  <a:lnTo>
                    <a:pt x="8392" y="3595"/>
                  </a:lnTo>
                  <a:lnTo>
                    <a:pt x="8363" y="3375"/>
                  </a:lnTo>
                  <a:lnTo>
                    <a:pt x="8319" y="3169"/>
                  </a:lnTo>
                  <a:lnTo>
                    <a:pt x="8260" y="2979"/>
                  </a:lnTo>
                  <a:lnTo>
                    <a:pt x="8187" y="2773"/>
                  </a:lnTo>
                  <a:lnTo>
                    <a:pt x="8114" y="2583"/>
                  </a:lnTo>
                  <a:lnTo>
                    <a:pt x="8026" y="2407"/>
                  </a:lnTo>
                  <a:lnTo>
                    <a:pt x="7938" y="2216"/>
                  </a:lnTo>
                  <a:lnTo>
                    <a:pt x="7835" y="2040"/>
                  </a:lnTo>
                  <a:lnTo>
                    <a:pt x="7718" y="1864"/>
                  </a:lnTo>
                  <a:lnTo>
                    <a:pt x="7600" y="1702"/>
                  </a:lnTo>
                  <a:lnTo>
                    <a:pt x="7483" y="1541"/>
                  </a:lnTo>
                  <a:lnTo>
                    <a:pt x="7351" y="1394"/>
                  </a:lnTo>
                  <a:lnTo>
                    <a:pt x="7204" y="1248"/>
                  </a:lnTo>
                  <a:lnTo>
                    <a:pt x="7057" y="1101"/>
                  </a:lnTo>
                  <a:lnTo>
                    <a:pt x="6911" y="969"/>
                  </a:lnTo>
                  <a:lnTo>
                    <a:pt x="6749" y="851"/>
                  </a:lnTo>
                  <a:lnTo>
                    <a:pt x="6588" y="734"/>
                  </a:lnTo>
                  <a:lnTo>
                    <a:pt x="6412" y="617"/>
                  </a:lnTo>
                  <a:lnTo>
                    <a:pt x="6236" y="514"/>
                  </a:lnTo>
                  <a:lnTo>
                    <a:pt x="6060" y="426"/>
                  </a:lnTo>
                  <a:lnTo>
                    <a:pt x="5869" y="338"/>
                  </a:lnTo>
                  <a:lnTo>
                    <a:pt x="5678" y="265"/>
                  </a:lnTo>
                  <a:lnTo>
                    <a:pt x="5473" y="191"/>
                  </a:lnTo>
                  <a:lnTo>
                    <a:pt x="5282" y="147"/>
                  </a:lnTo>
                  <a:lnTo>
                    <a:pt x="5077" y="88"/>
                  </a:lnTo>
                  <a:lnTo>
                    <a:pt x="4871" y="59"/>
                  </a:lnTo>
                  <a:lnTo>
                    <a:pt x="4651" y="30"/>
                  </a:lnTo>
                  <a:lnTo>
                    <a:pt x="4446" y="15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12858;p77">
            <a:extLst>
              <a:ext uri="{FF2B5EF4-FFF2-40B4-BE49-F238E27FC236}">
                <a16:creationId xmlns:a16="http://schemas.microsoft.com/office/drawing/2014/main" id="{EFEE45CA-A3CD-3B61-967B-8DC1C3A66D03}"/>
              </a:ext>
            </a:extLst>
          </p:cNvPr>
          <p:cNvGrpSpPr/>
          <p:nvPr/>
        </p:nvGrpSpPr>
        <p:grpSpPr>
          <a:xfrm rot="19185132">
            <a:off x="45923" y="552442"/>
            <a:ext cx="1051816" cy="751443"/>
            <a:chOff x="7964753" y="2470823"/>
            <a:chExt cx="362068" cy="258670"/>
          </a:xfrm>
        </p:grpSpPr>
        <p:sp>
          <p:nvSpPr>
            <p:cNvPr id="847" name="Google Shape;12859;p77">
              <a:extLst>
                <a:ext uri="{FF2B5EF4-FFF2-40B4-BE49-F238E27FC236}">
                  <a16:creationId xmlns:a16="http://schemas.microsoft.com/office/drawing/2014/main" id="{C848D927-5BB8-633C-9313-6DC11AB48087}"/>
                </a:ext>
              </a:extLst>
            </p:cNvPr>
            <p:cNvSpPr/>
            <p:nvPr/>
          </p:nvSpPr>
          <p:spPr>
            <a:xfrm>
              <a:off x="8196898" y="2562358"/>
              <a:ext cx="33363" cy="49012"/>
            </a:xfrm>
            <a:custGeom>
              <a:avLst/>
              <a:gdLst/>
              <a:ahLst/>
              <a:cxnLst/>
              <a:rect l="l" t="t" r="r" b="b"/>
              <a:pathLst>
                <a:path w="1049" h="1541" extrusionOk="0">
                  <a:moveTo>
                    <a:pt x="864" y="1"/>
                  </a:moveTo>
                  <a:cubicBezTo>
                    <a:pt x="823" y="1"/>
                    <a:pt x="783" y="19"/>
                    <a:pt x="751" y="52"/>
                  </a:cubicBezTo>
                  <a:lnTo>
                    <a:pt x="108" y="814"/>
                  </a:lnTo>
                  <a:cubicBezTo>
                    <a:pt x="36" y="897"/>
                    <a:pt x="0" y="1016"/>
                    <a:pt x="36" y="1135"/>
                  </a:cubicBezTo>
                  <a:cubicBezTo>
                    <a:pt x="60" y="1254"/>
                    <a:pt x="155" y="1350"/>
                    <a:pt x="274" y="1373"/>
                  </a:cubicBezTo>
                  <a:lnTo>
                    <a:pt x="691" y="1528"/>
                  </a:lnTo>
                  <a:cubicBezTo>
                    <a:pt x="703" y="1528"/>
                    <a:pt x="715" y="1540"/>
                    <a:pt x="751" y="1540"/>
                  </a:cubicBezTo>
                  <a:cubicBezTo>
                    <a:pt x="822" y="1540"/>
                    <a:pt x="882" y="1492"/>
                    <a:pt x="893" y="1433"/>
                  </a:cubicBezTo>
                  <a:cubicBezTo>
                    <a:pt x="929" y="1350"/>
                    <a:pt x="882" y="1254"/>
                    <a:pt x="786" y="1231"/>
                  </a:cubicBezTo>
                  <a:lnTo>
                    <a:pt x="370" y="1076"/>
                  </a:lnTo>
                  <a:cubicBezTo>
                    <a:pt x="358" y="1076"/>
                    <a:pt x="358" y="1064"/>
                    <a:pt x="346" y="1052"/>
                  </a:cubicBezTo>
                  <a:lnTo>
                    <a:pt x="346" y="1016"/>
                  </a:lnTo>
                  <a:lnTo>
                    <a:pt x="989" y="254"/>
                  </a:lnTo>
                  <a:cubicBezTo>
                    <a:pt x="1048" y="183"/>
                    <a:pt x="1024" y="99"/>
                    <a:pt x="965" y="40"/>
                  </a:cubicBezTo>
                  <a:cubicBezTo>
                    <a:pt x="933" y="13"/>
                    <a:pt x="898" y="1"/>
                    <a:pt x="8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2860;p77">
              <a:extLst>
                <a:ext uri="{FF2B5EF4-FFF2-40B4-BE49-F238E27FC236}">
                  <a16:creationId xmlns:a16="http://schemas.microsoft.com/office/drawing/2014/main" id="{4C1586B2-EC79-B75C-F34B-FF321327BEFB}"/>
                </a:ext>
              </a:extLst>
            </p:cNvPr>
            <p:cNvSpPr/>
            <p:nvPr/>
          </p:nvSpPr>
          <p:spPr>
            <a:xfrm>
              <a:off x="8162421" y="2529471"/>
              <a:ext cx="51174" cy="21309"/>
            </a:xfrm>
            <a:custGeom>
              <a:avLst/>
              <a:gdLst/>
              <a:ahLst/>
              <a:cxnLst/>
              <a:rect l="l" t="t" r="r" b="b"/>
              <a:pathLst>
                <a:path w="1609" h="670" extrusionOk="0">
                  <a:moveTo>
                    <a:pt x="786" y="1"/>
                  </a:moveTo>
                  <a:cubicBezTo>
                    <a:pt x="759" y="1"/>
                    <a:pt x="732" y="1"/>
                    <a:pt x="703" y="2"/>
                  </a:cubicBezTo>
                  <a:cubicBezTo>
                    <a:pt x="406" y="14"/>
                    <a:pt x="144" y="86"/>
                    <a:pt x="132" y="86"/>
                  </a:cubicBezTo>
                  <a:cubicBezTo>
                    <a:pt x="49" y="121"/>
                    <a:pt x="1" y="205"/>
                    <a:pt x="25" y="300"/>
                  </a:cubicBezTo>
                  <a:cubicBezTo>
                    <a:pt x="52" y="364"/>
                    <a:pt x="108" y="407"/>
                    <a:pt x="176" y="407"/>
                  </a:cubicBezTo>
                  <a:cubicBezTo>
                    <a:pt x="196" y="407"/>
                    <a:pt x="217" y="403"/>
                    <a:pt x="239" y="395"/>
                  </a:cubicBezTo>
                  <a:cubicBezTo>
                    <a:pt x="239" y="395"/>
                    <a:pt x="477" y="324"/>
                    <a:pt x="727" y="324"/>
                  </a:cubicBezTo>
                  <a:cubicBezTo>
                    <a:pt x="754" y="322"/>
                    <a:pt x="782" y="321"/>
                    <a:pt x="811" y="321"/>
                  </a:cubicBezTo>
                  <a:cubicBezTo>
                    <a:pt x="980" y="321"/>
                    <a:pt x="1159" y="356"/>
                    <a:pt x="1251" y="479"/>
                  </a:cubicBezTo>
                  <a:cubicBezTo>
                    <a:pt x="1251" y="502"/>
                    <a:pt x="1251" y="550"/>
                    <a:pt x="1263" y="574"/>
                  </a:cubicBezTo>
                  <a:cubicBezTo>
                    <a:pt x="1299" y="633"/>
                    <a:pt x="1358" y="669"/>
                    <a:pt x="1418" y="669"/>
                  </a:cubicBezTo>
                  <a:cubicBezTo>
                    <a:pt x="1442" y="669"/>
                    <a:pt x="1454" y="669"/>
                    <a:pt x="1489" y="657"/>
                  </a:cubicBezTo>
                  <a:cubicBezTo>
                    <a:pt x="1573" y="574"/>
                    <a:pt x="1608" y="455"/>
                    <a:pt x="1561" y="371"/>
                  </a:cubicBezTo>
                  <a:cubicBezTo>
                    <a:pt x="1482" y="202"/>
                    <a:pt x="1274" y="1"/>
                    <a:pt x="7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2861;p77">
              <a:extLst>
                <a:ext uri="{FF2B5EF4-FFF2-40B4-BE49-F238E27FC236}">
                  <a16:creationId xmlns:a16="http://schemas.microsoft.com/office/drawing/2014/main" id="{EBCB5732-2346-9375-BDFE-A704FDE7061F}"/>
                </a:ext>
              </a:extLst>
            </p:cNvPr>
            <p:cNvSpPr/>
            <p:nvPr/>
          </p:nvSpPr>
          <p:spPr>
            <a:xfrm>
              <a:off x="8241966" y="2551258"/>
              <a:ext cx="47739" cy="30565"/>
            </a:xfrm>
            <a:custGeom>
              <a:avLst/>
              <a:gdLst/>
              <a:ahLst/>
              <a:cxnLst/>
              <a:rect l="l" t="t" r="r" b="b"/>
              <a:pathLst>
                <a:path w="1501" h="961" extrusionOk="0">
                  <a:moveTo>
                    <a:pt x="410" y="0"/>
                  </a:moveTo>
                  <a:cubicBezTo>
                    <a:pt x="307" y="0"/>
                    <a:pt x="219" y="25"/>
                    <a:pt x="143" y="56"/>
                  </a:cubicBezTo>
                  <a:cubicBezTo>
                    <a:pt x="48" y="103"/>
                    <a:pt x="0" y="222"/>
                    <a:pt x="48" y="329"/>
                  </a:cubicBezTo>
                  <a:cubicBezTo>
                    <a:pt x="74" y="381"/>
                    <a:pt x="130" y="420"/>
                    <a:pt x="187" y="420"/>
                  </a:cubicBezTo>
                  <a:cubicBezTo>
                    <a:pt x="209" y="420"/>
                    <a:pt x="230" y="414"/>
                    <a:pt x="250" y="401"/>
                  </a:cubicBezTo>
                  <a:cubicBezTo>
                    <a:pt x="286" y="377"/>
                    <a:pt x="310" y="353"/>
                    <a:pt x="322" y="329"/>
                  </a:cubicBezTo>
                  <a:cubicBezTo>
                    <a:pt x="346" y="323"/>
                    <a:pt x="371" y="319"/>
                    <a:pt x="396" y="319"/>
                  </a:cubicBezTo>
                  <a:cubicBezTo>
                    <a:pt x="685" y="319"/>
                    <a:pt x="1046" y="725"/>
                    <a:pt x="1155" y="889"/>
                  </a:cubicBezTo>
                  <a:cubicBezTo>
                    <a:pt x="1191" y="937"/>
                    <a:pt x="1239" y="960"/>
                    <a:pt x="1298" y="960"/>
                  </a:cubicBezTo>
                  <a:cubicBezTo>
                    <a:pt x="1322" y="960"/>
                    <a:pt x="1358" y="949"/>
                    <a:pt x="1381" y="937"/>
                  </a:cubicBezTo>
                  <a:cubicBezTo>
                    <a:pt x="1489" y="877"/>
                    <a:pt x="1500" y="770"/>
                    <a:pt x="1441" y="710"/>
                  </a:cubicBezTo>
                  <a:cubicBezTo>
                    <a:pt x="1441" y="698"/>
                    <a:pt x="1274" y="484"/>
                    <a:pt x="1060" y="294"/>
                  </a:cubicBezTo>
                  <a:cubicBezTo>
                    <a:pt x="798" y="69"/>
                    <a:pt x="584" y="0"/>
                    <a:pt x="4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2862;p77">
              <a:extLst>
                <a:ext uri="{FF2B5EF4-FFF2-40B4-BE49-F238E27FC236}">
                  <a16:creationId xmlns:a16="http://schemas.microsoft.com/office/drawing/2014/main" id="{79282370-9533-1BEE-4F17-443BADBF5F31}"/>
                </a:ext>
              </a:extLst>
            </p:cNvPr>
            <p:cNvSpPr/>
            <p:nvPr/>
          </p:nvSpPr>
          <p:spPr>
            <a:xfrm>
              <a:off x="8060582" y="2586720"/>
              <a:ext cx="33713" cy="48884"/>
            </a:xfrm>
            <a:custGeom>
              <a:avLst/>
              <a:gdLst/>
              <a:ahLst/>
              <a:cxnLst/>
              <a:rect l="l" t="t" r="r" b="b"/>
              <a:pathLst>
                <a:path w="1060" h="1537" extrusionOk="0">
                  <a:moveTo>
                    <a:pt x="274" y="0"/>
                  </a:moveTo>
                  <a:cubicBezTo>
                    <a:pt x="179" y="0"/>
                    <a:pt x="107" y="60"/>
                    <a:pt x="95" y="143"/>
                  </a:cubicBezTo>
                  <a:lnTo>
                    <a:pt x="12" y="1143"/>
                  </a:lnTo>
                  <a:cubicBezTo>
                    <a:pt x="0" y="1262"/>
                    <a:pt x="60" y="1381"/>
                    <a:pt x="155" y="1453"/>
                  </a:cubicBezTo>
                  <a:cubicBezTo>
                    <a:pt x="215" y="1500"/>
                    <a:pt x="298" y="1536"/>
                    <a:pt x="369" y="1536"/>
                  </a:cubicBezTo>
                  <a:cubicBezTo>
                    <a:pt x="405" y="1536"/>
                    <a:pt x="453" y="1536"/>
                    <a:pt x="476" y="1512"/>
                  </a:cubicBezTo>
                  <a:lnTo>
                    <a:pt x="905" y="1381"/>
                  </a:lnTo>
                  <a:cubicBezTo>
                    <a:pt x="1012" y="1358"/>
                    <a:pt x="1060" y="1262"/>
                    <a:pt x="1024" y="1179"/>
                  </a:cubicBezTo>
                  <a:cubicBezTo>
                    <a:pt x="1006" y="1105"/>
                    <a:pt x="944" y="1060"/>
                    <a:pt x="879" y="1060"/>
                  </a:cubicBezTo>
                  <a:cubicBezTo>
                    <a:pt x="860" y="1060"/>
                    <a:pt x="840" y="1064"/>
                    <a:pt x="822" y="1072"/>
                  </a:cubicBezTo>
                  <a:lnTo>
                    <a:pt x="393" y="1203"/>
                  </a:lnTo>
                  <a:lnTo>
                    <a:pt x="357" y="1203"/>
                  </a:lnTo>
                  <a:cubicBezTo>
                    <a:pt x="357" y="1203"/>
                    <a:pt x="345" y="1191"/>
                    <a:pt x="345" y="1179"/>
                  </a:cubicBezTo>
                  <a:lnTo>
                    <a:pt x="417" y="179"/>
                  </a:lnTo>
                  <a:cubicBezTo>
                    <a:pt x="417" y="84"/>
                    <a:pt x="357" y="12"/>
                    <a:pt x="2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2863;p77">
              <a:extLst>
                <a:ext uri="{FF2B5EF4-FFF2-40B4-BE49-F238E27FC236}">
                  <a16:creationId xmlns:a16="http://schemas.microsoft.com/office/drawing/2014/main" id="{FE54498F-8B33-669C-D7DC-20D36F75A8BF}"/>
                </a:ext>
              </a:extLst>
            </p:cNvPr>
            <p:cNvSpPr/>
            <p:nvPr/>
          </p:nvSpPr>
          <p:spPr>
            <a:xfrm>
              <a:off x="7999612" y="2581568"/>
              <a:ext cx="49266" cy="22582"/>
            </a:xfrm>
            <a:custGeom>
              <a:avLst/>
              <a:gdLst/>
              <a:ahLst/>
              <a:cxnLst/>
              <a:rect l="l" t="t" r="r" b="b"/>
              <a:pathLst>
                <a:path w="1549" h="710" extrusionOk="0">
                  <a:moveTo>
                    <a:pt x="1126" y="1"/>
                  </a:moveTo>
                  <a:cubicBezTo>
                    <a:pt x="602" y="1"/>
                    <a:pt x="114" y="370"/>
                    <a:pt x="84" y="400"/>
                  </a:cubicBezTo>
                  <a:cubicBezTo>
                    <a:pt x="12" y="460"/>
                    <a:pt x="0" y="567"/>
                    <a:pt x="60" y="615"/>
                  </a:cubicBezTo>
                  <a:cubicBezTo>
                    <a:pt x="95" y="663"/>
                    <a:pt x="145" y="688"/>
                    <a:pt x="194" y="688"/>
                  </a:cubicBezTo>
                  <a:cubicBezTo>
                    <a:pt x="228" y="688"/>
                    <a:pt x="261" y="675"/>
                    <a:pt x="286" y="650"/>
                  </a:cubicBezTo>
                  <a:cubicBezTo>
                    <a:pt x="286" y="650"/>
                    <a:pt x="429" y="531"/>
                    <a:pt x="643" y="448"/>
                  </a:cubicBezTo>
                  <a:cubicBezTo>
                    <a:pt x="766" y="392"/>
                    <a:pt x="940" y="316"/>
                    <a:pt x="1118" y="316"/>
                  </a:cubicBezTo>
                  <a:cubicBezTo>
                    <a:pt x="1130" y="316"/>
                    <a:pt x="1143" y="316"/>
                    <a:pt x="1155" y="317"/>
                  </a:cubicBezTo>
                  <a:lnTo>
                    <a:pt x="1084" y="472"/>
                  </a:lnTo>
                  <a:cubicBezTo>
                    <a:pt x="1036" y="543"/>
                    <a:pt x="1072" y="650"/>
                    <a:pt x="1155" y="698"/>
                  </a:cubicBezTo>
                  <a:cubicBezTo>
                    <a:pt x="1191" y="710"/>
                    <a:pt x="1203" y="710"/>
                    <a:pt x="1239" y="710"/>
                  </a:cubicBezTo>
                  <a:cubicBezTo>
                    <a:pt x="1298" y="710"/>
                    <a:pt x="1358" y="686"/>
                    <a:pt x="1381" y="615"/>
                  </a:cubicBezTo>
                  <a:lnTo>
                    <a:pt x="1536" y="317"/>
                  </a:lnTo>
                  <a:cubicBezTo>
                    <a:pt x="1548" y="281"/>
                    <a:pt x="1548" y="222"/>
                    <a:pt x="1536" y="162"/>
                  </a:cubicBezTo>
                  <a:cubicBezTo>
                    <a:pt x="1500" y="103"/>
                    <a:pt x="1453" y="67"/>
                    <a:pt x="1417" y="43"/>
                  </a:cubicBezTo>
                  <a:cubicBezTo>
                    <a:pt x="1321" y="13"/>
                    <a:pt x="1222" y="1"/>
                    <a:pt x="11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2864;p77">
              <a:extLst>
                <a:ext uri="{FF2B5EF4-FFF2-40B4-BE49-F238E27FC236}">
                  <a16:creationId xmlns:a16="http://schemas.microsoft.com/office/drawing/2014/main" id="{2761D5CB-1830-3FE1-63F3-26521BB4B84E}"/>
                </a:ext>
              </a:extLst>
            </p:cNvPr>
            <p:cNvSpPr/>
            <p:nvPr/>
          </p:nvSpPr>
          <p:spPr>
            <a:xfrm>
              <a:off x="8080651" y="2557873"/>
              <a:ext cx="48121" cy="28879"/>
            </a:xfrm>
            <a:custGeom>
              <a:avLst/>
              <a:gdLst/>
              <a:ahLst/>
              <a:cxnLst/>
              <a:rect l="l" t="t" r="r" b="b"/>
              <a:pathLst>
                <a:path w="1513" h="908" extrusionOk="0">
                  <a:moveTo>
                    <a:pt x="1263" y="0"/>
                  </a:moveTo>
                  <a:cubicBezTo>
                    <a:pt x="1014" y="0"/>
                    <a:pt x="395" y="39"/>
                    <a:pt x="60" y="431"/>
                  </a:cubicBezTo>
                  <a:cubicBezTo>
                    <a:pt x="24" y="479"/>
                    <a:pt x="0" y="538"/>
                    <a:pt x="12" y="598"/>
                  </a:cubicBezTo>
                  <a:cubicBezTo>
                    <a:pt x="24" y="657"/>
                    <a:pt x="60" y="693"/>
                    <a:pt x="119" y="729"/>
                  </a:cubicBezTo>
                  <a:lnTo>
                    <a:pt x="417" y="895"/>
                  </a:lnTo>
                  <a:cubicBezTo>
                    <a:pt x="441" y="907"/>
                    <a:pt x="476" y="907"/>
                    <a:pt x="488" y="907"/>
                  </a:cubicBezTo>
                  <a:cubicBezTo>
                    <a:pt x="548" y="907"/>
                    <a:pt x="596" y="871"/>
                    <a:pt x="619" y="812"/>
                  </a:cubicBezTo>
                  <a:cubicBezTo>
                    <a:pt x="667" y="741"/>
                    <a:pt x="631" y="633"/>
                    <a:pt x="560" y="598"/>
                  </a:cubicBezTo>
                  <a:lnTo>
                    <a:pt x="417" y="514"/>
                  </a:lnTo>
                  <a:cubicBezTo>
                    <a:pt x="658" y="333"/>
                    <a:pt x="1025" y="308"/>
                    <a:pt x="1213" y="308"/>
                  </a:cubicBezTo>
                  <a:cubicBezTo>
                    <a:pt x="1285" y="308"/>
                    <a:pt x="1330" y="312"/>
                    <a:pt x="1334" y="312"/>
                  </a:cubicBezTo>
                  <a:cubicBezTo>
                    <a:pt x="1429" y="312"/>
                    <a:pt x="1500" y="252"/>
                    <a:pt x="1512" y="157"/>
                  </a:cubicBezTo>
                  <a:cubicBezTo>
                    <a:pt x="1512" y="86"/>
                    <a:pt x="1453" y="2"/>
                    <a:pt x="1369" y="2"/>
                  </a:cubicBezTo>
                  <a:cubicBezTo>
                    <a:pt x="1362" y="2"/>
                    <a:pt x="1324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2865;p77">
              <a:extLst>
                <a:ext uri="{FF2B5EF4-FFF2-40B4-BE49-F238E27FC236}">
                  <a16:creationId xmlns:a16="http://schemas.microsoft.com/office/drawing/2014/main" id="{1B7222C7-70EA-A24E-5860-A586B111D543}"/>
                </a:ext>
              </a:extLst>
            </p:cNvPr>
            <p:cNvSpPr/>
            <p:nvPr/>
          </p:nvSpPr>
          <p:spPr>
            <a:xfrm>
              <a:off x="7964753" y="2497698"/>
              <a:ext cx="269675" cy="231795"/>
            </a:xfrm>
            <a:custGeom>
              <a:avLst/>
              <a:gdLst/>
              <a:ahLst/>
              <a:cxnLst/>
              <a:rect l="l" t="t" r="r" b="b"/>
              <a:pathLst>
                <a:path w="8479" h="7288" extrusionOk="0">
                  <a:moveTo>
                    <a:pt x="7176" y="3986"/>
                  </a:moveTo>
                  <a:cubicBezTo>
                    <a:pt x="7277" y="3986"/>
                    <a:pt x="7379" y="4003"/>
                    <a:pt x="7478" y="4037"/>
                  </a:cubicBezTo>
                  <a:cubicBezTo>
                    <a:pt x="7716" y="4109"/>
                    <a:pt x="7907" y="4287"/>
                    <a:pt x="8014" y="4514"/>
                  </a:cubicBezTo>
                  <a:cubicBezTo>
                    <a:pt x="8073" y="4645"/>
                    <a:pt x="8121" y="4788"/>
                    <a:pt x="8097" y="4930"/>
                  </a:cubicBezTo>
                  <a:cubicBezTo>
                    <a:pt x="7704" y="4538"/>
                    <a:pt x="7168" y="4335"/>
                    <a:pt x="6621" y="4335"/>
                  </a:cubicBezTo>
                  <a:cubicBezTo>
                    <a:pt x="6561" y="4335"/>
                    <a:pt x="6502" y="4335"/>
                    <a:pt x="6442" y="4347"/>
                  </a:cubicBezTo>
                  <a:cubicBezTo>
                    <a:pt x="6526" y="4228"/>
                    <a:pt x="6633" y="4133"/>
                    <a:pt x="6764" y="4073"/>
                  </a:cubicBezTo>
                  <a:cubicBezTo>
                    <a:pt x="6895" y="4018"/>
                    <a:pt x="7035" y="3986"/>
                    <a:pt x="7176" y="3986"/>
                  </a:cubicBezTo>
                  <a:close/>
                  <a:moveTo>
                    <a:pt x="4156" y="311"/>
                  </a:moveTo>
                  <a:cubicBezTo>
                    <a:pt x="4728" y="311"/>
                    <a:pt x="5204" y="716"/>
                    <a:pt x="5311" y="1275"/>
                  </a:cubicBezTo>
                  <a:lnTo>
                    <a:pt x="5383" y="1716"/>
                  </a:lnTo>
                  <a:cubicBezTo>
                    <a:pt x="5418" y="1990"/>
                    <a:pt x="5525" y="2252"/>
                    <a:pt x="5692" y="2490"/>
                  </a:cubicBezTo>
                  <a:cubicBezTo>
                    <a:pt x="5978" y="2918"/>
                    <a:pt x="6049" y="3454"/>
                    <a:pt x="5930" y="3942"/>
                  </a:cubicBezTo>
                  <a:lnTo>
                    <a:pt x="5525" y="5823"/>
                  </a:lnTo>
                  <a:cubicBezTo>
                    <a:pt x="5442" y="6252"/>
                    <a:pt x="5109" y="6609"/>
                    <a:pt x="4680" y="6740"/>
                  </a:cubicBezTo>
                  <a:lnTo>
                    <a:pt x="4120" y="6907"/>
                  </a:lnTo>
                  <a:cubicBezTo>
                    <a:pt x="4001" y="6942"/>
                    <a:pt x="3881" y="6959"/>
                    <a:pt x="3763" y="6959"/>
                  </a:cubicBezTo>
                  <a:cubicBezTo>
                    <a:pt x="3444" y="6959"/>
                    <a:pt x="3137" y="6835"/>
                    <a:pt x="2894" y="6609"/>
                  </a:cubicBezTo>
                  <a:lnTo>
                    <a:pt x="1525" y="5264"/>
                  </a:lnTo>
                  <a:cubicBezTo>
                    <a:pt x="1156" y="4930"/>
                    <a:pt x="930" y="4430"/>
                    <a:pt x="930" y="3930"/>
                  </a:cubicBezTo>
                  <a:cubicBezTo>
                    <a:pt x="930" y="3645"/>
                    <a:pt x="870" y="3359"/>
                    <a:pt x="751" y="3109"/>
                  </a:cubicBezTo>
                  <a:lnTo>
                    <a:pt x="572" y="2692"/>
                  </a:lnTo>
                  <a:cubicBezTo>
                    <a:pt x="346" y="2168"/>
                    <a:pt x="525" y="1573"/>
                    <a:pt x="1001" y="1263"/>
                  </a:cubicBezTo>
                  <a:cubicBezTo>
                    <a:pt x="1930" y="644"/>
                    <a:pt x="3001" y="311"/>
                    <a:pt x="4120" y="311"/>
                  </a:cubicBezTo>
                  <a:close/>
                  <a:moveTo>
                    <a:pt x="4099" y="1"/>
                  </a:moveTo>
                  <a:cubicBezTo>
                    <a:pt x="2929" y="1"/>
                    <a:pt x="1806" y="357"/>
                    <a:pt x="822" y="1001"/>
                  </a:cubicBezTo>
                  <a:cubicBezTo>
                    <a:pt x="227" y="1394"/>
                    <a:pt x="1" y="2168"/>
                    <a:pt x="275" y="2823"/>
                  </a:cubicBezTo>
                  <a:lnTo>
                    <a:pt x="453" y="3240"/>
                  </a:lnTo>
                  <a:cubicBezTo>
                    <a:pt x="537" y="3466"/>
                    <a:pt x="596" y="3704"/>
                    <a:pt x="596" y="3942"/>
                  </a:cubicBezTo>
                  <a:cubicBezTo>
                    <a:pt x="596" y="4538"/>
                    <a:pt x="870" y="5109"/>
                    <a:pt x="1299" y="5502"/>
                  </a:cubicBezTo>
                  <a:lnTo>
                    <a:pt x="2668" y="6847"/>
                  </a:lnTo>
                  <a:cubicBezTo>
                    <a:pt x="2966" y="7133"/>
                    <a:pt x="3358" y="7288"/>
                    <a:pt x="3751" y="7288"/>
                  </a:cubicBezTo>
                  <a:cubicBezTo>
                    <a:pt x="3906" y="7288"/>
                    <a:pt x="4049" y="7276"/>
                    <a:pt x="4204" y="7228"/>
                  </a:cubicBezTo>
                  <a:lnTo>
                    <a:pt x="4763" y="7074"/>
                  </a:lnTo>
                  <a:cubicBezTo>
                    <a:pt x="5299" y="6907"/>
                    <a:pt x="5716" y="6454"/>
                    <a:pt x="5835" y="5907"/>
                  </a:cubicBezTo>
                  <a:lnTo>
                    <a:pt x="6097" y="4752"/>
                  </a:lnTo>
                  <a:lnTo>
                    <a:pt x="6168" y="4752"/>
                  </a:lnTo>
                  <a:cubicBezTo>
                    <a:pt x="6317" y="4715"/>
                    <a:pt x="6466" y="4698"/>
                    <a:pt x="6614" y="4698"/>
                  </a:cubicBezTo>
                  <a:cubicBezTo>
                    <a:pt x="7143" y="4698"/>
                    <a:pt x="7651" y="4923"/>
                    <a:pt x="8014" y="5323"/>
                  </a:cubicBezTo>
                  <a:lnTo>
                    <a:pt x="8073" y="5407"/>
                  </a:lnTo>
                  <a:cubicBezTo>
                    <a:pt x="8109" y="5430"/>
                    <a:pt x="8145" y="5466"/>
                    <a:pt x="8192" y="5466"/>
                  </a:cubicBezTo>
                  <a:lnTo>
                    <a:pt x="8228" y="5466"/>
                  </a:lnTo>
                  <a:cubicBezTo>
                    <a:pt x="8288" y="5442"/>
                    <a:pt x="8323" y="5419"/>
                    <a:pt x="8347" y="5359"/>
                  </a:cubicBezTo>
                  <a:cubicBezTo>
                    <a:pt x="8478" y="5002"/>
                    <a:pt x="8442" y="4657"/>
                    <a:pt x="8311" y="4359"/>
                  </a:cubicBezTo>
                  <a:cubicBezTo>
                    <a:pt x="8169" y="4061"/>
                    <a:pt x="7907" y="3835"/>
                    <a:pt x="7585" y="3716"/>
                  </a:cubicBezTo>
                  <a:cubicBezTo>
                    <a:pt x="7454" y="3676"/>
                    <a:pt x="7316" y="3654"/>
                    <a:pt x="7176" y="3654"/>
                  </a:cubicBezTo>
                  <a:cubicBezTo>
                    <a:pt x="6987" y="3654"/>
                    <a:pt x="6794" y="3693"/>
                    <a:pt x="6609" y="3776"/>
                  </a:cubicBezTo>
                  <a:cubicBezTo>
                    <a:pt x="6466" y="3847"/>
                    <a:pt x="6335" y="3954"/>
                    <a:pt x="6228" y="4073"/>
                  </a:cubicBezTo>
                  <a:lnTo>
                    <a:pt x="6240" y="4014"/>
                  </a:lnTo>
                  <a:cubicBezTo>
                    <a:pt x="6395" y="3442"/>
                    <a:pt x="6287" y="2823"/>
                    <a:pt x="5954" y="2323"/>
                  </a:cubicBezTo>
                  <a:cubicBezTo>
                    <a:pt x="5823" y="2109"/>
                    <a:pt x="5740" y="1894"/>
                    <a:pt x="5692" y="1656"/>
                  </a:cubicBezTo>
                  <a:lnTo>
                    <a:pt x="5621" y="1216"/>
                  </a:lnTo>
                  <a:cubicBezTo>
                    <a:pt x="5478" y="525"/>
                    <a:pt x="4871" y="1"/>
                    <a:pt x="4156" y="1"/>
                  </a:cubicBezTo>
                  <a:cubicBezTo>
                    <a:pt x="4137" y="1"/>
                    <a:pt x="4118" y="1"/>
                    <a:pt x="40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2866;p77">
              <a:extLst>
                <a:ext uri="{FF2B5EF4-FFF2-40B4-BE49-F238E27FC236}">
                  <a16:creationId xmlns:a16="http://schemas.microsoft.com/office/drawing/2014/main" id="{A4A836EA-B9A7-DCA1-C834-6B7ADC13257F}"/>
                </a:ext>
              </a:extLst>
            </p:cNvPr>
            <p:cNvSpPr/>
            <p:nvPr/>
          </p:nvSpPr>
          <p:spPr>
            <a:xfrm>
              <a:off x="8045792" y="2634650"/>
              <a:ext cx="84124" cy="55850"/>
            </a:xfrm>
            <a:custGeom>
              <a:avLst/>
              <a:gdLst/>
              <a:ahLst/>
              <a:cxnLst/>
              <a:rect l="l" t="t" r="r" b="b"/>
              <a:pathLst>
                <a:path w="2645" h="1756" extrusionOk="0">
                  <a:moveTo>
                    <a:pt x="2168" y="517"/>
                  </a:moveTo>
                  <a:cubicBezTo>
                    <a:pt x="2168" y="898"/>
                    <a:pt x="1906" y="1255"/>
                    <a:pt x="1513" y="1375"/>
                  </a:cubicBezTo>
                  <a:cubicBezTo>
                    <a:pt x="1425" y="1405"/>
                    <a:pt x="1333" y="1420"/>
                    <a:pt x="1242" y="1420"/>
                  </a:cubicBezTo>
                  <a:cubicBezTo>
                    <a:pt x="1087" y="1420"/>
                    <a:pt x="933" y="1378"/>
                    <a:pt x="799" y="1303"/>
                  </a:cubicBezTo>
                  <a:cubicBezTo>
                    <a:pt x="656" y="1232"/>
                    <a:pt x="560" y="1136"/>
                    <a:pt x="465" y="1017"/>
                  </a:cubicBezTo>
                  <a:lnTo>
                    <a:pt x="465" y="1017"/>
                  </a:lnTo>
                  <a:cubicBezTo>
                    <a:pt x="563" y="1031"/>
                    <a:pt x="661" y="1037"/>
                    <a:pt x="759" y="1037"/>
                  </a:cubicBezTo>
                  <a:cubicBezTo>
                    <a:pt x="1271" y="1037"/>
                    <a:pt x="1778" y="857"/>
                    <a:pt x="2168" y="517"/>
                  </a:cubicBezTo>
                  <a:close/>
                  <a:moveTo>
                    <a:pt x="2281" y="1"/>
                  </a:moveTo>
                  <a:cubicBezTo>
                    <a:pt x="2237" y="1"/>
                    <a:pt x="2198" y="17"/>
                    <a:pt x="2180" y="53"/>
                  </a:cubicBezTo>
                  <a:lnTo>
                    <a:pt x="2108" y="124"/>
                  </a:lnTo>
                  <a:cubicBezTo>
                    <a:pt x="1749" y="510"/>
                    <a:pt x="1241" y="714"/>
                    <a:pt x="727" y="714"/>
                  </a:cubicBezTo>
                  <a:cubicBezTo>
                    <a:pt x="559" y="714"/>
                    <a:pt x="391" y="692"/>
                    <a:pt x="227" y="648"/>
                  </a:cubicBezTo>
                  <a:cubicBezTo>
                    <a:pt x="213" y="645"/>
                    <a:pt x="199" y="644"/>
                    <a:pt x="185" y="644"/>
                  </a:cubicBezTo>
                  <a:cubicBezTo>
                    <a:pt x="140" y="644"/>
                    <a:pt x="97" y="659"/>
                    <a:pt x="60" y="696"/>
                  </a:cubicBezTo>
                  <a:cubicBezTo>
                    <a:pt x="25" y="743"/>
                    <a:pt x="1" y="803"/>
                    <a:pt x="25" y="863"/>
                  </a:cubicBezTo>
                  <a:cubicBezTo>
                    <a:pt x="179" y="1410"/>
                    <a:pt x="691" y="1756"/>
                    <a:pt x="1227" y="1756"/>
                  </a:cubicBezTo>
                  <a:cubicBezTo>
                    <a:pt x="1346" y="1756"/>
                    <a:pt x="1465" y="1732"/>
                    <a:pt x="1584" y="1696"/>
                  </a:cubicBezTo>
                  <a:cubicBezTo>
                    <a:pt x="2263" y="1482"/>
                    <a:pt x="2644" y="779"/>
                    <a:pt x="2442" y="112"/>
                  </a:cubicBezTo>
                  <a:cubicBezTo>
                    <a:pt x="2430" y="53"/>
                    <a:pt x="2382" y="5"/>
                    <a:pt x="2323" y="5"/>
                  </a:cubicBezTo>
                  <a:cubicBezTo>
                    <a:pt x="2309" y="2"/>
                    <a:pt x="2294" y="1"/>
                    <a:pt x="22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2867;p77">
              <a:extLst>
                <a:ext uri="{FF2B5EF4-FFF2-40B4-BE49-F238E27FC236}">
                  <a16:creationId xmlns:a16="http://schemas.microsoft.com/office/drawing/2014/main" id="{43F695CF-E4CC-C196-39D7-09C28E2ECA03}"/>
                </a:ext>
              </a:extLst>
            </p:cNvPr>
            <p:cNvSpPr/>
            <p:nvPr/>
          </p:nvSpPr>
          <p:spPr>
            <a:xfrm>
              <a:off x="8145787" y="2470823"/>
              <a:ext cx="181034" cy="231795"/>
            </a:xfrm>
            <a:custGeom>
              <a:avLst/>
              <a:gdLst/>
              <a:ahLst/>
              <a:cxnLst/>
              <a:rect l="l" t="t" r="r" b="b"/>
              <a:pathLst>
                <a:path w="5692" h="7288" extrusionOk="0">
                  <a:moveTo>
                    <a:pt x="1559" y="0"/>
                  </a:moveTo>
                  <a:cubicBezTo>
                    <a:pt x="864" y="0"/>
                    <a:pt x="247" y="493"/>
                    <a:pt x="107" y="1168"/>
                  </a:cubicBezTo>
                  <a:lnTo>
                    <a:pt x="12" y="1573"/>
                  </a:lnTo>
                  <a:cubicBezTo>
                    <a:pt x="0" y="1668"/>
                    <a:pt x="48" y="1751"/>
                    <a:pt x="131" y="1763"/>
                  </a:cubicBezTo>
                  <a:cubicBezTo>
                    <a:pt x="147" y="1767"/>
                    <a:pt x="163" y="1769"/>
                    <a:pt x="179" y="1769"/>
                  </a:cubicBezTo>
                  <a:cubicBezTo>
                    <a:pt x="253" y="1769"/>
                    <a:pt x="314" y="1723"/>
                    <a:pt x="333" y="1644"/>
                  </a:cubicBezTo>
                  <a:lnTo>
                    <a:pt x="417" y="1251"/>
                  </a:lnTo>
                  <a:cubicBezTo>
                    <a:pt x="534" y="700"/>
                    <a:pt x="1032" y="322"/>
                    <a:pt x="1571" y="322"/>
                  </a:cubicBezTo>
                  <a:cubicBezTo>
                    <a:pt x="1579" y="322"/>
                    <a:pt x="1587" y="322"/>
                    <a:pt x="1596" y="322"/>
                  </a:cubicBezTo>
                  <a:cubicBezTo>
                    <a:pt x="2727" y="358"/>
                    <a:pt x="3798" y="727"/>
                    <a:pt x="4703" y="1382"/>
                  </a:cubicBezTo>
                  <a:cubicBezTo>
                    <a:pt x="5167" y="1703"/>
                    <a:pt x="5310" y="2323"/>
                    <a:pt x="5072" y="2823"/>
                  </a:cubicBezTo>
                  <a:lnTo>
                    <a:pt x="4882" y="3227"/>
                  </a:lnTo>
                  <a:cubicBezTo>
                    <a:pt x="4763" y="3478"/>
                    <a:pt x="4691" y="3763"/>
                    <a:pt x="4679" y="4049"/>
                  </a:cubicBezTo>
                  <a:cubicBezTo>
                    <a:pt x="4644" y="4549"/>
                    <a:pt x="4417" y="5025"/>
                    <a:pt x="4036" y="5359"/>
                  </a:cubicBezTo>
                  <a:lnTo>
                    <a:pt x="2619" y="6633"/>
                  </a:lnTo>
                  <a:cubicBezTo>
                    <a:pt x="2397" y="6839"/>
                    <a:pt x="2101" y="6953"/>
                    <a:pt x="1801" y="6953"/>
                  </a:cubicBezTo>
                  <a:cubicBezTo>
                    <a:pt x="1668" y="6953"/>
                    <a:pt x="1534" y="6930"/>
                    <a:pt x="1405" y="6883"/>
                  </a:cubicBezTo>
                  <a:lnTo>
                    <a:pt x="845" y="6692"/>
                  </a:lnTo>
                  <a:cubicBezTo>
                    <a:pt x="834" y="6692"/>
                    <a:pt x="822" y="6680"/>
                    <a:pt x="786" y="6680"/>
                  </a:cubicBezTo>
                  <a:cubicBezTo>
                    <a:pt x="766" y="6672"/>
                    <a:pt x="746" y="6668"/>
                    <a:pt x="727" y="6668"/>
                  </a:cubicBezTo>
                  <a:cubicBezTo>
                    <a:pt x="662" y="6668"/>
                    <a:pt x="602" y="6709"/>
                    <a:pt x="584" y="6764"/>
                  </a:cubicBezTo>
                  <a:cubicBezTo>
                    <a:pt x="548" y="6859"/>
                    <a:pt x="595" y="6942"/>
                    <a:pt x="667" y="6978"/>
                  </a:cubicBezTo>
                  <a:cubicBezTo>
                    <a:pt x="691" y="6990"/>
                    <a:pt x="714" y="6990"/>
                    <a:pt x="726" y="7002"/>
                  </a:cubicBezTo>
                  <a:lnTo>
                    <a:pt x="1286" y="7204"/>
                  </a:lnTo>
                  <a:cubicBezTo>
                    <a:pt x="1441" y="7252"/>
                    <a:pt x="1607" y="7288"/>
                    <a:pt x="1786" y="7288"/>
                  </a:cubicBezTo>
                  <a:cubicBezTo>
                    <a:pt x="2179" y="7288"/>
                    <a:pt x="2548" y="7157"/>
                    <a:pt x="2834" y="6883"/>
                  </a:cubicBezTo>
                  <a:lnTo>
                    <a:pt x="4239" y="5609"/>
                  </a:lnTo>
                  <a:cubicBezTo>
                    <a:pt x="4691" y="5216"/>
                    <a:pt x="4977" y="4656"/>
                    <a:pt x="5001" y="4061"/>
                  </a:cubicBezTo>
                  <a:cubicBezTo>
                    <a:pt x="5013" y="3823"/>
                    <a:pt x="5072" y="3585"/>
                    <a:pt x="5179" y="3358"/>
                  </a:cubicBezTo>
                  <a:lnTo>
                    <a:pt x="5370" y="2954"/>
                  </a:lnTo>
                  <a:cubicBezTo>
                    <a:pt x="5691" y="2335"/>
                    <a:pt x="5477" y="1549"/>
                    <a:pt x="4894" y="1132"/>
                  </a:cubicBezTo>
                  <a:cubicBezTo>
                    <a:pt x="3929" y="430"/>
                    <a:pt x="2798" y="37"/>
                    <a:pt x="1607" y="1"/>
                  </a:cubicBezTo>
                  <a:cubicBezTo>
                    <a:pt x="1591" y="0"/>
                    <a:pt x="1575" y="0"/>
                    <a:pt x="155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745;p33">
            <a:extLst>
              <a:ext uri="{FF2B5EF4-FFF2-40B4-BE49-F238E27FC236}">
                <a16:creationId xmlns:a16="http://schemas.microsoft.com/office/drawing/2014/main" id="{4B160D14-082C-E802-6C66-5E9F8B2D534D}"/>
              </a:ext>
            </a:extLst>
          </p:cNvPr>
          <p:cNvGrpSpPr/>
          <p:nvPr/>
        </p:nvGrpSpPr>
        <p:grpSpPr>
          <a:xfrm>
            <a:off x="3642027" y="5222190"/>
            <a:ext cx="1859946" cy="1473837"/>
            <a:chOff x="534223" y="1689297"/>
            <a:chExt cx="3674017" cy="2911322"/>
          </a:xfrm>
        </p:grpSpPr>
        <p:grpSp>
          <p:nvGrpSpPr>
            <p:cNvPr id="857" name="Google Shape;746;p33">
              <a:extLst>
                <a:ext uri="{FF2B5EF4-FFF2-40B4-BE49-F238E27FC236}">
                  <a16:creationId xmlns:a16="http://schemas.microsoft.com/office/drawing/2014/main" id="{4F9716E7-45E7-4F28-F93C-A209B5AB3D32}"/>
                </a:ext>
              </a:extLst>
            </p:cNvPr>
            <p:cNvGrpSpPr/>
            <p:nvPr/>
          </p:nvGrpSpPr>
          <p:grpSpPr>
            <a:xfrm>
              <a:off x="534223" y="1689297"/>
              <a:ext cx="3674017" cy="2911322"/>
              <a:chOff x="534223" y="1689297"/>
              <a:chExt cx="3674017" cy="2911322"/>
            </a:xfrm>
          </p:grpSpPr>
          <p:grpSp>
            <p:nvGrpSpPr>
              <p:cNvPr id="882" name="Google Shape;747;p33">
                <a:extLst>
                  <a:ext uri="{FF2B5EF4-FFF2-40B4-BE49-F238E27FC236}">
                    <a16:creationId xmlns:a16="http://schemas.microsoft.com/office/drawing/2014/main" id="{CB37679A-C2A2-91D2-A0E0-86B5793E7A0F}"/>
                  </a:ext>
                </a:extLst>
              </p:cNvPr>
              <p:cNvGrpSpPr/>
              <p:nvPr/>
            </p:nvGrpSpPr>
            <p:grpSpPr>
              <a:xfrm>
                <a:off x="833429" y="2059945"/>
                <a:ext cx="1249888" cy="2143151"/>
                <a:chOff x="4454932" y="4057737"/>
                <a:chExt cx="306875" cy="526157"/>
              </a:xfrm>
            </p:grpSpPr>
            <p:sp>
              <p:nvSpPr>
                <p:cNvPr id="960" name="Google Shape;748;p33">
                  <a:extLst>
                    <a:ext uri="{FF2B5EF4-FFF2-40B4-BE49-F238E27FC236}">
                      <a16:creationId xmlns:a16="http://schemas.microsoft.com/office/drawing/2014/main" id="{FFCA6A28-4D1D-2C6C-73F6-AFD5A638283D}"/>
                    </a:ext>
                  </a:extLst>
                </p:cNvPr>
                <p:cNvSpPr/>
                <p:nvPr/>
              </p:nvSpPr>
              <p:spPr>
                <a:xfrm>
                  <a:off x="4644771" y="4170072"/>
                  <a:ext cx="82941" cy="41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" h="6546" extrusionOk="0">
                      <a:moveTo>
                        <a:pt x="56" y="1"/>
                      </a:moveTo>
                      <a:cubicBezTo>
                        <a:pt x="26" y="1"/>
                        <a:pt x="18" y="59"/>
                        <a:pt x="9" y="109"/>
                      </a:cubicBezTo>
                      <a:cubicBezTo>
                        <a:pt x="9" y="171"/>
                        <a:pt x="0" y="234"/>
                        <a:pt x="9" y="296"/>
                      </a:cubicBezTo>
                      <a:cubicBezTo>
                        <a:pt x="9" y="394"/>
                        <a:pt x="9" y="492"/>
                        <a:pt x="18" y="591"/>
                      </a:cubicBezTo>
                      <a:cubicBezTo>
                        <a:pt x="27" y="831"/>
                        <a:pt x="54" y="1063"/>
                        <a:pt x="90" y="1304"/>
                      </a:cubicBezTo>
                      <a:cubicBezTo>
                        <a:pt x="107" y="1420"/>
                        <a:pt x="134" y="1545"/>
                        <a:pt x="161" y="1661"/>
                      </a:cubicBezTo>
                      <a:cubicBezTo>
                        <a:pt x="170" y="1724"/>
                        <a:pt x="188" y="1777"/>
                        <a:pt x="206" y="1840"/>
                      </a:cubicBezTo>
                      <a:lnTo>
                        <a:pt x="250" y="2009"/>
                      </a:lnTo>
                      <a:cubicBezTo>
                        <a:pt x="286" y="2143"/>
                        <a:pt x="304" y="2277"/>
                        <a:pt x="330" y="2411"/>
                      </a:cubicBezTo>
                      <a:cubicBezTo>
                        <a:pt x="339" y="2491"/>
                        <a:pt x="348" y="2580"/>
                        <a:pt x="366" y="2660"/>
                      </a:cubicBezTo>
                      <a:cubicBezTo>
                        <a:pt x="429" y="2999"/>
                        <a:pt x="482" y="3338"/>
                        <a:pt x="509" y="3686"/>
                      </a:cubicBezTo>
                      <a:cubicBezTo>
                        <a:pt x="518" y="3856"/>
                        <a:pt x="527" y="4025"/>
                        <a:pt x="527" y="4195"/>
                      </a:cubicBezTo>
                      <a:lnTo>
                        <a:pt x="518" y="4266"/>
                      </a:lnTo>
                      <a:lnTo>
                        <a:pt x="518" y="4329"/>
                      </a:lnTo>
                      <a:lnTo>
                        <a:pt x="518" y="4400"/>
                      </a:lnTo>
                      <a:cubicBezTo>
                        <a:pt x="527" y="4427"/>
                        <a:pt x="527" y="4444"/>
                        <a:pt x="527" y="4471"/>
                      </a:cubicBezTo>
                      <a:lnTo>
                        <a:pt x="536" y="4543"/>
                      </a:lnTo>
                      <a:lnTo>
                        <a:pt x="545" y="4605"/>
                      </a:lnTo>
                      <a:lnTo>
                        <a:pt x="553" y="4676"/>
                      </a:lnTo>
                      <a:lnTo>
                        <a:pt x="571" y="4739"/>
                      </a:lnTo>
                      <a:cubicBezTo>
                        <a:pt x="589" y="4801"/>
                        <a:pt x="607" y="4864"/>
                        <a:pt x="625" y="4926"/>
                      </a:cubicBezTo>
                      <a:cubicBezTo>
                        <a:pt x="634" y="4953"/>
                        <a:pt x="643" y="4980"/>
                        <a:pt x="652" y="5015"/>
                      </a:cubicBezTo>
                      <a:cubicBezTo>
                        <a:pt x="669" y="5042"/>
                        <a:pt x="678" y="5069"/>
                        <a:pt x="687" y="5096"/>
                      </a:cubicBezTo>
                      <a:cubicBezTo>
                        <a:pt x="732" y="5212"/>
                        <a:pt x="776" y="5328"/>
                        <a:pt x="830" y="5444"/>
                      </a:cubicBezTo>
                      <a:cubicBezTo>
                        <a:pt x="928" y="5667"/>
                        <a:pt x="1017" y="5881"/>
                        <a:pt x="1098" y="6113"/>
                      </a:cubicBezTo>
                      <a:cubicBezTo>
                        <a:pt x="1115" y="6139"/>
                        <a:pt x="1124" y="6175"/>
                        <a:pt x="1133" y="6202"/>
                      </a:cubicBezTo>
                      <a:cubicBezTo>
                        <a:pt x="1151" y="6238"/>
                        <a:pt x="1160" y="6264"/>
                        <a:pt x="1169" y="6300"/>
                      </a:cubicBezTo>
                      <a:cubicBezTo>
                        <a:pt x="1196" y="6363"/>
                        <a:pt x="1214" y="6425"/>
                        <a:pt x="1240" y="6487"/>
                      </a:cubicBezTo>
                      <a:cubicBezTo>
                        <a:pt x="1252" y="6522"/>
                        <a:pt x="1267" y="6546"/>
                        <a:pt x="1284" y="6546"/>
                      </a:cubicBezTo>
                      <a:cubicBezTo>
                        <a:pt x="1293" y="6546"/>
                        <a:pt x="1302" y="6539"/>
                        <a:pt x="1312" y="6523"/>
                      </a:cubicBezTo>
                      <a:cubicBezTo>
                        <a:pt x="1312" y="6487"/>
                        <a:pt x="1303" y="6452"/>
                        <a:pt x="1294" y="6416"/>
                      </a:cubicBezTo>
                      <a:cubicBezTo>
                        <a:pt x="1294" y="6389"/>
                        <a:pt x="1285" y="6371"/>
                        <a:pt x="1285" y="6354"/>
                      </a:cubicBezTo>
                      <a:cubicBezTo>
                        <a:pt x="1276" y="6336"/>
                        <a:pt x="1276" y="6309"/>
                        <a:pt x="1267" y="6291"/>
                      </a:cubicBezTo>
                      <a:cubicBezTo>
                        <a:pt x="1258" y="6229"/>
                        <a:pt x="1231" y="6157"/>
                        <a:pt x="1231" y="6113"/>
                      </a:cubicBezTo>
                      <a:cubicBezTo>
                        <a:pt x="1240" y="5934"/>
                        <a:pt x="1160" y="5765"/>
                        <a:pt x="1089" y="5604"/>
                      </a:cubicBezTo>
                      <a:cubicBezTo>
                        <a:pt x="1008" y="5408"/>
                        <a:pt x="919" y="5212"/>
                        <a:pt x="848" y="5024"/>
                      </a:cubicBezTo>
                      <a:cubicBezTo>
                        <a:pt x="776" y="4828"/>
                        <a:pt x="714" y="4632"/>
                        <a:pt x="696" y="4427"/>
                      </a:cubicBezTo>
                      <a:cubicBezTo>
                        <a:pt x="696" y="4418"/>
                        <a:pt x="696" y="4409"/>
                        <a:pt x="696" y="4391"/>
                      </a:cubicBezTo>
                      <a:lnTo>
                        <a:pt x="696" y="4355"/>
                      </a:lnTo>
                      <a:lnTo>
                        <a:pt x="696" y="4284"/>
                      </a:lnTo>
                      <a:cubicBezTo>
                        <a:pt x="696" y="4230"/>
                        <a:pt x="696" y="4177"/>
                        <a:pt x="696" y="4123"/>
                      </a:cubicBezTo>
                      <a:cubicBezTo>
                        <a:pt x="696" y="4016"/>
                        <a:pt x="687" y="3909"/>
                        <a:pt x="687" y="3802"/>
                      </a:cubicBezTo>
                      <a:cubicBezTo>
                        <a:pt x="678" y="3704"/>
                        <a:pt x="669" y="3606"/>
                        <a:pt x="660" y="3508"/>
                      </a:cubicBezTo>
                      <a:cubicBezTo>
                        <a:pt x="643" y="3142"/>
                        <a:pt x="580" y="2767"/>
                        <a:pt x="491" y="2411"/>
                      </a:cubicBezTo>
                      <a:cubicBezTo>
                        <a:pt x="446" y="2241"/>
                        <a:pt x="402" y="2080"/>
                        <a:pt x="357" y="1920"/>
                      </a:cubicBezTo>
                      <a:cubicBezTo>
                        <a:pt x="330" y="1840"/>
                        <a:pt x="313" y="1759"/>
                        <a:pt x="286" y="1679"/>
                      </a:cubicBezTo>
                      <a:cubicBezTo>
                        <a:pt x="268" y="1590"/>
                        <a:pt x="250" y="1509"/>
                        <a:pt x="232" y="1429"/>
                      </a:cubicBezTo>
                      <a:cubicBezTo>
                        <a:pt x="170" y="1046"/>
                        <a:pt x="116" y="662"/>
                        <a:pt x="125" y="269"/>
                      </a:cubicBezTo>
                      <a:cubicBezTo>
                        <a:pt x="125" y="207"/>
                        <a:pt x="125" y="145"/>
                        <a:pt x="107" y="91"/>
                      </a:cubicBezTo>
                      <a:cubicBezTo>
                        <a:pt x="107" y="46"/>
                        <a:pt x="81" y="11"/>
                        <a:pt x="63" y="2"/>
                      </a:cubicBezTo>
                      <a:cubicBezTo>
                        <a:pt x="60" y="1"/>
                        <a:pt x="58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749;p33">
                  <a:extLst>
                    <a:ext uri="{FF2B5EF4-FFF2-40B4-BE49-F238E27FC236}">
                      <a16:creationId xmlns:a16="http://schemas.microsoft.com/office/drawing/2014/main" id="{29C8690F-3555-455B-7DEC-F8AD0AA23FAF}"/>
                    </a:ext>
                  </a:extLst>
                </p:cNvPr>
                <p:cNvSpPr/>
                <p:nvPr/>
              </p:nvSpPr>
              <p:spPr>
                <a:xfrm>
                  <a:off x="4551147" y="4327291"/>
                  <a:ext cx="131998" cy="123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958" extrusionOk="0">
                      <a:moveTo>
                        <a:pt x="2" y="0"/>
                      </a:moveTo>
                      <a:cubicBezTo>
                        <a:pt x="1" y="0"/>
                        <a:pt x="0" y="1"/>
                        <a:pt x="0" y="4"/>
                      </a:cubicBezTo>
                      <a:cubicBezTo>
                        <a:pt x="0" y="22"/>
                        <a:pt x="9" y="39"/>
                        <a:pt x="9" y="57"/>
                      </a:cubicBezTo>
                      <a:cubicBezTo>
                        <a:pt x="18" y="66"/>
                        <a:pt x="18" y="93"/>
                        <a:pt x="27" y="102"/>
                      </a:cubicBezTo>
                      <a:cubicBezTo>
                        <a:pt x="36" y="129"/>
                        <a:pt x="45" y="164"/>
                        <a:pt x="45" y="182"/>
                      </a:cubicBezTo>
                      <a:cubicBezTo>
                        <a:pt x="54" y="227"/>
                        <a:pt x="54" y="263"/>
                        <a:pt x="72" y="298"/>
                      </a:cubicBezTo>
                      <a:cubicBezTo>
                        <a:pt x="90" y="334"/>
                        <a:pt x="116" y="370"/>
                        <a:pt x="134" y="405"/>
                      </a:cubicBezTo>
                      <a:cubicBezTo>
                        <a:pt x="241" y="566"/>
                        <a:pt x="402" y="691"/>
                        <a:pt x="554" y="789"/>
                      </a:cubicBezTo>
                      <a:cubicBezTo>
                        <a:pt x="634" y="833"/>
                        <a:pt x="714" y="887"/>
                        <a:pt x="794" y="923"/>
                      </a:cubicBezTo>
                      <a:cubicBezTo>
                        <a:pt x="839" y="949"/>
                        <a:pt x="875" y="967"/>
                        <a:pt x="910" y="985"/>
                      </a:cubicBezTo>
                      <a:cubicBezTo>
                        <a:pt x="982" y="1021"/>
                        <a:pt x="1053" y="1056"/>
                        <a:pt x="1124" y="1092"/>
                      </a:cubicBezTo>
                      <a:cubicBezTo>
                        <a:pt x="1196" y="1128"/>
                        <a:pt x="1258" y="1172"/>
                        <a:pt x="1321" y="1217"/>
                      </a:cubicBezTo>
                      <a:cubicBezTo>
                        <a:pt x="1383" y="1262"/>
                        <a:pt x="1437" y="1315"/>
                        <a:pt x="1490" y="1360"/>
                      </a:cubicBezTo>
                      <a:lnTo>
                        <a:pt x="1642" y="1511"/>
                      </a:lnTo>
                      <a:cubicBezTo>
                        <a:pt x="1704" y="1574"/>
                        <a:pt x="1767" y="1627"/>
                        <a:pt x="1829" y="1681"/>
                      </a:cubicBezTo>
                      <a:cubicBezTo>
                        <a:pt x="1892" y="1743"/>
                        <a:pt x="1945" y="1806"/>
                        <a:pt x="1999" y="1868"/>
                      </a:cubicBezTo>
                      <a:cubicBezTo>
                        <a:pt x="2017" y="1895"/>
                        <a:pt x="2034" y="1913"/>
                        <a:pt x="2052" y="1931"/>
                      </a:cubicBezTo>
                      <a:cubicBezTo>
                        <a:pt x="2070" y="1940"/>
                        <a:pt x="2079" y="1949"/>
                        <a:pt x="2079" y="1957"/>
                      </a:cubicBezTo>
                      <a:cubicBezTo>
                        <a:pt x="2088" y="1957"/>
                        <a:pt x="2079" y="1931"/>
                        <a:pt x="2070" y="1913"/>
                      </a:cubicBezTo>
                      <a:cubicBezTo>
                        <a:pt x="2052" y="1886"/>
                        <a:pt x="2043" y="1859"/>
                        <a:pt x="2026" y="1833"/>
                      </a:cubicBezTo>
                      <a:cubicBezTo>
                        <a:pt x="2008" y="1797"/>
                        <a:pt x="1981" y="1761"/>
                        <a:pt x="1963" y="1726"/>
                      </a:cubicBezTo>
                      <a:cubicBezTo>
                        <a:pt x="1901" y="1645"/>
                        <a:pt x="1829" y="1565"/>
                        <a:pt x="1758" y="1485"/>
                      </a:cubicBezTo>
                      <a:cubicBezTo>
                        <a:pt x="1722" y="1449"/>
                        <a:pt x="1678" y="1413"/>
                        <a:pt x="1642" y="1387"/>
                      </a:cubicBezTo>
                      <a:cubicBezTo>
                        <a:pt x="1597" y="1351"/>
                        <a:pt x="1562" y="1324"/>
                        <a:pt x="1517" y="1288"/>
                      </a:cubicBezTo>
                      <a:cubicBezTo>
                        <a:pt x="1463" y="1253"/>
                        <a:pt x="1410" y="1226"/>
                        <a:pt x="1365" y="1190"/>
                      </a:cubicBezTo>
                      <a:cubicBezTo>
                        <a:pt x="1339" y="1172"/>
                        <a:pt x="1303" y="1146"/>
                        <a:pt x="1276" y="1128"/>
                      </a:cubicBezTo>
                      <a:cubicBezTo>
                        <a:pt x="1240" y="1101"/>
                        <a:pt x="1214" y="1083"/>
                        <a:pt x="1178" y="1056"/>
                      </a:cubicBezTo>
                      <a:cubicBezTo>
                        <a:pt x="1151" y="1039"/>
                        <a:pt x="1116" y="1021"/>
                        <a:pt x="1089" y="994"/>
                      </a:cubicBezTo>
                      <a:cubicBezTo>
                        <a:pt x="1026" y="949"/>
                        <a:pt x="973" y="896"/>
                        <a:pt x="910" y="851"/>
                      </a:cubicBezTo>
                      <a:cubicBezTo>
                        <a:pt x="848" y="807"/>
                        <a:pt x="785" y="762"/>
                        <a:pt x="732" y="717"/>
                      </a:cubicBezTo>
                      <a:cubicBezTo>
                        <a:pt x="670" y="673"/>
                        <a:pt x="607" y="628"/>
                        <a:pt x="554" y="584"/>
                      </a:cubicBezTo>
                      <a:cubicBezTo>
                        <a:pt x="473" y="521"/>
                        <a:pt x="393" y="459"/>
                        <a:pt x="322" y="396"/>
                      </a:cubicBezTo>
                      <a:cubicBezTo>
                        <a:pt x="241" y="325"/>
                        <a:pt x="170" y="254"/>
                        <a:pt x="107" y="173"/>
                      </a:cubicBezTo>
                      <a:cubicBezTo>
                        <a:pt x="81" y="129"/>
                        <a:pt x="45" y="75"/>
                        <a:pt x="18" y="22"/>
                      </a:cubicBezTo>
                      <a:cubicBezTo>
                        <a:pt x="12" y="9"/>
                        <a:pt x="5" y="0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750;p33">
                  <a:extLst>
                    <a:ext uri="{FF2B5EF4-FFF2-40B4-BE49-F238E27FC236}">
                      <a16:creationId xmlns:a16="http://schemas.microsoft.com/office/drawing/2014/main" id="{8D1E598C-EABC-4EA1-0E17-B9F6565E0EAA}"/>
                    </a:ext>
                  </a:extLst>
                </p:cNvPr>
                <p:cNvSpPr/>
                <p:nvPr/>
              </p:nvSpPr>
              <p:spPr>
                <a:xfrm>
                  <a:off x="4646477" y="4057737"/>
                  <a:ext cx="60815" cy="12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1946" extrusionOk="0">
                      <a:moveTo>
                        <a:pt x="612" y="1"/>
                      </a:moveTo>
                      <a:cubicBezTo>
                        <a:pt x="282" y="1"/>
                        <a:pt x="0" y="1939"/>
                        <a:pt x="0" y="1939"/>
                      </a:cubicBezTo>
                      <a:cubicBezTo>
                        <a:pt x="11" y="1944"/>
                        <a:pt x="22" y="1946"/>
                        <a:pt x="34" y="1946"/>
                      </a:cubicBezTo>
                      <a:cubicBezTo>
                        <a:pt x="379" y="1946"/>
                        <a:pt x="961" y="81"/>
                        <a:pt x="633" y="4"/>
                      </a:cubicBezTo>
                      <a:cubicBezTo>
                        <a:pt x="626" y="2"/>
                        <a:pt x="619" y="1"/>
                        <a:pt x="6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751;p33">
                  <a:extLst>
                    <a:ext uri="{FF2B5EF4-FFF2-40B4-BE49-F238E27FC236}">
                      <a16:creationId xmlns:a16="http://schemas.microsoft.com/office/drawing/2014/main" id="{E5A41376-6F40-4A05-74B4-C8369542E5CB}"/>
                    </a:ext>
                  </a:extLst>
                </p:cNvPr>
                <p:cNvSpPr/>
                <p:nvPr/>
              </p:nvSpPr>
              <p:spPr>
                <a:xfrm>
                  <a:off x="4549188" y="4085299"/>
                  <a:ext cx="105763" cy="94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" h="1502" extrusionOk="0">
                      <a:moveTo>
                        <a:pt x="307" y="1"/>
                      </a:moveTo>
                      <a:cubicBezTo>
                        <a:pt x="283" y="1"/>
                        <a:pt x="262" y="8"/>
                        <a:pt x="246" y="23"/>
                      </a:cubicBezTo>
                      <a:cubicBezTo>
                        <a:pt x="0" y="227"/>
                        <a:pt x="1200" y="1502"/>
                        <a:pt x="1588" y="1502"/>
                      </a:cubicBezTo>
                      <a:cubicBezTo>
                        <a:pt x="1624" y="1502"/>
                        <a:pt x="1653" y="1491"/>
                        <a:pt x="1673" y="1468"/>
                      </a:cubicBezTo>
                      <a:cubicBezTo>
                        <a:pt x="1673" y="1468"/>
                        <a:pt x="651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752;p33">
                  <a:extLst>
                    <a:ext uri="{FF2B5EF4-FFF2-40B4-BE49-F238E27FC236}">
                      <a16:creationId xmlns:a16="http://schemas.microsoft.com/office/drawing/2014/main" id="{891170F6-3394-462A-D178-24984097D6AF}"/>
                    </a:ext>
                  </a:extLst>
                </p:cNvPr>
                <p:cNvSpPr/>
                <p:nvPr/>
              </p:nvSpPr>
              <p:spPr>
                <a:xfrm>
                  <a:off x="4651535" y="4143774"/>
                  <a:ext cx="77441" cy="115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833" extrusionOk="0">
                      <a:moveTo>
                        <a:pt x="895" y="1"/>
                      </a:moveTo>
                      <a:cubicBezTo>
                        <a:pt x="567" y="1"/>
                        <a:pt x="0" y="1818"/>
                        <a:pt x="0" y="1818"/>
                      </a:cubicBezTo>
                      <a:cubicBezTo>
                        <a:pt x="16" y="1828"/>
                        <a:pt x="33" y="1833"/>
                        <a:pt x="51" y="1833"/>
                      </a:cubicBezTo>
                      <a:cubicBezTo>
                        <a:pt x="402" y="1833"/>
                        <a:pt x="1225" y="135"/>
                        <a:pt x="928" y="7"/>
                      </a:cubicBezTo>
                      <a:cubicBezTo>
                        <a:pt x="917" y="3"/>
                        <a:pt x="906" y="1"/>
                        <a:pt x="8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753;p33">
                  <a:extLst>
                    <a:ext uri="{FF2B5EF4-FFF2-40B4-BE49-F238E27FC236}">
                      <a16:creationId xmlns:a16="http://schemas.microsoft.com/office/drawing/2014/main" id="{9B899348-01DA-3CEC-7C20-B702BAE32D17}"/>
                    </a:ext>
                  </a:extLst>
                </p:cNvPr>
                <p:cNvSpPr/>
                <p:nvPr/>
              </p:nvSpPr>
              <p:spPr>
                <a:xfrm>
                  <a:off x="4567584" y="4153004"/>
                  <a:ext cx="92487" cy="106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687" extrusionOk="0">
                      <a:moveTo>
                        <a:pt x="320" y="1"/>
                      </a:moveTo>
                      <a:cubicBezTo>
                        <a:pt x="304" y="1"/>
                        <a:pt x="289" y="5"/>
                        <a:pt x="276" y="13"/>
                      </a:cubicBezTo>
                      <a:cubicBezTo>
                        <a:pt x="1" y="180"/>
                        <a:pt x="1027" y="1687"/>
                        <a:pt x="1395" y="1687"/>
                      </a:cubicBezTo>
                      <a:cubicBezTo>
                        <a:pt x="1421" y="1687"/>
                        <a:pt x="1444" y="1679"/>
                        <a:pt x="1462" y="1664"/>
                      </a:cubicBezTo>
                      <a:cubicBezTo>
                        <a:pt x="1462" y="1664"/>
                        <a:pt x="651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754;p33">
                  <a:extLst>
                    <a:ext uri="{FF2B5EF4-FFF2-40B4-BE49-F238E27FC236}">
                      <a16:creationId xmlns:a16="http://schemas.microsoft.com/office/drawing/2014/main" id="{88F045C6-7EE4-B16E-84C3-865DEC8DF919}"/>
                    </a:ext>
                  </a:extLst>
                </p:cNvPr>
                <p:cNvSpPr/>
                <p:nvPr/>
              </p:nvSpPr>
              <p:spPr>
                <a:xfrm>
                  <a:off x="4671258" y="4223427"/>
                  <a:ext cx="71373" cy="11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881" extrusionOk="0">
                      <a:moveTo>
                        <a:pt x="793" y="0"/>
                      </a:moveTo>
                      <a:cubicBezTo>
                        <a:pt x="464" y="0"/>
                        <a:pt x="1" y="1870"/>
                        <a:pt x="1" y="1870"/>
                      </a:cubicBezTo>
                      <a:cubicBezTo>
                        <a:pt x="15" y="1877"/>
                        <a:pt x="29" y="1880"/>
                        <a:pt x="45" y="1880"/>
                      </a:cubicBezTo>
                      <a:cubicBezTo>
                        <a:pt x="397" y="1880"/>
                        <a:pt x="1129" y="116"/>
                        <a:pt x="821" y="5"/>
                      </a:cubicBezTo>
                      <a:cubicBezTo>
                        <a:pt x="812" y="2"/>
                        <a:pt x="802" y="0"/>
                        <a:pt x="7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755;p33">
                  <a:extLst>
                    <a:ext uri="{FF2B5EF4-FFF2-40B4-BE49-F238E27FC236}">
                      <a16:creationId xmlns:a16="http://schemas.microsoft.com/office/drawing/2014/main" id="{B3A22E7D-0946-2AC9-A86D-D76F88340570}"/>
                    </a:ext>
                  </a:extLst>
                </p:cNvPr>
                <p:cNvSpPr/>
                <p:nvPr/>
              </p:nvSpPr>
              <p:spPr>
                <a:xfrm>
                  <a:off x="4582250" y="4239610"/>
                  <a:ext cx="97545" cy="102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3" h="1622" extrusionOk="0">
                      <a:moveTo>
                        <a:pt x="310" y="1"/>
                      </a:moveTo>
                      <a:cubicBezTo>
                        <a:pt x="291" y="1"/>
                        <a:pt x="273" y="6"/>
                        <a:pt x="258" y="17"/>
                      </a:cubicBezTo>
                      <a:cubicBezTo>
                        <a:pt x="1" y="199"/>
                        <a:pt x="1100" y="1622"/>
                        <a:pt x="1471" y="1622"/>
                      </a:cubicBezTo>
                      <a:cubicBezTo>
                        <a:pt x="1499" y="1622"/>
                        <a:pt x="1523" y="1614"/>
                        <a:pt x="1542" y="1596"/>
                      </a:cubicBezTo>
                      <a:cubicBezTo>
                        <a:pt x="1542" y="1596"/>
                        <a:pt x="649" y="1"/>
                        <a:pt x="3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756;p33">
                  <a:extLst>
                    <a:ext uri="{FF2B5EF4-FFF2-40B4-BE49-F238E27FC236}">
                      <a16:creationId xmlns:a16="http://schemas.microsoft.com/office/drawing/2014/main" id="{8510D001-26E1-8F22-5C5A-79641D14B977}"/>
                    </a:ext>
                  </a:extLst>
                </p:cNvPr>
                <p:cNvSpPr/>
                <p:nvPr/>
              </p:nvSpPr>
              <p:spPr>
                <a:xfrm>
                  <a:off x="4678022" y="4300108"/>
                  <a:ext cx="71373" cy="11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881" extrusionOk="0">
                      <a:moveTo>
                        <a:pt x="784" y="1"/>
                      </a:moveTo>
                      <a:cubicBezTo>
                        <a:pt x="455" y="1"/>
                        <a:pt x="1" y="1870"/>
                        <a:pt x="1" y="1870"/>
                      </a:cubicBezTo>
                      <a:cubicBezTo>
                        <a:pt x="14" y="1877"/>
                        <a:pt x="29" y="1881"/>
                        <a:pt x="44" y="1881"/>
                      </a:cubicBezTo>
                      <a:cubicBezTo>
                        <a:pt x="389" y="1881"/>
                        <a:pt x="1129" y="117"/>
                        <a:pt x="812" y="6"/>
                      </a:cubicBezTo>
                      <a:cubicBezTo>
                        <a:pt x="803" y="2"/>
                        <a:pt x="794" y="1"/>
                        <a:pt x="7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757;p33">
                  <a:extLst>
                    <a:ext uri="{FF2B5EF4-FFF2-40B4-BE49-F238E27FC236}">
                      <a16:creationId xmlns:a16="http://schemas.microsoft.com/office/drawing/2014/main" id="{3FA5C124-69BF-3ECA-7960-72F14BD8BD0B}"/>
                    </a:ext>
                  </a:extLst>
                </p:cNvPr>
                <p:cNvSpPr/>
                <p:nvPr/>
              </p:nvSpPr>
              <p:spPr>
                <a:xfrm>
                  <a:off x="4610571" y="4430902"/>
                  <a:ext cx="97418" cy="102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622" extrusionOk="0">
                      <a:moveTo>
                        <a:pt x="315" y="0"/>
                      </a:moveTo>
                      <a:cubicBezTo>
                        <a:pt x="297" y="0"/>
                        <a:pt x="280" y="5"/>
                        <a:pt x="265" y="15"/>
                      </a:cubicBezTo>
                      <a:cubicBezTo>
                        <a:pt x="0" y="205"/>
                        <a:pt x="1092" y="1622"/>
                        <a:pt x="1466" y="1622"/>
                      </a:cubicBezTo>
                      <a:cubicBezTo>
                        <a:pt x="1496" y="1622"/>
                        <a:pt x="1521" y="1613"/>
                        <a:pt x="1540" y="1594"/>
                      </a:cubicBezTo>
                      <a:cubicBezTo>
                        <a:pt x="1540" y="1594"/>
                        <a:pt x="651" y="0"/>
                        <a:pt x="3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758;p33">
                  <a:extLst>
                    <a:ext uri="{FF2B5EF4-FFF2-40B4-BE49-F238E27FC236}">
                      <a16:creationId xmlns:a16="http://schemas.microsoft.com/office/drawing/2014/main" id="{47C2606F-5EC5-3BFF-A036-014E2E987C17}"/>
                    </a:ext>
                  </a:extLst>
                </p:cNvPr>
                <p:cNvSpPr/>
                <p:nvPr/>
              </p:nvSpPr>
              <p:spPr>
                <a:xfrm>
                  <a:off x="4521246" y="4241127"/>
                  <a:ext cx="52723" cy="104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1653" extrusionOk="0">
                      <a:moveTo>
                        <a:pt x="292" y="0"/>
                      </a:moveTo>
                      <a:cubicBezTo>
                        <a:pt x="287" y="0"/>
                        <a:pt x="282" y="1"/>
                        <a:pt x="277" y="2"/>
                      </a:cubicBezTo>
                      <a:cubicBezTo>
                        <a:pt x="1" y="73"/>
                        <a:pt x="536" y="1652"/>
                        <a:pt x="536" y="1652"/>
                      </a:cubicBezTo>
                      <a:cubicBezTo>
                        <a:pt x="834" y="1626"/>
                        <a:pt x="564" y="0"/>
                        <a:pt x="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759;p33">
                  <a:extLst>
                    <a:ext uri="{FF2B5EF4-FFF2-40B4-BE49-F238E27FC236}">
                      <a16:creationId xmlns:a16="http://schemas.microsoft.com/office/drawing/2014/main" id="{B89B72D3-6366-833C-18EC-37152F897F00}"/>
                    </a:ext>
                  </a:extLst>
                </p:cNvPr>
                <p:cNvSpPr/>
                <p:nvPr/>
              </p:nvSpPr>
              <p:spPr>
                <a:xfrm>
                  <a:off x="4454932" y="4304786"/>
                  <a:ext cx="105889" cy="41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658" extrusionOk="0">
                      <a:moveTo>
                        <a:pt x="212" y="1"/>
                      </a:moveTo>
                      <a:cubicBezTo>
                        <a:pt x="146" y="1"/>
                        <a:pt x="102" y="18"/>
                        <a:pt x="86" y="56"/>
                      </a:cubicBezTo>
                      <a:cubicBezTo>
                        <a:pt x="1" y="263"/>
                        <a:pt x="1020" y="658"/>
                        <a:pt x="1470" y="658"/>
                      </a:cubicBezTo>
                      <a:cubicBezTo>
                        <a:pt x="1583" y="658"/>
                        <a:pt x="1660" y="633"/>
                        <a:pt x="1674" y="574"/>
                      </a:cubicBezTo>
                      <a:cubicBezTo>
                        <a:pt x="1674" y="574"/>
                        <a:pt x="593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760;p33">
                  <a:extLst>
                    <a:ext uri="{FF2B5EF4-FFF2-40B4-BE49-F238E27FC236}">
                      <a16:creationId xmlns:a16="http://schemas.microsoft.com/office/drawing/2014/main" id="{AF6B3830-52A0-D899-791E-ADB1A7EDC52E}"/>
                    </a:ext>
                  </a:extLst>
                </p:cNvPr>
                <p:cNvSpPr/>
                <p:nvPr/>
              </p:nvSpPr>
              <p:spPr>
                <a:xfrm>
                  <a:off x="4556774" y="4284367"/>
                  <a:ext cx="63281" cy="10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611" extrusionOk="0">
                      <a:moveTo>
                        <a:pt x="292" y="1"/>
                      </a:moveTo>
                      <a:cubicBezTo>
                        <a:pt x="284" y="1"/>
                        <a:pt x="276" y="2"/>
                        <a:pt x="268" y="5"/>
                      </a:cubicBezTo>
                      <a:cubicBezTo>
                        <a:pt x="1" y="94"/>
                        <a:pt x="714" y="1611"/>
                        <a:pt x="714" y="1611"/>
                      </a:cubicBezTo>
                      <a:cubicBezTo>
                        <a:pt x="1000" y="1550"/>
                        <a:pt x="563" y="1"/>
                        <a:pt x="2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761;p33">
                  <a:extLst>
                    <a:ext uri="{FF2B5EF4-FFF2-40B4-BE49-F238E27FC236}">
                      <a16:creationId xmlns:a16="http://schemas.microsoft.com/office/drawing/2014/main" id="{B7AFFCE2-7CBF-7340-598F-C9F59DC70FC6}"/>
                    </a:ext>
                  </a:extLst>
                </p:cNvPr>
                <p:cNvSpPr/>
                <p:nvPr/>
              </p:nvSpPr>
              <p:spPr>
                <a:xfrm>
                  <a:off x="4499437" y="4354790"/>
                  <a:ext cx="107027" cy="33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526" extrusionOk="0">
                      <a:moveTo>
                        <a:pt x="227" y="1"/>
                      </a:moveTo>
                      <a:cubicBezTo>
                        <a:pt x="136" y="1"/>
                        <a:pt x="74" y="21"/>
                        <a:pt x="60" y="68"/>
                      </a:cubicBezTo>
                      <a:cubicBezTo>
                        <a:pt x="1" y="272"/>
                        <a:pt x="899" y="525"/>
                        <a:pt x="1388" y="525"/>
                      </a:cubicBezTo>
                      <a:cubicBezTo>
                        <a:pt x="1561" y="525"/>
                        <a:pt x="1683" y="493"/>
                        <a:pt x="1693" y="416"/>
                      </a:cubicBezTo>
                      <a:cubicBezTo>
                        <a:pt x="1693" y="416"/>
                        <a:pt x="645" y="1"/>
                        <a:pt x="2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762;p33">
                  <a:extLst>
                    <a:ext uri="{FF2B5EF4-FFF2-40B4-BE49-F238E27FC236}">
                      <a16:creationId xmlns:a16="http://schemas.microsoft.com/office/drawing/2014/main" id="{F9765358-DEC0-E13E-6447-FABF2EFAF0A2}"/>
                    </a:ext>
                  </a:extLst>
                </p:cNvPr>
                <p:cNvSpPr/>
                <p:nvPr/>
              </p:nvSpPr>
              <p:spPr>
                <a:xfrm>
                  <a:off x="4612025" y="4322739"/>
                  <a:ext cx="63281" cy="10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611" extrusionOk="0">
                      <a:moveTo>
                        <a:pt x="292" y="0"/>
                      </a:moveTo>
                      <a:cubicBezTo>
                        <a:pt x="284" y="0"/>
                        <a:pt x="276" y="2"/>
                        <a:pt x="269" y="4"/>
                      </a:cubicBezTo>
                      <a:cubicBezTo>
                        <a:pt x="1" y="103"/>
                        <a:pt x="715" y="1610"/>
                        <a:pt x="715" y="1610"/>
                      </a:cubicBezTo>
                      <a:cubicBezTo>
                        <a:pt x="1000" y="1558"/>
                        <a:pt x="563" y="0"/>
                        <a:pt x="2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763;p33">
                  <a:extLst>
                    <a:ext uri="{FF2B5EF4-FFF2-40B4-BE49-F238E27FC236}">
                      <a16:creationId xmlns:a16="http://schemas.microsoft.com/office/drawing/2014/main" id="{7797E3CA-BFBA-8928-3128-44A4780846FB}"/>
                    </a:ext>
                  </a:extLst>
                </p:cNvPr>
                <p:cNvSpPr/>
                <p:nvPr/>
              </p:nvSpPr>
              <p:spPr>
                <a:xfrm>
                  <a:off x="4554751" y="4393478"/>
                  <a:ext cx="106964" cy="3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524" extrusionOk="0">
                      <a:moveTo>
                        <a:pt x="234" y="0"/>
                      </a:moveTo>
                      <a:cubicBezTo>
                        <a:pt x="138" y="0"/>
                        <a:pt x="74" y="21"/>
                        <a:pt x="59" y="72"/>
                      </a:cubicBezTo>
                      <a:cubicBezTo>
                        <a:pt x="0" y="269"/>
                        <a:pt x="893" y="524"/>
                        <a:pt x="1383" y="524"/>
                      </a:cubicBezTo>
                      <a:cubicBezTo>
                        <a:pt x="1559" y="524"/>
                        <a:pt x="1683" y="491"/>
                        <a:pt x="1692" y="411"/>
                      </a:cubicBezTo>
                      <a:cubicBezTo>
                        <a:pt x="1692" y="411"/>
                        <a:pt x="657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764;p33">
                  <a:extLst>
                    <a:ext uri="{FF2B5EF4-FFF2-40B4-BE49-F238E27FC236}">
                      <a16:creationId xmlns:a16="http://schemas.microsoft.com/office/drawing/2014/main" id="{E77D1E53-BDB6-07D8-A941-2909B27CBAFD}"/>
                    </a:ext>
                  </a:extLst>
                </p:cNvPr>
                <p:cNvSpPr/>
                <p:nvPr/>
              </p:nvSpPr>
              <p:spPr>
                <a:xfrm>
                  <a:off x="4690435" y="4363220"/>
                  <a:ext cx="71373" cy="11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1881" extrusionOk="0">
                      <a:moveTo>
                        <a:pt x="784" y="1"/>
                      </a:moveTo>
                      <a:cubicBezTo>
                        <a:pt x="455" y="1"/>
                        <a:pt x="1" y="1870"/>
                        <a:pt x="1" y="1870"/>
                      </a:cubicBezTo>
                      <a:cubicBezTo>
                        <a:pt x="14" y="1877"/>
                        <a:pt x="29" y="1881"/>
                        <a:pt x="44" y="1881"/>
                      </a:cubicBezTo>
                      <a:cubicBezTo>
                        <a:pt x="389" y="1881"/>
                        <a:pt x="1129" y="117"/>
                        <a:pt x="812" y="6"/>
                      </a:cubicBezTo>
                      <a:cubicBezTo>
                        <a:pt x="803" y="2"/>
                        <a:pt x="794" y="1"/>
                        <a:pt x="7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3" name="Google Shape;765;p33">
                <a:extLst>
                  <a:ext uri="{FF2B5EF4-FFF2-40B4-BE49-F238E27FC236}">
                    <a16:creationId xmlns:a16="http://schemas.microsoft.com/office/drawing/2014/main" id="{5E2E1F70-57E0-3413-367F-27870CA178BE}"/>
                  </a:ext>
                </a:extLst>
              </p:cNvPr>
              <p:cNvSpPr/>
              <p:nvPr/>
            </p:nvSpPr>
            <p:spPr>
              <a:xfrm>
                <a:off x="2894439" y="2895498"/>
                <a:ext cx="228515" cy="54128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3257" extrusionOk="0">
                    <a:moveTo>
                      <a:pt x="0" y="1"/>
                    </a:moveTo>
                    <a:cubicBezTo>
                      <a:pt x="0" y="1"/>
                      <a:pt x="420" y="688"/>
                      <a:pt x="330" y="1161"/>
                    </a:cubicBezTo>
                    <a:cubicBezTo>
                      <a:pt x="250" y="1633"/>
                      <a:pt x="197" y="2222"/>
                      <a:pt x="527" y="2695"/>
                    </a:cubicBezTo>
                    <a:cubicBezTo>
                      <a:pt x="857" y="3177"/>
                      <a:pt x="1374" y="3257"/>
                      <a:pt x="1374" y="3257"/>
                    </a:cubicBezTo>
                    <a:cubicBezTo>
                      <a:pt x="1374" y="3257"/>
                      <a:pt x="1008" y="2686"/>
                      <a:pt x="803" y="2097"/>
                    </a:cubicBezTo>
                    <a:cubicBezTo>
                      <a:pt x="598" y="1517"/>
                      <a:pt x="875" y="1098"/>
                      <a:pt x="634" y="643"/>
                    </a:cubicBezTo>
                    <a:cubicBezTo>
                      <a:pt x="402" y="18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5B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4" name="Google Shape;766;p33">
                <a:extLst>
                  <a:ext uri="{FF2B5EF4-FFF2-40B4-BE49-F238E27FC236}">
                    <a16:creationId xmlns:a16="http://schemas.microsoft.com/office/drawing/2014/main" id="{02588A4F-EA1C-580C-06D1-827894DA2F23}"/>
                  </a:ext>
                </a:extLst>
              </p:cNvPr>
              <p:cNvGrpSpPr/>
              <p:nvPr/>
            </p:nvGrpSpPr>
            <p:grpSpPr>
              <a:xfrm>
                <a:off x="2804032" y="1689297"/>
                <a:ext cx="487941" cy="2281311"/>
                <a:chOff x="6526006" y="2062160"/>
                <a:chExt cx="185607" cy="867782"/>
              </a:xfrm>
            </p:grpSpPr>
            <p:sp>
              <p:nvSpPr>
                <p:cNvPr id="957" name="Google Shape;767;p33">
                  <a:extLst>
                    <a:ext uri="{FF2B5EF4-FFF2-40B4-BE49-F238E27FC236}">
                      <a16:creationId xmlns:a16="http://schemas.microsoft.com/office/drawing/2014/main" id="{BF127F9A-75C7-F55A-DAB3-B9A0D4918679}"/>
                    </a:ext>
                  </a:extLst>
                </p:cNvPr>
                <p:cNvSpPr/>
                <p:nvPr/>
              </p:nvSpPr>
              <p:spPr>
                <a:xfrm>
                  <a:off x="6548572" y="2062160"/>
                  <a:ext cx="118470" cy="213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3370" extrusionOk="0">
                      <a:moveTo>
                        <a:pt x="1376" y="0"/>
                      </a:moveTo>
                      <a:cubicBezTo>
                        <a:pt x="1219" y="0"/>
                        <a:pt x="782" y="375"/>
                        <a:pt x="517" y="880"/>
                      </a:cubicBezTo>
                      <a:cubicBezTo>
                        <a:pt x="223" y="1442"/>
                        <a:pt x="0" y="2183"/>
                        <a:pt x="214" y="2718"/>
                      </a:cubicBezTo>
                      <a:lnTo>
                        <a:pt x="785" y="3369"/>
                      </a:lnTo>
                      <a:lnTo>
                        <a:pt x="1285" y="2905"/>
                      </a:lnTo>
                      <a:lnTo>
                        <a:pt x="1784" y="2290"/>
                      </a:lnTo>
                      <a:cubicBezTo>
                        <a:pt x="1784" y="2290"/>
                        <a:pt x="1873" y="1987"/>
                        <a:pt x="1811" y="1737"/>
                      </a:cubicBezTo>
                      <a:cubicBezTo>
                        <a:pt x="1749" y="1478"/>
                        <a:pt x="1624" y="1309"/>
                        <a:pt x="1650" y="1086"/>
                      </a:cubicBezTo>
                      <a:cubicBezTo>
                        <a:pt x="1677" y="862"/>
                        <a:pt x="1793" y="568"/>
                        <a:pt x="1704" y="479"/>
                      </a:cubicBezTo>
                      <a:cubicBezTo>
                        <a:pt x="1675" y="453"/>
                        <a:pt x="1647" y="445"/>
                        <a:pt x="1620" y="445"/>
                      </a:cubicBezTo>
                      <a:cubicBezTo>
                        <a:pt x="1586" y="445"/>
                        <a:pt x="1554" y="456"/>
                        <a:pt x="1524" y="456"/>
                      </a:cubicBezTo>
                      <a:cubicBezTo>
                        <a:pt x="1503" y="456"/>
                        <a:pt x="1483" y="451"/>
                        <a:pt x="1463" y="434"/>
                      </a:cubicBezTo>
                      <a:cubicBezTo>
                        <a:pt x="1401" y="381"/>
                        <a:pt x="1526" y="113"/>
                        <a:pt x="1418" y="15"/>
                      </a:cubicBezTo>
                      <a:cubicBezTo>
                        <a:pt x="1408" y="5"/>
                        <a:pt x="1394" y="0"/>
                        <a:pt x="1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8" name="Google Shape;768;p33">
                  <a:extLst>
                    <a:ext uri="{FF2B5EF4-FFF2-40B4-BE49-F238E27FC236}">
                      <a16:creationId xmlns:a16="http://schemas.microsoft.com/office/drawing/2014/main" id="{6BD75FE1-9888-CEA2-BE04-FED9E972C377}"/>
                    </a:ext>
                  </a:extLst>
                </p:cNvPr>
                <p:cNvSpPr/>
                <p:nvPr/>
              </p:nvSpPr>
              <p:spPr>
                <a:xfrm>
                  <a:off x="6526006" y="2165709"/>
                  <a:ext cx="185607" cy="15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" h="2374" extrusionOk="0">
                      <a:moveTo>
                        <a:pt x="1481" y="1"/>
                      </a:moveTo>
                      <a:lnTo>
                        <a:pt x="1481" y="1"/>
                      </a:lnTo>
                      <a:cubicBezTo>
                        <a:pt x="1481" y="1"/>
                        <a:pt x="1249" y="402"/>
                        <a:pt x="1080" y="589"/>
                      </a:cubicBezTo>
                      <a:cubicBezTo>
                        <a:pt x="910" y="768"/>
                        <a:pt x="874" y="1089"/>
                        <a:pt x="874" y="1089"/>
                      </a:cubicBezTo>
                      <a:cubicBezTo>
                        <a:pt x="776" y="438"/>
                        <a:pt x="0" y="304"/>
                        <a:pt x="0" y="304"/>
                      </a:cubicBezTo>
                      <a:lnTo>
                        <a:pt x="0" y="304"/>
                      </a:lnTo>
                      <a:cubicBezTo>
                        <a:pt x="464" y="893"/>
                        <a:pt x="437" y="1160"/>
                        <a:pt x="446" y="1553"/>
                      </a:cubicBezTo>
                      <a:cubicBezTo>
                        <a:pt x="464" y="1954"/>
                        <a:pt x="1035" y="2374"/>
                        <a:pt x="1035" y="2374"/>
                      </a:cubicBezTo>
                      <a:cubicBezTo>
                        <a:pt x="2061" y="2052"/>
                        <a:pt x="1909" y="1499"/>
                        <a:pt x="2007" y="1053"/>
                      </a:cubicBezTo>
                      <a:cubicBezTo>
                        <a:pt x="2072" y="768"/>
                        <a:pt x="2448" y="718"/>
                        <a:pt x="2701" y="718"/>
                      </a:cubicBezTo>
                      <a:cubicBezTo>
                        <a:pt x="2836" y="718"/>
                        <a:pt x="2935" y="732"/>
                        <a:pt x="2935" y="732"/>
                      </a:cubicBezTo>
                      <a:cubicBezTo>
                        <a:pt x="2935" y="732"/>
                        <a:pt x="2730" y="527"/>
                        <a:pt x="2277" y="527"/>
                      </a:cubicBezTo>
                      <a:cubicBezTo>
                        <a:pt x="2267" y="527"/>
                        <a:pt x="2258" y="527"/>
                        <a:pt x="2248" y="527"/>
                      </a:cubicBezTo>
                      <a:cubicBezTo>
                        <a:pt x="1775" y="545"/>
                        <a:pt x="1481" y="1285"/>
                        <a:pt x="1481" y="1285"/>
                      </a:cubicBezTo>
                      <a:cubicBezTo>
                        <a:pt x="1481" y="1285"/>
                        <a:pt x="1561" y="973"/>
                        <a:pt x="1481" y="670"/>
                      </a:cubicBezTo>
                      <a:cubicBezTo>
                        <a:pt x="1392" y="375"/>
                        <a:pt x="1481" y="1"/>
                        <a:pt x="14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769;p33">
                  <a:extLst>
                    <a:ext uri="{FF2B5EF4-FFF2-40B4-BE49-F238E27FC236}">
                      <a16:creationId xmlns:a16="http://schemas.microsoft.com/office/drawing/2014/main" id="{6E807042-7154-B9D0-0B2A-A650E390DD41}"/>
                    </a:ext>
                  </a:extLst>
                </p:cNvPr>
                <p:cNvSpPr/>
                <p:nvPr/>
              </p:nvSpPr>
              <p:spPr>
                <a:xfrm>
                  <a:off x="6538965" y="2295428"/>
                  <a:ext cx="73396" cy="634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" h="10037" extrusionOk="0">
                      <a:moveTo>
                        <a:pt x="839" y="0"/>
                      </a:moveTo>
                      <a:cubicBezTo>
                        <a:pt x="839" y="0"/>
                        <a:pt x="197" y="1339"/>
                        <a:pt x="232" y="2311"/>
                      </a:cubicBezTo>
                      <a:cubicBezTo>
                        <a:pt x="268" y="3283"/>
                        <a:pt x="669" y="4059"/>
                        <a:pt x="687" y="4934"/>
                      </a:cubicBezTo>
                      <a:cubicBezTo>
                        <a:pt x="705" y="5808"/>
                        <a:pt x="0" y="8359"/>
                        <a:pt x="0" y="10037"/>
                      </a:cubicBezTo>
                      <a:lnTo>
                        <a:pt x="553" y="10037"/>
                      </a:lnTo>
                      <a:cubicBezTo>
                        <a:pt x="553" y="10037"/>
                        <a:pt x="518" y="8074"/>
                        <a:pt x="839" y="6611"/>
                      </a:cubicBezTo>
                      <a:cubicBezTo>
                        <a:pt x="1160" y="5148"/>
                        <a:pt x="866" y="4042"/>
                        <a:pt x="509" y="2650"/>
                      </a:cubicBezTo>
                      <a:cubicBezTo>
                        <a:pt x="295" y="1794"/>
                        <a:pt x="1008" y="152"/>
                        <a:pt x="1008" y="152"/>
                      </a:cubicBez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5" name="Google Shape;770;p33">
                <a:extLst>
                  <a:ext uri="{FF2B5EF4-FFF2-40B4-BE49-F238E27FC236}">
                    <a16:creationId xmlns:a16="http://schemas.microsoft.com/office/drawing/2014/main" id="{602AAFB8-F766-2A18-CCF3-C0BDDFCC1D93}"/>
                  </a:ext>
                </a:extLst>
              </p:cNvPr>
              <p:cNvSpPr/>
              <p:nvPr/>
            </p:nvSpPr>
            <p:spPr>
              <a:xfrm>
                <a:off x="3856673" y="3515549"/>
                <a:ext cx="180984" cy="13777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829" extrusionOk="0">
                    <a:moveTo>
                      <a:pt x="923" y="0"/>
                    </a:moveTo>
                    <a:cubicBezTo>
                      <a:pt x="897" y="0"/>
                      <a:pt x="871" y="8"/>
                      <a:pt x="848" y="26"/>
                    </a:cubicBezTo>
                    <a:lnTo>
                      <a:pt x="0" y="570"/>
                    </a:lnTo>
                    <a:lnTo>
                      <a:pt x="723" y="828"/>
                    </a:lnTo>
                    <a:lnTo>
                      <a:pt x="1017" y="391"/>
                    </a:lnTo>
                    <a:cubicBezTo>
                      <a:pt x="1080" y="302"/>
                      <a:pt x="1088" y="186"/>
                      <a:pt x="1044" y="88"/>
                    </a:cubicBezTo>
                    <a:cubicBezTo>
                      <a:pt x="1026" y="34"/>
                      <a:pt x="975" y="0"/>
                      <a:pt x="923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771;p33">
                <a:extLst>
                  <a:ext uri="{FF2B5EF4-FFF2-40B4-BE49-F238E27FC236}">
                    <a16:creationId xmlns:a16="http://schemas.microsoft.com/office/drawing/2014/main" id="{60E7EA9E-4DC2-BA08-688E-96ADE3BA408E}"/>
                  </a:ext>
                </a:extLst>
              </p:cNvPr>
              <p:cNvSpPr/>
              <p:nvPr/>
            </p:nvSpPr>
            <p:spPr>
              <a:xfrm>
                <a:off x="2514863" y="2186869"/>
                <a:ext cx="172175" cy="17068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27" extrusionOk="0">
                    <a:moveTo>
                      <a:pt x="518" y="1"/>
                    </a:moveTo>
                    <a:cubicBezTo>
                      <a:pt x="233" y="1"/>
                      <a:pt x="1" y="233"/>
                      <a:pt x="1" y="509"/>
                    </a:cubicBezTo>
                    <a:cubicBezTo>
                      <a:pt x="1" y="795"/>
                      <a:pt x="233" y="1027"/>
                      <a:pt x="518" y="1027"/>
                    </a:cubicBezTo>
                    <a:cubicBezTo>
                      <a:pt x="803" y="1027"/>
                      <a:pt x="1035" y="795"/>
                      <a:pt x="1035" y="509"/>
                    </a:cubicBezTo>
                    <a:cubicBezTo>
                      <a:pt x="1035" y="233"/>
                      <a:pt x="803" y="1"/>
                      <a:pt x="518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772;p33">
                <a:extLst>
                  <a:ext uri="{FF2B5EF4-FFF2-40B4-BE49-F238E27FC236}">
                    <a16:creationId xmlns:a16="http://schemas.microsoft.com/office/drawing/2014/main" id="{69B221FB-4748-41BA-36CD-B0C2DA4463ED}"/>
                  </a:ext>
                </a:extLst>
              </p:cNvPr>
              <p:cNvSpPr/>
              <p:nvPr/>
            </p:nvSpPr>
            <p:spPr>
              <a:xfrm>
                <a:off x="2608261" y="2222433"/>
                <a:ext cx="58001" cy="96558"/>
              </a:xfrm>
              <a:custGeom>
                <a:avLst/>
                <a:gdLst/>
                <a:ahLst/>
                <a:cxnLst/>
                <a:rect l="l" t="t" r="r" b="b"/>
                <a:pathLst>
                  <a:path w="349" h="581" extrusionOk="0">
                    <a:moveTo>
                      <a:pt x="215" y="1"/>
                    </a:moveTo>
                    <a:cubicBezTo>
                      <a:pt x="188" y="10"/>
                      <a:pt x="179" y="27"/>
                      <a:pt x="161" y="36"/>
                    </a:cubicBezTo>
                    <a:cubicBezTo>
                      <a:pt x="152" y="54"/>
                      <a:pt x="143" y="63"/>
                      <a:pt x="134" y="81"/>
                    </a:cubicBezTo>
                    <a:cubicBezTo>
                      <a:pt x="117" y="108"/>
                      <a:pt x="99" y="143"/>
                      <a:pt x="90" y="170"/>
                    </a:cubicBezTo>
                    <a:cubicBezTo>
                      <a:pt x="72" y="206"/>
                      <a:pt x="63" y="233"/>
                      <a:pt x="54" y="268"/>
                    </a:cubicBezTo>
                    <a:cubicBezTo>
                      <a:pt x="38" y="325"/>
                      <a:pt x="22" y="390"/>
                      <a:pt x="5" y="448"/>
                    </a:cubicBezTo>
                    <a:lnTo>
                      <a:pt x="5" y="448"/>
                    </a:lnTo>
                    <a:cubicBezTo>
                      <a:pt x="4" y="450"/>
                      <a:pt x="2" y="453"/>
                      <a:pt x="1" y="456"/>
                    </a:cubicBezTo>
                    <a:lnTo>
                      <a:pt x="3" y="457"/>
                    </a:lnTo>
                    <a:lnTo>
                      <a:pt x="3" y="457"/>
                    </a:lnTo>
                    <a:cubicBezTo>
                      <a:pt x="2" y="459"/>
                      <a:pt x="1" y="462"/>
                      <a:pt x="1" y="465"/>
                    </a:cubicBezTo>
                    <a:cubicBezTo>
                      <a:pt x="1" y="474"/>
                      <a:pt x="1" y="482"/>
                      <a:pt x="10" y="491"/>
                    </a:cubicBezTo>
                    <a:cubicBezTo>
                      <a:pt x="15" y="494"/>
                      <a:pt x="19" y="495"/>
                      <a:pt x="23" y="495"/>
                    </a:cubicBezTo>
                    <a:cubicBezTo>
                      <a:pt x="33" y="495"/>
                      <a:pt x="39" y="489"/>
                      <a:pt x="45" y="482"/>
                    </a:cubicBezTo>
                    <a:cubicBezTo>
                      <a:pt x="63" y="438"/>
                      <a:pt x="90" y="384"/>
                      <a:pt x="126" y="349"/>
                    </a:cubicBezTo>
                    <a:cubicBezTo>
                      <a:pt x="134" y="331"/>
                      <a:pt x="152" y="304"/>
                      <a:pt x="170" y="295"/>
                    </a:cubicBezTo>
                    <a:cubicBezTo>
                      <a:pt x="179" y="286"/>
                      <a:pt x="188" y="277"/>
                      <a:pt x="197" y="277"/>
                    </a:cubicBezTo>
                    <a:cubicBezTo>
                      <a:pt x="206" y="277"/>
                      <a:pt x="215" y="277"/>
                      <a:pt x="224" y="286"/>
                    </a:cubicBezTo>
                    <a:cubicBezTo>
                      <a:pt x="233" y="295"/>
                      <a:pt x="241" y="322"/>
                      <a:pt x="250" y="340"/>
                    </a:cubicBezTo>
                    <a:cubicBezTo>
                      <a:pt x="259" y="366"/>
                      <a:pt x="259" y="393"/>
                      <a:pt x="268" y="420"/>
                    </a:cubicBezTo>
                    <a:cubicBezTo>
                      <a:pt x="268" y="474"/>
                      <a:pt x="268" y="527"/>
                      <a:pt x="268" y="581"/>
                    </a:cubicBezTo>
                    <a:cubicBezTo>
                      <a:pt x="277" y="527"/>
                      <a:pt x="286" y="474"/>
                      <a:pt x="286" y="420"/>
                    </a:cubicBezTo>
                    <a:cubicBezTo>
                      <a:pt x="286" y="393"/>
                      <a:pt x="286" y="366"/>
                      <a:pt x="277" y="340"/>
                    </a:cubicBezTo>
                    <a:cubicBezTo>
                      <a:pt x="277" y="313"/>
                      <a:pt x="268" y="277"/>
                      <a:pt x="241" y="259"/>
                    </a:cubicBezTo>
                    <a:cubicBezTo>
                      <a:pt x="233" y="242"/>
                      <a:pt x="206" y="242"/>
                      <a:pt x="188" y="242"/>
                    </a:cubicBezTo>
                    <a:cubicBezTo>
                      <a:pt x="179" y="242"/>
                      <a:pt x="161" y="250"/>
                      <a:pt x="152" y="259"/>
                    </a:cubicBezTo>
                    <a:cubicBezTo>
                      <a:pt x="126" y="277"/>
                      <a:pt x="108" y="295"/>
                      <a:pt x="90" y="322"/>
                    </a:cubicBezTo>
                    <a:cubicBezTo>
                      <a:pt x="89" y="323"/>
                      <a:pt x="88" y="324"/>
                      <a:pt x="88" y="324"/>
                    </a:cubicBezTo>
                    <a:lnTo>
                      <a:pt x="88" y="324"/>
                    </a:lnTo>
                    <a:cubicBezTo>
                      <a:pt x="91" y="312"/>
                      <a:pt x="95" y="299"/>
                      <a:pt x="99" y="286"/>
                    </a:cubicBezTo>
                    <a:cubicBezTo>
                      <a:pt x="117" y="224"/>
                      <a:pt x="134" y="161"/>
                      <a:pt x="170" y="99"/>
                    </a:cubicBezTo>
                    <a:cubicBezTo>
                      <a:pt x="179" y="90"/>
                      <a:pt x="188" y="72"/>
                      <a:pt x="197" y="63"/>
                    </a:cubicBezTo>
                    <a:cubicBezTo>
                      <a:pt x="206" y="54"/>
                      <a:pt x="215" y="36"/>
                      <a:pt x="224" y="36"/>
                    </a:cubicBezTo>
                    <a:lnTo>
                      <a:pt x="241" y="36"/>
                    </a:lnTo>
                    <a:cubicBezTo>
                      <a:pt x="241" y="36"/>
                      <a:pt x="241" y="36"/>
                      <a:pt x="250" y="45"/>
                    </a:cubicBezTo>
                    <a:lnTo>
                      <a:pt x="259" y="45"/>
                    </a:lnTo>
                    <a:cubicBezTo>
                      <a:pt x="268" y="45"/>
                      <a:pt x="268" y="54"/>
                      <a:pt x="277" y="63"/>
                    </a:cubicBezTo>
                    <a:cubicBezTo>
                      <a:pt x="277" y="63"/>
                      <a:pt x="286" y="72"/>
                      <a:pt x="286" y="81"/>
                    </a:cubicBezTo>
                    <a:cubicBezTo>
                      <a:pt x="304" y="99"/>
                      <a:pt x="322" y="135"/>
                      <a:pt x="322" y="161"/>
                    </a:cubicBezTo>
                    <a:cubicBezTo>
                      <a:pt x="331" y="197"/>
                      <a:pt x="340" y="233"/>
                      <a:pt x="340" y="259"/>
                    </a:cubicBezTo>
                    <a:cubicBezTo>
                      <a:pt x="349" y="233"/>
                      <a:pt x="349" y="197"/>
                      <a:pt x="340" y="161"/>
                    </a:cubicBezTo>
                    <a:cubicBezTo>
                      <a:pt x="340" y="126"/>
                      <a:pt x="331" y="99"/>
                      <a:pt x="313" y="63"/>
                    </a:cubicBezTo>
                    <a:cubicBezTo>
                      <a:pt x="304" y="54"/>
                      <a:pt x="304" y="45"/>
                      <a:pt x="295" y="45"/>
                    </a:cubicBezTo>
                    <a:cubicBezTo>
                      <a:pt x="286" y="36"/>
                      <a:pt x="286" y="27"/>
                      <a:pt x="277" y="19"/>
                    </a:cubicBezTo>
                    <a:lnTo>
                      <a:pt x="259" y="10"/>
                    </a:lnTo>
                    <a:lnTo>
                      <a:pt x="250" y="10"/>
                    </a:lnTo>
                    <a:cubicBezTo>
                      <a:pt x="241" y="1"/>
                      <a:pt x="22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773;p33">
                <a:extLst>
                  <a:ext uri="{FF2B5EF4-FFF2-40B4-BE49-F238E27FC236}">
                    <a16:creationId xmlns:a16="http://schemas.microsoft.com/office/drawing/2014/main" id="{74AFCF64-AC13-A72F-8718-A5CA2F9AA1F4}"/>
                  </a:ext>
                </a:extLst>
              </p:cNvPr>
              <p:cNvSpPr/>
              <p:nvPr/>
            </p:nvSpPr>
            <p:spPr>
              <a:xfrm>
                <a:off x="2056680" y="2186869"/>
                <a:ext cx="170680" cy="17068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027" extrusionOk="0">
                    <a:moveTo>
                      <a:pt x="509" y="1"/>
                    </a:moveTo>
                    <a:cubicBezTo>
                      <a:pt x="224" y="1"/>
                      <a:pt x="1" y="233"/>
                      <a:pt x="1" y="509"/>
                    </a:cubicBezTo>
                    <a:cubicBezTo>
                      <a:pt x="1" y="795"/>
                      <a:pt x="224" y="1027"/>
                      <a:pt x="509" y="1027"/>
                    </a:cubicBezTo>
                    <a:cubicBezTo>
                      <a:pt x="795" y="1027"/>
                      <a:pt x="1027" y="795"/>
                      <a:pt x="1027" y="509"/>
                    </a:cubicBezTo>
                    <a:cubicBezTo>
                      <a:pt x="1027" y="233"/>
                      <a:pt x="795" y="1"/>
                      <a:pt x="509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774;p33">
                <a:extLst>
                  <a:ext uri="{FF2B5EF4-FFF2-40B4-BE49-F238E27FC236}">
                    <a16:creationId xmlns:a16="http://schemas.microsoft.com/office/drawing/2014/main" id="{30765249-EFBC-0662-6BF7-B837ED84D6CA}"/>
                  </a:ext>
                </a:extLst>
              </p:cNvPr>
              <p:cNvSpPr/>
              <p:nvPr/>
            </p:nvSpPr>
            <p:spPr>
              <a:xfrm>
                <a:off x="2291007" y="2444794"/>
                <a:ext cx="160210" cy="27006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625" extrusionOk="0">
                    <a:moveTo>
                      <a:pt x="1" y="1"/>
                    </a:moveTo>
                    <a:lnTo>
                      <a:pt x="1" y="1624"/>
                    </a:lnTo>
                    <a:lnTo>
                      <a:pt x="964" y="1624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775;p33">
                <a:extLst>
                  <a:ext uri="{FF2B5EF4-FFF2-40B4-BE49-F238E27FC236}">
                    <a16:creationId xmlns:a16="http://schemas.microsoft.com/office/drawing/2014/main" id="{BFD0F249-2843-FADF-7327-CC4F4A52B15A}"/>
                  </a:ext>
                </a:extLst>
              </p:cNvPr>
              <p:cNvSpPr/>
              <p:nvPr/>
            </p:nvSpPr>
            <p:spPr>
              <a:xfrm>
                <a:off x="2291007" y="2510106"/>
                <a:ext cx="160210" cy="5052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04" extrusionOk="0">
                    <a:moveTo>
                      <a:pt x="1" y="0"/>
                    </a:moveTo>
                    <a:lnTo>
                      <a:pt x="1" y="188"/>
                    </a:lnTo>
                    <a:cubicBezTo>
                      <a:pt x="1" y="188"/>
                      <a:pt x="357" y="304"/>
                      <a:pt x="964" y="304"/>
                    </a:cubicBez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776;p33">
                <a:extLst>
                  <a:ext uri="{FF2B5EF4-FFF2-40B4-BE49-F238E27FC236}">
                    <a16:creationId xmlns:a16="http://schemas.microsoft.com/office/drawing/2014/main" id="{8F91CA5C-455B-6FC9-71B9-1EE426D0954A}"/>
                  </a:ext>
                </a:extLst>
              </p:cNvPr>
              <p:cNvSpPr/>
              <p:nvPr/>
            </p:nvSpPr>
            <p:spPr>
              <a:xfrm>
                <a:off x="2148749" y="2050428"/>
                <a:ext cx="444897" cy="4731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2847" extrusionOk="0">
                    <a:moveTo>
                      <a:pt x="0" y="1"/>
                    </a:moveTo>
                    <a:lnTo>
                      <a:pt x="0" y="1393"/>
                    </a:lnTo>
                    <a:cubicBezTo>
                      <a:pt x="0" y="1598"/>
                      <a:pt x="36" y="1803"/>
                      <a:pt x="116" y="1999"/>
                    </a:cubicBezTo>
                    <a:cubicBezTo>
                      <a:pt x="259" y="2383"/>
                      <a:pt x="589" y="2847"/>
                      <a:pt x="1338" y="2847"/>
                    </a:cubicBezTo>
                    <a:cubicBezTo>
                      <a:pt x="2088" y="2847"/>
                      <a:pt x="2418" y="2383"/>
                      <a:pt x="2560" y="1999"/>
                    </a:cubicBezTo>
                    <a:cubicBezTo>
                      <a:pt x="2641" y="1803"/>
                      <a:pt x="2676" y="1598"/>
                      <a:pt x="2676" y="1393"/>
                    </a:cubicBezTo>
                    <a:lnTo>
                      <a:pt x="2676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777;p33">
                <a:extLst>
                  <a:ext uri="{FF2B5EF4-FFF2-40B4-BE49-F238E27FC236}">
                    <a16:creationId xmlns:a16="http://schemas.microsoft.com/office/drawing/2014/main" id="{C6DF5F1F-F2E1-BC36-205D-8F52C57303F9}"/>
                  </a:ext>
                </a:extLst>
              </p:cNvPr>
              <p:cNvSpPr/>
              <p:nvPr/>
            </p:nvSpPr>
            <p:spPr>
              <a:xfrm>
                <a:off x="2323580" y="2378152"/>
                <a:ext cx="105532" cy="3124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88" extrusionOk="0">
                    <a:moveTo>
                      <a:pt x="634" y="0"/>
                    </a:moveTo>
                    <a:cubicBezTo>
                      <a:pt x="625" y="27"/>
                      <a:pt x="607" y="45"/>
                      <a:pt x="581" y="63"/>
                    </a:cubicBezTo>
                    <a:cubicBezTo>
                      <a:pt x="554" y="81"/>
                      <a:pt x="536" y="90"/>
                      <a:pt x="509" y="99"/>
                    </a:cubicBezTo>
                    <a:cubicBezTo>
                      <a:pt x="456" y="116"/>
                      <a:pt x="402" y="125"/>
                      <a:pt x="340" y="134"/>
                    </a:cubicBezTo>
                    <a:cubicBezTo>
                      <a:pt x="313" y="139"/>
                      <a:pt x="286" y="141"/>
                      <a:pt x="259" y="141"/>
                    </a:cubicBezTo>
                    <a:cubicBezTo>
                      <a:pt x="233" y="141"/>
                      <a:pt x="206" y="139"/>
                      <a:pt x="179" y="134"/>
                    </a:cubicBezTo>
                    <a:cubicBezTo>
                      <a:pt x="117" y="134"/>
                      <a:pt x="63" y="125"/>
                      <a:pt x="1" y="116"/>
                    </a:cubicBezTo>
                    <a:lnTo>
                      <a:pt x="1" y="116"/>
                    </a:lnTo>
                    <a:cubicBezTo>
                      <a:pt x="54" y="143"/>
                      <a:pt x="117" y="161"/>
                      <a:pt x="170" y="170"/>
                    </a:cubicBezTo>
                    <a:cubicBezTo>
                      <a:pt x="197" y="179"/>
                      <a:pt x="233" y="179"/>
                      <a:pt x="259" y="188"/>
                    </a:cubicBezTo>
                    <a:cubicBezTo>
                      <a:pt x="286" y="188"/>
                      <a:pt x="322" y="188"/>
                      <a:pt x="349" y="179"/>
                    </a:cubicBezTo>
                    <a:cubicBezTo>
                      <a:pt x="411" y="179"/>
                      <a:pt x="465" y="161"/>
                      <a:pt x="518" y="134"/>
                    </a:cubicBezTo>
                    <a:cubicBezTo>
                      <a:pt x="545" y="125"/>
                      <a:pt x="572" y="107"/>
                      <a:pt x="598" y="81"/>
                    </a:cubicBezTo>
                    <a:cubicBezTo>
                      <a:pt x="607" y="72"/>
                      <a:pt x="616" y="63"/>
                      <a:pt x="625" y="45"/>
                    </a:cubicBezTo>
                    <a:cubicBezTo>
                      <a:pt x="634" y="36"/>
                      <a:pt x="634" y="18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778;p33">
                <a:extLst>
                  <a:ext uri="{FF2B5EF4-FFF2-40B4-BE49-F238E27FC236}">
                    <a16:creationId xmlns:a16="http://schemas.microsoft.com/office/drawing/2014/main" id="{7224A0CB-F8C6-4D9A-09F1-F55FBE077E31}"/>
                  </a:ext>
                </a:extLst>
              </p:cNvPr>
              <p:cNvSpPr/>
              <p:nvPr/>
            </p:nvSpPr>
            <p:spPr>
              <a:xfrm>
                <a:off x="2428944" y="2209138"/>
                <a:ext cx="92071" cy="4902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95" extrusionOk="0">
                    <a:moveTo>
                      <a:pt x="553" y="0"/>
                    </a:moveTo>
                    <a:lnTo>
                      <a:pt x="553" y="0"/>
                    </a:lnTo>
                    <a:cubicBezTo>
                      <a:pt x="509" y="36"/>
                      <a:pt x="464" y="81"/>
                      <a:pt x="411" y="116"/>
                    </a:cubicBezTo>
                    <a:lnTo>
                      <a:pt x="384" y="143"/>
                    </a:lnTo>
                    <a:cubicBezTo>
                      <a:pt x="366" y="152"/>
                      <a:pt x="357" y="161"/>
                      <a:pt x="348" y="170"/>
                    </a:cubicBezTo>
                    <a:cubicBezTo>
                      <a:pt x="321" y="188"/>
                      <a:pt x="295" y="206"/>
                      <a:pt x="268" y="215"/>
                    </a:cubicBezTo>
                    <a:cubicBezTo>
                      <a:pt x="259" y="223"/>
                      <a:pt x="241" y="232"/>
                      <a:pt x="232" y="232"/>
                    </a:cubicBezTo>
                    <a:cubicBezTo>
                      <a:pt x="223" y="241"/>
                      <a:pt x="223" y="241"/>
                      <a:pt x="214" y="241"/>
                    </a:cubicBezTo>
                    <a:lnTo>
                      <a:pt x="205" y="241"/>
                    </a:lnTo>
                    <a:lnTo>
                      <a:pt x="196" y="250"/>
                    </a:lnTo>
                    <a:cubicBezTo>
                      <a:pt x="170" y="250"/>
                      <a:pt x="143" y="250"/>
                      <a:pt x="116" y="241"/>
                    </a:cubicBezTo>
                    <a:cubicBezTo>
                      <a:pt x="63" y="223"/>
                      <a:pt x="27" y="179"/>
                      <a:pt x="0" y="116"/>
                    </a:cubicBezTo>
                    <a:lnTo>
                      <a:pt x="0" y="116"/>
                    </a:lnTo>
                    <a:cubicBezTo>
                      <a:pt x="0" y="152"/>
                      <a:pt x="9" y="179"/>
                      <a:pt x="27" y="206"/>
                    </a:cubicBezTo>
                    <a:cubicBezTo>
                      <a:pt x="45" y="232"/>
                      <a:pt x="72" y="259"/>
                      <a:pt x="98" y="277"/>
                    </a:cubicBezTo>
                    <a:cubicBezTo>
                      <a:pt x="134" y="286"/>
                      <a:pt x="161" y="295"/>
                      <a:pt x="196" y="295"/>
                    </a:cubicBezTo>
                    <a:cubicBezTo>
                      <a:pt x="232" y="286"/>
                      <a:pt x="268" y="277"/>
                      <a:pt x="295" y="259"/>
                    </a:cubicBezTo>
                    <a:cubicBezTo>
                      <a:pt x="348" y="232"/>
                      <a:pt x="393" y="188"/>
                      <a:pt x="437" y="143"/>
                    </a:cubicBezTo>
                    <a:cubicBezTo>
                      <a:pt x="482" y="99"/>
                      <a:pt x="518" y="54"/>
                      <a:pt x="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779;p33">
                <a:extLst>
                  <a:ext uri="{FF2B5EF4-FFF2-40B4-BE49-F238E27FC236}">
                    <a16:creationId xmlns:a16="http://schemas.microsoft.com/office/drawing/2014/main" id="{D6378C84-8F7B-8461-EB60-0C22D493F42B}"/>
                  </a:ext>
                </a:extLst>
              </p:cNvPr>
              <p:cNvSpPr/>
              <p:nvPr/>
            </p:nvSpPr>
            <p:spPr>
              <a:xfrm>
                <a:off x="2507385" y="2222433"/>
                <a:ext cx="29915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9" extrusionOk="0">
                    <a:moveTo>
                      <a:pt x="1" y="1"/>
                    </a:moveTo>
                    <a:cubicBezTo>
                      <a:pt x="19" y="27"/>
                      <a:pt x="28" y="36"/>
                      <a:pt x="37" y="54"/>
                    </a:cubicBezTo>
                    <a:cubicBezTo>
                      <a:pt x="55" y="72"/>
                      <a:pt x="63" y="90"/>
                      <a:pt x="81" y="108"/>
                    </a:cubicBezTo>
                    <a:cubicBezTo>
                      <a:pt x="90" y="126"/>
                      <a:pt x="99" y="143"/>
                      <a:pt x="117" y="161"/>
                    </a:cubicBezTo>
                    <a:cubicBezTo>
                      <a:pt x="135" y="170"/>
                      <a:pt x="153" y="188"/>
                      <a:pt x="179" y="188"/>
                    </a:cubicBezTo>
                    <a:cubicBezTo>
                      <a:pt x="179" y="161"/>
                      <a:pt x="162" y="143"/>
                      <a:pt x="153" y="126"/>
                    </a:cubicBezTo>
                    <a:cubicBezTo>
                      <a:pt x="144" y="108"/>
                      <a:pt x="126" y="99"/>
                      <a:pt x="108" y="81"/>
                    </a:cubicBezTo>
                    <a:cubicBezTo>
                      <a:pt x="90" y="72"/>
                      <a:pt x="72" y="54"/>
                      <a:pt x="55" y="45"/>
                    </a:cubicBezTo>
                    <a:cubicBezTo>
                      <a:pt x="37" y="27"/>
                      <a:pt x="28" y="19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780;p33">
                <a:extLst>
                  <a:ext uri="{FF2B5EF4-FFF2-40B4-BE49-F238E27FC236}">
                    <a16:creationId xmlns:a16="http://schemas.microsoft.com/office/drawing/2014/main" id="{1BD923BF-CB02-6974-65AD-F17B78BC7B85}"/>
                  </a:ext>
                </a:extLst>
              </p:cNvPr>
              <p:cNvSpPr/>
              <p:nvPr/>
            </p:nvSpPr>
            <p:spPr>
              <a:xfrm>
                <a:off x="2501568" y="2228416"/>
                <a:ext cx="17949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0" y="0"/>
                    </a:moveTo>
                    <a:cubicBezTo>
                      <a:pt x="9" y="27"/>
                      <a:pt x="9" y="45"/>
                      <a:pt x="18" y="63"/>
                    </a:cubicBezTo>
                    <a:cubicBezTo>
                      <a:pt x="18" y="90"/>
                      <a:pt x="27" y="107"/>
                      <a:pt x="36" y="134"/>
                    </a:cubicBezTo>
                    <a:cubicBezTo>
                      <a:pt x="36" y="152"/>
                      <a:pt x="45" y="170"/>
                      <a:pt x="54" y="197"/>
                    </a:cubicBezTo>
                    <a:cubicBezTo>
                      <a:pt x="63" y="214"/>
                      <a:pt x="72" y="232"/>
                      <a:pt x="98" y="241"/>
                    </a:cubicBezTo>
                    <a:cubicBezTo>
                      <a:pt x="107" y="214"/>
                      <a:pt x="98" y="197"/>
                      <a:pt x="98" y="179"/>
                    </a:cubicBezTo>
                    <a:cubicBezTo>
                      <a:pt x="90" y="152"/>
                      <a:pt x="81" y="134"/>
                      <a:pt x="72" y="116"/>
                    </a:cubicBezTo>
                    <a:cubicBezTo>
                      <a:pt x="63" y="99"/>
                      <a:pt x="54" y="81"/>
                      <a:pt x="36" y="54"/>
                    </a:cubicBezTo>
                    <a:cubicBezTo>
                      <a:pt x="27" y="36"/>
                      <a:pt x="18" y="18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781;p33">
                <a:extLst>
                  <a:ext uri="{FF2B5EF4-FFF2-40B4-BE49-F238E27FC236}">
                    <a16:creationId xmlns:a16="http://schemas.microsoft.com/office/drawing/2014/main" id="{BC8D6619-3521-31AE-C512-01F07E2C7602}"/>
                  </a:ext>
                </a:extLst>
              </p:cNvPr>
              <p:cNvSpPr/>
              <p:nvPr/>
            </p:nvSpPr>
            <p:spPr>
              <a:xfrm>
                <a:off x="2221373" y="2209138"/>
                <a:ext cx="92071" cy="4902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" y="54"/>
                      <a:pt x="72" y="99"/>
                      <a:pt x="116" y="143"/>
                    </a:cubicBezTo>
                    <a:cubicBezTo>
                      <a:pt x="161" y="188"/>
                      <a:pt x="205" y="232"/>
                      <a:pt x="259" y="259"/>
                    </a:cubicBezTo>
                    <a:cubicBezTo>
                      <a:pt x="286" y="277"/>
                      <a:pt x="321" y="286"/>
                      <a:pt x="357" y="295"/>
                    </a:cubicBezTo>
                    <a:cubicBezTo>
                      <a:pt x="393" y="295"/>
                      <a:pt x="420" y="286"/>
                      <a:pt x="455" y="277"/>
                    </a:cubicBezTo>
                    <a:cubicBezTo>
                      <a:pt x="482" y="259"/>
                      <a:pt x="509" y="232"/>
                      <a:pt x="527" y="206"/>
                    </a:cubicBezTo>
                    <a:cubicBezTo>
                      <a:pt x="544" y="179"/>
                      <a:pt x="553" y="152"/>
                      <a:pt x="553" y="116"/>
                    </a:cubicBezTo>
                    <a:lnTo>
                      <a:pt x="553" y="116"/>
                    </a:lnTo>
                    <a:cubicBezTo>
                      <a:pt x="527" y="179"/>
                      <a:pt x="491" y="223"/>
                      <a:pt x="437" y="241"/>
                    </a:cubicBezTo>
                    <a:cubicBezTo>
                      <a:pt x="411" y="250"/>
                      <a:pt x="384" y="250"/>
                      <a:pt x="357" y="250"/>
                    </a:cubicBezTo>
                    <a:lnTo>
                      <a:pt x="348" y="241"/>
                    </a:lnTo>
                    <a:lnTo>
                      <a:pt x="339" y="241"/>
                    </a:lnTo>
                    <a:cubicBezTo>
                      <a:pt x="330" y="241"/>
                      <a:pt x="330" y="241"/>
                      <a:pt x="321" y="232"/>
                    </a:cubicBezTo>
                    <a:cubicBezTo>
                      <a:pt x="312" y="232"/>
                      <a:pt x="295" y="223"/>
                      <a:pt x="286" y="215"/>
                    </a:cubicBezTo>
                    <a:cubicBezTo>
                      <a:pt x="259" y="206"/>
                      <a:pt x="232" y="188"/>
                      <a:pt x="214" y="170"/>
                    </a:cubicBezTo>
                    <a:cubicBezTo>
                      <a:pt x="196" y="161"/>
                      <a:pt x="188" y="152"/>
                      <a:pt x="179" y="143"/>
                    </a:cubicBezTo>
                    <a:lnTo>
                      <a:pt x="143" y="116"/>
                    </a:lnTo>
                    <a:cubicBezTo>
                      <a:pt x="98" y="81"/>
                      <a:pt x="45" y="3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782;p33">
                <a:extLst>
                  <a:ext uri="{FF2B5EF4-FFF2-40B4-BE49-F238E27FC236}">
                    <a16:creationId xmlns:a16="http://schemas.microsoft.com/office/drawing/2014/main" id="{4AAF9DDE-818D-1C5A-18B8-BC3469F41895}"/>
                  </a:ext>
                </a:extLst>
              </p:cNvPr>
              <p:cNvSpPr/>
              <p:nvPr/>
            </p:nvSpPr>
            <p:spPr>
              <a:xfrm>
                <a:off x="2205087" y="2222433"/>
                <a:ext cx="29748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9" extrusionOk="0">
                    <a:moveTo>
                      <a:pt x="170" y="1"/>
                    </a:moveTo>
                    <a:cubicBezTo>
                      <a:pt x="161" y="19"/>
                      <a:pt x="143" y="27"/>
                      <a:pt x="125" y="45"/>
                    </a:cubicBezTo>
                    <a:cubicBezTo>
                      <a:pt x="107" y="54"/>
                      <a:pt x="89" y="72"/>
                      <a:pt x="71" y="81"/>
                    </a:cubicBezTo>
                    <a:cubicBezTo>
                      <a:pt x="63" y="99"/>
                      <a:pt x="36" y="108"/>
                      <a:pt x="27" y="126"/>
                    </a:cubicBezTo>
                    <a:cubicBezTo>
                      <a:pt x="18" y="143"/>
                      <a:pt x="0" y="161"/>
                      <a:pt x="0" y="188"/>
                    </a:cubicBezTo>
                    <a:cubicBezTo>
                      <a:pt x="27" y="188"/>
                      <a:pt x="45" y="170"/>
                      <a:pt x="63" y="161"/>
                    </a:cubicBezTo>
                    <a:cubicBezTo>
                      <a:pt x="80" y="143"/>
                      <a:pt x="89" y="126"/>
                      <a:pt x="98" y="108"/>
                    </a:cubicBezTo>
                    <a:cubicBezTo>
                      <a:pt x="116" y="90"/>
                      <a:pt x="125" y="72"/>
                      <a:pt x="143" y="54"/>
                    </a:cubicBezTo>
                    <a:cubicBezTo>
                      <a:pt x="152" y="36"/>
                      <a:pt x="170" y="27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783;p33">
                <a:extLst>
                  <a:ext uri="{FF2B5EF4-FFF2-40B4-BE49-F238E27FC236}">
                    <a16:creationId xmlns:a16="http://schemas.microsoft.com/office/drawing/2014/main" id="{F0B91544-835B-35AE-44B1-86875BFBE44D}"/>
                  </a:ext>
                </a:extLst>
              </p:cNvPr>
              <p:cNvSpPr/>
              <p:nvPr/>
            </p:nvSpPr>
            <p:spPr>
              <a:xfrm>
                <a:off x="2222869" y="2228416"/>
                <a:ext cx="17949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98" y="0"/>
                    </a:moveTo>
                    <a:cubicBezTo>
                      <a:pt x="89" y="18"/>
                      <a:pt x="80" y="36"/>
                      <a:pt x="72" y="54"/>
                    </a:cubicBezTo>
                    <a:cubicBezTo>
                      <a:pt x="63" y="81"/>
                      <a:pt x="45" y="99"/>
                      <a:pt x="36" y="116"/>
                    </a:cubicBezTo>
                    <a:cubicBezTo>
                      <a:pt x="27" y="134"/>
                      <a:pt x="18" y="152"/>
                      <a:pt x="9" y="179"/>
                    </a:cubicBezTo>
                    <a:cubicBezTo>
                      <a:pt x="9" y="197"/>
                      <a:pt x="0" y="214"/>
                      <a:pt x="9" y="241"/>
                    </a:cubicBezTo>
                    <a:cubicBezTo>
                      <a:pt x="36" y="232"/>
                      <a:pt x="45" y="214"/>
                      <a:pt x="54" y="197"/>
                    </a:cubicBezTo>
                    <a:cubicBezTo>
                      <a:pt x="72" y="170"/>
                      <a:pt x="72" y="152"/>
                      <a:pt x="72" y="125"/>
                    </a:cubicBezTo>
                    <a:cubicBezTo>
                      <a:pt x="80" y="107"/>
                      <a:pt x="89" y="90"/>
                      <a:pt x="89" y="63"/>
                    </a:cubicBezTo>
                    <a:cubicBezTo>
                      <a:pt x="98" y="45"/>
                      <a:pt x="98" y="27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784;p33">
                <a:extLst>
                  <a:ext uri="{FF2B5EF4-FFF2-40B4-BE49-F238E27FC236}">
                    <a16:creationId xmlns:a16="http://schemas.microsoft.com/office/drawing/2014/main" id="{585F4465-4CD3-C0A1-DFF3-BDC19035564A}"/>
                  </a:ext>
                </a:extLst>
              </p:cNvPr>
              <p:cNvSpPr/>
              <p:nvPr/>
            </p:nvSpPr>
            <p:spPr>
              <a:xfrm>
                <a:off x="2075958" y="2222433"/>
                <a:ext cx="58001" cy="96558"/>
              </a:xfrm>
              <a:custGeom>
                <a:avLst/>
                <a:gdLst/>
                <a:ahLst/>
                <a:cxnLst/>
                <a:rect l="l" t="t" r="r" b="b"/>
                <a:pathLst>
                  <a:path w="349" h="581" extrusionOk="0">
                    <a:moveTo>
                      <a:pt x="135" y="1"/>
                    </a:moveTo>
                    <a:cubicBezTo>
                      <a:pt x="126" y="1"/>
                      <a:pt x="108" y="1"/>
                      <a:pt x="99" y="10"/>
                    </a:cubicBezTo>
                    <a:lnTo>
                      <a:pt x="90" y="10"/>
                    </a:lnTo>
                    <a:lnTo>
                      <a:pt x="72" y="19"/>
                    </a:lnTo>
                    <a:cubicBezTo>
                      <a:pt x="63" y="27"/>
                      <a:pt x="63" y="36"/>
                      <a:pt x="54" y="45"/>
                    </a:cubicBezTo>
                    <a:cubicBezTo>
                      <a:pt x="46" y="45"/>
                      <a:pt x="46" y="54"/>
                      <a:pt x="37" y="63"/>
                    </a:cubicBezTo>
                    <a:cubicBezTo>
                      <a:pt x="19" y="99"/>
                      <a:pt x="19" y="126"/>
                      <a:pt x="10" y="161"/>
                    </a:cubicBezTo>
                    <a:cubicBezTo>
                      <a:pt x="1" y="197"/>
                      <a:pt x="1" y="233"/>
                      <a:pt x="10" y="259"/>
                    </a:cubicBezTo>
                    <a:cubicBezTo>
                      <a:pt x="10" y="233"/>
                      <a:pt x="19" y="197"/>
                      <a:pt x="28" y="161"/>
                    </a:cubicBezTo>
                    <a:cubicBezTo>
                      <a:pt x="37" y="135"/>
                      <a:pt x="46" y="99"/>
                      <a:pt x="63" y="81"/>
                    </a:cubicBezTo>
                    <a:cubicBezTo>
                      <a:pt x="63" y="72"/>
                      <a:pt x="72" y="63"/>
                      <a:pt x="72" y="63"/>
                    </a:cubicBezTo>
                    <a:cubicBezTo>
                      <a:pt x="81" y="54"/>
                      <a:pt x="81" y="45"/>
                      <a:pt x="90" y="45"/>
                    </a:cubicBezTo>
                    <a:lnTo>
                      <a:pt x="99" y="45"/>
                    </a:lnTo>
                    <a:cubicBezTo>
                      <a:pt x="108" y="36"/>
                      <a:pt x="108" y="36"/>
                      <a:pt x="108" y="36"/>
                    </a:cubicBezTo>
                    <a:lnTo>
                      <a:pt x="126" y="36"/>
                    </a:lnTo>
                    <a:cubicBezTo>
                      <a:pt x="135" y="36"/>
                      <a:pt x="144" y="54"/>
                      <a:pt x="153" y="63"/>
                    </a:cubicBezTo>
                    <a:cubicBezTo>
                      <a:pt x="162" y="72"/>
                      <a:pt x="170" y="90"/>
                      <a:pt x="179" y="99"/>
                    </a:cubicBezTo>
                    <a:cubicBezTo>
                      <a:pt x="215" y="161"/>
                      <a:pt x="233" y="224"/>
                      <a:pt x="251" y="286"/>
                    </a:cubicBezTo>
                    <a:cubicBezTo>
                      <a:pt x="254" y="299"/>
                      <a:pt x="258" y="312"/>
                      <a:pt x="262" y="324"/>
                    </a:cubicBezTo>
                    <a:lnTo>
                      <a:pt x="262" y="324"/>
                    </a:lnTo>
                    <a:cubicBezTo>
                      <a:pt x="261" y="324"/>
                      <a:pt x="260" y="323"/>
                      <a:pt x="260" y="322"/>
                    </a:cubicBezTo>
                    <a:cubicBezTo>
                      <a:pt x="242" y="295"/>
                      <a:pt x="224" y="277"/>
                      <a:pt x="206" y="259"/>
                    </a:cubicBezTo>
                    <a:cubicBezTo>
                      <a:pt x="188" y="250"/>
                      <a:pt x="179" y="242"/>
                      <a:pt x="162" y="242"/>
                    </a:cubicBezTo>
                    <a:cubicBezTo>
                      <a:pt x="144" y="242"/>
                      <a:pt x="117" y="242"/>
                      <a:pt x="108" y="259"/>
                    </a:cubicBezTo>
                    <a:cubicBezTo>
                      <a:pt x="81" y="277"/>
                      <a:pt x="72" y="313"/>
                      <a:pt x="72" y="340"/>
                    </a:cubicBezTo>
                    <a:cubicBezTo>
                      <a:pt x="63" y="366"/>
                      <a:pt x="63" y="393"/>
                      <a:pt x="63" y="420"/>
                    </a:cubicBezTo>
                    <a:cubicBezTo>
                      <a:pt x="63" y="474"/>
                      <a:pt x="72" y="527"/>
                      <a:pt x="81" y="581"/>
                    </a:cubicBezTo>
                    <a:cubicBezTo>
                      <a:pt x="81" y="527"/>
                      <a:pt x="81" y="474"/>
                      <a:pt x="81" y="420"/>
                    </a:cubicBezTo>
                    <a:cubicBezTo>
                      <a:pt x="90" y="393"/>
                      <a:pt x="90" y="366"/>
                      <a:pt x="99" y="340"/>
                    </a:cubicBezTo>
                    <a:cubicBezTo>
                      <a:pt x="108" y="322"/>
                      <a:pt x="117" y="295"/>
                      <a:pt x="126" y="286"/>
                    </a:cubicBezTo>
                    <a:cubicBezTo>
                      <a:pt x="135" y="277"/>
                      <a:pt x="144" y="277"/>
                      <a:pt x="153" y="277"/>
                    </a:cubicBezTo>
                    <a:cubicBezTo>
                      <a:pt x="162" y="277"/>
                      <a:pt x="170" y="286"/>
                      <a:pt x="179" y="295"/>
                    </a:cubicBezTo>
                    <a:cubicBezTo>
                      <a:pt x="197" y="304"/>
                      <a:pt x="215" y="331"/>
                      <a:pt x="224" y="349"/>
                    </a:cubicBezTo>
                    <a:cubicBezTo>
                      <a:pt x="260" y="384"/>
                      <a:pt x="286" y="438"/>
                      <a:pt x="304" y="482"/>
                    </a:cubicBezTo>
                    <a:cubicBezTo>
                      <a:pt x="313" y="491"/>
                      <a:pt x="322" y="491"/>
                      <a:pt x="331" y="491"/>
                    </a:cubicBezTo>
                    <a:cubicBezTo>
                      <a:pt x="349" y="491"/>
                      <a:pt x="349" y="474"/>
                      <a:pt x="349" y="465"/>
                    </a:cubicBezTo>
                    <a:cubicBezTo>
                      <a:pt x="348" y="462"/>
                      <a:pt x="348" y="459"/>
                      <a:pt x="348" y="456"/>
                    </a:cubicBezTo>
                    <a:lnTo>
                      <a:pt x="348" y="456"/>
                    </a:lnTo>
                    <a:lnTo>
                      <a:pt x="349" y="456"/>
                    </a:lnTo>
                    <a:cubicBezTo>
                      <a:pt x="348" y="455"/>
                      <a:pt x="348" y="454"/>
                      <a:pt x="347" y="452"/>
                    </a:cubicBezTo>
                    <a:lnTo>
                      <a:pt x="347" y="452"/>
                    </a:lnTo>
                    <a:cubicBezTo>
                      <a:pt x="337" y="393"/>
                      <a:pt x="312" y="327"/>
                      <a:pt x="295" y="268"/>
                    </a:cubicBezTo>
                    <a:cubicBezTo>
                      <a:pt x="286" y="233"/>
                      <a:pt x="278" y="206"/>
                      <a:pt x="260" y="170"/>
                    </a:cubicBezTo>
                    <a:cubicBezTo>
                      <a:pt x="251" y="143"/>
                      <a:pt x="233" y="108"/>
                      <a:pt x="215" y="81"/>
                    </a:cubicBezTo>
                    <a:cubicBezTo>
                      <a:pt x="206" y="63"/>
                      <a:pt x="197" y="54"/>
                      <a:pt x="188" y="36"/>
                    </a:cubicBezTo>
                    <a:cubicBezTo>
                      <a:pt x="170" y="27"/>
                      <a:pt x="162" y="10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785;p33">
                <a:extLst>
                  <a:ext uri="{FF2B5EF4-FFF2-40B4-BE49-F238E27FC236}">
                    <a16:creationId xmlns:a16="http://schemas.microsoft.com/office/drawing/2014/main" id="{574262FA-24C4-7DFC-351D-836B48B1E2EF}"/>
                  </a:ext>
                </a:extLst>
              </p:cNvPr>
              <p:cNvSpPr/>
              <p:nvPr/>
            </p:nvSpPr>
            <p:spPr>
              <a:xfrm>
                <a:off x="2299981" y="1994089"/>
                <a:ext cx="435923" cy="579015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484" extrusionOk="0">
                    <a:moveTo>
                      <a:pt x="1981" y="1"/>
                    </a:moveTo>
                    <a:lnTo>
                      <a:pt x="0" y="206"/>
                    </a:lnTo>
                    <a:cubicBezTo>
                      <a:pt x="0" y="206"/>
                      <a:pt x="45" y="260"/>
                      <a:pt x="125" y="340"/>
                    </a:cubicBezTo>
                    <a:cubicBezTo>
                      <a:pt x="348" y="536"/>
                      <a:pt x="865" y="902"/>
                      <a:pt x="1766" y="902"/>
                    </a:cubicBezTo>
                    <a:lnTo>
                      <a:pt x="1766" y="1161"/>
                    </a:lnTo>
                    <a:lnTo>
                      <a:pt x="1811" y="1161"/>
                    </a:lnTo>
                    <a:cubicBezTo>
                      <a:pt x="2096" y="1161"/>
                      <a:pt x="2328" y="1393"/>
                      <a:pt x="2328" y="1669"/>
                    </a:cubicBezTo>
                    <a:cubicBezTo>
                      <a:pt x="2328" y="1955"/>
                      <a:pt x="2096" y="2187"/>
                      <a:pt x="1811" y="2187"/>
                    </a:cubicBezTo>
                    <a:cubicBezTo>
                      <a:pt x="1775" y="2187"/>
                      <a:pt x="1740" y="2187"/>
                      <a:pt x="1704" y="2178"/>
                    </a:cubicBezTo>
                    <a:cubicBezTo>
                      <a:pt x="1695" y="2231"/>
                      <a:pt x="1677" y="2285"/>
                      <a:pt x="1650" y="2338"/>
                    </a:cubicBezTo>
                    <a:cubicBezTo>
                      <a:pt x="1543" y="2624"/>
                      <a:pt x="1329" y="2963"/>
                      <a:pt x="910" y="3105"/>
                    </a:cubicBezTo>
                    <a:lnTo>
                      <a:pt x="910" y="3471"/>
                    </a:lnTo>
                    <a:cubicBezTo>
                      <a:pt x="910" y="3471"/>
                      <a:pt x="975" y="3483"/>
                      <a:pt x="1079" y="3483"/>
                    </a:cubicBezTo>
                    <a:cubicBezTo>
                      <a:pt x="1393" y="3483"/>
                      <a:pt x="2060" y="3372"/>
                      <a:pt x="2302" y="2472"/>
                    </a:cubicBezTo>
                    <a:cubicBezTo>
                      <a:pt x="2623" y="1277"/>
                      <a:pt x="1981" y="1"/>
                      <a:pt x="19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786;p33">
                <a:extLst>
                  <a:ext uri="{FF2B5EF4-FFF2-40B4-BE49-F238E27FC236}">
                    <a16:creationId xmlns:a16="http://schemas.microsoft.com/office/drawing/2014/main" id="{EE83D936-5E70-3958-D4F6-05585D853071}"/>
                  </a:ext>
                </a:extLst>
              </p:cNvPr>
              <p:cNvSpPr/>
              <p:nvPr/>
            </p:nvSpPr>
            <p:spPr>
              <a:xfrm>
                <a:off x="2580176" y="2329292"/>
                <a:ext cx="80105" cy="132954"/>
              </a:xfrm>
              <a:custGeom>
                <a:avLst/>
                <a:gdLst/>
                <a:ahLst/>
                <a:cxnLst/>
                <a:rect l="l" t="t" r="r" b="b"/>
                <a:pathLst>
                  <a:path w="482" h="800" extrusionOk="0">
                    <a:moveTo>
                      <a:pt x="161" y="0"/>
                    </a:moveTo>
                    <a:cubicBezTo>
                      <a:pt x="125" y="18"/>
                      <a:pt x="98" y="45"/>
                      <a:pt x="80" y="71"/>
                    </a:cubicBezTo>
                    <a:cubicBezTo>
                      <a:pt x="63" y="107"/>
                      <a:pt x="45" y="134"/>
                      <a:pt x="36" y="170"/>
                    </a:cubicBezTo>
                    <a:cubicBezTo>
                      <a:pt x="9" y="241"/>
                      <a:pt x="0" y="321"/>
                      <a:pt x="0" y="393"/>
                    </a:cubicBezTo>
                    <a:cubicBezTo>
                      <a:pt x="9" y="428"/>
                      <a:pt x="9" y="464"/>
                      <a:pt x="18" y="500"/>
                    </a:cubicBezTo>
                    <a:cubicBezTo>
                      <a:pt x="27" y="535"/>
                      <a:pt x="36" y="571"/>
                      <a:pt x="54" y="607"/>
                    </a:cubicBezTo>
                    <a:cubicBezTo>
                      <a:pt x="63" y="633"/>
                      <a:pt x="80" y="669"/>
                      <a:pt x="98" y="705"/>
                    </a:cubicBezTo>
                    <a:cubicBezTo>
                      <a:pt x="116" y="732"/>
                      <a:pt x="143" y="758"/>
                      <a:pt x="179" y="776"/>
                    </a:cubicBezTo>
                    <a:cubicBezTo>
                      <a:pt x="201" y="793"/>
                      <a:pt x="227" y="799"/>
                      <a:pt x="253" y="799"/>
                    </a:cubicBezTo>
                    <a:cubicBezTo>
                      <a:pt x="267" y="799"/>
                      <a:pt x="281" y="797"/>
                      <a:pt x="295" y="794"/>
                    </a:cubicBezTo>
                    <a:cubicBezTo>
                      <a:pt x="330" y="776"/>
                      <a:pt x="366" y="749"/>
                      <a:pt x="384" y="723"/>
                    </a:cubicBezTo>
                    <a:cubicBezTo>
                      <a:pt x="437" y="660"/>
                      <a:pt x="464" y="589"/>
                      <a:pt x="473" y="517"/>
                    </a:cubicBezTo>
                    <a:cubicBezTo>
                      <a:pt x="482" y="482"/>
                      <a:pt x="482" y="437"/>
                      <a:pt x="482" y="401"/>
                    </a:cubicBezTo>
                    <a:cubicBezTo>
                      <a:pt x="482" y="366"/>
                      <a:pt x="482" y="330"/>
                      <a:pt x="473" y="294"/>
                    </a:cubicBezTo>
                    <a:cubicBezTo>
                      <a:pt x="464" y="223"/>
                      <a:pt x="437" y="152"/>
                      <a:pt x="402" y="89"/>
                    </a:cubicBezTo>
                    <a:lnTo>
                      <a:pt x="393" y="89"/>
                    </a:lnTo>
                    <a:cubicBezTo>
                      <a:pt x="419" y="161"/>
                      <a:pt x="437" y="232"/>
                      <a:pt x="437" y="294"/>
                    </a:cubicBezTo>
                    <a:cubicBezTo>
                      <a:pt x="437" y="330"/>
                      <a:pt x="437" y="366"/>
                      <a:pt x="437" y="401"/>
                    </a:cubicBezTo>
                    <a:cubicBezTo>
                      <a:pt x="437" y="419"/>
                      <a:pt x="437" y="437"/>
                      <a:pt x="428" y="455"/>
                    </a:cubicBezTo>
                    <a:cubicBezTo>
                      <a:pt x="428" y="473"/>
                      <a:pt x="428" y="491"/>
                      <a:pt x="419" y="509"/>
                    </a:cubicBezTo>
                    <a:cubicBezTo>
                      <a:pt x="419" y="535"/>
                      <a:pt x="410" y="571"/>
                      <a:pt x="393" y="607"/>
                    </a:cubicBezTo>
                    <a:cubicBezTo>
                      <a:pt x="384" y="633"/>
                      <a:pt x="366" y="669"/>
                      <a:pt x="348" y="696"/>
                    </a:cubicBezTo>
                    <a:cubicBezTo>
                      <a:pt x="330" y="723"/>
                      <a:pt x="312" y="740"/>
                      <a:pt x="277" y="758"/>
                    </a:cubicBezTo>
                    <a:cubicBezTo>
                      <a:pt x="263" y="763"/>
                      <a:pt x="250" y="765"/>
                      <a:pt x="235" y="765"/>
                    </a:cubicBezTo>
                    <a:cubicBezTo>
                      <a:pt x="221" y="765"/>
                      <a:pt x="205" y="763"/>
                      <a:pt x="187" y="758"/>
                    </a:cubicBezTo>
                    <a:cubicBezTo>
                      <a:pt x="161" y="740"/>
                      <a:pt x="134" y="723"/>
                      <a:pt x="116" y="696"/>
                    </a:cubicBezTo>
                    <a:cubicBezTo>
                      <a:pt x="89" y="660"/>
                      <a:pt x="80" y="633"/>
                      <a:pt x="63" y="598"/>
                    </a:cubicBezTo>
                    <a:cubicBezTo>
                      <a:pt x="45" y="526"/>
                      <a:pt x="45" y="455"/>
                      <a:pt x="45" y="393"/>
                    </a:cubicBezTo>
                    <a:cubicBezTo>
                      <a:pt x="45" y="321"/>
                      <a:pt x="54" y="250"/>
                      <a:pt x="71" y="187"/>
                    </a:cubicBezTo>
                    <a:cubicBezTo>
                      <a:pt x="89" y="116"/>
                      <a:pt x="116" y="54"/>
                      <a:pt x="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787;p33">
                <a:extLst>
                  <a:ext uri="{FF2B5EF4-FFF2-40B4-BE49-F238E27FC236}">
                    <a16:creationId xmlns:a16="http://schemas.microsoft.com/office/drawing/2014/main" id="{38A33136-95ED-6ABD-FDEC-2F68C7869CA7}"/>
                  </a:ext>
                </a:extLst>
              </p:cNvPr>
              <p:cNvSpPr/>
              <p:nvPr/>
            </p:nvSpPr>
            <p:spPr>
              <a:xfrm>
                <a:off x="704566" y="3515549"/>
                <a:ext cx="181150" cy="13777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829" extrusionOk="0">
                    <a:moveTo>
                      <a:pt x="169" y="0"/>
                    </a:moveTo>
                    <a:cubicBezTo>
                      <a:pt x="114" y="0"/>
                      <a:pt x="64" y="34"/>
                      <a:pt x="46" y="88"/>
                    </a:cubicBezTo>
                    <a:cubicBezTo>
                      <a:pt x="1" y="186"/>
                      <a:pt x="19" y="302"/>
                      <a:pt x="72" y="391"/>
                    </a:cubicBezTo>
                    <a:lnTo>
                      <a:pt x="367" y="828"/>
                    </a:lnTo>
                    <a:lnTo>
                      <a:pt x="1089" y="570"/>
                    </a:lnTo>
                    <a:lnTo>
                      <a:pt x="251" y="26"/>
                    </a:lnTo>
                    <a:cubicBezTo>
                      <a:pt x="225" y="8"/>
                      <a:pt x="196" y="0"/>
                      <a:pt x="169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788;p33">
                <a:extLst>
                  <a:ext uri="{FF2B5EF4-FFF2-40B4-BE49-F238E27FC236}">
                    <a16:creationId xmlns:a16="http://schemas.microsoft.com/office/drawing/2014/main" id="{0E4CAA88-8408-81C4-4AA9-0B11C1B26EF4}"/>
                  </a:ext>
                </a:extLst>
              </p:cNvPr>
              <p:cNvSpPr/>
              <p:nvPr/>
            </p:nvSpPr>
            <p:spPr>
              <a:xfrm>
                <a:off x="1333259" y="4072780"/>
                <a:ext cx="1700648" cy="519352"/>
              </a:xfrm>
              <a:custGeom>
                <a:avLst/>
                <a:gdLst/>
                <a:ahLst/>
                <a:cxnLst/>
                <a:rect l="l" t="t" r="r" b="b"/>
                <a:pathLst>
                  <a:path w="10233" h="3125" extrusionOk="0">
                    <a:moveTo>
                      <a:pt x="1249" y="0"/>
                    </a:moveTo>
                    <a:lnTo>
                      <a:pt x="1" y="2596"/>
                    </a:lnTo>
                    <a:cubicBezTo>
                      <a:pt x="1" y="2596"/>
                      <a:pt x="4283" y="3069"/>
                      <a:pt x="5978" y="3069"/>
                    </a:cubicBezTo>
                    <a:cubicBezTo>
                      <a:pt x="7114" y="3069"/>
                      <a:pt x="8610" y="3124"/>
                      <a:pt x="9487" y="3124"/>
                    </a:cubicBezTo>
                    <a:cubicBezTo>
                      <a:pt x="9926" y="3124"/>
                      <a:pt x="10209" y="3111"/>
                      <a:pt x="10215" y="3069"/>
                    </a:cubicBezTo>
                    <a:cubicBezTo>
                      <a:pt x="10233" y="2953"/>
                      <a:pt x="8823" y="2141"/>
                      <a:pt x="7744" y="1838"/>
                    </a:cubicBezTo>
                    <a:cubicBezTo>
                      <a:pt x="7472" y="1759"/>
                      <a:pt x="7242" y="1730"/>
                      <a:pt x="7050" y="1730"/>
                    </a:cubicBezTo>
                    <a:cubicBezTo>
                      <a:pt x="6480" y="1730"/>
                      <a:pt x="6245" y="1989"/>
                      <a:pt x="6245" y="1989"/>
                    </a:cubicBez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789;p33">
                <a:extLst>
                  <a:ext uri="{FF2B5EF4-FFF2-40B4-BE49-F238E27FC236}">
                    <a16:creationId xmlns:a16="http://schemas.microsoft.com/office/drawing/2014/main" id="{D871208F-84F2-B9C4-DDC3-8B0E98AA10F0}"/>
                  </a:ext>
                </a:extLst>
              </p:cNvPr>
              <p:cNvSpPr/>
              <p:nvPr/>
            </p:nvSpPr>
            <p:spPr>
              <a:xfrm>
                <a:off x="534223" y="3495938"/>
                <a:ext cx="3674017" cy="1104681"/>
              </a:xfrm>
              <a:custGeom>
                <a:avLst/>
                <a:gdLst/>
                <a:ahLst/>
                <a:cxnLst/>
                <a:rect l="l" t="t" r="r" b="b"/>
                <a:pathLst>
                  <a:path w="22107" h="6647" extrusionOk="0">
                    <a:moveTo>
                      <a:pt x="8368" y="1"/>
                    </a:moveTo>
                    <a:lnTo>
                      <a:pt x="7048" y="2302"/>
                    </a:lnTo>
                    <a:cubicBezTo>
                      <a:pt x="7048" y="2302"/>
                      <a:pt x="3652" y="1718"/>
                      <a:pt x="1979" y="1718"/>
                    </a:cubicBezTo>
                    <a:cubicBezTo>
                      <a:pt x="1545" y="1718"/>
                      <a:pt x="1227" y="1757"/>
                      <a:pt x="1115" y="1856"/>
                    </a:cubicBezTo>
                    <a:cubicBezTo>
                      <a:pt x="562" y="2338"/>
                      <a:pt x="0" y="3435"/>
                      <a:pt x="393" y="4194"/>
                    </a:cubicBezTo>
                    <a:cubicBezTo>
                      <a:pt x="785" y="4943"/>
                      <a:pt x="4532" y="6647"/>
                      <a:pt x="4532" y="6647"/>
                    </a:cubicBezTo>
                    <a:lnTo>
                      <a:pt x="6057" y="3471"/>
                    </a:lnTo>
                    <a:lnTo>
                      <a:pt x="11053" y="5460"/>
                    </a:lnTo>
                    <a:lnTo>
                      <a:pt x="16049" y="3471"/>
                    </a:lnTo>
                    <a:lnTo>
                      <a:pt x="17583" y="6647"/>
                    </a:lnTo>
                    <a:cubicBezTo>
                      <a:pt x="17583" y="6647"/>
                      <a:pt x="21321" y="4943"/>
                      <a:pt x="21714" y="4194"/>
                    </a:cubicBezTo>
                    <a:cubicBezTo>
                      <a:pt x="22106" y="3435"/>
                      <a:pt x="21544" y="2338"/>
                      <a:pt x="20991" y="1856"/>
                    </a:cubicBezTo>
                    <a:cubicBezTo>
                      <a:pt x="20879" y="1757"/>
                      <a:pt x="20561" y="1718"/>
                      <a:pt x="20127" y="1718"/>
                    </a:cubicBezTo>
                    <a:cubicBezTo>
                      <a:pt x="18455" y="1718"/>
                      <a:pt x="15059" y="2302"/>
                      <a:pt x="15059" y="2302"/>
                    </a:cubicBezTo>
                    <a:lnTo>
                      <a:pt x="137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790;p33">
                <a:extLst>
                  <a:ext uri="{FF2B5EF4-FFF2-40B4-BE49-F238E27FC236}">
                    <a16:creationId xmlns:a16="http://schemas.microsoft.com/office/drawing/2014/main" id="{B51A49EE-B09C-1D6E-5A10-04A02AF3D620}"/>
                  </a:ext>
                </a:extLst>
              </p:cNvPr>
              <p:cNvSpPr/>
              <p:nvPr/>
            </p:nvSpPr>
            <p:spPr>
              <a:xfrm>
                <a:off x="1705357" y="3822167"/>
                <a:ext cx="256767" cy="108358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652" extrusionOk="0">
                    <a:moveTo>
                      <a:pt x="197" y="0"/>
                    </a:moveTo>
                    <a:lnTo>
                      <a:pt x="1" y="339"/>
                    </a:lnTo>
                    <a:lnTo>
                      <a:pt x="1544" y="652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791;p33">
                <a:extLst>
                  <a:ext uri="{FF2B5EF4-FFF2-40B4-BE49-F238E27FC236}">
                    <a16:creationId xmlns:a16="http://schemas.microsoft.com/office/drawing/2014/main" id="{545DAB17-9CEE-2F6D-19A9-6771258425D4}"/>
                  </a:ext>
                </a:extLst>
              </p:cNvPr>
              <p:cNvSpPr/>
              <p:nvPr/>
            </p:nvSpPr>
            <p:spPr>
              <a:xfrm>
                <a:off x="775862" y="3103068"/>
                <a:ext cx="1092716" cy="757672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4559" extrusionOk="0">
                    <a:moveTo>
                      <a:pt x="4702" y="1"/>
                    </a:moveTo>
                    <a:lnTo>
                      <a:pt x="3925" y="1731"/>
                    </a:lnTo>
                    <a:lnTo>
                      <a:pt x="1544" y="3337"/>
                    </a:lnTo>
                    <a:lnTo>
                      <a:pt x="999" y="3096"/>
                    </a:lnTo>
                    <a:cubicBezTo>
                      <a:pt x="920" y="3063"/>
                      <a:pt x="836" y="3045"/>
                      <a:pt x="750" y="3045"/>
                    </a:cubicBezTo>
                    <a:cubicBezTo>
                      <a:pt x="720" y="3045"/>
                      <a:pt x="690" y="3047"/>
                      <a:pt x="660" y="3052"/>
                    </a:cubicBezTo>
                    <a:lnTo>
                      <a:pt x="0" y="3123"/>
                    </a:lnTo>
                    <a:lnTo>
                      <a:pt x="910" y="4479"/>
                    </a:lnTo>
                    <a:cubicBezTo>
                      <a:pt x="910" y="4479"/>
                      <a:pt x="1136" y="4558"/>
                      <a:pt x="1515" y="4558"/>
                    </a:cubicBezTo>
                    <a:cubicBezTo>
                      <a:pt x="1785" y="4558"/>
                      <a:pt x="2133" y="4518"/>
                      <a:pt x="2534" y="4381"/>
                    </a:cubicBezTo>
                    <a:cubicBezTo>
                      <a:pt x="3363" y="4087"/>
                      <a:pt x="4916" y="3150"/>
                      <a:pt x="5522" y="2704"/>
                    </a:cubicBezTo>
                    <a:cubicBezTo>
                      <a:pt x="5692" y="2579"/>
                      <a:pt x="5826" y="2409"/>
                      <a:pt x="5924" y="2222"/>
                    </a:cubicBezTo>
                    <a:lnTo>
                      <a:pt x="6575" y="830"/>
                    </a:lnTo>
                    <a:lnTo>
                      <a:pt x="4702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792;p33">
                <a:extLst>
                  <a:ext uri="{FF2B5EF4-FFF2-40B4-BE49-F238E27FC236}">
                    <a16:creationId xmlns:a16="http://schemas.microsoft.com/office/drawing/2014/main" id="{BF88DB82-6CB4-5FFC-FD05-EF3A7FDF0081}"/>
                  </a:ext>
                </a:extLst>
              </p:cNvPr>
              <p:cNvSpPr/>
              <p:nvPr/>
            </p:nvSpPr>
            <p:spPr>
              <a:xfrm>
                <a:off x="1557116" y="3103068"/>
                <a:ext cx="311445" cy="185471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116" extrusionOk="0">
                    <a:moveTo>
                      <a:pt x="1" y="1"/>
                    </a:moveTo>
                    <a:lnTo>
                      <a:pt x="1740" y="1116"/>
                    </a:lnTo>
                    <a:lnTo>
                      <a:pt x="1874" y="8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793;p33">
                <a:extLst>
                  <a:ext uri="{FF2B5EF4-FFF2-40B4-BE49-F238E27FC236}">
                    <a16:creationId xmlns:a16="http://schemas.microsoft.com/office/drawing/2014/main" id="{EA2FE545-5F15-5F0E-01AE-BFE6E4DA5815}"/>
                  </a:ext>
                </a:extLst>
              </p:cNvPr>
              <p:cNvSpPr/>
              <p:nvPr/>
            </p:nvSpPr>
            <p:spPr>
              <a:xfrm>
                <a:off x="760905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75" y="1"/>
                    </a:moveTo>
                    <a:cubicBezTo>
                      <a:pt x="165" y="1"/>
                      <a:pt x="154" y="1"/>
                      <a:pt x="144" y="3"/>
                    </a:cubicBezTo>
                    <a:cubicBezTo>
                      <a:pt x="63" y="20"/>
                      <a:pt x="1" y="101"/>
                      <a:pt x="10" y="190"/>
                    </a:cubicBezTo>
                    <a:lnTo>
                      <a:pt x="46" y="788"/>
                    </a:lnTo>
                    <a:lnTo>
                      <a:pt x="215" y="1287"/>
                    </a:lnTo>
                    <a:cubicBezTo>
                      <a:pt x="251" y="1412"/>
                      <a:pt x="358" y="1492"/>
                      <a:pt x="474" y="1492"/>
                    </a:cubicBezTo>
                    <a:lnTo>
                      <a:pt x="715" y="1501"/>
                    </a:lnTo>
                    <a:lnTo>
                      <a:pt x="1509" y="904"/>
                    </a:lnTo>
                    <a:lnTo>
                      <a:pt x="527" y="788"/>
                    </a:lnTo>
                    <a:lnTo>
                      <a:pt x="447" y="243"/>
                    </a:lnTo>
                    <a:cubicBezTo>
                      <a:pt x="422" y="103"/>
                      <a:pt x="305" y="1"/>
                      <a:pt x="175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794;p33">
                <a:extLst>
                  <a:ext uri="{FF2B5EF4-FFF2-40B4-BE49-F238E27FC236}">
                    <a16:creationId xmlns:a16="http://schemas.microsoft.com/office/drawing/2014/main" id="{C6C22D67-1CBF-4A1E-725D-E66F53120B96}"/>
                  </a:ext>
                </a:extLst>
              </p:cNvPr>
              <p:cNvSpPr/>
              <p:nvPr/>
            </p:nvSpPr>
            <p:spPr>
              <a:xfrm>
                <a:off x="677976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96" y="0"/>
                    </a:moveTo>
                    <a:cubicBezTo>
                      <a:pt x="181" y="0"/>
                      <a:pt x="167" y="2"/>
                      <a:pt x="152" y="4"/>
                    </a:cubicBezTo>
                    <a:cubicBezTo>
                      <a:pt x="63" y="13"/>
                      <a:pt x="0" y="102"/>
                      <a:pt x="9" y="200"/>
                    </a:cubicBezTo>
                    <a:lnTo>
                      <a:pt x="45" y="834"/>
                    </a:lnTo>
                    <a:lnTo>
                      <a:pt x="223" y="1360"/>
                    </a:lnTo>
                    <a:cubicBezTo>
                      <a:pt x="259" y="1485"/>
                      <a:pt x="375" y="1574"/>
                      <a:pt x="500" y="1574"/>
                    </a:cubicBezTo>
                    <a:lnTo>
                      <a:pt x="750" y="1583"/>
                    </a:lnTo>
                    <a:lnTo>
                      <a:pt x="1597" y="950"/>
                    </a:lnTo>
                    <a:lnTo>
                      <a:pt x="554" y="825"/>
                    </a:lnTo>
                    <a:lnTo>
                      <a:pt x="464" y="254"/>
                    </a:lnTo>
                    <a:cubicBezTo>
                      <a:pt x="448" y="109"/>
                      <a:pt x="330" y="0"/>
                      <a:pt x="196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795;p33">
                <a:extLst>
                  <a:ext uri="{FF2B5EF4-FFF2-40B4-BE49-F238E27FC236}">
                    <a16:creationId xmlns:a16="http://schemas.microsoft.com/office/drawing/2014/main" id="{995D072A-70C0-64F4-FAD9-0CE94F5E8BDD}"/>
                  </a:ext>
                </a:extLst>
              </p:cNvPr>
              <p:cNvSpPr/>
              <p:nvPr/>
            </p:nvSpPr>
            <p:spPr>
              <a:xfrm>
                <a:off x="574108" y="3555268"/>
                <a:ext cx="292333" cy="243638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466" extrusionOk="0">
                    <a:moveTo>
                      <a:pt x="223" y="1"/>
                    </a:moveTo>
                    <a:cubicBezTo>
                      <a:pt x="190" y="1"/>
                      <a:pt x="158" y="7"/>
                      <a:pt x="126" y="19"/>
                    </a:cubicBezTo>
                    <a:cubicBezTo>
                      <a:pt x="46" y="54"/>
                      <a:pt x="1" y="152"/>
                      <a:pt x="37" y="242"/>
                    </a:cubicBezTo>
                    <a:lnTo>
                      <a:pt x="224" y="857"/>
                    </a:lnTo>
                    <a:lnTo>
                      <a:pt x="527" y="1321"/>
                    </a:lnTo>
                    <a:cubicBezTo>
                      <a:pt x="584" y="1413"/>
                      <a:pt x="674" y="1466"/>
                      <a:pt x="772" y="1466"/>
                    </a:cubicBezTo>
                    <a:cubicBezTo>
                      <a:pt x="797" y="1466"/>
                      <a:pt x="823" y="1462"/>
                      <a:pt x="848" y="1455"/>
                    </a:cubicBezTo>
                    <a:lnTo>
                      <a:pt x="1098" y="1410"/>
                    </a:lnTo>
                    <a:lnTo>
                      <a:pt x="1758" y="581"/>
                    </a:lnTo>
                    <a:lnTo>
                      <a:pt x="1758" y="581"/>
                    </a:lnTo>
                    <a:lnTo>
                      <a:pt x="724" y="723"/>
                    </a:lnTo>
                    <a:lnTo>
                      <a:pt x="492" y="188"/>
                    </a:lnTo>
                    <a:cubicBezTo>
                      <a:pt x="443" y="70"/>
                      <a:pt x="335" y="1"/>
                      <a:pt x="223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796;p33">
                <a:extLst>
                  <a:ext uri="{FF2B5EF4-FFF2-40B4-BE49-F238E27FC236}">
                    <a16:creationId xmlns:a16="http://schemas.microsoft.com/office/drawing/2014/main" id="{539F6A0C-4CCD-18EF-46FF-6580AC91C114}"/>
                  </a:ext>
                </a:extLst>
              </p:cNvPr>
              <p:cNvSpPr/>
              <p:nvPr/>
            </p:nvSpPr>
            <p:spPr>
              <a:xfrm>
                <a:off x="760905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75" y="1"/>
                    </a:moveTo>
                    <a:cubicBezTo>
                      <a:pt x="165" y="1"/>
                      <a:pt x="154" y="1"/>
                      <a:pt x="144" y="3"/>
                    </a:cubicBezTo>
                    <a:cubicBezTo>
                      <a:pt x="63" y="20"/>
                      <a:pt x="1" y="101"/>
                      <a:pt x="10" y="190"/>
                    </a:cubicBezTo>
                    <a:lnTo>
                      <a:pt x="46" y="788"/>
                    </a:lnTo>
                    <a:lnTo>
                      <a:pt x="215" y="1287"/>
                    </a:lnTo>
                    <a:cubicBezTo>
                      <a:pt x="251" y="1412"/>
                      <a:pt x="358" y="1492"/>
                      <a:pt x="474" y="1492"/>
                    </a:cubicBezTo>
                    <a:lnTo>
                      <a:pt x="715" y="1501"/>
                    </a:lnTo>
                    <a:lnTo>
                      <a:pt x="1509" y="904"/>
                    </a:lnTo>
                    <a:lnTo>
                      <a:pt x="527" y="788"/>
                    </a:lnTo>
                    <a:lnTo>
                      <a:pt x="447" y="243"/>
                    </a:lnTo>
                    <a:cubicBezTo>
                      <a:pt x="422" y="103"/>
                      <a:pt x="30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797;p33">
                <a:extLst>
                  <a:ext uri="{FF2B5EF4-FFF2-40B4-BE49-F238E27FC236}">
                    <a16:creationId xmlns:a16="http://schemas.microsoft.com/office/drawing/2014/main" id="{6F8D750E-EC0D-7D0A-1478-E9365EB34419}"/>
                  </a:ext>
                </a:extLst>
              </p:cNvPr>
              <p:cNvSpPr/>
              <p:nvPr/>
            </p:nvSpPr>
            <p:spPr>
              <a:xfrm>
                <a:off x="677976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96" y="0"/>
                    </a:moveTo>
                    <a:cubicBezTo>
                      <a:pt x="181" y="0"/>
                      <a:pt x="167" y="2"/>
                      <a:pt x="152" y="4"/>
                    </a:cubicBezTo>
                    <a:cubicBezTo>
                      <a:pt x="63" y="13"/>
                      <a:pt x="0" y="102"/>
                      <a:pt x="9" y="200"/>
                    </a:cubicBezTo>
                    <a:lnTo>
                      <a:pt x="45" y="834"/>
                    </a:lnTo>
                    <a:lnTo>
                      <a:pt x="223" y="1360"/>
                    </a:lnTo>
                    <a:cubicBezTo>
                      <a:pt x="259" y="1485"/>
                      <a:pt x="375" y="1574"/>
                      <a:pt x="500" y="1574"/>
                    </a:cubicBezTo>
                    <a:lnTo>
                      <a:pt x="750" y="1583"/>
                    </a:lnTo>
                    <a:lnTo>
                      <a:pt x="1597" y="950"/>
                    </a:lnTo>
                    <a:lnTo>
                      <a:pt x="554" y="825"/>
                    </a:lnTo>
                    <a:lnTo>
                      <a:pt x="464" y="254"/>
                    </a:lnTo>
                    <a:cubicBezTo>
                      <a:pt x="448" y="109"/>
                      <a:pt x="330" y="0"/>
                      <a:pt x="196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798;p33">
                <a:extLst>
                  <a:ext uri="{FF2B5EF4-FFF2-40B4-BE49-F238E27FC236}">
                    <a16:creationId xmlns:a16="http://schemas.microsoft.com/office/drawing/2014/main" id="{B44C1DFB-72D4-40F2-7568-303C614E4CF6}"/>
                  </a:ext>
                </a:extLst>
              </p:cNvPr>
              <p:cNvSpPr/>
              <p:nvPr/>
            </p:nvSpPr>
            <p:spPr>
              <a:xfrm>
                <a:off x="852973" y="3627892"/>
                <a:ext cx="221036" cy="222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339" extrusionOk="0">
                    <a:moveTo>
                      <a:pt x="205" y="1"/>
                    </a:moveTo>
                    <a:cubicBezTo>
                      <a:pt x="125" y="1"/>
                      <a:pt x="54" y="63"/>
                      <a:pt x="54" y="144"/>
                    </a:cubicBezTo>
                    <a:lnTo>
                      <a:pt x="0" y="652"/>
                    </a:lnTo>
                    <a:lnTo>
                      <a:pt x="80" y="1098"/>
                    </a:lnTo>
                    <a:cubicBezTo>
                      <a:pt x="98" y="1205"/>
                      <a:pt x="187" y="1285"/>
                      <a:pt x="294" y="1303"/>
                    </a:cubicBezTo>
                    <a:lnTo>
                      <a:pt x="518" y="1339"/>
                    </a:lnTo>
                    <a:lnTo>
                      <a:pt x="1329" y="938"/>
                    </a:lnTo>
                    <a:lnTo>
                      <a:pt x="446" y="714"/>
                    </a:lnTo>
                    <a:lnTo>
                      <a:pt x="446" y="242"/>
                    </a:lnTo>
                    <a:cubicBezTo>
                      <a:pt x="446" y="108"/>
                      <a:pt x="339" y="1"/>
                      <a:pt x="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799;p33">
                <a:extLst>
                  <a:ext uri="{FF2B5EF4-FFF2-40B4-BE49-F238E27FC236}">
                    <a16:creationId xmlns:a16="http://schemas.microsoft.com/office/drawing/2014/main" id="{5E33EB60-0EF4-C82C-AACE-70E6C8EF48F8}"/>
                  </a:ext>
                </a:extLst>
              </p:cNvPr>
              <p:cNvSpPr/>
              <p:nvPr/>
            </p:nvSpPr>
            <p:spPr>
              <a:xfrm>
                <a:off x="849982" y="3623571"/>
                <a:ext cx="180984" cy="2017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214" extrusionOk="0">
                    <a:moveTo>
                      <a:pt x="223" y="0"/>
                    </a:moveTo>
                    <a:cubicBezTo>
                      <a:pt x="205" y="0"/>
                      <a:pt x="188" y="9"/>
                      <a:pt x="170" y="9"/>
                    </a:cubicBezTo>
                    <a:cubicBezTo>
                      <a:pt x="134" y="27"/>
                      <a:pt x="98" y="45"/>
                      <a:pt x="81" y="80"/>
                    </a:cubicBezTo>
                    <a:cubicBezTo>
                      <a:pt x="63" y="98"/>
                      <a:pt x="54" y="116"/>
                      <a:pt x="54" y="134"/>
                    </a:cubicBezTo>
                    <a:cubicBezTo>
                      <a:pt x="45" y="143"/>
                      <a:pt x="45" y="152"/>
                      <a:pt x="45" y="161"/>
                    </a:cubicBezTo>
                    <a:cubicBezTo>
                      <a:pt x="45" y="170"/>
                      <a:pt x="45" y="178"/>
                      <a:pt x="45" y="187"/>
                    </a:cubicBezTo>
                    <a:lnTo>
                      <a:pt x="36" y="286"/>
                    </a:lnTo>
                    <a:cubicBezTo>
                      <a:pt x="27" y="419"/>
                      <a:pt x="9" y="544"/>
                      <a:pt x="0" y="678"/>
                    </a:cubicBezTo>
                    <a:lnTo>
                      <a:pt x="0" y="687"/>
                    </a:lnTo>
                    <a:cubicBezTo>
                      <a:pt x="18" y="776"/>
                      <a:pt x="36" y="856"/>
                      <a:pt x="54" y="946"/>
                    </a:cubicBezTo>
                    <a:lnTo>
                      <a:pt x="89" y="1079"/>
                    </a:lnTo>
                    <a:cubicBezTo>
                      <a:pt x="89" y="1106"/>
                      <a:pt x="98" y="1124"/>
                      <a:pt x="98" y="1151"/>
                    </a:cubicBezTo>
                    <a:cubicBezTo>
                      <a:pt x="107" y="1169"/>
                      <a:pt x="116" y="1187"/>
                      <a:pt x="134" y="1213"/>
                    </a:cubicBezTo>
                    <a:cubicBezTo>
                      <a:pt x="116" y="1187"/>
                      <a:pt x="116" y="1169"/>
                      <a:pt x="107" y="1142"/>
                    </a:cubicBezTo>
                    <a:cubicBezTo>
                      <a:pt x="98" y="1124"/>
                      <a:pt x="98" y="1097"/>
                      <a:pt x="98" y="1079"/>
                    </a:cubicBezTo>
                    <a:lnTo>
                      <a:pt x="81" y="946"/>
                    </a:lnTo>
                    <a:cubicBezTo>
                      <a:pt x="63" y="858"/>
                      <a:pt x="46" y="771"/>
                      <a:pt x="36" y="683"/>
                    </a:cubicBezTo>
                    <a:lnTo>
                      <a:pt x="36" y="683"/>
                    </a:lnTo>
                    <a:cubicBezTo>
                      <a:pt x="54" y="551"/>
                      <a:pt x="63" y="418"/>
                      <a:pt x="81" y="286"/>
                    </a:cubicBezTo>
                    <a:lnTo>
                      <a:pt x="89" y="187"/>
                    </a:lnTo>
                    <a:cubicBezTo>
                      <a:pt x="89" y="178"/>
                      <a:pt x="89" y="170"/>
                      <a:pt x="89" y="161"/>
                    </a:cubicBezTo>
                    <a:cubicBezTo>
                      <a:pt x="89" y="161"/>
                      <a:pt x="89" y="152"/>
                      <a:pt x="98" y="143"/>
                    </a:cubicBezTo>
                    <a:cubicBezTo>
                      <a:pt x="98" y="134"/>
                      <a:pt x="107" y="116"/>
                      <a:pt x="116" y="107"/>
                    </a:cubicBezTo>
                    <a:cubicBezTo>
                      <a:pt x="134" y="80"/>
                      <a:pt x="152" y="62"/>
                      <a:pt x="179" y="54"/>
                    </a:cubicBezTo>
                    <a:lnTo>
                      <a:pt x="268" y="54"/>
                    </a:lnTo>
                    <a:cubicBezTo>
                      <a:pt x="321" y="71"/>
                      <a:pt x="375" y="107"/>
                      <a:pt x="411" y="161"/>
                    </a:cubicBezTo>
                    <a:cubicBezTo>
                      <a:pt x="420" y="187"/>
                      <a:pt x="437" y="214"/>
                      <a:pt x="437" y="241"/>
                    </a:cubicBezTo>
                    <a:cubicBezTo>
                      <a:pt x="437" y="250"/>
                      <a:pt x="437" y="259"/>
                      <a:pt x="437" y="268"/>
                    </a:cubicBezTo>
                    <a:lnTo>
                      <a:pt x="437" y="294"/>
                    </a:lnTo>
                    <a:lnTo>
                      <a:pt x="437" y="339"/>
                    </a:lnTo>
                    <a:lnTo>
                      <a:pt x="446" y="740"/>
                    </a:lnTo>
                    <a:lnTo>
                      <a:pt x="446" y="749"/>
                    </a:lnTo>
                    <a:lnTo>
                      <a:pt x="455" y="758"/>
                    </a:lnTo>
                    <a:lnTo>
                      <a:pt x="616" y="794"/>
                    </a:lnTo>
                    <a:lnTo>
                      <a:pt x="767" y="830"/>
                    </a:lnTo>
                    <a:cubicBezTo>
                      <a:pt x="875" y="848"/>
                      <a:pt x="982" y="874"/>
                      <a:pt x="1089" y="892"/>
                    </a:cubicBezTo>
                    <a:cubicBezTo>
                      <a:pt x="982" y="865"/>
                      <a:pt x="883" y="839"/>
                      <a:pt x="776" y="803"/>
                    </a:cubicBezTo>
                    <a:lnTo>
                      <a:pt x="625" y="767"/>
                    </a:lnTo>
                    <a:lnTo>
                      <a:pt x="482" y="728"/>
                    </a:lnTo>
                    <a:lnTo>
                      <a:pt x="482" y="339"/>
                    </a:lnTo>
                    <a:lnTo>
                      <a:pt x="482" y="294"/>
                    </a:lnTo>
                    <a:lnTo>
                      <a:pt x="482" y="268"/>
                    </a:lnTo>
                    <a:cubicBezTo>
                      <a:pt x="482" y="259"/>
                      <a:pt x="482" y="250"/>
                      <a:pt x="482" y="241"/>
                    </a:cubicBezTo>
                    <a:cubicBezTo>
                      <a:pt x="482" y="205"/>
                      <a:pt x="464" y="170"/>
                      <a:pt x="446" y="134"/>
                    </a:cubicBezTo>
                    <a:cubicBezTo>
                      <a:pt x="411" y="71"/>
                      <a:pt x="348" y="27"/>
                      <a:pt x="277" y="9"/>
                    </a:cubicBezTo>
                    <a:cubicBezTo>
                      <a:pt x="259" y="9"/>
                      <a:pt x="241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800;p33">
                <a:extLst>
                  <a:ext uri="{FF2B5EF4-FFF2-40B4-BE49-F238E27FC236}">
                    <a16:creationId xmlns:a16="http://schemas.microsoft.com/office/drawing/2014/main" id="{C09DB675-5DD6-CE98-ED8A-C3096DBEDF20}"/>
                  </a:ext>
                </a:extLst>
              </p:cNvPr>
              <p:cNvSpPr/>
              <p:nvPr/>
            </p:nvSpPr>
            <p:spPr>
              <a:xfrm>
                <a:off x="1524543" y="2579739"/>
                <a:ext cx="1693335" cy="916385"/>
              </a:xfrm>
              <a:custGeom>
                <a:avLst/>
                <a:gdLst/>
                <a:ahLst/>
                <a:cxnLst/>
                <a:rect l="l" t="t" r="r" b="b"/>
                <a:pathLst>
                  <a:path w="10189" h="5514" extrusionOk="0">
                    <a:moveTo>
                      <a:pt x="4425" y="1"/>
                    </a:moveTo>
                    <a:lnTo>
                      <a:pt x="4425" y="242"/>
                    </a:lnTo>
                    <a:cubicBezTo>
                      <a:pt x="4425" y="242"/>
                      <a:pt x="2150" y="402"/>
                      <a:pt x="1686" y="732"/>
                    </a:cubicBezTo>
                    <a:cubicBezTo>
                      <a:pt x="1214" y="1062"/>
                      <a:pt x="0" y="3069"/>
                      <a:pt x="0" y="3069"/>
                    </a:cubicBezTo>
                    <a:lnTo>
                      <a:pt x="2070" y="3979"/>
                    </a:lnTo>
                    <a:lnTo>
                      <a:pt x="2409" y="5514"/>
                    </a:lnTo>
                    <a:lnTo>
                      <a:pt x="7788" y="5514"/>
                    </a:lnTo>
                    <a:lnTo>
                      <a:pt x="8118" y="3979"/>
                    </a:lnTo>
                    <a:lnTo>
                      <a:pt x="10188" y="3069"/>
                    </a:lnTo>
                    <a:cubicBezTo>
                      <a:pt x="10188" y="3069"/>
                      <a:pt x="8975" y="1062"/>
                      <a:pt x="8502" y="732"/>
                    </a:cubicBezTo>
                    <a:cubicBezTo>
                      <a:pt x="8038" y="402"/>
                      <a:pt x="5763" y="242"/>
                      <a:pt x="5763" y="242"/>
                    </a:cubicBezTo>
                    <a:lnTo>
                      <a:pt x="5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801;p33">
                <a:extLst>
                  <a:ext uri="{FF2B5EF4-FFF2-40B4-BE49-F238E27FC236}">
                    <a16:creationId xmlns:a16="http://schemas.microsoft.com/office/drawing/2014/main" id="{3C2D269E-50B4-BA55-2579-53EE1ACDA91B}"/>
                  </a:ext>
                </a:extLst>
              </p:cNvPr>
              <p:cNvSpPr/>
              <p:nvPr/>
            </p:nvSpPr>
            <p:spPr>
              <a:xfrm>
                <a:off x="2428944" y="2093470"/>
                <a:ext cx="83096" cy="29748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79" extrusionOk="0">
                    <a:moveTo>
                      <a:pt x="223" y="1"/>
                    </a:moveTo>
                    <a:cubicBezTo>
                      <a:pt x="179" y="9"/>
                      <a:pt x="125" y="27"/>
                      <a:pt x="80" y="63"/>
                    </a:cubicBezTo>
                    <a:cubicBezTo>
                      <a:pt x="45" y="90"/>
                      <a:pt x="18" y="134"/>
                      <a:pt x="0" y="179"/>
                    </a:cubicBezTo>
                    <a:cubicBezTo>
                      <a:pt x="27" y="143"/>
                      <a:pt x="63" y="117"/>
                      <a:pt x="107" y="90"/>
                    </a:cubicBezTo>
                    <a:cubicBezTo>
                      <a:pt x="143" y="72"/>
                      <a:pt x="188" y="54"/>
                      <a:pt x="232" y="54"/>
                    </a:cubicBezTo>
                    <a:cubicBezTo>
                      <a:pt x="245" y="51"/>
                      <a:pt x="258" y="50"/>
                      <a:pt x="271" y="50"/>
                    </a:cubicBezTo>
                    <a:cubicBezTo>
                      <a:pt x="303" y="50"/>
                      <a:pt x="334" y="57"/>
                      <a:pt x="366" y="63"/>
                    </a:cubicBezTo>
                    <a:cubicBezTo>
                      <a:pt x="393" y="72"/>
                      <a:pt x="411" y="81"/>
                      <a:pt x="437" y="81"/>
                    </a:cubicBezTo>
                    <a:cubicBezTo>
                      <a:pt x="455" y="90"/>
                      <a:pt x="482" y="99"/>
                      <a:pt x="500" y="108"/>
                    </a:cubicBezTo>
                    <a:cubicBezTo>
                      <a:pt x="482" y="90"/>
                      <a:pt x="464" y="81"/>
                      <a:pt x="446" y="63"/>
                    </a:cubicBezTo>
                    <a:cubicBezTo>
                      <a:pt x="419" y="54"/>
                      <a:pt x="402" y="36"/>
                      <a:pt x="375" y="27"/>
                    </a:cubicBezTo>
                    <a:cubicBezTo>
                      <a:pt x="330" y="9"/>
                      <a:pt x="277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802;p33">
                <a:extLst>
                  <a:ext uri="{FF2B5EF4-FFF2-40B4-BE49-F238E27FC236}">
                    <a16:creationId xmlns:a16="http://schemas.microsoft.com/office/drawing/2014/main" id="{8EDF955F-9DAD-6AC3-EC66-296741A2E743}"/>
                  </a:ext>
                </a:extLst>
              </p:cNvPr>
              <p:cNvSpPr/>
              <p:nvPr/>
            </p:nvSpPr>
            <p:spPr>
              <a:xfrm>
                <a:off x="1996021" y="1994089"/>
                <a:ext cx="341193" cy="69119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159" extrusionOk="0">
                    <a:moveTo>
                      <a:pt x="705" y="1"/>
                    </a:moveTo>
                    <a:cubicBezTo>
                      <a:pt x="705" y="1"/>
                      <a:pt x="0" y="1018"/>
                      <a:pt x="0" y="2410"/>
                    </a:cubicBezTo>
                    <a:cubicBezTo>
                      <a:pt x="0" y="3801"/>
                      <a:pt x="812" y="4158"/>
                      <a:pt x="812" y="4158"/>
                    </a:cubicBezTo>
                    <a:lnTo>
                      <a:pt x="1321" y="4158"/>
                    </a:lnTo>
                    <a:cubicBezTo>
                      <a:pt x="2052" y="3882"/>
                      <a:pt x="1776" y="3105"/>
                      <a:pt x="1776" y="3105"/>
                    </a:cubicBezTo>
                    <a:cubicBezTo>
                      <a:pt x="1356" y="2963"/>
                      <a:pt x="1142" y="2624"/>
                      <a:pt x="1035" y="2338"/>
                    </a:cubicBezTo>
                    <a:cubicBezTo>
                      <a:pt x="1008" y="2285"/>
                      <a:pt x="990" y="2231"/>
                      <a:pt x="982" y="2178"/>
                    </a:cubicBezTo>
                    <a:cubicBezTo>
                      <a:pt x="946" y="2187"/>
                      <a:pt x="910" y="2187"/>
                      <a:pt x="874" y="2187"/>
                    </a:cubicBezTo>
                    <a:cubicBezTo>
                      <a:pt x="589" y="2187"/>
                      <a:pt x="366" y="1955"/>
                      <a:pt x="366" y="1669"/>
                    </a:cubicBezTo>
                    <a:cubicBezTo>
                      <a:pt x="366" y="1393"/>
                      <a:pt x="589" y="1161"/>
                      <a:pt x="874" y="1161"/>
                    </a:cubicBezTo>
                    <a:lnTo>
                      <a:pt x="919" y="1161"/>
                    </a:lnTo>
                    <a:cubicBezTo>
                      <a:pt x="1642" y="1161"/>
                      <a:pt x="1909" y="509"/>
                      <a:pt x="1954" y="340"/>
                    </a:cubicBezTo>
                    <a:cubicBezTo>
                      <a:pt x="1963" y="313"/>
                      <a:pt x="1829" y="206"/>
                      <a:pt x="1829" y="206"/>
                    </a:cubicBez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803;p33">
                <a:extLst>
                  <a:ext uri="{FF2B5EF4-FFF2-40B4-BE49-F238E27FC236}">
                    <a16:creationId xmlns:a16="http://schemas.microsoft.com/office/drawing/2014/main" id="{35F1854E-8480-F744-2CF5-8504990ABE57}"/>
                  </a:ext>
                </a:extLst>
              </p:cNvPr>
              <p:cNvSpPr/>
              <p:nvPr/>
            </p:nvSpPr>
            <p:spPr>
              <a:xfrm>
                <a:off x="2113018" y="1958525"/>
                <a:ext cx="516194" cy="71297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429" extrusionOk="0">
                    <a:moveTo>
                      <a:pt x="1553" y="1"/>
                    </a:moveTo>
                    <a:cubicBezTo>
                      <a:pt x="697" y="1"/>
                      <a:pt x="1" y="99"/>
                      <a:pt x="1" y="215"/>
                    </a:cubicBezTo>
                    <a:cubicBezTo>
                      <a:pt x="1" y="331"/>
                      <a:pt x="697" y="429"/>
                      <a:pt x="1553" y="429"/>
                    </a:cubicBezTo>
                    <a:cubicBezTo>
                      <a:pt x="2410" y="429"/>
                      <a:pt x="3106" y="331"/>
                      <a:pt x="3106" y="215"/>
                    </a:cubicBezTo>
                    <a:cubicBezTo>
                      <a:pt x="3106" y="99"/>
                      <a:pt x="2410" y="1"/>
                      <a:pt x="1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804;p33">
                <a:extLst>
                  <a:ext uri="{FF2B5EF4-FFF2-40B4-BE49-F238E27FC236}">
                    <a16:creationId xmlns:a16="http://schemas.microsoft.com/office/drawing/2014/main" id="{B7652699-BFF9-9B52-C722-CA9B70B7996B}"/>
                  </a:ext>
                </a:extLst>
              </p:cNvPr>
              <p:cNvSpPr/>
              <p:nvPr/>
            </p:nvSpPr>
            <p:spPr>
              <a:xfrm>
                <a:off x="2081941" y="2329292"/>
                <a:ext cx="80271" cy="132954"/>
              </a:xfrm>
              <a:custGeom>
                <a:avLst/>
                <a:gdLst/>
                <a:ahLst/>
                <a:cxnLst/>
                <a:rect l="l" t="t" r="r" b="b"/>
                <a:pathLst>
                  <a:path w="483" h="800" extrusionOk="0">
                    <a:moveTo>
                      <a:pt x="322" y="0"/>
                    </a:moveTo>
                    <a:lnTo>
                      <a:pt x="322" y="0"/>
                    </a:lnTo>
                    <a:cubicBezTo>
                      <a:pt x="375" y="54"/>
                      <a:pt x="393" y="116"/>
                      <a:pt x="411" y="187"/>
                    </a:cubicBezTo>
                    <a:cubicBezTo>
                      <a:pt x="429" y="250"/>
                      <a:pt x="438" y="321"/>
                      <a:pt x="438" y="393"/>
                    </a:cubicBezTo>
                    <a:cubicBezTo>
                      <a:pt x="438" y="455"/>
                      <a:pt x="438" y="526"/>
                      <a:pt x="420" y="598"/>
                    </a:cubicBezTo>
                    <a:cubicBezTo>
                      <a:pt x="402" y="633"/>
                      <a:pt x="393" y="660"/>
                      <a:pt x="366" y="696"/>
                    </a:cubicBezTo>
                    <a:cubicBezTo>
                      <a:pt x="349" y="723"/>
                      <a:pt x="322" y="740"/>
                      <a:pt x="295" y="758"/>
                    </a:cubicBezTo>
                    <a:cubicBezTo>
                      <a:pt x="277" y="763"/>
                      <a:pt x="262" y="765"/>
                      <a:pt x="247" y="765"/>
                    </a:cubicBezTo>
                    <a:cubicBezTo>
                      <a:pt x="233" y="765"/>
                      <a:pt x="219" y="763"/>
                      <a:pt x="206" y="758"/>
                    </a:cubicBezTo>
                    <a:cubicBezTo>
                      <a:pt x="179" y="740"/>
                      <a:pt x="152" y="723"/>
                      <a:pt x="134" y="696"/>
                    </a:cubicBezTo>
                    <a:cubicBezTo>
                      <a:pt x="117" y="669"/>
                      <a:pt x="99" y="633"/>
                      <a:pt x="90" y="607"/>
                    </a:cubicBezTo>
                    <a:cubicBezTo>
                      <a:pt x="72" y="571"/>
                      <a:pt x="63" y="535"/>
                      <a:pt x="63" y="509"/>
                    </a:cubicBezTo>
                    <a:cubicBezTo>
                      <a:pt x="54" y="491"/>
                      <a:pt x="54" y="473"/>
                      <a:pt x="54" y="455"/>
                    </a:cubicBezTo>
                    <a:cubicBezTo>
                      <a:pt x="54" y="437"/>
                      <a:pt x="45" y="419"/>
                      <a:pt x="45" y="401"/>
                    </a:cubicBezTo>
                    <a:cubicBezTo>
                      <a:pt x="45" y="366"/>
                      <a:pt x="45" y="330"/>
                      <a:pt x="45" y="294"/>
                    </a:cubicBezTo>
                    <a:cubicBezTo>
                      <a:pt x="45" y="232"/>
                      <a:pt x="63" y="161"/>
                      <a:pt x="90" y="89"/>
                    </a:cubicBezTo>
                    <a:lnTo>
                      <a:pt x="81" y="89"/>
                    </a:lnTo>
                    <a:cubicBezTo>
                      <a:pt x="45" y="152"/>
                      <a:pt x="18" y="223"/>
                      <a:pt x="10" y="294"/>
                    </a:cubicBezTo>
                    <a:cubicBezTo>
                      <a:pt x="1" y="330"/>
                      <a:pt x="1" y="366"/>
                      <a:pt x="1" y="401"/>
                    </a:cubicBezTo>
                    <a:cubicBezTo>
                      <a:pt x="1" y="437"/>
                      <a:pt x="1" y="482"/>
                      <a:pt x="10" y="517"/>
                    </a:cubicBezTo>
                    <a:cubicBezTo>
                      <a:pt x="27" y="589"/>
                      <a:pt x="45" y="660"/>
                      <a:pt x="99" y="723"/>
                    </a:cubicBezTo>
                    <a:cubicBezTo>
                      <a:pt x="117" y="749"/>
                      <a:pt x="152" y="776"/>
                      <a:pt x="188" y="794"/>
                    </a:cubicBezTo>
                    <a:cubicBezTo>
                      <a:pt x="201" y="797"/>
                      <a:pt x="215" y="799"/>
                      <a:pt x="230" y="799"/>
                    </a:cubicBezTo>
                    <a:cubicBezTo>
                      <a:pt x="255" y="799"/>
                      <a:pt x="281" y="793"/>
                      <a:pt x="304" y="776"/>
                    </a:cubicBezTo>
                    <a:cubicBezTo>
                      <a:pt x="340" y="758"/>
                      <a:pt x="366" y="732"/>
                      <a:pt x="384" y="705"/>
                    </a:cubicBezTo>
                    <a:cubicBezTo>
                      <a:pt x="402" y="669"/>
                      <a:pt x="420" y="633"/>
                      <a:pt x="429" y="607"/>
                    </a:cubicBezTo>
                    <a:cubicBezTo>
                      <a:pt x="447" y="571"/>
                      <a:pt x="456" y="535"/>
                      <a:pt x="465" y="500"/>
                    </a:cubicBezTo>
                    <a:cubicBezTo>
                      <a:pt x="473" y="464"/>
                      <a:pt x="473" y="428"/>
                      <a:pt x="482" y="393"/>
                    </a:cubicBezTo>
                    <a:cubicBezTo>
                      <a:pt x="482" y="321"/>
                      <a:pt x="473" y="241"/>
                      <a:pt x="447" y="170"/>
                    </a:cubicBezTo>
                    <a:cubicBezTo>
                      <a:pt x="438" y="134"/>
                      <a:pt x="420" y="107"/>
                      <a:pt x="402" y="71"/>
                    </a:cubicBezTo>
                    <a:cubicBezTo>
                      <a:pt x="384" y="45"/>
                      <a:pt x="357" y="18"/>
                      <a:pt x="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805;p33">
                <a:extLst>
                  <a:ext uri="{FF2B5EF4-FFF2-40B4-BE49-F238E27FC236}">
                    <a16:creationId xmlns:a16="http://schemas.microsoft.com/office/drawing/2014/main" id="{9A0D12AD-41A1-6270-9BA6-3F259D848F35}"/>
                  </a:ext>
                </a:extLst>
              </p:cNvPr>
              <p:cNvSpPr/>
              <p:nvPr/>
            </p:nvSpPr>
            <p:spPr>
              <a:xfrm>
                <a:off x="2213895" y="2094966"/>
                <a:ext cx="160376" cy="246297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82" extrusionOk="0">
                    <a:moveTo>
                      <a:pt x="340" y="0"/>
                    </a:moveTo>
                    <a:cubicBezTo>
                      <a:pt x="295" y="9"/>
                      <a:pt x="250" y="18"/>
                      <a:pt x="206" y="36"/>
                    </a:cubicBezTo>
                    <a:cubicBezTo>
                      <a:pt x="117" y="63"/>
                      <a:pt x="36" y="134"/>
                      <a:pt x="1" y="215"/>
                    </a:cubicBezTo>
                    <a:lnTo>
                      <a:pt x="10" y="224"/>
                    </a:lnTo>
                    <a:cubicBezTo>
                      <a:pt x="36" y="179"/>
                      <a:pt x="63" y="152"/>
                      <a:pt x="99" y="125"/>
                    </a:cubicBezTo>
                    <a:cubicBezTo>
                      <a:pt x="134" y="99"/>
                      <a:pt x="179" y="81"/>
                      <a:pt x="215" y="63"/>
                    </a:cubicBezTo>
                    <a:cubicBezTo>
                      <a:pt x="259" y="54"/>
                      <a:pt x="304" y="45"/>
                      <a:pt x="349" y="45"/>
                    </a:cubicBezTo>
                    <a:cubicBezTo>
                      <a:pt x="378" y="45"/>
                      <a:pt x="404" y="41"/>
                      <a:pt x="431" y="41"/>
                    </a:cubicBezTo>
                    <a:cubicBezTo>
                      <a:pt x="445" y="41"/>
                      <a:pt x="459" y="42"/>
                      <a:pt x="473" y="45"/>
                    </a:cubicBezTo>
                    <a:cubicBezTo>
                      <a:pt x="482" y="54"/>
                      <a:pt x="491" y="54"/>
                      <a:pt x="509" y="54"/>
                    </a:cubicBezTo>
                    <a:lnTo>
                      <a:pt x="536" y="63"/>
                    </a:lnTo>
                    <a:cubicBezTo>
                      <a:pt x="554" y="72"/>
                      <a:pt x="572" y="81"/>
                      <a:pt x="598" y="90"/>
                    </a:cubicBezTo>
                    <a:cubicBezTo>
                      <a:pt x="634" y="116"/>
                      <a:pt x="670" y="143"/>
                      <a:pt x="696" y="170"/>
                    </a:cubicBezTo>
                    <a:cubicBezTo>
                      <a:pt x="759" y="241"/>
                      <a:pt x="804" y="322"/>
                      <a:pt x="821" y="402"/>
                    </a:cubicBezTo>
                    <a:cubicBezTo>
                      <a:pt x="848" y="491"/>
                      <a:pt x="857" y="580"/>
                      <a:pt x="857" y="670"/>
                    </a:cubicBezTo>
                    <a:cubicBezTo>
                      <a:pt x="857" y="696"/>
                      <a:pt x="857" y="714"/>
                      <a:pt x="857" y="741"/>
                    </a:cubicBezTo>
                    <a:lnTo>
                      <a:pt x="848" y="803"/>
                    </a:lnTo>
                    <a:cubicBezTo>
                      <a:pt x="839" y="848"/>
                      <a:pt x="830" y="893"/>
                      <a:pt x="821" y="937"/>
                    </a:cubicBezTo>
                    <a:cubicBezTo>
                      <a:pt x="786" y="1107"/>
                      <a:pt x="732" y="1285"/>
                      <a:pt x="679" y="1455"/>
                    </a:cubicBezTo>
                    <a:lnTo>
                      <a:pt x="670" y="1481"/>
                    </a:lnTo>
                    <a:lnTo>
                      <a:pt x="696" y="1481"/>
                    </a:lnTo>
                    <a:lnTo>
                      <a:pt x="830" y="1472"/>
                    </a:lnTo>
                    <a:lnTo>
                      <a:pt x="902" y="1464"/>
                    </a:lnTo>
                    <a:lnTo>
                      <a:pt x="964" y="1464"/>
                    </a:lnTo>
                    <a:lnTo>
                      <a:pt x="964" y="1455"/>
                    </a:lnTo>
                    <a:lnTo>
                      <a:pt x="902" y="1455"/>
                    </a:lnTo>
                    <a:lnTo>
                      <a:pt x="830" y="1446"/>
                    </a:lnTo>
                    <a:lnTo>
                      <a:pt x="713" y="1446"/>
                    </a:lnTo>
                    <a:cubicBezTo>
                      <a:pt x="746" y="1370"/>
                      <a:pt x="779" y="1288"/>
                      <a:pt x="804" y="1214"/>
                    </a:cubicBezTo>
                    <a:cubicBezTo>
                      <a:pt x="830" y="1125"/>
                      <a:pt x="857" y="1035"/>
                      <a:pt x="866" y="946"/>
                    </a:cubicBezTo>
                    <a:cubicBezTo>
                      <a:pt x="884" y="857"/>
                      <a:pt x="902" y="759"/>
                      <a:pt x="893" y="670"/>
                    </a:cubicBezTo>
                    <a:cubicBezTo>
                      <a:pt x="893" y="580"/>
                      <a:pt x="875" y="491"/>
                      <a:pt x="839" y="402"/>
                    </a:cubicBezTo>
                    <a:cubicBezTo>
                      <a:pt x="812" y="313"/>
                      <a:pt x="768" y="232"/>
                      <a:pt x="714" y="161"/>
                    </a:cubicBezTo>
                    <a:cubicBezTo>
                      <a:pt x="688" y="125"/>
                      <a:pt x="652" y="90"/>
                      <a:pt x="616" y="63"/>
                    </a:cubicBezTo>
                    <a:cubicBezTo>
                      <a:pt x="589" y="54"/>
                      <a:pt x="572" y="36"/>
                      <a:pt x="554" y="27"/>
                    </a:cubicBezTo>
                    <a:lnTo>
                      <a:pt x="518" y="18"/>
                    </a:lnTo>
                    <a:cubicBezTo>
                      <a:pt x="509" y="9"/>
                      <a:pt x="491" y="9"/>
                      <a:pt x="482" y="9"/>
                    </a:cubicBezTo>
                    <a:cubicBezTo>
                      <a:pt x="456" y="0"/>
                      <a:pt x="438" y="0"/>
                      <a:pt x="4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806;p33">
                <a:extLst>
                  <a:ext uri="{FF2B5EF4-FFF2-40B4-BE49-F238E27FC236}">
                    <a16:creationId xmlns:a16="http://schemas.microsoft.com/office/drawing/2014/main" id="{0915533D-50AA-7F14-9350-88D1D2D12468}"/>
                  </a:ext>
                </a:extLst>
              </p:cNvPr>
              <p:cNvSpPr/>
              <p:nvPr/>
            </p:nvSpPr>
            <p:spPr>
              <a:xfrm>
                <a:off x="2320588" y="2050428"/>
                <a:ext cx="273054" cy="11284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7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144"/>
                      <a:pt x="170" y="268"/>
                      <a:pt x="286" y="376"/>
                    </a:cubicBezTo>
                    <a:cubicBezTo>
                      <a:pt x="349" y="429"/>
                      <a:pt x="411" y="474"/>
                      <a:pt x="483" y="518"/>
                    </a:cubicBezTo>
                    <a:cubicBezTo>
                      <a:pt x="554" y="554"/>
                      <a:pt x="625" y="590"/>
                      <a:pt x="706" y="616"/>
                    </a:cubicBezTo>
                    <a:cubicBezTo>
                      <a:pt x="777" y="643"/>
                      <a:pt x="857" y="661"/>
                      <a:pt x="938" y="670"/>
                    </a:cubicBezTo>
                    <a:lnTo>
                      <a:pt x="1000" y="670"/>
                    </a:lnTo>
                    <a:cubicBezTo>
                      <a:pt x="1018" y="679"/>
                      <a:pt x="1036" y="679"/>
                      <a:pt x="1063" y="679"/>
                    </a:cubicBezTo>
                    <a:cubicBezTo>
                      <a:pt x="1098" y="679"/>
                      <a:pt x="1143" y="679"/>
                      <a:pt x="1179" y="670"/>
                    </a:cubicBezTo>
                    <a:cubicBezTo>
                      <a:pt x="1339" y="661"/>
                      <a:pt x="1491" y="625"/>
                      <a:pt x="1642" y="563"/>
                    </a:cubicBezTo>
                    <a:lnTo>
                      <a:pt x="1642" y="563"/>
                    </a:lnTo>
                    <a:cubicBezTo>
                      <a:pt x="1491" y="607"/>
                      <a:pt x="1330" y="634"/>
                      <a:pt x="1179" y="634"/>
                    </a:cubicBezTo>
                    <a:lnTo>
                      <a:pt x="1000" y="634"/>
                    </a:lnTo>
                    <a:lnTo>
                      <a:pt x="973" y="625"/>
                    </a:lnTo>
                    <a:lnTo>
                      <a:pt x="947" y="625"/>
                    </a:lnTo>
                    <a:cubicBezTo>
                      <a:pt x="866" y="616"/>
                      <a:pt x="795" y="599"/>
                      <a:pt x="715" y="572"/>
                    </a:cubicBezTo>
                    <a:cubicBezTo>
                      <a:pt x="572" y="527"/>
                      <a:pt x="438" y="447"/>
                      <a:pt x="313" y="349"/>
                    </a:cubicBezTo>
                    <a:cubicBezTo>
                      <a:pt x="251" y="295"/>
                      <a:pt x="197" y="242"/>
                      <a:pt x="144" y="188"/>
                    </a:cubicBezTo>
                    <a:cubicBezTo>
                      <a:pt x="90" y="126"/>
                      <a:pt x="46" y="6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807;p33">
                <a:extLst>
                  <a:ext uri="{FF2B5EF4-FFF2-40B4-BE49-F238E27FC236}">
                    <a16:creationId xmlns:a16="http://schemas.microsoft.com/office/drawing/2014/main" id="{67E294D3-60FD-DD54-120A-8F0AFAD3726C}"/>
                  </a:ext>
                </a:extLst>
              </p:cNvPr>
              <p:cNvSpPr/>
              <p:nvPr/>
            </p:nvSpPr>
            <p:spPr>
              <a:xfrm>
                <a:off x="2563723" y="1994089"/>
                <a:ext cx="152897" cy="562063"/>
              </a:xfrm>
              <a:custGeom>
                <a:avLst/>
                <a:gdLst/>
                <a:ahLst/>
                <a:cxnLst/>
                <a:rect l="l" t="t" r="r" b="b"/>
                <a:pathLst>
                  <a:path w="920" h="3382" extrusionOk="0">
                    <a:moveTo>
                      <a:pt x="394" y="1"/>
                    </a:moveTo>
                    <a:cubicBezTo>
                      <a:pt x="483" y="135"/>
                      <a:pt x="545" y="277"/>
                      <a:pt x="608" y="429"/>
                    </a:cubicBezTo>
                    <a:cubicBezTo>
                      <a:pt x="661" y="572"/>
                      <a:pt x="715" y="723"/>
                      <a:pt x="750" y="875"/>
                    </a:cubicBezTo>
                    <a:cubicBezTo>
                      <a:pt x="822" y="1187"/>
                      <a:pt x="866" y="1500"/>
                      <a:pt x="866" y="1812"/>
                    </a:cubicBezTo>
                    <a:cubicBezTo>
                      <a:pt x="875" y="2133"/>
                      <a:pt x="813" y="2445"/>
                      <a:pt x="661" y="2722"/>
                    </a:cubicBezTo>
                    <a:cubicBezTo>
                      <a:pt x="590" y="2865"/>
                      <a:pt x="492" y="2989"/>
                      <a:pt x="376" y="3096"/>
                    </a:cubicBezTo>
                    <a:cubicBezTo>
                      <a:pt x="269" y="3212"/>
                      <a:pt x="144" y="3311"/>
                      <a:pt x="1" y="3382"/>
                    </a:cubicBezTo>
                    <a:cubicBezTo>
                      <a:pt x="295" y="3248"/>
                      <a:pt x="536" y="3016"/>
                      <a:pt x="697" y="2740"/>
                    </a:cubicBezTo>
                    <a:cubicBezTo>
                      <a:pt x="733" y="2668"/>
                      <a:pt x="768" y="2597"/>
                      <a:pt x="795" y="2526"/>
                    </a:cubicBezTo>
                    <a:cubicBezTo>
                      <a:pt x="822" y="2445"/>
                      <a:pt x="848" y="2374"/>
                      <a:pt x="866" y="2294"/>
                    </a:cubicBezTo>
                    <a:cubicBezTo>
                      <a:pt x="902" y="2133"/>
                      <a:pt x="920" y="1972"/>
                      <a:pt x="911" y="1812"/>
                    </a:cubicBezTo>
                    <a:cubicBezTo>
                      <a:pt x="911" y="1651"/>
                      <a:pt x="902" y="1491"/>
                      <a:pt x="875" y="1339"/>
                    </a:cubicBezTo>
                    <a:cubicBezTo>
                      <a:pt x="875" y="1294"/>
                      <a:pt x="866" y="1259"/>
                      <a:pt x="857" y="1223"/>
                    </a:cubicBezTo>
                    <a:lnTo>
                      <a:pt x="840" y="1098"/>
                    </a:lnTo>
                    <a:cubicBezTo>
                      <a:pt x="831" y="1062"/>
                      <a:pt x="822" y="1027"/>
                      <a:pt x="813" y="982"/>
                    </a:cubicBezTo>
                    <a:cubicBezTo>
                      <a:pt x="804" y="946"/>
                      <a:pt x="795" y="911"/>
                      <a:pt x="786" y="866"/>
                    </a:cubicBezTo>
                    <a:cubicBezTo>
                      <a:pt x="741" y="715"/>
                      <a:pt x="688" y="563"/>
                      <a:pt x="625" y="420"/>
                    </a:cubicBezTo>
                    <a:cubicBezTo>
                      <a:pt x="563" y="269"/>
                      <a:pt x="492" y="126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808;p33">
                <a:extLst>
                  <a:ext uri="{FF2B5EF4-FFF2-40B4-BE49-F238E27FC236}">
                    <a16:creationId xmlns:a16="http://schemas.microsoft.com/office/drawing/2014/main" id="{5BC1BAF9-3554-7AA3-630E-F08F9AAA6084}"/>
                  </a:ext>
                </a:extLst>
              </p:cNvPr>
              <p:cNvSpPr/>
              <p:nvPr/>
            </p:nvSpPr>
            <p:spPr>
              <a:xfrm>
                <a:off x="1991534" y="2068210"/>
                <a:ext cx="157384" cy="593307"/>
              </a:xfrm>
              <a:custGeom>
                <a:avLst/>
                <a:gdLst/>
                <a:ahLst/>
                <a:cxnLst/>
                <a:rect l="l" t="t" r="r" b="b"/>
                <a:pathLst>
                  <a:path w="947" h="3570" extrusionOk="0">
                    <a:moveTo>
                      <a:pt x="786" y="1"/>
                    </a:moveTo>
                    <a:lnTo>
                      <a:pt x="786" y="1"/>
                    </a:lnTo>
                    <a:cubicBezTo>
                      <a:pt x="714" y="54"/>
                      <a:pt x="652" y="117"/>
                      <a:pt x="589" y="179"/>
                    </a:cubicBezTo>
                    <a:cubicBezTo>
                      <a:pt x="562" y="206"/>
                      <a:pt x="536" y="242"/>
                      <a:pt x="509" y="277"/>
                    </a:cubicBezTo>
                    <a:lnTo>
                      <a:pt x="464" y="322"/>
                    </a:lnTo>
                    <a:lnTo>
                      <a:pt x="429" y="376"/>
                    </a:lnTo>
                    <a:cubicBezTo>
                      <a:pt x="331" y="518"/>
                      <a:pt x="250" y="670"/>
                      <a:pt x="188" y="831"/>
                    </a:cubicBezTo>
                    <a:cubicBezTo>
                      <a:pt x="63" y="1161"/>
                      <a:pt x="9" y="1509"/>
                      <a:pt x="9" y="1848"/>
                    </a:cubicBezTo>
                    <a:cubicBezTo>
                      <a:pt x="0" y="2026"/>
                      <a:pt x="18" y="2195"/>
                      <a:pt x="54" y="2365"/>
                    </a:cubicBezTo>
                    <a:lnTo>
                      <a:pt x="72" y="2427"/>
                    </a:lnTo>
                    <a:lnTo>
                      <a:pt x="81" y="2499"/>
                    </a:lnTo>
                    <a:cubicBezTo>
                      <a:pt x="90" y="2534"/>
                      <a:pt x="108" y="2579"/>
                      <a:pt x="125" y="2624"/>
                    </a:cubicBezTo>
                    <a:cubicBezTo>
                      <a:pt x="152" y="2704"/>
                      <a:pt x="179" y="2784"/>
                      <a:pt x="223" y="2856"/>
                    </a:cubicBezTo>
                    <a:cubicBezTo>
                      <a:pt x="304" y="3016"/>
                      <a:pt x="402" y="3159"/>
                      <a:pt x="527" y="3284"/>
                    </a:cubicBezTo>
                    <a:cubicBezTo>
                      <a:pt x="589" y="3337"/>
                      <a:pt x="652" y="3400"/>
                      <a:pt x="723" y="3444"/>
                    </a:cubicBezTo>
                    <a:cubicBezTo>
                      <a:pt x="794" y="3498"/>
                      <a:pt x="866" y="3543"/>
                      <a:pt x="946" y="3569"/>
                    </a:cubicBezTo>
                    <a:cubicBezTo>
                      <a:pt x="794" y="3498"/>
                      <a:pt x="661" y="3391"/>
                      <a:pt x="545" y="3266"/>
                    </a:cubicBezTo>
                    <a:cubicBezTo>
                      <a:pt x="420" y="3141"/>
                      <a:pt x="331" y="2998"/>
                      <a:pt x="259" y="2847"/>
                    </a:cubicBezTo>
                    <a:cubicBezTo>
                      <a:pt x="215" y="2766"/>
                      <a:pt x="188" y="2686"/>
                      <a:pt x="161" y="2606"/>
                    </a:cubicBezTo>
                    <a:cubicBezTo>
                      <a:pt x="152" y="2570"/>
                      <a:pt x="134" y="2526"/>
                      <a:pt x="125" y="2481"/>
                    </a:cubicBezTo>
                    <a:lnTo>
                      <a:pt x="108" y="2419"/>
                    </a:lnTo>
                    <a:lnTo>
                      <a:pt x="99" y="2356"/>
                    </a:lnTo>
                    <a:cubicBezTo>
                      <a:pt x="63" y="2195"/>
                      <a:pt x="54" y="2026"/>
                      <a:pt x="54" y="1848"/>
                    </a:cubicBezTo>
                    <a:lnTo>
                      <a:pt x="54" y="1723"/>
                    </a:lnTo>
                    <a:lnTo>
                      <a:pt x="63" y="1660"/>
                    </a:lnTo>
                    <a:lnTo>
                      <a:pt x="63" y="1625"/>
                    </a:lnTo>
                    <a:lnTo>
                      <a:pt x="63" y="1598"/>
                    </a:lnTo>
                    <a:lnTo>
                      <a:pt x="81" y="1473"/>
                    </a:lnTo>
                    <a:lnTo>
                      <a:pt x="81" y="1402"/>
                    </a:lnTo>
                    <a:lnTo>
                      <a:pt x="99" y="1339"/>
                    </a:lnTo>
                    <a:lnTo>
                      <a:pt x="116" y="1214"/>
                    </a:lnTo>
                    <a:cubicBezTo>
                      <a:pt x="125" y="1178"/>
                      <a:pt x="134" y="1134"/>
                      <a:pt x="143" y="1089"/>
                    </a:cubicBezTo>
                    <a:cubicBezTo>
                      <a:pt x="161" y="1054"/>
                      <a:pt x="170" y="1009"/>
                      <a:pt x="179" y="973"/>
                    </a:cubicBezTo>
                    <a:lnTo>
                      <a:pt x="223" y="848"/>
                    </a:lnTo>
                    <a:cubicBezTo>
                      <a:pt x="277" y="688"/>
                      <a:pt x="357" y="536"/>
                      <a:pt x="447" y="393"/>
                    </a:cubicBezTo>
                    <a:cubicBezTo>
                      <a:pt x="545" y="251"/>
                      <a:pt x="652" y="117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809;p33">
                <a:extLst>
                  <a:ext uri="{FF2B5EF4-FFF2-40B4-BE49-F238E27FC236}">
                    <a16:creationId xmlns:a16="http://schemas.microsoft.com/office/drawing/2014/main" id="{744E46EB-33B1-4B30-A0A9-BD14464D1D80}"/>
                  </a:ext>
                </a:extLst>
              </p:cNvPr>
              <p:cNvSpPr/>
              <p:nvPr/>
            </p:nvSpPr>
            <p:spPr>
              <a:xfrm>
                <a:off x="1908440" y="3251308"/>
                <a:ext cx="253776" cy="244968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474" extrusionOk="0">
                    <a:moveTo>
                      <a:pt x="1062" y="1"/>
                    </a:moveTo>
                    <a:cubicBezTo>
                      <a:pt x="1062" y="1"/>
                      <a:pt x="893" y="438"/>
                      <a:pt x="599" y="715"/>
                    </a:cubicBezTo>
                    <a:cubicBezTo>
                      <a:pt x="304" y="991"/>
                      <a:pt x="1" y="973"/>
                      <a:pt x="161" y="1143"/>
                    </a:cubicBezTo>
                    <a:cubicBezTo>
                      <a:pt x="197" y="1181"/>
                      <a:pt x="254" y="1195"/>
                      <a:pt x="320" y="1195"/>
                    </a:cubicBezTo>
                    <a:cubicBezTo>
                      <a:pt x="549" y="1195"/>
                      <a:pt x="893" y="1018"/>
                      <a:pt x="893" y="1018"/>
                    </a:cubicBezTo>
                    <a:lnTo>
                      <a:pt x="893" y="1018"/>
                    </a:lnTo>
                    <a:cubicBezTo>
                      <a:pt x="893" y="1018"/>
                      <a:pt x="679" y="1366"/>
                      <a:pt x="893" y="1455"/>
                    </a:cubicBezTo>
                    <a:cubicBezTo>
                      <a:pt x="925" y="1467"/>
                      <a:pt x="958" y="1473"/>
                      <a:pt x="992" y="1473"/>
                    </a:cubicBezTo>
                    <a:cubicBezTo>
                      <a:pt x="1181" y="1473"/>
                      <a:pt x="1378" y="1280"/>
                      <a:pt x="1446" y="893"/>
                    </a:cubicBezTo>
                    <a:cubicBezTo>
                      <a:pt x="1526" y="438"/>
                      <a:pt x="1232" y="45"/>
                      <a:pt x="1232" y="45"/>
                    </a:cubicBezTo>
                    <a:lnTo>
                      <a:pt x="1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810;p33">
                <a:extLst>
                  <a:ext uri="{FF2B5EF4-FFF2-40B4-BE49-F238E27FC236}">
                    <a16:creationId xmlns:a16="http://schemas.microsoft.com/office/drawing/2014/main" id="{E96A8088-A68B-5F68-1BD2-948781419F76}"/>
                  </a:ext>
                </a:extLst>
              </p:cNvPr>
              <p:cNvSpPr/>
              <p:nvPr/>
            </p:nvSpPr>
            <p:spPr>
              <a:xfrm>
                <a:off x="2001838" y="3045899"/>
                <a:ext cx="240481" cy="22718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367" extrusionOk="0">
                    <a:moveTo>
                      <a:pt x="729" y="1"/>
                    </a:moveTo>
                    <a:cubicBezTo>
                      <a:pt x="389" y="1"/>
                      <a:pt x="95" y="248"/>
                      <a:pt x="46" y="595"/>
                    </a:cubicBezTo>
                    <a:cubicBezTo>
                      <a:pt x="1" y="969"/>
                      <a:pt x="260" y="1308"/>
                      <a:pt x="634" y="1362"/>
                    </a:cubicBezTo>
                    <a:cubicBezTo>
                      <a:pt x="663" y="1365"/>
                      <a:pt x="691" y="1367"/>
                      <a:pt x="718" y="1367"/>
                    </a:cubicBezTo>
                    <a:cubicBezTo>
                      <a:pt x="1058" y="1367"/>
                      <a:pt x="1352" y="1119"/>
                      <a:pt x="1402" y="773"/>
                    </a:cubicBezTo>
                    <a:cubicBezTo>
                      <a:pt x="1446" y="398"/>
                      <a:pt x="1187" y="59"/>
                      <a:pt x="813" y="6"/>
                    </a:cubicBezTo>
                    <a:cubicBezTo>
                      <a:pt x="785" y="2"/>
                      <a:pt x="757" y="1"/>
                      <a:pt x="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811;p33">
                <a:extLst>
                  <a:ext uri="{FF2B5EF4-FFF2-40B4-BE49-F238E27FC236}">
                    <a16:creationId xmlns:a16="http://schemas.microsoft.com/office/drawing/2014/main" id="{21C00E61-D671-0EB0-177D-AE848CFA036A}"/>
                  </a:ext>
                </a:extLst>
              </p:cNvPr>
              <p:cNvSpPr/>
              <p:nvPr/>
            </p:nvSpPr>
            <p:spPr>
              <a:xfrm>
                <a:off x="1976743" y="3061521"/>
                <a:ext cx="274384" cy="215219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295" extrusionOk="0">
                    <a:moveTo>
                      <a:pt x="473" y="786"/>
                    </a:moveTo>
                    <a:cubicBezTo>
                      <a:pt x="491" y="786"/>
                      <a:pt x="500" y="786"/>
                      <a:pt x="518" y="795"/>
                    </a:cubicBezTo>
                    <a:cubicBezTo>
                      <a:pt x="562" y="804"/>
                      <a:pt x="598" y="857"/>
                      <a:pt x="607" y="911"/>
                    </a:cubicBezTo>
                    <a:cubicBezTo>
                      <a:pt x="616" y="964"/>
                      <a:pt x="598" y="1027"/>
                      <a:pt x="562" y="1063"/>
                    </a:cubicBezTo>
                    <a:cubicBezTo>
                      <a:pt x="546" y="1078"/>
                      <a:pt x="524" y="1087"/>
                      <a:pt x="500" y="1095"/>
                    </a:cubicBezTo>
                    <a:lnTo>
                      <a:pt x="500" y="1095"/>
                    </a:lnTo>
                    <a:cubicBezTo>
                      <a:pt x="479" y="1073"/>
                      <a:pt x="460" y="1050"/>
                      <a:pt x="446" y="1027"/>
                    </a:cubicBezTo>
                    <a:cubicBezTo>
                      <a:pt x="420" y="973"/>
                      <a:pt x="402" y="920"/>
                      <a:pt x="411" y="866"/>
                    </a:cubicBezTo>
                    <a:cubicBezTo>
                      <a:pt x="411" y="848"/>
                      <a:pt x="411" y="840"/>
                      <a:pt x="420" y="822"/>
                    </a:cubicBezTo>
                    <a:cubicBezTo>
                      <a:pt x="428" y="813"/>
                      <a:pt x="428" y="804"/>
                      <a:pt x="446" y="804"/>
                    </a:cubicBezTo>
                    <a:cubicBezTo>
                      <a:pt x="455" y="795"/>
                      <a:pt x="464" y="786"/>
                      <a:pt x="473" y="786"/>
                    </a:cubicBezTo>
                    <a:close/>
                    <a:moveTo>
                      <a:pt x="964" y="884"/>
                    </a:moveTo>
                    <a:cubicBezTo>
                      <a:pt x="973" y="893"/>
                      <a:pt x="982" y="893"/>
                      <a:pt x="982" y="893"/>
                    </a:cubicBezTo>
                    <a:cubicBezTo>
                      <a:pt x="999" y="893"/>
                      <a:pt x="1008" y="902"/>
                      <a:pt x="1026" y="911"/>
                    </a:cubicBezTo>
                    <a:cubicBezTo>
                      <a:pt x="1044" y="920"/>
                      <a:pt x="1062" y="938"/>
                      <a:pt x="1080" y="956"/>
                    </a:cubicBezTo>
                    <a:cubicBezTo>
                      <a:pt x="1089" y="982"/>
                      <a:pt x="1098" y="1009"/>
                      <a:pt x="1098" y="1036"/>
                    </a:cubicBezTo>
                    <a:cubicBezTo>
                      <a:pt x="1098" y="1089"/>
                      <a:pt x="1071" y="1134"/>
                      <a:pt x="1035" y="1179"/>
                    </a:cubicBezTo>
                    <a:cubicBezTo>
                      <a:pt x="1019" y="1195"/>
                      <a:pt x="998" y="1210"/>
                      <a:pt x="975" y="1221"/>
                    </a:cubicBezTo>
                    <a:lnTo>
                      <a:pt x="975" y="1221"/>
                    </a:lnTo>
                    <a:cubicBezTo>
                      <a:pt x="957" y="1212"/>
                      <a:pt x="941" y="1201"/>
                      <a:pt x="928" y="1187"/>
                    </a:cubicBezTo>
                    <a:cubicBezTo>
                      <a:pt x="910" y="1179"/>
                      <a:pt x="910" y="1170"/>
                      <a:pt x="901" y="1152"/>
                    </a:cubicBezTo>
                    <a:lnTo>
                      <a:pt x="875" y="1116"/>
                    </a:lnTo>
                    <a:cubicBezTo>
                      <a:pt x="866" y="1107"/>
                      <a:pt x="857" y="1098"/>
                      <a:pt x="848" y="1080"/>
                    </a:cubicBezTo>
                    <a:cubicBezTo>
                      <a:pt x="848" y="1072"/>
                      <a:pt x="839" y="1054"/>
                      <a:pt x="839" y="1045"/>
                    </a:cubicBezTo>
                    <a:cubicBezTo>
                      <a:pt x="830" y="1018"/>
                      <a:pt x="821" y="991"/>
                      <a:pt x="830" y="964"/>
                    </a:cubicBezTo>
                    <a:cubicBezTo>
                      <a:pt x="839" y="938"/>
                      <a:pt x="848" y="920"/>
                      <a:pt x="875" y="902"/>
                    </a:cubicBezTo>
                    <a:cubicBezTo>
                      <a:pt x="892" y="893"/>
                      <a:pt x="919" y="884"/>
                      <a:pt x="946" y="884"/>
                    </a:cubicBezTo>
                    <a:close/>
                    <a:moveTo>
                      <a:pt x="955" y="1"/>
                    </a:moveTo>
                    <a:cubicBezTo>
                      <a:pt x="1008" y="1"/>
                      <a:pt x="1071" y="10"/>
                      <a:pt x="1133" y="19"/>
                    </a:cubicBezTo>
                    <a:cubicBezTo>
                      <a:pt x="1187" y="37"/>
                      <a:pt x="1249" y="55"/>
                      <a:pt x="1303" y="81"/>
                    </a:cubicBezTo>
                    <a:cubicBezTo>
                      <a:pt x="1410" y="135"/>
                      <a:pt x="1499" y="215"/>
                      <a:pt x="1553" y="322"/>
                    </a:cubicBezTo>
                    <a:cubicBezTo>
                      <a:pt x="1579" y="376"/>
                      <a:pt x="1597" y="438"/>
                      <a:pt x="1606" y="492"/>
                    </a:cubicBezTo>
                    <a:cubicBezTo>
                      <a:pt x="1615" y="554"/>
                      <a:pt x="1624" y="608"/>
                      <a:pt x="1615" y="670"/>
                    </a:cubicBezTo>
                    <a:cubicBezTo>
                      <a:pt x="1606" y="786"/>
                      <a:pt x="1579" y="911"/>
                      <a:pt x="1517" y="1009"/>
                    </a:cubicBezTo>
                    <a:cubicBezTo>
                      <a:pt x="1481" y="1054"/>
                      <a:pt x="1445" y="1098"/>
                      <a:pt x="1401" y="1134"/>
                    </a:cubicBezTo>
                    <a:cubicBezTo>
                      <a:pt x="1347" y="1170"/>
                      <a:pt x="1303" y="1205"/>
                      <a:pt x="1249" y="1223"/>
                    </a:cubicBezTo>
                    <a:cubicBezTo>
                      <a:pt x="1196" y="1241"/>
                      <a:pt x="1133" y="1250"/>
                      <a:pt x="1080" y="1250"/>
                    </a:cubicBezTo>
                    <a:cubicBezTo>
                      <a:pt x="1064" y="1248"/>
                      <a:pt x="1048" y="1245"/>
                      <a:pt x="1034" y="1241"/>
                    </a:cubicBezTo>
                    <a:lnTo>
                      <a:pt x="1034" y="1241"/>
                    </a:lnTo>
                    <a:cubicBezTo>
                      <a:pt x="1047" y="1233"/>
                      <a:pt x="1059" y="1224"/>
                      <a:pt x="1071" y="1214"/>
                    </a:cubicBezTo>
                    <a:cubicBezTo>
                      <a:pt x="1115" y="1161"/>
                      <a:pt x="1142" y="1098"/>
                      <a:pt x="1142" y="1036"/>
                    </a:cubicBezTo>
                    <a:cubicBezTo>
                      <a:pt x="1151" y="1000"/>
                      <a:pt x="1142" y="964"/>
                      <a:pt x="1124" y="929"/>
                    </a:cubicBezTo>
                    <a:cubicBezTo>
                      <a:pt x="1106" y="902"/>
                      <a:pt x="1071" y="875"/>
                      <a:pt x="1044" y="866"/>
                    </a:cubicBezTo>
                    <a:cubicBezTo>
                      <a:pt x="1026" y="857"/>
                      <a:pt x="1008" y="848"/>
                      <a:pt x="999" y="848"/>
                    </a:cubicBezTo>
                    <a:cubicBezTo>
                      <a:pt x="990" y="848"/>
                      <a:pt x="982" y="840"/>
                      <a:pt x="973" y="840"/>
                    </a:cubicBezTo>
                    <a:lnTo>
                      <a:pt x="946" y="840"/>
                    </a:lnTo>
                    <a:cubicBezTo>
                      <a:pt x="910" y="840"/>
                      <a:pt x="875" y="848"/>
                      <a:pt x="848" y="866"/>
                    </a:cubicBezTo>
                    <a:cubicBezTo>
                      <a:pt x="812" y="884"/>
                      <a:pt x="794" y="920"/>
                      <a:pt x="785" y="956"/>
                    </a:cubicBezTo>
                    <a:cubicBezTo>
                      <a:pt x="776" y="991"/>
                      <a:pt x="785" y="1027"/>
                      <a:pt x="794" y="1054"/>
                    </a:cubicBezTo>
                    <a:cubicBezTo>
                      <a:pt x="803" y="1072"/>
                      <a:pt x="803" y="1089"/>
                      <a:pt x="812" y="1098"/>
                    </a:cubicBezTo>
                    <a:cubicBezTo>
                      <a:pt x="821" y="1116"/>
                      <a:pt x="830" y="1125"/>
                      <a:pt x="839" y="1143"/>
                    </a:cubicBezTo>
                    <a:lnTo>
                      <a:pt x="866" y="1179"/>
                    </a:lnTo>
                    <a:cubicBezTo>
                      <a:pt x="875" y="1196"/>
                      <a:pt x="883" y="1205"/>
                      <a:pt x="892" y="1214"/>
                    </a:cubicBezTo>
                    <a:cubicBezTo>
                      <a:pt x="901" y="1223"/>
                      <a:pt x="910" y="1231"/>
                      <a:pt x="920" y="1238"/>
                    </a:cubicBezTo>
                    <a:lnTo>
                      <a:pt x="920" y="1238"/>
                    </a:lnTo>
                    <a:cubicBezTo>
                      <a:pt x="908" y="1240"/>
                      <a:pt x="896" y="1241"/>
                      <a:pt x="883" y="1241"/>
                    </a:cubicBezTo>
                    <a:cubicBezTo>
                      <a:pt x="869" y="1243"/>
                      <a:pt x="854" y="1245"/>
                      <a:pt x="839" y="1245"/>
                    </a:cubicBezTo>
                    <a:cubicBezTo>
                      <a:pt x="797" y="1245"/>
                      <a:pt x="753" y="1236"/>
                      <a:pt x="714" y="1223"/>
                    </a:cubicBezTo>
                    <a:cubicBezTo>
                      <a:pt x="687" y="1223"/>
                      <a:pt x="660" y="1205"/>
                      <a:pt x="634" y="1196"/>
                    </a:cubicBezTo>
                    <a:cubicBezTo>
                      <a:pt x="607" y="1179"/>
                      <a:pt x="580" y="1170"/>
                      <a:pt x="562" y="1152"/>
                    </a:cubicBezTo>
                    <a:cubicBezTo>
                      <a:pt x="551" y="1143"/>
                      <a:pt x="539" y="1133"/>
                      <a:pt x="528" y="1122"/>
                    </a:cubicBezTo>
                    <a:lnTo>
                      <a:pt x="528" y="1122"/>
                    </a:lnTo>
                    <a:cubicBezTo>
                      <a:pt x="548" y="1112"/>
                      <a:pt x="568" y="1098"/>
                      <a:pt x="580" y="1080"/>
                    </a:cubicBezTo>
                    <a:cubicBezTo>
                      <a:pt x="634" y="1036"/>
                      <a:pt x="651" y="964"/>
                      <a:pt x="643" y="902"/>
                    </a:cubicBezTo>
                    <a:cubicBezTo>
                      <a:pt x="643" y="866"/>
                      <a:pt x="625" y="840"/>
                      <a:pt x="607" y="813"/>
                    </a:cubicBezTo>
                    <a:cubicBezTo>
                      <a:pt x="598" y="795"/>
                      <a:pt x="589" y="786"/>
                      <a:pt x="571" y="777"/>
                    </a:cubicBezTo>
                    <a:cubicBezTo>
                      <a:pt x="553" y="768"/>
                      <a:pt x="544" y="759"/>
                      <a:pt x="527" y="750"/>
                    </a:cubicBezTo>
                    <a:lnTo>
                      <a:pt x="473" y="750"/>
                    </a:lnTo>
                    <a:cubicBezTo>
                      <a:pt x="455" y="750"/>
                      <a:pt x="437" y="750"/>
                      <a:pt x="420" y="768"/>
                    </a:cubicBezTo>
                    <a:cubicBezTo>
                      <a:pt x="402" y="777"/>
                      <a:pt x="393" y="786"/>
                      <a:pt x="384" y="804"/>
                    </a:cubicBezTo>
                    <a:cubicBezTo>
                      <a:pt x="375" y="822"/>
                      <a:pt x="366" y="840"/>
                      <a:pt x="366" y="857"/>
                    </a:cubicBezTo>
                    <a:cubicBezTo>
                      <a:pt x="357" y="920"/>
                      <a:pt x="375" y="991"/>
                      <a:pt x="411" y="1045"/>
                    </a:cubicBezTo>
                    <a:cubicBezTo>
                      <a:pt x="421" y="1066"/>
                      <a:pt x="435" y="1087"/>
                      <a:pt x="451" y="1106"/>
                    </a:cubicBezTo>
                    <a:lnTo>
                      <a:pt x="451" y="1106"/>
                    </a:lnTo>
                    <a:cubicBezTo>
                      <a:pt x="436" y="1107"/>
                      <a:pt x="420" y="1107"/>
                      <a:pt x="402" y="1107"/>
                    </a:cubicBezTo>
                    <a:cubicBezTo>
                      <a:pt x="348" y="1098"/>
                      <a:pt x="295" y="1072"/>
                      <a:pt x="241" y="1045"/>
                    </a:cubicBezTo>
                    <a:cubicBezTo>
                      <a:pt x="188" y="1018"/>
                      <a:pt x="134" y="982"/>
                      <a:pt x="98" y="938"/>
                    </a:cubicBezTo>
                    <a:cubicBezTo>
                      <a:pt x="63" y="893"/>
                      <a:pt x="36" y="840"/>
                      <a:pt x="27" y="777"/>
                    </a:cubicBezTo>
                    <a:cubicBezTo>
                      <a:pt x="9" y="724"/>
                      <a:pt x="18" y="661"/>
                      <a:pt x="27" y="608"/>
                    </a:cubicBezTo>
                    <a:cubicBezTo>
                      <a:pt x="36" y="545"/>
                      <a:pt x="54" y="483"/>
                      <a:pt x="72" y="429"/>
                    </a:cubicBezTo>
                    <a:cubicBezTo>
                      <a:pt x="98" y="376"/>
                      <a:pt x="125" y="322"/>
                      <a:pt x="161" y="269"/>
                    </a:cubicBezTo>
                    <a:lnTo>
                      <a:pt x="161" y="269"/>
                    </a:lnTo>
                    <a:cubicBezTo>
                      <a:pt x="89" y="367"/>
                      <a:pt x="36" y="483"/>
                      <a:pt x="9" y="599"/>
                    </a:cubicBezTo>
                    <a:cubicBezTo>
                      <a:pt x="0" y="661"/>
                      <a:pt x="0" y="724"/>
                      <a:pt x="9" y="786"/>
                    </a:cubicBezTo>
                    <a:cubicBezTo>
                      <a:pt x="18" y="848"/>
                      <a:pt x="45" y="902"/>
                      <a:pt x="81" y="956"/>
                    </a:cubicBezTo>
                    <a:cubicBezTo>
                      <a:pt x="116" y="1000"/>
                      <a:pt x="170" y="1045"/>
                      <a:pt x="223" y="1072"/>
                    </a:cubicBezTo>
                    <a:cubicBezTo>
                      <a:pt x="277" y="1098"/>
                      <a:pt x="339" y="1125"/>
                      <a:pt x="402" y="1134"/>
                    </a:cubicBezTo>
                    <a:cubicBezTo>
                      <a:pt x="420" y="1134"/>
                      <a:pt x="441" y="1138"/>
                      <a:pt x="464" y="1138"/>
                    </a:cubicBezTo>
                    <a:cubicBezTo>
                      <a:pt x="470" y="1138"/>
                      <a:pt x="475" y="1138"/>
                      <a:pt x="480" y="1137"/>
                    </a:cubicBezTo>
                    <a:lnTo>
                      <a:pt x="480" y="1137"/>
                    </a:lnTo>
                    <a:cubicBezTo>
                      <a:pt x="497" y="1154"/>
                      <a:pt x="516" y="1171"/>
                      <a:pt x="536" y="1187"/>
                    </a:cubicBezTo>
                    <a:cubicBezTo>
                      <a:pt x="562" y="1205"/>
                      <a:pt x="589" y="1223"/>
                      <a:pt x="616" y="1232"/>
                    </a:cubicBezTo>
                    <a:cubicBezTo>
                      <a:pt x="643" y="1250"/>
                      <a:pt x="669" y="1259"/>
                      <a:pt x="705" y="1268"/>
                    </a:cubicBezTo>
                    <a:cubicBezTo>
                      <a:pt x="744" y="1281"/>
                      <a:pt x="793" y="1289"/>
                      <a:pt x="841" y="1289"/>
                    </a:cubicBezTo>
                    <a:cubicBezTo>
                      <a:pt x="858" y="1289"/>
                      <a:pt x="876" y="1288"/>
                      <a:pt x="892" y="1286"/>
                    </a:cubicBezTo>
                    <a:cubicBezTo>
                      <a:pt x="920" y="1286"/>
                      <a:pt x="949" y="1280"/>
                      <a:pt x="976" y="1270"/>
                    </a:cubicBezTo>
                    <a:lnTo>
                      <a:pt x="976" y="1270"/>
                    </a:lnTo>
                    <a:cubicBezTo>
                      <a:pt x="1007" y="1283"/>
                      <a:pt x="1039" y="1290"/>
                      <a:pt x="1071" y="1295"/>
                    </a:cubicBezTo>
                    <a:cubicBezTo>
                      <a:pt x="1133" y="1295"/>
                      <a:pt x="1205" y="1286"/>
                      <a:pt x="1258" y="1259"/>
                    </a:cubicBezTo>
                    <a:cubicBezTo>
                      <a:pt x="1383" y="1223"/>
                      <a:pt x="1481" y="1134"/>
                      <a:pt x="1544" y="1027"/>
                    </a:cubicBezTo>
                    <a:cubicBezTo>
                      <a:pt x="1606" y="920"/>
                      <a:pt x="1642" y="795"/>
                      <a:pt x="1651" y="670"/>
                    </a:cubicBezTo>
                    <a:cubicBezTo>
                      <a:pt x="1651" y="608"/>
                      <a:pt x="1642" y="554"/>
                      <a:pt x="1633" y="492"/>
                    </a:cubicBezTo>
                    <a:cubicBezTo>
                      <a:pt x="1624" y="429"/>
                      <a:pt x="1606" y="367"/>
                      <a:pt x="1579" y="313"/>
                    </a:cubicBezTo>
                    <a:cubicBezTo>
                      <a:pt x="1517" y="206"/>
                      <a:pt x="1419" y="117"/>
                      <a:pt x="1303" y="72"/>
                    </a:cubicBezTo>
                    <a:cubicBezTo>
                      <a:pt x="1196" y="19"/>
                      <a:pt x="1071" y="1"/>
                      <a:pt x="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812;p33">
                <a:extLst>
                  <a:ext uri="{FF2B5EF4-FFF2-40B4-BE49-F238E27FC236}">
                    <a16:creationId xmlns:a16="http://schemas.microsoft.com/office/drawing/2014/main" id="{1F9B4A09-C531-03C6-55C3-D83947A2A494}"/>
                  </a:ext>
                </a:extLst>
              </p:cNvPr>
              <p:cNvSpPr/>
              <p:nvPr/>
            </p:nvSpPr>
            <p:spPr>
              <a:xfrm>
                <a:off x="2030090" y="2845475"/>
                <a:ext cx="240314" cy="226354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62" extrusionOk="0">
                    <a:moveTo>
                      <a:pt x="717" y="1"/>
                    </a:moveTo>
                    <a:cubicBezTo>
                      <a:pt x="381" y="1"/>
                      <a:pt x="94" y="253"/>
                      <a:pt x="45" y="587"/>
                    </a:cubicBezTo>
                    <a:cubicBezTo>
                      <a:pt x="0" y="962"/>
                      <a:pt x="259" y="1310"/>
                      <a:pt x="634" y="1355"/>
                    </a:cubicBezTo>
                    <a:cubicBezTo>
                      <a:pt x="666" y="1359"/>
                      <a:pt x="698" y="1361"/>
                      <a:pt x="729" y="1361"/>
                    </a:cubicBezTo>
                    <a:cubicBezTo>
                      <a:pt x="1065" y="1361"/>
                      <a:pt x="1352" y="1108"/>
                      <a:pt x="1401" y="766"/>
                    </a:cubicBezTo>
                    <a:cubicBezTo>
                      <a:pt x="1446" y="400"/>
                      <a:pt x="1187" y="52"/>
                      <a:pt x="812" y="7"/>
                    </a:cubicBezTo>
                    <a:cubicBezTo>
                      <a:pt x="780" y="3"/>
                      <a:pt x="748" y="1"/>
                      <a:pt x="7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813;p33">
                <a:extLst>
                  <a:ext uri="{FF2B5EF4-FFF2-40B4-BE49-F238E27FC236}">
                    <a16:creationId xmlns:a16="http://schemas.microsoft.com/office/drawing/2014/main" id="{1637A5B5-29C0-7B0B-ED98-D651BD5D2425}"/>
                  </a:ext>
                </a:extLst>
              </p:cNvPr>
              <p:cNvSpPr/>
              <p:nvPr/>
            </p:nvSpPr>
            <p:spPr>
              <a:xfrm>
                <a:off x="2004829" y="2859933"/>
                <a:ext cx="274550" cy="215718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298" extrusionOk="0">
                    <a:moveTo>
                      <a:pt x="161" y="277"/>
                    </a:moveTo>
                    <a:cubicBezTo>
                      <a:pt x="149" y="292"/>
                      <a:pt x="138" y="309"/>
                      <a:pt x="128" y="326"/>
                    </a:cubicBezTo>
                    <a:lnTo>
                      <a:pt x="128" y="326"/>
                    </a:lnTo>
                    <a:cubicBezTo>
                      <a:pt x="139" y="309"/>
                      <a:pt x="150" y="293"/>
                      <a:pt x="161" y="277"/>
                    </a:cubicBezTo>
                    <a:close/>
                    <a:moveTo>
                      <a:pt x="518" y="795"/>
                    </a:moveTo>
                    <a:cubicBezTo>
                      <a:pt x="563" y="804"/>
                      <a:pt x="598" y="857"/>
                      <a:pt x="607" y="911"/>
                    </a:cubicBezTo>
                    <a:cubicBezTo>
                      <a:pt x="616" y="964"/>
                      <a:pt x="598" y="1027"/>
                      <a:pt x="563" y="1062"/>
                    </a:cubicBezTo>
                    <a:cubicBezTo>
                      <a:pt x="548" y="1077"/>
                      <a:pt x="527" y="1092"/>
                      <a:pt x="504" y="1102"/>
                    </a:cubicBezTo>
                    <a:lnTo>
                      <a:pt x="504" y="1102"/>
                    </a:lnTo>
                    <a:cubicBezTo>
                      <a:pt x="482" y="1080"/>
                      <a:pt x="462" y="1056"/>
                      <a:pt x="447" y="1027"/>
                    </a:cubicBezTo>
                    <a:cubicBezTo>
                      <a:pt x="420" y="973"/>
                      <a:pt x="402" y="920"/>
                      <a:pt x="411" y="866"/>
                    </a:cubicBezTo>
                    <a:cubicBezTo>
                      <a:pt x="411" y="857"/>
                      <a:pt x="420" y="839"/>
                      <a:pt x="420" y="830"/>
                    </a:cubicBezTo>
                    <a:cubicBezTo>
                      <a:pt x="429" y="821"/>
                      <a:pt x="438" y="813"/>
                      <a:pt x="447" y="804"/>
                    </a:cubicBezTo>
                    <a:cubicBezTo>
                      <a:pt x="456" y="795"/>
                      <a:pt x="465" y="795"/>
                      <a:pt x="474" y="795"/>
                    </a:cubicBezTo>
                    <a:close/>
                    <a:moveTo>
                      <a:pt x="991" y="893"/>
                    </a:moveTo>
                    <a:cubicBezTo>
                      <a:pt x="1000" y="902"/>
                      <a:pt x="1009" y="902"/>
                      <a:pt x="1027" y="911"/>
                    </a:cubicBezTo>
                    <a:cubicBezTo>
                      <a:pt x="1053" y="920"/>
                      <a:pt x="1071" y="937"/>
                      <a:pt x="1080" y="964"/>
                    </a:cubicBezTo>
                    <a:cubicBezTo>
                      <a:pt x="1098" y="982"/>
                      <a:pt x="1098" y="1009"/>
                      <a:pt x="1098" y="1036"/>
                    </a:cubicBezTo>
                    <a:cubicBezTo>
                      <a:pt x="1098" y="1089"/>
                      <a:pt x="1080" y="1143"/>
                      <a:pt x="1036" y="1178"/>
                    </a:cubicBezTo>
                    <a:cubicBezTo>
                      <a:pt x="1019" y="1199"/>
                      <a:pt x="998" y="1214"/>
                      <a:pt x="975" y="1225"/>
                    </a:cubicBezTo>
                    <a:lnTo>
                      <a:pt x="975" y="1225"/>
                    </a:lnTo>
                    <a:cubicBezTo>
                      <a:pt x="957" y="1216"/>
                      <a:pt x="941" y="1203"/>
                      <a:pt x="929" y="1187"/>
                    </a:cubicBezTo>
                    <a:cubicBezTo>
                      <a:pt x="920" y="1178"/>
                      <a:pt x="911" y="1169"/>
                      <a:pt x="902" y="1160"/>
                    </a:cubicBezTo>
                    <a:lnTo>
                      <a:pt x="875" y="1125"/>
                    </a:lnTo>
                    <a:cubicBezTo>
                      <a:pt x="866" y="1107"/>
                      <a:pt x="857" y="1098"/>
                      <a:pt x="857" y="1089"/>
                    </a:cubicBezTo>
                    <a:cubicBezTo>
                      <a:pt x="848" y="1071"/>
                      <a:pt x="848" y="1062"/>
                      <a:pt x="839" y="1044"/>
                    </a:cubicBezTo>
                    <a:cubicBezTo>
                      <a:pt x="830" y="1018"/>
                      <a:pt x="830" y="991"/>
                      <a:pt x="830" y="964"/>
                    </a:cubicBezTo>
                    <a:cubicBezTo>
                      <a:pt x="839" y="946"/>
                      <a:pt x="857" y="920"/>
                      <a:pt x="875" y="911"/>
                    </a:cubicBezTo>
                    <a:cubicBezTo>
                      <a:pt x="893" y="893"/>
                      <a:pt x="920" y="893"/>
                      <a:pt x="946" y="893"/>
                    </a:cubicBezTo>
                    <a:close/>
                    <a:moveTo>
                      <a:pt x="955" y="1"/>
                    </a:moveTo>
                    <a:cubicBezTo>
                      <a:pt x="1018" y="1"/>
                      <a:pt x="1071" y="10"/>
                      <a:pt x="1134" y="27"/>
                    </a:cubicBezTo>
                    <a:cubicBezTo>
                      <a:pt x="1196" y="36"/>
                      <a:pt x="1250" y="63"/>
                      <a:pt x="1303" y="90"/>
                    </a:cubicBezTo>
                    <a:cubicBezTo>
                      <a:pt x="1410" y="135"/>
                      <a:pt x="1508" y="224"/>
                      <a:pt x="1553" y="331"/>
                    </a:cubicBezTo>
                    <a:cubicBezTo>
                      <a:pt x="1580" y="384"/>
                      <a:pt x="1598" y="438"/>
                      <a:pt x="1615" y="500"/>
                    </a:cubicBezTo>
                    <a:cubicBezTo>
                      <a:pt x="1624" y="554"/>
                      <a:pt x="1624" y="616"/>
                      <a:pt x="1615" y="679"/>
                    </a:cubicBezTo>
                    <a:cubicBezTo>
                      <a:pt x="1615" y="795"/>
                      <a:pt x="1580" y="911"/>
                      <a:pt x="1517" y="1009"/>
                    </a:cubicBezTo>
                    <a:cubicBezTo>
                      <a:pt x="1482" y="1062"/>
                      <a:pt x="1446" y="1107"/>
                      <a:pt x="1401" y="1143"/>
                    </a:cubicBezTo>
                    <a:cubicBezTo>
                      <a:pt x="1357" y="1178"/>
                      <a:pt x="1303" y="1205"/>
                      <a:pt x="1250" y="1232"/>
                    </a:cubicBezTo>
                    <a:cubicBezTo>
                      <a:pt x="1211" y="1245"/>
                      <a:pt x="1167" y="1253"/>
                      <a:pt x="1125" y="1253"/>
                    </a:cubicBezTo>
                    <a:cubicBezTo>
                      <a:pt x="1110" y="1253"/>
                      <a:pt x="1095" y="1252"/>
                      <a:pt x="1080" y="1250"/>
                    </a:cubicBezTo>
                    <a:cubicBezTo>
                      <a:pt x="1064" y="1250"/>
                      <a:pt x="1046" y="1248"/>
                      <a:pt x="1029" y="1244"/>
                    </a:cubicBezTo>
                    <a:lnTo>
                      <a:pt x="1029" y="1244"/>
                    </a:lnTo>
                    <a:cubicBezTo>
                      <a:pt x="1044" y="1235"/>
                      <a:pt x="1058" y="1225"/>
                      <a:pt x="1071" y="1214"/>
                    </a:cubicBezTo>
                    <a:cubicBezTo>
                      <a:pt x="1116" y="1169"/>
                      <a:pt x="1152" y="1107"/>
                      <a:pt x="1152" y="1036"/>
                    </a:cubicBezTo>
                    <a:cubicBezTo>
                      <a:pt x="1152" y="1000"/>
                      <a:pt x="1143" y="964"/>
                      <a:pt x="1125" y="937"/>
                    </a:cubicBezTo>
                    <a:cubicBezTo>
                      <a:pt x="1107" y="911"/>
                      <a:pt x="1071" y="884"/>
                      <a:pt x="1045" y="866"/>
                    </a:cubicBezTo>
                    <a:cubicBezTo>
                      <a:pt x="1027" y="857"/>
                      <a:pt x="1018" y="857"/>
                      <a:pt x="1000" y="848"/>
                    </a:cubicBezTo>
                    <a:lnTo>
                      <a:pt x="973" y="848"/>
                    </a:lnTo>
                    <a:cubicBezTo>
                      <a:pt x="964" y="848"/>
                      <a:pt x="955" y="839"/>
                      <a:pt x="946" y="839"/>
                    </a:cubicBezTo>
                    <a:cubicBezTo>
                      <a:pt x="911" y="839"/>
                      <a:pt x="875" y="848"/>
                      <a:pt x="848" y="875"/>
                    </a:cubicBezTo>
                    <a:cubicBezTo>
                      <a:pt x="821" y="893"/>
                      <a:pt x="795" y="920"/>
                      <a:pt x="795" y="955"/>
                    </a:cubicBezTo>
                    <a:cubicBezTo>
                      <a:pt x="786" y="991"/>
                      <a:pt x="786" y="1027"/>
                      <a:pt x="795" y="1062"/>
                    </a:cubicBezTo>
                    <a:cubicBezTo>
                      <a:pt x="804" y="1071"/>
                      <a:pt x="804" y="1089"/>
                      <a:pt x="813" y="1107"/>
                    </a:cubicBezTo>
                    <a:cubicBezTo>
                      <a:pt x="821" y="1116"/>
                      <a:pt x="830" y="1134"/>
                      <a:pt x="839" y="1143"/>
                    </a:cubicBezTo>
                    <a:lnTo>
                      <a:pt x="866" y="1187"/>
                    </a:lnTo>
                    <a:cubicBezTo>
                      <a:pt x="875" y="1196"/>
                      <a:pt x="884" y="1214"/>
                      <a:pt x="902" y="1223"/>
                    </a:cubicBezTo>
                    <a:cubicBezTo>
                      <a:pt x="909" y="1230"/>
                      <a:pt x="916" y="1236"/>
                      <a:pt x="924" y="1242"/>
                    </a:cubicBezTo>
                    <a:lnTo>
                      <a:pt x="924" y="1242"/>
                    </a:lnTo>
                    <a:cubicBezTo>
                      <a:pt x="911" y="1245"/>
                      <a:pt x="898" y="1248"/>
                      <a:pt x="884" y="1250"/>
                    </a:cubicBezTo>
                    <a:cubicBezTo>
                      <a:pt x="870" y="1252"/>
                      <a:pt x="855" y="1253"/>
                      <a:pt x="841" y="1253"/>
                    </a:cubicBezTo>
                    <a:cubicBezTo>
                      <a:pt x="801" y="1253"/>
                      <a:pt x="760" y="1245"/>
                      <a:pt x="714" y="1232"/>
                    </a:cubicBezTo>
                    <a:cubicBezTo>
                      <a:pt x="688" y="1223"/>
                      <a:pt x="661" y="1214"/>
                      <a:pt x="634" y="1196"/>
                    </a:cubicBezTo>
                    <a:cubicBezTo>
                      <a:pt x="607" y="1187"/>
                      <a:pt x="590" y="1169"/>
                      <a:pt x="563" y="1152"/>
                    </a:cubicBezTo>
                    <a:cubicBezTo>
                      <a:pt x="551" y="1143"/>
                      <a:pt x="540" y="1133"/>
                      <a:pt x="529" y="1124"/>
                    </a:cubicBezTo>
                    <a:lnTo>
                      <a:pt x="529" y="1124"/>
                    </a:lnTo>
                    <a:cubicBezTo>
                      <a:pt x="550" y="1117"/>
                      <a:pt x="572" y="1107"/>
                      <a:pt x="590" y="1089"/>
                    </a:cubicBezTo>
                    <a:cubicBezTo>
                      <a:pt x="634" y="1044"/>
                      <a:pt x="652" y="973"/>
                      <a:pt x="643" y="911"/>
                    </a:cubicBezTo>
                    <a:cubicBezTo>
                      <a:pt x="643" y="875"/>
                      <a:pt x="634" y="839"/>
                      <a:pt x="607" y="813"/>
                    </a:cubicBezTo>
                    <a:cubicBezTo>
                      <a:pt x="598" y="804"/>
                      <a:pt x="590" y="786"/>
                      <a:pt x="572" y="777"/>
                    </a:cubicBezTo>
                    <a:cubicBezTo>
                      <a:pt x="563" y="768"/>
                      <a:pt x="545" y="759"/>
                      <a:pt x="527" y="759"/>
                    </a:cubicBezTo>
                    <a:cubicBezTo>
                      <a:pt x="509" y="750"/>
                      <a:pt x="491" y="750"/>
                      <a:pt x="474" y="750"/>
                    </a:cubicBezTo>
                    <a:cubicBezTo>
                      <a:pt x="456" y="750"/>
                      <a:pt x="438" y="759"/>
                      <a:pt x="420" y="768"/>
                    </a:cubicBezTo>
                    <a:cubicBezTo>
                      <a:pt x="402" y="777"/>
                      <a:pt x="393" y="795"/>
                      <a:pt x="384" y="813"/>
                    </a:cubicBezTo>
                    <a:cubicBezTo>
                      <a:pt x="375" y="830"/>
                      <a:pt x="375" y="839"/>
                      <a:pt x="367" y="857"/>
                    </a:cubicBezTo>
                    <a:cubicBezTo>
                      <a:pt x="358" y="929"/>
                      <a:pt x="384" y="991"/>
                      <a:pt x="411" y="1044"/>
                    </a:cubicBezTo>
                    <a:cubicBezTo>
                      <a:pt x="421" y="1068"/>
                      <a:pt x="433" y="1088"/>
                      <a:pt x="448" y="1107"/>
                    </a:cubicBezTo>
                    <a:lnTo>
                      <a:pt x="411" y="1107"/>
                    </a:lnTo>
                    <a:cubicBezTo>
                      <a:pt x="349" y="1098"/>
                      <a:pt x="295" y="1080"/>
                      <a:pt x="242" y="1053"/>
                    </a:cubicBezTo>
                    <a:cubicBezTo>
                      <a:pt x="188" y="1027"/>
                      <a:pt x="143" y="991"/>
                      <a:pt x="99" y="946"/>
                    </a:cubicBezTo>
                    <a:cubicBezTo>
                      <a:pt x="63" y="902"/>
                      <a:pt x="36" y="839"/>
                      <a:pt x="28" y="786"/>
                    </a:cubicBezTo>
                    <a:cubicBezTo>
                      <a:pt x="19" y="723"/>
                      <a:pt x="19" y="670"/>
                      <a:pt x="28" y="607"/>
                    </a:cubicBezTo>
                    <a:cubicBezTo>
                      <a:pt x="36" y="545"/>
                      <a:pt x="54" y="491"/>
                      <a:pt x="81" y="438"/>
                    </a:cubicBezTo>
                    <a:cubicBezTo>
                      <a:pt x="93" y="397"/>
                      <a:pt x="108" y="359"/>
                      <a:pt x="128" y="326"/>
                    </a:cubicBezTo>
                    <a:lnTo>
                      <a:pt x="128" y="326"/>
                    </a:lnTo>
                    <a:cubicBezTo>
                      <a:pt x="74" y="411"/>
                      <a:pt x="34" y="503"/>
                      <a:pt x="19" y="607"/>
                    </a:cubicBezTo>
                    <a:cubicBezTo>
                      <a:pt x="1" y="661"/>
                      <a:pt x="1" y="723"/>
                      <a:pt x="10" y="786"/>
                    </a:cubicBezTo>
                    <a:cubicBezTo>
                      <a:pt x="19" y="848"/>
                      <a:pt x="45" y="911"/>
                      <a:pt x="81" y="955"/>
                    </a:cubicBezTo>
                    <a:cubicBezTo>
                      <a:pt x="126" y="1009"/>
                      <a:pt x="170" y="1044"/>
                      <a:pt x="233" y="1071"/>
                    </a:cubicBezTo>
                    <a:cubicBezTo>
                      <a:pt x="286" y="1107"/>
                      <a:pt x="340" y="1125"/>
                      <a:pt x="402" y="1134"/>
                    </a:cubicBezTo>
                    <a:cubicBezTo>
                      <a:pt x="420" y="1138"/>
                      <a:pt x="436" y="1140"/>
                      <a:pt x="451" y="1140"/>
                    </a:cubicBezTo>
                    <a:cubicBezTo>
                      <a:pt x="459" y="1140"/>
                      <a:pt x="467" y="1140"/>
                      <a:pt x="476" y="1139"/>
                    </a:cubicBezTo>
                    <a:lnTo>
                      <a:pt x="476" y="1139"/>
                    </a:lnTo>
                    <a:cubicBezTo>
                      <a:pt x="494" y="1157"/>
                      <a:pt x="514" y="1173"/>
                      <a:pt x="536" y="1187"/>
                    </a:cubicBezTo>
                    <a:cubicBezTo>
                      <a:pt x="563" y="1205"/>
                      <a:pt x="590" y="1223"/>
                      <a:pt x="616" y="1241"/>
                    </a:cubicBezTo>
                    <a:cubicBezTo>
                      <a:pt x="643" y="1250"/>
                      <a:pt x="679" y="1268"/>
                      <a:pt x="706" y="1276"/>
                    </a:cubicBezTo>
                    <a:cubicBezTo>
                      <a:pt x="751" y="1289"/>
                      <a:pt x="797" y="1298"/>
                      <a:pt x="843" y="1298"/>
                    </a:cubicBezTo>
                    <a:cubicBezTo>
                      <a:pt x="859" y="1298"/>
                      <a:pt x="876" y="1297"/>
                      <a:pt x="893" y="1294"/>
                    </a:cubicBezTo>
                    <a:cubicBezTo>
                      <a:pt x="921" y="1290"/>
                      <a:pt x="950" y="1282"/>
                      <a:pt x="977" y="1271"/>
                    </a:cubicBezTo>
                    <a:lnTo>
                      <a:pt x="977" y="1271"/>
                    </a:lnTo>
                    <a:cubicBezTo>
                      <a:pt x="1007" y="1283"/>
                      <a:pt x="1039" y="1290"/>
                      <a:pt x="1071" y="1294"/>
                    </a:cubicBezTo>
                    <a:cubicBezTo>
                      <a:pt x="1084" y="1296"/>
                      <a:pt x="1097" y="1297"/>
                      <a:pt x="1110" y="1297"/>
                    </a:cubicBezTo>
                    <a:cubicBezTo>
                      <a:pt x="1165" y="1297"/>
                      <a:pt x="1215" y="1282"/>
                      <a:pt x="1259" y="1268"/>
                    </a:cubicBezTo>
                    <a:cubicBezTo>
                      <a:pt x="1384" y="1223"/>
                      <a:pt x="1482" y="1134"/>
                      <a:pt x="1544" y="1027"/>
                    </a:cubicBezTo>
                    <a:cubicBezTo>
                      <a:pt x="1615" y="920"/>
                      <a:pt x="1642" y="804"/>
                      <a:pt x="1651" y="679"/>
                    </a:cubicBezTo>
                    <a:cubicBezTo>
                      <a:pt x="1651" y="616"/>
                      <a:pt x="1651" y="554"/>
                      <a:pt x="1642" y="491"/>
                    </a:cubicBezTo>
                    <a:cubicBezTo>
                      <a:pt x="1624" y="429"/>
                      <a:pt x="1607" y="375"/>
                      <a:pt x="1580" y="322"/>
                    </a:cubicBezTo>
                    <a:cubicBezTo>
                      <a:pt x="1517" y="206"/>
                      <a:pt x="1419" y="126"/>
                      <a:pt x="1312" y="72"/>
                    </a:cubicBezTo>
                    <a:cubicBezTo>
                      <a:pt x="1196" y="27"/>
                      <a:pt x="1071" y="1"/>
                      <a:pt x="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814;p33">
                <a:extLst>
                  <a:ext uri="{FF2B5EF4-FFF2-40B4-BE49-F238E27FC236}">
                    <a16:creationId xmlns:a16="http://schemas.microsoft.com/office/drawing/2014/main" id="{272B9FF5-6504-A8B1-7C31-D99884C2412A}"/>
                  </a:ext>
                </a:extLst>
              </p:cNvPr>
              <p:cNvSpPr/>
              <p:nvPr/>
            </p:nvSpPr>
            <p:spPr>
              <a:xfrm>
                <a:off x="2056680" y="2648043"/>
                <a:ext cx="225523" cy="22685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65" extrusionOk="0">
                    <a:moveTo>
                      <a:pt x="679" y="0"/>
                    </a:moveTo>
                    <a:cubicBezTo>
                      <a:pt x="304" y="0"/>
                      <a:pt x="1" y="303"/>
                      <a:pt x="1" y="678"/>
                    </a:cubicBezTo>
                    <a:cubicBezTo>
                      <a:pt x="1" y="1053"/>
                      <a:pt x="304" y="1365"/>
                      <a:pt x="679" y="1365"/>
                    </a:cubicBezTo>
                    <a:cubicBezTo>
                      <a:pt x="1054" y="1365"/>
                      <a:pt x="1357" y="1053"/>
                      <a:pt x="1357" y="678"/>
                    </a:cubicBezTo>
                    <a:cubicBezTo>
                      <a:pt x="1357" y="303"/>
                      <a:pt x="1054" y="0"/>
                      <a:pt x="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815;p33">
                <a:extLst>
                  <a:ext uri="{FF2B5EF4-FFF2-40B4-BE49-F238E27FC236}">
                    <a16:creationId xmlns:a16="http://schemas.microsoft.com/office/drawing/2014/main" id="{5B4A75BC-FCB3-8DC0-0C3E-3E6E936C221B}"/>
                  </a:ext>
                </a:extLst>
              </p:cNvPr>
              <p:cNvSpPr/>
              <p:nvPr/>
            </p:nvSpPr>
            <p:spPr>
              <a:xfrm>
                <a:off x="2027099" y="2660507"/>
                <a:ext cx="273054" cy="217712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310" extrusionOk="0">
                    <a:moveTo>
                      <a:pt x="527" y="853"/>
                    </a:moveTo>
                    <a:cubicBezTo>
                      <a:pt x="580" y="853"/>
                      <a:pt x="616" y="906"/>
                      <a:pt x="634" y="960"/>
                    </a:cubicBezTo>
                    <a:cubicBezTo>
                      <a:pt x="652" y="1004"/>
                      <a:pt x="643" y="1067"/>
                      <a:pt x="607" y="1112"/>
                    </a:cubicBezTo>
                    <a:cubicBezTo>
                      <a:pt x="592" y="1135"/>
                      <a:pt x="576" y="1144"/>
                      <a:pt x="555" y="1158"/>
                    </a:cubicBezTo>
                    <a:lnTo>
                      <a:pt x="555" y="1158"/>
                    </a:lnTo>
                    <a:cubicBezTo>
                      <a:pt x="532" y="1139"/>
                      <a:pt x="510" y="1118"/>
                      <a:pt x="491" y="1094"/>
                    </a:cubicBezTo>
                    <a:cubicBezTo>
                      <a:pt x="456" y="1040"/>
                      <a:pt x="429" y="987"/>
                      <a:pt x="429" y="933"/>
                    </a:cubicBezTo>
                    <a:cubicBezTo>
                      <a:pt x="429" y="924"/>
                      <a:pt x="438" y="906"/>
                      <a:pt x="438" y="897"/>
                    </a:cubicBezTo>
                    <a:cubicBezTo>
                      <a:pt x="438" y="888"/>
                      <a:pt x="447" y="880"/>
                      <a:pt x="456" y="871"/>
                    </a:cubicBezTo>
                    <a:cubicBezTo>
                      <a:pt x="464" y="862"/>
                      <a:pt x="473" y="862"/>
                      <a:pt x="491" y="853"/>
                    </a:cubicBezTo>
                    <a:close/>
                    <a:moveTo>
                      <a:pt x="1009" y="888"/>
                    </a:moveTo>
                    <a:cubicBezTo>
                      <a:pt x="1018" y="897"/>
                      <a:pt x="1035" y="897"/>
                      <a:pt x="1044" y="897"/>
                    </a:cubicBezTo>
                    <a:cubicBezTo>
                      <a:pt x="1071" y="906"/>
                      <a:pt x="1089" y="924"/>
                      <a:pt x="1107" y="942"/>
                    </a:cubicBezTo>
                    <a:cubicBezTo>
                      <a:pt x="1125" y="960"/>
                      <a:pt x="1134" y="987"/>
                      <a:pt x="1134" y="1013"/>
                    </a:cubicBezTo>
                    <a:cubicBezTo>
                      <a:pt x="1142" y="1067"/>
                      <a:pt x="1125" y="1120"/>
                      <a:pt x="1098" y="1165"/>
                    </a:cubicBezTo>
                    <a:cubicBezTo>
                      <a:pt x="1081" y="1186"/>
                      <a:pt x="1060" y="1203"/>
                      <a:pt x="1038" y="1217"/>
                    </a:cubicBezTo>
                    <a:lnTo>
                      <a:pt x="1038" y="1217"/>
                    </a:lnTo>
                    <a:cubicBezTo>
                      <a:pt x="1017" y="1210"/>
                      <a:pt x="998" y="1202"/>
                      <a:pt x="982" y="1192"/>
                    </a:cubicBezTo>
                    <a:cubicBezTo>
                      <a:pt x="973" y="1183"/>
                      <a:pt x="964" y="1174"/>
                      <a:pt x="955" y="1165"/>
                    </a:cubicBezTo>
                    <a:lnTo>
                      <a:pt x="928" y="1129"/>
                    </a:lnTo>
                    <a:cubicBezTo>
                      <a:pt x="919" y="1120"/>
                      <a:pt x="911" y="1103"/>
                      <a:pt x="902" y="1094"/>
                    </a:cubicBezTo>
                    <a:cubicBezTo>
                      <a:pt x="893" y="1085"/>
                      <a:pt x="884" y="1067"/>
                      <a:pt x="884" y="1058"/>
                    </a:cubicBezTo>
                    <a:cubicBezTo>
                      <a:pt x="875" y="1031"/>
                      <a:pt x="857" y="1004"/>
                      <a:pt x="866" y="978"/>
                    </a:cubicBezTo>
                    <a:cubicBezTo>
                      <a:pt x="866" y="960"/>
                      <a:pt x="875" y="933"/>
                      <a:pt x="893" y="915"/>
                    </a:cubicBezTo>
                    <a:cubicBezTo>
                      <a:pt x="911" y="897"/>
                      <a:pt x="937" y="888"/>
                      <a:pt x="964" y="888"/>
                    </a:cubicBezTo>
                    <a:close/>
                    <a:moveTo>
                      <a:pt x="975" y="0"/>
                    </a:moveTo>
                    <a:cubicBezTo>
                      <a:pt x="935" y="0"/>
                      <a:pt x="896" y="2"/>
                      <a:pt x="857" y="5"/>
                    </a:cubicBezTo>
                    <a:lnTo>
                      <a:pt x="1035" y="5"/>
                    </a:lnTo>
                    <a:cubicBezTo>
                      <a:pt x="1098" y="14"/>
                      <a:pt x="1160" y="23"/>
                      <a:pt x="1214" y="50"/>
                    </a:cubicBezTo>
                    <a:cubicBezTo>
                      <a:pt x="1330" y="86"/>
                      <a:pt x="1428" y="157"/>
                      <a:pt x="1499" y="255"/>
                    </a:cubicBezTo>
                    <a:cubicBezTo>
                      <a:pt x="1535" y="300"/>
                      <a:pt x="1553" y="353"/>
                      <a:pt x="1571" y="416"/>
                    </a:cubicBezTo>
                    <a:cubicBezTo>
                      <a:pt x="1589" y="469"/>
                      <a:pt x="1597" y="532"/>
                      <a:pt x="1606" y="585"/>
                    </a:cubicBezTo>
                    <a:cubicBezTo>
                      <a:pt x="1615" y="710"/>
                      <a:pt x="1597" y="826"/>
                      <a:pt x="1544" y="933"/>
                    </a:cubicBezTo>
                    <a:cubicBezTo>
                      <a:pt x="1517" y="987"/>
                      <a:pt x="1490" y="1040"/>
                      <a:pt x="1446" y="1076"/>
                    </a:cubicBezTo>
                    <a:cubicBezTo>
                      <a:pt x="1410" y="1120"/>
                      <a:pt x="1365" y="1156"/>
                      <a:pt x="1312" y="1183"/>
                    </a:cubicBezTo>
                    <a:cubicBezTo>
                      <a:pt x="1258" y="1210"/>
                      <a:pt x="1205" y="1227"/>
                      <a:pt x="1142" y="1227"/>
                    </a:cubicBezTo>
                    <a:cubicBezTo>
                      <a:pt x="1133" y="1229"/>
                      <a:pt x="1123" y="1230"/>
                      <a:pt x="1113" y="1230"/>
                    </a:cubicBezTo>
                    <a:cubicBezTo>
                      <a:pt x="1108" y="1230"/>
                      <a:pt x="1102" y="1230"/>
                      <a:pt x="1096" y="1229"/>
                    </a:cubicBezTo>
                    <a:lnTo>
                      <a:pt x="1096" y="1229"/>
                    </a:lnTo>
                    <a:cubicBezTo>
                      <a:pt x="1110" y="1218"/>
                      <a:pt x="1122" y="1205"/>
                      <a:pt x="1134" y="1192"/>
                    </a:cubicBezTo>
                    <a:cubicBezTo>
                      <a:pt x="1169" y="1138"/>
                      <a:pt x="1196" y="1076"/>
                      <a:pt x="1187" y="1004"/>
                    </a:cubicBezTo>
                    <a:cubicBezTo>
                      <a:pt x="1178" y="978"/>
                      <a:pt x="1169" y="942"/>
                      <a:pt x="1142" y="915"/>
                    </a:cubicBezTo>
                    <a:cubicBezTo>
                      <a:pt x="1125" y="888"/>
                      <a:pt x="1089" y="862"/>
                      <a:pt x="1062" y="853"/>
                    </a:cubicBezTo>
                    <a:cubicBezTo>
                      <a:pt x="1044" y="853"/>
                      <a:pt x="1026" y="844"/>
                      <a:pt x="1009" y="844"/>
                    </a:cubicBezTo>
                    <a:lnTo>
                      <a:pt x="964" y="844"/>
                    </a:lnTo>
                    <a:cubicBezTo>
                      <a:pt x="928" y="844"/>
                      <a:pt x="893" y="862"/>
                      <a:pt x="866" y="880"/>
                    </a:cubicBezTo>
                    <a:cubicBezTo>
                      <a:pt x="839" y="906"/>
                      <a:pt x="821" y="942"/>
                      <a:pt x="821" y="978"/>
                    </a:cubicBezTo>
                    <a:cubicBezTo>
                      <a:pt x="812" y="1013"/>
                      <a:pt x="830" y="1049"/>
                      <a:pt x="839" y="1076"/>
                    </a:cubicBezTo>
                    <a:cubicBezTo>
                      <a:pt x="848" y="1094"/>
                      <a:pt x="857" y="1103"/>
                      <a:pt x="866" y="1120"/>
                    </a:cubicBezTo>
                    <a:cubicBezTo>
                      <a:pt x="875" y="1129"/>
                      <a:pt x="884" y="1147"/>
                      <a:pt x="893" y="1156"/>
                    </a:cubicBezTo>
                    <a:lnTo>
                      <a:pt x="919" y="1192"/>
                    </a:lnTo>
                    <a:cubicBezTo>
                      <a:pt x="937" y="1201"/>
                      <a:pt x="946" y="1219"/>
                      <a:pt x="964" y="1227"/>
                    </a:cubicBezTo>
                    <a:cubicBezTo>
                      <a:pt x="972" y="1233"/>
                      <a:pt x="980" y="1238"/>
                      <a:pt x="988" y="1242"/>
                    </a:cubicBezTo>
                    <a:lnTo>
                      <a:pt x="988" y="1242"/>
                    </a:lnTo>
                    <a:cubicBezTo>
                      <a:pt x="977" y="1247"/>
                      <a:pt x="966" y="1251"/>
                      <a:pt x="955" y="1254"/>
                    </a:cubicBezTo>
                    <a:cubicBezTo>
                      <a:pt x="928" y="1259"/>
                      <a:pt x="899" y="1261"/>
                      <a:pt x="870" y="1261"/>
                    </a:cubicBezTo>
                    <a:cubicBezTo>
                      <a:pt x="841" y="1261"/>
                      <a:pt x="812" y="1259"/>
                      <a:pt x="786" y="1254"/>
                    </a:cubicBezTo>
                    <a:cubicBezTo>
                      <a:pt x="759" y="1254"/>
                      <a:pt x="723" y="1245"/>
                      <a:pt x="696" y="1236"/>
                    </a:cubicBezTo>
                    <a:cubicBezTo>
                      <a:pt x="670" y="1227"/>
                      <a:pt x="643" y="1219"/>
                      <a:pt x="616" y="1201"/>
                    </a:cubicBezTo>
                    <a:cubicBezTo>
                      <a:pt x="605" y="1194"/>
                      <a:pt x="594" y="1187"/>
                      <a:pt x="583" y="1179"/>
                    </a:cubicBezTo>
                    <a:lnTo>
                      <a:pt x="583" y="1179"/>
                    </a:lnTo>
                    <a:cubicBezTo>
                      <a:pt x="605" y="1167"/>
                      <a:pt x="621" y="1148"/>
                      <a:pt x="634" y="1129"/>
                    </a:cubicBezTo>
                    <a:cubicBezTo>
                      <a:pt x="679" y="1085"/>
                      <a:pt x="687" y="1013"/>
                      <a:pt x="670" y="942"/>
                    </a:cubicBezTo>
                    <a:cubicBezTo>
                      <a:pt x="661" y="915"/>
                      <a:pt x="643" y="880"/>
                      <a:pt x="625" y="862"/>
                    </a:cubicBezTo>
                    <a:cubicBezTo>
                      <a:pt x="607" y="844"/>
                      <a:pt x="598" y="835"/>
                      <a:pt x="580" y="826"/>
                    </a:cubicBezTo>
                    <a:cubicBezTo>
                      <a:pt x="563" y="817"/>
                      <a:pt x="545" y="817"/>
                      <a:pt x="527" y="808"/>
                    </a:cubicBezTo>
                    <a:cubicBezTo>
                      <a:pt x="509" y="808"/>
                      <a:pt x="500" y="808"/>
                      <a:pt x="482" y="817"/>
                    </a:cubicBezTo>
                    <a:cubicBezTo>
                      <a:pt x="464" y="817"/>
                      <a:pt x="447" y="826"/>
                      <a:pt x="429" y="835"/>
                    </a:cubicBezTo>
                    <a:cubicBezTo>
                      <a:pt x="420" y="853"/>
                      <a:pt x="402" y="871"/>
                      <a:pt x="402" y="880"/>
                    </a:cubicBezTo>
                    <a:cubicBezTo>
                      <a:pt x="393" y="897"/>
                      <a:pt x="393" y="915"/>
                      <a:pt x="393" y="933"/>
                    </a:cubicBezTo>
                    <a:cubicBezTo>
                      <a:pt x="393" y="1004"/>
                      <a:pt x="420" y="1067"/>
                      <a:pt x="456" y="1112"/>
                    </a:cubicBezTo>
                    <a:cubicBezTo>
                      <a:pt x="470" y="1134"/>
                      <a:pt x="488" y="1154"/>
                      <a:pt x="507" y="1173"/>
                    </a:cubicBezTo>
                    <a:lnTo>
                      <a:pt x="507" y="1173"/>
                    </a:lnTo>
                    <a:cubicBezTo>
                      <a:pt x="492" y="1174"/>
                      <a:pt x="475" y="1174"/>
                      <a:pt x="456" y="1174"/>
                    </a:cubicBezTo>
                    <a:cubicBezTo>
                      <a:pt x="402" y="1174"/>
                      <a:pt x="340" y="1165"/>
                      <a:pt x="286" y="1138"/>
                    </a:cubicBezTo>
                    <a:cubicBezTo>
                      <a:pt x="233" y="1120"/>
                      <a:pt x="179" y="1094"/>
                      <a:pt x="134" y="1049"/>
                    </a:cubicBezTo>
                    <a:cubicBezTo>
                      <a:pt x="90" y="1013"/>
                      <a:pt x="63" y="960"/>
                      <a:pt x="45" y="906"/>
                    </a:cubicBezTo>
                    <a:cubicBezTo>
                      <a:pt x="18" y="853"/>
                      <a:pt x="18" y="790"/>
                      <a:pt x="18" y="728"/>
                    </a:cubicBezTo>
                    <a:cubicBezTo>
                      <a:pt x="18" y="674"/>
                      <a:pt x="27" y="612"/>
                      <a:pt x="45" y="550"/>
                    </a:cubicBezTo>
                    <a:cubicBezTo>
                      <a:pt x="63" y="496"/>
                      <a:pt x="81" y="434"/>
                      <a:pt x="108" y="380"/>
                    </a:cubicBezTo>
                    <a:lnTo>
                      <a:pt x="108" y="380"/>
                    </a:lnTo>
                    <a:cubicBezTo>
                      <a:pt x="54" y="487"/>
                      <a:pt x="9" y="603"/>
                      <a:pt x="1" y="728"/>
                    </a:cubicBezTo>
                    <a:cubicBezTo>
                      <a:pt x="1" y="790"/>
                      <a:pt x="1" y="853"/>
                      <a:pt x="27" y="915"/>
                    </a:cubicBezTo>
                    <a:cubicBezTo>
                      <a:pt x="45" y="969"/>
                      <a:pt x="72" y="1022"/>
                      <a:pt x="117" y="1067"/>
                    </a:cubicBezTo>
                    <a:cubicBezTo>
                      <a:pt x="161" y="1112"/>
                      <a:pt x="224" y="1147"/>
                      <a:pt x="277" y="1165"/>
                    </a:cubicBezTo>
                    <a:cubicBezTo>
                      <a:pt x="340" y="1192"/>
                      <a:pt x="393" y="1201"/>
                      <a:pt x="456" y="1210"/>
                    </a:cubicBezTo>
                    <a:cubicBezTo>
                      <a:pt x="484" y="1210"/>
                      <a:pt x="512" y="1204"/>
                      <a:pt x="536" y="1197"/>
                    </a:cubicBezTo>
                    <a:lnTo>
                      <a:pt x="536" y="1197"/>
                    </a:lnTo>
                    <a:cubicBezTo>
                      <a:pt x="556" y="1213"/>
                      <a:pt x="577" y="1226"/>
                      <a:pt x="598" y="1236"/>
                    </a:cubicBezTo>
                    <a:cubicBezTo>
                      <a:pt x="625" y="1254"/>
                      <a:pt x="652" y="1272"/>
                      <a:pt x="687" y="1281"/>
                    </a:cubicBezTo>
                    <a:cubicBezTo>
                      <a:pt x="714" y="1290"/>
                      <a:pt x="750" y="1299"/>
                      <a:pt x="777" y="1299"/>
                    </a:cubicBezTo>
                    <a:cubicBezTo>
                      <a:pt x="813" y="1304"/>
                      <a:pt x="849" y="1309"/>
                      <a:pt x="885" y="1309"/>
                    </a:cubicBezTo>
                    <a:cubicBezTo>
                      <a:pt x="911" y="1309"/>
                      <a:pt x="938" y="1306"/>
                      <a:pt x="964" y="1299"/>
                    </a:cubicBezTo>
                    <a:cubicBezTo>
                      <a:pt x="991" y="1291"/>
                      <a:pt x="1019" y="1280"/>
                      <a:pt x="1045" y="1265"/>
                    </a:cubicBezTo>
                    <a:lnTo>
                      <a:pt x="1045" y="1265"/>
                    </a:lnTo>
                    <a:cubicBezTo>
                      <a:pt x="1066" y="1271"/>
                      <a:pt x="1088" y="1274"/>
                      <a:pt x="1110" y="1274"/>
                    </a:cubicBezTo>
                    <a:cubicBezTo>
                      <a:pt x="1121" y="1274"/>
                      <a:pt x="1132" y="1274"/>
                      <a:pt x="1142" y="1272"/>
                    </a:cubicBezTo>
                    <a:cubicBezTo>
                      <a:pt x="1214" y="1272"/>
                      <a:pt x="1276" y="1254"/>
                      <a:pt x="1330" y="1219"/>
                    </a:cubicBezTo>
                    <a:cubicBezTo>
                      <a:pt x="1437" y="1165"/>
                      <a:pt x="1526" y="1067"/>
                      <a:pt x="1580" y="951"/>
                    </a:cubicBezTo>
                    <a:cubicBezTo>
                      <a:pt x="1633" y="835"/>
                      <a:pt x="1642" y="710"/>
                      <a:pt x="1633" y="585"/>
                    </a:cubicBezTo>
                    <a:cubicBezTo>
                      <a:pt x="1624" y="523"/>
                      <a:pt x="1615" y="460"/>
                      <a:pt x="1597" y="407"/>
                    </a:cubicBezTo>
                    <a:cubicBezTo>
                      <a:pt x="1580" y="344"/>
                      <a:pt x="1553" y="291"/>
                      <a:pt x="1517" y="237"/>
                    </a:cubicBezTo>
                    <a:cubicBezTo>
                      <a:pt x="1446" y="139"/>
                      <a:pt x="1339" y="68"/>
                      <a:pt x="1214" y="32"/>
                    </a:cubicBezTo>
                    <a:cubicBezTo>
                      <a:pt x="1137" y="8"/>
                      <a:pt x="1055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816;p33">
                <a:extLst>
                  <a:ext uri="{FF2B5EF4-FFF2-40B4-BE49-F238E27FC236}">
                    <a16:creationId xmlns:a16="http://schemas.microsoft.com/office/drawing/2014/main" id="{A06B6E79-C837-06DC-BADB-D94BD8089B4A}"/>
                  </a:ext>
                </a:extLst>
              </p:cNvPr>
              <p:cNvSpPr/>
              <p:nvPr/>
            </p:nvSpPr>
            <p:spPr>
              <a:xfrm>
                <a:off x="2056680" y="3272082"/>
                <a:ext cx="74454" cy="23599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420" extrusionOk="0">
                    <a:moveTo>
                      <a:pt x="304" y="1"/>
                    </a:moveTo>
                    <a:cubicBezTo>
                      <a:pt x="322" y="63"/>
                      <a:pt x="331" y="135"/>
                      <a:pt x="340" y="197"/>
                    </a:cubicBezTo>
                    <a:cubicBezTo>
                      <a:pt x="358" y="268"/>
                      <a:pt x="367" y="331"/>
                      <a:pt x="376" y="393"/>
                    </a:cubicBezTo>
                    <a:cubicBezTo>
                      <a:pt x="394" y="527"/>
                      <a:pt x="402" y="670"/>
                      <a:pt x="394" y="804"/>
                    </a:cubicBezTo>
                    <a:cubicBezTo>
                      <a:pt x="394" y="866"/>
                      <a:pt x="385" y="929"/>
                      <a:pt x="367" y="1000"/>
                    </a:cubicBezTo>
                    <a:cubicBezTo>
                      <a:pt x="358" y="1062"/>
                      <a:pt x="331" y="1125"/>
                      <a:pt x="304" y="1178"/>
                    </a:cubicBezTo>
                    <a:cubicBezTo>
                      <a:pt x="269" y="1241"/>
                      <a:pt x="224" y="1294"/>
                      <a:pt x="179" y="1330"/>
                    </a:cubicBezTo>
                    <a:cubicBezTo>
                      <a:pt x="126" y="1375"/>
                      <a:pt x="63" y="1401"/>
                      <a:pt x="1" y="1419"/>
                    </a:cubicBezTo>
                    <a:cubicBezTo>
                      <a:pt x="63" y="1410"/>
                      <a:pt x="126" y="1384"/>
                      <a:pt x="188" y="1348"/>
                    </a:cubicBezTo>
                    <a:cubicBezTo>
                      <a:pt x="206" y="1339"/>
                      <a:pt x="215" y="1330"/>
                      <a:pt x="233" y="1321"/>
                    </a:cubicBezTo>
                    <a:lnTo>
                      <a:pt x="269" y="1285"/>
                    </a:lnTo>
                    <a:lnTo>
                      <a:pt x="304" y="1241"/>
                    </a:lnTo>
                    <a:cubicBezTo>
                      <a:pt x="313" y="1232"/>
                      <a:pt x="322" y="1214"/>
                      <a:pt x="331" y="1196"/>
                    </a:cubicBezTo>
                    <a:cubicBezTo>
                      <a:pt x="411" y="1080"/>
                      <a:pt x="438" y="937"/>
                      <a:pt x="447" y="804"/>
                    </a:cubicBezTo>
                    <a:cubicBezTo>
                      <a:pt x="447" y="661"/>
                      <a:pt x="438" y="527"/>
                      <a:pt x="411" y="393"/>
                    </a:cubicBezTo>
                    <a:cubicBezTo>
                      <a:pt x="385" y="259"/>
                      <a:pt x="349" y="126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817;p33">
                <a:extLst>
                  <a:ext uri="{FF2B5EF4-FFF2-40B4-BE49-F238E27FC236}">
                    <a16:creationId xmlns:a16="http://schemas.microsoft.com/office/drawing/2014/main" id="{B8F128AA-A895-0600-18B8-7A91B7E0C3FD}"/>
                  </a:ext>
                </a:extLst>
              </p:cNvPr>
              <p:cNvSpPr/>
              <p:nvPr/>
            </p:nvSpPr>
            <p:spPr>
              <a:xfrm>
                <a:off x="1708348" y="4072780"/>
                <a:ext cx="1702144" cy="519352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3125" extrusionOk="0">
                    <a:moveTo>
                      <a:pt x="8984" y="0"/>
                    </a:moveTo>
                    <a:lnTo>
                      <a:pt x="3988" y="1989"/>
                    </a:lnTo>
                    <a:cubicBezTo>
                      <a:pt x="3988" y="1989"/>
                      <a:pt x="3754" y="1730"/>
                      <a:pt x="3183" y="1730"/>
                    </a:cubicBezTo>
                    <a:cubicBezTo>
                      <a:pt x="2991" y="1730"/>
                      <a:pt x="2761" y="1759"/>
                      <a:pt x="2490" y="1838"/>
                    </a:cubicBezTo>
                    <a:cubicBezTo>
                      <a:pt x="1410" y="2141"/>
                      <a:pt x="1" y="2953"/>
                      <a:pt x="18" y="3069"/>
                    </a:cubicBezTo>
                    <a:cubicBezTo>
                      <a:pt x="24" y="3111"/>
                      <a:pt x="308" y="3124"/>
                      <a:pt x="746" y="3124"/>
                    </a:cubicBezTo>
                    <a:cubicBezTo>
                      <a:pt x="1623" y="3124"/>
                      <a:pt x="3120" y="3069"/>
                      <a:pt x="4256" y="3069"/>
                    </a:cubicBezTo>
                    <a:cubicBezTo>
                      <a:pt x="5951" y="3069"/>
                      <a:pt x="10242" y="2596"/>
                      <a:pt x="10242" y="2596"/>
                    </a:cubicBezTo>
                    <a:lnTo>
                      <a:pt x="8984" y="0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818;p33">
                <a:extLst>
                  <a:ext uri="{FF2B5EF4-FFF2-40B4-BE49-F238E27FC236}">
                    <a16:creationId xmlns:a16="http://schemas.microsoft.com/office/drawing/2014/main" id="{38878639-E145-A07B-88C3-DBE561B2EFFF}"/>
                  </a:ext>
                </a:extLst>
              </p:cNvPr>
              <p:cNvSpPr/>
              <p:nvPr/>
            </p:nvSpPr>
            <p:spPr>
              <a:xfrm>
                <a:off x="2780267" y="3822167"/>
                <a:ext cx="256601" cy="108358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652" extrusionOk="0">
                    <a:moveTo>
                      <a:pt x="1348" y="0"/>
                    </a:moveTo>
                    <a:lnTo>
                      <a:pt x="0" y="652"/>
                    </a:lnTo>
                    <a:lnTo>
                      <a:pt x="0" y="652"/>
                    </a:lnTo>
                    <a:lnTo>
                      <a:pt x="1544" y="339"/>
                    </a:ln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819;p33">
                <a:extLst>
                  <a:ext uri="{FF2B5EF4-FFF2-40B4-BE49-F238E27FC236}">
                    <a16:creationId xmlns:a16="http://schemas.microsoft.com/office/drawing/2014/main" id="{890B2239-E31C-6C86-D1A8-864301B8C69D}"/>
                  </a:ext>
                </a:extLst>
              </p:cNvPr>
              <p:cNvSpPr/>
              <p:nvPr/>
            </p:nvSpPr>
            <p:spPr>
              <a:xfrm>
                <a:off x="2873665" y="3103068"/>
                <a:ext cx="1092882" cy="757672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4559" extrusionOk="0">
                    <a:moveTo>
                      <a:pt x="1874" y="1"/>
                    </a:moveTo>
                    <a:lnTo>
                      <a:pt x="0" y="830"/>
                    </a:lnTo>
                    <a:lnTo>
                      <a:pt x="661" y="2222"/>
                    </a:lnTo>
                    <a:cubicBezTo>
                      <a:pt x="750" y="2409"/>
                      <a:pt x="884" y="2579"/>
                      <a:pt x="1053" y="2704"/>
                    </a:cubicBezTo>
                    <a:cubicBezTo>
                      <a:pt x="1660" y="3150"/>
                      <a:pt x="3212" y="4087"/>
                      <a:pt x="4042" y="4381"/>
                    </a:cubicBezTo>
                    <a:cubicBezTo>
                      <a:pt x="4442" y="4518"/>
                      <a:pt x="4790" y="4558"/>
                      <a:pt x="5060" y="4558"/>
                    </a:cubicBezTo>
                    <a:cubicBezTo>
                      <a:pt x="5440" y="4558"/>
                      <a:pt x="5665" y="4479"/>
                      <a:pt x="5665" y="4479"/>
                    </a:cubicBezTo>
                    <a:lnTo>
                      <a:pt x="6575" y="3123"/>
                    </a:lnTo>
                    <a:lnTo>
                      <a:pt x="5915" y="3052"/>
                    </a:lnTo>
                    <a:cubicBezTo>
                      <a:pt x="5885" y="3047"/>
                      <a:pt x="5855" y="3045"/>
                      <a:pt x="5825" y="3045"/>
                    </a:cubicBezTo>
                    <a:cubicBezTo>
                      <a:pt x="5740" y="3045"/>
                      <a:pt x="5656" y="3063"/>
                      <a:pt x="5576" y="3096"/>
                    </a:cubicBezTo>
                    <a:lnTo>
                      <a:pt x="5032" y="3337"/>
                    </a:lnTo>
                    <a:lnTo>
                      <a:pt x="2650" y="1731"/>
                    </a:lnTo>
                    <a:lnTo>
                      <a:pt x="1874" y="1"/>
                    </a:ln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820;p33">
                <a:extLst>
                  <a:ext uri="{FF2B5EF4-FFF2-40B4-BE49-F238E27FC236}">
                    <a16:creationId xmlns:a16="http://schemas.microsoft.com/office/drawing/2014/main" id="{0A189905-2725-35D9-7019-FA488A39B2D0}"/>
                  </a:ext>
                </a:extLst>
              </p:cNvPr>
              <p:cNvSpPr/>
              <p:nvPr/>
            </p:nvSpPr>
            <p:spPr>
              <a:xfrm>
                <a:off x="2873665" y="3103068"/>
                <a:ext cx="311445" cy="185471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1116" extrusionOk="0">
                    <a:moveTo>
                      <a:pt x="1874" y="1"/>
                    </a:moveTo>
                    <a:lnTo>
                      <a:pt x="0" y="830"/>
                    </a:lnTo>
                    <a:lnTo>
                      <a:pt x="134" y="1116"/>
                    </a:lnTo>
                    <a:lnTo>
                      <a:pt x="18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821;p33">
                <a:extLst>
                  <a:ext uri="{FF2B5EF4-FFF2-40B4-BE49-F238E27FC236}">
                    <a16:creationId xmlns:a16="http://schemas.microsoft.com/office/drawing/2014/main" id="{8E05CE0C-EE10-7CC6-7942-FA803F143175}"/>
                  </a:ext>
                </a:extLst>
              </p:cNvPr>
              <p:cNvSpPr/>
              <p:nvPr/>
            </p:nvSpPr>
            <p:spPr>
              <a:xfrm>
                <a:off x="3730536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335" y="1"/>
                    </a:moveTo>
                    <a:cubicBezTo>
                      <a:pt x="1204" y="1"/>
                      <a:pt x="1087" y="103"/>
                      <a:pt x="1062" y="243"/>
                    </a:cubicBezTo>
                    <a:lnTo>
                      <a:pt x="982" y="788"/>
                    </a:lnTo>
                    <a:lnTo>
                      <a:pt x="1" y="904"/>
                    </a:lnTo>
                    <a:lnTo>
                      <a:pt x="795" y="1501"/>
                    </a:lnTo>
                    <a:lnTo>
                      <a:pt x="1036" y="1492"/>
                    </a:lnTo>
                    <a:cubicBezTo>
                      <a:pt x="1152" y="1492"/>
                      <a:pt x="1259" y="1412"/>
                      <a:pt x="1303" y="1287"/>
                    </a:cubicBezTo>
                    <a:lnTo>
                      <a:pt x="1464" y="788"/>
                    </a:lnTo>
                    <a:lnTo>
                      <a:pt x="1500" y="190"/>
                    </a:lnTo>
                    <a:cubicBezTo>
                      <a:pt x="1508" y="101"/>
                      <a:pt x="1446" y="20"/>
                      <a:pt x="1366" y="3"/>
                    </a:cubicBezTo>
                    <a:cubicBezTo>
                      <a:pt x="1355" y="1"/>
                      <a:pt x="1345" y="1"/>
                      <a:pt x="1335" y="1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822;p33">
                <a:extLst>
                  <a:ext uri="{FF2B5EF4-FFF2-40B4-BE49-F238E27FC236}">
                    <a16:creationId xmlns:a16="http://schemas.microsoft.com/office/drawing/2014/main" id="{F44E92A6-500F-468A-62A1-D1B9BAC90D38}"/>
                  </a:ext>
                </a:extLst>
              </p:cNvPr>
              <p:cNvSpPr/>
              <p:nvPr/>
            </p:nvSpPr>
            <p:spPr>
              <a:xfrm>
                <a:off x="3798839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402" y="0"/>
                    </a:moveTo>
                    <a:cubicBezTo>
                      <a:pt x="1267" y="0"/>
                      <a:pt x="1149" y="109"/>
                      <a:pt x="1133" y="254"/>
                    </a:cubicBezTo>
                    <a:lnTo>
                      <a:pt x="1044" y="825"/>
                    </a:lnTo>
                    <a:lnTo>
                      <a:pt x="0" y="950"/>
                    </a:lnTo>
                    <a:lnTo>
                      <a:pt x="848" y="1583"/>
                    </a:lnTo>
                    <a:lnTo>
                      <a:pt x="1097" y="1574"/>
                    </a:lnTo>
                    <a:cubicBezTo>
                      <a:pt x="1222" y="1574"/>
                      <a:pt x="1338" y="1485"/>
                      <a:pt x="1383" y="1360"/>
                    </a:cubicBezTo>
                    <a:lnTo>
                      <a:pt x="1552" y="834"/>
                    </a:lnTo>
                    <a:lnTo>
                      <a:pt x="1588" y="200"/>
                    </a:lnTo>
                    <a:cubicBezTo>
                      <a:pt x="1597" y="102"/>
                      <a:pt x="1535" y="13"/>
                      <a:pt x="1445" y="4"/>
                    </a:cubicBezTo>
                    <a:cubicBezTo>
                      <a:pt x="1431" y="2"/>
                      <a:pt x="1416" y="0"/>
                      <a:pt x="1402" y="0"/>
                    </a:cubicBezTo>
                    <a:close/>
                  </a:path>
                </a:pathLst>
              </a:custGeom>
              <a:solidFill>
                <a:srgbClr val="F3A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823;p33">
                <a:extLst>
                  <a:ext uri="{FF2B5EF4-FFF2-40B4-BE49-F238E27FC236}">
                    <a16:creationId xmlns:a16="http://schemas.microsoft.com/office/drawing/2014/main" id="{96414F51-35E2-0530-EC62-1570EB9A2307}"/>
                  </a:ext>
                </a:extLst>
              </p:cNvPr>
              <p:cNvSpPr/>
              <p:nvPr/>
            </p:nvSpPr>
            <p:spPr>
              <a:xfrm>
                <a:off x="3875951" y="3555268"/>
                <a:ext cx="292166" cy="243638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466" extrusionOk="0">
                    <a:moveTo>
                      <a:pt x="1536" y="1"/>
                    </a:moveTo>
                    <a:cubicBezTo>
                      <a:pt x="1423" y="1"/>
                      <a:pt x="1315" y="70"/>
                      <a:pt x="1267" y="188"/>
                    </a:cubicBezTo>
                    <a:lnTo>
                      <a:pt x="1044" y="723"/>
                    </a:lnTo>
                    <a:lnTo>
                      <a:pt x="0" y="581"/>
                    </a:lnTo>
                    <a:lnTo>
                      <a:pt x="0" y="581"/>
                    </a:lnTo>
                    <a:lnTo>
                      <a:pt x="660" y="1410"/>
                    </a:lnTo>
                    <a:lnTo>
                      <a:pt x="910" y="1455"/>
                    </a:lnTo>
                    <a:cubicBezTo>
                      <a:pt x="936" y="1462"/>
                      <a:pt x="962" y="1466"/>
                      <a:pt x="987" y="1466"/>
                    </a:cubicBezTo>
                    <a:cubicBezTo>
                      <a:pt x="1084" y="1466"/>
                      <a:pt x="1175" y="1413"/>
                      <a:pt x="1231" y="1321"/>
                    </a:cubicBezTo>
                    <a:lnTo>
                      <a:pt x="1535" y="857"/>
                    </a:lnTo>
                    <a:lnTo>
                      <a:pt x="1731" y="242"/>
                    </a:lnTo>
                    <a:cubicBezTo>
                      <a:pt x="1758" y="152"/>
                      <a:pt x="1713" y="54"/>
                      <a:pt x="1633" y="19"/>
                    </a:cubicBezTo>
                    <a:cubicBezTo>
                      <a:pt x="1601" y="7"/>
                      <a:pt x="1568" y="1"/>
                      <a:pt x="15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824;p33">
                <a:extLst>
                  <a:ext uri="{FF2B5EF4-FFF2-40B4-BE49-F238E27FC236}">
                    <a16:creationId xmlns:a16="http://schemas.microsoft.com/office/drawing/2014/main" id="{023D3F9B-7E41-50E1-8A51-0848894C474D}"/>
                  </a:ext>
                </a:extLst>
              </p:cNvPr>
              <p:cNvSpPr/>
              <p:nvPr/>
            </p:nvSpPr>
            <p:spPr>
              <a:xfrm>
                <a:off x="3730536" y="3575709"/>
                <a:ext cx="250784" cy="249621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02" extrusionOk="0">
                    <a:moveTo>
                      <a:pt x="1335" y="1"/>
                    </a:moveTo>
                    <a:cubicBezTo>
                      <a:pt x="1204" y="1"/>
                      <a:pt x="1087" y="103"/>
                      <a:pt x="1062" y="243"/>
                    </a:cubicBezTo>
                    <a:lnTo>
                      <a:pt x="982" y="788"/>
                    </a:lnTo>
                    <a:lnTo>
                      <a:pt x="1" y="904"/>
                    </a:lnTo>
                    <a:lnTo>
                      <a:pt x="795" y="1501"/>
                    </a:lnTo>
                    <a:lnTo>
                      <a:pt x="1036" y="1492"/>
                    </a:lnTo>
                    <a:cubicBezTo>
                      <a:pt x="1152" y="1492"/>
                      <a:pt x="1259" y="1412"/>
                      <a:pt x="1303" y="1287"/>
                    </a:cubicBezTo>
                    <a:lnTo>
                      <a:pt x="1464" y="788"/>
                    </a:lnTo>
                    <a:lnTo>
                      <a:pt x="1500" y="190"/>
                    </a:lnTo>
                    <a:cubicBezTo>
                      <a:pt x="1508" y="101"/>
                      <a:pt x="1446" y="20"/>
                      <a:pt x="1366" y="3"/>
                    </a:cubicBezTo>
                    <a:cubicBezTo>
                      <a:pt x="1355" y="1"/>
                      <a:pt x="1345" y="1"/>
                      <a:pt x="1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825;p33">
                <a:extLst>
                  <a:ext uri="{FF2B5EF4-FFF2-40B4-BE49-F238E27FC236}">
                    <a16:creationId xmlns:a16="http://schemas.microsoft.com/office/drawing/2014/main" id="{450AF887-C2E3-A74E-6577-C193BF25650B}"/>
                  </a:ext>
                </a:extLst>
              </p:cNvPr>
              <p:cNvSpPr/>
              <p:nvPr/>
            </p:nvSpPr>
            <p:spPr>
              <a:xfrm>
                <a:off x="3798839" y="3545795"/>
                <a:ext cx="265576" cy="2632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84" extrusionOk="0">
                    <a:moveTo>
                      <a:pt x="1402" y="0"/>
                    </a:moveTo>
                    <a:cubicBezTo>
                      <a:pt x="1267" y="0"/>
                      <a:pt x="1149" y="109"/>
                      <a:pt x="1133" y="254"/>
                    </a:cubicBezTo>
                    <a:lnTo>
                      <a:pt x="1044" y="825"/>
                    </a:lnTo>
                    <a:lnTo>
                      <a:pt x="0" y="950"/>
                    </a:lnTo>
                    <a:lnTo>
                      <a:pt x="848" y="1583"/>
                    </a:lnTo>
                    <a:lnTo>
                      <a:pt x="1097" y="1574"/>
                    </a:lnTo>
                    <a:cubicBezTo>
                      <a:pt x="1222" y="1574"/>
                      <a:pt x="1338" y="1485"/>
                      <a:pt x="1383" y="1360"/>
                    </a:cubicBezTo>
                    <a:lnTo>
                      <a:pt x="1552" y="834"/>
                    </a:lnTo>
                    <a:lnTo>
                      <a:pt x="1588" y="200"/>
                    </a:lnTo>
                    <a:cubicBezTo>
                      <a:pt x="1597" y="102"/>
                      <a:pt x="1535" y="13"/>
                      <a:pt x="1445" y="4"/>
                    </a:cubicBezTo>
                    <a:cubicBezTo>
                      <a:pt x="1431" y="2"/>
                      <a:pt x="1416" y="0"/>
                      <a:pt x="14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826;p33">
                <a:extLst>
                  <a:ext uri="{FF2B5EF4-FFF2-40B4-BE49-F238E27FC236}">
                    <a16:creationId xmlns:a16="http://schemas.microsoft.com/office/drawing/2014/main" id="{B921BF94-A3C0-81A0-E205-0DED77B92DDA}"/>
                  </a:ext>
                </a:extLst>
              </p:cNvPr>
              <p:cNvSpPr/>
              <p:nvPr/>
            </p:nvSpPr>
            <p:spPr>
              <a:xfrm>
                <a:off x="3668381" y="3627892"/>
                <a:ext cx="221036" cy="22253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339" extrusionOk="0">
                    <a:moveTo>
                      <a:pt x="1133" y="1"/>
                    </a:moveTo>
                    <a:cubicBezTo>
                      <a:pt x="999" y="1"/>
                      <a:pt x="883" y="108"/>
                      <a:pt x="883" y="242"/>
                    </a:cubicBezTo>
                    <a:lnTo>
                      <a:pt x="883" y="714"/>
                    </a:lnTo>
                    <a:lnTo>
                      <a:pt x="0" y="938"/>
                    </a:lnTo>
                    <a:lnTo>
                      <a:pt x="812" y="1339"/>
                    </a:lnTo>
                    <a:lnTo>
                      <a:pt x="1035" y="1303"/>
                    </a:lnTo>
                    <a:cubicBezTo>
                      <a:pt x="1142" y="1285"/>
                      <a:pt x="1231" y="1205"/>
                      <a:pt x="1249" y="1098"/>
                    </a:cubicBezTo>
                    <a:lnTo>
                      <a:pt x="1329" y="652"/>
                    </a:lnTo>
                    <a:lnTo>
                      <a:pt x="1285" y="144"/>
                    </a:lnTo>
                    <a:cubicBezTo>
                      <a:pt x="1276" y="63"/>
                      <a:pt x="1204" y="1"/>
                      <a:pt x="11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827;p33">
                <a:extLst>
                  <a:ext uri="{FF2B5EF4-FFF2-40B4-BE49-F238E27FC236}">
                    <a16:creationId xmlns:a16="http://schemas.microsoft.com/office/drawing/2014/main" id="{9E10F968-66A4-0804-8333-7B0F3E4B1208}"/>
                  </a:ext>
                </a:extLst>
              </p:cNvPr>
              <p:cNvSpPr/>
              <p:nvPr/>
            </p:nvSpPr>
            <p:spPr>
              <a:xfrm>
                <a:off x="3711258" y="3623571"/>
                <a:ext cx="181150" cy="20159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213" extrusionOk="0">
                    <a:moveTo>
                      <a:pt x="866" y="0"/>
                    </a:moveTo>
                    <a:cubicBezTo>
                      <a:pt x="848" y="0"/>
                      <a:pt x="831" y="9"/>
                      <a:pt x="813" y="9"/>
                    </a:cubicBezTo>
                    <a:cubicBezTo>
                      <a:pt x="741" y="27"/>
                      <a:pt x="679" y="71"/>
                      <a:pt x="643" y="134"/>
                    </a:cubicBezTo>
                    <a:cubicBezTo>
                      <a:pt x="625" y="170"/>
                      <a:pt x="607" y="205"/>
                      <a:pt x="607" y="241"/>
                    </a:cubicBezTo>
                    <a:cubicBezTo>
                      <a:pt x="607" y="250"/>
                      <a:pt x="607" y="259"/>
                      <a:pt x="607" y="268"/>
                    </a:cubicBezTo>
                    <a:lnTo>
                      <a:pt x="607" y="294"/>
                    </a:lnTo>
                    <a:lnTo>
                      <a:pt x="607" y="339"/>
                    </a:lnTo>
                    <a:lnTo>
                      <a:pt x="607" y="728"/>
                    </a:lnTo>
                    <a:lnTo>
                      <a:pt x="607" y="728"/>
                    </a:lnTo>
                    <a:lnTo>
                      <a:pt x="474" y="767"/>
                    </a:lnTo>
                    <a:lnTo>
                      <a:pt x="313" y="803"/>
                    </a:lnTo>
                    <a:cubicBezTo>
                      <a:pt x="215" y="839"/>
                      <a:pt x="108" y="865"/>
                      <a:pt x="1" y="892"/>
                    </a:cubicBezTo>
                    <a:cubicBezTo>
                      <a:pt x="108" y="874"/>
                      <a:pt x="215" y="848"/>
                      <a:pt x="322" y="830"/>
                    </a:cubicBezTo>
                    <a:lnTo>
                      <a:pt x="474" y="794"/>
                    </a:lnTo>
                    <a:lnTo>
                      <a:pt x="634" y="758"/>
                    </a:lnTo>
                    <a:lnTo>
                      <a:pt x="643" y="749"/>
                    </a:lnTo>
                    <a:lnTo>
                      <a:pt x="643" y="740"/>
                    </a:lnTo>
                    <a:lnTo>
                      <a:pt x="652" y="339"/>
                    </a:lnTo>
                    <a:lnTo>
                      <a:pt x="652" y="294"/>
                    </a:lnTo>
                    <a:lnTo>
                      <a:pt x="652" y="268"/>
                    </a:lnTo>
                    <a:cubicBezTo>
                      <a:pt x="652" y="259"/>
                      <a:pt x="652" y="250"/>
                      <a:pt x="652" y="241"/>
                    </a:cubicBezTo>
                    <a:cubicBezTo>
                      <a:pt x="661" y="214"/>
                      <a:pt x="670" y="187"/>
                      <a:pt x="679" y="161"/>
                    </a:cubicBezTo>
                    <a:cubicBezTo>
                      <a:pt x="715" y="107"/>
                      <a:pt x="768" y="71"/>
                      <a:pt x="822" y="54"/>
                    </a:cubicBezTo>
                    <a:lnTo>
                      <a:pt x="911" y="54"/>
                    </a:lnTo>
                    <a:cubicBezTo>
                      <a:pt x="938" y="62"/>
                      <a:pt x="964" y="80"/>
                      <a:pt x="973" y="107"/>
                    </a:cubicBezTo>
                    <a:cubicBezTo>
                      <a:pt x="982" y="116"/>
                      <a:pt x="991" y="134"/>
                      <a:pt x="991" y="143"/>
                    </a:cubicBezTo>
                    <a:cubicBezTo>
                      <a:pt x="1000" y="152"/>
                      <a:pt x="1000" y="161"/>
                      <a:pt x="1000" y="161"/>
                    </a:cubicBezTo>
                    <a:cubicBezTo>
                      <a:pt x="1000" y="170"/>
                      <a:pt x="1000" y="178"/>
                      <a:pt x="1000" y="187"/>
                    </a:cubicBezTo>
                    <a:lnTo>
                      <a:pt x="1009" y="286"/>
                    </a:lnTo>
                    <a:cubicBezTo>
                      <a:pt x="1027" y="418"/>
                      <a:pt x="1044" y="550"/>
                      <a:pt x="1053" y="682"/>
                    </a:cubicBezTo>
                    <a:lnTo>
                      <a:pt x="1053" y="682"/>
                    </a:lnTo>
                    <a:cubicBezTo>
                      <a:pt x="1044" y="770"/>
                      <a:pt x="1027" y="858"/>
                      <a:pt x="1018" y="946"/>
                    </a:cubicBezTo>
                    <a:lnTo>
                      <a:pt x="991" y="1079"/>
                    </a:lnTo>
                    <a:cubicBezTo>
                      <a:pt x="991" y="1097"/>
                      <a:pt x="991" y="1124"/>
                      <a:pt x="982" y="1142"/>
                    </a:cubicBezTo>
                    <a:cubicBezTo>
                      <a:pt x="982" y="1169"/>
                      <a:pt x="973" y="1186"/>
                      <a:pt x="956" y="1213"/>
                    </a:cubicBezTo>
                    <a:lnTo>
                      <a:pt x="956" y="1213"/>
                    </a:lnTo>
                    <a:cubicBezTo>
                      <a:pt x="973" y="1186"/>
                      <a:pt x="982" y="1169"/>
                      <a:pt x="991" y="1151"/>
                    </a:cubicBezTo>
                    <a:cubicBezTo>
                      <a:pt x="1000" y="1124"/>
                      <a:pt x="1000" y="1106"/>
                      <a:pt x="1000" y="1079"/>
                    </a:cubicBezTo>
                    <a:lnTo>
                      <a:pt x="1036" y="946"/>
                    </a:lnTo>
                    <a:cubicBezTo>
                      <a:pt x="1054" y="856"/>
                      <a:pt x="1071" y="776"/>
                      <a:pt x="1089" y="687"/>
                    </a:cubicBezTo>
                    <a:lnTo>
                      <a:pt x="1089" y="678"/>
                    </a:lnTo>
                    <a:cubicBezTo>
                      <a:pt x="1080" y="544"/>
                      <a:pt x="1071" y="419"/>
                      <a:pt x="1054" y="286"/>
                    </a:cubicBezTo>
                    <a:lnTo>
                      <a:pt x="1045" y="187"/>
                    </a:lnTo>
                    <a:cubicBezTo>
                      <a:pt x="1045" y="178"/>
                      <a:pt x="1045" y="170"/>
                      <a:pt x="1045" y="161"/>
                    </a:cubicBezTo>
                    <a:cubicBezTo>
                      <a:pt x="1045" y="152"/>
                      <a:pt x="1045" y="143"/>
                      <a:pt x="1036" y="134"/>
                    </a:cubicBezTo>
                    <a:cubicBezTo>
                      <a:pt x="1036" y="116"/>
                      <a:pt x="1027" y="98"/>
                      <a:pt x="1018" y="80"/>
                    </a:cubicBezTo>
                    <a:cubicBezTo>
                      <a:pt x="991" y="45"/>
                      <a:pt x="964" y="27"/>
                      <a:pt x="920" y="9"/>
                    </a:cubicBezTo>
                    <a:cubicBezTo>
                      <a:pt x="902" y="9"/>
                      <a:pt x="884" y="0"/>
                      <a:pt x="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828;p33">
                <a:extLst>
                  <a:ext uri="{FF2B5EF4-FFF2-40B4-BE49-F238E27FC236}">
                    <a16:creationId xmlns:a16="http://schemas.microsoft.com/office/drawing/2014/main" id="{6B34C6E2-F5DB-ADC0-7122-C82C41429993}"/>
                  </a:ext>
                </a:extLst>
              </p:cNvPr>
              <p:cNvSpPr/>
              <p:nvPr/>
            </p:nvSpPr>
            <p:spPr>
              <a:xfrm>
                <a:off x="3893733" y="3572053"/>
                <a:ext cx="90575" cy="22352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345" extrusionOk="0">
                    <a:moveTo>
                      <a:pt x="349" y="0"/>
                    </a:moveTo>
                    <a:cubicBezTo>
                      <a:pt x="339" y="0"/>
                      <a:pt x="330" y="2"/>
                      <a:pt x="321" y="7"/>
                    </a:cubicBezTo>
                    <a:cubicBezTo>
                      <a:pt x="232" y="7"/>
                      <a:pt x="161" y="60"/>
                      <a:pt x="116" y="132"/>
                    </a:cubicBezTo>
                    <a:cubicBezTo>
                      <a:pt x="89" y="158"/>
                      <a:pt x="80" y="203"/>
                      <a:pt x="72" y="239"/>
                    </a:cubicBezTo>
                    <a:cubicBezTo>
                      <a:pt x="63" y="257"/>
                      <a:pt x="63" y="274"/>
                      <a:pt x="63" y="301"/>
                    </a:cubicBezTo>
                    <a:lnTo>
                      <a:pt x="54" y="355"/>
                    </a:lnTo>
                    <a:cubicBezTo>
                      <a:pt x="36" y="506"/>
                      <a:pt x="18" y="658"/>
                      <a:pt x="0" y="810"/>
                    </a:cubicBezTo>
                    <a:cubicBezTo>
                      <a:pt x="27" y="658"/>
                      <a:pt x="63" y="506"/>
                      <a:pt x="80" y="355"/>
                    </a:cubicBezTo>
                    <a:lnTo>
                      <a:pt x="98" y="301"/>
                    </a:lnTo>
                    <a:cubicBezTo>
                      <a:pt x="98" y="283"/>
                      <a:pt x="98" y="265"/>
                      <a:pt x="107" y="248"/>
                    </a:cubicBezTo>
                    <a:cubicBezTo>
                      <a:pt x="116" y="212"/>
                      <a:pt x="125" y="176"/>
                      <a:pt x="152" y="149"/>
                    </a:cubicBezTo>
                    <a:cubicBezTo>
                      <a:pt x="187" y="96"/>
                      <a:pt x="259" y="51"/>
                      <a:pt x="321" y="51"/>
                    </a:cubicBezTo>
                    <a:cubicBezTo>
                      <a:pt x="327" y="48"/>
                      <a:pt x="333" y="47"/>
                      <a:pt x="339" y="47"/>
                    </a:cubicBezTo>
                    <a:cubicBezTo>
                      <a:pt x="351" y="47"/>
                      <a:pt x="363" y="51"/>
                      <a:pt x="375" y="51"/>
                    </a:cubicBezTo>
                    <a:cubicBezTo>
                      <a:pt x="393" y="51"/>
                      <a:pt x="411" y="60"/>
                      <a:pt x="419" y="69"/>
                    </a:cubicBezTo>
                    <a:cubicBezTo>
                      <a:pt x="446" y="78"/>
                      <a:pt x="473" y="105"/>
                      <a:pt x="482" y="141"/>
                    </a:cubicBezTo>
                    <a:cubicBezTo>
                      <a:pt x="491" y="149"/>
                      <a:pt x="491" y="167"/>
                      <a:pt x="491" y="185"/>
                    </a:cubicBezTo>
                    <a:cubicBezTo>
                      <a:pt x="491" y="194"/>
                      <a:pt x="491" y="203"/>
                      <a:pt x="491" y="212"/>
                    </a:cubicBezTo>
                    <a:lnTo>
                      <a:pt x="491" y="239"/>
                    </a:lnTo>
                    <a:lnTo>
                      <a:pt x="482" y="355"/>
                    </a:lnTo>
                    <a:cubicBezTo>
                      <a:pt x="473" y="506"/>
                      <a:pt x="473" y="658"/>
                      <a:pt x="464" y="810"/>
                    </a:cubicBezTo>
                    <a:cubicBezTo>
                      <a:pt x="428" y="908"/>
                      <a:pt x="402" y="1015"/>
                      <a:pt x="366" y="1113"/>
                    </a:cubicBezTo>
                    <a:lnTo>
                      <a:pt x="321" y="1265"/>
                    </a:lnTo>
                    <a:cubicBezTo>
                      <a:pt x="321" y="1291"/>
                      <a:pt x="312" y="1318"/>
                      <a:pt x="303" y="1345"/>
                    </a:cubicBezTo>
                    <a:cubicBezTo>
                      <a:pt x="321" y="1318"/>
                      <a:pt x="330" y="1300"/>
                      <a:pt x="339" y="1274"/>
                    </a:cubicBezTo>
                    <a:lnTo>
                      <a:pt x="393" y="1122"/>
                    </a:lnTo>
                    <a:cubicBezTo>
                      <a:pt x="428" y="1024"/>
                      <a:pt x="464" y="917"/>
                      <a:pt x="500" y="819"/>
                    </a:cubicBezTo>
                    <a:lnTo>
                      <a:pt x="500" y="810"/>
                    </a:lnTo>
                    <a:cubicBezTo>
                      <a:pt x="509" y="658"/>
                      <a:pt x="526" y="506"/>
                      <a:pt x="535" y="355"/>
                    </a:cubicBezTo>
                    <a:lnTo>
                      <a:pt x="544" y="248"/>
                    </a:lnTo>
                    <a:lnTo>
                      <a:pt x="544" y="212"/>
                    </a:lnTo>
                    <a:cubicBezTo>
                      <a:pt x="544" y="203"/>
                      <a:pt x="544" y="194"/>
                      <a:pt x="544" y="185"/>
                    </a:cubicBezTo>
                    <a:cubicBezTo>
                      <a:pt x="544" y="158"/>
                      <a:pt x="535" y="141"/>
                      <a:pt x="526" y="123"/>
                    </a:cubicBezTo>
                    <a:cubicBezTo>
                      <a:pt x="509" y="78"/>
                      <a:pt x="482" y="42"/>
                      <a:pt x="446" y="25"/>
                    </a:cubicBezTo>
                    <a:cubicBezTo>
                      <a:pt x="428" y="16"/>
                      <a:pt x="402" y="7"/>
                      <a:pt x="384" y="7"/>
                    </a:cubicBezTo>
                    <a:cubicBezTo>
                      <a:pt x="370" y="2"/>
                      <a:pt x="359" y="0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829;p33">
                <a:extLst>
                  <a:ext uri="{FF2B5EF4-FFF2-40B4-BE49-F238E27FC236}">
                    <a16:creationId xmlns:a16="http://schemas.microsoft.com/office/drawing/2014/main" id="{DA7E56C7-B7CD-EA4B-816D-D005A6054937}"/>
                  </a:ext>
                </a:extLst>
              </p:cNvPr>
              <p:cNvSpPr/>
              <p:nvPr/>
            </p:nvSpPr>
            <p:spPr>
              <a:xfrm>
                <a:off x="1754382" y="4359622"/>
                <a:ext cx="493758" cy="187631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129" extrusionOk="0">
                    <a:moveTo>
                      <a:pt x="2851" y="1"/>
                    </a:moveTo>
                    <a:cubicBezTo>
                      <a:pt x="2623" y="1"/>
                      <a:pt x="2397" y="42"/>
                      <a:pt x="2177" y="103"/>
                    </a:cubicBezTo>
                    <a:cubicBezTo>
                      <a:pt x="1918" y="174"/>
                      <a:pt x="1659" y="263"/>
                      <a:pt x="1419" y="371"/>
                    </a:cubicBezTo>
                    <a:cubicBezTo>
                      <a:pt x="1169" y="478"/>
                      <a:pt x="928" y="585"/>
                      <a:pt x="687" y="710"/>
                    </a:cubicBezTo>
                    <a:cubicBezTo>
                      <a:pt x="446" y="834"/>
                      <a:pt x="214" y="968"/>
                      <a:pt x="0" y="1129"/>
                    </a:cubicBezTo>
                    <a:cubicBezTo>
                      <a:pt x="116" y="1057"/>
                      <a:pt x="232" y="995"/>
                      <a:pt x="348" y="933"/>
                    </a:cubicBezTo>
                    <a:cubicBezTo>
                      <a:pt x="464" y="870"/>
                      <a:pt x="580" y="808"/>
                      <a:pt x="705" y="745"/>
                    </a:cubicBezTo>
                    <a:cubicBezTo>
                      <a:pt x="946" y="629"/>
                      <a:pt x="1187" y="513"/>
                      <a:pt x="1436" y="415"/>
                    </a:cubicBezTo>
                    <a:cubicBezTo>
                      <a:pt x="1499" y="388"/>
                      <a:pt x="1552" y="362"/>
                      <a:pt x="1615" y="335"/>
                    </a:cubicBezTo>
                    <a:cubicBezTo>
                      <a:pt x="1677" y="317"/>
                      <a:pt x="1740" y="290"/>
                      <a:pt x="1802" y="263"/>
                    </a:cubicBezTo>
                    <a:cubicBezTo>
                      <a:pt x="1865" y="246"/>
                      <a:pt x="1927" y="219"/>
                      <a:pt x="1998" y="201"/>
                    </a:cubicBezTo>
                    <a:cubicBezTo>
                      <a:pt x="2061" y="174"/>
                      <a:pt x="2123" y="156"/>
                      <a:pt x="2186" y="139"/>
                    </a:cubicBezTo>
                    <a:cubicBezTo>
                      <a:pt x="2311" y="94"/>
                      <a:pt x="2444" y="67"/>
                      <a:pt x="2569" y="40"/>
                    </a:cubicBezTo>
                    <a:cubicBezTo>
                      <a:pt x="2703" y="14"/>
                      <a:pt x="2837" y="5"/>
                      <a:pt x="2971" y="5"/>
                    </a:cubicBezTo>
                    <a:cubicBezTo>
                      <a:pt x="2931" y="2"/>
                      <a:pt x="2891" y="1"/>
                      <a:pt x="2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830;p33">
                <a:extLst>
                  <a:ext uri="{FF2B5EF4-FFF2-40B4-BE49-F238E27FC236}">
                    <a16:creationId xmlns:a16="http://schemas.microsoft.com/office/drawing/2014/main" id="{76F58EA8-76C0-02D4-89B0-6EDEA030B003}"/>
                  </a:ext>
                </a:extLst>
              </p:cNvPr>
              <p:cNvSpPr/>
              <p:nvPr/>
            </p:nvSpPr>
            <p:spPr>
              <a:xfrm>
                <a:off x="2127975" y="1755442"/>
                <a:ext cx="486445" cy="243306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1464" extrusionOk="0">
                    <a:moveTo>
                      <a:pt x="1463" y="1"/>
                    </a:moveTo>
                    <a:cubicBezTo>
                      <a:pt x="651" y="1"/>
                      <a:pt x="0" y="652"/>
                      <a:pt x="0" y="1464"/>
                    </a:cubicBezTo>
                    <a:lnTo>
                      <a:pt x="714" y="1464"/>
                    </a:lnTo>
                    <a:cubicBezTo>
                      <a:pt x="714" y="1053"/>
                      <a:pt x="1053" y="714"/>
                      <a:pt x="1463" y="714"/>
                    </a:cubicBezTo>
                    <a:cubicBezTo>
                      <a:pt x="1874" y="714"/>
                      <a:pt x="2213" y="1053"/>
                      <a:pt x="2213" y="1464"/>
                    </a:cubicBezTo>
                    <a:lnTo>
                      <a:pt x="2926" y="1464"/>
                    </a:lnTo>
                    <a:cubicBezTo>
                      <a:pt x="2926" y="652"/>
                      <a:pt x="2275" y="1"/>
                      <a:pt x="14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831;p33">
                <a:extLst>
                  <a:ext uri="{FF2B5EF4-FFF2-40B4-BE49-F238E27FC236}">
                    <a16:creationId xmlns:a16="http://schemas.microsoft.com/office/drawing/2014/main" id="{FD2B9B45-1E08-D571-35F8-C321381C0090}"/>
                  </a:ext>
                </a:extLst>
              </p:cNvPr>
              <p:cNvSpPr/>
              <p:nvPr/>
            </p:nvSpPr>
            <p:spPr>
              <a:xfrm>
                <a:off x="2163540" y="1791007"/>
                <a:ext cx="415315" cy="207741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250" extrusionOk="0">
                    <a:moveTo>
                      <a:pt x="1249" y="1"/>
                    </a:moveTo>
                    <a:cubicBezTo>
                      <a:pt x="562" y="1"/>
                      <a:pt x="0" y="554"/>
                      <a:pt x="0" y="1250"/>
                    </a:cubicBezTo>
                    <a:lnTo>
                      <a:pt x="500" y="1250"/>
                    </a:lnTo>
                    <a:cubicBezTo>
                      <a:pt x="500" y="839"/>
                      <a:pt x="839" y="500"/>
                      <a:pt x="1249" y="500"/>
                    </a:cubicBezTo>
                    <a:cubicBezTo>
                      <a:pt x="1660" y="500"/>
                      <a:pt x="1999" y="839"/>
                      <a:pt x="1999" y="1250"/>
                    </a:cubicBezTo>
                    <a:lnTo>
                      <a:pt x="2498" y="1250"/>
                    </a:lnTo>
                    <a:cubicBezTo>
                      <a:pt x="2498" y="554"/>
                      <a:pt x="1936" y="1"/>
                      <a:pt x="1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832;p33">
                <a:extLst>
                  <a:ext uri="{FF2B5EF4-FFF2-40B4-BE49-F238E27FC236}">
                    <a16:creationId xmlns:a16="http://schemas.microsoft.com/office/drawing/2014/main" id="{5A024423-6FA7-02AB-99A7-51E1416D5085}"/>
                  </a:ext>
                </a:extLst>
              </p:cNvPr>
              <p:cNvSpPr/>
              <p:nvPr/>
            </p:nvSpPr>
            <p:spPr>
              <a:xfrm>
                <a:off x="2205087" y="1831058"/>
                <a:ext cx="332219" cy="167688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9" extrusionOk="0">
                    <a:moveTo>
                      <a:pt x="999" y="1"/>
                    </a:moveTo>
                    <a:cubicBezTo>
                      <a:pt x="446" y="1"/>
                      <a:pt x="0" y="456"/>
                      <a:pt x="0" y="1009"/>
                    </a:cubicBezTo>
                    <a:lnTo>
                      <a:pt x="250" y="1009"/>
                    </a:lnTo>
                    <a:cubicBezTo>
                      <a:pt x="250" y="598"/>
                      <a:pt x="589" y="259"/>
                      <a:pt x="999" y="259"/>
                    </a:cubicBezTo>
                    <a:cubicBezTo>
                      <a:pt x="1410" y="259"/>
                      <a:pt x="1749" y="598"/>
                      <a:pt x="1749" y="1009"/>
                    </a:cubicBezTo>
                    <a:lnTo>
                      <a:pt x="1998" y="1009"/>
                    </a:lnTo>
                    <a:cubicBezTo>
                      <a:pt x="1998" y="456"/>
                      <a:pt x="1552" y="1"/>
                      <a:pt x="999" y="1"/>
                    </a:cubicBezTo>
                    <a:close/>
                  </a:path>
                </a:pathLst>
              </a:custGeom>
              <a:solidFill>
                <a:srgbClr val="95B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833;p33">
                <a:extLst>
                  <a:ext uri="{FF2B5EF4-FFF2-40B4-BE49-F238E27FC236}">
                    <a16:creationId xmlns:a16="http://schemas.microsoft.com/office/drawing/2014/main" id="{E494E6DF-B3A9-696D-ABEB-EFAEBCB7F7D0}"/>
                  </a:ext>
                </a:extLst>
              </p:cNvPr>
              <p:cNvSpPr/>
              <p:nvPr/>
            </p:nvSpPr>
            <p:spPr>
              <a:xfrm>
                <a:off x="2445230" y="1877093"/>
                <a:ext cx="252114" cy="16320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982" extrusionOk="0">
                    <a:moveTo>
                      <a:pt x="669" y="0"/>
                    </a:moveTo>
                    <a:cubicBezTo>
                      <a:pt x="509" y="0"/>
                      <a:pt x="384" y="107"/>
                      <a:pt x="357" y="241"/>
                    </a:cubicBezTo>
                    <a:cubicBezTo>
                      <a:pt x="321" y="232"/>
                      <a:pt x="295" y="232"/>
                      <a:pt x="268" y="232"/>
                    </a:cubicBezTo>
                    <a:cubicBezTo>
                      <a:pt x="116" y="232"/>
                      <a:pt x="0" y="348"/>
                      <a:pt x="0" y="491"/>
                    </a:cubicBezTo>
                    <a:cubicBezTo>
                      <a:pt x="0" y="634"/>
                      <a:pt x="107" y="749"/>
                      <a:pt x="241" y="758"/>
                    </a:cubicBezTo>
                    <a:cubicBezTo>
                      <a:pt x="304" y="892"/>
                      <a:pt x="446" y="981"/>
                      <a:pt x="625" y="981"/>
                    </a:cubicBezTo>
                    <a:cubicBezTo>
                      <a:pt x="785" y="981"/>
                      <a:pt x="919" y="901"/>
                      <a:pt x="991" y="785"/>
                    </a:cubicBezTo>
                    <a:cubicBezTo>
                      <a:pt x="1044" y="812"/>
                      <a:pt x="1107" y="830"/>
                      <a:pt x="1178" y="830"/>
                    </a:cubicBezTo>
                    <a:cubicBezTo>
                      <a:pt x="1365" y="830"/>
                      <a:pt x="1517" y="723"/>
                      <a:pt x="1517" y="589"/>
                    </a:cubicBezTo>
                    <a:cubicBezTo>
                      <a:pt x="1517" y="464"/>
                      <a:pt x="1374" y="366"/>
                      <a:pt x="1205" y="357"/>
                    </a:cubicBezTo>
                    <a:cubicBezTo>
                      <a:pt x="1205" y="348"/>
                      <a:pt x="1205" y="348"/>
                      <a:pt x="1205" y="339"/>
                    </a:cubicBezTo>
                    <a:cubicBezTo>
                      <a:pt x="1205" y="259"/>
                      <a:pt x="1133" y="187"/>
                      <a:pt x="1044" y="187"/>
                    </a:cubicBezTo>
                    <a:cubicBezTo>
                      <a:pt x="1017" y="187"/>
                      <a:pt x="991" y="196"/>
                      <a:pt x="973" y="205"/>
                    </a:cubicBezTo>
                    <a:cubicBezTo>
                      <a:pt x="928" y="80"/>
                      <a:pt x="803" y="0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834;p33">
                <a:extLst>
                  <a:ext uri="{FF2B5EF4-FFF2-40B4-BE49-F238E27FC236}">
                    <a16:creationId xmlns:a16="http://schemas.microsoft.com/office/drawing/2014/main" id="{D1EE6FD1-4B36-AD55-73D3-B4F0D4DB5C19}"/>
                  </a:ext>
                </a:extLst>
              </p:cNvPr>
              <p:cNvSpPr/>
              <p:nvPr/>
            </p:nvSpPr>
            <p:spPr>
              <a:xfrm>
                <a:off x="2087924" y="1915648"/>
                <a:ext cx="188462" cy="121653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732" extrusionOk="0">
                    <a:moveTo>
                      <a:pt x="500" y="0"/>
                    </a:moveTo>
                    <a:cubicBezTo>
                      <a:pt x="384" y="0"/>
                      <a:pt x="286" y="71"/>
                      <a:pt x="268" y="178"/>
                    </a:cubicBezTo>
                    <a:cubicBezTo>
                      <a:pt x="241" y="170"/>
                      <a:pt x="223" y="170"/>
                      <a:pt x="197" y="170"/>
                    </a:cubicBezTo>
                    <a:cubicBezTo>
                      <a:pt x="90" y="170"/>
                      <a:pt x="0" y="259"/>
                      <a:pt x="0" y="366"/>
                    </a:cubicBezTo>
                    <a:cubicBezTo>
                      <a:pt x="0" y="473"/>
                      <a:pt x="81" y="562"/>
                      <a:pt x="179" y="562"/>
                    </a:cubicBezTo>
                    <a:cubicBezTo>
                      <a:pt x="223" y="669"/>
                      <a:pt x="339" y="732"/>
                      <a:pt x="464" y="732"/>
                    </a:cubicBezTo>
                    <a:cubicBezTo>
                      <a:pt x="589" y="732"/>
                      <a:pt x="687" y="678"/>
                      <a:pt x="741" y="589"/>
                    </a:cubicBezTo>
                    <a:cubicBezTo>
                      <a:pt x="776" y="607"/>
                      <a:pt x="830" y="616"/>
                      <a:pt x="884" y="616"/>
                    </a:cubicBezTo>
                    <a:cubicBezTo>
                      <a:pt x="1026" y="616"/>
                      <a:pt x="1133" y="535"/>
                      <a:pt x="1133" y="437"/>
                    </a:cubicBezTo>
                    <a:cubicBezTo>
                      <a:pt x="1133" y="348"/>
                      <a:pt x="1035" y="268"/>
                      <a:pt x="901" y="268"/>
                    </a:cubicBezTo>
                    <a:cubicBezTo>
                      <a:pt x="901" y="259"/>
                      <a:pt x="901" y="259"/>
                      <a:pt x="901" y="250"/>
                    </a:cubicBezTo>
                    <a:cubicBezTo>
                      <a:pt x="901" y="187"/>
                      <a:pt x="848" y="134"/>
                      <a:pt x="785" y="134"/>
                    </a:cubicBezTo>
                    <a:cubicBezTo>
                      <a:pt x="759" y="134"/>
                      <a:pt x="741" y="143"/>
                      <a:pt x="723" y="152"/>
                    </a:cubicBezTo>
                    <a:cubicBezTo>
                      <a:pt x="696" y="63"/>
                      <a:pt x="607" y="0"/>
                      <a:pt x="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835;p33">
                <a:extLst>
                  <a:ext uri="{FF2B5EF4-FFF2-40B4-BE49-F238E27FC236}">
                    <a16:creationId xmlns:a16="http://schemas.microsoft.com/office/drawing/2014/main" id="{F7BAC64F-8B4F-500B-5575-76A56B643186}"/>
                  </a:ext>
                </a:extLst>
              </p:cNvPr>
              <p:cNvSpPr/>
              <p:nvPr/>
            </p:nvSpPr>
            <p:spPr>
              <a:xfrm>
                <a:off x="2250955" y="1916978"/>
                <a:ext cx="221036" cy="11151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671" extrusionOk="0">
                    <a:moveTo>
                      <a:pt x="509" y="1"/>
                    </a:moveTo>
                    <a:lnTo>
                      <a:pt x="509" y="1"/>
                    </a:lnTo>
                    <a:cubicBezTo>
                      <a:pt x="491" y="10"/>
                      <a:pt x="509" y="153"/>
                      <a:pt x="518" y="251"/>
                    </a:cubicBezTo>
                    <a:cubicBezTo>
                      <a:pt x="518" y="295"/>
                      <a:pt x="518" y="331"/>
                      <a:pt x="509" y="340"/>
                    </a:cubicBezTo>
                    <a:cubicBezTo>
                      <a:pt x="508" y="341"/>
                      <a:pt x="506" y="341"/>
                      <a:pt x="504" y="341"/>
                    </a:cubicBezTo>
                    <a:cubicBezTo>
                      <a:pt x="484" y="341"/>
                      <a:pt x="443" y="300"/>
                      <a:pt x="402" y="260"/>
                    </a:cubicBezTo>
                    <a:cubicBezTo>
                      <a:pt x="338" y="203"/>
                      <a:pt x="273" y="132"/>
                      <a:pt x="248" y="132"/>
                    </a:cubicBezTo>
                    <a:cubicBezTo>
                      <a:pt x="245" y="132"/>
                      <a:pt x="243" y="133"/>
                      <a:pt x="242" y="135"/>
                    </a:cubicBezTo>
                    <a:cubicBezTo>
                      <a:pt x="233" y="144"/>
                      <a:pt x="259" y="197"/>
                      <a:pt x="295" y="260"/>
                    </a:cubicBezTo>
                    <a:cubicBezTo>
                      <a:pt x="349" y="340"/>
                      <a:pt x="402" y="420"/>
                      <a:pt x="384" y="438"/>
                    </a:cubicBezTo>
                    <a:cubicBezTo>
                      <a:pt x="383" y="441"/>
                      <a:pt x="379" y="442"/>
                      <a:pt x="373" y="442"/>
                    </a:cubicBezTo>
                    <a:cubicBezTo>
                      <a:pt x="322" y="442"/>
                      <a:pt x="131" y="361"/>
                      <a:pt x="71" y="361"/>
                    </a:cubicBezTo>
                    <a:cubicBezTo>
                      <a:pt x="62" y="361"/>
                      <a:pt x="56" y="362"/>
                      <a:pt x="54" y="367"/>
                    </a:cubicBezTo>
                    <a:cubicBezTo>
                      <a:pt x="45" y="402"/>
                      <a:pt x="331" y="545"/>
                      <a:pt x="322" y="581"/>
                    </a:cubicBezTo>
                    <a:cubicBezTo>
                      <a:pt x="313" y="617"/>
                      <a:pt x="36" y="617"/>
                      <a:pt x="1" y="652"/>
                    </a:cubicBezTo>
                    <a:cubicBezTo>
                      <a:pt x="215" y="661"/>
                      <a:pt x="465" y="670"/>
                      <a:pt x="723" y="670"/>
                    </a:cubicBezTo>
                    <a:cubicBezTo>
                      <a:pt x="937" y="670"/>
                      <a:pt x="1143" y="670"/>
                      <a:pt x="1330" y="661"/>
                    </a:cubicBezTo>
                    <a:cubicBezTo>
                      <a:pt x="1330" y="617"/>
                      <a:pt x="1018" y="617"/>
                      <a:pt x="1009" y="581"/>
                    </a:cubicBezTo>
                    <a:cubicBezTo>
                      <a:pt x="1000" y="545"/>
                      <a:pt x="1285" y="402"/>
                      <a:pt x="1267" y="367"/>
                    </a:cubicBezTo>
                    <a:cubicBezTo>
                      <a:pt x="1265" y="362"/>
                      <a:pt x="1259" y="361"/>
                      <a:pt x="1251" y="361"/>
                    </a:cubicBezTo>
                    <a:cubicBezTo>
                      <a:pt x="1192" y="361"/>
                      <a:pt x="1006" y="442"/>
                      <a:pt x="951" y="442"/>
                    </a:cubicBezTo>
                    <a:cubicBezTo>
                      <a:pt x="944" y="442"/>
                      <a:pt x="940" y="441"/>
                      <a:pt x="937" y="438"/>
                    </a:cubicBezTo>
                    <a:cubicBezTo>
                      <a:pt x="920" y="420"/>
                      <a:pt x="982" y="331"/>
                      <a:pt x="1027" y="260"/>
                    </a:cubicBezTo>
                    <a:cubicBezTo>
                      <a:pt x="1062" y="197"/>
                      <a:pt x="1089" y="144"/>
                      <a:pt x="1080" y="135"/>
                    </a:cubicBezTo>
                    <a:cubicBezTo>
                      <a:pt x="1078" y="133"/>
                      <a:pt x="1076" y="132"/>
                      <a:pt x="1073" y="132"/>
                    </a:cubicBezTo>
                    <a:cubicBezTo>
                      <a:pt x="1047" y="132"/>
                      <a:pt x="984" y="195"/>
                      <a:pt x="928" y="251"/>
                    </a:cubicBezTo>
                    <a:cubicBezTo>
                      <a:pt x="880" y="300"/>
                      <a:pt x="838" y="341"/>
                      <a:pt x="818" y="341"/>
                    </a:cubicBezTo>
                    <a:cubicBezTo>
                      <a:pt x="816" y="341"/>
                      <a:pt x="814" y="341"/>
                      <a:pt x="812" y="340"/>
                    </a:cubicBezTo>
                    <a:cubicBezTo>
                      <a:pt x="804" y="331"/>
                      <a:pt x="804" y="295"/>
                      <a:pt x="804" y="251"/>
                    </a:cubicBezTo>
                    <a:cubicBezTo>
                      <a:pt x="812" y="153"/>
                      <a:pt x="839" y="10"/>
                      <a:pt x="812" y="1"/>
                    </a:cubicBezTo>
                    <a:lnTo>
                      <a:pt x="812" y="1"/>
                    </a:lnTo>
                    <a:cubicBezTo>
                      <a:pt x="786" y="1"/>
                      <a:pt x="741" y="162"/>
                      <a:pt x="696" y="251"/>
                    </a:cubicBezTo>
                    <a:cubicBezTo>
                      <a:pt x="688" y="286"/>
                      <a:pt x="670" y="304"/>
                      <a:pt x="661" y="304"/>
                    </a:cubicBezTo>
                    <a:cubicBezTo>
                      <a:pt x="652" y="304"/>
                      <a:pt x="643" y="286"/>
                      <a:pt x="625" y="251"/>
                    </a:cubicBezTo>
                    <a:cubicBezTo>
                      <a:pt x="589" y="162"/>
                      <a:pt x="536" y="1"/>
                      <a:pt x="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836;p33">
                <a:extLst>
                  <a:ext uri="{FF2B5EF4-FFF2-40B4-BE49-F238E27FC236}">
                    <a16:creationId xmlns:a16="http://schemas.microsoft.com/office/drawing/2014/main" id="{6A5846EB-7B1E-0451-5B32-3DB8C54997DA}"/>
                  </a:ext>
                </a:extLst>
              </p:cNvPr>
              <p:cNvSpPr/>
              <p:nvPr/>
            </p:nvSpPr>
            <p:spPr>
              <a:xfrm>
                <a:off x="2872170" y="2840656"/>
                <a:ext cx="71297" cy="400524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410" extrusionOk="0">
                    <a:moveTo>
                      <a:pt x="420" y="1"/>
                    </a:moveTo>
                    <a:cubicBezTo>
                      <a:pt x="375" y="206"/>
                      <a:pt x="340" y="402"/>
                      <a:pt x="295" y="598"/>
                    </a:cubicBezTo>
                    <a:cubicBezTo>
                      <a:pt x="259" y="804"/>
                      <a:pt x="233" y="1000"/>
                      <a:pt x="197" y="1205"/>
                    </a:cubicBezTo>
                    <a:lnTo>
                      <a:pt x="99" y="1812"/>
                    </a:lnTo>
                    <a:lnTo>
                      <a:pt x="1" y="2409"/>
                    </a:lnTo>
                    <a:lnTo>
                      <a:pt x="9" y="2409"/>
                    </a:lnTo>
                    <a:lnTo>
                      <a:pt x="125" y="1812"/>
                    </a:lnTo>
                    <a:lnTo>
                      <a:pt x="233" y="1214"/>
                    </a:lnTo>
                    <a:cubicBezTo>
                      <a:pt x="268" y="1009"/>
                      <a:pt x="313" y="813"/>
                      <a:pt x="340" y="607"/>
                    </a:cubicBezTo>
                    <a:cubicBezTo>
                      <a:pt x="375" y="411"/>
                      <a:pt x="402" y="206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837;p33">
                <a:extLst>
                  <a:ext uri="{FF2B5EF4-FFF2-40B4-BE49-F238E27FC236}">
                    <a16:creationId xmlns:a16="http://schemas.microsoft.com/office/drawing/2014/main" id="{0E884D63-F346-0DFF-F165-824298768201}"/>
                  </a:ext>
                </a:extLst>
              </p:cNvPr>
              <p:cNvSpPr/>
              <p:nvPr/>
            </p:nvSpPr>
            <p:spPr>
              <a:xfrm>
                <a:off x="1798755" y="2840656"/>
                <a:ext cx="71297" cy="400524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410" extrusionOk="0">
                    <a:moveTo>
                      <a:pt x="1" y="1"/>
                    </a:moveTo>
                    <a:cubicBezTo>
                      <a:pt x="27" y="206"/>
                      <a:pt x="54" y="411"/>
                      <a:pt x="90" y="607"/>
                    </a:cubicBezTo>
                    <a:cubicBezTo>
                      <a:pt x="117" y="813"/>
                      <a:pt x="161" y="1009"/>
                      <a:pt x="197" y="1214"/>
                    </a:cubicBezTo>
                    <a:lnTo>
                      <a:pt x="304" y="1812"/>
                    </a:lnTo>
                    <a:lnTo>
                      <a:pt x="420" y="2409"/>
                    </a:lnTo>
                    <a:lnTo>
                      <a:pt x="429" y="2409"/>
                    </a:lnTo>
                    <a:lnTo>
                      <a:pt x="331" y="1812"/>
                    </a:lnTo>
                    <a:lnTo>
                      <a:pt x="233" y="1205"/>
                    </a:lnTo>
                    <a:cubicBezTo>
                      <a:pt x="206" y="1000"/>
                      <a:pt x="170" y="804"/>
                      <a:pt x="135" y="598"/>
                    </a:cubicBezTo>
                    <a:cubicBezTo>
                      <a:pt x="99" y="402"/>
                      <a:pt x="54" y="206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838;p33">
                <a:extLst>
                  <a:ext uri="{FF2B5EF4-FFF2-40B4-BE49-F238E27FC236}">
                    <a16:creationId xmlns:a16="http://schemas.microsoft.com/office/drawing/2014/main" id="{2A0D5D61-3A65-C894-0AB2-FF9D6F0452CD}"/>
                  </a:ext>
                </a:extLst>
              </p:cNvPr>
              <p:cNvSpPr/>
              <p:nvPr/>
            </p:nvSpPr>
            <p:spPr>
              <a:xfrm>
                <a:off x="3201390" y="4072780"/>
                <a:ext cx="209070" cy="4389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641" extrusionOk="0">
                    <a:moveTo>
                      <a:pt x="0" y="0"/>
                    </a:moveTo>
                    <a:lnTo>
                      <a:pt x="892" y="2641"/>
                    </a:lnTo>
                    <a:lnTo>
                      <a:pt x="1258" y="2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839;p33">
                <a:extLst>
                  <a:ext uri="{FF2B5EF4-FFF2-40B4-BE49-F238E27FC236}">
                    <a16:creationId xmlns:a16="http://schemas.microsoft.com/office/drawing/2014/main" id="{684F1605-C7EF-5BCA-388C-82A0F170C8EE}"/>
                  </a:ext>
                </a:extLst>
              </p:cNvPr>
              <p:cNvSpPr/>
              <p:nvPr/>
            </p:nvSpPr>
            <p:spPr>
              <a:xfrm>
                <a:off x="1333259" y="4072780"/>
                <a:ext cx="207741" cy="438914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2641" extrusionOk="0">
                    <a:moveTo>
                      <a:pt x="1249" y="0"/>
                    </a:moveTo>
                    <a:lnTo>
                      <a:pt x="1" y="2596"/>
                    </a:lnTo>
                    <a:lnTo>
                      <a:pt x="357" y="2641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840;p33">
                <a:extLst>
                  <a:ext uri="{FF2B5EF4-FFF2-40B4-BE49-F238E27FC236}">
                    <a16:creationId xmlns:a16="http://schemas.microsoft.com/office/drawing/2014/main" id="{CED1516A-D120-600E-9846-673E17A32750}"/>
                  </a:ext>
                </a:extLst>
              </p:cNvPr>
              <p:cNvSpPr/>
              <p:nvPr/>
            </p:nvSpPr>
            <p:spPr>
              <a:xfrm>
                <a:off x="3201390" y="3890304"/>
                <a:ext cx="413653" cy="182646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099" extrusionOk="0">
                    <a:moveTo>
                      <a:pt x="2489" y="1"/>
                    </a:moveTo>
                    <a:cubicBezTo>
                      <a:pt x="2275" y="81"/>
                      <a:pt x="2070" y="161"/>
                      <a:pt x="1856" y="251"/>
                    </a:cubicBezTo>
                    <a:cubicBezTo>
                      <a:pt x="1650" y="340"/>
                      <a:pt x="1445" y="438"/>
                      <a:pt x="1240" y="536"/>
                    </a:cubicBezTo>
                    <a:lnTo>
                      <a:pt x="624" y="813"/>
                    </a:lnTo>
                    <a:lnTo>
                      <a:pt x="0" y="1098"/>
                    </a:lnTo>
                    <a:lnTo>
                      <a:pt x="9" y="1098"/>
                    </a:lnTo>
                    <a:lnTo>
                      <a:pt x="633" y="830"/>
                    </a:lnTo>
                    <a:lnTo>
                      <a:pt x="1258" y="563"/>
                    </a:lnTo>
                    <a:cubicBezTo>
                      <a:pt x="1463" y="474"/>
                      <a:pt x="1677" y="393"/>
                      <a:pt x="1882" y="295"/>
                    </a:cubicBezTo>
                    <a:cubicBezTo>
                      <a:pt x="2088" y="197"/>
                      <a:pt x="2293" y="108"/>
                      <a:pt x="2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841;p33">
                <a:extLst>
                  <a:ext uri="{FF2B5EF4-FFF2-40B4-BE49-F238E27FC236}">
                    <a16:creationId xmlns:a16="http://schemas.microsoft.com/office/drawing/2014/main" id="{7B529AA4-03C7-648F-67D1-9E24420E2F48}"/>
                  </a:ext>
                </a:extLst>
              </p:cNvPr>
              <p:cNvSpPr/>
              <p:nvPr/>
            </p:nvSpPr>
            <p:spPr>
              <a:xfrm>
                <a:off x="1127185" y="3890304"/>
                <a:ext cx="413819" cy="182646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09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97" y="108"/>
                      <a:pt x="402" y="206"/>
                      <a:pt x="616" y="295"/>
                    </a:cubicBezTo>
                    <a:cubicBezTo>
                      <a:pt x="821" y="393"/>
                      <a:pt x="1026" y="474"/>
                      <a:pt x="1232" y="563"/>
                    </a:cubicBezTo>
                    <a:lnTo>
                      <a:pt x="1856" y="830"/>
                    </a:lnTo>
                    <a:lnTo>
                      <a:pt x="2489" y="1098"/>
                    </a:lnTo>
                    <a:lnTo>
                      <a:pt x="1874" y="813"/>
                    </a:lnTo>
                    <a:lnTo>
                      <a:pt x="1249" y="536"/>
                    </a:lnTo>
                    <a:cubicBezTo>
                      <a:pt x="1044" y="438"/>
                      <a:pt x="839" y="340"/>
                      <a:pt x="634" y="251"/>
                    </a:cubicBezTo>
                    <a:cubicBezTo>
                      <a:pt x="420" y="161"/>
                      <a:pt x="215" y="8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42;p33">
              <a:extLst>
                <a:ext uri="{FF2B5EF4-FFF2-40B4-BE49-F238E27FC236}">
                  <a16:creationId xmlns:a16="http://schemas.microsoft.com/office/drawing/2014/main" id="{7526E781-9BD9-FF39-DA2F-3180AFF94F6E}"/>
                </a:ext>
              </a:extLst>
            </p:cNvPr>
            <p:cNvSpPr/>
            <p:nvPr/>
          </p:nvSpPr>
          <p:spPr>
            <a:xfrm>
              <a:off x="758079" y="3572053"/>
              <a:ext cx="90575" cy="235495"/>
            </a:xfrm>
            <a:custGeom>
              <a:avLst/>
              <a:gdLst/>
              <a:ahLst/>
              <a:cxnLst/>
              <a:rect l="l" t="t" r="r" b="b"/>
              <a:pathLst>
                <a:path w="545" h="1417" extrusionOk="0">
                  <a:moveTo>
                    <a:pt x="195" y="0"/>
                  </a:moveTo>
                  <a:cubicBezTo>
                    <a:pt x="185" y="0"/>
                    <a:pt x="174" y="2"/>
                    <a:pt x="161" y="7"/>
                  </a:cubicBezTo>
                  <a:cubicBezTo>
                    <a:pt x="143" y="7"/>
                    <a:pt x="125" y="16"/>
                    <a:pt x="98" y="25"/>
                  </a:cubicBezTo>
                  <a:cubicBezTo>
                    <a:pt x="63" y="42"/>
                    <a:pt x="36" y="78"/>
                    <a:pt x="18" y="123"/>
                  </a:cubicBezTo>
                  <a:cubicBezTo>
                    <a:pt x="9" y="141"/>
                    <a:pt x="9" y="158"/>
                    <a:pt x="0" y="185"/>
                  </a:cubicBezTo>
                  <a:cubicBezTo>
                    <a:pt x="0" y="194"/>
                    <a:pt x="0" y="203"/>
                    <a:pt x="0" y="212"/>
                  </a:cubicBezTo>
                  <a:lnTo>
                    <a:pt x="9" y="248"/>
                  </a:lnTo>
                  <a:lnTo>
                    <a:pt x="9" y="355"/>
                  </a:lnTo>
                  <a:cubicBezTo>
                    <a:pt x="27" y="506"/>
                    <a:pt x="36" y="658"/>
                    <a:pt x="45" y="810"/>
                  </a:cubicBezTo>
                  <a:lnTo>
                    <a:pt x="45" y="819"/>
                  </a:lnTo>
                  <a:cubicBezTo>
                    <a:pt x="80" y="917"/>
                    <a:pt x="116" y="1024"/>
                    <a:pt x="152" y="1122"/>
                  </a:cubicBezTo>
                  <a:lnTo>
                    <a:pt x="205" y="1274"/>
                  </a:lnTo>
                  <a:cubicBezTo>
                    <a:pt x="214" y="1300"/>
                    <a:pt x="223" y="1318"/>
                    <a:pt x="241" y="1345"/>
                  </a:cubicBezTo>
                  <a:cubicBezTo>
                    <a:pt x="232" y="1318"/>
                    <a:pt x="232" y="1291"/>
                    <a:pt x="223" y="1265"/>
                  </a:cubicBezTo>
                  <a:lnTo>
                    <a:pt x="179" y="1113"/>
                  </a:lnTo>
                  <a:cubicBezTo>
                    <a:pt x="143" y="1015"/>
                    <a:pt x="116" y="908"/>
                    <a:pt x="80" y="810"/>
                  </a:cubicBezTo>
                  <a:cubicBezTo>
                    <a:pt x="80" y="658"/>
                    <a:pt x="72" y="506"/>
                    <a:pt x="63" y="355"/>
                  </a:cubicBezTo>
                  <a:lnTo>
                    <a:pt x="54" y="239"/>
                  </a:lnTo>
                  <a:lnTo>
                    <a:pt x="54" y="212"/>
                  </a:lnTo>
                  <a:cubicBezTo>
                    <a:pt x="54" y="203"/>
                    <a:pt x="54" y="194"/>
                    <a:pt x="54" y="185"/>
                  </a:cubicBezTo>
                  <a:cubicBezTo>
                    <a:pt x="54" y="167"/>
                    <a:pt x="54" y="149"/>
                    <a:pt x="63" y="141"/>
                  </a:cubicBezTo>
                  <a:cubicBezTo>
                    <a:pt x="72" y="105"/>
                    <a:pt x="98" y="78"/>
                    <a:pt x="125" y="69"/>
                  </a:cubicBezTo>
                  <a:cubicBezTo>
                    <a:pt x="143" y="60"/>
                    <a:pt x="152" y="51"/>
                    <a:pt x="170" y="51"/>
                  </a:cubicBezTo>
                  <a:cubicBezTo>
                    <a:pt x="182" y="51"/>
                    <a:pt x="193" y="47"/>
                    <a:pt x="205" y="47"/>
                  </a:cubicBezTo>
                  <a:cubicBezTo>
                    <a:pt x="211" y="47"/>
                    <a:pt x="217" y="48"/>
                    <a:pt x="223" y="51"/>
                  </a:cubicBezTo>
                  <a:cubicBezTo>
                    <a:pt x="295" y="51"/>
                    <a:pt x="357" y="96"/>
                    <a:pt x="393" y="149"/>
                  </a:cubicBezTo>
                  <a:cubicBezTo>
                    <a:pt x="419" y="176"/>
                    <a:pt x="428" y="212"/>
                    <a:pt x="437" y="248"/>
                  </a:cubicBezTo>
                  <a:cubicBezTo>
                    <a:pt x="446" y="265"/>
                    <a:pt x="446" y="283"/>
                    <a:pt x="455" y="301"/>
                  </a:cubicBezTo>
                  <a:lnTo>
                    <a:pt x="464" y="355"/>
                  </a:lnTo>
                  <a:cubicBezTo>
                    <a:pt x="491" y="506"/>
                    <a:pt x="518" y="658"/>
                    <a:pt x="544" y="810"/>
                  </a:cubicBezTo>
                  <a:cubicBezTo>
                    <a:pt x="526" y="658"/>
                    <a:pt x="509" y="506"/>
                    <a:pt x="491" y="355"/>
                  </a:cubicBezTo>
                  <a:lnTo>
                    <a:pt x="482" y="301"/>
                  </a:lnTo>
                  <a:cubicBezTo>
                    <a:pt x="482" y="274"/>
                    <a:pt x="482" y="257"/>
                    <a:pt x="473" y="239"/>
                  </a:cubicBezTo>
                  <a:cubicBezTo>
                    <a:pt x="473" y="203"/>
                    <a:pt x="455" y="158"/>
                    <a:pt x="428" y="132"/>
                  </a:cubicBezTo>
                  <a:cubicBezTo>
                    <a:pt x="384" y="60"/>
                    <a:pt x="312" y="7"/>
                    <a:pt x="223" y="7"/>
                  </a:cubicBezTo>
                  <a:cubicBezTo>
                    <a:pt x="214" y="2"/>
                    <a:pt x="205" y="0"/>
                    <a:pt x="195" y="0"/>
                  </a:cubicBezTo>
                  <a:close/>
                  <a:moveTo>
                    <a:pt x="241" y="1345"/>
                  </a:moveTo>
                  <a:cubicBezTo>
                    <a:pt x="250" y="1372"/>
                    <a:pt x="268" y="1389"/>
                    <a:pt x="286" y="1416"/>
                  </a:cubicBezTo>
                  <a:cubicBezTo>
                    <a:pt x="268" y="1389"/>
                    <a:pt x="259" y="1372"/>
                    <a:pt x="241" y="1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43;p33">
              <a:extLst>
                <a:ext uri="{FF2B5EF4-FFF2-40B4-BE49-F238E27FC236}">
                  <a16:creationId xmlns:a16="http://schemas.microsoft.com/office/drawing/2014/main" id="{A6F27494-1887-19CE-40D6-A8F72828606E}"/>
                </a:ext>
              </a:extLst>
            </p:cNvPr>
            <p:cNvSpPr/>
            <p:nvPr/>
          </p:nvSpPr>
          <p:spPr>
            <a:xfrm>
              <a:off x="682463" y="3651657"/>
              <a:ext cx="40219" cy="135114"/>
            </a:xfrm>
            <a:custGeom>
              <a:avLst/>
              <a:gdLst/>
              <a:ahLst/>
              <a:cxnLst/>
              <a:rect l="l" t="t" r="r" b="b"/>
              <a:pathLst>
                <a:path w="242" h="813" extrusionOk="0">
                  <a:moveTo>
                    <a:pt x="9" y="1"/>
                  </a:moveTo>
                  <a:cubicBezTo>
                    <a:pt x="0" y="27"/>
                    <a:pt x="0" y="63"/>
                    <a:pt x="0" y="99"/>
                  </a:cubicBezTo>
                  <a:cubicBezTo>
                    <a:pt x="0" y="134"/>
                    <a:pt x="0" y="161"/>
                    <a:pt x="0" y="197"/>
                  </a:cubicBezTo>
                  <a:lnTo>
                    <a:pt x="0" y="206"/>
                  </a:lnTo>
                  <a:cubicBezTo>
                    <a:pt x="18" y="259"/>
                    <a:pt x="27" y="304"/>
                    <a:pt x="45" y="357"/>
                  </a:cubicBezTo>
                  <a:cubicBezTo>
                    <a:pt x="63" y="411"/>
                    <a:pt x="80" y="464"/>
                    <a:pt x="98" y="518"/>
                  </a:cubicBezTo>
                  <a:cubicBezTo>
                    <a:pt x="116" y="571"/>
                    <a:pt x="134" y="616"/>
                    <a:pt x="161" y="670"/>
                  </a:cubicBezTo>
                  <a:cubicBezTo>
                    <a:pt x="170" y="696"/>
                    <a:pt x="179" y="723"/>
                    <a:pt x="188" y="750"/>
                  </a:cubicBezTo>
                  <a:cubicBezTo>
                    <a:pt x="205" y="777"/>
                    <a:pt x="223" y="795"/>
                    <a:pt x="241" y="812"/>
                  </a:cubicBezTo>
                  <a:cubicBezTo>
                    <a:pt x="223" y="795"/>
                    <a:pt x="214" y="768"/>
                    <a:pt x="205" y="741"/>
                  </a:cubicBezTo>
                  <a:lnTo>
                    <a:pt x="188" y="661"/>
                  </a:lnTo>
                  <a:cubicBezTo>
                    <a:pt x="170" y="607"/>
                    <a:pt x="161" y="554"/>
                    <a:pt x="143" y="500"/>
                  </a:cubicBezTo>
                  <a:cubicBezTo>
                    <a:pt x="125" y="447"/>
                    <a:pt x="107" y="402"/>
                    <a:pt x="89" y="348"/>
                  </a:cubicBezTo>
                  <a:cubicBezTo>
                    <a:pt x="72" y="295"/>
                    <a:pt x="54" y="241"/>
                    <a:pt x="36" y="188"/>
                  </a:cubicBezTo>
                  <a:lnTo>
                    <a:pt x="36" y="197"/>
                  </a:lnTo>
                  <a:cubicBezTo>
                    <a:pt x="36" y="161"/>
                    <a:pt x="27" y="125"/>
                    <a:pt x="27" y="99"/>
                  </a:cubicBezTo>
                  <a:cubicBezTo>
                    <a:pt x="18" y="63"/>
                    <a:pt x="9" y="2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44;p33">
              <a:extLst>
                <a:ext uri="{FF2B5EF4-FFF2-40B4-BE49-F238E27FC236}">
                  <a16:creationId xmlns:a16="http://schemas.microsoft.com/office/drawing/2014/main" id="{F56AB469-4907-8CD6-E94D-3B02141EA9FB}"/>
                </a:ext>
              </a:extLst>
            </p:cNvPr>
            <p:cNvSpPr/>
            <p:nvPr/>
          </p:nvSpPr>
          <p:spPr>
            <a:xfrm>
              <a:off x="703237" y="3543967"/>
              <a:ext cx="55010" cy="56007"/>
            </a:xfrm>
            <a:custGeom>
              <a:avLst/>
              <a:gdLst/>
              <a:ahLst/>
              <a:cxnLst/>
              <a:rect l="l" t="t" r="r" b="b"/>
              <a:pathLst>
                <a:path w="331" h="337" extrusionOk="0">
                  <a:moveTo>
                    <a:pt x="78" y="0"/>
                  </a:moveTo>
                  <a:cubicBezTo>
                    <a:pt x="52" y="0"/>
                    <a:pt x="26" y="5"/>
                    <a:pt x="0" y="15"/>
                  </a:cubicBezTo>
                  <a:cubicBezTo>
                    <a:pt x="45" y="15"/>
                    <a:pt x="80" y="24"/>
                    <a:pt x="125" y="42"/>
                  </a:cubicBezTo>
                  <a:cubicBezTo>
                    <a:pt x="161" y="60"/>
                    <a:pt x="187" y="87"/>
                    <a:pt x="214" y="113"/>
                  </a:cubicBezTo>
                  <a:cubicBezTo>
                    <a:pt x="241" y="140"/>
                    <a:pt x="268" y="176"/>
                    <a:pt x="286" y="211"/>
                  </a:cubicBezTo>
                  <a:lnTo>
                    <a:pt x="294" y="238"/>
                  </a:lnTo>
                  <a:lnTo>
                    <a:pt x="303" y="274"/>
                  </a:lnTo>
                  <a:cubicBezTo>
                    <a:pt x="312" y="292"/>
                    <a:pt x="321" y="310"/>
                    <a:pt x="330" y="336"/>
                  </a:cubicBezTo>
                  <a:cubicBezTo>
                    <a:pt x="330" y="310"/>
                    <a:pt x="330" y="292"/>
                    <a:pt x="330" y="265"/>
                  </a:cubicBezTo>
                  <a:cubicBezTo>
                    <a:pt x="330" y="256"/>
                    <a:pt x="330" y="247"/>
                    <a:pt x="321" y="238"/>
                  </a:cubicBezTo>
                  <a:cubicBezTo>
                    <a:pt x="321" y="220"/>
                    <a:pt x="321" y="211"/>
                    <a:pt x="321" y="202"/>
                  </a:cubicBezTo>
                  <a:cubicBezTo>
                    <a:pt x="303" y="158"/>
                    <a:pt x="286" y="113"/>
                    <a:pt x="250" y="78"/>
                  </a:cubicBezTo>
                  <a:cubicBezTo>
                    <a:pt x="223" y="51"/>
                    <a:pt x="178" y="24"/>
                    <a:pt x="134" y="6"/>
                  </a:cubicBezTo>
                  <a:cubicBezTo>
                    <a:pt x="115" y="3"/>
                    <a:pt x="9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45;p33">
              <a:extLst>
                <a:ext uri="{FF2B5EF4-FFF2-40B4-BE49-F238E27FC236}">
                  <a16:creationId xmlns:a16="http://schemas.microsoft.com/office/drawing/2014/main" id="{7D92485A-E4F6-5E04-EBDC-11415158D598}"/>
                </a:ext>
              </a:extLst>
            </p:cNvPr>
            <p:cNvSpPr/>
            <p:nvPr/>
          </p:nvSpPr>
          <p:spPr>
            <a:xfrm>
              <a:off x="4019705" y="3651657"/>
              <a:ext cx="40219" cy="135114"/>
            </a:xfrm>
            <a:custGeom>
              <a:avLst/>
              <a:gdLst/>
              <a:ahLst/>
              <a:cxnLst/>
              <a:rect l="l" t="t" r="r" b="b"/>
              <a:pathLst>
                <a:path w="242" h="813" extrusionOk="0">
                  <a:moveTo>
                    <a:pt x="232" y="1"/>
                  </a:moveTo>
                  <a:cubicBezTo>
                    <a:pt x="232" y="27"/>
                    <a:pt x="223" y="63"/>
                    <a:pt x="223" y="99"/>
                  </a:cubicBezTo>
                  <a:cubicBezTo>
                    <a:pt x="215" y="125"/>
                    <a:pt x="206" y="161"/>
                    <a:pt x="206" y="197"/>
                  </a:cubicBezTo>
                  <a:lnTo>
                    <a:pt x="206" y="188"/>
                  </a:lnTo>
                  <a:cubicBezTo>
                    <a:pt x="188" y="241"/>
                    <a:pt x="170" y="295"/>
                    <a:pt x="152" y="348"/>
                  </a:cubicBezTo>
                  <a:cubicBezTo>
                    <a:pt x="134" y="402"/>
                    <a:pt x="116" y="447"/>
                    <a:pt x="99" y="500"/>
                  </a:cubicBezTo>
                  <a:cubicBezTo>
                    <a:pt x="81" y="554"/>
                    <a:pt x="72" y="607"/>
                    <a:pt x="54" y="661"/>
                  </a:cubicBezTo>
                  <a:lnTo>
                    <a:pt x="36" y="741"/>
                  </a:lnTo>
                  <a:cubicBezTo>
                    <a:pt x="27" y="768"/>
                    <a:pt x="18" y="795"/>
                    <a:pt x="0" y="812"/>
                  </a:cubicBezTo>
                  <a:cubicBezTo>
                    <a:pt x="27" y="795"/>
                    <a:pt x="36" y="777"/>
                    <a:pt x="54" y="750"/>
                  </a:cubicBezTo>
                  <a:cubicBezTo>
                    <a:pt x="63" y="723"/>
                    <a:pt x="72" y="696"/>
                    <a:pt x="81" y="670"/>
                  </a:cubicBezTo>
                  <a:cubicBezTo>
                    <a:pt x="107" y="616"/>
                    <a:pt x="125" y="571"/>
                    <a:pt x="143" y="518"/>
                  </a:cubicBezTo>
                  <a:cubicBezTo>
                    <a:pt x="161" y="464"/>
                    <a:pt x="179" y="411"/>
                    <a:pt x="197" y="357"/>
                  </a:cubicBezTo>
                  <a:cubicBezTo>
                    <a:pt x="215" y="304"/>
                    <a:pt x="223" y="259"/>
                    <a:pt x="241" y="206"/>
                  </a:cubicBezTo>
                  <a:lnTo>
                    <a:pt x="241" y="197"/>
                  </a:lnTo>
                  <a:cubicBezTo>
                    <a:pt x="241" y="161"/>
                    <a:pt x="241" y="134"/>
                    <a:pt x="241" y="99"/>
                  </a:cubicBezTo>
                  <a:cubicBezTo>
                    <a:pt x="241" y="63"/>
                    <a:pt x="241" y="27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46;p33">
              <a:extLst>
                <a:ext uri="{FF2B5EF4-FFF2-40B4-BE49-F238E27FC236}">
                  <a16:creationId xmlns:a16="http://schemas.microsoft.com/office/drawing/2014/main" id="{B748ECA7-0FED-4682-07E4-8B5E489EBF02}"/>
                </a:ext>
              </a:extLst>
            </p:cNvPr>
            <p:cNvSpPr/>
            <p:nvPr/>
          </p:nvSpPr>
          <p:spPr>
            <a:xfrm>
              <a:off x="3984140" y="3543967"/>
              <a:ext cx="55010" cy="56007"/>
            </a:xfrm>
            <a:custGeom>
              <a:avLst/>
              <a:gdLst/>
              <a:ahLst/>
              <a:cxnLst/>
              <a:rect l="l" t="t" r="r" b="b"/>
              <a:pathLst>
                <a:path w="331" h="337" extrusionOk="0">
                  <a:moveTo>
                    <a:pt x="255" y="0"/>
                  </a:moveTo>
                  <a:cubicBezTo>
                    <a:pt x="235" y="0"/>
                    <a:pt x="215" y="3"/>
                    <a:pt x="197" y="6"/>
                  </a:cubicBezTo>
                  <a:cubicBezTo>
                    <a:pt x="152" y="24"/>
                    <a:pt x="116" y="51"/>
                    <a:pt x="81" y="78"/>
                  </a:cubicBezTo>
                  <a:cubicBezTo>
                    <a:pt x="45" y="113"/>
                    <a:pt x="27" y="158"/>
                    <a:pt x="9" y="202"/>
                  </a:cubicBezTo>
                  <a:cubicBezTo>
                    <a:pt x="9" y="211"/>
                    <a:pt x="9" y="220"/>
                    <a:pt x="9" y="238"/>
                  </a:cubicBezTo>
                  <a:cubicBezTo>
                    <a:pt x="9" y="247"/>
                    <a:pt x="0" y="256"/>
                    <a:pt x="0" y="265"/>
                  </a:cubicBezTo>
                  <a:cubicBezTo>
                    <a:pt x="0" y="292"/>
                    <a:pt x="0" y="310"/>
                    <a:pt x="9" y="336"/>
                  </a:cubicBezTo>
                  <a:cubicBezTo>
                    <a:pt x="18" y="310"/>
                    <a:pt x="18" y="292"/>
                    <a:pt x="27" y="274"/>
                  </a:cubicBezTo>
                  <a:lnTo>
                    <a:pt x="36" y="238"/>
                  </a:lnTo>
                  <a:lnTo>
                    <a:pt x="45" y="211"/>
                  </a:lnTo>
                  <a:cubicBezTo>
                    <a:pt x="63" y="176"/>
                    <a:pt x="90" y="140"/>
                    <a:pt x="116" y="113"/>
                  </a:cubicBezTo>
                  <a:cubicBezTo>
                    <a:pt x="143" y="87"/>
                    <a:pt x="170" y="60"/>
                    <a:pt x="214" y="42"/>
                  </a:cubicBezTo>
                  <a:cubicBezTo>
                    <a:pt x="250" y="24"/>
                    <a:pt x="286" y="15"/>
                    <a:pt x="330" y="15"/>
                  </a:cubicBezTo>
                  <a:cubicBezTo>
                    <a:pt x="310" y="5"/>
                    <a:pt x="282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793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091;p60">
            <a:extLst>
              <a:ext uri="{FF2B5EF4-FFF2-40B4-BE49-F238E27FC236}">
                <a16:creationId xmlns:a16="http://schemas.microsoft.com/office/drawing/2014/main" id="{5036E898-46A8-7CE0-1311-E61CAB595D13}"/>
              </a:ext>
            </a:extLst>
          </p:cNvPr>
          <p:cNvGrpSpPr/>
          <p:nvPr/>
        </p:nvGrpSpPr>
        <p:grpSpPr>
          <a:xfrm>
            <a:off x="5013430" y="628697"/>
            <a:ext cx="2152578" cy="2096017"/>
            <a:chOff x="4682562" y="2104823"/>
            <a:chExt cx="470737" cy="458368"/>
          </a:xfrm>
        </p:grpSpPr>
        <p:sp>
          <p:nvSpPr>
            <p:cNvPr id="3" name="Google Shape;2092;p60">
              <a:extLst>
                <a:ext uri="{FF2B5EF4-FFF2-40B4-BE49-F238E27FC236}">
                  <a16:creationId xmlns:a16="http://schemas.microsoft.com/office/drawing/2014/main" id="{B0B494C7-619B-FDA8-D8B2-451E4C9B1529}"/>
                </a:ext>
              </a:extLst>
            </p:cNvPr>
            <p:cNvSpPr/>
            <p:nvPr/>
          </p:nvSpPr>
          <p:spPr>
            <a:xfrm>
              <a:off x="4727621" y="2104823"/>
              <a:ext cx="425677" cy="458368"/>
            </a:xfrm>
            <a:custGeom>
              <a:avLst/>
              <a:gdLst/>
              <a:ahLst/>
              <a:cxnLst/>
              <a:rect l="l" t="t" r="r" b="b"/>
              <a:pathLst>
                <a:path w="6745" h="7263" extrusionOk="0">
                  <a:moveTo>
                    <a:pt x="1303" y="2650"/>
                  </a:moveTo>
                  <a:cubicBezTo>
                    <a:pt x="1428" y="2650"/>
                    <a:pt x="1535" y="2757"/>
                    <a:pt x="1535" y="2882"/>
                  </a:cubicBezTo>
                  <a:cubicBezTo>
                    <a:pt x="1535" y="3007"/>
                    <a:pt x="1428" y="3114"/>
                    <a:pt x="1303" y="3114"/>
                  </a:cubicBezTo>
                  <a:cubicBezTo>
                    <a:pt x="1169" y="3114"/>
                    <a:pt x="1071" y="3007"/>
                    <a:pt x="1071" y="2882"/>
                  </a:cubicBezTo>
                  <a:cubicBezTo>
                    <a:pt x="1071" y="2757"/>
                    <a:pt x="1169" y="2650"/>
                    <a:pt x="1303" y="2650"/>
                  </a:cubicBezTo>
                  <a:close/>
                  <a:moveTo>
                    <a:pt x="3738" y="2784"/>
                  </a:moveTo>
                  <a:lnTo>
                    <a:pt x="3747" y="2864"/>
                  </a:lnTo>
                  <a:cubicBezTo>
                    <a:pt x="3676" y="3069"/>
                    <a:pt x="3605" y="3221"/>
                    <a:pt x="3453" y="3310"/>
                  </a:cubicBezTo>
                  <a:cubicBezTo>
                    <a:pt x="3266" y="3417"/>
                    <a:pt x="3141" y="3587"/>
                    <a:pt x="3105" y="3774"/>
                  </a:cubicBezTo>
                  <a:cubicBezTo>
                    <a:pt x="2998" y="3685"/>
                    <a:pt x="2935" y="3453"/>
                    <a:pt x="2935" y="3283"/>
                  </a:cubicBezTo>
                  <a:cubicBezTo>
                    <a:pt x="2935" y="3087"/>
                    <a:pt x="2980" y="2918"/>
                    <a:pt x="3051" y="2784"/>
                  </a:cubicBezTo>
                  <a:close/>
                  <a:moveTo>
                    <a:pt x="3087" y="4024"/>
                  </a:moveTo>
                  <a:cubicBezTo>
                    <a:pt x="3087" y="4220"/>
                    <a:pt x="3096" y="4363"/>
                    <a:pt x="3123" y="4488"/>
                  </a:cubicBezTo>
                  <a:cubicBezTo>
                    <a:pt x="3007" y="4443"/>
                    <a:pt x="2935" y="4336"/>
                    <a:pt x="2935" y="4211"/>
                  </a:cubicBezTo>
                  <a:cubicBezTo>
                    <a:pt x="2935" y="4113"/>
                    <a:pt x="2998" y="4042"/>
                    <a:pt x="3087" y="4024"/>
                  </a:cubicBezTo>
                  <a:close/>
                  <a:moveTo>
                    <a:pt x="5763" y="4024"/>
                  </a:moveTo>
                  <a:cubicBezTo>
                    <a:pt x="5853" y="4042"/>
                    <a:pt x="5915" y="4122"/>
                    <a:pt x="5915" y="4211"/>
                  </a:cubicBezTo>
                  <a:cubicBezTo>
                    <a:pt x="5915" y="4336"/>
                    <a:pt x="5844" y="4443"/>
                    <a:pt x="5737" y="4488"/>
                  </a:cubicBezTo>
                  <a:cubicBezTo>
                    <a:pt x="5763" y="4363"/>
                    <a:pt x="5763" y="4211"/>
                    <a:pt x="5763" y="4024"/>
                  </a:cubicBezTo>
                  <a:close/>
                  <a:moveTo>
                    <a:pt x="3899" y="3051"/>
                  </a:moveTo>
                  <a:cubicBezTo>
                    <a:pt x="4291" y="3382"/>
                    <a:pt x="4604" y="3399"/>
                    <a:pt x="4862" y="3408"/>
                  </a:cubicBezTo>
                  <a:cubicBezTo>
                    <a:pt x="5032" y="3408"/>
                    <a:pt x="5166" y="3417"/>
                    <a:pt x="5300" y="3497"/>
                  </a:cubicBezTo>
                  <a:cubicBezTo>
                    <a:pt x="5424" y="3578"/>
                    <a:pt x="5558" y="3729"/>
                    <a:pt x="5558" y="3908"/>
                  </a:cubicBezTo>
                  <a:cubicBezTo>
                    <a:pt x="5558" y="4443"/>
                    <a:pt x="5540" y="4577"/>
                    <a:pt x="5353" y="4836"/>
                  </a:cubicBezTo>
                  <a:cubicBezTo>
                    <a:pt x="5059" y="5246"/>
                    <a:pt x="4720" y="5478"/>
                    <a:pt x="4425" y="5478"/>
                  </a:cubicBezTo>
                  <a:cubicBezTo>
                    <a:pt x="4131" y="5478"/>
                    <a:pt x="3801" y="5246"/>
                    <a:pt x="3506" y="4836"/>
                  </a:cubicBezTo>
                  <a:cubicBezTo>
                    <a:pt x="3310" y="4568"/>
                    <a:pt x="3301" y="4425"/>
                    <a:pt x="3301" y="3908"/>
                  </a:cubicBezTo>
                  <a:cubicBezTo>
                    <a:pt x="3301" y="3738"/>
                    <a:pt x="3390" y="3587"/>
                    <a:pt x="3560" y="3489"/>
                  </a:cubicBezTo>
                  <a:cubicBezTo>
                    <a:pt x="3729" y="3390"/>
                    <a:pt x="3828" y="3230"/>
                    <a:pt x="3899" y="3051"/>
                  </a:cubicBezTo>
                  <a:close/>
                  <a:moveTo>
                    <a:pt x="3480" y="0"/>
                  </a:moveTo>
                  <a:cubicBezTo>
                    <a:pt x="3426" y="0"/>
                    <a:pt x="3373" y="45"/>
                    <a:pt x="3373" y="99"/>
                  </a:cubicBezTo>
                  <a:cubicBezTo>
                    <a:pt x="3364" y="161"/>
                    <a:pt x="3408" y="215"/>
                    <a:pt x="3480" y="215"/>
                  </a:cubicBezTo>
                  <a:lnTo>
                    <a:pt x="4006" y="215"/>
                  </a:lnTo>
                  <a:cubicBezTo>
                    <a:pt x="4666" y="215"/>
                    <a:pt x="5210" y="750"/>
                    <a:pt x="5201" y="1419"/>
                  </a:cubicBezTo>
                  <a:cubicBezTo>
                    <a:pt x="5184" y="2052"/>
                    <a:pt x="4666" y="2570"/>
                    <a:pt x="4024" y="2570"/>
                  </a:cubicBezTo>
                  <a:lnTo>
                    <a:pt x="1615" y="2570"/>
                  </a:lnTo>
                  <a:cubicBezTo>
                    <a:pt x="1535" y="2489"/>
                    <a:pt x="1428" y="2436"/>
                    <a:pt x="1303" y="2436"/>
                  </a:cubicBezTo>
                  <a:cubicBezTo>
                    <a:pt x="1178" y="2436"/>
                    <a:pt x="1071" y="2489"/>
                    <a:pt x="991" y="2570"/>
                  </a:cubicBezTo>
                  <a:lnTo>
                    <a:pt x="875" y="2570"/>
                  </a:lnTo>
                  <a:cubicBezTo>
                    <a:pt x="625" y="2570"/>
                    <a:pt x="384" y="2489"/>
                    <a:pt x="179" y="2347"/>
                  </a:cubicBezTo>
                  <a:cubicBezTo>
                    <a:pt x="161" y="2332"/>
                    <a:pt x="140" y="2325"/>
                    <a:pt x="120" y="2325"/>
                  </a:cubicBezTo>
                  <a:cubicBezTo>
                    <a:pt x="89" y="2325"/>
                    <a:pt x="58" y="2341"/>
                    <a:pt x="36" y="2373"/>
                  </a:cubicBezTo>
                  <a:cubicBezTo>
                    <a:pt x="0" y="2418"/>
                    <a:pt x="9" y="2489"/>
                    <a:pt x="54" y="2516"/>
                  </a:cubicBezTo>
                  <a:cubicBezTo>
                    <a:pt x="295" y="2695"/>
                    <a:pt x="571" y="2784"/>
                    <a:pt x="866" y="2784"/>
                  </a:cubicBezTo>
                  <a:cubicBezTo>
                    <a:pt x="857" y="2828"/>
                    <a:pt x="848" y="2882"/>
                    <a:pt x="857" y="2944"/>
                  </a:cubicBezTo>
                  <a:cubicBezTo>
                    <a:pt x="884" y="3158"/>
                    <a:pt x="1071" y="3328"/>
                    <a:pt x="1285" y="3337"/>
                  </a:cubicBezTo>
                  <a:cubicBezTo>
                    <a:pt x="1290" y="3337"/>
                    <a:pt x="1296" y="3337"/>
                    <a:pt x="1301" y="3337"/>
                  </a:cubicBezTo>
                  <a:cubicBezTo>
                    <a:pt x="1544" y="3337"/>
                    <a:pt x="1749" y="3135"/>
                    <a:pt x="1749" y="2891"/>
                  </a:cubicBezTo>
                  <a:cubicBezTo>
                    <a:pt x="1749" y="2855"/>
                    <a:pt x="1740" y="2819"/>
                    <a:pt x="1740" y="2784"/>
                  </a:cubicBezTo>
                  <a:lnTo>
                    <a:pt x="2819" y="2784"/>
                  </a:lnTo>
                  <a:cubicBezTo>
                    <a:pt x="2757" y="2927"/>
                    <a:pt x="2721" y="3096"/>
                    <a:pt x="2721" y="3283"/>
                  </a:cubicBezTo>
                  <a:cubicBezTo>
                    <a:pt x="2721" y="3462"/>
                    <a:pt x="2775" y="3721"/>
                    <a:pt x="2909" y="3881"/>
                  </a:cubicBezTo>
                  <a:cubicBezTo>
                    <a:pt x="2793" y="3952"/>
                    <a:pt x="2721" y="4077"/>
                    <a:pt x="2721" y="4211"/>
                  </a:cubicBezTo>
                  <a:cubicBezTo>
                    <a:pt x="2721" y="4488"/>
                    <a:pt x="2927" y="4702"/>
                    <a:pt x="3194" y="4729"/>
                  </a:cubicBezTo>
                  <a:cubicBezTo>
                    <a:pt x="3230" y="4809"/>
                    <a:pt x="3274" y="4880"/>
                    <a:pt x="3328" y="4969"/>
                  </a:cubicBezTo>
                  <a:cubicBezTo>
                    <a:pt x="3462" y="5148"/>
                    <a:pt x="3605" y="5300"/>
                    <a:pt x="3756" y="5415"/>
                  </a:cubicBezTo>
                  <a:lnTo>
                    <a:pt x="3721" y="5746"/>
                  </a:lnTo>
                  <a:lnTo>
                    <a:pt x="3515" y="5808"/>
                  </a:lnTo>
                  <a:cubicBezTo>
                    <a:pt x="3489" y="5772"/>
                    <a:pt x="3462" y="5746"/>
                    <a:pt x="3417" y="5728"/>
                  </a:cubicBezTo>
                  <a:cubicBezTo>
                    <a:pt x="3384" y="5717"/>
                    <a:pt x="3351" y="5709"/>
                    <a:pt x="3318" y="5709"/>
                  </a:cubicBezTo>
                  <a:cubicBezTo>
                    <a:pt x="3298" y="5709"/>
                    <a:pt x="3277" y="5712"/>
                    <a:pt x="3257" y="5719"/>
                  </a:cubicBezTo>
                  <a:lnTo>
                    <a:pt x="2900" y="5826"/>
                  </a:lnTo>
                  <a:cubicBezTo>
                    <a:pt x="2739" y="5870"/>
                    <a:pt x="2570" y="5978"/>
                    <a:pt x="2445" y="6120"/>
                  </a:cubicBezTo>
                  <a:cubicBezTo>
                    <a:pt x="2329" y="6254"/>
                    <a:pt x="2249" y="6424"/>
                    <a:pt x="2213" y="6602"/>
                  </a:cubicBezTo>
                  <a:lnTo>
                    <a:pt x="2115" y="7128"/>
                  </a:lnTo>
                  <a:cubicBezTo>
                    <a:pt x="2106" y="7182"/>
                    <a:pt x="2141" y="7235"/>
                    <a:pt x="2195" y="7253"/>
                  </a:cubicBezTo>
                  <a:cubicBezTo>
                    <a:pt x="2206" y="7256"/>
                    <a:pt x="2217" y="7258"/>
                    <a:pt x="2227" y="7258"/>
                  </a:cubicBezTo>
                  <a:cubicBezTo>
                    <a:pt x="2278" y="7258"/>
                    <a:pt x="2321" y="7224"/>
                    <a:pt x="2329" y="7173"/>
                  </a:cubicBezTo>
                  <a:lnTo>
                    <a:pt x="2427" y="6638"/>
                  </a:lnTo>
                  <a:cubicBezTo>
                    <a:pt x="2445" y="6495"/>
                    <a:pt x="2507" y="6361"/>
                    <a:pt x="2605" y="6263"/>
                  </a:cubicBezTo>
                  <a:cubicBezTo>
                    <a:pt x="2686" y="6174"/>
                    <a:pt x="2811" y="6076"/>
                    <a:pt x="2953" y="6031"/>
                  </a:cubicBezTo>
                  <a:lnTo>
                    <a:pt x="3328" y="5924"/>
                  </a:lnTo>
                  <a:lnTo>
                    <a:pt x="3337" y="5924"/>
                  </a:lnTo>
                  <a:cubicBezTo>
                    <a:pt x="3346" y="5933"/>
                    <a:pt x="3346" y="5933"/>
                    <a:pt x="3346" y="5942"/>
                  </a:cubicBezTo>
                  <a:cubicBezTo>
                    <a:pt x="3390" y="6513"/>
                    <a:pt x="3640" y="7164"/>
                    <a:pt x="3658" y="7191"/>
                  </a:cubicBezTo>
                  <a:cubicBezTo>
                    <a:pt x="3667" y="7235"/>
                    <a:pt x="3712" y="7262"/>
                    <a:pt x="3756" y="7262"/>
                  </a:cubicBezTo>
                  <a:cubicBezTo>
                    <a:pt x="3765" y="7262"/>
                    <a:pt x="3783" y="7253"/>
                    <a:pt x="3792" y="7253"/>
                  </a:cubicBezTo>
                  <a:cubicBezTo>
                    <a:pt x="3845" y="7226"/>
                    <a:pt x="3872" y="7164"/>
                    <a:pt x="3854" y="7110"/>
                  </a:cubicBezTo>
                  <a:cubicBezTo>
                    <a:pt x="3854" y="7110"/>
                    <a:pt x="3622" y="6531"/>
                    <a:pt x="3569" y="6013"/>
                  </a:cubicBezTo>
                  <a:lnTo>
                    <a:pt x="3712" y="5969"/>
                  </a:lnTo>
                  <a:cubicBezTo>
                    <a:pt x="3721" y="6058"/>
                    <a:pt x="3756" y="6138"/>
                    <a:pt x="3819" y="6209"/>
                  </a:cubicBezTo>
                  <a:cubicBezTo>
                    <a:pt x="3845" y="6245"/>
                    <a:pt x="3881" y="6281"/>
                    <a:pt x="3926" y="6317"/>
                  </a:cubicBezTo>
                  <a:cubicBezTo>
                    <a:pt x="3944" y="6325"/>
                    <a:pt x="3961" y="6334"/>
                    <a:pt x="3988" y="6334"/>
                  </a:cubicBezTo>
                  <a:cubicBezTo>
                    <a:pt x="4024" y="6334"/>
                    <a:pt x="4060" y="6317"/>
                    <a:pt x="4077" y="6281"/>
                  </a:cubicBezTo>
                  <a:cubicBezTo>
                    <a:pt x="4104" y="6236"/>
                    <a:pt x="4086" y="6174"/>
                    <a:pt x="4051" y="6147"/>
                  </a:cubicBezTo>
                  <a:cubicBezTo>
                    <a:pt x="4024" y="6120"/>
                    <a:pt x="3997" y="6102"/>
                    <a:pt x="3979" y="6076"/>
                  </a:cubicBezTo>
                  <a:cubicBezTo>
                    <a:pt x="3935" y="6013"/>
                    <a:pt x="3908" y="5933"/>
                    <a:pt x="3917" y="5853"/>
                  </a:cubicBezTo>
                  <a:lnTo>
                    <a:pt x="3952" y="5558"/>
                  </a:lnTo>
                  <a:cubicBezTo>
                    <a:pt x="4113" y="5647"/>
                    <a:pt x="4274" y="5692"/>
                    <a:pt x="4425" y="5692"/>
                  </a:cubicBezTo>
                  <a:cubicBezTo>
                    <a:pt x="4577" y="5692"/>
                    <a:pt x="4738" y="5647"/>
                    <a:pt x="4898" y="5558"/>
                  </a:cubicBezTo>
                  <a:lnTo>
                    <a:pt x="4934" y="5853"/>
                  </a:lnTo>
                  <a:cubicBezTo>
                    <a:pt x="4943" y="5933"/>
                    <a:pt x="4925" y="6013"/>
                    <a:pt x="4871" y="6076"/>
                  </a:cubicBezTo>
                  <a:cubicBezTo>
                    <a:pt x="4782" y="6192"/>
                    <a:pt x="4639" y="6245"/>
                    <a:pt x="4452" y="6254"/>
                  </a:cubicBezTo>
                  <a:cubicBezTo>
                    <a:pt x="4399" y="6254"/>
                    <a:pt x="4354" y="6299"/>
                    <a:pt x="4354" y="6361"/>
                  </a:cubicBezTo>
                  <a:cubicBezTo>
                    <a:pt x="4345" y="6415"/>
                    <a:pt x="4399" y="6468"/>
                    <a:pt x="4452" y="6468"/>
                  </a:cubicBezTo>
                  <a:lnTo>
                    <a:pt x="4461" y="6468"/>
                  </a:lnTo>
                  <a:cubicBezTo>
                    <a:pt x="4773" y="6459"/>
                    <a:pt x="4952" y="6325"/>
                    <a:pt x="5041" y="6209"/>
                  </a:cubicBezTo>
                  <a:cubicBezTo>
                    <a:pt x="5094" y="6138"/>
                    <a:pt x="5130" y="6058"/>
                    <a:pt x="5148" y="5969"/>
                  </a:cubicBezTo>
                  <a:lnTo>
                    <a:pt x="5291" y="6013"/>
                  </a:lnTo>
                  <a:cubicBezTo>
                    <a:pt x="5273" y="6138"/>
                    <a:pt x="5255" y="6317"/>
                    <a:pt x="5210" y="6504"/>
                  </a:cubicBezTo>
                  <a:lnTo>
                    <a:pt x="5121" y="6843"/>
                  </a:lnTo>
                  <a:cubicBezTo>
                    <a:pt x="5085" y="6932"/>
                    <a:pt x="5050" y="7021"/>
                    <a:pt x="5005" y="7102"/>
                  </a:cubicBezTo>
                  <a:cubicBezTo>
                    <a:pt x="4987" y="7146"/>
                    <a:pt x="4996" y="7209"/>
                    <a:pt x="5041" y="7235"/>
                  </a:cubicBezTo>
                  <a:cubicBezTo>
                    <a:pt x="5059" y="7253"/>
                    <a:pt x="5077" y="7262"/>
                    <a:pt x="5103" y="7262"/>
                  </a:cubicBezTo>
                  <a:cubicBezTo>
                    <a:pt x="5139" y="7262"/>
                    <a:pt x="5175" y="7235"/>
                    <a:pt x="5192" y="7200"/>
                  </a:cubicBezTo>
                  <a:cubicBezTo>
                    <a:pt x="5237" y="7110"/>
                    <a:pt x="5282" y="7012"/>
                    <a:pt x="5317" y="6905"/>
                  </a:cubicBezTo>
                  <a:lnTo>
                    <a:pt x="5416" y="6557"/>
                  </a:lnTo>
                  <a:cubicBezTo>
                    <a:pt x="5416" y="6548"/>
                    <a:pt x="5416" y="6548"/>
                    <a:pt x="5416" y="6548"/>
                  </a:cubicBezTo>
                  <a:cubicBezTo>
                    <a:pt x="5469" y="6308"/>
                    <a:pt x="5496" y="6085"/>
                    <a:pt x="5505" y="5942"/>
                  </a:cubicBezTo>
                  <a:cubicBezTo>
                    <a:pt x="5505" y="5933"/>
                    <a:pt x="5514" y="5933"/>
                    <a:pt x="5514" y="5924"/>
                  </a:cubicBezTo>
                  <a:lnTo>
                    <a:pt x="5531" y="5924"/>
                  </a:lnTo>
                  <a:lnTo>
                    <a:pt x="5897" y="6031"/>
                  </a:lnTo>
                  <a:cubicBezTo>
                    <a:pt x="6174" y="6120"/>
                    <a:pt x="6379" y="6352"/>
                    <a:pt x="6433" y="6638"/>
                  </a:cubicBezTo>
                  <a:lnTo>
                    <a:pt x="6522" y="7173"/>
                  </a:lnTo>
                  <a:cubicBezTo>
                    <a:pt x="6537" y="7218"/>
                    <a:pt x="6578" y="7257"/>
                    <a:pt x="6622" y="7257"/>
                  </a:cubicBezTo>
                  <a:cubicBezTo>
                    <a:pt x="6630" y="7257"/>
                    <a:pt x="6638" y="7256"/>
                    <a:pt x="6647" y="7253"/>
                  </a:cubicBezTo>
                  <a:cubicBezTo>
                    <a:pt x="6709" y="7244"/>
                    <a:pt x="6745" y="7191"/>
                    <a:pt x="6736" y="7137"/>
                  </a:cubicBezTo>
                  <a:lnTo>
                    <a:pt x="6638" y="6602"/>
                  </a:lnTo>
                  <a:cubicBezTo>
                    <a:pt x="6575" y="6236"/>
                    <a:pt x="6317" y="5942"/>
                    <a:pt x="5960" y="5826"/>
                  </a:cubicBezTo>
                  <a:lnTo>
                    <a:pt x="5594" y="5719"/>
                  </a:lnTo>
                  <a:cubicBezTo>
                    <a:pt x="5571" y="5713"/>
                    <a:pt x="5549" y="5710"/>
                    <a:pt x="5526" y="5710"/>
                  </a:cubicBezTo>
                  <a:cubicBezTo>
                    <a:pt x="5478" y="5710"/>
                    <a:pt x="5431" y="5724"/>
                    <a:pt x="5389" y="5754"/>
                  </a:cubicBezTo>
                  <a:cubicBezTo>
                    <a:pt x="5371" y="5763"/>
                    <a:pt x="5353" y="5781"/>
                    <a:pt x="5335" y="5799"/>
                  </a:cubicBezTo>
                  <a:lnTo>
                    <a:pt x="5139" y="5746"/>
                  </a:lnTo>
                  <a:lnTo>
                    <a:pt x="5094" y="5415"/>
                  </a:lnTo>
                  <a:cubicBezTo>
                    <a:pt x="5246" y="5300"/>
                    <a:pt x="5389" y="5148"/>
                    <a:pt x="5523" y="4969"/>
                  </a:cubicBezTo>
                  <a:cubicBezTo>
                    <a:pt x="5585" y="4880"/>
                    <a:pt x="5630" y="4809"/>
                    <a:pt x="5665" y="4729"/>
                  </a:cubicBezTo>
                  <a:cubicBezTo>
                    <a:pt x="5924" y="4702"/>
                    <a:pt x="6129" y="4479"/>
                    <a:pt x="6129" y="4211"/>
                  </a:cubicBezTo>
                  <a:cubicBezTo>
                    <a:pt x="6129" y="4060"/>
                    <a:pt x="6040" y="3917"/>
                    <a:pt x="5906" y="3854"/>
                  </a:cubicBezTo>
                  <a:cubicBezTo>
                    <a:pt x="6076" y="3640"/>
                    <a:pt x="6111" y="3283"/>
                    <a:pt x="5986" y="2891"/>
                  </a:cubicBezTo>
                  <a:cubicBezTo>
                    <a:pt x="5972" y="2847"/>
                    <a:pt x="5927" y="2815"/>
                    <a:pt x="5882" y="2815"/>
                  </a:cubicBezTo>
                  <a:cubicBezTo>
                    <a:pt x="5872" y="2815"/>
                    <a:pt x="5862" y="2816"/>
                    <a:pt x="5853" y="2819"/>
                  </a:cubicBezTo>
                  <a:cubicBezTo>
                    <a:pt x="5799" y="2837"/>
                    <a:pt x="5763" y="2900"/>
                    <a:pt x="5781" y="2953"/>
                  </a:cubicBezTo>
                  <a:cubicBezTo>
                    <a:pt x="5888" y="3274"/>
                    <a:pt x="5862" y="3569"/>
                    <a:pt x="5737" y="3729"/>
                  </a:cubicBezTo>
                  <a:cubicBezTo>
                    <a:pt x="5683" y="3569"/>
                    <a:pt x="5576" y="3426"/>
                    <a:pt x="5416" y="3328"/>
                  </a:cubicBezTo>
                  <a:cubicBezTo>
                    <a:pt x="5237" y="3212"/>
                    <a:pt x="5050" y="3203"/>
                    <a:pt x="4871" y="3194"/>
                  </a:cubicBezTo>
                  <a:cubicBezTo>
                    <a:pt x="4604" y="3185"/>
                    <a:pt x="4327" y="3176"/>
                    <a:pt x="3952" y="2828"/>
                  </a:cubicBezTo>
                  <a:lnTo>
                    <a:pt x="3952" y="2784"/>
                  </a:lnTo>
                  <a:lnTo>
                    <a:pt x="4024" y="2784"/>
                  </a:lnTo>
                  <a:cubicBezTo>
                    <a:pt x="4470" y="2784"/>
                    <a:pt x="4871" y="2570"/>
                    <a:pt x="5121" y="2240"/>
                  </a:cubicBezTo>
                  <a:cubicBezTo>
                    <a:pt x="5300" y="2293"/>
                    <a:pt x="5451" y="2400"/>
                    <a:pt x="5576" y="2552"/>
                  </a:cubicBezTo>
                  <a:cubicBezTo>
                    <a:pt x="5594" y="2579"/>
                    <a:pt x="5621" y="2596"/>
                    <a:pt x="5656" y="2596"/>
                  </a:cubicBezTo>
                  <a:cubicBezTo>
                    <a:pt x="5683" y="2596"/>
                    <a:pt x="5710" y="2579"/>
                    <a:pt x="5728" y="2561"/>
                  </a:cubicBezTo>
                  <a:cubicBezTo>
                    <a:pt x="5772" y="2525"/>
                    <a:pt x="5772" y="2463"/>
                    <a:pt x="5737" y="2418"/>
                  </a:cubicBezTo>
                  <a:cubicBezTo>
                    <a:pt x="5603" y="2249"/>
                    <a:pt x="5433" y="2133"/>
                    <a:pt x="5246" y="2052"/>
                  </a:cubicBezTo>
                  <a:cubicBezTo>
                    <a:pt x="5353" y="1856"/>
                    <a:pt x="5416" y="1633"/>
                    <a:pt x="5416" y="1392"/>
                  </a:cubicBezTo>
                  <a:cubicBezTo>
                    <a:pt x="5416" y="625"/>
                    <a:pt x="4791" y="0"/>
                    <a:pt x="4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93;p60">
              <a:extLst>
                <a:ext uri="{FF2B5EF4-FFF2-40B4-BE49-F238E27FC236}">
                  <a16:creationId xmlns:a16="http://schemas.microsoft.com/office/drawing/2014/main" id="{45D3E5A8-07CD-48B0-19D1-D33F43E6E9CA}"/>
                </a:ext>
              </a:extLst>
            </p:cNvPr>
            <p:cNvSpPr/>
            <p:nvPr/>
          </p:nvSpPr>
          <p:spPr>
            <a:xfrm>
              <a:off x="4682562" y="2104823"/>
              <a:ext cx="242721" cy="137454"/>
            </a:xfrm>
            <a:custGeom>
              <a:avLst/>
              <a:gdLst/>
              <a:ahLst/>
              <a:cxnLst/>
              <a:rect l="l" t="t" r="r" b="b"/>
              <a:pathLst>
                <a:path w="3846" h="2178" extrusionOk="0">
                  <a:moveTo>
                    <a:pt x="1107" y="0"/>
                  </a:moveTo>
                  <a:cubicBezTo>
                    <a:pt x="1089" y="0"/>
                    <a:pt x="1062" y="9"/>
                    <a:pt x="1045" y="27"/>
                  </a:cubicBezTo>
                  <a:cubicBezTo>
                    <a:pt x="152" y="562"/>
                    <a:pt x="1" y="1490"/>
                    <a:pt x="402" y="2133"/>
                  </a:cubicBezTo>
                  <a:cubicBezTo>
                    <a:pt x="420" y="2159"/>
                    <a:pt x="456" y="2177"/>
                    <a:pt x="491" y="2177"/>
                  </a:cubicBezTo>
                  <a:cubicBezTo>
                    <a:pt x="545" y="2177"/>
                    <a:pt x="598" y="2141"/>
                    <a:pt x="607" y="2061"/>
                  </a:cubicBezTo>
                  <a:cubicBezTo>
                    <a:pt x="607" y="2061"/>
                    <a:pt x="607" y="2052"/>
                    <a:pt x="607" y="2052"/>
                  </a:cubicBezTo>
                  <a:cubicBezTo>
                    <a:pt x="242" y="1508"/>
                    <a:pt x="358" y="705"/>
                    <a:pt x="1125" y="232"/>
                  </a:cubicBezTo>
                  <a:cubicBezTo>
                    <a:pt x="1143" y="223"/>
                    <a:pt x="1160" y="215"/>
                    <a:pt x="1178" y="215"/>
                  </a:cubicBezTo>
                  <a:lnTo>
                    <a:pt x="3739" y="215"/>
                  </a:lnTo>
                  <a:cubicBezTo>
                    <a:pt x="3846" y="125"/>
                    <a:pt x="3774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94;p60">
              <a:extLst>
                <a:ext uri="{FF2B5EF4-FFF2-40B4-BE49-F238E27FC236}">
                  <a16:creationId xmlns:a16="http://schemas.microsoft.com/office/drawing/2014/main" id="{D6A79005-612D-C396-07F8-6428F51FC545}"/>
                </a:ext>
              </a:extLst>
            </p:cNvPr>
            <p:cNvSpPr/>
            <p:nvPr/>
          </p:nvSpPr>
          <p:spPr>
            <a:xfrm>
              <a:off x="5027703" y="2349116"/>
              <a:ext cx="13569" cy="24928"/>
            </a:xfrm>
            <a:custGeom>
              <a:avLst/>
              <a:gdLst/>
              <a:ahLst/>
              <a:cxnLst/>
              <a:rect l="l" t="t" r="r" b="b"/>
              <a:pathLst>
                <a:path w="215" h="395" extrusionOk="0">
                  <a:moveTo>
                    <a:pt x="114" y="0"/>
                  </a:moveTo>
                  <a:cubicBezTo>
                    <a:pt x="109" y="0"/>
                    <a:pt x="104" y="0"/>
                    <a:pt x="98" y="1"/>
                  </a:cubicBezTo>
                  <a:cubicBezTo>
                    <a:pt x="45" y="1"/>
                    <a:pt x="0" y="55"/>
                    <a:pt x="0" y="108"/>
                  </a:cubicBezTo>
                  <a:lnTo>
                    <a:pt x="0" y="287"/>
                  </a:lnTo>
                  <a:cubicBezTo>
                    <a:pt x="0" y="340"/>
                    <a:pt x="45" y="385"/>
                    <a:pt x="98" y="394"/>
                  </a:cubicBezTo>
                  <a:cubicBezTo>
                    <a:pt x="103" y="394"/>
                    <a:pt x="108" y="395"/>
                    <a:pt x="112" y="395"/>
                  </a:cubicBezTo>
                  <a:cubicBezTo>
                    <a:pt x="169" y="395"/>
                    <a:pt x="214" y="344"/>
                    <a:pt x="214" y="287"/>
                  </a:cubicBezTo>
                  <a:lnTo>
                    <a:pt x="214" y="99"/>
                  </a:lnTo>
                  <a:cubicBezTo>
                    <a:pt x="214" y="42"/>
                    <a:pt x="170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95;p60">
              <a:extLst>
                <a:ext uri="{FF2B5EF4-FFF2-40B4-BE49-F238E27FC236}">
                  <a16:creationId xmlns:a16="http://schemas.microsoft.com/office/drawing/2014/main" id="{6F348110-01D8-FDBA-3D3F-3F7D1213026B}"/>
                </a:ext>
              </a:extLst>
            </p:cNvPr>
            <p:cNvSpPr/>
            <p:nvPr/>
          </p:nvSpPr>
          <p:spPr>
            <a:xfrm>
              <a:off x="4974187" y="2349116"/>
              <a:ext cx="13569" cy="24928"/>
            </a:xfrm>
            <a:custGeom>
              <a:avLst/>
              <a:gdLst/>
              <a:ahLst/>
              <a:cxnLst/>
              <a:rect l="l" t="t" r="r" b="b"/>
              <a:pathLst>
                <a:path w="215" h="395" extrusionOk="0">
                  <a:moveTo>
                    <a:pt x="108" y="0"/>
                  </a:moveTo>
                  <a:cubicBezTo>
                    <a:pt x="102" y="0"/>
                    <a:pt x="96" y="0"/>
                    <a:pt x="90" y="1"/>
                  </a:cubicBezTo>
                  <a:cubicBezTo>
                    <a:pt x="37" y="1"/>
                    <a:pt x="1" y="55"/>
                    <a:pt x="1" y="108"/>
                  </a:cubicBezTo>
                  <a:lnTo>
                    <a:pt x="1" y="287"/>
                  </a:lnTo>
                  <a:cubicBezTo>
                    <a:pt x="1" y="340"/>
                    <a:pt x="37" y="385"/>
                    <a:pt x="90" y="394"/>
                  </a:cubicBezTo>
                  <a:cubicBezTo>
                    <a:pt x="95" y="394"/>
                    <a:pt x="100" y="395"/>
                    <a:pt x="106" y="395"/>
                  </a:cubicBezTo>
                  <a:cubicBezTo>
                    <a:pt x="169" y="395"/>
                    <a:pt x="215" y="344"/>
                    <a:pt x="215" y="287"/>
                  </a:cubicBezTo>
                  <a:lnTo>
                    <a:pt x="215" y="99"/>
                  </a:lnTo>
                  <a:cubicBezTo>
                    <a:pt x="215" y="42"/>
                    <a:pt x="170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96;p60">
              <a:extLst>
                <a:ext uri="{FF2B5EF4-FFF2-40B4-BE49-F238E27FC236}">
                  <a16:creationId xmlns:a16="http://schemas.microsoft.com/office/drawing/2014/main" id="{8F482C24-4A8F-E4B8-D34A-2B8451FDD3E7}"/>
                </a:ext>
              </a:extLst>
            </p:cNvPr>
            <p:cNvSpPr/>
            <p:nvPr/>
          </p:nvSpPr>
          <p:spPr>
            <a:xfrm>
              <a:off x="4990532" y="2405788"/>
              <a:ext cx="44556" cy="23919"/>
            </a:xfrm>
            <a:custGeom>
              <a:avLst/>
              <a:gdLst/>
              <a:ahLst/>
              <a:cxnLst/>
              <a:rect l="l" t="t" r="r" b="b"/>
              <a:pathLst>
                <a:path w="706" h="379" extrusionOk="0">
                  <a:moveTo>
                    <a:pt x="528" y="1"/>
                  </a:moveTo>
                  <a:cubicBezTo>
                    <a:pt x="450" y="1"/>
                    <a:pt x="370" y="13"/>
                    <a:pt x="295" y="40"/>
                  </a:cubicBezTo>
                  <a:cubicBezTo>
                    <a:pt x="197" y="76"/>
                    <a:pt x="117" y="129"/>
                    <a:pt x="45" y="200"/>
                  </a:cubicBezTo>
                  <a:cubicBezTo>
                    <a:pt x="1" y="236"/>
                    <a:pt x="1" y="307"/>
                    <a:pt x="36" y="352"/>
                  </a:cubicBezTo>
                  <a:cubicBezTo>
                    <a:pt x="63" y="370"/>
                    <a:pt x="90" y="379"/>
                    <a:pt x="117" y="379"/>
                  </a:cubicBezTo>
                  <a:cubicBezTo>
                    <a:pt x="143" y="379"/>
                    <a:pt x="170" y="370"/>
                    <a:pt x="188" y="352"/>
                  </a:cubicBezTo>
                  <a:cubicBezTo>
                    <a:pt x="241" y="299"/>
                    <a:pt x="304" y="263"/>
                    <a:pt x="366" y="236"/>
                  </a:cubicBezTo>
                  <a:cubicBezTo>
                    <a:pt x="417" y="219"/>
                    <a:pt x="468" y="213"/>
                    <a:pt x="512" y="213"/>
                  </a:cubicBezTo>
                  <a:cubicBezTo>
                    <a:pt x="538" y="213"/>
                    <a:pt x="561" y="215"/>
                    <a:pt x="580" y="218"/>
                  </a:cubicBezTo>
                  <a:cubicBezTo>
                    <a:pt x="634" y="218"/>
                    <a:pt x="687" y="183"/>
                    <a:pt x="696" y="120"/>
                  </a:cubicBezTo>
                  <a:cubicBezTo>
                    <a:pt x="705" y="67"/>
                    <a:pt x="661" y="13"/>
                    <a:pt x="598" y="4"/>
                  </a:cubicBezTo>
                  <a:cubicBezTo>
                    <a:pt x="575" y="2"/>
                    <a:pt x="551" y="1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7;p60">
              <a:extLst>
                <a:ext uri="{FF2B5EF4-FFF2-40B4-BE49-F238E27FC236}">
                  <a16:creationId xmlns:a16="http://schemas.microsoft.com/office/drawing/2014/main" id="{FFD23FEB-423C-B818-FB7B-9793D3425AE4}"/>
                </a:ext>
              </a:extLst>
            </p:cNvPr>
            <p:cNvSpPr/>
            <p:nvPr/>
          </p:nvSpPr>
          <p:spPr>
            <a:xfrm>
              <a:off x="4844183" y="2293391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75" y="215"/>
                    <a:pt x="428" y="260"/>
                    <a:pt x="428" y="322"/>
                  </a:cubicBezTo>
                  <a:cubicBezTo>
                    <a:pt x="428" y="376"/>
                    <a:pt x="375" y="429"/>
                    <a:pt x="321" y="429"/>
                  </a:cubicBezTo>
                  <a:cubicBezTo>
                    <a:pt x="259" y="429"/>
                    <a:pt x="214" y="376"/>
                    <a:pt x="214" y="322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491" y="634"/>
                    <a:pt x="642" y="492"/>
                    <a:pt x="642" y="322"/>
                  </a:cubicBezTo>
                  <a:cubicBezTo>
                    <a:pt x="642" y="144"/>
                    <a:pt x="491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8;p60">
              <a:extLst>
                <a:ext uri="{FF2B5EF4-FFF2-40B4-BE49-F238E27FC236}">
                  <a16:creationId xmlns:a16="http://schemas.microsoft.com/office/drawing/2014/main" id="{B47B5343-36D2-A6B6-24D0-1FBF6F6E996D}"/>
                </a:ext>
              </a:extLst>
            </p:cNvPr>
            <p:cNvSpPr/>
            <p:nvPr/>
          </p:nvSpPr>
          <p:spPr>
            <a:xfrm>
              <a:off x="4993372" y="2378336"/>
              <a:ext cx="28778" cy="15336"/>
            </a:xfrm>
            <a:custGeom>
              <a:avLst/>
              <a:gdLst/>
              <a:ahLst/>
              <a:cxnLst/>
              <a:rect l="l" t="t" r="r" b="b"/>
              <a:pathLst>
                <a:path w="456" h="243" extrusionOk="0">
                  <a:moveTo>
                    <a:pt x="118" y="1"/>
                  </a:moveTo>
                  <a:cubicBezTo>
                    <a:pt x="83" y="1"/>
                    <a:pt x="50" y="18"/>
                    <a:pt x="27" y="47"/>
                  </a:cubicBezTo>
                  <a:cubicBezTo>
                    <a:pt x="0" y="100"/>
                    <a:pt x="9" y="163"/>
                    <a:pt x="63" y="198"/>
                  </a:cubicBezTo>
                  <a:cubicBezTo>
                    <a:pt x="107" y="225"/>
                    <a:pt x="170" y="243"/>
                    <a:pt x="223" y="243"/>
                  </a:cubicBezTo>
                  <a:cubicBezTo>
                    <a:pt x="286" y="243"/>
                    <a:pt x="339" y="225"/>
                    <a:pt x="393" y="198"/>
                  </a:cubicBezTo>
                  <a:cubicBezTo>
                    <a:pt x="437" y="163"/>
                    <a:pt x="455" y="100"/>
                    <a:pt x="419" y="47"/>
                  </a:cubicBezTo>
                  <a:cubicBezTo>
                    <a:pt x="397" y="18"/>
                    <a:pt x="364" y="1"/>
                    <a:pt x="331" y="1"/>
                  </a:cubicBezTo>
                  <a:cubicBezTo>
                    <a:pt x="312" y="1"/>
                    <a:pt x="293" y="7"/>
                    <a:pt x="277" y="20"/>
                  </a:cubicBezTo>
                  <a:cubicBezTo>
                    <a:pt x="263" y="29"/>
                    <a:pt x="246" y="33"/>
                    <a:pt x="228" y="33"/>
                  </a:cubicBezTo>
                  <a:cubicBezTo>
                    <a:pt x="210" y="33"/>
                    <a:pt x="192" y="29"/>
                    <a:pt x="179" y="20"/>
                  </a:cubicBezTo>
                  <a:cubicBezTo>
                    <a:pt x="159" y="7"/>
                    <a:pt x="13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9;p60">
              <a:extLst>
                <a:ext uri="{FF2B5EF4-FFF2-40B4-BE49-F238E27FC236}">
                  <a16:creationId xmlns:a16="http://schemas.microsoft.com/office/drawing/2014/main" id="{03B86F38-CF46-56F9-48FB-C2A36B9CB4C2}"/>
                </a:ext>
              </a:extLst>
            </p:cNvPr>
            <p:cNvSpPr/>
            <p:nvPr/>
          </p:nvSpPr>
          <p:spPr>
            <a:xfrm>
              <a:off x="4745039" y="2128867"/>
              <a:ext cx="268659" cy="124074"/>
            </a:xfrm>
            <a:custGeom>
              <a:avLst/>
              <a:gdLst/>
              <a:ahLst/>
              <a:cxnLst/>
              <a:rect l="l" t="t" r="r" b="b"/>
              <a:pathLst>
                <a:path w="4257" h="1966" extrusionOk="0">
                  <a:moveTo>
                    <a:pt x="1044" y="417"/>
                  </a:moveTo>
                  <a:cubicBezTo>
                    <a:pt x="1089" y="417"/>
                    <a:pt x="1134" y="422"/>
                    <a:pt x="1179" y="431"/>
                  </a:cubicBezTo>
                  <a:cubicBezTo>
                    <a:pt x="986" y="681"/>
                    <a:pt x="727" y="792"/>
                    <a:pt x="522" y="792"/>
                  </a:cubicBezTo>
                  <a:cubicBezTo>
                    <a:pt x="499" y="792"/>
                    <a:pt x="477" y="791"/>
                    <a:pt x="456" y="788"/>
                  </a:cubicBezTo>
                  <a:cubicBezTo>
                    <a:pt x="501" y="663"/>
                    <a:pt x="599" y="565"/>
                    <a:pt x="706" y="512"/>
                  </a:cubicBezTo>
                  <a:cubicBezTo>
                    <a:pt x="798" y="452"/>
                    <a:pt x="919" y="417"/>
                    <a:pt x="1044" y="417"/>
                  </a:cubicBezTo>
                  <a:close/>
                  <a:moveTo>
                    <a:pt x="1841" y="252"/>
                  </a:moveTo>
                  <a:cubicBezTo>
                    <a:pt x="2065" y="252"/>
                    <a:pt x="2307" y="348"/>
                    <a:pt x="2410" y="494"/>
                  </a:cubicBezTo>
                  <a:cubicBezTo>
                    <a:pt x="2436" y="520"/>
                    <a:pt x="2445" y="538"/>
                    <a:pt x="2463" y="565"/>
                  </a:cubicBezTo>
                  <a:cubicBezTo>
                    <a:pt x="2320" y="672"/>
                    <a:pt x="2196" y="797"/>
                    <a:pt x="2080" y="913"/>
                  </a:cubicBezTo>
                  <a:cubicBezTo>
                    <a:pt x="2035" y="958"/>
                    <a:pt x="1990" y="1002"/>
                    <a:pt x="1946" y="1047"/>
                  </a:cubicBezTo>
                  <a:cubicBezTo>
                    <a:pt x="1865" y="797"/>
                    <a:pt x="1741" y="565"/>
                    <a:pt x="1625" y="449"/>
                  </a:cubicBezTo>
                  <a:cubicBezTo>
                    <a:pt x="1589" y="413"/>
                    <a:pt x="1553" y="378"/>
                    <a:pt x="1509" y="351"/>
                  </a:cubicBezTo>
                  <a:cubicBezTo>
                    <a:pt x="1607" y="280"/>
                    <a:pt x="1732" y="262"/>
                    <a:pt x="1812" y="253"/>
                  </a:cubicBezTo>
                  <a:cubicBezTo>
                    <a:pt x="1822" y="252"/>
                    <a:pt x="1832" y="252"/>
                    <a:pt x="1841" y="252"/>
                  </a:cubicBezTo>
                  <a:close/>
                  <a:moveTo>
                    <a:pt x="1384" y="520"/>
                  </a:moveTo>
                  <a:cubicBezTo>
                    <a:pt x="1411" y="547"/>
                    <a:pt x="1446" y="565"/>
                    <a:pt x="1473" y="601"/>
                  </a:cubicBezTo>
                  <a:cubicBezTo>
                    <a:pt x="1544" y="672"/>
                    <a:pt x="1625" y="797"/>
                    <a:pt x="1678" y="940"/>
                  </a:cubicBezTo>
                  <a:cubicBezTo>
                    <a:pt x="1583" y="882"/>
                    <a:pt x="1480" y="846"/>
                    <a:pt x="1362" y="846"/>
                  </a:cubicBezTo>
                  <a:cubicBezTo>
                    <a:pt x="1260" y="846"/>
                    <a:pt x="1147" y="873"/>
                    <a:pt x="1018" y="940"/>
                  </a:cubicBezTo>
                  <a:cubicBezTo>
                    <a:pt x="920" y="984"/>
                    <a:pt x="848" y="1074"/>
                    <a:pt x="813" y="1190"/>
                  </a:cubicBezTo>
                  <a:cubicBezTo>
                    <a:pt x="795" y="1261"/>
                    <a:pt x="786" y="1323"/>
                    <a:pt x="786" y="1395"/>
                  </a:cubicBezTo>
                  <a:cubicBezTo>
                    <a:pt x="590" y="1323"/>
                    <a:pt x="465" y="1181"/>
                    <a:pt x="438" y="1002"/>
                  </a:cubicBezTo>
                  <a:lnTo>
                    <a:pt x="438" y="1002"/>
                  </a:lnTo>
                  <a:cubicBezTo>
                    <a:pt x="467" y="1006"/>
                    <a:pt x="497" y="1008"/>
                    <a:pt x="527" y="1008"/>
                  </a:cubicBezTo>
                  <a:cubicBezTo>
                    <a:pt x="643" y="1008"/>
                    <a:pt x="765" y="981"/>
                    <a:pt x="893" y="931"/>
                  </a:cubicBezTo>
                  <a:cubicBezTo>
                    <a:pt x="1080" y="842"/>
                    <a:pt x="1250" y="708"/>
                    <a:pt x="1384" y="520"/>
                  </a:cubicBezTo>
                  <a:close/>
                  <a:moveTo>
                    <a:pt x="1362" y="1060"/>
                  </a:moveTo>
                  <a:cubicBezTo>
                    <a:pt x="1496" y="1060"/>
                    <a:pt x="1604" y="1130"/>
                    <a:pt x="1732" y="1234"/>
                  </a:cubicBezTo>
                  <a:cubicBezTo>
                    <a:pt x="1616" y="1314"/>
                    <a:pt x="1500" y="1377"/>
                    <a:pt x="1366" y="1404"/>
                  </a:cubicBezTo>
                  <a:cubicBezTo>
                    <a:pt x="1264" y="1431"/>
                    <a:pt x="1167" y="1443"/>
                    <a:pt x="1079" y="1443"/>
                  </a:cubicBezTo>
                  <a:cubicBezTo>
                    <a:pt x="1052" y="1443"/>
                    <a:pt x="1025" y="1441"/>
                    <a:pt x="1000" y="1439"/>
                  </a:cubicBezTo>
                  <a:cubicBezTo>
                    <a:pt x="991" y="1377"/>
                    <a:pt x="1000" y="1314"/>
                    <a:pt x="1018" y="1261"/>
                  </a:cubicBezTo>
                  <a:cubicBezTo>
                    <a:pt x="1036" y="1198"/>
                    <a:pt x="1072" y="1154"/>
                    <a:pt x="1116" y="1127"/>
                  </a:cubicBezTo>
                  <a:cubicBezTo>
                    <a:pt x="1210" y="1080"/>
                    <a:pt x="1290" y="1060"/>
                    <a:pt x="1362" y="1060"/>
                  </a:cubicBezTo>
                  <a:close/>
                  <a:moveTo>
                    <a:pt x="3339" y="505"/>
                  </a:moveTo>
                  <a:cubicBezTo>
                    <a:pt x="3381" y="505"/>
                    <a:pt x="3422" y="507"/>
                    <a:pt x="3462" y="512"/>
                  </a:cubicBezTo>
                  <a:cubicBezTo>
                    <a:pt x="3560" y="752"/>
                    <a:pt x="3543" y="993"/>
                    <a:pt x="3400" y="1207"/>
                  </a:cubicBezTo>
                  <a:cubicBezTo>
                    <a:pt x="3302" y="1350"/>
                    <a:pt x="3159" y="1466"/>
                    <a:pt x="2998" y="1520"/>
                  </a:cubicBezTo>
                  <a:cubicBezTo>
                    <a:pt x="2731" y="1368"/>
                    <a:pt x="2731" y="1198"/>
                    <a:pt x="2740" y="967"/>
                  </a:cubicBezTo>
                  <a:cubicBezTo>
                    <a:pt x="2740" y="868"/>
                    <a:pt x="2740" y="761"/>
                    <a:pt x="2713" y="654"/>
                  </a:cubicBezTo>
                  <a:cubicBezTo>
                    <a:pt x="2767" y="628"/>
                    <a:pt x="2829" y="601"/>
                    <a:pt x="2882" y="583"/>
                  </a:cubicBezTo>
                  <a:cubicBezTo>
                    <a:pt x="3053" y="528"/>
                    <a:pt x="3202" y="505"/>
                    <a:pt x="3339" y="505"/>
                  </a:cubicBezTo>
                  <a:close/>
                  <a:moveTo>
                    <a:pt x="2517" y="788"/>
                  </a:moveTo>
                  <a:cubicBezTo>
                    <a:pt x="2526" y="851"/>
                    <a:pt x="2526" y="904"/>
                    <a:pt x="2526" y="967"/>
                  </a:cubicBezTo>
                  <a:cubicBezTo>
                    <a:pt x="2517" y="1163"/>
                    <a:pt x="2517" y="1377"/>
                    <a:pt x="2713" y="1573"/>
                  </a:cubicBezTo>
                  <a:cubicBezTo>
                    <a:pt x="2642" y="1564"/>
                    <a:pt x="2579" y="1555"/>
                    <a:pt x="2517" y="1537"/>
                  </a:cubicBezTo>
                  <a:cubicBezTo>
                    <a:pt x="2329" y="1466"/>
                    <a:pt x="2187" y="1359"/>
                    <a:pt x="2053" y="1234"/>
                  </a:cubicBezTo>
                  <a:cubicBezTo>
                    <a:pt x="2115" y="1181"/>
                    <a:pt x="2169" y="1127"/>
                    <a:pt x="2231" y="1065"/>
                  </a:cubicBezTo>
                  <a:cubicBezTo>
                    <a:pt x="2329" y="967"/>
                    <a:pt x="2419" y="868"/>
                    <a:pt x="2517" y="788"/>
                  </a:cubicBezTo>
                  <a:close/>
                  <a:moveTo>
                    <a:pt x="3712" y="592"/>
                  </a:moveTo>
                  <a:lnTo>
                    <a:pt x="3712" y="592"/>
                  </a:lnTo>
                  <a:cubicBezTo>
                    <a:pt x="3757" y="619"/>
                    <a:pt x="3810" y="654"/>
                    <a:pt x="3846" y="690"/>
                  </a:cubicBezTo>
                  <a:cubicBezTo>
                    <a:pt x="3998" y="859"/>
                    <a:pt x="4015" y="1082"/>
                    <a:pt x="3962" y="1216"/>
                  </a:cubicBezTo>
                  <a:cubicBezTo>
                    <a:pt x="3899" y="1386"/>
                    <a:pt x="3766" y="1511"/>
                    <a:pt x="3587" y="1582"/>
                  </a:cubicBezTo>
                  <a:cubicBezTo>
                    <a:pt x="3509" y="1608"/>
                    <a:pt x="3435" y="1625"/>
                    <a:pt x="3359" y="1625"/>
                  </a:cubicBezTo>
                  <a:cubicBezTo>
                    <a:pt x="3332" y="1625"/>
                    <a:pt x="3304" y="1623"/>
                    <a:pt x="3275" y="1618"/>
                  </a:cubicBezTo>
                  <a:cubicBezTo>
                    <a:pt x="3391" y="1546"/>
                    <a:pt x="3498" y="1439"/>
                    <a:pt x="3578" y="1323"/>
                  </a:cubicBezTo>
                  <a:cubicBezTo>
                    <a:pt x="3730" y="1091"/>
                    <a:pt x="3766" y="842"/>
                    <a:pt x="3712" y="592"/>
                  </a:cubicBezTo>
                  <a:close/>
                  <a:moveTo>
                    <a:pt x="1794" y="1448"/>
                  </a:moveTo>
                  <a:cubicBezTo>
                    <a:pt x="1794" y="1502"/>
                    <a:pt x="1785" y="1546"/>
                    <a:pt x="1758" y="1573"/>
                  </a:cubicBezTo>
                  <a:cubicBezTo>
                    <a:pt x="1647" y="1716"/>
                    <a:pt x="1507" y="1753"/>
                    <a:pt x="1403" y="1753"/>
                  </a:cubicBezTo>
                  <a:cubicBezTo>
                    <a:pt x="1390" y="1753"/>
                    <a:pt x="1378" y="1753"/>
                    <a:pt x="1366" y="1752"/>
                  </a:cubicBezTo>
                  <a:cubicBezTo>
                    <a:pt x="1259" y="1743"/>
                    <a:pt x="1170" y="1698"/>
                    <a:pt x="1116" y="1653"/>
                  </a:cubicBezTo>
                  <a:cubicBezTo>
                    <a:pt x="1205" y="1653"/>
                    <a:pt x="1303" y="1636"/>
                    <a:pt x="1411" y="1618"/>
                  </a:cubicBezTo>
                  <a:cubicBezTo>
                    <a:pt x="1553" y="1582"/>
                    <a:pt x="1678" y="1520"/>
                    <a:pt x="1794" y="1448"/>
                  </a:cubicBezTo>
                  <a:close/>
                  <a:moveTo>
                    <a:pt x="3319" y="0"/>
                  </a:moveTo>
                  <a:cubicBezTo>
                    <a:pt x="3294" y="0"/>
                    <a:pt x="3268" y="10"/>
                    <a:pt x="3248" y="30"/>
                  </a:cubicBezTo>
                  <a:cubicBezTo>
                    <a:pt x="3204" y="66"/>
                    <a:pt x="3204" y="137"/>
                    <a:pt x="3239" y="181"/>
                  </a:cubicBezTo>
                  <a:cubicBezTo>
                    <a:pt x="3275" y="217"/>
                    <a:pt x="3311" y="253"/>
                    <a:pt x="3337" y="289"/>
                  </a:cubicBezTo>
                  <a:cubicBezTo>
                    <a:pt x="3186" y="289"/>
                    <a:pt x="3016" y="315"/>
                    <a:pt x="2820" y="378"/>
                  </a:cubicBezTo>
                  <a:cubicBezTo>
                    <a:pt x="2758" y="404"/>
                    <a:pt x="2695" y="422"/>
                    <a:pt x="2642" y="458"/>
                  </a:cubicBezTo>
                  <a:cubicBezTo>
                    <a:pt x="2624" y="422"/>
                    <a:pt x="2606" y="396"/>
                    <a:pt x="2579" y="360"/>
                  </a:cubicBezTo>
                  <a:cubicBezTo>
                    <a:pt x="2437" y="175"/>
                    <a:pt x="2144" y="46"/>
                    <a:pt x="1858" y="46"/>
                  </a:cubicBezTo>
                  <a:cubicBezTo>
                    <a:pt x="1839" y="46"/>
                    <a:pt x="1821" y="47"/>
                    <a:pt x="1803" y="48"/>
                  </a:cubicBezTo>
                  <a:cubicBezTo>
                    <a:pt x="1598" y="57"/>
                    <a:pt x="1428" y="128"/>
                    <a:pt x="1312" y="253"/>
                  </a:cubicBezTo>
                  <a:cubicBezTo>
                    <a:pt x="1221" y="220"/>
                    <a:pt x="1128" y="206"/>
                    <a:pt x="1037" y="206"/>
                  </a:cubicBezTo>
                  <a:cubicBezTo>
                    <a:pt x="877" y="206"/>
                    <a:pt x="723" y="250"/>
                    <a:pt x="599" y="324"/>
                  </a:cubicBezTo>
                  <a:cubicBezTo>
                    <a:pt x="438" y="413"/>
                    <a:pt x="322" y="547"/>
                    <a:pt x="269" y="690"/>
                  </a:cubicBezTo>
                  <a:cubicBezTo>
                    <a:pt x="233" y="636"/>
                    <a:pt x="215" y="538"/>
                    <a:pt x="251" y="449"/>
                  </a:cubicBezTo>
                  <a:cubicBezTo>
                    <a:pt x="269" y="396"/>
                    <a:pt x="242" y="333"/>
                    <a:pt x="188" y="315"/>
                  </a:cubicBezTo>
                  <a:cubicBezTo>
                    <a:pt x="177" y="312"/>
                    <a:pt x="166" y="310"/>
                    <a:pt x="154" y="310"/>
                  </a:cubicBezTo>
                  <a:cubicBezTo>
                    <a:pt x="110" y="310"/>
                    <a:pt x="67" y="335"/>
                    <a:pt x="46" y="378"/>
                  </a:cubicBezTo>
                  <a:cubicBezTo>
                    <a:pt x="1" y="494"/>
                    <a:pt x="1" y="636"/>
                    <a:pt x="55" y="752"/>
                  </a:cubicBezTo>
                  <a:cubicBezTo>
                    <a:pt x="90" y="824"/>
                    <a:pt x="144" y="886"/>
                    <a:pt x="215" y="931"/>
                  </a:cubicBezTo>
                  <a:cubicBezTo>
                    <a:pt x="215" y="984"/>
                    <a:pt x="224" y="1047"/>
                    <a:pt x="242" y="1100"/>
                  </a:cubicBezTo>
                  <a:cubicBezTo>
                    <a:pt x="286" y="1306"/>
                    <a:pt x="429" y="1466"/>
                    <a:pt x="634" y="1564"/>
                  </a:cubicBezTo>
                  <a:cubicBezTo>
                    <a:pt x="697" y="1591"/>
                    <a:pt x="768" y="1618"/>
                    <a:pt x="840" y="1627"/>
                  </a:cubicBezTo>
                  <a:cubicBezTo>
                    <a:pt x="911" y="1823"/>
                    <a:pt x="1161" y="1966"/>
                    <a:pt x="1411" y="1966"/>
                  </a:cubicBezTo>
                  <a:cubicBezTo>
                    <a:pt x="1616" y="1966"/>
                    <a:pt x="1794" y="1868"/>
                    <a:pt x="1928" y="1698"/>
                  </a:cubicBezTo>
                  <a:cubicBezTo>
                    <a:pt x="1973" y="1636"/>
                    <a:pt x="1999" y="1564"/>
                    <a:pt x="2008" y="1475"/>
                  </a:cubicBezTo>
                  <a:cubicBezTo>
                    <a:pt x="2133" y="1582"/>
                    <a:pt x="2276" y="1671"/>
                    <a:pt x="2445" y="1734"/>
                  </a:cubicBezTo>
                  <a:cubicBezTo>
                    <a:pt x="2537" y="1768"/>
                    <a:pt x="2634" y="1783"/>
                    <a:pt x="2731" y="1783"/>
                  </a:cubicBezTo>
                  <a:cubicBezTo>
                    <a:pt x="2813" y="1783"/>
                    <a:pt x="2894" y="1772"/>
                    <a:pt x="2972" y="1752"/>
                  </a:cubicBezTo>
                  <a:cubicBezTo>
                    <a:pt x="3088" y="1810"/>
                    <a:pt x="3216" y="1839"/>
                    <a:pt x="3344" y="1839"/>
                  </a:cubicBezTo>
                  <a:cubicBezTo>
                    <a:pt x="3450" y="1839"/>
                    <a:pt x="3557" y="1819"/>
                    <a:pt x="3659" y="1778"/>
                  </a:cubicBezTo>
                  <a:cubicBezTo>
                    <a:pt x="3891" y="1689"/>
                    <a:pt x="4069" y="1520"/>
                    <a:pt x="4158" y="1288"/>
                  </a:cubicBezTo>
                  <a:cubicBezTo>
                    <a:pt x="4256" y="1047"/>
                    <a:pt x="4194" y="752"/>
                    <a:pt x="3998" y="547"/>
                  </a:cubicBezTo>
                  <a:cubicBezTo>
                    <a:pt x="3926" y="467"/>
                    <a:pt x="3801" y="369"/>
                    <a:pt x="3605" y="324"/>
                  </a:cubicBezTo>
                  <a:cubicBezTo>
                    <a:pt x="3552" y="226"/>
                    <a:pt x="3480" y="128"/>
                    <a:pt x="3400" y="39"/>
                  </a:cubicBezTo>
                  <a:cubicBezTo>
                    <a:pt x="3380" y="14"/>
                    <a:pt x="3350" y="0"/>
                    <a:pt x="3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1790800" y="1926775"/>
            <a:ext cx="5562300" cy="10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884" name="Google Shape;884;p36"/>
          <p:cNvSpPr txBox="1">
            <a:spLocks noGrp="1"/>
          </p:cNvSpPr>
          <p:nvPr>
            <p:ph type="subTitle" idx="1"/>
          </p:nvPr>
        </p:nvSpPr>
        <p:spPr>
          <a:xfrm>
            <a:off x="1790925" y="2992650"/>
            <a:ext cx="55623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das características de um jogo digital e protagonista que permitam a comunicação de empatia aos jogadores, abordando a temática da depressão.</a:t>
            </a:r>
            <a:endParaRPr dirty="0"/>
          </a:p>
        </p:txBody>
      </p:sp>
      <p:grpSp>
        <p:nvGrpSpPr>
          <p:cNvPr id="885" name="Google Shape;885;p36"/>
          <p:cNvGrpSpPr/>
          <p:nvPr/>
        </p:nvGrpSpPr>
        <p:grpSpPr>
          <a:xfrm rot="669033">
            <a:off x="295017" y="175107"/>
            <a:ext cx="3417697" cy="1498210"/>
            <a:chOff x="2839868" y="339669"/>
            <a:chExt cx="3417697" cy="1498210"/>
          </a:xfrm>
        </p:grpSpPr>
        <p:grpSp>
          <p:nvGrpSpPr>
            <p:cNvPr id="886" name="Google Shape;886;p36"/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887" name="Google Shape;887;p36"/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2" name="Google Shape;892;p36"/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893" name="Google Shape;893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 rot="1080000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6"/>
            <p:cNvGrpSpPr/>
            <p:nvPr/>
          </p:nvGrpSpPr>
          <p:grpSpPr>
            <a:xfrm>
              <a:off x="5593232" y="716918"/>
              <a:ext cx="664333" cy="624408"/>
              <a:chOff x="4151733" y="3409676"/>
              <a:chExt cx="148371" cy="139458"/>
            </a:xfrm>
          </p:grpSpPr>
          <p:sp>
            <p:nvSpPr>
              <p:cNvPr id="899" name="Google Shape;899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 rot="10556570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6"/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905" name="Google Shape;905;p36"/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 rot="11749841"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885;p36">
            <a:extLst>
              <a:ext uri="{FF2B5EF4-FFF2-40B4-BE49-F238E27FC236}">
                <a16:creationId xmlns:a16="http://schemas.microsoft.com/office/drawing/2014/main" id="{FE792361-9201-5ABE-4B61-FC5631EB1CD8}"/>
              </a:ext>
            </a:extLst>
          </p:cNvPr>
          <p:cNvGrpSpPr/>
          <p:nvPr/>
        </p:nvGrpSpPr>
        <p:grpSpPr>
          <a:xfrm>
            <a:off x="-2874102" y="-1941487"/>
            <a:ext cx="3417692" cy="1498210"/>
            <a:chOff x="2839868" y="339669"/>
            <a:chExt cx="3417692" cy="1498210"/>
          </a:xfrm>
        </p:grpSpPr>
        <p:grpSp>
          <p:nvGrpSpPr>
            <p:cNvPr id="12" name="Google Shape;886;p36">
              <a:extLst>
                <a:ext uri="{FF2B5EF4-FFF2-40B4-BE49-F238E27FC236}">
                  <a16:creationId xmlns:a16="http://schemas.microsoft.com/office/drawing/2014/main" id="{9076D32D-A669-3DC9-F78B-D7AD044F8EFF}"/>
                </a:ext>
              </a:extLst>
            </p:cNvPr>
            <p:cNvGrpSpPr/>
            <p:nvPr/>
          </p:nvGrpSpPr>
          <p:grpSpPr>
            <a:xfrm>
              <a:off x="3467622" y="797028"/>
              <a:ext cx="2089267" cy="1040851"/>
              <a:chOff x="3853415" y="3727843"/>
              <a:chExt cx="575841" cy="286878"/>
            </a:xfrm>
          </p:grpSpPr>
          <p:sp>
            <p:nvSpPr>
              <p:cNvPr id="31" name="Google Shape;887;p36">
                <a:extLst>
                  <a:ext uri="{FF2B5EF4-FFF2-40B4-BE49-F238E27FC236}">
                    <a16:creationId xmlns:a16="http://schemas.microsoft.com/office/drawing/2014/main" id="{DF558094-5F18-EC2E-EDDA-EE13FCFD3969}"/>
                  </a:ext>
                </a:extLst>
              </p:cNvPr>
              <p:cNvSpPr/>
              <p:nvPr/>
            </p:nvSpPr>
            <p:spPr>
              <a:xfrm>
                <a:off x="3890650" y="3727843"/>
                <a:ext cx="469264" cy="252744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3998" extrusionOk="0">
                    <a:moveTo>
                      <a:pt x="3618" y="1"/>
                    </a:moveTo>
                    <a:cubicBezTo>
                      <a:pt x="1770" y="1"/>
                      <a:pt x="184" y="1397"/>
                      <a:pt x="0" y="3266"/>
                    </a:cubicBezTo>
                    <a:lnTo>
                      <a:pt x="1767" y="3444"/>
                    </a:lnTo>
                    <a:cubicBezTo>
                      <a:pt x="1867" y="2493"/>
                      <a:pt x="2669" y="1784"/>
                      <a:pt x="3605" y="1784"/>
                    </a:cubicBezTo>
                    <a:cubicBezTo>
                      <a:pt x="3670" y="1784"/>
                      <a:pt x="3735" y="1787"/>
                      <a:pt x="3801" y="1794"/>
                    </a:cubicBezTo>
                    <a:cubicBezTo>
                      <a:pt x="4818" y="1892"/>
                      <a:pt x="5558" y="2802"/>
                      <a:pt x="5451" y="3819"/>
                    </a:cubicBezTo>
                    <a:lnTo>
                      <a:pt x="7226" y="3997"/>
                    </a:lnTo>
                    <a:cubicBezTo>
                      <a:pt x="7422" y="1999"/>
                      <a:pt x="5968" y="224"/>
                      <a:pt x="3979" y="19"/>
                    </a:cubicBezTo>
                    <a:cubicBezTo>
                      <a:pt x="3858" y="7"/>
                      <a:pt x="3737" y="1"/>
                      <a:pt x="36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88;p36">
                <a:extLst>
                  <a:ext uri="{FF2B5EF4-FFF2-40B4-BE49-F238E27FC236}">
                    <a16:creationId xmlns:a16="http://schemas.microsoft.com/office/drawing/2014/main" id="{1D5B1746-22C0-B7A3-F266-3BD7197BC5D3}"/>
                  </a:ext>
                </a:extLst>
              </p:cNvPr>
              <p:cNvSpPr/>
              <p:nvPr/>
            </p:nvSpPr>
            <p:spPr>
              <a:xfrm>
                <a:off x="3923901" y="3761284"/>
                <a:ext cx="401052" cy="215888"/>
              </a:xfrm>
              <a:custGeom>
                <a:avLst/>
                <a:gdLst/>
                <a:ahLst/>
                <a:cxnLst/>
                <a:rect l="l" t="t" r="r" b="b"/>
                <a:pathLst>
                  <a:path w="6344" h="3415" extrusionOk="0">
                    <a:moveTo>
                      <a:pt x="3088" y="0"/>
                    </a:moveTo>
                    <a:cubicBezTo>
                      <a:pt x="1513" y="0"/>
                      <a:pt x="160" y="1191"/>
                      <a:pt x="0" y="2790"/>
                    </a:cubicBezTo>
                    <a:lnTo>
                      <a:pt x="1241" y="2915"/>
                    </a:lnTo>
                    <a:cubicBezTo>
                      <a:pt x="1341" y="1964"/>
                      <a:pt x="2143" y="1255"/>
                      <a:pt x="3079" y="1255"/>
                    </a:cubicBezTo>
                    <a:cubicBezTo>
                      <a:pt x="3144" y="1255"/>
                      <a:pt x="3209" y="1258"/>
                      <a:pt x="3275" y="1265"/>
                    </a:cubicBezTo>
                    <a:cubicBezTo>
                      <a:pt x="4292" y="1363"/>
                      <a:pt x="5032" y="2273"/>
                      <a:pt x="4925" y="3290"/>
                    </a:cubicBezTo>
                    <a:lnTo>
                      <a:pt x="6174" y="3415"/>
                    </a:lnTo>
                    <a:cubicBezTo>
                      <a:pt x="6343" y="1711"/>
                      <a:pt x="5103" y="194"/>
                      <a:pt x="3399" y="16"/>
                    </a:cubicBezTo>
                    <a:cubicBezTo>
                      <a:pt x="3295" y="6"/>
                      <a:pt x="3191" y="0"/>
                      <a:pt x="3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89;p36">
                <a:extLst>
                  <a:ext uri="{FF2B5EF4-FFF2-40B4-BE49-F238E27FC236}">
                    <a16:creationId xmlns:a16="http://schemas.microsoft.com/office/drawing/2014/main" id="{A8FACB54-C7FC-978F-2DB7-D377D374DA41}"/>
                  </a:ext>
                </a:extLst>
              </p:cNvPr>
              <p:cNvSpPr/>
              <p:nvPr/>
            </p:nvSpPr>
            <p:spPr>
              <a:xfrm>
                <a:off x="3962274" y="3800288"/>
                <a:ext cx="322093" cy="172963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2736" extrusionOk="0">
                    <a:moveTo>
                      <a:pt x="2470" y="1"/>
                    </a:moveTo>
                    <a:cubicBezTo>
                      <a:pt x="1213" y="1"/>
                      <a:pt x="134" y="958"/>
                      <a:pt x="0" y="2236"/>
                    </a:cubicBezTo>
                    <a:lnTo>
                      <a:pt x="634" y="2298"/>
                    </a:lnTo>
                    <a:cubicBezTo>
                      <a:pt x="734" y="1347"/>
                      <a:pt x="1536" y="638"/>
                      <a:pt x="2472" y="638"/>
                    </a:cubicBezTo>
                    <a:cubicBezTo>
                      <a:pt x="2537" y="638"/>
                      <a:pt x="2602" y="641"/>
                      <a:pt x="2668" y="648"/>
                    </a:cubicBezTo>
                    <a:cubicBezTo>
                      <a:pt x="3685" y="746"/>
                      <a:pt x="4425" y="1656"/>
                      <a:pt x="4318" y="2673"/>
                    </a:cubicBezTo>
                    <a:lnTo>
                      <a:pt x="4951" y="2735"/>
                    </a:lnTo>
                    <a:cubicBezTo>
                      <a:pt x="5094" y="1370"/>
                      <a:pt x="4095" y="148"/>
                      <a:pt x="2730" y="14"/>
                    </a:cubicBezTo>
                    <a:cubicBezTo>
                      <a:pt x="2643" y="5"/>
                      <a:pt x="2556" y="1"/>
                      <a:pt x="2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90;p36">
                <a:extLst>
                  <a:ext uri="{FF2B5EF4-FFF2-40B4-BE49-F238E27FC236}">
                    <a16:creationId xmlns:a16="http://schemas.microsoft.com/office/drawing/2014/main" id="{2F5CDC94-996F-848B-1639-747D39C5E49C}"/>
                  </a:ext>
                </a:extLst>
              </p:cNvPr>
              <p:cNvSpPr/>
              <p:nvPr/>
            </p:nvSpPr>
            <p:spPr>
              <a:xfrm>
                <a:off x="4189536" y="3860597"/>
                <a:ext cx="239721" cy="154124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438" extrusionOk="0">
                    <a:moveTo>
                      <a:pt x="1717" y="1"/>
                    </a:moveTo>
                    <a:cubicBezTo>
                      <a:pt x="1372" y="1"/>
                      <a:pt x="1071" y="222"/>
                      <a:pt x="973" y="532"/>
                    </a:cubicBezTo>
                    <a:cubicBezTo>
                      <a:pt x="910" y="506"/>
                      <a:pt x="839" y="479"/>
                      <a:pt x="759" y="470"/>
                    </a:cubicBezTo>
                    <a:cubicBezTo>
                      <a:pt x="737" y="468"/>
                      <a:pt x="715" y="467"/>
                      <a:pt x="693" y="467"/>
                    </a:cubicBezTo>
                    <a:cubicBezTo>
                      <a:pt x="355" y="467"/>
                      <a:pt x="70" y="723"/>
                      <a:pt x="36" y="1059"/>
                    </a:cubicBezTo>
                    <a:cubicBezTo>
                      <a:pt x="0" y="1407"/>
                      <a:pt x="241" y="1719"/>
                      <a:pt x="580" y="1772"/>
                    </a:cubicBezTo>
                    <a:cubicBezTo>
                      <a:pt x="687" y="2111"/>
                      <a:pt x="1026" y="2388"/>
                      <a:pt x="1454" y="2433"/>
                    </a:cubicBezTo>
                    <a:cubicBezTo>
                      <a:pt x="1492" y="2436"/>
                      <a:pt x="1528" y="2438"/>
                      <a:pt x="1565" y="2438"/>
                    </a:cubicBezTo>
                    <a:cubicBezTo>
                      <a:pt x="1921" y="2438"/>
                      <a:pt x="2230" y="2282"/>
                      <a:pt x="2400" y="2031"/>
                    </a:cubicBezTo>
                    <a:cubicBezTo>
                      <a:pt x="2534" y="2111"/>
                      <a:pt x="2686" y="2165"/>
                      <a:pt x="2864" y="2183"/>
                    </a:cubicBezTo>
                    <a:cubicBezTo>
                      <a:pt x="2904" y="2187"/>
                      <a:pt x="2943" y="2189"/>
                      <a:pt x="2982" y="2189"/>
                    </a:cubicBezTo>
                    <a:cubicBezTo>
                      <a:pt x="3394" y="2189"/>
                      <a:pt x="3732" y="1977"/>
                      <a:pt x="3756" y="1683"/>
                    </a:cubicBezTo>
                    <a:cubicBezTo>
                      <a:pt x="3792" y="1371"/>
                      <a:pt x="3471" y="1086"/>
                      <a:pt x="3042" y="1023"/>
                    </a:cubicBezTo>
                    <a:cubicBezTo>
                      <a:pt x="3042" y="1005"/>
                      <a:pt x="3042" y="996"/>
                      <a:pt x="3042" y="979"/>
                    </a:cubicBezTo>
                    <a:cubicBezTo>
                      <a:pt x="3069" y="773"/>
                      <a:pt x="2909" y="586"/>
                      <a:pt x="2694" y="568"/>
                    </a:cubicBezTo>
                    <a:cubicBezTo>
                      <a:pt x="2675" y="566"/>
                      <a:pt x="2657" y="565"/>
                      <a:pt x="2639" y="565"/>
                    </a:cubicBezTo>
                    <a:cubicBezTo>
                      <a:pt x="2590" y="565"/>
                      <a:pt x="2544" y="573"/>
                      <a:pt x="2498" y="586"/>
                    </a:cubicBezTo>
                    <a:cubicBezTo>
                      <a:pt x="2427" y="283"/>
                      <a:pt x="2150" y="42"/>
                      <a:pt x="1811" y="6"/>
                    </a:cubicBezTo>
                    <a:cubicBezTo>
                      <a:pt x="1780" y="2"/>
                      <a:pt x="1748" y="1"/>
                      <a:pt x="17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91;p36">
                <a:extLst>
                  <a:ext uri="{FF2B5EF4-FFF2-40B4-BE49-F238E27FC236}">
                    <a16:creationId xmlns:a16="http://schemas.microsoft.com/office/drawing/2014/main" id="{2B9508B3-CE5A-3DCD-7F37-D6823C777C5C}"/>
                  </a:ext>
                </a:extLst>
              </p:cNvPr>
              <p:cNvSpPr/>
              <p:nvPr/>
            </p:nvSpPr>
            <p:spPr>
              <a:xfrm>
                <a:off x="3853415" y="3860217"/>
                <a:ext cx="179411" cy="115498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1827" extrusionOk="0">
                    <a:moveTo>
                      <a:pt x="1288" y="0"/>
                    </a:moveTo>
                    <a:cubicBezTo>
                      <a:pt x="1027" y="0"/>
                      <a:pt x="798" y="163"/>
                      <a:pt x="723" y="396"/>
                    </a:cubicBezTo>
                    <a:cubicBezTo>
                      <a:pt x="678" y="378"/>
                      <a:pt x="625" y="360"/>
                      <a:pt x="562" y="351"/>
                    </a:cubicBezTo>
                    <a:cubicBezTo>
                      <a:pt x="546" y="349"/>
                      <a:pt x="530" y="349"/>
                      <a:pt x="514" y="349"/>
                    </a:cubicBezTo>
                    <a:cubicBezTo>
                      <a:pt x="266" y="349"/>
                      <a:pt x="52" y="538"/>
                      <a:pt x="27" y="797"/>
                    </a:cubicBezTo>
                    <a:cubicBezTo>
                      <a:pt x="0" y="1056"/>
                      <a:pt x="179" y="1279"/>
                      <a:pt x="429" y="1324"/>
                    </a:cubicBezTo>
                    <a:cubicBezTo>
                      <a:pt x="509" y="1582"/>
                      <a:pt x="759" y="1787"/>
                      <a:pt x="1089" y="1823"/>
                    </a:cubicBezTo>
                    <a:cubicBezTo>
                      <a:pt x="1115" y="1825"/>
                      <a:pt x="1142" y="1827"/>
                      <a:pt x="1168" y="1827"/>
                    </a:cubicBezTo>
                    <a:cubicBezTo>
                      <a:pt x="1430" y="1827"/>
                      <a:pt x="1664" y="1706"/>
                      <a:pt x="1793" y="1520"/>
                    </a:cubicBezTo>
                    <a:cubicBezTo>
                      <a:pt x="1892" y="1582"/>
                      <a:pt x="2008" y="1618"/>
                      <a:pt x="2141" y="1636"/>
                    </a:cubicBezTo>
                    <a:cubicBezTo>
                      <a:pt x="2167" y="1638"/>
                      <a:pt x="2192" y="1639"/>
                      <a:pt x="2217" y="1639"/>
                    </a:cubicBezTo>
                    <a:cubicBezTo>
                      <a:pt x="2531" y="1639"/>
                      <a:pt x="2786" y="1484"/>
                      <a:pt x="2810" y="1261"/>
                    </a:cubicBezTo>
                    <a:cubicBezTo>
                      <a:pt x="2837" y="1029"/>
                      <a:pt x="2596" y="815"/>
                      <a:pt x="2275" y="761"/>
                    </a:cubicBezTo>
                    <a:cubicBezTo>
                      <a:pt x="2275" y="753"/>
                      <a:pt x="2275" y="744"/>
                      <a:pt x="2275" y="735"/>
                    </a:cubicBezTo>
                    <a:cubicBezTo>
                      <a:pt x="2293" y="574"/>
                      <a:pt x="2177" y="440"/>
                      <a:pt x="2008" y="422"/>
                    </a:cubicBezTo>
                    <a:cubicBezTo>
                      <a:pt x="1996" y="420"/>
                      <a:pt x="1983" y="419"/>
                      <a:pt x="1970" y="419"/>
                    </a:cubicBezTo>
                    <a:cubicBezTo>
                      <a:pt x="1936" y="419"/>
                      <a:pt x="1900" y="427"/>
                      <a:pt x="1874" y="440"/>
                    </a:cubicBezTo>
                    <a:cubicBezTo>
                      <a:pt x="1811" y="208"/>
                      <a:pt x="1606" y="30"/>
                      <a:pt x="1347" y="3"/>
                    </a:cubicBezTo>
                    <a:cubicBezTo>
                      <a:pt x="1328" y="1"/>
                      <a:pt x="1308" y="0"/>
                      <a:pt x="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892;p36">
              <a:extLst>
                <a:ext uri="{FF2B5EF4-FFF2-40B4-BE49-F238E27FC236}">
                  <a16:creationId xmlns:a16="http://schemas.microsoft.com/office/drawing/2014/main" id="{4D89E904-CB38-F5C5-3DCB-1308F8BDE5A6}"/>
                </a:ext>
              </a:extLst>
            </p:cNvPr>
            <p:cNvGrpSpPr/>
            <p:nvPr/>
          </p:nvGrpSpPr>
          <p:grpSpPr>
            <a:xfrm>
              <a:off x="2839868" y="716915"/>
              <a:ext cx="664333" cy="624408"/>
              <a:chOff x="4151733" y="3409676"/>
              <a:chExt cx="148371" cy="139458"/>
            </a:xfrm>
          </p:grpSpPr>
          <p:sp>
            <p:nvSpPr>
              <p:cNvPr id="26" name="Google Shape;893;p36">
                <a:extLst>
                  <a:ext uri="{FF2B5EF4-FFF2-40B4-BE49-F238E27FC236}">
                    <a16:creationId xmlns:a16="http://schemas.microsoft.com/office/drawing/2014/main" id="{9D5B2C01-29B1-5834-CAA5-34C9E5F9B4AA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4;p36">
                <a:extLst>
                  <a:ext uri="{FF2B5EF4-FFF2-40B4-BE49-F238E27FC236}">
                    <a16:creationId xmlns:a16="http://schemas.microsoft.com/office/drawing/2014/main" id="{170123ED-5BF1-8466-0A7F-0CA9C4198C93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5;p36">
                <a:extLst>
                  <a:ext uri="{FF2B5EF4-FFF2-40B4-BE49-F238E27FC236}">
                    <a16:creationId xmlns:a16="http://schemas.microsoft.com/office/drawing/2014/main" id="{98AB5B91-BFF9-4457-A7E1-271C413F5611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96;p36">
                <a:extLst>
                  <a:ext uri="{FF2B5EF4-FFF2-40B4-BE49-F238E27FC236}">
                    <a16:creationId xmlns:a16="http://schemas.microsoft.com/office/drawing/2014/main" id="{969085FB-A0B6-4894-2BAA-AF3719EC20E9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97;p36">
                <a:extLst>
                  <a:ext uri="{FF2B5EF4-FFF2-40B4-BE49-F238E27FC236}">
                    <a16:creationId xmlns:a16="http://schemas.microsoft.com/office/drawing/2014/main" id="{E3E26F81-42FC-1DBA-CA64-33F12100C991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898;p36">
              <a:extLst>
                <a:ext uri="{FF2B5EF4-FFF2-40B4-BE49-F238E27FC236}">
                  <a16:creationId xmlns:a16="http://schemas.microsoft.com/office/drawing/2014/main" id="{22A5D1CC-84F4-BA59-52AD-73BA06A0BD1C}"/>
                </a:ext>
              </a:extLst>
            </p:cNvPr>
            <p:cNvGrpSpPr/>
            <p:nvPr/>
          </p:nvGrpSpPr>
          <p:grpSpPr>
            <a:xfrm>
              <a:off x="5593227" y="716918"/>
              <a:ext cx="664333" cy="624408"/>
              <a:chOff x="4151732" y="3409676"/>
              <a:chExt cx="148371" cy="139458"/>
            </a:xfrm>
          </p:grpSpPr>
          <p:sp>
            <p:nvSpPr>
              <p:cNvPr id="21" name="Google Shape;899;p36">
                <a:extLst>
                  <a:ext uri="{FF2B5EF4-FFF2-40B4-BE49-F238E27FC236}">
                    <a16:creationId xmlns:a16="http://schemas.microsoft.com/office/drawing/2014/main" id="{B0B7960C-C2D7-46E8-25A4-079E96CD0489}"/>
                  </a:ext>
                </a:extLst>
              </p:cNvPr>
              <p:cNvSpPr/>
              <p:nvPr/>
            </p:nvSpPr>
            <p:spPr>
              <a:xfrm>
                <a:off x="4151732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00;p36">
                <a:extLst>
                  <a:ext uri="{FF2B5EF4-FFF2-40B4-BE49-F238E27FC236}">
                    <a16:creationId xmlns:a16="http://schemas.microsoft.com/office/drawing/2014/main" id="{71520A80-052E-3804-0657-F396ECDAC22B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01;p36">
                <a:extLst>
                  <a:ext uri="{FF2B5EF4-FFF2-40B4-BE49-F238E27FC236}">
                    <a16:creationId xmlns:a16="http://schemas.microsoft.com/office/drawing/2014/main" id="{496C34B6-4D04-668A-2A6E-C445693DB14E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02;p36">
                <a:extLst>
                  <a:ext uri="{FF2B5EF4-FFF2-40B4-BE49-F238E27FC236}">
                    <a16:creationId xmlns:a16="http://schemas.microsoft.com/office/drawing/2014/main" id="{29BED92C-EFF2-2FB5-CD35-2ADFEFF4D716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03;p36">
                <a:extLst>
                  <a:ext uri="{FF2B5EF4-FFF2-40B4-BE49-F238E27FC236}">
                    <a16:creationId xmlns:a16="http://schemas.microsoft.com/office/drawing/2014/main" id="{453D6F6C-437B-0F70-554D-B907EFDF9D97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904;p36">
              <a:extLst>
                <a:ext uri="{FF2B5EF4-FFF2-40B4-BE49-F238E27FC236}">
                  <a16:creationId xmlns:a16="http://schemas.microsoft.com/office/drawing/2014/main" id="{50F18DE5-4C73-984C-E7FC-A3FCD124DA80}"/>
                </a:ext>
              </a:extLst>
            </p:cNvPr>
            <p:cNvGrpSpPr/>
            <p:nvPr/>
          </p:nvGrpSpPr>
          <p:grpSpPr>
            <a:xfrm>
              <a:off x="4381562" y="339669"/>
              <a:ext cx="664333" cy="624408"/>
              <a:chOff x="4151733" y="3409676"/>
              <a:chExt cx="148371" cy="139458"/>
            </a:xfrm>
          </p:grpSpPr>
          <p:sp>
            <p:nvSpPr>
              <p:cNvPr id="16" name="Google Shape;905;p36">
                <a:extLst>
                  <a:ext uri="{FF2B5EF4-FFF2-40B4-BE49-F238E27FC236}">
                    <a16:creationId xmlns:a16="http://schemas.microsoft.com/office/drawing/2014/main" id="{5AFD33B2-1985-EFB4-8DC2-CCAB8AD5F137}"/>
                  </a:ext>
                </a:extLst>
              </p:cNvPr>
              <p:cNvSpPr/>
              <p:nvPr/>
            </p:nvSpPr>
            <p:spPr>
              <a:xfrm>
                <a:off x="4151733" y="3409676"/>
                <a:ext cx="148371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06" extrusionOk="0">
                    <a:moveTo>
                      <a:pt x="1924" y="1"/>
                    </a:moveTo>
                    <a:cubicBezTo>
                      <a:pt x="1878" y="1"/>
                      <a:pt x="1831" y="6"/>
                      <a:pt x="1785" y="11"/>
                    </a:cubicBezTo>
                    <a:cubicBezTo>
                      <a:pt x="1508" y="74"/>
                      <a:pt x="1276" y="332"/>
                      <a:pt x="1178" y="600"/>
                    </a:cubicBezTo>
                    <a:cubicBezTo>
                      <a:pt x="1015" y="396"/>
                      <a:pt x="748" y="230"/>
                      <a:pt x="485" y="230"/>
                    </a:cubicBezTo>
                    <a:cubicBezTo>
                      <a:pt x="460" y="230"/>
                      <a:pt x="436" y="231"/>
                      <a:pt x="411" y="234"/>
                    </a:cubicBezTo>
                    <a:cubicBezTo>
                      <a:pt x="340" y="234"/>
                      <a:pt x="259" y="261"/>
                      <a:pt x="188" y="297"/>
                    </a:cubicBezTo>
                    <a:cubicBezTo>
                      <a:pt x="99" y="368"/>
                      <a:pt x="36" y="475"/>
                      <a:pt x="18" y="591"/>
                    </a:cubicBezTo>
                    <a:cubicBezTo>
                      <a:pt x="1" y="707"/>
                      <a:pt x="18" y="823"/>
                      <a:pt x="54" y="930"/>
                    </a:cubicBezTo>
                    <a:cubicBezTo>
                      <a:pt x="125" y="1153"/>
                      <a:pt x="259" y="1349"/>
                      <a:pt x="420" y="1519"/>
                    </a:cubicBezTo>
                    <a:cubicBezTo>
                      <a:pt x="589" y="1679"/>
                      <a:pt x="777" y="1822"/>
                      <a:pt x="973" y="1947"/>
                    </a:cubicBezTo>
                    <a:cubicBezTo>
                      <a:pt x="1125" y="2045"/>
                      <a:pt x="1276" y="2108"/>
                      <a:pt x="1428" y="2206"/>
                    </a:cubicBezTo>
                    <a:cubicBezTo>
                      <a:pt x="1544" y="2063"/>
                      <a:pt x="1669" y="1965"/>
                      <a:pt x="1785" y="1822"/>
                    </a:cubicBezTo>
                    <a:cubicBezTo>
                      <a:pt x="1928" y="1644"/>
                      <a:pt x="2070" y="1448"/>
                      <a:pt x="2168" y="1242"/>
                    </a:cubicBezTo>
                    <a:cubicBezTo>
                      <a:pt x="2275" y="1037"/>
                      <a:pt x="2347" y="805"/>
                      <a:pt x="2347" y="573"/>
                    </a:cubicBezTo>
                    <a:cubicBezTo>
                      <a:pt x="2347" y="457"/>
                      <a:pt x="2329" y="341"/>
                      <a:pt x="2275" y="234"/>
                    </a:cubicBezTo>
                    <a:cubicBezTo>
                      <a:pt x="2222" y="136"/>
                      <a:pt x="2133" y="47"/>
                      <a:pt x="2026" y="11"/>
                    </a:cubicBezTo>
                    <a:cubicBezTo>
                      <a:pt x="1992" y="4"/>
                      <a:pt x="1958" y="1"/>
                      <a:pt x="1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06;p36">
                <a:extLst>
                  <a:ext uri="{FF2B5EF4-FFF2-40B4-BE49-F238E27FC236}">
                    <a16:creationId xmlns:a16="http://schemas.microsoft.com/office/drawing/2014/main" id="{134D5CCB-F7C4-A44A-65C8-3DDBBF1C99E5}"/>
                  </a:ext>
                </a:extLst>
              </p:cNvPr>
              <p:cNvSpPr/>
              <p:nvPr/>
            </p:nvSpPr>
            <p:spPr>
              <a:xfrm>
                <a:off x="4206983" y="3471249"/>
                <a:ext cx="6827" cy="809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28" extrusionOk="0">
                    <a:moveTo>
                      <a:pt x="45" y="1"/>
                    </a:moveTo>
                    <a:cubicBezTo>
                      <a:pt x="19" y="10"/>
                      <a:pt x="1" y="36"/>
                      <a:pt x="10" y="72"/>
                    </a:cubicBezTo>
                    <a:cubicBezTo>
                      <a:pt x="18" y="103"/>
                      <a:pt x="32" y="127"/>
                      <a:pt x="53" y="127"/>
                    </a:cubicBezTo>
                    <a:cubicBezTo>
                      <a:pt x="56" y="127"/>
                      <a:pt x="60" y="127"/>
                      <a:pt x="63" y="126"/>
                    </a:cubicBezTo>
                    <a:cubicBezTo>
                      <a:pt x="90" y="126"/>
                      <a:pt x="108" y="90"/>
                      <a:pt x="99" y="54"/>
                    </a:cubicBezTo>
                    <a:cubicBezTo>
                      <a:pt x="99" y="27"/>
                      <a:pt x="7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7;p36">
                <a:extLst>
                  <a:ext uri="{FF2B5EF4-FFF2-40B4-BE49-F238E27FC236}">
                    <a16:creationId xmlns:a16="http://schemas.microsoft.com/office/drawing/2014/main" id="{32DDA9BE-5457-3D68-4502-78E1CA809730}"/>
                  </a:ext>
                </a:extLst>
              </p:cNvPr>
              <p:cNvSpPr/>
              <p:nvPr/>
            </p:nvSpPr>
            <p:spPr>
              <a:xfrm>
                <a:off x="4246494" y="3465496"/>
                <a:ext cx="6259" cy="76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1" extrusionOk="0">
                    <a:moveTo>
                      <a:pt x="47" y="1"/>
                    </a:moveTo>
                    <a:cubicBezTo>
                      <a:pt x="43" y="1"/>
                      <a:pt x="40" y="1"/>
                      <a:pt x="36" y="3"/>
                    </a:cubicBezTo>
                    <a:cubicBezTo>
                      <a:pt x="9" y="3"/>
                      <a:pt x="0" y="29"/>
                      <a:pt x="0" y="65"/>
                    </a:cubicBezTo>
                    <a:cubicBezTo>
                      <a:pt x="8" y="96"/>
                      <a:pt x="23" y="120"/>
                      <a:pt x="44" y="120"/>
                    </a:cubicBezTo>
                    <a:cubicBezTo>
                      <a:pt x="47" y="120"/>
                      <a:pt x="50" y="120"/>
                      <a:pt x="54" y="118"/>
                    </a:cubicBezTo>
                    <a:cubicBezTo>
                      <a:pt x="81" y="118"/>
                      <a:pt x="98" y="83"/>
                      <a:pt x="90" y="56"/>
                    </a:cubicBezTo>
                    <a:cubicBezTo>
                      <a:pt x="90" y="25"/>
                      <a:pt x="69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08;p36">
                <a:extLst>
                  <a:ext uri="{FF2B5EF4-FFF2-40B4-BE49-F238E27FC236}">
                    <a16:creationId xmlns:a16="http://schemas.microsoft.com/office/drawing/2014/main" id="{3F46C3A6-807E-C81B-ED24-0F239F514013}"/>
                  </a:ext>
                </a:extLst>
              </p:cNvPr>
              <p:cNvSpPr/>
              <p:nvPr/>
            </p:nvSpPr>
            <p:spPr>
              <a:xfrm>
                <a:off x="4219437" y="3482564"/>
                <a:ext cx="24844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5" extrusionOk="0">
                    <a:moveTo>
                      <a:pt x="393" y="0"/>
                    </a:moveTo>
                    <a:cubicBezTo>
                      <a:pt x="366" y="36"/>
                      <a:pt x="348" y="80"/>
                      <a:pt x="321" y="116"/>
                    </a:cubicBezTo>
                    <a:cubicBezTo>
                      <a:pt x="303" y="134"/>
                      <a:pt x="295" y="152"/>
                      <a:pt x="277" y="161"/>
                    </a:cubicBezTo>
                    <a:cubicBezTo>
                      <a:pt x="259" y="179"/>
                      <a:pt x="241" y="187"/>
                      <a:pt x="223" y="187"/>
                    </a:cubicBezTo>
                    <a:cubicBezTo>
                      <a:pt x="215" y="189"/>
                      <a:pt x="207" y="190"/>
                      <a:pt x="199" y="190"/>
                    </a:cubicBezTo>
                    <a:cubicBezTo>
                      <a:pt x="163" y="190"/>
                      <a:pt x="128" y="174"/>
                      <a:pt x="98" y="152"/>
                    </a:cubicBezTo>
                    <a:cubicBezTo>
                      <a:pt x="63" y="125"/>
                      <a:pt x="36" y="89"/>
                      <a:pt x="0" y="54"/>
                    </a:cubicBezTo>
                    <a:lnTo>
                      <a:pt x="0" y="54"/>
                    </a:lnTo>
                    <a:cubicBezTo>
                      <a:pt x="27" y="98"/>
                      <a:pt x="54" y="134"/>
                      <a:pt x="89" y="161"/>
                    </a:cubicBezTo>
                    <a:cubicBezTo>
                      <a:pt x="107" y="179"/>
                      <a:pt x="125" y="196"/>
                      <a:pt x="152" y="205"/>
                    </a:cubicBezTo>
                    <a:cubicBezTo>
                      <a:pt x="170" y="214"/>
                      <a:pt x="196" y="214"/>
                      <a:pt x="223" y="214"/>
                    </a:cubicBezTo>
                    <a:cubicBezTo>
                      <a:pt x="250" y="205"/>
                      <a:pt x="277" y="196"/>
                      <a:pt x="295" y="179"/>
                    </a:cubicBezTo>
                    <a:cubicBezTo>
                      <a:pt x="312" y="161"/>
                      <a:pt x="321" y="143"/>
                      <a:pt x="339" y="125"/>
                    </a:cubicBezTo>
                    <a:cubicBezTo>
                      <a:pt x="366" y="80"/>
                      <a:pt x="375" y="45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09;p36">
                <a:extLst>
                  <a:ext uri="{FF2B5EF4-FFF2-40B4-BE49-F238E27FC236}">
                    <a16:creationId xmlns:a16="http://schemas.microsoft.com/office/drawing/2014/main" id="{AEAE55EF-AAFA-C395-5DCC-7DA3A1026CA6}"/>
                  </a:ext>
                </a:extLst>
              </p:cNvPr>
              <p:cNvSpPr/>
              <p:nvPr/>
            </p:nvSpPr>
            <p:spPr>
              <a:xfrm>
                <a:off x="4261160" y="3417136"/>
                <a:ext cx="31609" cy="2712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89" y="0"/>
                    </a:moveTo>
                    <a:cubicBezTo>
                      <a:pt x="63" y="0"/>
                      <a:pt x="27" y="9"/>
                      <a:pt x="0" y="18"/>
                    </a:cubicBezTo>
                    <a:cubicBezTo>
                      <a:pt x="31" y="14"/>
                      <a:pt x="63" y="11"/>
                      <a:pt x="94" y="11"/>
                    </a:cubicBezTo>
                    <a:cubicBezTo>
                      <a:pt x="125" y="11"/>
                      <a:pt x="156" y="14"/>
                      <a:pt x="188" y="18"/>
                    </a:cubicBezTo>
                    <a:cubicBezTo>
                      <a:pt x="241" y="36"/>
                      <a:pt x="304" y="63"/>
                      <a:pt x="348" y="98"/>
                    </a:cubicBezTo>
                    <a:cubicBezTo>
                      <a:pt x="366" y="116"/>
                      <a:pt x="384" y="143"/>
                      <a:pt x="402" y="170"/>
                    </a:cubicBezTo>
                    <a:cubicBezTo>
                      <a:pt x="411" y="179"/>
                      <a:pt x="420" y="197"/>
                      <a:pt x="428" y="205"/>
                    </a:cubicBezTo>
                    <a:cubicBezTo>
                      <a:pt x="428" y="214"/>
                      <a:pt x="437" y="223"/>
                      <a:pt x="437" y="223"/>
                    </a:cubicBezTo>
                    <a:lnTo>
                      <a:pt x="446" y="250"/>
                    </a:lnTo>
                    <a:cubicBezTo>
                      <a:pt x="473" y="304"/>
                      <a:pt x="482" y="366"/>
                      <a:pt x="500" y="429"/>
                    </a:cubicBezTo>
                    <a:cubicBezTo>
                      <a:pt x="491" y="366"/>
                      <a:pt x="482" y="304"/>
                      <a:pt x="464" y="241"/>
                    </a:cubicBezTo>
                    <a:cubicBezTo>
                      <a:pt x="455" y="214"/>
                      <a:pt x="437" y="179"/>
                      <a:pt x="420" y="152"/>
                    </a:cubicBezTo>
                    <a:cubicBezTo>
                      <a:pt x="402" y="125"/>
                      <a:pt x="384" y="107"/>
                      <a:pt x="357" y="81"/>
                    </a:cubicBezTo>
                    <a:cubicBezTo>
                      <a:pt x="339" y="63"/>
                      <a:pt x="313" y="45"/>
                      <a:pt x="277" y="27"/>
                    </a:cubicBezTo>
                    <a:cubicBezTo>
                      <a:pt x="250" y="18"/>
                      <a:pt x="223" y="9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335E51E-0D82-F7D9-FD98-A2497422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7601" y="244611"/>
            <a:ext cx="1042506" cy="438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522D69-6F60-705E-8A47-10CC43A9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715">
            <a:off x="-927989" y="686731"/>
            <a:ext cx="267330" cy="79645"/>
          </a:xfrm>
          <a:prstGeom prst="rect">
            <a:avLst/>
          </a:prstGeom>
        </p:spPr>
      </p:pic>
      <p:sp>
        <p:nvSpPr>
          <p:cNvPr id="39" name="Google Shape;951;p37">
            <a:extLst>
              <a:ext uri="{FF2B5EF4-FFF2-40B4-BE49-F238E27FC236}">
                <a16:creationId xmlns:a16="http://schemas.microsoft.com/office/drawing/2014/main" id="{A6BD62FE-A231-EEB0-018E-9B5459BF4468}"/>
              </a:ext>
            </a:extLst>
          </p:cNvPr>
          <p:cNvSpPr txBox="1">
            <a:spLocks/>
          </p:cNvSpPr>
          <p:nvPr/>
        </p:nvSpPr>
        <p:spPr>
          <a:xfrm>
            <a:off x="3652350" y="1241481"/>
            <a:ext cx="1828868" cy="129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b="1" dirty="0">
                <a:solidFill>
                  <a:srgbClr val="8354A3"/>
                </a:solidFill>
                <a:latin typeface="Montagu Slab" panose="020B060402020202020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37"/>
          <p:cNvGrpSpPr/>
          <p:nvPr/>
        </p:nvGrpSpPr>
        <p:grpSpPr>
          <a:xfrm flipH="1">
            <a:off x="5147943" y="792867"/>
            <a:ext cx="3281998" cy="3557782"/>
            <a:chOff x="1801987" y="1760620"/>
            <a:chExt cx="871134" cy="944335"/>
          </a:xfrm>
        </p:grpSpPr>
        <p:sp>
          <p:nvSpPr>
            <p:cNvPr id="915" name="Google Shape;915;p37"/>
            <p:cNvSpPr/>
            <p:nvPr/>
          </p:nvSpPr>
          <p:spPr>
            <a:xfrm>
              <a:off x="1947258" y="1760620"/>
              <a:ext cx="725863" cy="825873"/>
            </a:xfrm>
            <a:custGeom>
              <a:avLst/>
              <a:gdLst/>
              <a:ahLst/>
              <a:cxnLst/>
              <a:rect l="l" t="t" r="r" b="b"/>
              <a:pathLst>
                <a:path w="11482" h="13064" extrusionOk="0">
                  <a:moveTo>
                    <a:pt x="3391" y="1"/>
                  </a:moveTo>
                  <a:cubicBezTo>
                    <a:pt x="3129" y="1"/>
                    <a:pt x="2833" y="39"/>
                    <a:pt x="2498" y="119"/>
                  </a:cubicBezTo>
                  <a:cubicBezTo>
                    <a:pt x="2498" y="119"/>
                    <a:pt x="2396" y="97"/>
                    <a:pt x="2237" y="97"/>
                  </a:cubicBezTo>
                  <a:cubicBezTo>
                    <a:pt x="1784" y="97"/>
                    <a:pt x="863" y="278"/>
                    <a:pt x="500" y="1672"/>
                  </a:cubicBezTo>
                  <a:cubicBezTo>
                    <a:pt x="0" y="3554"/>
                    <a:pt x="188" y="5695"/>
                    <a:pt x="883" y="6534"/>
                  </a:cubicBezTo>
                  <a:cubicBezTo>
                    <a:pt x="1579" y="7363"/>
                    <a:pt x="8243" y="13064"/>
                    <a:pt x="8243" y="13064"/>
                  </a:cubicBezTo>
                  <a:cubicBezTo>
                    <a:pt x="8243" y="13064"/>
                    <a:pt x="11482" y="10753"/>
                    <a:pt x="8297" y="7711"/>
                  </a:cubicBezTo>
                  <a:cubicBezTo>
                    <a:pt x="8297" y="7711"/>
                    <a:pt x="5594" y="4401"/>
                    <a:pt x="5424" y="2671"/>
                  </a:cubicBezTo>
                  <a:cubicBezTo>
                    <a:pt x="5273" y="1201"/>
                    <a:pt x="4870" y="1"/>
                    <a:pt x="3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022233" y="1822825"/>
              <a:ext cx="240290" cy="274870"/>
            </a:xfrm>
            <a:custGeom>
              <a:avLst/>
              <a:gdLst/>
              <a:ahLst/>
              <a:cxnLst/>
              <a:rect l="l" t="t" r="r" b="b"/>
              <a:pathLst>
                <a:path w="3801" h="4348" extrusionOk="0">
                  <a:moveTo>
                    <a:pt x="152" y="1"/>
                  </a:moveTo>
                  <a:lnTo>
                    <a:pt x="170" y="1812"/>
                  </a:lnTo>
                  <a:cubicBezTo>
                    <a:pt x="1" y="3168"/>
                    <a:pt x="1392" y="3962"/>
                    <a:pt x="1392" y="3962"/>
                  </a:cubicBezTo>
                  <a:cubicBezTo>
                    <a:pt x="1923" y="4238"/>
                    <a:pt x="2329" y="4347"/>
                    <a:pt x="2639" y="4347"/>
                  </a:cubicBezTo>
                  <a:cubicBezTo>
                    <a:pt x="3800" y="4347"/>
                    <a:pt x="3623" y="2820"/>
                    <a:pt x="3623" y="2820"/>
                  </a:cubicBezTo>
                  <a:lnTo>
                    <a:pt x="3542" y="589"/>
                  </a:lnTo>
                  <a:lnTo>
                    <a:pt x="3462" y="1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986136" y="1940723"/>
              <a:ext cx="81298" cy="81234"/>
            </a:xfrm>
            <a:custGeom>
              <a:avLst/>
              <a:gdLst/>
              <a:ahLst/>
              <a:cxnLst/>
              <a:rect l="l" t="t" r="r" b="b"/>
              <a:pathLst>
                <a:path w="1286" h="1285" extrusionOk="0">
                  <a:moveTo>
                    <a:pt x="643" y="0"/>
                  </a:moveTo>
                  <a:cubicBezTo>
                    <a:pt x="286" y="0"/>
                    <a:pt x="1" y="286"/>
                    <a:pt x="1" y="642"/>
                  </a:cubicBezTo>
                  <a:cubicBezTo>
                    <a:pt x="1" y="999"/>
                    <a:pt x="286" y="1285"/>
                    <a:pt x="643" y="1285"/>
                  </a:cubicBezTo>
                  <a:cubicBezTo>
                    <a:pt x="1000" y="1285"/>
                    <a:pt x="1285" y="999"/>
                    <a:pt x="1285" y="642"/>
                  </a:cubicBezTo>
                  <a:cubicBezTo>
                    <a:pt x="1285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2005923" y="1958171"/>
              <a:ext cx="29333" cy="46907"/>
            </a:xfrm>
            <a:custGeom>
              <a:avLst/>
              <a:gdLst/>
              <a:ahLst/>
              <a:cxnLst/>
              <a:rect l="l" t="t" r="r" b="b"/>
              <a:pathLst>
                <a:path w="464" h="742" extrusionOk="0">
                  <a:moveTo>
                    <a:pt x="143" y="1"/>
                  </a:moveTo>
                  <a:cubicBezTo>
                    <a:pt x="134" y="1"/>
                    <a:pt x="134" y="10"/>
                    <a:pt x="125" y="10"/>
                  </a:cubicBezTo>
                  <a:cubicBezTo>
                    <a:pt x="116" y="10"/>
                    <a:pt x="98" y="19"/>
                    <a:pt x="89" y="27"/>
                  </a:cubicBezTo>
                  <a:cubicBezTo>
                    <a:pt x="71" y="36"/>
                    <a:pt x="62" y="54"/>
                    <a:pt x="45" y="72"/>
                  </a:cubicBezTo>
                  <a:cubicBezTo>
                    <a:pt x="27" y="117"/>
                    <a:pt x="18" y="152"/>
                    <a:pt x="9" y="197"/>
                  </a:cubicBezTo>
                  <a:cubicBezTo>
                    <a:pt x="0" y="242"/>
                    <a:pt x="0" y="277"/>
                    <a:pt x="0" y="322"/>
                  </a:cubicBezTo>
                  <a:cubicBezTo>
                    <a:pt x="9" y="277"/>
                    <a:pt x="9" y="242"/>
                    <a:pt x="27" y="197"/>
                  </a:cubicBezTo>
                  <a:cubicBezTo>
                    <a:pt x="36" y="161"/>
                    <a:pt x="45" y="117"/>
                    <a:pt x="71" y="90"/>
                  </a:cubicBezTo>
                  <a:cubicBezTo>
                    <a:pt x="80" y="72"/>
                    <a:pt x="89" y="54"/>
                    <a:pt x="107" y="45"/>
                  </a:cubicBezTo>
                  <a:cubicBezTo>
                    <a:pt x="120" y="39"/>
                    <a:pt x="132" y="33"/>
                    <a:pt x="142" y="33"/>
                  </a:cubicBezTo>
                  <a:cubicBezTo>
                    <a:pt x="146" y="33"/>
                    <a:pt x="149" y="34"/>
                    <a:pt x="152" y="36"/>
                  </a:cubicBezTo>
                  <a:cubicBezTo>
                    <a:pt x="170" y="36"/>
                    <a:pt x="187" y="54"/>
                    <a:pt x="196" y="63"/>
                  </a:cubicBezTo>
                  <a:cubicBezTo>
                    <a:pt x="205" y="81"/>
                    <a:pt x="223" y="99"/>
                    <a:pt x="232" y="117"/>
                  </a:cubicBezTo>
                  <a:cubicBezTo>
                    <a:pt x="268" y="188"/>
                    <a:pt x="294" y="268"/>
                    <a:pt x="321" y="349"/>
                  </a:cubicBezTo>
                  <a:cubicBezTo>
                    <a:pt x="333" y="379"/>
                    <a:pt x="342" y="413"/>
                    <a:pt x="351" y="447"/>
                  </a:cubicBezTo>
                  <a:lnTo>
                    <a:pt x="351" y="447"/>
                  </a:lnTo>
                  <a:cubicBezTo>
                    <a:pt x="341" y="432"/>
                    <a:pt x="331" y="417"/>
                    <a:pt x="321" y="402"/>
                  </a:cubicBezTo>
                  <a:cubicBezTo>
                    <a:pt x="294" y="375"/>
                    <a:pt x="277" y="349"/>
                    <a:pt x="241" y="322"/>
                  </a:cubicBezTo>
                  <a:cubicBezTo>
                    <a:pt x="232" y="313"/>
                    <a:pt x="214" y="304"/>
                    <a:pt x="196" y="304"/>
                  </a:cubicBezTo>
                  <a:cubicBezTo>
                    <a:pt x="189" y="302"/>
                    <a:pt x="183" y="300"/>
                    <a:pt x="177" y="300"/>
                  </a:cubicBezTo>
                  <a:cubicBezTo>
                    <a:pt x="160" y="300"/>
                    <a:pt x="147" y="309"/>
                    <a:pt x="134" y="322"/>
                  </a:cubicBezTo>
                  <a:cubicBezTo>
                    <a:pt x="116" y="331"/>
                    <a:pt x="107" y="349"/>
                    <a:pt x="98" y="366"/>
                  </a:cubicBezTo>
                  <a:cubicBezTo>
                    <a:pt x="98" y="384"/>
                    <a:pt x="89" y="402"/>
                    <a:pt x="89" y="420"/>
                  </a:cubicBezTo>
                  <a:cubicBezTo>
                    <a:pt x="80" y="447"/>
                    <a:pt x="80" y="482"/>
                    <a:pt x="80" y="518"/>
                  </a:cubicBezTo>
                  <a:cubicBezTo>
                    <a:pt x="80" y="581"/>
                    <a:pt x="80" y="652"/>
                    <a:pt x="89" y="714"/>
                  </a:cubicBezTo>
                  <a:cubicBezTo>
                    <a:pt x="89" y="652"/>
                    <a:pt x="89" y="581"/>
                    <a:pt x="98" y="518"/>
                  </a:cubicBezTo>
                  <a:cubicBezTo>
                    <a:pt x="98" y="482"/>
                    <a:pt x="107" y="456"/>
                    <a:pt x="116" y="420"/>
                  </a:cubicBezTo>
                  <a:cubicBezTo>
                    <a:pt x="125" y="393"/>
                    <a:pt x="134" y="358"/>
                    <a:pt x="152" y="340"/>
                  </a:cubicBezTo>
                  <a:cubicBezTo>
                    <a:pt x="161" y="331"/>
                    <a:pt x="170" y="331"/>
                    <a:pt x="187" y="331"/>
                  </a:cubicBezTo>
                  <a:cubicBezTo>
                    <a:pt x="196" y="340"/>
                    <a:pt x="214" y="349"/>
                    <a:pt x="223" y="358"/>
                  </a:cubicBezTo>
                  <a:cubicBezTo>
                    <a:pt x="250" y="375"/>
                    <a:pt x="268" y="393"/>
                    <a:pt x="285" y="420"/>
                  </a:cubicBezTo>
                  <a:cubicBezTo>
                    <a:pt x="321" y="473"/>
                    <a:pt x="357" y="536"/>
                    <a:pt x="384" y="589"/>
                  </a:cubicBezTo>
                  <a:lnTo>
                    <a:pt x="464" y="741"/>
                  </a:lnTo>
                  <a:lnTo>
                    <a:pt x="428" y="572"/>
                  </a:lnTo>
                  <a:cubicBezTo>
                    <a:pt x="410" y="491"/>
                    <a:pt x="384" y="411"/>
                    <a:pt x="357" y="331"/>
                  </a:cubicBezTo>
                  <a:cubicBezTo>
                    <a:pt x="348" y="295"/>
                    <a:pt x="330" y="250"/>
                    <a:pt x="312" y="215"/>
                  </a:cubicBezTo>
                  <a:cubicBezTo>
                    <a:pt x="303" y="170"/>
                    <a:pt x="285" y="134"/>
                    <a:pt x="259" y="99"/>
                  </a:cubicBezTo>
                  <a:cubicBezTo>
                    <a:pt x="250" y="81"/>
                    <a:pt x="241" y="63"/>
                    <a:pt x="223" y="45"/>
                  </a:cubicBezTo>
                  <a:cubicBezTo>
                    <a:pt x="205" y="27"/>
                    <a:pt x="187" y="10"/>
                    <a:pt x="161" y="10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22233" y="1812141"/>
              <a:ext cx="232451" cy="211905"/>
            </a:xfrm>
            <a:custGeom>
              <a:avLst/>
              <a:gdLst/>
              <a:ahLst/>
              <a:cxnLst/>
              <a:rect l="l" t="t" r="r" b="b"/>
              <a:pathLst>
                <a:path w="3677" h="3352" extrusionOk="0">
                  <a:moveTo>
                    <a:pt x="108" y="0"/>
                  </a:moveTo>
                  <a:lnTo>
                    <a:pt x="1" y="2016"/>
                  </a:lnTo>
                  <a:lnTo>
                    <a:pt x="438" y="2221"/>
                  </a:lnTo>
                  <a:cubicBezTo>
                    <a:pt x="685" y="3208"/>
                    <a:pt x="985" y="3352"/>
                    <a:pt x="1139" y="3352"/>
                  </a:cubicBezTo>
                  <a:cubicBezTo>
                    <a:pt x="1202" y="3352"/>
                    <a:pt x="1241" y="3328"/>
                    <a:pt x="1241" y="3328"/>
                  </a:cubicBezTo>
                  <a:cubicBezTo>
                    <a:pt x="545" y="3007"/>
                    <a:pt x="759" y="1320"/>
                    <a:pt x="759" y="1320"/>
                  </a:cubicBezTo>
                  <a:lnTo>
                    <a:pt x="2026" y="1258"/>
                  </a:lnTo>
                  <a:cubicBezTo>
                    <a:pt x="2311" y="964"/>
                    <a:pt x="1946" y="170"/>
                    <a:pt x="1946" y="170"/>
                  </a:cubicBezTo>
                  <a:lnTo>
                    <a:pt x="1946" y="170"/>
                  </a:lnTo>
                  <a:cubicBezTo>
                    <a:pt x="2427" y="393"/>
                    <a:pt x="2445" y="1258"/>
                    <a:pt x="2445" y="1258"/>
                  </a:cubicBezTo>
                  <a:cubicBezTo>
                    <a:pt x="2445" y="1258"/>
                    <a:pt x="3382" y="1204"/>
                    <a:pt x="3676" y="1204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185773" y="1901592"/>
              <a:ext cx="43494" cy="117016"/>
            </a:xfrm>
            <a:custGeom>
              <a:avLst/>
              <a:gdLst/>
              <a:ahLst/>
              <a:cxnLst/>
              <a:rect l="l" t="t" r="r" b="b"/>
              <a:pathLst>
                <a:path w="688" h="1851" extrusionOk="0">
                  <a:moveTo>
                    <a:pt x="524" y="1"/>
                  </a:moveTo>
                  <a:cubicBezTo>
                    <a:pt x="484" y="1"/>
                    <a:pt x="443" y="5"/>
                    <a:pt x="402" y="13"/>
                  </a:cubicBezTo>
                  <a:cubicBezTo>
                    <a:pt x="393" y="13"/>
                    <a:pt x="384" y="13"/>
                    <a:pt x="367" y="21"/>
                  </a:cubicBezTo>
                  <a:cubicBezTo>
                    <a:pt x="358" y="21"/>
                    <a:pt x="349" y="30"/>
                    <a:pt x="331" y="30"/>
                  </a:cubicBezTo>
                  <a:cubicBezTo>
                    <a:pt x="313" y="39"/>
                    <a:pt x="286" y="57"/>
                    <a:pt x="268" y="75"/>
                  </a:cubicBezTo>
                  <a:cubicBezTo>
                    <a:pt x="233" y="102"/>
                    <a:pt x="197" y="146"/>
                    <a:pt x="179" y="182"/>
                  </a:cubicBezTo>
                  <a:cubicBezTo>
                    <a:pt x="126" y="271"/>
                    <a:pt x="99" y="360"/>
                    <a:pt x="72" y="450"/>
                  </a:cubicBezTo>
                  <a:cubicBezTo>
                    <a:pt x="54" y="548"/>
                    <a:pt x="37" y="637"/>
                    <a:pt x="19" y="735"/>
                  </a:cubicBezTo>
                  <a:cubicBezTo>
                    <a:pt x="10" y="824"/>
                    <a:pt x="1" y="922"/>
                    <a:pt x="10" y="1021"/>
                  </a:cubicBezTo>
                  <a:cubicBezTo>
                    <a:pt x="10" y="1110"/>
                    <a:pt x="28" y="1208"/>
                    <a:pt x="54" y="1297"/>
                  </a:cubicBezTo>
                  <a:cubicBezTo>
                    <a:pt x="81" y="1386"/>
                    <a:pt x="117" y="1476"/>
                    <a:pt x="152" y="1565"/>
                  </a:cubicBezTo>
                  <a:cubicBezTo>
                    <a:pt x="193" y="1646"/>
                    <a:pt x="227" y="1721"/>
                    <a:pt x="273" y="1801"/>
                  </a:cubicBezTo>
                  <a:lnTo>
                    <a:pt x="273" y="1801"/>
                  </a:lnTo>
                  <a:lnTo>
                    <a:pt x="161" y="1823"/>
                  </a:lnTo>
                  <a:cubicBezTo>
                    <a:pt x="117" y="1823"/>
                    <a:pt x="72" y="1832"/>
                    <a:pt x="28" y="1841"/>
                  </a:cubicBezTo>
                  <a:lnTo>
                    <a:pt x="28" y="1850"/>
                  </a:lnTo>
                  <a:cubicBezTo>
                    <a:pt x="72" y="1841"/>
                    <a:pt x="117" y="1841"/>
                    <a:pt x="161" y="1841"/>
                  </a:cubicBezTo>
                  <a:lnTo>
                    <a:pt x="295" y="1832"/>
                  </a:lnTo>
                  <a:lnTo>
                    <a:pt x="322" y="1832"/>
                  </a:lnTo>
                  <a:lnTo>
                    <a:pt x="304" y="1806"/>
                  </a:lnTo>
                  <a:cubicBezTo>
                    <a:pt x="233" y="1636"/>
                    <a:pt x="161" y="1467"/>
                    <a:pt x="99" y="1288"/>
                  </a:cubicBezTo>
                  <a:cubicBezTo>
                    <a:pt x="72" y="1199"/>
                    <a:pt x="54" y="1110"/>
                    <a:pt x="45" y="1012"/>
                  </a:cubicBezTo>
                  <a:cubicBezTo>
                    <a:pt x="37" y="922"/>
                    <a:pt x="37" y="824"/>
                    <a:pt x="45" y="735"/>
                  </a:cubicBezTo>
                  <a:cubicBezTo>
                    <a:pt x="45" y="637"/>
                    <a:pt x="63" y="548"/>
                    <a:pt x="90" y="459"/>
                  </a:cubicBezTo>
                  <a:cubicBezTo>
                    <a:pt x="117" y="369"/>
                    <a:pt x="152" y="280"/>
                    <a:pt x="206" y="200"/>
                  </a:cubicBezTo>
                  <a:cubicBezTo>
                    <a:pt x="251" y="128"/>
                    <a:pt x="322" y="66"/>
                    <a:pt x="411" y="48"/>
                  </a:cubicBezTo>
                  <a:cubicBezTo>
                    <a:pt x="476" y="35"/>
                    <a:pt x="547" y="27"/>
                    <a:pt x="614" y="27"/>
                  </a:cubicBezTo>
                  <a:cubicBezTo>
                    <a:pt x="639" y="27"/>
                    <a:pt x="664" y="28"/>
                    <a:pt x="688" y="30"/>
                  </a:cubicBezTo>
                  <a:cubicBezTo>
                    <a:pt x="635" y="9"/>
                    <a:pt x="580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102327" y="1944642"/>
              <a:ext cx="15868" cy="10810"/>
            </a:xfrm>
            <a:custGeom>
              <a:avLst/>
              <a:gdLst/>
              <a:ahLst/>
              <a:cxnLst/>
              <a:rect l="l" t="t" r="r" b="b"/>
              <a:pathLst>
                <a:path w="251" h="171" extrusionOk="0">
                  <a:moveTo>
                    <a:pt x="250" y="1"/>
                  </a:moveTo>
                  <a:cubicBezTo>
                    <a:pt x="224" y="10"/>
                    <a:pt x="206" y="27"/>
                    <a:pt x="179" y="36"/>
                  </a:cubicBezTo>
                  <a:cubicBezTo>
                    <a:pt x="161" y="45"/>
                    <a:pt x="134" y="63"/>
                    <a:pt x="116" y="72"/>
                  </a:cubicBezTo>
                  <a:cubicBezTo>
                    <a:pt x="99" y="81"/>
                    <a:pt x="72" y="90"/>
                    <a:pt x="54" y="108"/>
                  </a:cubicBezTo>
                  <a:cubicBezTo>
                    <a:pt x="36" y="125"/>
                    <a:pt x="18" y="143"/>
                    <a:pt x="1" y="170"/>
                  </a:cubicBezTo>
                  <a:lnTo>
                    <a:pt x="9" y="170"/>
                  </a:lnTo>
                  <a:cubicBezTo>
                    <a:pt x="36" y="170"/>
                    <a:pt x="54" y="152"/>
                    <a:pt x="81" y="143"/>
                  </a:cubicBezTo>
                  <a:cubicBezTo>
                    <a:pt x="99" y="134"/>
                    <a:pt x="116" y="117"/>
                    <a:pt x="134" y="99"/>
                  </a:cubicBezTo>
                  <a:cubicBezTo>
                    <a:pt x="152" y="90"/>
                    <a:pt x="179" y="72"/>
                    <a:pt x="197" y="54"/>
                  </a:cubicBezTo>
                  <a:cubicBezTo>
                    <a:pt x="215" y="36"/>
                    <a:pt x="232" y="18"/>
                    <a:pt x="250" y="10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108523" y="1948056"/>
              <a:ext cx="10810" cy="15804"/>
            </a:xfrm>
            <a:custGeom>
              <a:avLst/>
              <a:gdLst/>
              <a:ahLst/>
              <a:cxnLst/>
              <a:rect l="l" t="t" r="r" b="b"/>
              <a:pathLst>
                <a:path w="171" h="250" extrusionOk="0">
                  <a:moveTo>
                    <a:pt x="170" y="0"/>
                  </a:moveTo>
                  <a:lnTo>
                    <a:pt x="170" y="0"/>
                  </a:lnTo>
                  <a:cubicBezTo>
                    <a:pt x="152" y="18"/>
                    <a:pt x="134" y="36"/>
                    <a:pt x="117" y="54"/>
                  </a:cubicBezTo>
                  <a:cubicBezTo>
                    <a:pt x="99" y="71"/>
                    <a:pt x="90" y="89"/>
                    <a:pt x="72" y="107"/>
                  </a:cubicBezTo>
                  <a:cubicBezTo>
                    <a:pt x="54" y="134"/>
                    <a:pt x="36" y="152"/>
                    <a:pt x="27" y="170"/>
                  </a:cubicBezTo>
                  <a:cubicBezTo>
                    <a:pt x="10" y="196"/>
                    <a:pt x="1" y="214"/>
                    <a:pt x="1" y="241"/>
                  </a:cubicBezTo>
                  <a:lnTo>
                    <a:pt x="1" y="250"/>
                  </a:lnTo>
                  <a:cubicBezTo>
                    <a:pt x="27" y="232"/>
                    <a:pt x="45" y="214"/>
                    <a:pt x="63" y="196"/>
                  </a:cubicBezTo>
                  <a:cubicBezTo>
                    <a:pt x="81" y="179"/>
                    <a:pt x="90" y="152"/>
                    <a:pt x="99" y="134"/>
                  </a:cubicBezTo>
                  <a:cubicBezTo>
                    <a:pt x="108" y="107"/>
                    <a:pt x="126" y="89"/>
                    <a:pt x="134" y="63"/>
                  </a:cubicBezTo>
                  <a:cubicBezTo>
                    <a:pt x="143" y="45"/>
                    <a:pt x="161" y="18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102327" y="1909684"/>
              <a:ext cx="42356" cy="15868"/>
            </a:xfrm>
            <a:custGeom>
              <a:avLst/>
              <a:gdLst/>
              <a:ahLst/>
              <a:cxnLst/>
              <a:rect l="l" t="t" r="r" b="b"/>
              <a:pathLst>
                <a:path w="670" h="251" extrusionOk="0">
                  <a:moveTo>
                    <a:pt x="313" y="0"/>
                  </a:moveTo>
                  <a:cubicBezTo>
                    <a:pt x="241" y="9"/>
                    <a:pt x="170" y="36"/>
                    <a:pt x="125" y="81"/>
                  </a:cubicBezTo>
                  <a:cubicBezTo>
                    <a:pt x="72" y="134"/>
                    <a:pt x="36" y="188"/>
                    <a:pt x="1" y="250"/>
                  </a:cubicBezTo>
                  <a:cubicBezTo>
                    <a:pt x="45" y="197"/>
                    <a:pt x="90" y="152"/>
                    <a:pt x="143" y="108"/>
                  </a:cubicBezTo>
                  <a:cubicBezTo>
                    <a:pt x="161" y="99"/>
                    <a:pt x="170" y="90"/>
                    <a:pt x="188" y="81"/>
                  </a:cubicBezTo>
                  <a:cubicBezTo>
                    <a:pt x="197" y="81"/>
                    <a:pt x="215" y="72"/>
                    <a:pt x="224" y="63"/>
                  </a:cubicBezTo>
                  <a:cubicBezTo>
                    <a:pt x="259" y="54"/>
                    <a:pt x="286" y="45"/>
                    <a:pt x="322" y="45"/>
                  </a:cubicBezTo>
                  <a:cubicBezTo>
                    <a:pt x="331" y="44"/>
                    <a:pt x="341" y="43"/>
                    <a:pt x="351" y="43"/>
                  </a:cubicBezTo>
                  <a:cubicBezTo>
                    <a:pt x="397" y="43"/>
                    <a:pt x="449" y="59"/>
                    <a:pt x="500" y="81"/>
                  </a:cubicBezTo>
                  <a:cubicBezTo>
                    <a:pt x="563" y="108"/>
                    <a:pt x="616" y="143"/>
                    <a:pt x="670" y="188"/>
                  </a:cubicBezTo>
                  <a:cubicBezTo>
                    <a:pt x="625" y="134"/>
                    <a:pt x="580" y="81"/>
                    <a:pt x="518" y="54"/>
                  </a:cubicBezTo>
                  <a:cubicBezTo>
                    <a:pt x="482" y="36"/>
                    <a:pt x="455" y="18"/>
                    <a:pt x="420" y="9"/>
                  </a:cubicBezTo>
                  <a:cubicBezTo>
                    <a:pt x="384" y="0"/>
                    <a:pt x="348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13580" y="1939016"/>
              <a:ext cx="34517" cy="14161"/>
            </a:xfrm>
            <a:custGeom>
              <a:avLst/>
              <a:gdLst/>
              <a:ahLst/>
              <a:cxnLst/>
              <a:rect l="l" t="t" r="r" b="b"/>
              <a:pathLst>
                <a:path w="546" h="224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54"/>
                    <a:pt x="37" y="99"/>
                    <a:pt x="81" y="134"/>
                  </a:cubicBezTo>
                  <a:cubicBezTo>
                    <a:pt x="117" y="179"/>
                    <a:pt x="170" y="206"/>
                    <a:pt x="224" y="214"/>
                  </a:cubicBezTo>
                  <a:lnTo>
                    <a:pt x="269" y="223"/>
                  </a:lnTo>
                  <a:lnTo>
                    <a:pt x="393" y="223"/>
                  </a:lnTo>
                  <a:cubicBezTo>
                    <a:pt x="420" y="214"/>
                    <a:pt x="447" y="206"/>
                    <a:pt x="465" y="197"/>
                  </a:cubicBezTo>
                  <a:cubicBezTo>
                    <a:pt x="492" y="188"/>
                    <a:pt x="518" y="179"/>
                    <a:pt x="545" y="170"/>
                  </a:cubicBezTo>
                  <a:cubicBezTo>
                    <a:pt x="518" y="170"/>
                    <a:pt x="492" y="170"/>
                    <a:pt x="465" y="179"/>
                  </a:cubicBezTo>
                  <a:lnTo>
                    <a:pt x="385" y="179"/>
                  </a:lnTo>
                  <a:cubicBezTo>
                    <a:pt x="362" y="182"/>
                    <a:pt x="342" y="185"/>
                    <a:pt x="321" y="185"/>
                  </a:cubicBezTo>
                  <a:cubicBezTo>
                    <a:pt x="293" y="185"/>
                    <a:pt x="264" y="180"/>
                    <a:pt x="233" y="170"/>
                  </a:cubicBezTo>
                  <a:cubicBezTo>
                    <a:pt x="224" y="170"/>
                    <a:pt x="215" y="170"/>
                    <a:pt x="197" y="161"/>
                  </a:cubicBezTo>
                  <a:lnTo>
                    <a:pt x="179" y="161"/>
                  </a:lnTo>
                  <a:lnTo>
                    <a:pt x="162" y="152"/>
                  </a:lnTo>
                  <a:lnTo>
                    <a:pt x="144" y="143"/>
                  </a:lnTo>
                  <a:cubicBezTo>
                    <a:pt x="144" y="143"/>
                    <a:pt x="135" y="134"/>
                    <a:pt x="135" y="134"/>
                  </a:cubicBezTo>
                  <a:lnTo>
                    <a:pt x="117" y="125"/>
                  </a:lnTo>
                  <a:cubicBezTo>
                    <a:pt x="108" y="125"/>
                    <a:pt x="108" y="116"/>
                    <a:pt x="99" y="116"/>
                  </a:cubicBezTo>
                  <a:cubicBezTo>
                    <a:pt x="54" y="81"/>
                    <a:pt x="28" y="4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228064" y="1942367"/>
              <a:ext cx="14161" cy="9672"/>
            </a:xfrm>
            <a:custGeom>
              <a:avLst/>
              <a:gdLst/>
              <a:ahLst/>
              <a:cxnLst/>
              <a:rect l="l" t="t" r="r" b="b"/>
              <a:pathLst>
                <a:path w="224" h="153" extrusionOk="0">
                  <a:moveTo>
                    <a:pt x="1" y="1"/>
                  </a:moveTo>
                  <a:cubicBezTo>
                    <a:pt x="19" y="19"/>
                    <a:pt x="37" y="37"/>
                    <a:pt x="54" y="46"/>
                  </a:cubicBezTo>
                  <a:cubicBezTo>
                    <a:pt x="72" y="63"/>
                    <a:pt x="90" y="81"/>
                    <a:pt x="108" y="90"/>
                  </a:cubicBezTo>
                  <a:cubicBezTo>
                    <a:pt x="126" y="108"/>
                    <a:pt x="135" y="126"/>
                    <a:pt x="161" y="135"/>
                  </a:cubicBezTo>
                  <a:cubicBezTo>
                    <a:pt x="179" y="144"/>
                    <a:pt x="197" y="153"/>
                    <a:pt x="224" y="153"/>
                  </a:cubicBezTo>
                  <a:cubicBezTo>
                    <a:pt x="215" y="126"/>
                    <a:pt x="197" y="108"/>
                    <a:pt x="179" y="99"/>
                  </a:cubicBezTo>
                  <a:cubicBezTo>
                    <a:pt x="161" y="81"/>
                    <a:pt x="144" y="72"/>
                    <a:pt x="126" y="63"/>
                  </a:cubicBezTo>
                  <a:cubicBezTo>
                    <a:pt x="108" y="54"/>
                    <a:pt x="90" y="37"/>
                    <a:pt x="63" y="28"/>
                  </a:cubicBezTo>
                  <a:cubicBezTo>
                    <a:pt x="46" y="19"/>
                    <a:pt x="28" y="10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226990" y="1945211"/>
              <a:ext cx="10178" cy="14161"/>
            </a:xfrm>
            <a:custGeom>
              <a:avLst/>
              <a:gdLst/>
              <a:ahLst/>
              <a:cxnLst/>
              <a:rect l="l" t="t" r="r" b="b"/>
              <a:pathLst>
                <a:path w="161" h="224" extrusionOk="0">
                  <a:moveTo>
                    <a:pt x="0" y="1"/>
                  </a:moveTo>
                  <a:cubicBezTo>
                    <a:pt x="18" y="18"/>
                    <a:pt x="27" y="45"/>
                    <a:pt x="36" y="63"/>
                  </a:cubicBezTo>
                  <a:cubicBezTo>
                    <a:pt x="45" y="81"/>
                    <a:pt x="54" y="99"/>
                    <a:pt x="71" y="125"/>
                  </a:cubicBezTo>
                  <a:cubicBezTo>
                    <a:pt x="80" y="143"/>
                    <a:pt x="89" y="161"/>
                    <a:pt x="98" y="179"/>
                  </a:cubicBezTo>
                  <a:cubicBezTo>
                    <a:pt x="116" y="197"/>
                    <a:pt x="134" y="215"/>
                    <a:pt x="152" y="224"/>
                  </a:cubicBezTo>
                  <a:lnTo>
                    <a:pt x="161" y="224"/>
                  </a:lnTo>
                  <a:cubicBezTo>
                    <a:pt x="161" y="197"/>
                    <a:pt x="152" y="179"/>
                    <a:pt x="134" y="152"/>
                  </a:cubicBezTo>
                  <a:cubicBezTo>
                    <a:pt x="125" y="134"/>
                    <a:pt x="107" y="116"/>
                    <a:pt x="98" y="99"/>
                  </a:cubicBezTo>
                  <a:cubicBezTo>
                    <a:pt x="80" y="81"/>
                    <a:pt x="71" y="63"/>
                    <a:pt x="54" y="54"/>
                  </a:cubicBezTo>
                  <a:cubicBezTo>
                    <a:pt x="36" y="36"/>
                    <a:pt x="27" y="18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7657" y="1936740"/>
              <a:ext cx="34454" cy="14414"/>
            </a:xfrm>
            <a:custGeom>
              <a:avLst/>
              <a:gdLst/>
              <a:ahLst/>
              <a:cxnLst/>
              <a:rect l="l" t="t" r="r" b="b"/>
              <a:pathLst>
                <a:path w="545" h="228" extrusionOk="0">
                  <a:moveTo>
                    <a:pt x="544" y="1"/>
                  </a:moveTo>
                  <a:cubicBezTo>
                    <a:pt x="518" y="45"/>
                    <a:pt x="482" y="90"/>
                    <a:pt x="446" y="117"/>
                  </a:cubicBezTo>
                  <a:cubicBezTo>
                    <a:pt x="437" y="117"/>
                    <a:pt x="437" y="126"/>
                    <a:pt x="428" y="126"/>
                  </a:cubicBezTo>
                  <a:lnTo>
                    <a:pt x="411" y="135"/>
                  </a:lnTo>
                  <a:cubicBezTo>
                    <a:pt x="402" y="143"/>
                    <a:pt x="402" y="143"/>
                    <a:pt x="393" y="143"/>
                  </a:cubicBezTo>
                  <a:lnTo>
                    <a:pt x="375" y="152"/>
                  </a:lnTo>
                  <a:lnTo>
                    <a:pt x="357" y="161"/>
                  </a:lnTo>
                  <a:lnTo>
                    <a:pt x="339" y="170"/>
                  </a:lnTo>
                  <a:cubicBezTo>
                    <a:pt x="330" y="170"/>
                    <a:pt x="321" y="179"/>
                    <a:pt x="303" y="179"/>
                  </a:cubicBezTo>
                  <a:cubicBezTo>
                    <a:pt x="259" y="188"/>
                    <a:pt x="205" y="188"/>
                    <a:pt x="152" y="188"/>
                  </a:cubicBezTo>
                  <a:lnTo>
                    <a:pt x="80" y="179"/>
                  </a:lnTo>
                  <a:cubicBezTo>
                    <a:pt x="54" y="179"/>
                    <a:pt x="27" y="170"/>
                    <a:pt x="0" y="170"/>
                  </a:cubicBezTo>
                  <a:cubicBezTo>
                    <a:pt x="27" y="179"/>
                    <a:pt x="45" y="188"/>
                    <a:pt x="72" y="206"/>
                  </a:cubicBezTo>
                  <a:cubicBezTo>
                    <a:pt x="98" y="206"/>
                    <a:pt x="125" y="215"/>
                    <a:pt x="152" y="224"/>
                  </a:cubicBezTo>
                  <a:lnTo>
                    <a:pt x="214" y="224"/>
                  </a:lnTo>
                  <a:cubicBezTo>
                    <a:pt x="217" y="227"/>
                    <a:pt x="219" y="228"/>
                    <a:pt x="221" y="228"/>
                  </a:cubicBezTo>
                  <a:cubicBezTo>
                    <a:pt x="224" y="228"/>
                    <a:pt x="226" y="224"/>
                    <a:pt x="232" y="224"/>
                  </a:cubicBezTo>
                  <a:lnTo>
                    <a:pt x="277" y="224"/>
                  </a:lnTo>
                  <a:lnTo>
                    <a:pt x="312" y="215"/>
                  </a:lnTo>
                  <a:cubicBezTo>
                    <a:pt x="375" y="206"/>
                    <a:pt x="419" y="179"/>
                    <a:pt x="464" y="143"/>
                  </a:cubicBezTo>
                  <a:cubicBezTo>
                    <a:pt x="500" y="99"/>
                    <a:pt x="535" y="54"/>
                    <a:pt x="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2144619" y="2012347"/>
              <a:ext cx="42356" cy="26551"/>
            </a:xfrm>
            <a:custGeom>
              <a:avLst/>
              <a:gdLst/>
              <a:ahLst/>
              <a:cxnLst/>
              <a:rect l="l" t="t" r="r" b="b"/>
              <a:pathLst>
                <a:path w="670" h="420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71"/>
                    <a:pt x="54" y="134"/>
                    <a:pt x="99" y="196"/>
                  </a:cubicBezTo>
                  <a:cubicBezTo>
                    <a:pt x="143" y="250"/>
                    <a:pt x="197" y="294"/>
                    <a:pt x="259" y="330"/>
                  </a:cubicBezTo>
                  <a:cubicBezTo>
                    <a:pt x="277" y="339"/>
                    <a:pt x="286" y="348"/>
                    <a:pt x="304" y="357"/>
                  </a:cubicBezTo>
                  <a:cubicBezTo>
                    <a:pt x="313" y="366"/>
                    <a:pt x="322" y="366"/>
                    <a:pt x="331" y="375"/>
                  </a:cubicBezTo>
                  <a:lnTo>
                    <a:pt x="357" y="384"/>
                  </a:lnTo>
                  <a:cubicBezTo>
                    <a:pt x="375" y="384"/>
                    <a:pt x="393" y="393"/>
                    <a:pt x="411" y="393"/>
                  </a:cubicBezTo>
                  <a:cubicBezTo>
                    <a:pt x="429" y="402"/>
                    <a:pt x="447" y="402"/>
                    <a:pt x="456" y="410"/>
                  </a:cubicBezTo>
                  <a:lnTo>
                    <a:pt x="482" y="410"/>
                  </a:lnTo>
                  <a:lnTo>
                    <a:pt x="509" y="419"/>
                  </a:lnTo>
                  <a:lnTo>
                    <a:pt x="670" y="419"/>
                  </a:lnTo>
                  <a:cubicBezTo>
                    <a:pt x="634" y="410"/>
                    <a:pt x="598" y="402"/>
                    <a:pt x="572" y="402"/>
                  </a:cubicBezTo>
                  <a:lnTo>
                    <a:pt x="518" y="384"/>
                  </a:lnTo>
                  <a:lnTo>
                    <a:pt x="491" y="384"/>
                  </a:lnTo>
                  <a:cubicBezTo>
                    <a:pt x="482" y="384"/>
                    <a:pt x="473" y="375"/>
                    <a:pt x="464" y="375"/>
                  </a:cubicBezTo>
                  <a:cubicBezTo>
                    <a:pt x="456" y="366"/>
                    <a:pt x="438" y="366"/>
                    <a:pt x="420" y="357"/>
                  </a:cubicBezTo>
                  <a:cubicBezTo>
                    <a:pt x="402" y="357"/>
                    <a:pt x="384" y="348"/>
                    <a:pt x="366" y="339"/>
                  </a:cubicBezTo>
                  <a:lnTo>
                    <a:pt x="349" y="330"/>
                  </a:lnTo>
                  <a:cubicBezTo>
                    <a:pt x="340" y="330"/>
                    <a:pt x="331" y="321"/>
                    <a:pt x="322" y="321"/>
                  </a:cubicBezTo>
                  <a:cubicBezTo>
                    <a:pt x="313" y="312"/>
                    <a:pt x="295" y="303"/>
                    <a:pt x="277" y="294"/>
                  </a:cubicBezTo>
                  <a:lnTo>
                    <a:pt x="233" y="268"/>
                  </a:lnTo>
                  <a:cubicBezTo>
                    <a:pt x="224" y="259"/>
                    <a:pt x="206" y="250"/>
                    <a:pt x="197" y="241"/>
                  </a:cubicBezTo>
                  <a:cubicBezTo>
                    <a:pt x="170" y="223"/>
                    <a:pt x="143" y="196"/>
                    <a:pt x="117" y="170"/>
                  </a:cubicBezTo>
                  <a:cubicBezTo>
                    <a:pt x="72" y="125"/>
                    <a:pt x="36" y="6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824303" y="2132457"/>
              <a:ext cx="690335" cy="572498"/>
            </a:xfrm>
            <a:custGeom>
              <a:avLst/>
              <a:gdLst/>
              <a:ahLst/>
              <a:cxnLst/>
              <a:rect l="l" t="t" r="r" b="b"/>
              <a:pathLst>
                <a:path w="10920" h="9056" extrusionOk="0">
                  <a:moveTo>
                    <a:pt x="4399" y="0"/>
                  </a:moveTo>
                  <a:cubicBezTo>
                    <a:pt x="4399" y="0"/>
                    <a:pt x="2855" y="705"/>
                    <a:pt x="2124" y="857"/>
                  </a:cubicBezTo>
                  <a:cubicBezTo>
                    <a:pt x="1392" y="1008"/>
                    <a:pt x="741" y="1642"/>
                    <a:pt x="741" y="1642"/>
                  </a:cubicBezTo>
                  <a:cubicBezTo>
                    <a:pt x="741" y="1642"/>
                    <a:pt x="250" y="2186"/>
                    <a:pt x="125" y="4595"/>
                  </a:cubicBezTo>
                  <a:cubicBezTo>
                    <a:pt x="0" y="6994"/>
                    <a:pt x="9" y="9055"/>
                    <a:pt x="9" y="9055"/>
                  </a:cubicBezTo>
                  <a:lnTo>
                    <a:pt x="10920" y="9055"/>
                  </a:lnTo>
                  <a:cubicBezTo>
                    <a:pt x="10920" y="9055"/>
                    <a:pt x="10688" y="7976"/>
                    <a:pt x="9992" y="6736"/>
                  </a:cubicBezTo>
                  <a:cubicBezTo>
                    <a:pt x="9992" y="6736"/>
                    <a:pt x="10554" y="3051"/>
                    <a:pt x="8921" y="1053"/>
                  </a:cubicBezTo>
                  <a:cubicBezTo>
                    <a:pt x="8921" y="1053"/>
                    <a:pt x="8020" y="420"/>
                    <a:pt x="6076" y="107"/>
                  </a:cubicBezTo>
                  <a:lnTo>
                    <a:pt x="4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098914" y="2132457"/>
              <a:ext cx="163607" cy="182003"/>
            </a:xfrm>
            <a:custGeom>
              <a:avLst/>
              <a:gdLst/>
              <a:ahLst/>
              <a:cxnLst/>
              <a:rect l="l" t="t" r="r" b="b"/>
              <a:pathLst>
                <a:path w="2588" h="2879" extrusionOk="0">
                  <a:moveTo>
                    <a:pt x="55" y="0"/>
                  </a:moveTo>
                  <a:lnTo>
                    <a:pt x="1" y="18"/>
                  </a:lnTo>
                  <a:lnTo>
                    <a:pt x="322" y="2213"/>
                  </a:lnTo>
                  <a:cubicBezTo>
                    <a:pt x="322" y="2213"/>
                    <a:pt x="419" y="2879"/>
                    <a:pt x="758" y="2879"/>
                  </a:cubicBezTo>
                  <a:cubicBezTo>
                    <a:pt x="913" y="2879"/>
                    <a:pt x="1120" y="2738"/>
                    <a:pt x="1393" y="2329"/>
                  </a:cubicBezTo>
                  <a:lnTo>
                    <a:pt x="1625" y="2025"/>
                  </a:lnTo>
                  <a:cubicBezTo>
                    <a:pt x="1625" y="2025"/>
                    <a:pt x="2084" y="2557"/>
                    <a:pt x="2354" y="2557"/>
                  </a:cubicBezTo>
                  <a:cubicBezTo>
                    <a:pt x="2498" y="2557"/>
                    <a:pt x="2588" y="2407"/>
                    <a:pt x="2526" y="1945"/>
                  </a:cubicBezTo>
                  <a:cubicBezTo>
                    <a:pt x="2526" y="1945"/>
                    <a:pt x="2071" y="420"/>
                    <a:pt x="1892" y="134"/>
                  </a:cubicBezTo>
                  <a:lnTo>
                    <a:pt x="1544" y="8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865456" y="2123734"/>
              <a:ext cx="198566" cy="177199"/>
            </a:xfrm>
            <a:custGeom>
              <a:avLst/>
              <a:gdLst/>
              <a:ahLst/>
              <a:cxnLst/>
              <a:rect l="l" t="t" r="r" b="b"/>
              <a:pathLst>
                <a:path w="3141" h="2803" extrusionOk="0">
                  <a:moveTo>
                    <a:pt x="2161" y="0"/>
                  </a:moveTo>
                  <a:cubicBezTo>
                    <a:pt x="1869" y="0"/>
                    <a:pt x="1598" y="103"/>
                    <a:pt x="1598" y="103"/>
                  </a:cubicBezTo>
                  <a:cubicBezTo>
                    <a:pt x="473" y="415"/>
                    <a:pt x="1" y="1914"/>
                    <a:pt x="1" y="1914"/>
                  </a:cubicBezTo>
                  <a:cubicBezTo>
                    <a:pt x="429" y="1369"/>
                    <a:pt x="1214" y="1066"/>
                    <a:pt x="1214" y="1066"/>
                  </a:cubicBezTo>
                  <a:lnTo>
                    <a:pt x="1214" y="1066"/>
                  </a:lnTo>
                  <a:cubicBezTo>
                    <a:pt x="1000" y="1610"/>
                    <a:pt x="1000" y="2163"/>
                    <a:pt x="1000" y="2163"/>
                  </a:cubicBezTo>
                  <a:cubicBezTo>
                    <a:pt x="1027" y="2389"/>
                    <a:pt x="1070" y="2459"/>
                    <a:pt x="1113" y="2459"/>
                  </a:cubicBezTo>
                  <a:cubicBezTo>
                    <a:pt x="1182" y="2459"/>
                    <a:pt x="1250" y="2279"/>
                    <a:pt x="1250" y="2279"/>
                  </a:cubicBezTo>
                  <a:lnTo>
                    <a:pt x="1544" y="1396"/>
                  </a:lnTo>
                  <a:lnTo>
                    <a:pt x="1571" y="2484"/>
                  </a:lnTo>
                  <a:cubicBezTo>
                    <a:pt x="1571" y="2609"/>
                    <a:pt x="1633" y="2672"/>
                    <a:pt x="1678" y="2672"/>
                  </a:cubicBezTo>
                  <a:cubicBezTo>
                    <a:pt x="1682" y="2672"/>
                    <a:pt x="1685" y="2672"/>
                    <a:pt x="1689" y="2672"/>
                  </a:cubicBezTo>
                  <a:cubicBezTo>
                    <a:pt x="1838" y="2672"/>
                    <a:pt x="1838" y="2493"/>
                    <a:pt x="1838" y="2493"/>
                  </a:cubicBezTo>
                  <a:lnTo>
                    <a:pt x="1981" y="1396"/>
                  </a:lnTo>
                  <a:lnTo>
                    <a:pt x="2088" y="2592"/>
                  </a:lnTo>
                  <a:cubicBezTo>
                    <a:pt x="2104" y="2742"/>
                    <a:pt x="2164" y="2803"/>
                    <a:pt x="2224" y="2803"/>
                  </a:cubicBezTo>
                  <a:cubicBezTo>
                    <a:pt x="2299" y="2803"/>
                    <a:pt x="2375" y="2708"/>
                    <a:pt x="2365" y="2574"/>
                  </a:cubicBezTo>
                  <a:cubicBezTo>
                    <a:pt x="2347" y="2253"/>
                    <a:pt x="2267" y="1290"/>
                    <a:pt x="2267" y="1289"/>
                  </a:cubicBezTo>
                  <a:lnTo>
                    <a:pt x="2267" y="1289"/>
                  </a:lnTo>
                  <a:lnTo>
                    <a:pt x="2427" y="2467"/>
                  </a:lnTo>
                  <a:cubicBezTo>
                    <a:pt x="2450" y="2646"/>
                    <a:pt x="2506" y="2708"/>
                    <a:pt x="2562" y="2708"/>
                  </a:cubicBezTo>
                  <a:cubicBezTo>
                    <a:pt x="2637" y="2708"/>
                    <a:pt x="2713" y="2598"/>
                    <a:pt x="2713" y="2511"/>
                  </a:cubicBezTo>
                  <a:cubicBezTo>
                    <a:pt x="2713" y="2244"/>
                    <a:pt x="2623" y="1245"/>
                    <a:pt x="2623" y="1244"/>
                  </a:cubicBezTo>
                  <a:lnTo>
                    <a:pt x="2623" y="1244"/>
                  </a:lnTo>
                  <a:lnTo>
                    <a:pt x="2766" y="1575"/>
                  </a:lnTo>
                  <a:cubicBezTo>
                    <a:pt x="2877" y="1740"/>
                    <a:pt x="2955" y="1797"/>
                    <a:pt x="3010" y="1797"/>
                  </a:cubicBezTo>
                  <a:cubicBezTo>
                    <a:pt x="3137" y="1797"/>
                    <a:pt x="3141" y="1494"/>
                    <a:pt x="3141" y="1494"/>
                  </a:cubicBezTo>
                  <a:cubicBezTo>
                    <a:pt x="3141" y="1494"/>
                    <a:pt x="3052" y="584"/>
                    <a:pt x="2704" y="201"/>
                  </a:cubicBezTo>
                  <a:cubicBezTo>
                    <a:pt x="2564" y="47"/>
                    <a:pt x="2358" y="0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218519" y="2126831"/>
              <a:ext cx="181624" cy="155199"/>
            </a:xfrm>
            <a:custGeom>
              <a:avLst/>
              <a:gdLst/>
              <a:ahLst/>
              <a:cxnLst/>
              <a:rect l="l" t="t" r="r" b="b"/>
              <a:pathLst>
                <a:path w="2873" h="2455" extrusionOk="0">
                  <a:moveTo>
                    <a:pt x="1445" y="0"/>
                  </a:moveTo>
                  <a:cubicBezTo>
                    <a:pt x="798" y="0"/>
                    <a:pt x="0" y="223"/>
                    <a:pt x="0" y="223"/>
                  </a:cubicBezTo>
                  <a:cubicBezTo>
                    <a:pt x="0" y="223"/>
                    <a:pt x="1062" y="455"/>
                    <a:pt x="1142" y="500"/>
                  </a:cubicBezTo>
                  <a:cubicBezTo>
                    <a:pt x="1410" y="625"/>
                    <a:pt x="1089" y="1588"/>
                    <a:pt x="1071" y="1749"/>
                  </a:cubicBezTo>
                  <a:cubicBezTo>
                    <a:pt x="1060" y="1849"/>
                    <a:pt x="1090" y="1897"/>
                    <a:pt x="1135" y="1897"/>
                  </a:cubicBezTo>
                  <a:cubicBezTo>
                    <a:pt x="1161" y="1897"/>
                    <a:pt x="1192" y="1880"/>
                    <a:pt x="1222" y="1847"/>
                  </a:cubicBezTo>
                  <a:cubicBezTo>
                    <a:pt x="1312" y="1757"/>
                    <a:pt x="1526" y="1365"/>
                    <a:pt x="1526" y="1365"/>
                  </a:cubicBezTo>
                  <a:cubicBezTo>
                    <a:pt x="1526" y="1365"/>
                    <a:pt x="1561" y="1820"/>
                    <a:pt x="1553" y="2016"/>
                  </a:cubicBezTo>
                  <a:cubicBezTo>
                    <a:pt x="1544" y="2197"/>
                    <a:pt x="1585" y="2320"/>
                    <a:pt x="1636" y="2320"/>
                  </a:cubicBezTo>
                  <a:cubicBezTo>
                    <a:pt x="1638" y="2320"/>
                    <a:pt x="1640" y="2320"/>
                    <a:pt x="1642" y="2320"/>
                  </a:cubicBezTo>
                  <a:cubicBezTo>
                    <a:pt x="1695" y="2320"/>
                    <a:pt x="1740" y="2284"/>
                    <a:pt x="1776" y="2177"/>
                  </a:cubicBezTo>
                  <a:cubicBezTo>
                    <a:pt x="1802" y="2061"/>
                    <a:pt x="1927" y="1240"/>
                    <a:pt x="1927" y="1240"/>
                  </a:cubicBezTo>
                  <a:cubicBezTo>
                    <a:pt x="1927" y="1240"/>
                    <a:pt x="2025" y="2025"/>
                    <a:pt x="2034" y="2204"/>
                  </a:cubicBezTo>
                  <a:cubicBezTo>
                    <a:pt x="2034" y="2391"/>
                    <a:pt x="2088" y="2444"/>
                    <a:pt x="2123" y="2453"/>
                  </a:cubicBezTo>
                  <a:cubicBezTo>
                    <a:pt x="2126" y="2454"/>
                    <a:pt x="2129" y="2454"/>
                    <a:pt x="2132" y="2454"/>
                  </a:cubicBezTo>
                  <a:cubicBezTo>
                    <a:pt x="2177" y="2454"/>
                    <a:pt x="2241" y="2393"/>
                    <a:pt x="2257" y="2284"/>
                  </a:cubicBezTo>
                  <a:cubicBezTo>
                    <a:pt x="2266" y="2159"/>
                    <a:pt x="2284" y="1204"/>
                    <a:pt x="2284" y="1204"/>
                  </a:cubicBezTo>
                  <a:cubicBezTo>
                    <a:pt x="2284" y="1204"/>
                    <a:pt x="2409" y="1873"/>
                    <a:pt x="2418" y="2016"/>
                  </a:cubicBezTo>
                  <a:cubicBezTo>
                    <a:pt x="2427" y="2159"/>
                    <a:pt x="2507" y="2293"/>
                    <a:pt x="2570" y="2293"/>
                  </a:cubicBezTo>
                  <a:cubicBezTo>
                    <a:pt x="2641" y="2293"/>
                    <a:pt x="2641" y="2168"/>
                    <a:pt x="2641" y="1989"/>
                  </a:cubicBezTo>
                  <a:cubicBezTo>
                    <a:pt x="2641" y="1820"/>
                    <a:pt x="2552" y="1267"/>
                    <a:pt x="2534" y="1160"/>
                  </a:cubicBezTo>
                  <a:cubicBezTo>
                    <a:pt x="2524" y="1100"/>
                    <a:pt x="2517" y="1032"/>
                    <a:pt x="2529" y="1032"/>
                  </a:cubicBezTo>
                  <a:cubicBezTo>
                    <a:pt x="2540" y="1032"/>
                    <a:pt x="2562" y="1074"/>
                    <a:pt x="2605" y="1195"/>
                  </a:cubicBezTo>
                  <a:cubicBezTo>
                    <a:pt x="2691" y="1461"/>
                    <a:pt x="2776" y="1562"/>
                    <a:pt x="2822" y="1562"/>
                  </a:cubicBezTo>
                  <a:cubicBezTo>
                    <a:pt x="2824" y="1562"/>
                    <a:pt x="2826" y="1562"/>
                    <a:pt x="2828" y="1561"/>
                  </a:cubicBezTo>
                  <a:cubicBezTo>
                    <a:pt x="2873" y="1552"/>
                    <a:pt x="2837" y="1418"/>
                    <a:pt x="2793" y="1160"/>
                  </a:cubicBezTo>
                  <a:cubicBezTo>
                    <a:pt x="2739" y="892"/>
                    <a:pt x="2596" y="580"/>
                    <a:pt x="2132" y="170"/>
                  </a:cubicBezTo>
                  <a:cubicBezTo>
                    <a:pt x="1987" y="44"/>
                    <a:pt x="1731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197088" y="23118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0"/>
                  </a:moveTo>
                  <a:cubicBezTo>
                    <a:pt x="98" y="0"/>
                    <a:pt x="0" y="107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7"/>
                    <a:pt x="357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197088" y="2392402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3"/>
                  </a:cubicBezTo>
                  <a:cubicBezTo>
                    <a:pt x="0" y="358"/>
                    <a:pt x="98" y="465"/>
                    <a:pt x="223" y="465"/>
                  </a:cubicBezTo>
                  <a:cubicBezTo>
                    <a:pt x="357" y="465"/>
                    <a:pt x="455" y="358"/>
                    <a:pt x="455" y="233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197088" y="2473066"/>
              <a:ext cx="28827" cy="29396"/>
            </a:xfrm>
            <a:custGeom>
              <a:avLst/>
              <a:gdLst/>
              <a:ahLst/>
              <a:cxnLst/>
              <a:rect l="l" t="t" r="r" b="b"/>
              <a:pathLst>
                <a:path w="456" h="465" extrusionOk="0">
                  <a:moveTo>
                    <a:pt x="223" y="1"/>
                  </a:moveTo>
                  <a:cubicBezTo>
                    <a:pt x="98" y="1"/>
                    <a:pt x="0" y="108"/>
                    <a:pt x="0" y="232"/>
                  </a:cubicBezTo>
                  <a:cubicBezTo>
                    <a:pt x="0" y="357"/>
                    <a:pt x="98" y="464"/>
                    <a:pt x="223" y="464"/>
                  </a:cubicBezTo>
                  <a:cubicBezTo>
                    <a:pt x="357" y="464"/>
                    <a:pt x="455" y="357"/>
                    <a:pt x="455" y="232"/>
                  </a:cubicBezTo>
                  <a:cubicBezTo>
                    <a:pt x="455" y="108"/>
                    <a:pt x="357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372450" y="2321916"/>
              <a:ext cx="18143" cy="269117"/>
            </a:xfrm>
            <a:custGeom>
              <a:avLst/>
              <a:gdLst/>
              <a:ahLst/>
              <a:cxnLst/>
              <a:rect l="l" t="t" r="r" b="b"/>
              <a:pathLst>
                <a:path w="287" h="4257" extrusionOk="0">
                  <a:moveTo>
                    <a:pt x="277" y="1"/>
                  </a:moveTo>
                  <a:cubicBezTo>
                    <a:pt x="242" y="358"/>
                    <a:pt x="215" y="705"/>
                    <a:pt x="197" y="1062"/>
                  </a:cubicBezTo>
                  <a:cubicBezTo>
                    <a:pt x="188" y="1241"/>
                    <a:pt x="179" y="1419"/>
                    <a:pt x="170" y="1598"/>
                  </a:cubicBezTo>
                  <a:cubicBezTo>
                    <a:pt x="161" y="1776"/>
                    <a:pt x="143" y="1954"/>
                    <a:pt x="135" y="2124"/>
                  </a:cubicBezTo>
                  <a:cubicBezTo>
                    <a:pt x="117" y="2302"/>
                    <a:pt x="99" y="2481"/>
                    <a:pt x="90" y="2659"/>
                  </a:cubicBezTo>
                  <a:cubicBezTo>
                    <a:pt x="72" y="2838"/>
                    <a:pt x="63" y="3007"/>
                    <a:pt x="54" y="3186"/>
                  </a:cubicBezTo>
                  <a:cubicBezTo>
                    <a:pt x="27" y="3542"/>
                    <a:pt x="10" y="3899"/>
                    <a:pt x="1" y="4256"/>
                  </a:cubicBezTo>
                  <a:lnTo>
                    <a:pt x="10" y="4256"/>
                  </a:lnTo>
                  <a:cubicBezTo>
                    <a:pt x="45" y="3899"/>
                    <a:pt x="72" y="3542"/>
                    <a:pt x="99" y="3194"/>
                  </a:cubicBezTo>
                  <a:cubicBezTo>
                    <a:pt x="108" y="3016"/>
                    <a:pt x="117" y="2838"/>
                    <a:pt x="126" y="2659"/>
                  </a:cubicBezTo>
                  <a:cubicBezTo>
                    <a:pt x="143" y="2481"/>
                    <a:pt x="143" y="2302"/>
                    <a:pt x="152" y="2124"/>
                  </a:cubicBezTo>
                  <a:cubicBezTo>
                    <a:pt x="161" y="1954"/>
                    <a:pt x="170" y="1776"/>
                    <a:pt x="188" y="1598"/>
                  </a:cubicBezTo>
                  <a:cubicBezTo>
                    <a:pt x="197" y="1419"/>
                    <a:pt x="215" y="1241"/>
                    <a:pt x="233" y="1062"/>
                  </a:cubicBezTo>
                  <a:cubicBezTo>
                    <a:pt x="259" y="714"/>
                    <a:pt x="277" y="358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1832205" y="2025496"/>
              <a:ext cx="109366" cy="101970"/>
            </a:xfrm>
            <a:custGeom>
              <a:avLst/>
              <a:gdLst/>
              <a:ahLst/>
              <a:cxnLst/>
              <a:rect l="l" t="t" r="r" b="b"/>
              <a:pathLst>
                <a:path w="1730" h="1613" extrusionOk="0">
                  <a:moveTo>
                    <a:pt x="1238" y="0"/>
                  </a:moveTo>
                  <a:cubicBezTo>
                    <a:pt x="852" y="0"/>
                    <a:pt x="892" y="889"/>
                    <a:pt x="892" y="889"/>
                  </a:cubicBezTo>
                  <a:cubicBezTo>
                    <a:pt x="892" y="889"/>
                    <a:pt x="558" y="454"/>
                    <a:pt x="316" y="454"/>
                  </a:cubicBezTo>
                  <a:cubicBezTo>
                    <a:pt x="290" y="454"/>
                    <a:pt x="265" y="459"/>
                    <a:pt x="241" y="470"/>
                  </a:cubicBezTo>
                  <a:cubicBezTo>
                    <a:pt x="0" y="586"/>
                    <a:pt x="759" y="1603"/>
                    <a:pt x="910" y="1612"/>
                  </a:cubicBezTo>
                  <a:cubicBezTo>
                    <a:pt x="911" y="1612"/>
                    <a:pt x="911" y="1612"/>
                    <a:pt x="912" y="1612"/>
                  </a:cubicBezTo>
                  <a:cubicBezTo>
                    <a:pt x="1075" y="1612"/>
                    <a:pt x="1730" y="95"/>
                    <a:pt x="1294" y="6"/>
                  </a:cubicBezTo>
                  <a:cubicBezTo>
                    <a:pt x="1274" y="2"/>
                    <a:pt x="1256" y="0"/>
                    <a:pt x="1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801987" y="2103441"/>
              <a:ext cx="60120" cy="58855"/>
            </a:xfrm>
            <a:custGeom>
              <a:avLst/>
              <a:gdLst/>
              <a:ahLst/>
              <a:cxnLst/>
              <a:rect l="l" t="t" r="r" b="b"/>
              <a:pathLst>
                <a:path w="951" h="931" extrusionOk="0">
                  <a:moveTo>
                    <a:pt x="551" y="0"/>
                  </a:moveTo>
                  <a:cubicBezTo>
                    <a:pt x="536" y="0"/>
                    <a:pt x="520" y="4"/>
                    <a:pt x="505" y="13"/>
                  </a:cubicBezTo>
                  <a:cubicBezTo>
                    <a:pt x="273" y="138"/>
                    <a:pt x="568" y="557"/>
                    <a:pt x="568" y="557"/>
                  </a:cubicBezTo>
                  <a:cubicBezTo>
                    <a:pt x="568" y="557"/>
                    <a:pt x="363" y="413"/>
                    <a:pt x="215" y="413"/>
                  </a:cubicBezTo>
                  <a:cubicBezTo>
                    <a:pt x="175" y="413"/>
                    <a:pt x="139" y="424"/>
                    <a:pt x="113" y="450"/>
                  </a:cubicBezTo>
                  <a:cubicBezTo>
                    <a:pt x="1" y="562"/>
                    <a:pt x="539" y="931"/>
                    <a:pt x="756" y="931"/>
                  </a:cubicBezTo>
                  <a:cubicBezTo>
                    <a:pt x="781" y="931"/>
                    <a:pt x="802" y="926"/>
                    <a:pt x="817" y="914"/>
                  </a:cubicBezTo>
                  <a:cubicBezTo>
                    <a:pt x="951" y="823"/>
                    <a:pt x="765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2359554" y="1947993"/>
              <a:ext cx="100516" cy="110757"/>
            </a:xfrm>
            <a:custGeom>
              <a:avLst/>
              <a:gdLst/>
              <a:ahLst/>
              <a:cxnLst/>
              <a:rect l="l" t="t" r="r" b="b"/>
              <a:pathLst>
                <a:path w="1590" h="1752" extrusionOk="0">
                  <a:moveTo>
                    <a:pt x="453" y="1"/>
                  </a:moveTo>
                  <a:cubicBezTo>
                    <a:pt x="0" y="1"/>
                    <a:pt x="45" y="1697"/>
                    <a:pt x="124" y="1750"/>
                  </a:cubicBezTo>
                  <a:cubicBezTo>
                    <a:pt x="126" y="1751"/>
                    <a:pt x="129" y="1752"/>
                    <a:pt x="132" y="1752"/>
                  </a:cubicBezTo>
                  <a:cubicBezTo>
                    <a:pt x="261" y="1752"/>
                    <a:pt x="1590" y="522"/>
                    <a:pt x="1311" y="287"/>
                  </a:cubicBezTo>
                  <a:cubicBezTo>
                    <a:pt x="1276" y="257"/>
                    <a:pt x="1237" y="244"/>
                    <a:pt x="1195" y="244"/>
                  </a:cubicBezTo>
                  <a:cubicBezTo>
                    <a:pt x="913" y="244"/>
                    <a:pt x="526" y="849"/>
                    <a:pt x="526" y="849"/>
                  </a:cubicBezTo>
                  <a:cubicBezTo>
                    <a:pt x="526" y="849"/>
                    <a:pt x="936" y="19"/>
                    <a:pt x="463" y="1"/>
                  </a:cubicBezTo>
                  <a:cubicBezTo>
                    <a:pt x="460" y="1"/>
                    <a:pt x="456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2432822" y="1977072"/>
              <a:ext cx="81424" cy="79022"/>
            </a:xfrm>
            <a:custGeom>
              <a:avLst/>
              <a:gdLst/>
              <a:ahLst/>
              <a:cxnLst/>
              <a:rect l="l" t="t" r="r" b="b"/>
              <a:pathLst>
                <a:path w="1288" h="1250" extrusionOk="0">
                  <a:moveTo>
                    <a:pt x="647" y="1"/>
                  </a:moveTo>
                  <a:cubicBezTo>
                    <a:pt x="330" y="1"/>
                    <a:pt x="17" y="788"/>
                    <a:pt x="0" y="1156"/>
                  </a:cubicBezTo>
                  <a:cubicBezTo>
                    <a:pt x="0" y="1156"/>
                    <a:pt x="0" y="1249"/>
                    <a:pt x="133" y="1249"/>
                  </a:cubicBezTo>
                  <a:cubicBezTo>
                    <a:pt x="243" y="1249"/>
                    <a:pt x="444" y="1185"/>
                    <a:pt x="812" y="951"/>
                  </a:cubicBezTo>
                  <a:cubicBezTo>
                    <a:pt x="1288" y="642"/>
                    <a:pt x="1246" y="460"/>
                    <a:pt x="1056" y="460"/>
                  </a:cubicBezTo>
                  <a:cubicBezTo>
                    <a:pt x="922" y="460"/>
                    <a:pt x="714" y="551"/>
                    <a:pt x="562" y="754"/>
                  </a:cubicBezTo>
                  <a:cubicBezTo>
                    <a:pt x="562" y="754"/>
                    <a:pt x="1008" y="76"/>
                    <a:pt x="687" y="5"/>
                  </a:cubicBezTo>
                  <a:cubicBezTo>
                    <a:pt x="674" y="2"/>
                    <a:pt x="660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997452" y="2334875"/>
              <a:ext cx="23138" cy="370075"/>
            </a:xfrm>
            <a:custGeom>
              <a:avLst/>
              <a:gdLst/>
              <a:ahLst/>
              <a:cxnLst/>
              <a:rect l="l" t="t" r="r" b="b"/>
              <a:pathLst>
                <a:path w="366" h="5854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242"/>
                    <a:pt x="18" y="492"/>
                    <a:pt x="36" y="732"/>
                  </a:cubicBezTo>
                  <a:lnTo>
                    <a:pt x="63" y="1098"/>
                  </a:lnTo>
                  <a:cubicBezTo>
                    <a:pt x="72" y="1223"/>
                    <a:pt x="80" y="1339"/>
                    <a:pt x="89" y="1464"/>
                  </a:cubicBezTo>
                  <a:lnTo>
                    <a:pt x="116" y="1830"/>
                  </a:lnTo>
                  <a:lnTo>
                    <a:pt x="134" y="2008"/>
                  </a:lnTo>
                  <a:lnTo>
                    <a:pt x="152" y="2195"/>
                  </a:lnTo>
                  <a:cubicBezTo>
                    <a:pt x="170" y="2436"/>
                    <a:pt x="179" y="2686"/>
                    <a:pt x="196" y="2927"/>
                  </a:cubicBezTo>
                  <a:cubicBezTo>
                    <a:pt x="205" y="3168"/>
                    <a:pt x="223" y="3418"/>
                    <a:pt x="232" y="3659"/>
                  </a:cubicBezTo>
                  <a:cubicBezTo>
                    <a:pt x="250" y="3899"/>
                    <a:pt x="259" y="4149"/>
                    <a:pt x="277" y="4390"/>
                  </a:cubicBezTo>
                  <a:lnTo>
                    <a:pt x="321" y="5122"/>
                  </a:lnTo>
                  <a:cubicBezTo>
                    <a:pt x="330" y="5246"/>
                    <a:pt x="339" y="5362"/>
                    <a:pt x="348" y="5487"/>
                  </a:cubicBezTo>
                  <a:cubicBezTo>
                    <a:pt x="348" y="5550"/>
                    <a:pt x="348" y="5612"/>
                    <a:pt x="357" y="5666"/>
                  </a:cubicBezTo>
                  <a:lnTo>
                    <a:pt x="357" y="5853"/>
                  </a:lnTo>
                  <a:lnTo>
                    <a:pt x="366" y="5853"/>
                  </a:lnTo>
                  <a:lnTo>
                    <a:pt x="366" y="5666"/>
                  </a:lnTo>
                  <a:cubicBezTo>
                    <a:pt x="366" y="5612"/>
                    <a:pt x="366" y="5550"/>
                    <a:pt x="366" y="5487"/>
                  </a:cubicBezTo>
                  <a:cubicBezTo>
                    <a:pt x="366" y="5362"/>
                    <a:pt x="357" y="5238"/>
                    <a:pt x="357" y="5122"/>
                  </a:cubicBezTo>
                  <a:cubicBezTo>
                    <a:pt x="348" y="4872"/>
                    <a:pt x="339" y="4631"/>
                    <a:pt x="321" y="4390"/>
                  </a:cubicBezTo>
                  <a:cubicBezTo>
                    <a:pt x="312" y="4265"/>
                    <a:pt x="312" y="4140"/>
                    <a:pt x="304" y="4024"/>
                  </a:cubicBezTo>
                  <a:lnTo>
                    <a:pt x="277" y="3659"/>
                  </a:lnTo>
                  <a:cubicBezTo>
                    <a:pt x="259" y="3409"/>
                    <a:pt x="241" y="3168"/>
                    <a:pt x="214" y="2927"/>
                  </a:cubicBezTo>
                  <a:cubicBezTo>
                    <a:pt x="205" y="2802"/>
                    <a:pt x="196" y="2677"/>
                    <a:pt x="188" y="2561"/>
                  </a:cubicBezTo>
                  <a:cubicBezTo>
                    <a:pt x="179" y="2436"/>
                    <a:pt x="170" y="2320"/>
                    <a:pt x="161" y="2195"/>
                  </a:cubicBezTo>
                  <a:cubicBezTo>
                    <a:pt x="152" y="1955"/>
                    <a:pt x="134" y="1705"/>
                    <a:pt x="125" y="1464"/>
                  </a:cubicBezTo>
                  <a:cubicBezTo>
                    <a:pt x="116" y="1339"/>
                    <a:pt x="107" y="1214"/>
                    <a:pt x="98" y="1098"/>
                  </a:cubicBezTo>
                  <a:lnTo>
                    <a:pt x="72" y="732"/>
                  </a:lnTo>
                  <a:cubicBezTo>
                    <a:pt x="45" y="492"/>
                    <a:pt x="27" y="24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953453" y="1777183"/>
              <a:ext cx="109493" cy="333915"/>
            </a:xfrm>
            <a:custGeom>
              <a:avLst/>
              <a:gdLst/>
              <a:ahLst/>
              <a:cxnLst/>
              <a:rect l="l" t="t" r="r" b="b"/>
              <a:pathLst>
                <a:path w="1732" h="5282" extrusionOk="0">
                  <a:moveTo>
                    <a:pt x="1731" y="0"/>
                  </a:moveTo>
                  <a:cubicBezTo>
                    <a:pt x="1669" y="18"/>
                    <a:pt x="1615" y="45"/>
                    <a:pt x="1562" y="80"/>
                  </a:cubicBezTo>
                  <a:cubicBezTo>
                    <a:pt x="1508" y="107"/>
                    <a:pt x="1454" y="134"/>
                    <a:pt x="1401" y="170"/>
                  </a:cubicBezTo>
                  <a:cubicBezTo>
                    <a:pt x="1294" y="241"/>
                    <a:pt x="1196" y="321"/>
                    <a:pt x="1098" y="401"/>
                  </a:cubicBezTo>
                  <a:cubicBezTo>
                    <a:pt x="910" y="571"/>
                    <a:pt x="741" y="758"/>
                    <a:pt x="607" y="972"/>
                  </a:cubicBezTo>
                  <a:cubicBezTo>
                    <a:pt x="464" y="1187"/>
                    <a:pt x="357" y="1410"/>
                    <a:pt x="268" y="1650"/>
                  </a:cubicBezTo>
                  <a:cubicBezTo>
                    <a:pt x="179" y="1882"/>
                    <a:pt x="116" y="2132"/>
                    <a:pt x="72" y="2382"/>
                  </a:cubicBezTo>
                  <a:cubicBezTo>
                    <a:pt x="54" y="2498"/>
                    <a:pt x="36" y="2632"/>
                    <a:pt x="27" y="2757"/>
                  </a:cubicBezTo>
                  <a:cubicBezTo>
                    <a:pt x="18" y="2882"/>
                    <a:pt x="9" y="3006"/>
                    <a:pt x="0" y="3131"/>
                  </a:cubicBezTo>
                  <a:cubicBezTo>
                    <a:pt x="0" y="3381"/>
                    <a:pt x="0" y="3631"/>
                    <a:pt x="18" y="3881"/>
                  </a:cubicBezTo>
                  <a:cubicBezTo>
                    <a:pt x="36" y="4130"/>
                    <a:pt x="81" y="4380"/>
                    <a:pt x="143" y="4630"/>
                  </a:cubicBezTo>
                  <a:cubicBezTo>
                    <a:pt x="179" y="4746"/>
                    <a:pt x="223" y="4862"/>
                    <a:pt x="277" y="4978"/>
                  </a:cubicBezTo>
                  <a:cubicBezTo>
                    <a:pt x="304" y="5031"/>
                    <a:pt x="339" y="5094"/>
                    <a:pt x="375" y="5139"/>
                  </a:cubicBezTo>
                  <a:cubicBezTo>
                    <a:pt x="411" y="5192"/>
                    <a:pt x="446" y="5246"/>
                    <a:pt x="500" y="5281"/>
                  </a:cubicBezTo>
                  <a:cubicBezTo>
                    <a:pt x="446" y="5246"/>
                    <a:pt x="411" y="5192"/>
                    <a:pt x="384" y="5139"/>
                  </a:cubicBezTo>
                  <a:cubicBezTo>
                    <a:pt x="348" y="5085"/>
                    <a:pt x="322" y="5031"/>
                    <a:pt x="295" y="4969"/>
                  </a:cubicBezTo>
                  <a:cubicBezTo>
                    <a:pt x="241" y="4862"/>
                    <a:pt x="206" y="4737"/>
                    <a:pt x="170" y="4621"/>
                  </a:cubicBezTo>
                  <a:cubicBezTo>
                    <a:pt x="143" y="4496"/>
                    <a:pt x="116" y="4371"/>
                    <a:pt x="98" y="4255"/>
                  </a:cubicBezTo>
                  <a:cubicBezTo>
                    <a:pt x="81" y="4130"/>
                    <a:pt x="63" y="4006"/>
                    <a:pt x="54" y="3881"/>
                  </a:cubicBezTo>
                  <a:cubicBezTo>
                    <a:pt x="54" y="3818"/>
                    <a:pt x="54" y="3756"/>
                    <a:pt x="45" y="3693"/>
                  </a:cubicBezTo>
                  <a:cubicBezTo>
                    <a:pt x="45" y="3631"/>
                    <a:pt x="45" y="3568"/>
                    <a:pt x="45" y="3506"/>
                  </a:cubicBezTo>
                  <a:lnTo>
                    <a:pt x="45" y="3408"/>
                  </a:lnTo>
                  <a:lnTo>
                    <a:pt x="45" y="3319"/>
                  </a:lnTo>
                  <a:cubicBezTo>
                    <a:pt x="45" y="3256"/>
                    <a:pt x="45" y="3194"/>
                    <a:pt x="45" y="3131"/>
                  </a:cubicBezTo>
                  <a:cubicBezTo>
                    <a:pt x="54" y="3006"/>
                    <a:pt x="63" y="2882"/>
                    <a:pt x="72" y="2757"/>
                  </a:cubicBezTo>
                  <a:cubicBezTo>
                    <a:pt x="81" y="2632"/>
                    <a:pt x="98" y="2507"/>
                    <a:pt x="116" y="2382"/>
                  </a:cubicBezTo>
                  <a:cubicBezTo>
                    <a:pt x="161" y="2141"/>
                    <a:pt x="223" y="1900"/>
                    <a:pt x="313" y="1659"/>
                  </a:cubicBezTo>
                  <a:cubicBezTo>
                    <a:pt x="393" y="1427"/>
                    <a:pt x="509" y="1204"/>
                    <a:pt x="643" y="999"/>
                  </a:cubicBezTo>
                  <a:cubicBezTo>
                    <a:pt x="776" y="785"/>
                    <a:pt x="937" y="598"/>
                    <a:pt x="1115" y="428"/>
                  </a:cubicBezTo>
                  <a:cubicBezTo>
                    <a:pt x="1214" y="339"/>
                    <a:pt x="1303" y="259"/>
                    <a:pt x="1410" y="187"/>
                  </a:cubicBezTo>
                  <a:cubicBezTo>
                    <a:pt x="1508" y="116"/>
                    <a:pt x="1615" y="54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2130522" y="1769407"/>
              <a:ext cx="98746" cy="42798"/>
            </a:xfrm>
            <a:custGeom>
              <a:avLst/>
              <a:gdLst/>
              <a:ahLst/>
              <a:cxnLst/>
              <a:rect l="l" t="t" r="r" b="b"/>
              <a:pathLst>
                <a:path w="1562" h="677" extrusionOk="0">
                  <a:moveTo>
                    <a:pt x="335" y="0"/>
                  </a:moveTo>
                  <a:cubicBezTo>
                    <a:pt x="297" y="0"/>
                    <a:pt x="259" y="3"/>
                    <a:pt x="224" y="7"/>
                  </a:cubicBezTo>
                  <a:cubicBezTo>
                    <a:pt x="152" y="7"/>
                    <a:pt x="72" y="16"/>
                    <a:pt x="1" y="34"/>
                  </a:cubicBezTo>
                  <a:cubicBezTo>
                    <a:pt x="41" y="31"/>
                    <a:pt x="81" y="30"/>
                    <a:pt x="121" y="30"/>
                  </a:cubicBezTo>
                  <a:cubicBezTo>
                    <a:pt x="229" y="30"/>
                    <a:pt x="336" y="39"/>
                    <a:pt x="447" y="52"/>
                  </a:cubicBezTo>
                  <a:cubicBezTo>
                    <a:pt x="589" y="70"/>
                    <a:pt x="732" y="96"/>
                    <a:pt x="875" y="150"/>
                  </a:cubicBezTo>
                  <a:cubicBezTo>
                    <a:pt x="1009" y="194"/>
                    <a:pt x="1142" y="266"/>
                    <a:pt x="1258" y="355"/>
                  </a:cubicBezTo>
                  <a:lnTo>
                    <a:pt x="1285" y="373"/>
                  </a:lnTo>
                  <a:lnTo>
                    <a:pt x="1303" y="391"/>
                  </a:lnTo>
                  <a:lnTo>
                    <a:pt x="1348" y="426"/>
                  </a:lnTo>
                  <a:cubicBezTo>
                    <a:pt x="1374" y="453"/>
                    <a:pt x="1401" y="480"/>
                    <a:pt x="1428" y="507"/>
                  </a:cubicBezTo>
                  <a:cubicBezTo>
                    <a:pt x="1473" y="560"/>
                    <a:pt x="1517" y="623"/>
                    <a:pt x="1562" y="676"/>
                  </a:cubicBezTo>
                  <a:cubicBezTo>
                    <a:pt x="1490" y="551"/>
                    <a:pt x="1392" y="426"/>
                    <a:pt x="1276" y="337"/>
                  </a:cubicBezTo>
                  <a:cubicBezTo>
                    <a:pt x="1223" y="284"/>
                    <a:pt x="1160" y="239"/>
                    <a:pt x="1089" y="203"/>
                  </a:cubicBezTo>
                  <a:cubicBezTo>
                    <a:pt x="1026" y="168"/>
                    <a:pt x="955" y="132"/>
                    <a:pt x="893" y="105"/>
                  </a:cubicBezTo>
                  <a:cubicBezTo>
                    <a:pt x="750" y="52"/>
                    <a:pt x="598" y="25"/>
                    <a:pt x="447" y="7"/>
                  </a:cubicBezTo>
                  <a:cubicBezTo>
                    <a:pt x="411" y="3"/>
                    <a:pt x="373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2102327" y="2061403"/>
              <a:ext cx="106648" cy="198693"/>
            </a:xfrm>
            <a:custGeom>
              <a:avLst/>
              <a:gdLst/>
              <a:ahLst/>
              <a:cxnLst/>
              <a:rect l="l" t="t" r="r" b="b"/>
              <a:pathLst>
                <a:path w="1687" h="3143" extrusionOk="0">
                  <a:moveTo>
                    <a:pt x="125" y="0"/>
                  </a:moveTo>
                  <a:lnTo>
                    <a:pt x="125" y="0"/>
                  </a:lnTo>
                  <a:cubicBezTo>
                    <a:pt x="125" y="0"/>
                    <a:pt x="197" y="946"/>
                    <a:pt x="1" y="1196"/>
                  </a:cubicBezTo>
                  <a:lnTo>
                    <a:pt x="1508" y="3123"/>
                  </a:lnTo>
                  <a:cubicBezTo>
                    <a:pt x="1508" y="3123"/>
                    <a:pt x="1523" y="3143"/>
                    <a:pt x="1545" y="3143"/>
                  </a:cubicBezTo>
                  <a:cubicBezTo>
                    <a:pt x="1587" y="3143"/>
                    <a:pt x="1654" y="3064"/>
                    <a:pt x="1678" y="2596"/>
                  </a:cubicBezTo>
                  <a:cubicBezTo>
                    <a:pt x="1687" y="2453"/>
                    <a:pt x="1678" y="1231"/>
                    <a:pt x="1678" y="1231"/>
                  </a:cubicBezTo>
                  <a:cubicBezTo>
                    <a:pt x="1678" y="1231"/>
                    <a:pt x="1348" y="910"/>
                    <a:pt x="1339" y="304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A87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2110229" y="2073224"/>
              <a:ext cx="82372" cy="41407"/>
            </a:xfrm>
            <a:custGeom>
              <a:avLst/>
              <a:gdLst/>
              <a:ahLst/>
              <a:cxnLst/>
              <a:rect l="l" t="t" r="r" b="b"/>
              <a:pathLst>
                <a:path w="1303" h="655" extrusionOk="0">
                  <a:moveTo>
                    <a:pt x="0" y="1"/>
                  </a:moveTo>
                  <a:lnTo>
                    <a:pt x="0" y="482"/>
                  </a:lnTo>
                  <a:cubicBezTo>
                    <a:pt x="79" y="621"/>
                    <a:pt x="425" y="654"/>
                    <a:pt x="740" y="654"/>
                  </a:cubicBezTo>
                  <a:cubicBezTo>
                    <a:pt x="1035" y="654"/>
                    <a:pt x="1303" y="625"/>
                    <a:pt x="1303" y="625"/>
                  </a:cubicBezTo>
                  <a:cubicBezTo>
                    <a:pt x="1285" y="572"/>
                    <a:pt x="1240" y="384"/>
                    <a:pt x="1240" y="384"/>
                  </a:cubicBezTo>
                  <a:cubicBezTo>
                    <a:pt x="1224" y="386"/>
                    <a:pt x="1207" y="386"/>
                    <a:pt x="1189" y="386"/>
                  </a:cubicBezTo>
                  <a:cubicBezTo>
                    <a:pt x="772" y="38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2013762" y="2590964"/>
              <a:ext cx="407816" cy="113981"/>
            </a:xfrm>
            <a:custGeom>
              <a:avLst/>
              <a:gdLst/>
              <a:ahLst/>
              <a:cxnLst/>
              <a:rect l="l" t="t" r="r" b="b"/>
              <a:pathLst>
                <a:path w="6451" h="1803" extrusionOk="0">
                  <a:moveTo>
                    <a:pt x="1" y="0"/>
                  </a:moveTo>
                  <a:lnTo>
                    <a:pt x="1" y="1802"/>
                  </a:lnTo>
                  <a:lnTo>
                    <a:pt x="6451" y="1802"/>
                  </a:lnTo>
                  <a:cubicBezTo>
                    <a:pt x="6451" y="1802"/>
                    <a:pt x="6130" y="589"/>
                    <a:pt x="5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257966" y="1814354"/>
              <a:ext cx="304076" cy="686985"/>
            </a:xfrm>
            <a:custGeom>
              <a:avLst/>
              <a:gdLst/>
              <a:ahLst/>
              <a:cxnLst/>
              <a:rect l="l" t="t" r="r" b="b"/>
              <a:pathLst>
                <a:path w="4810" h="10867" extrusionOk="0">
                  <a:moveTo>
                    <a:pt x="27" y="1"/>
                  </a:moveTo>
                  <a:cubicBezTo>
                    <a:pt x="10" y="135"/>
                    <a:pt x="1" y="268"/>
                    <a:pt x="1" y="393"/>
                  </a:cubicBezTo>
                  <a:cubicBezTo>
                    <a:pt x="1" y="527"/>
                    <a:pt x="1" y="661"/>
                    <a:pt x="1" y="795"/>
                  </a:cubicBezTo>
                  <a:cubicBezTo>
                    <a:pt x="10" y="1062"/>
                    <a:pt x="36" y="1330"/>
                    <a:pt x="81" y="1589"/>
                  </a:cubicBezTo>
                  <a:cubicBezTo>
                    <a:pt x="126" y="1847"/>
                    <a:pt x="179" y="2106"/>
                    <a:pt x="259" y="2365"/>
                  </a:cubicBezTo>
                  <a:cubicBezTo>
                    <a:pt x="340" y="2615"/>
                    <a:pt x="438" y="2864"/>
                    <a:pt x="563" y="3105"/>
                  </a:cubicBezTo>
                  <a:cubicBezTo>
                    <a:pt x="688" y="3337"/>
                    <a:pt x="830" y="3560"/>
                    <a:pt x="1000" y="3765"/>
                  </a:cubicBezTo>
                  <a:cubicBezTo>
                    <a:pt x="1169" y="3971"/>
                    <a:pt x="1366" y="4158"/>
                    <a:pt x="1571" y="4319"/>
                  </a:cubicBezTo>
                  <a:lnTo>
                    <a:pt x="1731" y="4435"/>
                  </a:lnTo>
                  <a:lnTo>
                    <a:pt x="1901" y="4551"/>
                  </a:lnTo>
                  <a:cubicBezTo>
                    <a:pt x="2008" y="4631"/>
                    <a:pt x="2115" y="4702"/>
                    <a:pt x="2213" y="4791"/>
                  </a:cubicBezTo>
                  <a:cubicBezTo>
                    <a:pt x="2427" y="4952"/>
                    <a:pt x="2624" y="5121"/>
                    <a:pt x="2820" y="5300"/>
                  </a:cubicBezTo>
                  <a:cubicBezTo>
                    <a:pt x="3203" y="5666"/>
                    <a:pt x="3560" y="6067"/>
                    <a:pt x="3864" y="6495"/>
                  </a:cubicBezTo>
                  <a:cubicBezTo>
                    <a:pt x="4015" y="6709"/>
                    <a:pt x="4149" y="6941"/>
                    <a:pt x="4274" y="7173"/>
                  </a:cubicBezTo>
                  <a:cubicBezTo>
                    <a:pt x="4336" y="7289"/>
                    <a:pt x="4390" y="7414"/>
                    <a:pt x="4443" y="7530"/>
                  </a:cubicBezTo>
                  <a:cubicBezTo>
                    <a:pt x="4461" y="7593"/>
                    <a:pt x="4488" y="7655"/>
                    <a:pt x="4515" y="7717"/>
                  </a:cubicBezTo>
                  <a:cubicBezTo>
                    <a:pt x="4524" y="7744"/>
                    <a:pt x="4542" y="7780"/>
                    <a:pt x="4550" y="7807"/>
                  </a:cubicBezTo>
                  <a:lnTo>
                    <a:pt x="4577" y="7905"/>
                  </a:lnTo>
                  <a:cubicBezTo>
                    <a:pt x="4622" y="8030"/>
                    <a:pt x="4658" y="8155"/>
                    <a:pt x="4684" y="8280"/>
                  </a:cubicBezTo>
                  <a:cubicBezTo>
                    <a:pt x="4711" y="8413"/>
                    <a:pt x="4738" y="8538"/>
                    <a:pt x="4747" y="8672"/>
                  </a:cubicBezTo>
                  <a:cubicBezTo>
                    <a:pt x="4765" y="8806"/>
                    <a:pt x="4773" y="8931"/>
                    <a:pt x="4765" y="9065"/>
                  </a:cubicBezTo>
                  <a:cubicBezTo>
                    <a:pt x="4765" y="9198"/>
                    <a:pt x="4756" y="9332"/>
                    <a:pt x="4729" y="9457"/>
                  </a:cubicBezTo>
                  <a:cubicBezTo>
                    <a:pt x="4693" y="9716"/>
                    <a:pt x="4613" y="9975"/>
                    <a:pt x="4506" y="10215"/>
                  </a:cubicBezTo>
                  <a:cubicBezTo>
                    <a:pt x="4443" y="10331"/>
                    <a:pt x="4381" y="10447"/>
                    <a:pt x="4310" y="10554"/>
                  </a:cubicBezTo>
                  <a:cubicBezTo>
                    <a:pt x="4238" y="10670"/>
                    <a:pt x="4149" y="10768"/>
                    <a:pt x="4060" y="10867"/>
                  </a:cubicBezTo>
                  <a:cubicBezTo>
                    <a:pt x="4158" y="10777"/>
                    <a:pt x="4238" y="10670"/>
                    <a:pt x="4319" y="10563"/>
                  </a:cubicBezTo>
                  <a:cubicBezTo>
                    <a:pt x="4399" y="10456"/>
                    <a:pt x="4461" y="10340"/>
                    <a:pt x="4524" y="10224"/>
                  </a:cubicBezTo>
                  <a:cubicBezTo>
                    <a:pt x="4640" y="9983"/>
                    <a:pt x="4720" y="9725"/>
                    <a:pt x="4765" y="9466"/>
                  </a:cubicBezTo>
                  <a:cubicBezTo>
                    <a:pt x="4791" y="9332"/>
                    <a:pt x="4800" y="9198"/>
                    <a:pt x="4809" y="9065"/>
                  </a:cubicBezTo>
                  <a:cubicBezTo>
                    <a:pt x="4809" y="8931"/>
                    <a:pt x="4800" y="8797"/>
                    <a:pt x="4791" y="8663"/>
                  </a:cubicBezTo>
                  <a:cubicBezTo>
                    <a:pt x="4782" y="8538"/>
                    <a:pt x="4756" y="8404"/>
                    <a:pt x="4729" y="8271"/>
                  </a:cubicBezTo>
                  <a:cubicBezTo>
                    <a:pt x="4702" y="8146"/>
                    <a:pt x="4666" y="8012"/>
                    <a:pt x="4622" y="7887"/>
                  </a:cubicBezTo>
                  <a:cubicBezTo>
                    <a:pt x="4542" y="7637"/>
                    <a:pt x="4434" y="7387"/>
                    <a:pt x="4310" y="7155"/>
                  </a:cubicBezTo>
                  <a:cubicBezTo>
                    <a:pt x="4185" y="6915"/>
                    <a:pt x="4051" y="6692"/>
                    <a:pt x="3890" y="6477"/>
                  </a:cubicBezTo>
                  <a:cubicBezTo>
                    <a:pt x="3587" y="6040"/>
                    <a:pt x="3230" y="5648"/>
                    <a:pt x="2838" y="5282"/>
                  </a:cubicBezTo>
                  <a:cubicBezTo>
                    <a:pt x="2641" y="5104"/>
                    <a:pt x="2436" y="4934"/>
                    <a:pt x="2222" y="4774"/>
                  </a:cubicBezTo>
                  <a:cubicBezTo>
                    <a:pt x="2124" y="4693"/>
                    <a:pt x="2017" y="4613"/>
                    <a:pt x="1910" y="4542"/>
                  </a:cubicBezTo>
                  <a:lnTo>
                    <a:pt x="1740" y="4426"/>
                  </a:lnTo>
                  <a:lnTo>
                    <a:pt x="1580" y="4310"/>
                  </a:lnTo>
                  <a:cubicBezTo>
                    <a:pt x="1160" y="3980"/>
                    <a:pt x="830" y="3560"/>
                    <a:pt x="590" y="3087"/>
                  </a:cubicBezTo>
                  <a:cubicBezTo>
                    <a:pt x="474" y="2856"/>
                    <a:pt x="375" y="2606"/>
                    <a:pt x="295" y="2356"/>
                  </a:cubicBezTo>
                  <a:cubicBezTo>
                    <a:pt x="215" y="2097"/>
                    <a:pt x="152" y="1847"/>
                    <a:pt x="117" y="1580"/>
                  </a:cubicBezTo>
                  <a:cubicBezTo>
                    <a:pt x="90" y="1455"/>
                    <a:pt x="72" y="1321"/>
                    <a:pt x="54" y="1187"/>
                  </a:cubicBezTo>
                  <a:cubicBezTo>
                    <a:pt x="45" y="1062"/>
                    <a:pt x="27" y="929"/>
                    <a:pt x="27" y="795"/>
                  </a:cubicBezTo>
                  <a:cubicBezTo>
                    <a:pt x="10" y="527"/>
                    <a:pt x="10" y="268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145188" y="1822825"/>
              <a:ext cx="30534" cy="69413"/>
            </a:xfrm>
            <a:custGeom>
              <a:avLst/>
              <a:gdLst/>
              <a:ahLst/>
              <a:cxnLst/>
              <a:rect l="l" t="t" r="r" b="b"/>
              <a:pathLst>
                <a:path w="483" h="1098" extrusionOk="0">
                  <a:moveTo>
                    <a:pt x="1" y="1"/>
                  </a:moveTo>
                  <a:cubicBezTo>
                    <a:pt x="108" y="18"/>
                    <a:pt x="215" y="72"/>
                    <a:pt x="286" y="152"/>
                  </a:cubicBezTo>
                  <a:cubicBezTo>
                    <a:pt x="357" y="233"/>
                    <a:pt x="402" y="331"/>
                    <a:pt x="420" y="438"/>
                  </a:cubicBezTo>
                  <a:cubicBezTo>
                    <a:pt x="420" y="465"/>
                    <a:pt x="429" y="491"/>
                    <a:pt x="429" y="527"/>
                  </a:cubicBezTo>
                  <a:cubicBezTo>
                    <a:pt x="429" y="554"/>
                    <a:pt x="429" y="581"/>
                    <a:pt x="438" y="607"/>
                  </a:cubicBezTo>
                  <a:cubicBezTo>
                    <a:pt x="438" y="661"/>
                    <a:pt x="438" y="714"/>
                    <a:pt x="429" y="768"/>
                  </a:cubicBezTo>
                  <a:cubicBezTo>
                    <a:pt x="420" y="884"/>
                    <a:pt x="402" y="991"/>
                    <a:pt x="384" y="1098"/>
                  </a:cubicBezTo>
                  <a:cubicBezTo>
                    <a:pt x="420" y="991"/>
                    <a:pt x="447" y="884"/>
                    <a:pt x="464" y="777"/>
                  </a:cubicBezTo>
                  <a:cubicBezTo>
                    <a:pt x="473" y="661"/>
                    <a:pt x="482" y="545"/>
                    <a:pt x="455" y="438"/>
                  </a:cubicBezTo>
                  <a:cubicBezTo>
                    <a:pt x="438" y="322"/>
                    <a:pt x="393" y="206"/>
                    <a:pt x="304" y="126"/>
                  </a:cubicBezTo>
                  <a:cubicBezTo>
                    <a:pt x="224" y="45"/>
                    <a:pt x="10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005923" y="1822825"/>
              <a:ext cx="113412" cy="104499"/>
            </a:xfrm>
            <a:custGeom>
              <a:avLst/>
              <a:gdLst/>
              <a:ahLst/>
              <a:cxnLst/>
              <a:rect l="l" t="t" r="r" b="b"/>
              <a:pathLst>
                <a:path w="1794" h="1653" extrusionOk="0">
                  <a:moveTo>
                    <a:pt x="1793" y="1"/>
                  </a:moveTo>
                  <a:cubicBezTo>
                    <a:pt x="1784" y="117"/>
                    <a:pt x="1766" y="242"/>
                    <a:pt x="1749" y="349"/>
                  </a:cubicBezTo>
                  <a:cubicBezTo>
                    <a:pt x="1722" y="465"/>
                    <a:pt x="1695" y="581"/>
                    <a:pt x="1659" y="696"/>
                  </a:cubicBezTo>
                  <a:cubicBezTo>
                    <a:pt x="1624" y="804"/>
                    <a:pt x="1570" y="911"/>
                    <a:pt x="1517" y="1009"/>
                  </a:cubicBezTo>
                  <a:cubicBezTo>
                    <a:pt x="1463" y="1116"/>
                    <a:pt x="1392" y="1205"/>
                    <a:pt x="1311" y="1294"/>
                  </a:cubicBezTo>
                  <a:cubicBezTo>
                    <a:pt x="1231" y="1374"/>
                    <a:pt x="1133" y="1446"/>
                    <a:pt x="1035" y="1499"/>
                  </a:cubicBezTo>
                  <a:cubicBezTo>
                    <a:pt x="928" y="1553"/>
                    <a:pt x="821" y="1580"/>
                    <a:pt x="705" y="1606"/>
                  </a:cubicBezTo>
                  <a:cubicBezTo>
                    <a:pt x="623" y="1619"/>
                    <a:pt x="539" y="1625"/>
                    <a:pt x="456" y="1625"/>
                  </a:cubicBezTo>
                  <a:cubicBezTo>
                    <a:pt x="303" y="1625"/>
                    <a:pt x="150" y="1605"/>
                    <a:pt x="0" y="1571"/>
                  </a:cubicBezTo>
                  <a:lnTo>
                    <a:pt x="0" y="1571"/>
                  </a:lnTo>
                  <a:cubicBezTo>
                    <a:pt x="173" y="1624"/>
                    <a:pt x="350" y="1652"/>
                    <a:pt x="526" y="1652"/>
                  </a:cubicBezTo>
                  <a:cubicBezTo>
                    <a:pt x="586" y="1652"/>
                    <a:pt x="646" y="1649"/>
                    <a:pt x="705" y="1642"/>
                  </a:cubicBezTo>
                  <a:cubicBezTo>
                    <a:pt x="830" y="1624"/>
                    <a:pt x="946" y="1589"/>
                    <a:pt x="1053" y="1535"/>
                  </a:cubicBezTo>
                  <a:cubicBezTo>
                    <a:pt x="1160" y="1482"/>
                    <a:pt x="1258" y="1410"/>
                    <a:pt x="1338" y="1321"/>
                  </a:cubicBezTo>
                  <a:cubicBezTo>
                    <a:pt x="1427" y="1232"/>
                    <a:pt x="1499" y="1134"/>
                    <a:pt x="1552" y="1035"/>
                  </a:cubicBezTo>
                  <a:cubicBezTo>
                    <a:pt x="1606" y="928"/>
                    <a:pt x="1659" y="821"/>
                    <a:pt x="1686" y="705"/>
                  </a:cubicBezTo>
                  <a:cubicBezTo>
                    <a:pt x="1722" y="589"/>
                    <a:pt x="1749" y="473"/>
                    <a:pt x="1766" y="357"/>
                  </a:cubicBezTo>
                  <a:cubicBezTo>
                    <a:pt x="1784" y="242"/>
                    <a:pt x="1793" y="117"/>
                    <a:pt x="1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713100" y="1239157"/>
            <a:ext cx="4801200" cy="2852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QUESTÃO, OBJETIVO </a:t>
            </a:r>
            <a:r>
              <a:rPr lang="en" sz="3200" dirty="0">
                <a:solidFill>
                  <a:schemeClr val="dk1"/>
                </a:solidFill>
              </a:rPr>
              <a:t>E METODOLOGIA DA INVESTIGAÇÃO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951" name="Google Shape;951;p37"/>
          <p:cNvSpPr txBox="1">
            <a:spLocks noGrp="1"/>
          </p:cNvSpPr>
          <p:nvPr>
            <p:ph type="title" idx="2"/>
          </p:nvPr>
        </p:nvSpPr>
        <p:spPr>
          <a:xfrm>
            <a:off x="1856200" y="116594"/>
            <a:ext cx="2515200" cy="16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52" name="Google Shape;952;p37"/>
          <p:cNvSpPr txBox="1">
            <a:spLocks noGrp="1"/>
          </p:cNvSpPr>
          <p:nvPr>
            <p:ph type="subTitle" idx="1"/>
          </p:nvPr>
        </p:nvSpPr>
        <p:spPr>
          <a:xfrm>
            <a:off x="0" y="5223483"/>
            <a:ext cx="480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</a:t>
            </a:r>
            <a:r>
              <a:rPr lang="en" b="1" dirty="0"/>
              <a:t>subtitle </a:t>
            </a:r>
            <a:r>
              <a:rPr lang="en" dirty="0"/>
              <a:t>here if you need it</a:t>
            </a:r>
            <a:endParaRPr dirty="0"/>
          </a:p>
        </p:txBody>
      </p:sp>
      <p:sp>
        <p:nvSpPr>
          <p:cNvPr id="953" name="Google Shape;953;p37"/>
          <p:cNvSpPr/>
          <p:nvPr/>
        </p:nvSpPr>
        <p:spPr>
          <a:xfrm>
            <a:off x="4958925" y="2166075"/>
            <a:ext cx="7021031" cy="3246858"/>
          </a:xfrm>
          <a:custGeom>
            <a:avLst/>
            <a:gdLst/>
            <a:ahLst/>
            <a:cxnLst/>
            <a:rect l="l" t="t" r="r" b="b"/>
            <a:pathLst>
              <a:path w="25711" h="13757" extrusionOk="0">
                <a:moveTo>
                  <a:pt x="17280" y="0"/>
                </a:moveTo>
                <a:cubicBezTo>
                  <a:pt x="13239" y="0"/>
                  <a:pt x="13293" y="4247"/>
                  <a:pt x="13293" y="4247"/>
                </a:cubicBezTo>
                <a:cubicBezTo>
                  <a:pt x="12919" y="4201"/>
                  <a:pt x="12569" y="4179"/>
                  <a:pt x="12241" y="4179"/>
                </a:cubicBezTo>
                <a:cubicBezTo>
                  <a:pt x="7928" y="4179"/>
                  <a:pt x="7458" y="7878"/>
                  <a:pt x="7458" y="7878"/>
                </a:cubicBezTo>
                <a:cubicBezTo>
                  <a:pt x="7201" y="7855"/>
                  <a:pt x="6952" y="7845"/>
                  <a:pt x="6711" y="7845"/>
                </a:cubicBezTo>
                <a:cubicBezTo>
                  <a:pt x="1035" y="7845"/>
                  <a:pt x="0" y="13757"/>
                  <a:pt x="0" y="13757"/>
                </a:cubicBezTo>
                <a:lnTo>
                  <a:pt x="25711" y="13757"/>
                </a:lnTo>
                <a:lnTo>
                  <a:pt x="25711" y="8966"/>
                </a:lnTo>
                <a:cubicBezTo>
                  <a:pt x="25711" y="6807"/>
                  <a:pt x="24730" y="6576"/>
                  <a:pt x="24310" y="6576"/>
                </a:cubicBezTo>
                <a:cubicBezTo>
                  <a:pt x="24196" y="6576"/>
                  <a:pt x="24123" y="6593"/>
                  <a:pt x="24123" y="6593"/>
                </a:cubicBezTo>
                <a:cubicBezTo>
                  <a:pt x="24123" y="4401"/>
                  <a:pt x="22106" y="4318"/>
                  <a:pt x="21798" y="4318"/>
                </a:cubicBezTo>
                <a:cubicBezTo>
                  <a:pt x="21772" y="4318"/>
                  <a:pt x="21759" y="4318"/>
                  <a:pt x="21759" y="4318"/>
                </a:cubicBezTo>
                <a:cubicBezTo>
                  <a:pt x="21759" y="4318"/>
                  <a:pt x="21313" y="0"/>
                  <a:pt x="172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727492" y="2269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QUESTÃO, OBJETIVO E METODOLOGIA DA INVESTIGAÇÃO</a:t>
            </a:r>
            <a:endParaRPr sz="1600" dirty="0"/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5721879" y="1399764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Investigação de cariz exploratório;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Processo indutivo;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Metodologia mista (manipulação de variáveis numéricas e categóricas);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Descoberta de novo conhecimento;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- Procura de novas soluções para problemas reais: carência de habilidade empática e promoção da saúde mental.</a:t>
            </a:r>
          </a:p>
        </p:txBody>
      </p:sp>
      <p:sp>
        <p:nvSpPr>
          <p:cNvPr id="1109" name="Google Shape;1109;p41"/>
          <p:cNvSpPr txBox="1">
            <a:spLocks noGrp="1"/>
          </p:cNvSpPr>
          <p:nvPr>
            <p:ph type="subTitle" idx="2"/>
          </p:nvPr>
        </p:nvSpPr>
        <p:spPr>
          <a:xfrm>
            <a:off x="1002282" y="921892"/>
            <a:ext cx="2065912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“Que características deve ter um jogo digital para comunicar empatia, incluindo um personagem que represente a saúde mental através de sintomatologia depressiva e ideação suicida?” </a:t>
            </a:r>
            <a:endParaRPr dirty="0"/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891337" y="3491922"/>
            <a:ext cx="228780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Questão de investigação</a:t>
            </a:r>
            <a:endParaRPr sz="2000" dirty="0"/>
          </a:p>
        </p:txBody>
      </p:sp>
      <p:sp>
        <p:nvSpPr>
          <p:cNvPr id="1113" name="Google Shape;1113;p41"/>
          <p:cNvSpPr txBox="1">
            <a:spLocks noGrp="1"/>
          </p:cNvSpPr>
          <p:nvPr>
            <p:ph type="subTitle" idx="4"/>
          </p:nvPr>
        </p:nvSpPr>
        <p:spPr>
          <a:xfrm>
            <a:off x="5707075" y="4066077"/>
            <a:ext cx="264743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Metodologia: </a:t>
            </a:r>
            <a:r>
              <a:rPr lang="en" sz="2000" i="1" dirty="0"/>
              <a:t>design-based research </a:t>
            </a:r>
            <a:r>
              <a:rPr lang="en" sz="2000" dirty="0"/>
              <a:t>(DBR)</a:t>
            </a:r>
            <a:endParaRPr sz="2000" dirty="0"/>
          </a:p>
        </p:txBody>
      </p:sp>
      <p:grpSp>
        <p:nvGrpSpPr>
          <p:cNvPr id="6" name="Google Shape;1717;p53">
            <a:extLst>
              <a:ext uri="{FF2B5EF4-FFF2-40B4-BE49-F238E27FC236}">
                <a16:creationId xmlns:a16="http://schemas.microsoft.com/office/drawing/2014/main" id="{D396648F-34BD-A7F9-FA9A-5F7F5432DA42}"/>
              </a:ext>
            </a:extLst>
          </p:cNvPr>
          <p:cNvGrpSpPr/>
          <p:nvPr/>
        </p:nvGrpSpPr>
        <p:grpSpPr>
          <a:xfrm rot="659987">
            <a:off x="-1173091" y="1724492"/>
            <a:ext cx="1064754" cy="1271937"/>
            <a:chOff x="8526855" y="2372584"/>
            <a:chExt cx="1064785" cy="1271973"/>
          </a:xfrm>
        </p:grpSpPr>
        <p:grpSp>
          <p:nvGrpSpPr>
            <p:cNvPr id="7" name="Google Shape;1718;p53">
              <a:extLst>
                <a:ext uri="{FF2B5EF4-FFF2-40B4-BE49-F238E27FC236}">
                  <a16:creationId xmlns:a16="http://schemas.microsoft.com/office/drawing/2014/main" id="{B833B5A2-7DCC-E754-49F3-B97865BCB4A9}"/>
                </a:ext>
              </a:extLst>
            </p:cNvPr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20" name="Google Shape;1719;p53">
                <a:extLst>
                  <a:ext uri="{FF2B5EF4-FFF2-40B4-BE49-F238E27FC236}">
                    <a16:creationId xmlns:a16="http://schemas.microsoft.com/office/drawing/2014/main" id="{30552CA9-31AA-5557-182B-86975AF0D0BF}"/>
                  </a:ext>
                </a:extLst>
              </p:cNvPr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20;p53">
                <a:extLst>
                  <a:ext uri="{FF2B5EF4-FFF2-40B4-BE49-F238E27FC236}">
                    <a16:creationId xmlns:a16="http://schemas.microsoft.com/office/drawing/2014/main" id="{9184896A-E5B1-929A-AB79-120B332E703A}"/>
                  </a:ext>
                </a:extLst>
              </p:cNvPr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721;p53">
              <a:extLst>
                <a:ext uri="{FF2B5EF4-FFF2-40B4-BE49-F238E27FC236}">
                  <a16:creationId xmlns:a16="http://schemas.microsoft.com/office/drawing/2014/main" id="{A4147962-4E6F-1FC6-1209-FA191604E1D6}"/>
                </a:ext>
              </a:extLst>
            </p:cNvPr>
            <p:cNvGrpSpPr/>
            <p:nvPr/>
          </p:nvGrpSpPr>
          <p:grpSpPr>
            <a:xfrm>
              <a:off x="8526855" y="2372584"/>
              <a:ext cx="1064785" cy="822046"/>
              <a:chOff x="123530" y="3298509"/>
              <a:chExt cx="1064785" cy="822046"/>
            </a:xfrm>
          </p:grpSpPr>
          <p:grpSp>
            <p:nvGrpSpPr>
              <p:cNvPr id="9" name="Google Shape;1722;p53">
                <a:extLst>
                  <a:ext uri="{FF2B5EF4-FFF2-40B4-BE49-F238E27FC236}">
                    <a16:creationId xmlns:a16="http://schemas.microsoft.com/office/drawing/2014/main" id="{31FA3E26-FED3-AE52-46C8-1718C80C9B94}"/>
                  </a:ext>
                </a:extLst>
              </p:cNvPr>
              <p:cNvGrpSpPr/>
              <p:nvPr/>
            </p:nvGrpSpPr>
            <p:grpSpPr>
              <a:xfrm>
                <a:off x="862471" y="3819207"/>
                <a:ext cx="325844" cy="301348"/>
                <a:chOff x="1772497" y="4936299"/>
                <a:chExt cx="191010" cy="176650"/>
              </a:xfrm>
            </p:grpSpPr>
            <p:sp>
              <p:nvSpPr>
                <p:cNvPr id="18" name="Google Shape;1723;p53">
                  <a:extLst>
                    <a:ext uri="{FF2B5EF4-FFF2-40B4-BE49-F238E27FC236}">
                      <a16:creationId xmlns:a16="http://schemas.microsoft.com/office/drawing/2014/main" id="{B77E3A86-4483-2892-E75B-B472110475A5}"/>
                    </a:ext>
                  </a:extLst>
                </p:cNvPr>
                <p:cNvSpPr/>
                <p:nvPr/>
              </p:nvSpPr>
              <p:spPr>
                <a:xfrm>
                  <a:off x="1772497" y="4936299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1724;p53">
                  <a:extLst>
                    <a:ext uri="{FF2B5EF4-FFF2-40B4-BE49-F238E27FC236}">
                      <a16:creationId xmlns:a16="http://schemas.microsoft.com/office/drawing/2014/main" id="{F040D32C-0A9F-0C10-2ABC-567DAF115CED}"/>
                    </a:ext>
                  </a:extLst>
                </p:cNvPr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oogle Shape;1725;p53">
                <a:extLst>
                  <a:ext uri="{FF2B5EF4-FFF2-40B4-BE49-F238E27FC236}">
                    <a16:creationId xmlns:a16="http://schemas.microsoft.com/office/drawing/2014/main" id="{2F5CD1A2-D498-B223-43FA-3B2060F868A0}"/>
                  </a:ext>
                </a:extLst>
              </p:cNvPr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1" name="Google Shape;1726;p53">
                  <a:extLst>
                    <a:ext uri="{FF2B5EF4-FFF2-40B4-BE49-F238E27FC236}">
                      <a16:creationId xmlns:a16="http://schemas.microsoft.com/office/drawing/2014/main" id="{66C87662-B78E-267C-51DE-6BAEB491B557}"/>
                    </a:ext>
                  </a:extLst>
                </p:cNvPr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727;p53">
                  <a:extLst>
                    <a:ext uri="{FF2B5EF4-FFF2-40B4-BE49-F238E27FC236}">
                      <a16:creationId xmlns:a16="http://schemas.microsoft.com/office/drawing/2014/main" id="{43B68B3B-5269-C176-BC9C-0E465D5B404B}"/>
                    </a:ext>
                  </a:extLst>
                </p:cNvPr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728;p53">
                  <a:extLst>
                    <a:ext uri="{FF2B5EF4-FFF2-40B4-BE49-F238E27FC236}">
                      <a16:creationId xmlns:a16="http://schemas.microsoft.com/office/drawing/2014/main" id="{39A410B8-A45C-A6D2-2E7D-04EEA6D4CA46}"/>
                    </a:ext>
                  </a:extLst>
                </p:cNvPr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729;p53">
                  <a:extLst>
                    <a:ext uri="{FF2B5EF4-FFF2-40B4-BE49-F238E27FC236}">
                      <a16:creationId xmlns:a16="http://schemas.microsoft.com/office/drawing/2014/main" id="{1B23392C-6F6A-5C0D-2AAD-2BBBE481585B}"/>
                    </a:ext>
                  </a:extLst>
                </p:cNvPr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730;p53">
                  <a:extLst>
                    <a:ext uri="{FF2B5EF4-FFF2-40B4-BE49-F238E27FC236}">
                      <a16:creationId xmlns:a16="http://schemas.microsoft.com/office/drawing/2014/main" id="{182CF6A1-29E2-EE5C-744E-102F329CF144}"/>
                    </a:ext>
                  </a:extLst>
                </p:cNvPr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731;p53">
                  <a:extLst>
                    <a:ext uri="{FF2B5EF4-FFF2-40B4-BE49-F238E27FC236}">
                      <a16:creationId xmlns:a16="http://schemas.microsoft.com/office/drawing/2014/main" id="{E4E7C50A-537E-E064-AAF6-E410F55FEF3F}"/>
                    </a:ext>
                  </a:extLst>
                </p:cNvPr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32;p53">
                  <a:extLst>
                    <a:ext uri="{FF2B5EF4-FFF2-40B4-BE49-F238E27FC236}">
                      <a16:creationId xmlns:a16="http://schemas.microsoft.com/office/drawing/2014/main" id="{2714A90E-B21F-A6F3-E8A5-1BCEB19616B7}"/>
                    </a:ext>
                  </a:extLst>
                </p:cNvPr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11" name="Google Shape;1111;p41"/>
          <p:cNvSpPr/>
          <p:nvPr/>
        </p:nvSpPr>
        <p:spPr>
          <a:xfrm>
            <a:off x="9301518" y="920214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1"/>
          <p:cNvGrpSpPr/>
          <p:nvPr/>
        </p:nvGrpSpPr>
        <p:grpSpPr>
          <a:xfrm>
            <a:off x="9479500" y="1143499"/>
            <a:ext cx="459434" cy="368810"/>
            <a:chOff x="3287482" y="1522710"/>
            <a:chExt cx="459434" cy="368810"/>
          </a:xfrm>
        </p:grpSpPr>
        <p:sp>
          <p:nvSpPr>
            <p:cNvPr id="1132" name="Google Shape;1132;p41"/>
            <p:cNvSpPr/>
            <p:nvPr/>
          </p:nvSpPr>
          <p:spPr>
            <a:xfrm>
              <a:off x="3318973" y="1716516"/>
              <a:ext cx="396457" cy="175004"/>
            </a:xfrm>
            <a:custGeom>
              <a:avLst/>
              <a:gdLst/>
              <a:ahLst/>
              <a:cxnLst/>
              <a:rect l="l" t="t" r="r" b="b"/>
              <a:pathLst>
                <a:path w="6282" h="2773" extrusionOk="0">
                  <a:moveTo>
                    <a:pt x="3908" y="578"/>
                  </a:moveTo>
                  <a:lnTo>
                    <a:pt x="3944" y="917"/>
                  </a:lnTo>
                  <a:cubicBezTo>
                    <a:pt x="3962" y="1086"/>
                    <a:pt x="4078" y="1229"/>
                    <a:pt x="4238" y="1274"/>
                  </a:cubicBezTo>
                  <a:lnTo>
                    <a:pt x="4292" y="1292"/>
                  </a:lnTo>
                  <a:cubicBezTo>
                    <a:pt x="4033" y="1532"/>
                    <a:pt x="3605" y="1684"/>
                    <a:pt x="3141" y="1684"/>
                  </a:cubicBezTo>
                  <a:cubicBezTo>
                    <a:pt x="2677" y="1684"/>
                    <a:pt x="2249" y="1532"/>
                    <a:pt x="1990" y="1292"/>
                  </a:cubicBezTo>
                  <a:lnTo>
                    <a:pt x="2035" y="1274"/>
                  </a:lnTo>
                  <a:cubicBezTo>
                    <a:pt x="2204" y="1229"/>
                    <a:pt x="2320" y="1086"/>
                    <a:pt x="2338" y="917"/>
                  </a:cubicBezTo>
                  <a:lnTo>
                    <a:pt x="2374" y="578"/>
                  </a:lnTo>
                  <a:cubicBezTo>
                    <a:pt x="2633" y="738"/>
                    <a:pt x="2891" y="828"/>
                    <a:pt x="3141" y="828"/>
                  </a:cubicBezTo>
                  <a:cubicBezTo>
                    <a:pt x="3391" y="828"/>
                    <a:pt x="3650" y="738"/>
                    <a:pt x="3908" y="578"/>
                  </a:cubicBezTo>
                  <a:close/>
                  <a:moveTo>
                    <a:pt x="1991" y="0"/>
                  </a:moveTo>
                  <a:cubicBezTo>
                    <a:pt x="1964" y="0"/>
                    <a:pt x="1937" y="11"/>
                    <a:pt x="1919" y="34"/>
                  </a:cubicBezTo>
                  <a:cubicBezTo>
                    <a:pt x="1874" y="69"/>
                    <a:pt x="1874" y="141"/>
                    <a:pt x="1910" y="185"/>
                  </a:cubicBezTo>
                  <a:cubicBezTo>
                    <a:pt x="1999" y="275"/>
                    <a:pt x="2089" y="355"/>
                    <a:pt x="2178" y="426"/>
                  </a:cubicBezTo>
                  <a:lnTo>
                    <a:pt x="2124" y="890"/>
                  </a:lnTo>
                  <a:cubicBezTo>
                    <a:pt x="2115" y="979"/>
                    <a:pt x="2062" y="1042"/>
                    <a:pt x="1981" y="1068"/>
                  </a:cubicBezTo>
                  <a:lnTo>
                    <a:pt x="884" y="1399"/>
                  </a:lnTo>
                  <a:cubicBezTo>
                    <a:pt x="447" y="1523"/>
                    <a:pt x="126" y="1889"/>
                    <a:pt x="46" y="2344"/>
                  </a:cubicBezTo>
                  <a:lnTo>
                    <a:pt x="10" y="2647"/>
                  </a:lnTo>
                  <a:cubicBezTo>
                    <a:pt x="1" y="2710"/>
                    <a:pt x="37" y="2763"/>
                    <a:pt x="99" y="2772"/>
                  </a:cubicBezTo>
                  <a:lnTo>
                    <a:pt x="117" y="2772"/>
                  </a:lnTo>
                  <a:cubicBezTo>
                    <a:pt x="162" y="2772"/>
                    <a:pt x="215" y="2737"/>
                    <a:pt x="215" y="2683"/>
                  </a:cubicBezTo>
                  <a:lnTo>
                    <a:pt x="260" y="2380"/>
                  </a:lnTo>
                  <a:cubicBezTo>
                    <a:pt x="322" y="2005"/>
                    <a:pt x="590" y="1711"/>
                    <a:pt x="947" y="1595"/>
                  </a:cubicBezTo>
                  <a:lnTo>
                    <a:pt x="1268" y="1506"/>
                  </a:lnTo>
                  <a:cubicBezTo>
                    <a:pt x="1419" y="1773"/>
                    <a:pt x="1714" y="2005"/>
                    <a:pt x="2115" y="2166"/>
                  </a:cubicBezTo>
                  <a:cubicBezTo>
                    <a:pt x="2124" y="2175"/>
                    <a:pt x="2133" y="2175"/>
                    <a:pt x="2151" y="2175"/>
                  </a:cubicBezTo>
                  <a:cubicBezTo>
                    <a:pt x="2196" y="2175"/>
                    <a:pt x="2231" y="2148"/>
                    <a:pt x="2249" y="2112"/>
                  </a:cubicBezTo>
                  <a:cubicBezTo>
                    <a:pt x="2267" y="2050"/>
                    <a:pt x="2240" y="1987"/>
                    <a:pt x="2187" y="1970"/>
                  </a:cubicBezTo>
                  <a:cubicBezTo>
                    <a:pt x="1865" y="1836"/>
                    <a:pt x="1607" y="1648"/>
                    <a:pt x="1482" y="1443"/>
                  </a:cubicBezTo>
                  <a:lnTo>
                    <a:pt x="1758" y="1354"/>
                  </a:lnTo>
                  <a:cubicBezTo>
                    <a:pt x="2053" y="1693"/>
                    <a:pt x="2570" y="1889"/>
                    <a:pt x="3141" y="1889"/>
                  </a:cubicBezTo>
                  <a:cubicBezTo>
                    <a:pt x="3703" y="1889"/>
                    <a:pt x="4230" y="1684"/>
                    <a:pt x="4524" y="1354"/>
                  </a:cubicBezTo>
                  <a:lnTo>
                    <a:pt x="4792" y="1434"/>
                  </a:lnTo>
                  <a:cubicBezTo>
                    <a:pt x="4470" y="1880"/>
                    <a:pt x="3846" y="2148"/>
                    <a:pt x="3141" y="2148"/>
                  </a:cubicBezTo>
                  <a:cubicBezTo>
                    <a:pt x="2972" y="2148"/>
                    <a:pt x="2802" y="2130"/>
                    <a:pt x="2633" y="2103"/>
                  </a:cubicBezTo>
                  <a:cubicBezTo>
                    <a:pt x="2625" y="2101"/>
                    <a:pt x="2616" y="2099"/>
                    <a:pt x="2608" y="2099"/>
                  </a:cubicBezTo>
                  <a:cubicBezTo>
                    <a:pt x="2564" y="2099"/>
                    <a:pt x="2523" y="2138"/>
                    <a:pt x="2508" y="2184"/>
                  </a:cubicBezTo>
                  <a:cubicBezTo>
                    <a:pt x="2499" y="2246"/>
                    <a:pt x="2535" y="2300"/>
                    <a:pt x="2597" y="2309"/>
                  </a:cubicBezTo>
                  <a:cubicBezTo>
                    <a:pt x="2775" y="2344"/>
                    <a:pt x="2963" y="2362"/>
                    <a:pt x="3141" y="2362"/>
                  </a:cubicBezTo>
                  <a:cubicBezTo>
                    <a:pt x="3944" y="2362"/>
                    <a:pt x="4658" y="2032"/>
                    <a:pt x="5006" y="1497"/>
                  </a:cubicBezTo>
                  <a:lnTo>
                    <a:pt x="5336" y="1595"/>
                  </a:lnTo>
                  <a:cubicBezTo>
                    <a:pt x="5693" y="1711"/>
                    <a:pt x="5960" y="2005"/>
                    <a:pt x="6023" y="2371"/>
                  </a:cubicBezTo>
                  <a:lnTo>
                    <a:pt x="6067" y="2683"/>
                  </a:lnTo>
                  <a:cubicBezTo>
                    <a:pt x="6067" y="2737"/>
                    <a:pt x="6112" y="2772"/>
                    <a:pt x="6165" y="2772"/>
                  </a:cubicBezTo>
                  <a:lnTo>
                    <a:pt x="6183" y="2772"/>
                  </a:lnTo>
                  <a:cubicBezTo>
                    <a:pt x="6237" y="2763"/>
                    <a:pt x="6281" y="2710"/>
                    <a:pt x="6272" y="2647"/>
                  </a:cubicBezTo>
                  <a:lnTo>
                    <a:pt x="6237" y="2344"/>
                  </a:lnTo>
                  <a:cubicBezTo>
                    <a:pt x="6157" y="1889"/>
                    <a:pt x="5835" y="1523"/>
                    <a:pt x="5398" y="1390"/>
                  </a:cubicBezTo>
                  <a:lnTo>
                    <a:pt x="4301" y="1068"/>
                  </a:lnTo>
                  <a:cubicBezTo>
                    <a:pt x="4221" y="1042"/>
                    <a:pt x="4167" y="979"/>
                    <a:pt x="4158" y="890"/>
                  </a:cubicBezTo>
                  <a:lnTo>
                    <a:pt x="4105" y="426"/>
                  </a:lnTo>
                  <a:cubicBezTo>
                    <a:pt x="4185" y="364"/>
                    <a:pt x="4265" y="283"/>
                    <a:pt x="4354" y="203"/>
                  </a:cubicBezTo>
                  <a:cubicBezTo>
                    <a:pt x="4390" y="159"/>
                    <a:pt x="4390" y="96"/>
                    <a:pt x="4346" y="51"/>
                  </a:cubicBezTo>
                  <a:cubicBezTo>
                    <a:pt x="4329" y="30"/>
                    <a:pt x="4304" y="21"/>
                    <a:pt x="4278" y="21"/>
                  </a:cubicBezTo>
                  <a:cubicBezTo>
                    <a:pt x="4248" y="21"/>
                    <a:pt x="4217" y="33"/>
                    <a:pt x="4194" y="51"/>
                  </a:cubicBezTo>
                  <a:cubicBezTo>
                    <a:pt x="3837" y="417"/>
                    <a:pt x="3471" y="614"/>
                    <a:pt x="3141" y="614"/>
                  </a:cubicBezTo>
                  <a:cubicBezTo>
                    <a:pt x="2802" y="614"/>
                    <a:pt x="2419" y="408"/>
                    <a:pt x="2071" y="34"/>
                  </a:cubicBezTo>
                  <a:cubicBezTo>
                    <a:pt x="2048" y="11"/>
                    <a:pt x="2019" y="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428782" y="1522710"/>
              <a:ext cx="101986" cy="47333"/>
            </a:xfrm>
            <a:custGeom>
              <a:avLst/>
              <a:gdLst/>
              <a:ahLst/>
              <a:cxnLst/>
              <a:rect l="l" t="t" r="r" b="b"/>
              <a:pathLst>
                <a:path w="1616" h="750" extrusionOk="0">
                  <a:moveTo>
                    <a:pt x="1392" y="0"/>
                  </a:moveTo>
                  <a:cubicBezTo>
                    <a:pt x="1098" y="0"/>
                    <a:pt x="821" y="54"/>
                    <a:pt x="572" y="179"/>
                  </a:cubicBezTo>
                  <a:cubicBezTo>
                    <a:pt x="456" y="232"/>
                    <a:pt x="340" y="303"/>
                    <a:pt x="233" y="393"/>
                  </a:cubicBezTo>
                  <a:cubicBezTo>
                    <a:pt x="161" y="446"/>
                    <a:pt x="99" y="500"/>
                    <a:pt x="45" y="562"/>
                  </a:cubicBezTo>
                  <a:cubicBezTo>
                    <a:pt x="1" y="607"/>
                    <a:pt x="1" y="678"/>
                    <a:pt x="45" y="714"/>
                  </a:cubicBezTo>
                  <a:cubicBezTo>
                    <a:pt x="63" y="741"/>
                    <a:pt x="90" y="750"/>
                    <a:pt x="117" y="750"/>
                  </a:cubicBezTo>
                  <a:cubicBezTo>
                    <a:pt x="143" y="750"/>
                    <a:pt x="179" y="732"/>
                    <a:pt x="197" y="714"/>
                  </a:cubicBezTo>
                  <a:cubicBezTo>
                    <a:pt x="250" y="660"/>
                    <a:pt x="304" y="607"/>
                    <a:pt x="366" y="562"/>
                  </a:cubicBezTo>
                  <a:cubicBezTo>
                    <a:pt x="456" y="482"/>
                    <a:pt x="563" y="419"/>
                    <a:pt x="670" y="366"/>
                  </a:cubicBezTo>
                  <a:cubicBezTo>
                    <a:pt x="884" y="259"/>
                    <a:pt x="1134" y="214"/>
                    <a:pt x="1392" y="214"/>
                  </a:cubicBezTo>
                  <a:lnTo>
                    <a:pt x="1499" y="214"/>
                  </a:lnTo>
                  <a:cubicBezTo>
                    <a:pt x="1562" y="214"/>
                    <a:pt x="1606" y="170"/>
                    <a:pt x="1606" y="116"/>
                  </a:cubicBezTo>
                  <a:cubicBezTo>
                    <a:pt x="1615" y="54"/>
                    <a:pt x="1562" y="9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547048" y="1528516"/>
              <a:ext cx="58566" cy="41526"/>
            </a:xfrm>
            <a:custGeom>
              <a:avLst/>
              <a:gdLst/>
              <a:ahLst/>
              <a:cxnLst/>
              <a:rect l="l" t="t" r="r" b="b"/>
              <a:pathLst>
                <a:path w="928" h="658" extrusionOk="0">
                  <a:moveTo>
                    <a:pt x="114" y="1"/>
                  </a:moveTo>
                  <a:cubicBezTo>
                    <a:pt x="68" y="1"/>
                    <a:pt x="32" y="26"/>
                    <a:pt x="18" y="69"/>
                  </a:cubicBezTo>
                  <a:cubicBezTo>
                    <a:pt x="0" y="122"/>
                    <a:pt x="27" y="185"/>
                    <a:pt x="80" y="203"/>
                  </a:cubicBezTo>
                  <a:cubicBezTo>
                    <a:pt x="330" y="283"/>
                    <a:pt x="544" y="426"/>
                    <a:pt x="732" y="622"/>
                  </a:cubicBezTo>
                  <a:cubicBezTo>
                    <a:pt x="749" y="640"/>
                    <a:pt x="776" y="658"/>
                    <a:pt x="812" y="658"/>
                  </a:cubicBezTo>
                  <a:cubicBezTo>
                    <a:pt x="839" y="658"/>
                    <a:pt x="865" y="640"/>
                    <a:pt x="883" y="622"/>
                  </a:cubicBezTo>
                  <a:cubicBezTo>
                    <a:pt x="928" y="586"/>
                    <a:pt x="928" y="515"/>
                    <a:pt x="883" y="470"/>
                  </a:cubicBezTo>
                  <a:cubicBezTo>
                    <a:pt x="678" y="256"/>
                    <a:pt x="428" y="95"/>
                    <a:pt x="152" y="6"/>
                  </a:cubicBezTo>
                  <a:cubicBezTo>
                    <a:pt x="139" y="3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343207" y="1642363"/>
              <a:ext cx="33259" cy="15525"/>
            </a:xfrm>
            <a:custGeom>
              <a:avLst/>
              <a:gdLst/>
              <a:ahLst/>
              <a:cxnLst/>
              <a:rect l="l" t="t" r="r" b="b"/>
              <a:pathLst>
                <a:path w="527" h="246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1" y="111"/>
                    <a:pt x="27" y="174"/>
                    <a:pt x="72" y="201"/>
                  </a:cubicBezTo>
                  <a:cubicBezTo>
                    <a:pt x="134" y="236"/>
                    <a:pt x="197" y="245"/>
                    <a:pt x="259" y="245"/>
                  </a:cubicBezTo>
                  <a:cubicBezTo>
                    <a:pt x="331" y="245"/>
                    <a:pt x="393" y="236"/>
                    <a:pt x="456" y="201"/>
                  </a:cubicBezTo>
                  <a:cubicBezTo>
                    <a:pt x="500" y="174"/>
                    <a:pt x="527" y="111"/>
                    <a:pt x="500" y="58"/>
                  </a:cubicBezTo>
                  <a:cubicBezTo>
                    <a:pt x="482" y="21"/>
                    <a:pt x="446" y="1"/>
                    <a:pt x="408" y="1"/>
                  </a:cubicBezTo>
                  <a:cubicBezTo>
                    <a:pt x="391" y="1"/>
                    <a:pt x="374" y="5"/>
                    <a:pt x="357" y="13"/>
                  </a:cubicBezTo>
                  <a:cubicBezTo>
                    <a:pt x="326" y="27"/>
                    <a:pt x="295" y="33"/>
                    <a:pt x="264" y="33"/>
                  </a:cubicBezTo>
                  <a:cubicBezTo>
                    <a:pt x="233" y="33"/>
                    <a:pt x="201" y="27"/>
                    <a:pt x="170" y="13"/>
                  </a:cubicBezTo>
                  <a:cubicBezTo>
                    <a:pt x="154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310580" y="1610494"/>
              <a:ext cx="40012" cy="24360"/>
            </a:xfrm>
            <a:custGeom>
              <a:avLst/>
              <a:gdLst/>
              <a:ahLst/>
              <a:cxnLst/>
              <a:rect l="l" t="t" r="r" b="b"/>
              <a:pathLst>
                <a:path w="634" h="386" extrusionOk="0">
                  <a:moveTo>
                    <a:pt x="125" y="1"/>
                  </a:moveTo>
                  <a:cubicBezTo>
                    <a:pt x="107" y="1"/>
                    <a:pt x="89" y="10"/>
                    <a:pt x="72" y="28"/>
                  </a:cubicBezTo>
                  <a:cubicBezTo>
                    <a:pt x="0" y="117"/>
                    <a:pt x="63" y="215"/>
                    <a:pt x="143" y="215"/>
                  </a:cubicBezTo>
                  <a:lnTo>
                    <a:pt x="223" y="215"/>
                  </a:lnTo>
                  <a:lnTo>
                    <a:pt x="223" y="304"/>
                  </a:lnTo>
                  <a:cubicBezTo>
                    <a:pt x="223" y="322"/>
                    <a:pt x="232" y="340"/>
                    <a:pt x="241" y="349"/>
                  </a:cubicBezTo>
                  <a:cubicBezTo>
                    <a:pt x="270" y="375"/>
                    <a:pt x="300" y="386"/>
                    <a:pt x="327" y="386"/>
                  </a:cubicBezTo>
                  <a:cubicBezTo>
                    <a:pt x="384" y="386"/>
                    <a:pt x="428" y="338"/>
                    <a:pt x="428" y="277"/>
                  </a:cubicBezTo>
                  <a:lnTo>
                    <a:pt x="428" y="215"/>
                  </a:lnTo>
                  <a:lnTo>
                    <a:pt x="509" y="215"/>
                  </a:lnTo>
                  <a:cubicBezTo>
                    <a:pt x="527" y="215"/>
                    <a:pt x="544" y="206"/>
                    <a:pt x="562" y="197"/>
                  </a:cubicBezTo>
                  <a:cubicBezTo>
                    <a:pt x="634" y="108"/>
                    <a:pt x="571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368577" y="1610494"/>
              <a:ext cx="39444" cy="24234"/>
            </a:xfrm>
            <a:custGeom>
              <a:avLst/>
              <a:gdLst/>
              <a:ahLst/>
              <a:cxnLst/>
              <a:rect l="l" t="t" r="r" b="b"/>
              <a:pathLst>
                <a:path w="625" h="384" extrusionOk="0">
                  <a:moveTo>
                    <a:pt x="125" y="1"/>
                  </a:moveTo>
                  <a:cubicBezTo>
                    <a:pt x="98" y="1"/>
                    <a:pt x="80" y="19"/>
                    <a:pt x="62" y="37"/>
                  </a:cubicBezTo>
                  <a:cubicBezTo>
                    <a:pt x="0" y="126"/>
                    <a:pt x="62" y="215"/>
                    <a:pt x="143" y="215"/>
                  </a:cubicBezTo>
                  <a:lnTo>
                    <a:pt x="205" y="215"/>
                  </a:lnTo>
                  <a:lnTo>
                    <a:pt x="205" y="277"/>
                  </a:lnTo>
                  <a:cubicBezTo>
                    <a:pt x="205" y="335"/>
                    <a:pt x="255" y="383"/>
                    <a:pt x="313" y="383"/>
                  </a:cubicBezTo>
                  <a:cubicBezTo>
                    <a:pt x="336" y="383"/>
                    <a:pt x="361" y="375"/>
                    <a:pt x="384" y="358"/>
                  </a:cubicBezTo>
                  <a:cubicBezTo>
                    <a:pt x="410" y="349"/>
                    <a:pt x="419" y="322"/>
                    <a:pt x="419" y="295"/>
                  </a:cubicBezTo>
                  <a:lnTo>
                    <a:pt x="419" y="215"/>
                  </a:lnTo>
                  <a:lnTo>
                    <a:pt x="500" y="215"/>
                  </a:lnTo>
                  <a:cubicBezTo>
                    <a:pt x="526" y="215"/>
                    <a:pt x="553" y="206"/>
                    <a:pt x="562" y="188"/>
                  </a:cubicBezTo>
                  <a:cubicBezTo>
                    <a:pt x="625" y="99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339294" y="1671330"/>
              <a:ext cx="40580" cy="13569"/>
            </a:xfrm>
            <a:custGeom>
              <a:avLst/>
              <a:gdLst/>
              <a:ahLst/>
              <a:cxnLst/>
              <a:rect l="l" t="t" r="r" b="b"/>
              <a:pathLst>
                <a:path w="643" h="215" extrusionOk="0">
                  <a:moveTo>
                    <a:pt x="107" y="0"/>
                  </a:moveTo>
                  <a:cubicBezTo>
                    <a:pt x="45" y="0"/>
                    <a:pt x="0" y="63"/>
                    <a:pt x="9" y="125"/>
                  </a:cubicBezTo>
                  <a:cubicBezTo>
                    <a:pt x="9" y="179"/>
                    <a:pt x="63" y="214"/>
                    <a:pt x="116" y="214"/>
                  </a:cubicBezTo>
                  <a:lnTo>
                    <a:pt x="526" y="214"/>
                  </a:lnTo>
                  <a:cubicBezTo>
                    <a:pt x="580" y="214"/>
                    <a:pt x="634" y="179"/>
                    <a:pt x="634" y="125"/>
                  </a:cubicBezTo>
                  <a:cubicBezTo>
                    <a:pt x="642" y="63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287482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768" y="1"/>
                  </a:moveTo>
                  <a:cubicBezTo>
                    <a:pt x="411" y="1"/>
                    <a:pt x="99" y="250"/>
                    <a:pt x="36" y="598"/>
                  </a:cubicBezTo>
                  <a:cubicBezTo>
                    <a:pt x="9" y="750"/>
                    <a:pt x="0" y="910"/>
                    <a:pt x="27" y="1062"/>
                  </a:cubicBezTo>
                  <a:lnTo>
                    <a:pt x="107" y="1562"/>
                  </a:lnTo>
                  <a:cubicBezTo>
                    <a:pt x="116" y="1611"/>
                    <a:pt x="161" y="1652"/>
                    <a:pt x="210" y="1652"/>
                  </a:cubicBezTo>
                  <a:cubicBezTo>
                    <a:pt x="214" y="1652"/>
                    <a:pt x="219" y="1652"/>
                    <a:pt x="223" y="1651"/>
                  </a:cubicBezTo>
                  <a:cubicBezTo>
                    <a:pt x="286" y="1642"/>
                    <a:pt x="322" y="1588"/>
                    <a:pt x="313" y="1526"/>
                  </a:cubicBezTo>
                  <a:lnTo>
                    <a:pt x="241" y="1026"/>
                  </a:lnTo>
                  <a:cubicBezTo>
                    <a:pt x="215" y="902"/>
                    <a:pt x="223" y="768"/>
                    <a:pt x="241" y="643"/>
                  </a:cubicBezTo>
                  <a:cubicBezTo>
                    <a:pt x="295" y="393"/>
                    <a:pt x="509" y="206"/>
                    <a:pt x="768" y="206"/>
                  </a:cubicBezTo>
                  <a:lnTo>
                    <a:pt x="1508" y="206"/>
                  </a:lnTo>
                  <a:cubicBezTo>
                    <a:pt x="1758" y="206"/>
                    <a:pt x="1981" y="384"/>
                    <a:pt x="2025" y="634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10" y="1838"/>
                  </a:lnTo>
                  <a:cubicBezTo>
                    <a:pt x="1847" y="2222"/>
                    <a:pt x="1526" y="2498"/>
                    <a:pt x="1133" y="2498"/>
                  </a:cubicBezTo>
                  <a:cubicBezTo>
                    <a:pt x="812" y="2498"/>
                    <a:pt x="518" y="2293"/>
                    <a:pt x="402" y="1990"/>
                  </a:cubicBezTo>
                  <a:cubicBezTo>
                    <a:pt x="389" y="1947"/>
                    <a:pt x="347" y="1920"/>
                    <a:pt x="304" y="1920"/>
                  </a:cubicBezTo>
                  <a:cubicBezTo>
                    <a:pt x="285" y="1920"/>
                    <a:pt x="267" y="1925"/>
                    <a:pt x="250" y="1936"/>
                  </a:cubicBezTo>
                  <a:cubicBezTo>
                    <a:pt x="206" y="1963"/>
                    <a:pt x="188" y="2017"/>
                    <a:pt x="206" y="2070"/>
                  </a:cubicBezTo>
                  <a:cubicBezTo>
                    <a:pt x="348" y="2454"/>
                    <a:pt x="723" y="2713"/>
                    <a:pt x="1133" y="2713"/>
                  </a:cubicBezTo>
                  <a:cubicBezTo>
                    <a:pt x="1374" y="2713"/>
                    <a:pt x="1606" y="2623"/>
                    <a:pt x="1785" y="2472"/>
                  </a:cubicBezTo>
                  <a:cubicBezTo>
                    <a:pt x="1963" y="2320"/>
                    <a:pt x="2079" y="2106"/>
                    <a:pt x="2124" y="1874"/>
                  </a:cubicBezTo>
                  <a:lnTo>
                    <a:pt x="2249" y="1062"/>
                  </a:lnTo>
                  <a:cubicBezTo>
                    <a:pt x="2266" y="910"/>
                    <a:pt x="2266" y="759"/>
                    <a:pt x="2240" y="607"/>
                  </a:cubicBezTo>
                  <a:cubicBezTo>
                    <a:pt x="2168" y="250"/>
                    <a:pt x="1865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532912" y="1627975"/>
              <a:ext cx="23729" cy="13001"/>
            </a:xfrm>
            <a:custGeom>
              <a:avLst/>
              <a:gdLst/>
              <a:ahLst/>
              <a:cxnLst/>
              <a:rect l="l" t="t" r="r" b="b"/>
              <a:pathLst>
                <a:path w="376" h="206" extrusionOk="0">
                  <a:moveTo>
                    <a:pt x="126" y="0"/>
                  </a:moveTo>
                  <a:cubicBezTo>
                    <a:pt x="72" y="0"/>
                    <a:pt x="19" y="36"/>
                    <a:pt x="10" y="90"/>
                  </a:cubicBezTo>
                  <a:cubicBezTo>
                    <a:pt x="1" y="152"/>
                    <a:pt x="55" y="206"/>
                    <a:pt x="117" y="206"/>
                  </a:cubicBezTo>
                  <a:lnTo>
                    <a:pt x="260" y="206"/>
                  </a:lnTo>
                  <a:cubicBezTo>
                    <a:pt x="313" y="206"/>
                    <a:pt x="367" y="170"/>
                    <a:pt x="367" y="116"/>
                  </a:cubicBezTo>
                  <a:cubicBezTo>
                    <a:pt x="376" y="54"/>
                    <a:pt x="33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3477755" y="1627975"/>
              <a:ext cx="23161" cy="13001"/>
            </a:xfrm>
            <a:custGeom>
              <a:avLst/>
              <a:gdLst/>
              <a:ahLst/>
              <a:cxnLst/>
              <a:rect l="l" t="t" r="r" b="b"/>
              <a:pathLst>
                <a:path w="367" h="206" extrusionOk="0">
                  <a:moveTo>
                    <a:pt x="117" y="0"/>
                  </a:moveTo>
                  <a:cubicBezTo>
                    <a:pt x="63" y="0"/>
                    <a:pt x="10" y="36"/>
                    <a:pt x="10" y="90"/>
                  </a:cubicBezTo>
                  <a:cubicBezTo>
                    <a:pt x="1" y="152"/>
                    <a:pt x="45" y="206"/>
                    <a:pt x="108" y="206"/>
                  </a:cubicBezTo>
                  <a:lnTo>
                    <a:pt x="259" y="206"/>
                  </a:lnTo>
                  <a:cubicBezTo>
                    <a:pt x="322" y="206"/>
                    <a:pt x="366" y="152"/>
                    <a:pt x="366" y="90"/>
                  </a:cubicBezTo>
                  <a:cubicBezTo>
                    <a:pt x="358" y="36"/>
                    <a:pt x="304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3525654" y="1600522"/>
              <a:ext cx="38876" cy="16472"/>
            </a:xfrm>
            <a:custGeom>
              <a:avLst/>
              <a:gdLst/>
              <a:ahLst/>
              <a:cxnLst/>
              <a:rect l="l" t="t" r="r" b="b"/>
              <a:pathLst>
                <a:path w="616" h="261" extrusionOk="0">
                  <a:moveTo>
                    <a:pt x="303" y="0"/>
                  </a:moveTo>
                  <a:cubicBezTo>
                    <a:pt x="219" y="0"/>
                    <a:pt x="134" y="21"/>
                    <a:pt x="62" y="61"/>
                  </a:cubicBezTo>
                  <a:cubicBezTo>
                    <a:pt x="18" y="87"/>
                    <a:pt x="0" y="159"/>
                    <a:pt x="27" y="203"/>
                  </a:cubicBezTo>
                  <a:cubicBezTo>
                    <a:pt x="45" y="240"/>
                    <a:pt x="81" y="260"/>
                    <a:pt x="119" y="260"/>
                  </a:cubicBezTo>
                  <a:cubicBezTo>
                    <a:pt x="136" y="260"/>
                    <a:pt x="153" y="256"/>
                    <a:pt x="170" y="248"/>
                  </a:cubicBezTo>
                  <a:cubicBezTo>
                    <a:pt x="210" y="226"/>
                    <a:pt x="259" y="215"/>
                    <a:pt x="308" y="215"/>
                  </a:cubicBezTo>
                  <a:cubicBezTo>
                    <a:pt x="357" y="215"/>
                    <a:pt x="406" y="226"/>
                    <a:pt x="446" y="248"/>
                  </a:cubicBezTo>
                  <a:cubicBezTo>
                    <a:pt x="455" y="257"/>
                    <a:pt x="473" y="257"/>
                    <a:pt x="491" y="257"/>
                  </a:cubicBezTo>
                  <a:cubicBezTo>
                    <a:pt x="535" y="257"/>
                    <a:pt x="571" y="239"/>
                    <a:pt x="589" y="203"/>
                  </a:cubicBezTo>
                  <a:cubicBezTo>
                    <a:pt x="616" y="159"/>
                    <a:pt x="598" y="87"/>
                    <a:pt x="544" y="61"/>
                  </a:cubicBezTo>
                  <a:cubicBezTo>
                    <a:pt x="473" y="21"/>
                    <a:pt x="38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469866" y="1600522"/>
              <a:ext cx="38939" cy="16472"/>
            </a:xfrm>
            <a:custGeom>
              <a:avLst/>
              <a:gdLst/>
              <a:ahLst/>
              <a:cxnLst/>
              <a:rect l="l" t="t" r="r" b="b"/>
              <a:pathLst>
                <a:path w="617" h="261" extrusionOk="0">
                  <a:moveTo>
                    <a:pt x="310" y="0"/>
                  </a:moveTo>
                  <a:cubicBezTo>
                    <a:pt x="226" y="0"/>
                    <a:pt x="144" y="21"/>
                    <a:pt x="72" y="61"/>
                  </a:cubicBezTo>
                  <a:cubicBezTo>
                    <a:pt x="19" y="87"/>
                    <a:pt x="1" y="159"/>
                    <a:pt x="28" y="203"/>
                  </a:cubicBezTo>
                  <a:cubicBezTo>
                    <a:pt x="45" y="239"/>
                    <a:pt x="81" y="257"/>
                    <a:pt x="117" y="257"/>
                  </a:cubicBezTo>
                  <a:cubicBezTo>
                    <a:pt x="135" y="257"/>
                    <a:pt x="152" y="257"/>
                    <a:pt x="170" y="248"/>
                  </a:cubicBezTo>
                  <a:cubicBezTo>
                    <a:pt x="210" y="226"/>
                    <a:pt x="260" y="215"/>
                    <a:pt x="309" y="215"/>
                  </a:cubicBezTo>
                  <a:cubicBezTo>
                    <a:pt x="358" y="215"/>
                    <a:pt x="407" y="226"/>
                    <a:pt x="447" y="248"/>
                  </a:cubicBezTo>
                  <a:cubicBezTo>
                    <a:pt x="463" y="256"/>
                    <a:pt x="481" y="260"/>
                    <a:pt x="498" y="260"/>
                  </a:cubicBezTo>
                  <a:cubicBezTo>
                    <a:pt x="536" y="260"/>
                    <a:pt x="571" y="240"/>
                    <a:pt x="590" y="203"/>
                  </a:cubicBezTo>
                  <a:cubicBezTo>
                    <a:pt x="616" y="159"/>
                    <a:pt x="599" y="87"/>
                    <a:pt x="554" y="61"/>
                  </a:cubicBezTo>
                  <a:cubicBezTo>
                    <a:pt x="478" y="21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501421" y="1653660"/>
              <a:ext cx="32123" cy="15462"/>
            </a:xfrm>
            <a:custGeom>
              <a:avLst/>
              <a:gdLst/>
              <a:ahLst/>
              <a:cxnLst/>
              <a:rect l="l" t="t" r="r" b="b"/>
              <a:pathLst>
                <a:path w="509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1"/>
                    <a:pt x="18" y="173"/>
                    <a:pt x="72" y="200"/>
                  </a:cubicBezTo>
                  <a:cubicBezTo>
                    <a:pt x="125" y="236"/>
                    <a:pt x="188" y="245"/>
                    <a:pt x="250" y="245"/>
                  </a:cubicBezTo>
                  <a:cubicBezTo>
                    <a:pt x="322" y="245"/>
                    <a:pt x="384" y="236"/>
                    <a:pt x="438" y="200"/>
                  </a:cubicBezTo>
                  <a:cubicBezTo>
                    <a:pt x="491" y="173"/>
                    <a:pt x="509" y="111"/>
                    <a:pt x="482" y="57"/>
                  </a:cubicBezTo>
                  <a:cubicBezTo>
                    <a:pt x="464" y="20"/>
                    <a:pt x="428" y="0"/>
                    <a:pt x="390" y="0"/>
                  </a:cubicBezTo>
                  <a:cubicBezTo>
                    <a:pt x="373" y="0"/>
                    <a:pt x="356" y="4"/>
                    <a:pt x="339" y="13"/>
                  </a:cubicBezTo>
                  <a:cubicBezTo>
                    <a:pt x="313" y="26"/>
                    <a:pt x="284" y="33"/>
                    <a:pt x="255" y="33"/>
                  </a:cubicBezTo>
                  <a:cubicBezTo>
                    <a:pt x="226" y="33"/>
                    <a:pt x="197" y="26"/>
                    <a:pt x="170" y="13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494668" y="1679534"/>
              <a:ext cx="45629" cy="16598"/>
            </a:xfrm>
            <a:custGeom>
              <a:avLst/>
              <a:gdLst/>
              <a:ahLst/>
              <a:cxnLst/>
              <a:rect l="l" t="t" r="r" b="b"/>
              <a:pathLst>
                <a:path w="723" h="263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0" y="111"/>
                    <a:pt x="18" y="174"/>
                    <a:pt x="72" y="200"/>
                  </a:cubicBezTo>
                  <a:cubicBezTo>
                    <a:pt x="161" y="245"/>
                    <a:pt x="259" y="263"/>
                    <a:pt x="357" y="263"/>
                  </a:cubicBezTo>
                  <a:cubicBezTo>
                    <a:pt x="464" y="263"/>
                    <a:pt x="562" y="245"/>
                    <a:pt x="652" y="200"/>
                  </a:cubicBezTo>
                  <a:cubicBezTo>
                    <a:pt x="705" y="174"/>
                    <a:pt x="723" y="111"/>
                    <a:pt x="696" y="58"/>
                  </a:cubicBezTo>
                  <a:cubicBezTo>
                    <a:pt x="678" y="21"/>
                    <a:pt x="642" y="1"/>
                    <a:pt x="604" y="1"/>
                  </a:cubicBezTo>
                  <a:cubicBezTo>
                    <a:pt x="587" y="1"/>
                    <a:pt x="570" y="5"/>
                    <a:pt x="553" y="13"/>
                  </a:cubicBezTo>
                  <a:cubicBezTo>
                    <a:pt x="495" y="40"/>
                    <a:pt x="429" y="53"/>
                    <a:pt x="362" y="53"/>
                  </a:cubicBezTo>
                  <a:cubicBezTo>
                    <a:pt x="295" y="53"/>
                    <a:pt x="228" y="40"/>
                    <a:pt x="170" y="13"/>
                  </a:cubicBezTo>
                  <a:cubicBezTo>
                    <a:pt x="153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445696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1499" y="206"/>
                  </a:moveTo>
                  <a:cubicBezTo>
                    <a:pt x="1758" y="206"/>
                    <a:pt x="1981" y="393"/>
                    <a:pt x="2025" y="643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09" y="1838"/>
                  </a:lnTo>
                  <a:cubicBezTo>
                    <a:pt x="1847" y="2222"/>
                    <a:pt x="1517" y="2498"/>
                    <a:pt x="1133" y="2498"/>
                  </a:cubicBezTo>
                  <a:cubicBezTo>
                    <a:pt x="741" y="2498"/>
                    <a:pt x="420" y="2222"/>
                    <a:pt x="357" y="1838"/>
                  </a:cubicBezTo>
                  <a:lnTo>
                    <a:pt x="232" y="1026"/>
                  </a:lnTo>
                  <a:cubicBezTo>
                    <a:pt x="214" y="902"/>
                    <a:pt x="214" y="768"/>
                    <a:pt x="241" y="634"/>
                  </a:cubicBezTo>
                  <a:cubicBezTo>
                    <a:pt x="286" y="384"/>
                    <a:pt x="509" y="206"/>
                    <a:pt x="759" y="206"/>
                  </a:cubicBezTo>
                  <a:close/>
                  <a:moveTo>
                    <a:pt x="759" y="1"/>
                  </a:moveTo>
                  <a:cubicBezTo>
                    <a:pt x="402" y="1"/>
                    <a:pt x="98" y="250"/>
                    <a:pt x="27" y="607"/>
                  </a:cubicBezTo>
                  <a:cubicBezTo>
                    <a:pt x="0" y="759"/>
                    <a:pt x="0" y="910"/>
                    <a:pt x="27" y="1062"/>
                  </a:cubicBezTo>
                  <a:lnTo>
                    <a:pt x="152" y="1874"/>
                  </a:lnTo>
                  <a:cubicBezTo>
                    <a:pt x="188" y="2106"/>
                    <a:pt x="304" y="2320"/>
                    <a:pt x="482" y="2472"/>
                  </a:cubicBezTo>
                  <a:cubicBezTo>
                    <a:pt x="669" y="2623"/>
                    <a:pt x="892" y="2713"/>
                    <a:pt x="1133" y="2713"/>
                  </a:cubicBezTo>
                  <a:cubicBezTo>
                    <a:pt x="1374" y="2713"/>
                    <a:pt x="1597" y="2623"/>
                    <a:pt x="1776" y="2472"/>
                  </a:cubicBezTo>
                  <a:cubicBezTo>
                    <a:pt x="1963" y="2320"/>
                    <a:pt x="2079" y="2106"/>
                    <a:pt x="2115" y="1874"/>
                  </a:cubicBezTo>
                  <a:lnTo>
                    <a:pt x="2239" y="1062"/>
                  </a:lnTo>
                  <a:cubicBezTo>
                    <a:pt x="2266" y="910"/>
                    <a:pt x="2266" y="750"/>
                    <a:pt x="2230" y="598"/>
                  </a:cubicBezTo>
                  <a:cubicBezTo>
                    <a:pt x="2168" y="250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683804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9" y="1"/>
                  </a:moveTo>
                  <a:cubicBezTo>
                    <a:pt x="226" y="1"/>
                    <a:pt x="144" y="21"/>
                    <a:pt x="72" y="61"/>
                  </a:cubicBezTo>
                  <a:cubicBezTo>
                    <a:pt x="28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1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206" y="230"/>
                  </a:cubicBezTo>
                  <a:lnTo>
                    <a:pt x="206" y="427"/>
                  </a:lnTo>
                  <a:cubicBezTo>
                    <a:pt x="206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9" y="239"/>
                    <a:pt x="438" y="239"/>
                    <a:pt x="447" y="248"/>
                  </a:cubicBezTo>
                  <a:cubicBezTo>
                    <a:pt x="465" y="257"/>
                    <a:pt x="483" y="257"/>
                    <a:pt x="500" y="257"/>
                  </a:cubicBezTo>
                  <a:cubicBezTo>
                    <a:pt x="536" y="257"/>
                    <a:pt x="581" y="230"/>
                    <a:pt x="599" y="186"/>
                  </a:cubicBezTo>
                  <a:cubicBezTo>
                    <a:pt x="616" y="141"/>
                    <a:pt x="590" y="79"/>
                    <a:pt x="545" y="61"/>
                  </a:cubicBezTo>
                  <a:cubicBezTo>
                    <a:pt x="474" y="21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627512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8" y="1"/>
                  </a:moveTo>
                  <a:cubicBezTo>
                    <a:pt x="226" y="1"/>
                    <a:pt x="143" y="21"/>
                    <a:pt x="72" y="61"/>
                  </a:cubicBezTo>
                  <a:cubicBezTo>
                    <a:pt x="27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0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197" y="230"/>
                  </a:cubicBezTo>
                  <a:lnTo>
                    <a:pt x="197" y="427"/>
                  </a:lnTo>
                  <a:cubicBezTo>
                    <a:pt x="197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0" y="239"/>
                    <a:pt x="438" y="239"/>
                    <a:pt x="447" y="248"/>
                  </a:cubicBezTo>
                  <a:cubicBezTo>
                    <a:pt x="465" y="257"/>
                    <a:pt x="482" y="257"/>
                    <a:pt x="500" y="257"/>
                  </a:cubicBezTo>
                  <a:cubicBezTo>
                    <a:pt x="536" y="257"/>
                    <a:pt x="572" y="239"/>
                    <a:pt x="590" y="204"/>
                  </a:cubicBezTo>
                  <a:cubicBezTo>
                    <a:pt x="616" y="150"/>
                    <a:pt x="598" y="88"/>
                    <a:pt x="545" y="61"/>
                  </a:cubicBezTo>
                  <a:cubicBezTo>
                    <a:pt x="474" y="21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659066" y="1648611"/>
              <a:ext cx="32691" cy="15462"/>
            </a:xfrm>
            <a:custGeom>
              <a:avLst/>
              <a:gdLst/>
              <a:ahLst/>
              <a:cxnLst/>
              <a:rect l="l" t="t" r="r" b="b"/>
              <a:pathLst>
                <a:path w="518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0"/>
                    <a:pt x="27" y="173"/>
                    <a:pt x="72" y="200"/>
                  </a:cubicBezTo>
                  <a:cubicBezTo>
                    <a:pt x="134" y="226"/>
                    <a:pt x="197" y="244"/>
                    <a:pt x="259" y="244"/>
                  </a:cubicBezTo>
                  <a:cubicBezTo>
                    <a:pt x="321" y="244"/>
                    <a:pt x="384" y="226"/>
                    <a:pt x="446" y="200"/>
                  </a:cubicBezTo>
                  <a:cubicBezTo>
                    <a:pt x="500" y="173"/>
                    <a:pt x="518" y="110"/>
                    <a:pt x="491" y="57"/>
                  </a:cubicBezTo>
                  <a:cubicBezTo>
                    <a:pt x="472" y="20"/>
                    <a:pt x="437" y="0"/>
                    <a:pt x="399" y="0"/>
                  </a:cubicBezTo>
                  <a:cubicBezTo>
                    <a:pt x="382" y="0"/>
                    <a:pt x="365" y="4"/>
                    <a:pt x="348" y="12"/>
                  </a:cubicBezTo>
                  <a:cubicBezTo>
                    <a:pt x="321" y="26"/>
                    <a:pt x="290" y="32"/>
                    <a:pt x="259" y="32"/>
                  </a:cubicBezTo>
                  <a:cubicBezTo>
                    <a:pt x="228" y="32"/>
                    <a:pt x="197" y="26"/>
                    <a:pt x="170" y="12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648905" y="1669374"/>
              <a:ext cx="53012" cy="19438"/>
            </a:xfrm>
            <a:custGeom>
              <a:avLst/>
              <a:gdLst/>
              <a:ahLst/>
              <a:cxnLst/>
              <a:rect l="l" t="t" r="r" b="b"/>
              <a:pathLst>
                <a:path w="840" h="308" extrusionOk="0">
                  <a:moveTo>
                    <a:pt x="117" y="0"/>
                  </a:moveTo>
                  <a:cubicBezTo>
                    <a:pt x="87" y="0"/>
                    <a:pt x="57" y="14"/>
                    <a:pt x="36" y="40"/>
                  </a:cubicBezTo>
                  <a:cubicBezTo>
                    <a:pt x="1" y="94"/>
                    <a:pt x="10" y="156"/>
                    <a:pt x="54" y="192"/>
                  </a:cubicBezTo>
                  <a:cubicBezTo>
                    <a:pt x="170" y="272"/>
                    <a:pt x="295" y="308"/>
                    <a:pt x="420" y="308"/>
                  </a:cubicBezTo>
                  <a:cubicBezTo>
                    <a:pt x="545" y="308"/>
                    <a:pt x="679" y="272"/>
                    <a:pt x="786" y="192"/>
                  </a:cubicBezTo>
                  <a:cubicBezTo>
                    <a:pt x="830" y="156"/>
                    <a:pt x="839" y="94"/>
                    <a:pt x="804" y="40"/>
                  </a:cubicBezTo>
                  <a:cubicBezTo>
                    <a:pt x="783" y="14"/>
                    <a:pt x="753" y="0"/>
                    <a:pt x="723" y="0"/>
                  </a:cubicBezTo>
                  <a:cubicBezTo>
                    <a:pt x="701" y="0"/>
                    <a:pt x="679" y="7"/>
                    <a:pt x="661" y="22"/>
                  </a:cubicBezTo>
                  <a:cubicBezTo>
                    <a:pt x="590" y="71"/>
                    <a:pt x="505" y="96"/>
                    <a:pt x="420" y="96"/>
                  </a:cubicBezTo>
                  <a:cubicBezTo>
                    <a:pt x="335" y="96"/>
                    <a:pt x="251" y="71"/>
                    <a:pt x="179" y="22"/>
                  </a:cubicBezTo>
                  <a:cubicBezTo>
                    <a:pt x="161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603341" y="1562657"/>
              <a:ext cx="143575" cy="171217"/>
            </a:xfrm>
            <a:custGeom>
              <a:avLst/>
              <a:gdLst/>
              <a:ahLst/>
              <a:cxnLst/>
              <a:rect l="l" t="t" r="r" b="b"/>
              <a:pathLst>
                <a:path w="2275" h="2713" extrusionOk="0">
                  <a:moveTo>
                    <a:pt x="705" y="1"/>
                  </a:moveTo>
                  <a:cubicBezTo>
                    <a:pt x="410" y="1"/>
                    <a:pt x="152" y="188"/>
                    <a:pt x="71" y="473"/>
                  </a:cubicBezTo>
                  <a:cubicBezTo>
                    <a:pt x="9" y="670"/>
                    <a:pt x="0" y="866"/>
                    <a:pt x="27" y="1062"/>
                  </a:cubicBezTo>
                  <a:lnTo>
                    <a:pt x="45" y="1151"/>
                  </a:lnTo>
                  <a:cubicBezTo>
                    <a:pt x="53" y="1200"/>
                    <a:pt x="98" y="1242"/>
                    <a:pt x="147" y="1242"/>
                  </a:cubicBezTo>
                  <a:cubicBezTo>
                    <a:pt x="151" y="1242"/>
                    <a:pt x="156" y="1241"/>
                    <a:pt x="161" y="1241"/>
                  </a:cubicBezTo>
                  <a:cubicBezTo>
                    <a:pt x="223" y="1232"/>
                    <a:pt x="259" y="1178"/>
                    <a:pt x="250" y="1116"/>
                  </a:cubicBezTo>
                  <a:lnTo>
                    <a:pt x="241" y="1026"/>
                  </a:lnTo>
                  <a:cubicBezTo>
                    <a:pt x="214" y="875"/>
                    <a:pt x="223" y="714"/>
                    <a:pt x="259" y="563"/>
                  </a:cubicBezTo>
                  <a:cubicBezTo>
                    <a:pt x="321" y="357"/>
                    <a:pt x="509" y="206"/>
                    <a:pt x="723" y="206"/>
                  </a:cubicBezTo>
                  <a:lnTo>
                    <a:pt x="1552" y="206"/>
                  </a:lnTo>
                  <a:cubicBezTo>
                    <a:pt x="1766" y="206"/>
                    <a:pt x="1954" y="357"/>
                    <a:pt x="2016" y="563"/>
                  </a:cubicBezTo>
                  <a:cubicBezTo>
                    <a:pt x="2052" y="714"/>
                    <a:pt x="2061" y="875"/>
                    <a:pt x="2034" y="1026"/>
                  </a:cubicBezTo>
                  <a:lnTo>
                    <a:pt x="1909" y="1838"/>
                  </a:lnTo>
                  <a:cubicBezTo>
                    <a:pt x="1847" y="2226"/>
                    <a:pt x="1522" y="2500"/>
                    <a:pt x="1134" y="2500"/>
                  </a:cubicBezTo>
                  <a:cubicBezTo>
                    <a:pt x="1021" y="2500"/>
                    <a:pt x="903" y="2477"/>
                    <a:pt x="785" y="2427"/>
                  </a:cubicBezTo>
                  <a:cubicBezTo>
                    <a:pt x="562" y="2329"/>
                    <a:pt x="410" y="2124"/>
                    <a:pt x="375" y="1883"/>
                  </a:cubicBezTo>
                  <a:lnTo>
                    <a:pt x="330" y="1606"/>
                  </a:lnTo>
                  <a:cubicBezTo>
                    <a:pt x="322" y="1550"/>
                    <a:pt x="278" y="1516"/>
                    <a:pt x="224" y="1516"/>
                  </a:cubicBezTo>
                  <a:cubicBezTo>
                    <a:pt x="218" y="1516"/>
                    <a:pt x="212" y="1516"/>
                    <a:pt x="205" y="1517"/>
                  </a:cubicBezTo>
                  <a:cubicBezTo>
                    <a:pt x="152" y="1526"/>
                    <a:pt x="107" y="1580"/>
                    <a:pt x="116" y="1633"/>
                  </a:cubicBezTo>
                  <a:lnTo>
                    <a:pt x="152" y="1874"/>
                  </a:lnTo>
                  <a:cubicBezTo>
                    <a:pt x="187" y="2106"/>
                    <a:pt x="312" y="2320"/>
                    <a:pt x="491" y="2472"/>
                  </a:cubicBezTo>
                  <a:cubicBezTo>
                    <a:pt x="669" y="2623"/>
                    <a:pt x="901" y="2713"/>
                    <a:pt x="1142" y="2713"/>
                  </a:cubicBezTo>
                  <a:cubicBezTo>
                    <a:pt x="1374" y="2713"/>
                    <a:pt x="1606" y="2623"/>
                    <a:pt x="1784" y="2472"/>
                  </a:cubicBezTo>
                  <a:cubicBezTo>
                    <a:pt x="1963" y="2320"/>
                    <a:pt x="2088" y="2106"/>
                    <a:pt x="2123" y="1874"/>
                  </a:cubicBezTo>
                  <a:lnTo>
                    <a:pt x="2248" y="1062"/>
                  </a:lnTo>
                  <a:cubicBezTo>
                    <a:pt x="2275" y="866"/>
                    <a:pt x="2266" y="670"/>
                    <a:pt x="2204" y="473"/>
                  </a:cubicBezTo>
                  <a:cubicBezTo>
                    <a:pt x="2123" y="188"/>
                    <a:pt x="1865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108;p41">
            <a:extLst>
              <a:ext uri="{FF2B5EF4-FFF2-40B4-BE49-F238E27FC236}">
                <a16:creationId xmlns:a16="http://schemas.microsoft.com/office/drawing/2014/main" id="{D97FB488-B70F-5B42-FA3D-B9068A34196F}"/>
              </a:ext>
            </a:extLst>
          </p:cNvPr>
          <p:cNvSpPr txBox="1">
            <a:spLocks/>
          </p:cNvSpPr>
          <p:nvPr/>
        </p:nvSpPr>
        <p:spPr>
          <a:xfrm>
            <a:off x="3698397" y="1069945"/>
            <a:ext cx="1684152" cy="139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just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esenvolvimento de um jogo digital que procura comunicar a empatia, com foco numa personagem com caraterísticas de sintomatologia depressiva e ideação suicida. </a:t>
            </a:r>
            <a:endParaRPr lang="en-US" dirty="0"/>
          </a:p>
        </p:txBody>
      </p:sp>
      <p:sp>
        <p:nvSpPr>
          <p:cNvPr id="28" name="Google Shape;1112;p41">
            <a:extLst>
              <a:ext uri="{FF2B5EF4-FFF2-40B4-BE49-F238E27FC236}">
                <a16:creationId xmlns:a16="http://schemas.microsoft.com/office/drawing/2014/main" id="{0E19E405-3F9A-76E5-13CB-6B2F4B3864C9}"/>
              </a:ext>
            </a:extLst>
          </p:cNvPr>
          <p:cNvSpPr txBox="1">
            <a:spLocks/>
          </p:cNvSpPr>
          <p:nvPr/>
        </p:nvSpPr>
        <p:spPr>
          <a:xfrm>
            <a:off x="3372175" y="3337248"/>
            <a:ext cx="268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2000" dirty="0" err="1"/>
              <a:t>Objetivo</a:t>
            </a:r>
            <a:endParaRPr lang="en-US" sz="2000" dirty="0"/>
          </a:p>
        </p:txBody>
      </p:sp>
      <p:grpSp>
        <p:nvGrpSpPr>
          <p:cNvPr id="2" name="Google Shape;9537;p71">
            <a:extLst>
              <a:ext uri="{FF2B5EF4-FFF2-40B4-BE49-F238E27FC236}">
                <a16:creationId xmlns:a16="http://schemas.microsoft.com/office/drawing/2014/main" id="{943C8715-60DC-DC14-B9E9-CEB690A08962}"/>
              </a:ext>
            </a:extLst>
          </p:cNvPr>
          <p:cNvGrpSpPr/>
          <p:nvPr/>
        </p:nvGrpSpPr>
        <p:grpSpPr>
          <a:xfrm>
            <a:off x="717518" y="730237"/>
            <a:ext cx="7996151" cy="3931625"/>
            <a:chOff x="238125" y="1335475"/>
            <a:chExt cx="5418735" cy="3034175"/>
          </a:xfrm>
        </p:grpSpPr>
        <p:sp>
          <p:nvSpPr>
            <p:cNvPr id="3" name="Google Shape;9538;p71">
              <a:extLst>
                <a:ext uri="{FF2B5EF4-FFF2-40B4-BE49-F238E27FC236}">
                  <a16:creationId xmlns:a16="http://schemas.microsoft.com/office/drawing/2014/main" id="{823B0314-5558-5640-F212-C790CE8AFF34}"/>
                </a:ext>
              </a:extLst>
            </p:cNvPr>
            <p:cNvSpPr/>
            <p:nvPr/>
          </p:nvSpPr>
          <p:spPr>
            <a:xfrm>
              <a:off x="3669985" y="1335475"/>
              <a:ext cx="1986875" cy="3034175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539;p71">
              <a:extLst>
                <a:ext uri="{FF2B5EF4-FFF2-40B4-BE49-F238E27FC236}">
                  <a16:creationId xmlns:a16="http://schemas.microsoft.com/office/drawing/2014/main" id="{C869A86F-3BF8-B013-8B8E-4FC932C7A043}"/>
                </a:ext>
              </a:extLst>
            </p:cNvPr>
            <p:cNvSpPr/>
            <p:nvPr/>
          </p:nvSpPr>
          <p:spPr>
            <a:xfrm>
              <a:off x="1956350" y="1335475"/>
              <a:ext cx="1984950" cy="3034175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540;p71">
              <a:extLst>
                <a:ext uri="{FF2B5EF4-FFF2-40B4-BE49-F238E27FC236}">
                  <a16:creationId xmlns:a16="http://schemas.microsoft.com/office/drawing/2014/main" id="{CEADBC5D-A235-0184-2E58-FF3B1DBE329D}"/>
                </a:ext>
              </a:extLst>
            </p:cNvPr>
            <p:cNvSpPr/>
            <p:nvPr/>
          </p:nvSpPr>
          <p:spPr>
            <a:xfrm>
              <a:off x="238125" y="1335475"/>
              <a:ext cx="1986850" cy="3034175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697E61-FD01-3D21-03B4-F3856FCA4AC7}"/>
              </a:ext>
            </a:extLst>
          </p:cNvPr>
          <p:cNvGrpSpPr/>
          <p:nvPr/>
        </p:nvGrpSpPr>
        <p:grpSpPr>
          <a:xfrm rot="11013100">
            <a:off x="8024364" y="-814227"/>
            <a:ext cx="487941" cy="2281311"/>
            <a:chOff x="8223963" y="2907080"/>
            <a:chExt cx="487941" cy="2281311"/>
          </a:xfrm>
        </p:grpSpPr>
        <p:sp>
          <p:nvSpPr>
            <p:cNvPr id="26" name="Google Shape;769;p33">
              <a:extLst>
                <a:ext uri="{FF2B5EF4-FFF2-40B4-BE49-F238E27FC236}">
                  <a16:creationId xmlns:a16="http://schemas.microsoft.com/office/drawing/2014/main" id="{CED35109-7144-1149-E9A9-DE48FBB71272}"/>
                </a:ext>
              </a:extLst>
            </p:cNvPr>
            <p:cNvSpPr/>
            <p:nvPr/>
          </p:nvSpPr>
          <p:spPr>
            <a:xfrm>
              <a:off x="8258031" y="3520318"/>
              <a:ext cx="192950" cy="1668073"/>
            </a:xfrm>
            <a:custGeom>
              <a:avLst/>
              <a:gdLst/>
              <a:ahLst/>
              <a:cxnLst/>
              <a:rect l="l" t="t" r="r" b="b"/>
              <a:pathLst>
                <a:path w="1161" h="10037" extrusionOk="0">
                  <a:moveTo>
                    <a:pt x="839" y="0"/>
                  </a:moveTo>
                  <a:cubicBezTo>
                    <a:pt x="839" y="0"/>
                    <a:pt x="197" y="1339"/>
                    <a:pt x="232" y="2311"/>
                  </a:cubicBezTo>
                  <a:cubicBezTo>
                    <a:pt x="268" y="3283"/>
                    <a:pt x="669" y="4059"/>
                    <a:pt x="687" y="4934"/>
                  </a:cubicBezTo>
                  <a:cubicBezTo>
                    <a:pt x="705" y="5808"/>
                    <a:pt x="0" y="8359"/>
                    <a:pt x="0" y="10037"/>
                  </a:cubicBezTo>
                  <a:lnTo>
                    <a:pt x="553" y="10037"/>
                  </a:lnTo>
                  <a:cubicBezTo>
                    <a:pt x="553" y="10037"/>
                    <a:pt x="518" y="8074"/>
                    <a:pt x="839" y="6611"/>
                  </a:cubicBezTo>
                  <a:cubicBezTo>
                    <a:pt x="1160" y="5148"/>
                    <a:pt x="866" y="4042"/>
                    <a:pt x="509" y="2650"/>
                  </a:cubicBezTo>
                  <a:cubicBezTo>
                    <a:pt x="295" y="1794"/>
                    <a:pt x="1008" y="152"/>
                    <a:pt x="1008" y="152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;p33">
              <a:extLst>
                <a:ext uri="{FF2B5EF4-FFF2-40B4-BE49-F238E27FC236}">
                  <a16:creationId xmlns:a16="http://schemas.microsoft.com/office/drawing/2014/main" id="{BD1667B3-47F1-FA05-F270-ABC669E2B41C}"/>
                </a:ext>
              </a:extLst>
            </p:cNvPr>
            <p:cNvSpPr/>
            <p:nvPr/>
          </p:nvSpPr>
          <p:spPr>
            <a:xfrm>
              <a:off x="8283287" y="2907080"/>
              <a:ext cx="311445" cy="560068"/>
            </a:xfrm>
            <a:custGeom>
              <a:avLst/>
              <a:gdLst/>
              <a:ahLst/>
              <a:cxnLst/>
              <a:rect l="l" t="t" r="r" b="b"/>
              <a:pathLst>
                <a:path w="1874" h="3370" extrusionOk="0">
                  <a:moveTo>
                    <a:pt x="1376" y="0"/>
                  </a:moveTo>
                  <a:cubicBezTo>
                    <a:pt x="1219" y="0"/>
                    <a:pt x="782" y="375"/>
                    <a:pt x="517" y="880"/>
                  </a:cubicBezTo>
                  <a:cubicBezTo>
                    <a:pt x="223" y="1442"/>
                    <a:pt x="0" y="2183"/>
                    <a:pt x="214" y="2718"/>
                  </a:cubicBezTo>
                  <a:lnTo>
                    <a:pt x="785" y="3369"/>
                  </a:lnTo>
                  <a:lnTo>
                    <a:pt x="1285" y="2905"/>
                  </a:lnTo>
                  <a:lnTo>
                    <a:pt x="1784" y="2290"/>
                  </a:lnTo>
                  <a:cubicBezTo>
                    <a:pt x="1784" y="2290"/>
                    <a:pt x="1873" y="1987"/>
                    <a:pt x="1811" y="1737"/>
                  </a:cubicBezTo>
                  <a:cubicBezTo>
                    <a:pt x="1749" y="1478"/>
                    <a:pt x="1624" y="1309"/>
                    <a:pt x="1650" y="1086"/>
                  </a:cubicBezTo>
                  <a:cubicBezTo>
                    <a:pt x="1677" y="862"/>
                    <a:pt x="1793" y="568"/>
                    <a:pt x="1704" y="479"/>
                  </a:cubicBezTo>
                  <a:cubicBezTo>
                    <a:pt x="1675" y="453"/>
                    <a:pt x="1647" y="445"/>
                    <a:pt x="1620" y="445"/>
                  </a:cubicBezTo>
                  <a:cubicBezTo>
                    <a:pt x="1586" y="445"/>
                    <a:pt x="1554" y="456"/>
                    <a:pt x="1524" y="456"/>
                  </a:cubicBezTo>
                  <a:cubicBezTo>
                    <a:pt x="1503" y="456"/>
                    <a:pt x="1483" y="451"/>
                    <a:pt x="1463" y="434"/>
                  </a:cubicBezTo>
                  <a:cubicBezTo>
                    <a:pt x="1401" y="381"/>
                    <a:pt x="1526" y="113"/>
                    <a:pt x="1418" y="15"/>
                  </a:cubicBezTo>
                  <a:cubicBezTo>
                    <a:pt x="1408" y="5"/>
                    <a:pt x="1394" y="0"/>
                    <a:pt x="1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768;p33">
              <a:extLst>
                <a:ext uri="{FF2B5EF4-FFF2-40B4-BE49-F238E27FC236}">
                  <a16:creationId xmlns:a16="http://schemas.microsoft.com/office/drawing/2014/main" id="{E8F8710F-7DC1-347D-D81C-08AD67EDF1D8}"/>
                </a:ext>
              </a:extLst>
            </p:cNvPr>
            <p:cNvSpPr/>
            <p:nvPr/>
          </p:nvSpPr>
          <p:spPr>
            <a:xfrm>
              <a:off x="8223963" y="3179300"/>
              <a:ext cx="487941" cy="394540"/>
            </a:xfrm>
            <a:custGeom>
              <a:avLst/>
              <a:gdLst/>
              <a:ahLst/>
              <a:cxnLst/>
              <a:rect l="l" t="t" r="r" b="b"/>
              <a:pathLst>
                <a:path w="2936" h="2374" extrusionOk="0">
                  <a:moveTo>
                    <a:pt x="1481" y="1"/>
                  </a:moveTo>
                  <a:lnTo>
                    <a:pt x="1481" y="1"/>
                  </a:lnTo>
                  <a:cubicBezTo>
                    <a:pt x="1481" y="1"/>
                    <a:pt x="1249" y="402"/>
                    <a:pt x="1080" y="589"/>
                  </a:cubicBezTo>
                  <a:cubicBezTo>
                    <a:pt x="910" y="768"/>
                    <a:pt x="874" y="1089"/>
                    <a:pt x="874" y="1089"/>
                  </a:cubicBezTo>
                  <a:cubicBezTo>
                    <a:pt x="776" y="438"/>
                    <a:pt x="0" y="304"/>
                    <a:pt x="0" y="304"/>
                  </a:cubicBezTo>
                  <a:lnTo>
                    <a:pt x="0" y="304"/>
                  </a:lnTo>
                  <a:cubicBezTo>
                    <a:pt x="464" y="893"/>
                    <a:pt x="437" y="1160"/>
                    <a:pt x="446" y="1553"/>
                  </a:cubicBezTo>
                  <a:cubicBezTo>
                    <a:pt x="464" y="1954"/>
                    <a:pt x="1035" y="2374"/>
                    <a:pt x="1035" y="2374"/>
                  </a:cubicBezTo>
                  <a:cubicBezTo>
                    <a:pt x="2061" y="2052"/>
                    <a:pt x="1909" y="1499"/>
                    <a:pt x="2007" y="1053"/>
                  </a:cubicBezTo>
                  <a:cubicBezTo>
                    <a:pt x="2072" y="768"/>
                    <a:pt x="2448" y="718"/>
                    <a:pt x="2701" y="718"/>
                  </a:cubicBezTo>
                  <a:cubicBezTo>
                    <a:pt x="2836" y="718"/>
                    <a:pt x="2935" y="732"/>
                    <a:pt x="2935" y="732"/>
                  </a:cubicBezTo>
                  <a:cubicBezTo>
                    <a:pt x="2935" y="732"/>
                    <a:pt x="2730" y="527"/>
                    <a:pt x="2277" y="527"/>
                  </a:cubicBezTo>
                  <a:cubicBezTo>
                    <a:pt x="2267" y="527"/>
                    <a:pt x="2258" y="527"/>
                    <a:pt x="2248" y="527"/>
                  </a:cubicBezTo>
                  <a:cubicBezTo>
                    <a:pt x="1775" y="545"/>
                    <a:pt x="1481" y="1285"/>
                    <a:pt x="1481" y="1285"/>
                  </a:cubicBezTo>
                  <a:cubicBezTo>
                    <a:pt x="1481" y="1285"/>
                    <a:pt x="1561" y="973"/>
                    <a:pt x="1481" y="670"/>
                  </a:cubicBezTo>
                  <a:cubicBezTo>
                    <a:pt x="1392" y="375"/>
                    <a:pt x="1481" y="1"/>
                    <a:pt x="1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723;p53">
            <a:extLst>
              <a:ext uri="{FF2B5EF4-FFF2-40B4-BE49-F238E27FC236}">
                <a16:creationId xmlns:a16="http://schemas.microsoft.com/office/drawing/2014/main" id="{6AED2E45-A9C5-12EF-AB89-C4A307030CA0}"/>
              </a:ext>
            </a:extLst>
          </p:cNvPr>
          <p:cNvSpPr/>
          <p:nvPr/>
        </p:nvSpPr>
        <p:spPr>
          <a:xfrm rot="659987">
            <a:off x="3131862" y="609462"/>
            <a:ext cx="325835" cy="301340"/>
          </a:xfrm>
          <a:custGeom>
            <a:avLst/>
            <a:gdLst/>
            <a:ahLst/>
            <a:cxnLst/>
            <a:rect l="l" t="t" r="r" b="b"/>
            <a:pathLst>
              <a:path w="1196" h="1106" extrusionOk="0">
                <a:moveTo>
                  <a:pt x="552" y="1"/>
                </a:moveTo>
                <a:cubicBezTo>
                  <a:pt x="508" y="1"/>
                  <a:pt x="460" y="22"/>
                  <a:pt x="428" y="59"/>
                </a:cubicBezTo>
                <a:cubicBezTo>
                  <a:pt x="375" y="113"/>
                  <a:pt x="366" y="202"/>
                  <a:pt x="384" y="282"/>
                </a:cubicBezTo>
                <a:cubicBezTo>
                  <a:pt x="393" y="309"/>
                  <a:pt x="411" y="345"/>
                  <a:pt x="428" y="380"/>
                </a:cubicBezTo>
                <a:cubicBezTo>
                  <a:pt x="434" y="391"/>
                  <a:pt x="442" y="416"/>
                  <a:pt x="453" y="437"/>
                </a:cubicBezTo>
                <a:lnTo>
                  <a:pt x="453" y="437"/>
                </a:lnTo>
                <a:cubicBezTo>
                  <a:pt x="415" y="398"/>
                  <a:pt x="373" y="364"/>
                  <a:pt x="330" y="336"/>
                </a:cubicBezTo>
                <a:cubicBezTo>
                  <a:pt x="278" y="310"/>
                  <a:pt x="221" y="293"/>
                  <a:pt x="166" y="293"/>
                </a:cubicBezTo>
                <a:cubicBezTo>
                  <a:pt x="146" y="293"/>
                  <a:pt x="126" y="295"/>
                  <a:pt x="107" y="300"/>
                </a:cubicBezTo>
                <a:cubicBezTo>
                  <a:pt x="63" y="318"/>
                  <a:pt x="18" y="354"/>
                  <a:pt x="9" y="407"/>
                </a:cubicBezTo>
                <a:cubicBezTo>
                  <a:pt x="0" y="443"/>
                  <a:pt x="18" y="487"/>
                  <a:pt x="36" y="523"/>
                </a:cubicBezTo>
                <a:cubicBezTo>
                  <a:pt x="107" y="618"/>
                  <a:pt x="233" y="650"/>
                  <a:pt x="354" y="650"/>
                </a:cubicBezTo>
                <a:cubicBezTo>
                  <a:pt x="356" y="650"/>
                  <a:pt x="358" y="650"/>
                  <a:pt x="360" y="650"/>
                </a:cubicBezTo>
                <a:lnTo>
                  <a:pt x="360" y="650"/>
                </a:lnTo>
                <a:cubicBezTo>
                  <a:pt x="294" y="655"/>
                  <a:pt x="230" y="672"/>
                  <a:pt x="179" y="701"/>
                </a:cubicBezTo>
                <a:cubicBezTo>
                  <a:pt x="134" y="728"/>
                  <a:pt x="107" y="755"/>
                  <a:pt x="89" y="791"/>
                </a:cubicBezTo>
                <a:cubicBezTo>
                  <a:pt x="63" y="853"/>
                  <a:pt x="98" y="933"/>
                  <a:pt x="161" y="969"/>
                </a:cubicBezTo>
                <a:cubicBezTo>
                  <a:pt x="196" y="987"/>
                  <a:pt x="232" y="994"/>
                  <a:pt x="268" y="994"/>
                </a:cubicBezTo>
                <a:cubicBezTo>
                  <a:pt x="303" y="994"/>
                  <a:pt x="339" y="987"/>
                  <a:pt x="375" y="978"/>
                </a:cubicBezTo>
                <a:cubicBezTo>
                  <a:pt x="411" y="960"/>
                  <a:pt x="455" y="942"/>
                  <a:pt x="482" y="916"/>
                </a:cubicBezTo>
                <a:cubicBezTo>
                  <a:pt x="505" y="884"/>
                  <a:pt x="522" y="847"/>
                  <a:pt x="520" y="814"/>
                </a:cubicBezTo>
                <a:lnTo>
                  <a:pt x="520" y="814"/>
                </a:lnTo>
                <a:cubicBezTo>
                  <a:pt x="529" y="873"/>
                  <a:pt x="547" y="937"/>
                  <a:pt x="580" y="987"/>
                </a:cubicBezTo>
                <a:cubicBezTo>
                  <a:pt x="616" y="1049"/>
                  <a:pt x="678" y="1094"/>
                  <a:pt x="741" y="1103"/>
                </a:cubicBezTo>
                <a:cubicBezTo>
                  <a:pt x="750" y="1104"/>
                  <a:pt x="759" y="1105"/>
                  <a:pt x="768" y="1105"/>
                </a:cubicBezTo>
                <a:cubicBezTo>
                  <a:pt x="812" y="1105"/>
                  <a:pt x="852" y="1088"/>
                  <a:pt x="874" y="1058"/>
                </a:cubicBezTo>
                <a:cubicBezTo>
                  <a:pt x="892" y="1023"/>
                  <a:pt x="901" y="987"/>
                  <a:pt x="901" y="942"/>
                </a:cubicBezTo>
                <a:cubicBezTo>
                  <a:pt x="892" y="826"/>
                  <a:pt x="839" y="719"/>
                  <a:pt x="758" y="639"/>
                </a:cubicBezTo>
                <a:lnTo>
                  <a:pt x="758" y="639"/>
                </a:lnTo>
                <a:cubicBezTo>
                  <a:pt x="817" y="661"/>
                  <a:pt x="876" y="677"/>
                  <a:pt x="935" y="677"/>
                </a:cubicBezTo>
                <a:cubicBezTo>
                  <a:pt x="947" y="677"/>
                  <a:pt x="960" y="676"/>
                  <a:pt x="973" y="675"/>
                </a:cubicBezTo>
                <a:cubicBezTo>
                  <a:pt x="1044" y="657"/>
                  <a:pt x="1115" y="612"/>
                  <a:pt x="1160" y="559"/>
                </a:cubicBezTo>
                <a:cubicBezTo>
                  <a:pt x="1187" y="514"/>
                  <a:pt x="1196" y="461"/>
                  <a:pt x="1178" y="425"/>
                </a:cubicBezTo>
                <a:cubicBezTo>
                  <a:pt x="1160" y="398"/>
                  <a:pt x="1133" y="380"/>
                  <a:pt x="1106" y="371"/>
                </a:cubicBezTo>
                <a:cubicBezTo>
                  <a:pt x="1054" y="345"/>
                  <a:pt x="997" y="329"/>
                  <a:pt x="939" y="329"/>
                </a:cubicBezTo>
                <a:cubicBezTo>
                  <a:pt x="917" y="329"/>
                  <a:pt x="896" y="331"/>
                  <a:pt x="874" y="336"/>
                </a:cubicBezTo>
                <a:cubicBezTo>
                  <a:pt x="794" y="354"/>
                  <a:pt x="723" y="398"/>
                  <a:pt x="678" y="461"/>
                </a:cubicBezTo>
                <a:cubicBezTo>
                  <a:pt x="714" y="354"/>
                  <a:pt x="714" y="238"/>
                  <a:pt x="687" y="131"/>
                </a:cubicBezTo>
                <a:cubicBezTo>
                  <a:pt x="678" y="95"/>
                  <a:pt x="660" y="59"/>
                  <a:pt x="634" y="32"/>
                </a:cubicBezTo>
                <a:cubicBezTo>
                  <a:pt x="612" y="11"/>
                  <a:pt x="583" y="1"/>
                  <a:pt x="5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724;p53">
            <a:extLst>
              <a:ext uri="{FF2B5EF4-FFF2-40B4-BE49-F238E27FC236}">
                <a16:creationId xmlns:a16="http://schemas.microsoft.com/office/drawing/2014/main" id="{8AC0F43C-E9CA-666B-6245-EFEE31D43E2A}"/>
              </a:ext>
            </a:extLst>
          </p:cNvPr>
          <p:cNvSpPr/>
          <p:nvPr/>
        </p:nvSpPr>
        <p:spPr>
          <a:xfrm rot="659987">
            <a:off x="3254096" y="739879"/>
            <a:ext cx="56123" cy="56126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7" y="0"/>
                </a:moveTo>
                <a:cubicBezTo>
                  <a:pt x="45" y="0"/>
                  <a:pt x="0" y="45"/>
                  <a:pt x="0" y="98"/>
                </a:cubicBezTo>
                <a:cubicBezTo>
                  <a:pt x="0" y="161"/>
                  <a:pt x="45" y="206"/>
                  <a:pt x="107" y="206"/>
                </a:cubicBezTo>
                <a:cubicBezTo>
                  <a:pt x="161" y="206"/>
                  <a:pt x="205" y="161"/>
                  <a:pt x="205" y="98"/>
                </a:cubicBezTo>
                <a:cubicBezTo>
                  <a:pt x="205" y="45"/>
                  <a:pt x="161" y="0"/>
                  <a:pt x="1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99;p36">
            <a:extLst>
              <a:ext uri="{FF2B5EF4-FFF2-40B4-BE49-F238E27FC236}">
                <a16:creationId xmlns:a16="http://schemas.microsoft.com/office/drawing/2014/main" id="{9CC94AEF-8702-A535-81D3-18478A11ADA7}"/>
              </a:ext>
            </a:extLst>
          </p:cNvPr>
          <p:cNvSpPr/>
          <p:nvPr/>
        </p:nvSpPr>
        <p:spPr>
          <a:xfrm>
            <a:off x="2389087" y="4443264"/>
            <a:ext cx="664333" cy="624408"/>
          </a:xfrm>
          <a:custGeom>
            <a:avLst/>
            <a:gdLst/>
            <a:ahLst/>
            <a:cxnLst/>
            <a:rect l="l" t="t" r="r" b="b"/>
            <a:pathLst>
              <a:path w="2347" h="2206" extrusionOk="0">
                <a:moveTo>
                  <a:pt x="1924" y="1"/>
                </a:moveTo>
                <a:cubicBezTo>
                  <a:pt x="1878" y="1"/>
                  <a:pt x="1831" y="6"/>
                  <a:pt x="1785" y="11"/>
                </a:cubicBezTo>
                <a:cubicBezTo>
                  <a:pt x="1508" y="74"/>
                  <a:pt x="1276" y="332"/>
                  <a:pt x="1178" y="600"/>
                </a:cubicBezTo>
                <a:cubicBezTo>
                  <a:pt x="1015" y="396"/>
                  <a:pt x="748" y="230"/>
                  <a:pt x="485" y="230"/>
                </a:cubicBezTo>
                <a:cubicBezTo>
                  <a:pt x="460" y="230"/>
                  <a:pt x="436" y="231"/>
                  <a:pt x="411" y="234"/>
                </a:cubicBezTo>
                <a:cubicBezTo>
                  <a:pt x="340" y="234"/>
                  <a:pt x="259" y="261"/>
                  <a:pt x="188" y="297"/>
                </a:cubicBezTo>
                <a:cubicBezTo>
                  <a:pt x="99" y="368"/>
                  <a:pt x="36" y="475"/>
                  <a:pt x="18" y="591"/>
                </a:cubicBezTo>
                <a:cubicBezTo>
                  <a:pt x="1" y="707"/>
                  <a:pt x="18" y="823"/>
                  <a:pt x="54" y="930"/>
                </a:cubicBezTo>
                <a:cubicBezTo>
                  <a:pt x="125" y="1153"/>
                  <a:pt x="259" y="1349"/>
                  <a:pt x="420" y="1519"/>
                </a:cubicBezTo>
                <a:cubicBezTo>
                  <a:pt x="589" y="1679"/>
                  <a:pt x="777" y="1822"/>
                  <a:pt x="973" y="1947"/>
                </a:cubicBezTo>
                <a:cubicBezTo>
                  <a:pt x="1125" y="2045"/>
                  <a:pt x="1276" y="2108"/>
                  <a:pt x="1428" y="2206"/>
                </a:cubicBezTo>
                <a:cubicBezTo>
                  <a:pt x="1544" y="2063"/>
                  <a:pt x="1669" y="1965"/>
                  <a:pt x="1785" y="1822"/>
                </a:cubicBezTo>
                <a:cubicBezTo>
                  <a:pt x="1928" y="1644"/>
                  <a:pt x="2070" y="1448"/>
                  <a:pt x="2168" y="1242"/>
                </a:cubicBezTo>
                <a:cubicBezTo>
                  <a:pt x="2275" y="1037"/>
                  <a:pt x="2347" y="805"/>
                  <a:pt x="2347" y="573"/>
                </a:cubicBezTo>
                <a:cubicBezTo>
                  <a:pt x="2347" y="457"/>
                  <a:pt x="2329" y="341"/>
                  <a:pt x="2275" y="234"/>
                </a:cubicBezTo>
                <a:cubicBezTo>
                  <a:pt x="2222" y="136"/>
                  <a:pt x="2133" y="47"/>
                  <a:pt x="2026" y="11"/>
                </a:cubicBezTo>
                <a:cubicBezTo>
                  <a:pt x="1992" y="4"/>
                  <a:pt x="1958" y="1"/>
                  <a:pt x="19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185254" y="1065250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364060" y="1244043"/>
            <a:ext cx="457791" cy="457797"/>
            <a:chOff x="2584831" y="1478218"/>
            <a:chExt cx="457791" cy="457797"/>
          </a:xfrm>
        </p:grpSpPr>
        <p:sp>
          <p:nvSpPr>
            <p:cNvPr id="1115" name="Google Shape;1115;p41"/>
            <p:cNvSpPr/>
            <p:nvPr/>
          </p:nvSpPr>
          <p:spPr>
            <a:xfrm>
              <a:off x="2853989" y="1698341"/>
              <a:ext cx="72703" cy="148119"/>
            </a:xfrm>
            <a:custGeom>
              <a:avLst/>
              <a:gdLst/>
              <a:ahLst/>
              <a:cxnLst/>
              <a:rect l="l" t="t" r="r" b="b"/>
              <a:pathLst>
                <a:path w="1152" h="2347" extrusionOk="0">
                  <a:moveTo>
                    <a:pt x="1044" y="0"/>
                  </a:moveTo>
                  <a:cubicBezTo>
                    <a:pt x="982" y="0"/>
                    <a:pt x="937" y="45"/>
                    <a:pt x="937" y="108"/>
                  </a:cubicBezTo>
                  <a:cubicBezTo>
                    <a:pt x="928" y="777"/>
                    <a:pt x="812" y="1098"/>
                    <a:pt x="161" y="1687"/>
                  </a:cubicBezTo>
                  <a:cubicBezTo>
                    <a:pt x="36" y="1794"/>
                    <a:pt x="0" y="1981"/>
                    <a:pt x="36" y="2249"/>
                  </a:cubicBezTo>
                  <a:cubicBezTo>
                    <a:pt x="36" y="2302"/>
                    <a:pt x="89" y="2347"/>
                    <a:pt x="134" y="2347"/>
                  </a:cubicBezTo>
                  <a:lnTo>
                    <a:pt x="152" y="2347"/>
                  </a:lnTo>
                  <a:cubicBezTo>
                    <a:pt x="214" y="2338"/>
                    <a:pt x="250" y="2284"/>
                    <a:pt x="241" y="2222"/>
                  </a:cubicBezTo>
                  <a:cubicBezTo>
                    <a:pt x="223" y="2034"/>
                    <a:pt x="241" y="1901"/>
                    <a:pt x="304" y="1847"/>
                  </a:cubicBezTo>
                  <a:cubicBezTo>
                    <a:pt x="651" y="1526"/>
                    <a:pt x="848" y="1285"/>
                    <a:pt x="973" y="1035"/>
                  </a:cubicBezTo>
                  <a:cubicBezTo>
                    <a:pt x="1089" y="786"/>
                    <a:pt x="1142" y="518"/>
                    <a:pt x="1151" y="108"/>
                  </a:cubicBezTo>
                  <a:cubicBezTo>
                    <a:pt x="1151" y="54"/>
                    <a:pt x="1106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584831" y="1608095"/>
              <a:ext cx="297942" cy="327920"/>
            </a:xfrm>
            <a:custGeom>
              <a:avLst/>
              <a:gdLst/>
              <a:ahLst/>
              <a:cxnLst/>
              <a:rect l="l" t="t" r="r" b="b"/>
              <a:pathLst>
                <a:path w="4721" h="5196" extrusionOk="0">
                  <a:moveTo>
                    <a:pt x="933" y="1"/>
                  </a:moveTo>
                  <a:cubicBezTo>
                    <a:pt x="905" y="1"/>
                    <a:pt x="877" y="14"/>
                    <a:pt x="857" y="39"/>
                  </a:cubicBezTo>
                  <a:cubicBezTo>
                    <a:pt x="643" y="315"/>
                    <a:pt x="518" y="637"/>
                    <a:pt x="492" y="1002"/>
                  </a:cubicBezTo>
                  <a:cubicBezTo>
                    <a:pt x="492" y="1127"/>
                    <a:pt x="447" y="1199"/>
                    <a:pt x="420" y="1270"/>
                  </a:cubicBezTo>
                  <a:cubicBezTo>
                    <a:pt x="402" y="1306"/>
                    <a:pt x="385" y="1350"/>
                    <a:pt x="376" y="1386"/>
                  </a:cubicBezTo>
                  <a:cubicBezTo>
                    <a:pt x="349" y="1502"/>
                    <a:pt x="411" y="1600"/>
                    <a:pt x="465" y="1689"/>
                  </a:cubicBezTo>
                  <a:cubicBezTo>
                    <a:pt x="483" y="1716"/>
                    <a:pt x="501" y="1752"/>
                    <a:pt x="509" y="1778"/>
                  </a:cubicBezTo>
                  <a:cubicBezTo>
                    <a:pt x="518" y="1787"/>
                    <a:pt x="518" y="1805"/>
                    <a:pt x="509" y="1814"/>
                  </a:cubicBezTo>
                  <a:cubicBezTo>
                    <a:pt x="438" y="1948"/>
                    <a:pt x="340" y="2055"/>
                    <a:pt x="188" y="2171"/>
                  </a:cubicBezTo>
                  <a:cubicBezTo>
                    <a:pt x="108" y="2233"/>
                    <a:pt x="1" y="2314"/>
                    <a:pt x="1" y="2474"/>
                  </a:cubicBezTo>
                  <a:cubicBezTo>
                    <a:pt x="1" y="2635"/>
                    <a:pt x="99" y="2751"/>
                    <a:pt x="304" y="2813"/>
                  </a:cubicBezTo>
                  <a:cubicBezTo>
                    <a:pt x="322" y="2813"/>
                    <a:pt x="331" y="2822"/>
                    <a:pt x="340" y="2822"/>
                  </a:cubicBezTo>
                  <a:cubicBezTo>
                    <a:pt x="322" y="2858"/>
                    <a:pt x="269" y="2911"/>
                    <a:pt x="215" y="2938"/>
                  </a:cubicBezTo>
                  <a:cubicBezTo>
                    <a:pt x="206" y="2947"/>
                    <a:pt x="188" y="2956"/>
                    <a:pt x="188" y="2974"/>
                  </a:cubicBezTo>
                  <a:cubicBezTo>
                    <a:pt x="144" y="3027"/>
                    <a:pt x="117" y="3161"/>
                    <a:pt x="233" y="3250"/>
                  </a:cubicBezTo>
                  <a:cubicBezTo>
                    <a:pt x="260" y="3268"/>
                    <a:pt x="277" y="3286"/>
                    <a:pt x="295" y="3295"/>
                  </a:cubicBezTo>
                  <a:cubicBezTo>
                    <a:pt x="224" y="3402"/>
                    <a:pt x="242" y="3518"/>
                    <a:pt x="286" y="3580"/>
                  </a:cubicBezTo>
                  <a:cubicBezTo>
                    <a:pt x="313" y="3616"/>
                    <a:pt x="358" y="3616"/>
                    <a:pt x="429" y="3652"/>
                  </a:cubicBezTo>
                  <a:cubicBezTo>
                    <a:pt x="393" y="3723"/>
                    <a:pt x="340" y="3830"/>
                    <a:pt x="376" y="4000"/>
                  </a:cubicBezTo>
                  <a:cubicBezTo>
                    <a:pt x="438" y="4223"/>
                    <a:pt x="608" y="4357"/>
                    <a:pt x="884" y="4410"/>
                  </a:cubicBezTo>
                  <a:cubicBezTo>
                    <a:pt x="907" y="4413"/>
                    <a:pt x="933" y="4414"/>
                    <a:pt x="964" y="4414"/>
                  </a:cubicBezTo>
                  <a:cubicBezTo>
                    <a:pt x="1126" y="4414"/>
                    <a:pt x="1386" y="4378"/>
                    <a:pt x="1589" y="4348"/>
                  </a:cubicBezTo>
                  <a:cubicBezTo>
                    <a:pt x="1618" y="4344"/>
                    <a:pt x="1647" y="4342"/>
                    <a:pt x="1674" y="4342"/>
                  </a:cubicBezTo>
                  <a:cubicBezTo>
                    <a:pt x="2027" y="4342"/>
                    <a:pt x="2206" y="4651"/>
                    <a:pt x="2338" y="4990"/>
                  </a:cubicBezTo>
                  <a:cubicBezTo>
                    <a:pt x="2392" y="5115"/>
                    <a:pt x="2517" y="5195"/>
                    <a:pt x="2650" y="5195"/>
                  </a:cubicBezTo>
                  <a:cubicBezTo>
                    <a:pt x="2677" y="5195"/>
                    <a:pt x="2713" y="5195"/>
                    <a:pt x="2740" y="5186"/>
                  </a:cubicBezTo>
                  <a:lnTo>
                    <a:pt x="4453" y="4749"/>
                  </a:lnTo>
                  <a:cubicBezTo>
                    <a:pt x="4551" y="4722"/>
                    <a:pt x="4622" y="4660"/>
                    <a:pt x="4667" y="4571"/>
                  </a:cubicBezTo>
                  <a:cubicBezTo>
                    <a:pt x="4711" y="4490"/>
                    <a:pt x="4720" y="4392"/>
                    <a:pt x="4684" y="4303"/>
                  </a:cubicBezTo>
                  <a:cubicBezTo>
                    <a:pt x="4667" y="4241"/>
                    <a:pt x="4640" y="4178"/>
                    <a:pt x="4622" y="4116"/>
                  </a:cubicBezTo>
                  <a:cubicBezTo>
                    <a:pt x="4608" y="4073"/>
                    <a:pt x="4566" y="4048"/>
                    <a:pt x="4522" y="4048"/>
                  </a:cubicBezTo>
                  <a:cubicBezTo>
                    <a:pt x="4511" y="4048"/>
                    <a:pt x="4499" y="4050"/>
                    <a:pt x="4488" y="4053"/>
                  </a:cubicBezTo>
                  <a:cubicBezTo>
                    <a:pt x="4435" y="4071"/>
                    <a:pt x="4399" y="4134"/>
                    <a:pt x="4417" y="4187"/>
                  </a:cubicBezTo>
                  <a:cubicBezTo>
                    <a:pt x="4444" y="4250"/>
                    <a:pt x="4461" y="4312"/>
                    <a:pt x="4488" y="4374"/>
                  </a:cubicBezTo>
                  <a:cubicBezTo>
                    <a:pt x="4497" y="4410"/>
                    <a:pt x="4497" y="4446"/>
                    <a:pt x="4479" y="4473"/>
                  </a:cubicBezTo>
                  <a:cubicBezTo>
                    <a:pt x="4461" y="4508"/>
                    <a:pt x="4435" y="4526"/>
                    <a:pt x="4399" y="4535"/>
                  </a:cubicBezTo>
                  <a:lnTo>
                    <a:pt x="2686" y="4981"/>
                  </a:lnTo>
                  <a:cubicBezTo>
                    <a:pt x="2675" y="4984"/>
                    <a:pt x="2664" y="4986"/>
                    <a:pt x="2653" y="4986"/>
                  </a:cubicBezTo>
                  <a:cubicBezTo>
                    <a:pt x="2603" y="4986"/>
                    <a:pt x="2557" y="4954"/>
                    <a:pt x="2535" y="4910"/>
                  </a:cubicBezTo>
                  <a:cubicBezTo>
                    <a:pt x="2442" y="4667"/>
                    <a:pt x="2217" y="4126"/>
                    <a:pt x="1674" y="4126"/>
                  </a:cubicBezTo>
                  <a:cubicBezTo>
                    <a:pt x="1638" y="4126"/>
                    <a:pt x="1601" y="4129"/>
                    <a:pt x="1562" y="4134"/>
                  </a:cubicBezTo>
                  <a:cubicBezTo>
                    <a:pt x="1416" y="4157"/>
                    <a:pt x="1118" y="4200"/>
                    <a:pt x="975" y="4200"/>
                  </a:cubicBezTo>
                  <a:cubicBezTo>
                    <a:pt x="952" y="4200"/>
                    <a:pt x="933" y="4198"/>
                    <a:pt x="920" y="4196"/>
                  </a:cubicBezTo>
                  <a:cubicBezTo>
                    <a:pt x="661" y="4151"/>
                    <a:pt x="608" y="4035"/>
                    <a:pt x="581" y="3946"/>
                  </a:cubicBezTo>
                  <a:cubicBezTo>
                    <a:pt x="563" y="3866"/>
                    <a:pt x="590" y="3795"/>
                    <a:pt x="625" y="3732"/>
                  </a:cubicBezTo>
                  <a:cubicBezTo>
                    <a:pt x="670" y="3652"/>
                    <a:pt x="643" y="3545"/>
                    <a:pt x="572" y="3491"/>
                  </a:cubicBezTo>
                  <a:cubicBezTo>
                    <a:pt x="536" y="3464"/>
                    <a:pt x="492" y="3447"/>
                    <a:pt x="456" y="3429"/>
                  </a:cubicBezTo>
                  <a:cubicBezTo>
                    <a:pt x="465" y="3420"/>
                    <a:pt x="474" y="3402"/>
                    <a:pt x="501" y="3384"/>
                  </a:cubicBezTo>
                  <a:cubicBezTo>
                    <a:pt x="527" y="3366"/>
                    <a:pt x="545" y="3340"/>
                    <a:pt x="545" y="3313"/>
                  </a:cubicBezTo>
                  <a:cubicBezTo>
                    <a:pt x="554" y="3286"/>
                    <a:pt x="545" y="3259"/>
                    <a:pt x="527" y="3233"/>
                  </a:cubicBezTo>
                  <a:cubicBezTo>
                    <a:pt x="518" y="3224"/>
                    <a:pt x="474" y="3170"/>
                    <a:pt x="376" y="3090"/>
                  </a:cubicBezTo>
                  <a:cubicBezTo>
                    <a:pt x="456" y="3027"/>
                    <a:pt x="572" y="2920"/>
                    <a:pt x="554" y="2786"/>
                  </a:cubicBezTo>
                  <a:cubicBezTo>
                    <a:pt x="545" y="2733"/>
                    <a:pt x="509" y="2653"/>
                    <a:pt x="367" y="2608"/>
                  </a:cubicBezTo>
                  <a:cubicBezTo>
                    <a:pt x="215" y="2563"/>
                    <a:pt x="215" y="2501"/>
                    <a:pt x="215" y="2474"/>
                  </a:cubicBezTo>
                  <a:cubicBezTo>
                    <a:pt x="215" y="2430"/>
                    <a:pt x="233" y="2403"/>
                    <a:pt x="313" y="2340"/>
                  </a:cubicBezTo>
                  <a:cubicBezTo>
                    <a:pt x="438" y="2242"/>
                    <a:pt x="581" y="2117"/>
                    <a:pt x="697" y="1921"/>
                  </a:cubicBezTo>
                  <a:cubicBezTo>
                    <a:pt x="732" y="1850"/>
                    <a:pt x="741" y="1761"/>
                    <a:pt x="706" y="1689"/>
                  </a:cubicBezTo>
                  <a:cubicBezTo>
                    <a:pt x="688" y="1645"/>
                    <a:pt x="661" y="1609"/>
                    <a:pt x="643" y="1573"/>
                  </a:cubicBezTo>
                  <a:cubicBezTo>
                    <a:pt x="608" y="1520"/>
                    <a:pt x="572" y="1466"/>
                    <a:pt x="581" y="1430"/>
                  </a:cubicBezTo>
                  <a:cubicBezTo>
                    <a:pt x="581" y="1413"/>
                    <a:pt x="599" y="1395"/>
                    <a:pt x="608" y="1359"/>
                  </a:cubicBezTo>
                  <a:cubicBezTo>
                    <a:pt x="643" y="1288"/>
                    <a:pt x="697" y="1181"/>
                    <a:pt x="706" y="1020"/>
                  </a:cubicBezTo>
                  <a:cubicBezTo>
                    <a:pt x="732" y="699"/>
                    <a:pt x="831" y="413"/>
                    <a:pt x="1018" y="173"/>
                  </a:cubicBezTo>
                  <a:cubicBezTo>
                    <a:pt x="1063" y="128"/>
                    <a:pt x="1054" y="66"/>
                    <a:pt x="1000" y="30"/>
                  </a:cubicBezTo>
                  <a:cubicBezTo>
                    <a:pt x="980" y="10"/>
                    <a:pt x="956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659173" y="1562089"/>
              <a:ext cx="114355" cy="38371"/>
            </a:xfrm>
            <a:custGeom>
              <a:avLst/>
              <a:gdLst/>
              <a:ahLst/>
              <a:cxnLst/>
              <a:rect l="l" t="t" r="r" b="b"/>
              <a:pathLst>
                <a:path w="1812" h="608" extrusionOk="0">
                  <a:moveTo>
                    <a:pt x="1508" y="1"/>
                  </a:moveTo>
                  <a:cubicBezTo>
                    <a:pt x="955" y="1"/>
                    <a:pt x="447" y="152"/>
                    <a:pt x="63" y="411"/>
                  </a:cubicBezTo>
                  <a:cubicBezTo>
                    <a:pt x="18" y="447"/>
                    <a:pt x="1" y="509"/>
                    <a:pt x="36" y="563"/>
                  </a:cubicBezTo>
                  <a:cubicBezTo>
                    <a:pt x="54" y="589"/>
                    <a:pt x="90" y="607"/>
                    <a:pt x="125" y="607"/>
                  </a:cubicBezTo>
                  <a:cubicBezTo>
                    <a:pt x="143" y="607"/>
                    <a:pt x="161" y="598"/>
                    <a:pt x="179" y="589"/>
                  </a:cubicBezTo>
                  <a:cubicBezTo>
                    <a:pt x="536" y="349"/>
                    <a:pt x="1000" y="215"/>
                    <a:pt x="1508" y="215"/>
                  </a:cubicBezTo>
                  <a:cubicBezTo>
                    <a:pt x="1571" y="215"/>
                    <a:pt x="1633" y="215"/>
                    <a:pt x="1696" y="224"/>
                  </a:cubicBezTo>
                  <a:cubicBezTo>
                    <a:pt x="1758" y="224"/>
                    <a:pt x="1811" y="179"/>
                    <a:pt x="1811" y="117"/>
                  </a:cubicBezTo>
                  <a:cubicBezTo>
                    <a:pt x="1811" y="63"/>
                    <a:pt x="1767" y="10"/>
                    <a:pt x="1713" y="10"/>
                  </a:cubicBezTo>
                  <a:cubicBezTo>
                    <a:pt x="1642" y="1"/>
                    <a:pt x="1571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679431" y="1678020"/>
              <a:ext cx="203340" cy="150454"/>
            </a:xfrm>
            <a:custGeom>
              <a:avLst/>
              <a:gdLst/>
              <a:ahLst/>
              <a:cxnLst/>
              <a:rect l="l" t="t" r="r" b="b"/>
              <a:pathLst>
                <a:path w="3222" h="2384" extrusionOk="0">
                  <a:moveTo>
                    <a:pt x="2053" y="1384"/>
                  </a:moveTo>
                  <a:cubicBezTo>
                    <a:pt x="2142" y="1455"/>
                    <a:pt x="2249" y="1500"/>
                    <a:pt x="2365" y="1518"/>
                  </a:cubicBezTo>
                  <a:cubicBezTo>
                    <a:pt x="2409" y="1527"/>
                    <a:pt x="2445" y="1527"/>
                    <a:pt x="2481" y="1527"/>
                  </a:cubicBezTo>
                  <a:lnTo>
                    <a:pt x="2570" y="1527"/>
                  </a:lnTo>
                  <a:cubicBezTo>
                    <a:pt x="2552" y="1571"/>
                    <a:pt x="2516" y="1616"/>
                    <a:pt x="2472" y="1652"/>
                  </a:cubicBezTo>
                  <a:cubicBezTo>
                    <a:pt x="2415" y="1694"/>
                    <a:pt x="2353" y="1720"/>
                    <a:pt x="2286" y="1720"/>
                  </a:cubicBezTo>
                  <a:cubicBezTo>
                    <a:pt x="2268" y="1720"/>
                    <a:pt x="2250" y="1718"/>
                    <a:pt x="2231" y="1714"/>
                  </a:cubicBezTo>
                  <a:cubicBezTo>
                    <a:pt x="2177" y="1705"/>
                    <a:pt x="2133" y="1687"/>
                    <a:pt x="2088" y="1652"/>
                  </a:cubicBezTo>
                  <a:cubicBezTo>
                    <a:pt x="2026" y="1607"/>
                    <a:pt x="1954" y="1580"/>
                    <a:pt x="1874" y="1571"/>
                  </a:cubicBezTo>
                  <a:lnTo>
                    <a:pt x="1865" y="1571"/>
                  </a:lnTo>
                  <a:cubicBezTo>
                    <a:pt x="1829" y="1563"/>
                    <a:pt x="1803" y="1554"/>
                    <a:pt x="1776" y="1536"/>
                  </a:cubicBezTo>
                  <a:lnTo>
                    <a:pt x="1767" y="1509"/>
                  </a:lnTo>
                  <a:cubicBezTo>
                    <a:pt x="1874" y="1491"/>
                    <a:pt x="1972" y="1455"/>
                    <a:pt x="2053" y="1384"/>
                  </a:cubicBezTo>
                  <a:close/>
                  <a:moveTo>
                    <a:pt x="1473" y="1464"/>
                  </a:moveTo>
                  <a:cubicBezTo>
                    <a:pt x="1499" y="1473"/>
                    <a:pt x="1517" y="1482"/>
                    <a:pt x="1544" y="1491"/>
                  </a:cubicBezTo>
                  <a:lnTo>
                    <a:pt x="1740" y="2169"/>
                  </a:lnTo>
                  <a:lnTo>
                    <a:pt x="1508" y="2169"/>
                  </a:lnTo>
                  <a:cubicBezTo>
                    <a:pt x="1499" y="2169"/>
                    <a:pt x="1490" y="2160"/>
                    <a:pt x="1482" y="2151"/>
                  </a:cubicBezTo>
                  <a:lnTo>
                    <a:pt x="1285" y="1527"/>
                  </a:lnTo>
                  <a:cubicBezTo>
                    <a:pt x="1357" y="1527"/>
                    <a:pt x="1419" y="1500"/>
                    <a:pt x="1473" y="1464"/>
                  </a:cubicBezTo>
                  <a:close/>
                  <a:moveTo>
                    <a:pt x="942" y="1"/>
                  </a:moveTo>
                  <a:cubicBezTo>
                    <a:pt x="763" y="1"/>
                    <a:pt x="596" y="106"/>
                    <a:pt x="527" y="269"/>
                  </a:cubicBezTo>
                  <a:cubicBezTo>
                    <a:pt x="402" y="278"/>
                    <a:pt x="295" y="340"/>
                    <a:pt x="233" y="456"/>
                  </a:cubicBezTo>
                  <a:cubicBezTo>
                    <a:pt x="224" y="465"/>
                    <a:pt x="215" y="474"/>
                    <a:pt x="215" y="483"/>
                  </a:cubicBezTo>
                  <a:cubicBezTo>
                    <a:pt x="143" y="661"/>
                    <a:pt x="215" y="849"/>
                    <a:pt x="358" y="938"/>
                  </a:cubicBezTo>
                  <a:cubicBezTo>
                    <a:pt x="295" y="983"/>
                    <a:pt x="224" y="1000"/>
                    <a:pt x="143" y="1000"/>
                  </a:cubicBezTo>
                  <a:cubicBezTo>
                    <a:pt x="63" y="1000"/>
                    <a:pt x="1" y="1099"/>
                    <a:pt x="63" y="1188"/>
                  </a:cubicBezTo>
                  <a:cubicBezTo>
                    <a:pt x="81" y="1206"/>
                    <a:pt x="99" y="1215"/>
                    <a:pt x="126" y="1215"/>
                  </a:cubicBezTo>
                  <a:lnTo>
                    <a:pt x="143" y="1215"/>
                  </a:lnTo>
                  <a:cubicBezTo>
                    <a:pt x="250" y="1215"/>
                    <a:pt x="349" y="1188"/>
                    <a:pt x="438" y="1143"/>
                  </a:cubicBezTo>
                  <a:cubicBezTo>
                    <a:pt x="509" y="1277"/>
                    <a:pt x="643" y="1384"/>
                    <a:pt x="812" y="1411"/>
                  </a:cubicBezTo>
                  <a:cubicBezTo>
                    <a:pt x="835" y="1415"/>
                    <a:pt x="857" y="1418"/>
                    <a:pt x="879" y="1418"/>
                  </a:cubicBezTo>
                  <a:cubicBezTo>
                    <a:pt x="902" y="1418"/>
                    <a:pt x="924" y="1415"/>
                    <a:pt x="946" y="1411"/>
                  </a:cubicBezTo>
                  <a:cubicBezTo>
                    <a:pt x="973" y="1447"/>
                    <a:pt x="1009" y="1464"/>
                    <a:pt x="1053" y="1491"/>
                  </a:cubicBezTo>
                  <a:lnTo>
                    <a:pt x="1285" y="2214"/>
                  </a:lnTo>
                  <a:cubicBezTo>
                    <a:pt x="1312" y="2312"/>
                    <a:pt x="1401" y="2383"/>
                    <a:pt x="1508" y="2383"/>
                  </a:cubicBezTo>
                  <a:lnTo>
                    <a:pt x="1785" y="2383"/>
                  </a:lnTo>
                  <a:cubicBezTo>
                    <a:pt x="1803" y="2383"/>
                    <a:pt x="1829" y="2374"/>
                    <a:pt x="1856" y="2365"/>
                  </a:cubicBezTo>
                  <a:cubicBezTo>
                    <a:pt x="1945" y="2312"/>
                    <a:pt x="1981" y="2223"/>
                    <a:pt x="1954" y="2133"/>
                  </a:cubicBezTo>
                  <a:lnTo>
                    <a:pt x="1847" y="1786"/>
                  </a:lnTo>
                  <a:cubicBezTo>
                    <a:pt x="1892" y="1786"/>
                    <a:pt x="1937" y="1803"/>
                    <a:pt x="1963" y="1821"/>
                  </a:cubicBezTo>
                  <a:cubicBezTo>
                    <a:pt x="2035" y="1875"/>
                    <a:pt x="2115" y="1910"/>
                    <a:pt x="2204" y="1928"/>
                  </a:cubicBezTo>
                  <a:cubicBezTo>
                    <a:pt x="2231" y="1928"/>
                    <a:pt x="2258" y="1937"/>
                    <a:pt x="2284" y="1937"/>
                  </a:cubicBezTo>
                  <a:cubicBezTo>
                    <a:pt x="2400" y="1937"/>
                    <a:pt x="2516" y="1893"/>
                    <a:pt x="2606" y="1821"/>
                  </a:cubicBezTo>
                  <a:cubicBezTo>
                    <a:pt x="2722" y="1732"/>
                    <a:pt x="2802" y="1598"/>
                    <a:pt x="2811" y="1455"/>
                  </a:cubicBezTo>
                  <a:cubicBezTo>
                    <a:pt x="2846" y="1438"/>
                    <a:pt x="2891" y="1411"/>
                    <a:pt x="2927" y="1384"/>
                  </a:cubicBezTo>
                  <a:cubicBezTo>
                    <a:pt x="3087" y="1268"/>
                    <a:pt x="3194" y="1090"/>
                    <a:pt x="3221" y="885"/>
                  </a:cubicBezTo>
                  <a:cubicBezTo>
                    <a:pt x="3221" y="858"/>
                    <a:pt x="3221" y="831"/>
                    <a:pt x="3194" y="813"/>
                  </a:cubicBezTo>
                  <a:cubicBezTo>
                    <a:pt x="3169" y="788"/>
                    <a:pt x="3141" y="777"/>
                    <a:pt x="3114" y="777"/>
                  </a:cubicBezTo>
                  <a:cubicBezTo>
                    <a:pt x="3064" y="777"/>
                    <a:pt x="3019" y="814"/>
                    <a:pt x="3007" y="867"/>
                  </a:cubicBezTo>
                  <a:cubicBezTo>
                    <a:pt x="2989" y="1009"/>
                    <a:pt x="2909" y="1134"/>
                    <a:pt x="2802" y="1215"/>
                  </a:cubicBezTo>
                  <a:cubicBezTo>
                    <a:pt x="2712" y="1277"/>
                    <a:pt x="2605" y="1313"/>
                    <a:pt x="2495" y="1313"/>
                  </a:cubicBezTo>
                  <a:cubicBezTo>
                    <a:pt x="2464" y="1313"/>
                    <a:pt x="2432" y="1310"/>
                    <a:pt x="2400" y="1304"/>
                  </a:cubicBezTo>
                  <a:cubicBezTo>
                    <a:pt x="2329" y="1295"/>
                    <a:pt x="2258" y="1268"/>
                    <a:pt x="2195" y="1224"/>
                  </a:cubicBezTo>
                  <a:cubicBezTo>
                    <a:pt x="2213" y="1188"/>
                    <a:pt x="2222" y="1161"/>
                    <a:pt x="2240" y="1116"/>
                  </a:cubicBezTo>
                  <a:cubicBezTo>
                    <a:pt x="2240" y="1099"/>
                    <a:pt x="2240" y="1072"/>
                    <a:pt x="2222" y="1045"/>
                  </a:cubicBezTo>
                  <a:cubicBezTo>
                    <a:pt x="2196" y="1011"/>
                    <a:pt x="2162" y="997"/>
                    <a:pt x="2129" y="997"/>
                  </a:cubicBezTo>
                  <a:cubicBezTo>
                    <a:pt x="2084" y="997"/>
                    <a:pt x="2041" y="1025"/>
                    <a:pt x="2026" y="1072"/>
                  </a:cubicBezTo>
                  <a:cubicBezTo>
                    <a:pt x="1977" y="1211"/>
                    <a:pt x="1846" y="1297"/>
                    <a:pt x="1701" y="1297"/>
                  </a:cubicBezTo>
                  <a:cubicBezTo>
                    <a:pt x="1687" y="1297"/>
                    <a:pt x="1674" y="1296"/>
                    <a:pt x="1660" y="1295"/>
                  </a:cubicBezTo>
                  <a:cubicBezTo>
                    <a:pt x="1598" y="1286"/>
                    <a:pt x="1553" y="1259"/>
                    <a:pt x="1508" y="1224"/>
                  </a:cubicBezTo>
                  <a:cubicBezTo>
                    <a:pt x="1494" y="1216"/>
                    <a:pt x="1476" y="1212"/>
                    <a:pt x="1458" y="1212"/>
                  </a:cubicBezTo>
                  <a:cubicBezTo>
                    <a:pt x="1433" y="1212"/>
                    <a:pt x="1408" y="1220"/>
                    <a:pt x="1392" y="1241"/>
                  </a:cubicBezTo>
                  <a:cubicBezTo>
                    <a:pt x="1356" y="1288"/>
                    <a:pt x="1296" y="1317"/>
                    <a:pt x="1234" y="1317"/>
                  </a:cubicBezTo>
                  <a:cubicBezTo>
                    <a:pt x="1189" y="1317"/>
                    <a:pt x="1144" y="1302"/>
                    <a:pt x="1107" y="1268"/>
                  </a:cubicBezTo>
                  <a:cubicBezTo>
                    <a:pt x="1089" y="1259"/>
                    <a:pt x="1080" y="1250"/>
                    <a:pt x="1071" y="1241"/>
                  </a:cubicBezTo>
                  <a:cubicBezTo>
                    <a:pt x="1050" y="1207"/>
                    <a:pt x="1019" y="1194"/>
                    <a:pt x="985" y="1194"/>
                  </a:cubicBezTo>
                  <a:cubicBezTo>
                    <a:pt x="975" y="1194"/>
                    <a:pt x="965" y="1195"/>
                    <a:pt x="955" y="1197"/>
                  </a:cubicBezTo>
                  <a:cubicBezTo>
                    <a:pt x="937" y="1201"/>
                    <a:pt x="920" y="1203"/>
                    <a:pt x="901" y="1203"/>
                  </a:cubicBezTo>
                  <a:cubicBezTo>
                    <a:pt x="882" y="1203"/>
                    <a:pt x="862" y="1201"/>
                    <a:pt x="839" y="1197"/>
                  </a:cubicBezTo>
                  <a:cubicBezTo>
                    <a:pt x="688" y="1170"/>
                    <a:pt x="572" y="1027"/>
                    <a:pt x="598" y="867"/>
                  </a:cubicBezTo>
                  <a:cubicBezTo>
                    <a:pt x="607" y="822"/>
                    <a:pt x="572" y="777"/>
                    <a:pt x="536" y="777"/>
                  </a:cubicBezTo>
                  <a:cubicBezTo>
                    <a:pt x="456" y="769"/>
                    <a:pt x="393" y="697"/>
                    <a:pt x="402" y="617"/>
                  </a:cubicBezTo>
                  <a:cubicBezTo>
                    <a:pt x="402" y="581"/>
                    <a:pt x="420" y="546"/>
                    <a:pt x="447" y="519"/>
                  </a:cubicBezTo>
                  <a:cubicBezTo>
                    <a:pt x="462" y="503"/>
                    <a:pt x="504" y="481"/>
                    <a:pt x="556" y="481"/>
                  </a:cubicBezTo>
                  <a:cubicBezTo>
                    <a:pt x="564" y="481"/>
                    <a:pt x="572" y="482"/>
                    <a:pt x="581" y="483"/>
                  </a:cubicBezTo>
                  <a:cubicBezTo>
                    <a:pt x="586" y="484"/>
                    <a:pt x="592" y="484"/>
                    <a:pt x="597" y="484"/>
                  </a:cubicBezTo>
                  <a:cubicBezTo>
                    <a:pt x="645" y="484"/>
                    <a:pt x="689" y="451"/>
                    <a:pt x="705" y="403"/>
                  </a:cubicBezTo>
                  <a:cubicBezTo>
                    <a:pt x="731" y="293"/>
                    <a:pt x="829" y="215"/>
                    <a:pt x="938" y="215"/>
                  </a:cubicBezTo>
                  <a:cubicBezTo>
                    <a:pt x="943" y="215"/>
                    <a:pt x="949" y="215"/>
                    <a:pt x="955" y="215"/>
                  </a:cubicBezTo>
                  <a:cubicBezTo>
                    <a:pt x="1000" y="215"/>
                    <a:pt x="1044" y="233"/>
                    <a:pt x="1089" y="260"/>
                  </a:cubicBezTo>
                  <a:cubicBezTo>
                    <a:pt x="1099" y="270"/>
                    <a:pt x="1116" y="275"/>
                    <a:pt x="1133" y="275"/>
                  </a:cubicBezTo>
                  <a:cubicBezTo>
                    <a:pt x="1146" y="275"/>
                    <a:pt x="1158" y="273"/>
                    <a:pt x="1169" y="269"/>
                  </a:cubicBezTo>
                  <a:cubicBezTo>
                    <a:pt x="1216" y="249"/>
                    <a:pt x="1268" y="239"/>
                    <a:pt x="1321" y="239"/>
                  </a:cubicBezTo>
                  <a:cubicBezTo>
                    <a:pt x="1339" y="239"/>
                    <a:pt x="1357" y="240"/>
                    <a:pt x="1375" y="242"/>
                  </a:cubicBezTo>
                  <a:cubicBezTo>
                    <a:pt x="1428" y="251"/>
                    <a:pt x="1482" y="278"/>
                    <a:pt x="1526" y="305"/>
                  </a:cubicBezTo>
                  <a:cubicBezTo>
                    <a:pt x="1499" y="349"/>
                    <a:pt x="1490" y="403"/>
                    <a:pt x="1482" y="456"/>
                  </a:cubicBezTo>
                  <a:cubicBezTo>
                    <a:pt x="1482" y="483"/>
                    <a:pt x="1490" y="501"/>
                    <a:pt x="1508" y="519"/>
                  </a:cubicBezTo>
                  <a:cubicBezTo>
                    <a:pt x="1535" y="546"/>
                    <a:pt x="1562" y="563"/>
                    <a:pt x="1589" y="563"/>
                  </a:cubicBezTo>
                  <a:cubicBezTo>
                    <a:pt x="1642" y="563"/>
                    <a:pt x="1687" y="519"/>
                    <a:pt x="1696" y="465"/>
                  </a:cubicBezTo>
                  <a:cubicBezTo>
                    <a:pt x="1696" y="447"/>
                    <a:pt x="1696" y="438"/>
                    <a:pt x="1705" y="421"/>
                  </a:cubicBezTo>
                  <a:cubicBezTo>
                    <a:pt x="1743" y="355"/>
                    <a:pt x="1807" y="317"/>
                    <a:pt x="1874" y="317"/>
                  </a:cubicBezTo>
                  <a:cubicBezTo>
                    <a:pt x="1917" y="317"/>
                    <a:pt x="1961" y="332"/>
                    <a:pt x="1999" y="367"/>
                  </a:cubicBezTo>
                  <a:cubicBezTo>
                    <a:pt x="2017" y="376"/>
                    <a:pt x="2026" y="394"/>
                    <a:pt x="2035" y="412"/>
                  </a:cubicBezTo>
                  <a:cubicBezTo>
                    <a:pt x="2050" y="462"/>
                    <a:pt x="2092" y="492"/>
                    <a:pt x="2137" y="492"/>
                  </a:cubicBezTo>
                  <a:cubicBezTo>
                    <a:pt x="2171" y="492"/>
                    <a:pt x="2207" y="473"/>
                    <a:pt x="2231" y="430"/>
                  </a:cubicBezTo>
                  <a:cubicBezTo>
                    <a:pt x="2249" y="412"/>
                    <a:pt x="2249" y="385"/>
                    <a:pt x="2240" y="358"/>
                  </a:cubicBezTo>
                  <a:cubicBezTo>
                    <a:pt x="2195" y="224"/>
                    <a:pt x="2070" y="126"/>
                    <a:pt x="1937" y="108"/>
                  </a:cubicBezTo>
                  <a:cubicBezTo>
                    <a:pt x="1913" y="104"/>
                    <a:pt x="1890" y="102"/>
                    <a:pt x="1868" y="102"/>
                  </a:cubicBezTo>
                  <a:cubicBezTo>
                    <a:pt x="1802" y="102"/>
                    <a:pt x="1737" y="120"/>
                    <a:pt x="1678" y="153"/>
                  </a:cubicBezTo>
                  <a:cubicBezTo>
                    <a:pt x="1598" y="91"/>
                    <a:pt x="1508" y="46"/>
                    <a:pt x="1401" y="28"/>
                  </a:cubicBezTo>
                  <a:cubicBezTo>
                    <a:pt x="1380" y="26"/>
                    <a:pt x="1358" y="25"/>
                    <a:pt x="1335" y="25"/>
                  </a:cubicBezTo>
                  <a:cubicBezTo>
                    <a:pt x="1274" y="25"/>
                    <a:pt x="1210" y="33"/>
                    <a:pt x="1151" y="46"/>
                  </a:cubicBezTo>
                  <a:cubicBezTo>
                    <a:pt x="1089" y="19"/>
                    <a:pt x="1027" y="1"/>
                    <a:pt x="964" y="1"/>
                  </a:cubicBezTo>
                  <a:cubicBezTo>
                    <a:pt x="957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650148" y="1604309"/>
              <a:ext cx="127293" cy="135750"/>
            </a:xfrm>
            <a:custGeom>
              <a:avLst/>
              <a:gdLst/>
              <a:ahLst/>
              <a:cxnLst/>
              <a:rect l="l" t="t" r="r" b="b"/>
              <a:pathLst>
                <a:path w="2017" h="2151" extrusionOk="0">
                  <a:moveTo>
                    <a:pt x="1799" y="1"/>
                  </a:moveTo>
                  <a:cubicBezTo>
                    <a:pt x="1602" y="1"/>
                    <a:pt x="1419" y="74"/>
                    <a:pt x="1285" y="215"/>
                  </a:cubicBezTo>
                  <a:cubicBezTo>
                    <a:pt x="1250" y="197"/>
                    <a:pt x="1214" y="188"/>
                    <a:pt x="1169" y="188"/>
                  </a:cubicBezTo>
                  <a:cubicBezTo>
                    <a:pt x="1140" y="183"/>
                    <a:pt x="1111" y="181"/>
                    <a:pt x="1082" y="181"/>
                  </a:cubicBezTo>
                  <a:cubicBezTo>
                    <a:pt x="829" y="181"/>
                    <a:pt x="599" y="349"/>
                    <a:pt x="527" y="589"/>
                  </a:cubicBezTo>
                  <a:cubicBezTo>
                    <a:pt x="277" y="661"/>
                    <a:pt x="90" y="866"/>
                    <a:pt x="45" y="1125"/>
                  </a:cubicBezTo>
                  <a:cubicBezTo>
                    <a:pt x="28" y="1250"/>
                    <a:pt x="45" y="1375"/>
                    <a:pt x="90" y="1490"/>
                  </a:cubicBezTo>
                  <a:cubicBezTo>
                    <a:pt x="54" y="1553"/>
                    <a:pt x="36" y="1624"/>
                    <a:pt x="28" y="1696"/>
                  </a:cubicBezTo>
                  <a:cubicBezTo>
                    <a:pt x="1" y="1838"/>
                    <a:pt x="28" y="1981"/>
                    <a:pt x="108" y="2106"/>
                  </a:cubicBezTo>
                  <a:cubicBezTo>
                    <a:pt x="126" y="2133"/>
                    <a:pt x="161" y="2151"/>
                    <a:pt x="197" y="2151"/>
                  </a:cubicBezTo>
                  <a:cubicBezTo>
                    <a:pt x="215" y="2151"/>
                    <a:pt x="233" y="2151"/>
                    <a:pt x="251" y="2142"/>
                  </a:cubicBezTo>
                  <a:cubicBezTo>
                    <a:pt x="304" y="2106"/>
                    <a:pt x="322" y="2044"/>
                    <a:pt x="286" y="1990"/>
                  </a:cubicBezTo>
                  <a:cubicBezTo>
                    <a:pt x="242" y="1910"/>
                    <a:pt x="224" y="1821"/>
                    <a:pt x="233" y="1731"/>
                  </a:cubicBezTo>
                  <a:cubicBezTo>
                    <a:pt x="242" y="1669"/>
                    <a:pt x="268" y="1615"/>
                    <a:pt x="304" y="1562"/>
                  </a:cubicBezTo>
                  <a:cubicBezTo>
                    <a:pt x="322" y="1526"/>
                    <a:pt x="331" y="1482"/>
                    <a:pt x="304" y="1446"/>
                  </a:cubicBezTo>
                  <a:cubicBezTo>
                    <a:pt x="259" y="1357"/>
                    <a:pt x="242" y="1259"/>
                    <a:pt x="259" y="1160"/>
                  </a:cubicBezTo>
                  <a:cubicBezTo>
                    <a:pt x="286" y="964"/>
                    <a:pt x="438" y="812"/>
                    <a:pt x="625" y="786"/>
                  </a:cubicBezTo>
                  <a:cubicBezTo>
                    <a:pt x="670" y="777"/>
                    <a:pt x="706" y="741"/>
                    <a:pt x="714" y="697"/>
                  </a:cubicBezTo>
                  <a:cubicBezTo>
                    <a:pt x="747" y="517"/>
                    <a:pt x="907" y="390"/>
                    <a:pt x="1090" y="390"/>
                  </a:cubicBezTo>
                  <a:cubicBezTo>
                    <a:pt x="1108" y="390"/>
                    <a:pt x="1125" y="391"/>
                    <a:pt x="1143" y="393"/>
                  </a:cubicBezTo>
                  <a:cubicBezTo>
                    <a:pt x="1178" y="402"/>
                    <a:pt x="1223" y="420"/>
                    <a:pt x="1259" y="438"/>
                  </a:cubicBezTo>
                  <a:cubicBezTo>
                    <a:pt x="1274" y="447"/>
                    <a:pt x="1289" y="451"/>
                    <a:pt x="1305" y="451"/>
                  </a:cubicBezTo>
                  <a:cubicBezTo>
                    <a:pt x="1337" y="451"/>
                    <a:pt x="1369" y="435"/>
                    <a:pt x="1392" y="411"/>
                  </a:cubicBezTo>
                  <a:cubicBezTo>
                    <a:pt x="1492" y="280"/>
                    <a:pt x="1645" y="209"/>
                    <a:pt x="1806" y="209"/>
                  </a:cubicBezTo>
                  <a:cubicBezTo>
                    <a:pt x="1831" y="209"/>
                    <a:pt x="1857" y="211"/>
                    <a:pt x="1883" y="215"/>
                  </a:cubicBezTo>
                  <a:cubicBezTo>
                    <a:pt x="1889" y="216"/>
                    <a:pt x="1894" y="216"/>
                    <a:pt x="1900" y="216"/>
                  </a:cubicBezTo>
                  <a:cubicBezTo>
                    <a:pt x="1949" y="216"/>
                    <a:pt x="2000" y="182"/>
                    <a:pt x="2008" y="126"/>
                  </a:cubicBezTo>
                  <a:cubicBezTo>
                    <a:pt x="2017" y="72"/>
                    <a:pt x="1972" y="19"/>
                    <a:pt x="1919" y="10"/>
                  </a:cubicBezTo>
                  <a:cubicBezTo>
                    <a:pt x="1878" y="4"/>
                    <a:pt x="1838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800473" y="1553065"/>
              <a:ext cx="47396" cy="47396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5" y="215"/>
                  </a:moveTo>
                  <a:cubicBezTo>
                    <a:pt x="465" y="215"/>
                    <a:pt x="536" y="286"/>
                    <a:pt x="536" y="376"/>
                  </a:cubicBezTo>
                  <a:cubicBezTo>
                    <a:pt x="536" y="465"/>
                    <a:pt x="465" y="545"/>
                    <a:pt x="375" y="545"/>
                  </a:cubicBezTo>
                  <a:cubicBezTo>
                    <a:pt x="286" y="545"/>
                    <a:pt x="215" y="465"/>
                    <a:pt x="215" y="376"/>
                  </a:cubicBezTo>
                  <a:cubicBezTo>
                    <a:pt x="215" y="286"/>
                    <a:pt x="286" y="215"/>
                    <a:pt x="375" y="215"/>
                  </a:cubicBezTo>
                  <a:close/>
                  <a:moveTo>
                    <a:pt x="375" y="1"/>
                  </a:moveTo>
                  <a:cubicBezTo>
                    <a:pt x="170" y="1"/>
                    <a:pt x="1" y="170"/>
                    <a:pt x="1" y="376"/>
                  </a:cubicBezTo>
                  <a:cubicBezTo>
                    <a:pt x="1" y="590"/>
                    <a:pt x="170" y="750"/>
                    <a:pt x="375" y="750"/>
                  </a:cubicBezTo>
                  <a:cubicBezTo>
                    <a:pt x="581" y="750"/>
                    <a:pt x="750" y="590"/>
                    <a:pt x="750" y="376"/>
                  </a:cubicBezTo>
                  <a:cubicBezTo>
                    <a:pt x="750" y="170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846668" y="1627407"/>
              <a:ext cx="56925" cy="56357"/>
            </a:xfrm>
            <a:custGeom>
              <a:avLst/>
              <a:gdLst/>
              <a:ahLst/>
              <a:cxnLst/>
              <a:rect l="l" t="t" r="r" b="b"/>
              <a:pathLst>
                <a:path w="902" h="893" extrusionOk="0">
                  <a:moveTo>
                    <a:pt x="455" y="215"/>
                  </a:moveTo>
                  <a:cubicBezTo>
                    <a:pt x="580" y="215"/>
                    <a:pt x="687" y="322"/>
                    <a:pt x="687" y="446"/>
                  </a:cubicBezTo>
                  <a:cubicBezTo>
                    <a:pt x="687" y="580"/>
                    <a:pt x="580" y="678"/>
                    <a:pt x="455" y="678"/>
                  </a:cubicBezTo>
                  <a:cubicBezTo>
                    <a:pt x="321" y="678"/>
                    <a:pt x="214" y="580"/>
                    <a:pt x="214" y="446"/>
                  </a:cubicBezTo>
                  <a:cubicBezTo>
                    <a:pt x="214" y="322"/>
                    <a:pt x="321" y="215"/>
                    <a:pt x="455" y="215"/>
                  </a:cubicBezTo>
                  <a:close/>
                  <a:moveTo>
                    <a:pt x="455" y="0"/>
                  </a:moveTo>
                  <a:cubicBezTo>
                    <a:pt x="205" y="0"/>
                    <a:pt x="0" y="206"/>
                    <a:pt x="0" y="446"/>
                  </a:cubicBezTo>
                  <a:cubicBezTo>
                    <a:pt x="0" y="696"/>
                    <a:pt x="205" y="893"/>
                    <a:pt x="455" y="893"/>
                  </a:cubicBezTo>
                  <a:cubicBezTo>
                    <a:pt x="696" y="893"/>
                    <a:pt x="901" y="696"/>
                    <a:pt x="901" y="446"/>
                  </a:cubicBezTo>
                  <a:cubicBezTo>
                    <a:pt x="901" y="206"/>
                    <a:pt x="696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975031" y="1575027"/>
              <a:ext cx="56357" cy="56357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446" y="215"/>
                  </a:moveTo>
                  <a:cubicBezTo>
                    <a:pt x="571" y="215"/>
                    <a:pt x="678" y="322"/>
                    <a:pt x="678" y="447"/>
                  </a:cubicBezTo>
                  <a:cubicBezTo>
                    <a:pt x="678" y="581"/>
                    <a:pt x="571" y="679"/>
                    <a:pt x="446" y="679"/>
                  </a:cubicBezTo>
                  <a:cubicBezTo>
                    <a:pt x="312" y="679"/>
                    <a:pt x="205" y="581"/>
                    <a:pt x="205" y="447"/>
                  </a:cubicBezTo>
                  <a:cubicBezTo>
                    <a:pt x="205" y="322"/>
                    <a:pt x="312" y="215"/>
                    <a:pt x="446" y="215"/>
                  </a:cubicBezTo>
                  <a:close/>
                  <a:moveTo>
                    <a:pt x="446" y="1"/>
                  </a:moveTo>
                  <a:cubicBezTo>
                    <a:pt x="196" y="1"/>
                    <a:pt x="0" y="206"/>
                    <a:pt x="0" y="447"/>
                  </a:cubicBezTo>
                  <a:cubicBezTo>
                    <a:pt x="0" y="697"/>
                    <a:pt x="196" y="893"/>
                    <a:pt x="446" y="893"/>
                  </a:cubicBezTo>
                  <a:cubicBezTo>
                    <a:pt x="687" y="893"/>
                    <a:pt x="892" y="697"/>
                    <a:pt x="892" y="447"/>
                  </a:cubicBezTo>
                  <a:cubicBezTo>
                    <a:pt x="892" y="206"/>
                    <a:pt x="687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860174" y="1564929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214"/>
                  </a:moveTo>
                  <a:cubicBezTo>
                    <a:pt x="500" y="214"/>
                    <a:pt x="580" y="295"/>
                    <a:pt x="580" y="393"/>
                  </a:cubicBezTo>
                  <a:cubicBezTo>
                    <a:pt x="580" y="500"/>
                    <a:pt x="500" y="580"/>
                    <a:pt x="402" y="580"/>
                  </a:cubicBezTo>
                  <a:cubicBezTo>
                    <a:pt x="295" y="580"/>
                    <a:pt x="214" y="500"/>
                    <a:pt x="214" y="393"/>
                  </a:cubicBezTo>
                  <a:cubicBezTo>
                    <a:pt x="214" y="295"/>
                    <a:pt x="295" y="214"/>
                    <a:pt x="402" y="214"/>
                  </a:cubicBezTo>
                  <a:close/>
                  <a:moveTo>
                    <a:pt x="402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16"/>
                    <a:pt x="179" y="794"/>
                    <a:pt x="402" y="794"/>
                  </a:cubicBezTo>
                  <a:cubicBezTo>
                    <a:pt x="616" y="794"/>
                    <a:pt x="794" y="616"/>
                    <a:pt x="794" y="393"/>
                  </a:cubicBezTo>
                  <a:cubicBezTo>
                    <a:pt x="794" y="179"/>
                    <a:pt x="61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914195" y="1608853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3" y="214"/>
                  </a:moveTo>
                  <a:cubicBezTo>
                    <a:pt x="491" y="214"/>
                    <a:pt x="581" y="294"/>
                    <a:pt x="581" y="393"/>
                  </a:cubicBezTo>
                  <a:cubicBezTo>
                    <a:pt x="581" y="500"/>
                    <a:pt x="491" y="580"/>
                    <a:pt x="393" y="580"/>
                  </a:cubicBezTo>
                  <a:cubicBezTo>
                    <a:pt x="295" y="580"/>
                    <a:pt x="206" y="500"/>
                    <a:pt x="206" y="393"/>
                  </a:cubicBezTo>
                  <a:cubicBezTo>
                    <a:pt x="206" y="294"/>
                    <a:pt x="295" y="214"/>
                    <a:pt x="393" y="214"/>
                  </a:cubicBezTo>
                  <a:close/>
                  <a:moveTo>
                    <a:pt x="393" y="0"/>
                  </a:moveTo>
                  <a:cubicBezTo>
                    <a:pt x="179" y="0"/>
                    <a:pt x="1" y="178"/>
                    <a:pt x="1" y="393"/>
                  </a:cubicBezTo>
                  <a:cubicBezTo>
                    <a:pt x="1" y="616"/>
                    <a:pt x="179" y="794"/>
                    <a:pt x="393" y="794"/>
                  </a:cubicBezTo>
                  <a:cubicBezTo>
                    <a:pt x="616" y="794"/>
                    <a:pt x="795" y="616"/>
                    <a:pt x="795" y="393"/>
                  </a:cubicBezTo>
                  <a:cubicBezTo>
                    <a:pt x="795" y="178"/>
                    <a:pt x="61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835940" y="1496772"/>
              <a:ext cx="57493" cy="57493"/>
            </a:xfrm>
            <a:custGeom>
              <a:avLst/>
              <a:gdLst/>
              <a:ahLst/>
              <a:cxnLst/>
              <a:rect l="l" t="t" r="r" b="b"/>
              <a:pathLst>
                <a:path w="911" h="911" extrusionOk="0">
                  <a:moveTo>
                    <a:pt x="456" y="215"/>
                  </a:moveTo>
                  <a:cubicBezTo>
                    <a:pt x="590" y="215"/>
                    <a:pt x="697" y="322"/>
                    <a:pt x="697" y="456"/>
                  </a:cubicBezTo>
                  <a:cubicBezTo>
                    <a:pt x="697" y="590"/>
                    <a:pt x="590" y="697"/>
                    <a:pt x="456" y="697"/>
                  </a:cubicBezTo>
                  <a:cubicBezTo>
                    <a:pt x="322" y="697"/>
                    <a:pt x="215" y="590"/>
                    <a:pt x="215" y="456"/>
                  </a:cubicBezTo>
                  <a:cubicBezTo>
                    <a:pt x="215" y="322"/>
                    <a:pt x="322" y="215"/>
                    <a:pt x="456" y="215"/>
                  </a:cubicBezTo>
                  <a:close/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cubicBezTo>
                    <a:pt x="1" y="706"/>
                    <a:pt x="206" y="911"/>
                    <a:pt x="456" y="911"/>
                  </a:cubicBezTo>
                  <a:cubicBezTo>
                    <a:pt x="705" y="911"/>
                    <a:pt x="911" y="706"/>
                    <a:pt x="911" y="456"/>
                  </a:cubicBezTo>
                  <a:cubicBezTo>
                    <a:pt x="911" y="206"/>
                    <a:pt x="7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989105" y="1478218"/>
              <a:ext cx="53517" cy="53517"/>
            </a:xfrm>
            <a:custGeom>
              <a:avLst/>
              <a:gdLst/>
              <a:ahLst/>
              <a:cxnLst/>
              <a:rect l="l" t="t" r="r" b="b"/>
              <a:pathLst>
                <a:path w="848" h="848" extrusionOk="0">
                  <a:moveTo>
                    <a:pt x="428" y="214"/>
                  </a:moveTo>
                  <a:cubicBezTo>
                    <a:pt x="544" y="214"/>
                    <a:pt x="643" y="304"/>
                    <a:pt x="643" y="420"/>
                  </a:cubicBezTo>
                  <a:cubicBezTo>
                    <a:pt x="643" y="545"/>
                    <a:pt x="544" y="634"/>
                    <a:pt x="428" y="634"/>
                  </a:cubicBezTo>
                  <a:cubicBezTo>
                    <a:pt x="312" y="634"/>
                    <a:pt x="214" y="545"/>
                    <a:pt x="214" y="420"/>
                  </a:cubicBezTo>
                  <a:cubicBezTo>
                    <a:pt x="214" y="304"/>
                    <a:pt x="312" y="214"/>
                    <a:pt x="428" y="214"/>
                  </a:cubicBezTo>
                  <a:close/>
                  <a:moveTo>
                    <a:pt x="428" y="0"/>
                  </a:moveTo>
                  <a:cubicBezTo>
                    <a:pt x="188" y="0"/>
                    <a:pt x="0" y="188"/>
                    <a:pt x="0" y="420"/>
                  </a:cubicBezTo>
                  <a:cubicBezTo>
                    <a:pt x="0" y="661"/>
                    <a:pt x="188" y="848"/>
                    <a:pt x="428" y="848"/>
                  </a:cubicBezTo>
                  <a:cubicBezTo>
                    <a:pt x="660" y="848"/>
                    <a:pt x="848" y="661"/>
                    <a:pt x="848" y="420"/>
                  </a:cubicBezTo>
                  <a:cubicBezTo>
                    <a:pt x="848" y="188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940700" y="1674107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84" y="215"/>
                    <a:pt x="428" y="260"/>
                    <a:pt x="428" y="313"/>
                  </a:cubicBezTo>
                  <a:cubicBezTo>
                    <a:pt x="428" y="376"/>
                    <a:pt x="384" y="420"/>
                    <a:pt x="321" y="420"/>
                  </a:cubicBezTo>
                  <a:cubicBezTo>
                    <a:pt x="259" y="420"/>
                    <a:pt x="214" y="376"/>
                    <a:pt x="214" y="313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500" y="634"/>
                    <a:pt x="642" y="492"/>
                    <a:pt x="642" y="313"/>
                  </a:cubicBezTo>
                  <a:cubicBezTo>
                    <a:pt x="642" y="144"/>
                    <a:pt x="500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765574" y="1508636"/>
              <a:ext cx="40012" cy="40012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22" y="214"/>
                  </a:moveTo>
                  <a:cubicBezTo>
                    <a:pt x="375" y="214"/>
                    <a:pt x="429" y="259"/>
                    <a:pt x="429" y="321"/>
                  </a:cubicBezTo>
                  <a:cubicBezTo>
                    <a:pt x="429" y="375"/>
                    <a:pt x="375" y="419"/>
                    <a:pt x="322" y="419"/>
                  </a:cubicBezTo>
                  <a:cubicBezTo>
                    <a:pt x="259" y="419"/>
                    <a:pt x="215" y="375"/>
                    <a:pt x="215" y="321"/>
                  </a:cubicBezTo>
                  <a:cubicBezTo>
                    <a:pt x="215" y="259"/>
                    <a:pt x="259" y="214"/>
                    <a:pt x="322" y="214"/>
                  </a:cubicBezTo>
                  <a:close/>
                  <a:moveTo>
                    <a:pt x="322" y="0"/>
                  </a:moveTo>
                  <a:cubicBezTo>
                    <a:pt x="143" y="0"/>
                    <a:pt x="1" y="143"/>
                    <a:pt x="1" y="321"/>
                  </a:cubicBezTo>
                  <a:cubicBezTo>
                    <a:pt x="1" y="491"/>
                    <a:pt x="143" y="634"/>
                    <a:pt x="322" y="634"/>
                  </a:cubicBezTo>
                  <a:cubicBezTo>
                    <a:pt x="491" y="634"/>
                    <a:pt x="634" y="491"/>
                    <a:pt x="634" y="321"/>
                  </a:cubicBezTo>
                  <a:cubicBezTo>
                    <a:pt x="634" y="143"/>
                    <a:pt x="49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913627" y="1528452"/>
              <a:ext cx="65382" cy="59576"/>
            </a:xfrm>
            <a:custGeom>
              <a:avLst/>
              <a:gdLst/>
              <a:ahLst/>
              <a:cxnLst/>
              <a:rect l="l" t="t" r="r" b="b"/>
              <a:pathLst>
                <a:path w="1036" h="944" extrusionOk="0">
                  <a:moveTo>
                    <a:pt x="518" y="212"/>
                  </a:moveTo>
                  <a:cubicBezTo>
                    <a:pt x="581" y="212"/>
                    <a:pt x="652" y="239"/>
                    <a:pt x="697" y="284"/>
                  </a:cubicBezTo>
                  <a:cubicBezTo>
                    <a:pt x="804" y="391"/>
                    <a:pt x="804" y="551"/>
                    <a:pt x="697" y="659"/>
                  </a:cubicBezTo>
                  <a:cubicBezTo>
                    <a:pt x="652" y="703"/>
                    <a:pt x="590" y="730"/>
                    <a:pt x="518" y="730"/>
                  </a:cubicBezTo>
                  <a:cubicBezTo>
                    <a:pt x="447" y="730"/>
                    <a:pt x="384" y="703"/>
                    <a:pt x="331" y="659"/>
                  </a:cubicBezTo>
                  <a:cubicBezTo>
                    <a:pt x="233" y="551"/>
                    <a:pt x="233" y="391"/>
                    <a:pt x="331" y="284"/>
                  </a:cubicBezTo>
                  <a:cubicBezTo>
                    <a:pt x="384" y="239"/>
                    <a:pt x="447" y="212"/>
                    <a:pt x="518" y="212"/>
                  </a:cubicBezTo>
                  <a:close/>
                  <a:moveTo>
                    <a:pt x="517" y="1"/>
                  </a:moveTo>
                  <a:cubicBezTo>
                    <a:pt x="396" y="1"/>
                    <a:pt x="273" y="47"/>
                    <a:pt x="179" y="141"/>
                  </a:cubicBezTo>
                  <a:cubicBezTo>
                    <a:pt x="1" y="320"/>
                    <a:pt x="1" y="623"/>
                    <a:pt x="179" y="810"/>
                  </a:cubicBezTo>
                  <a:cubicBezTo>
                    <a:pt x="268" y="899"/>
                    <a:pt x="393" y="944"/>
                    <a:pt x="518" y="944"/>
                  </a:cubicBezTo>
                  <a:cubicBezTo>
                    <a:pt x="643" y="944"/>
                    <a:pt x="759" y="899"/>
                    <a:pt x="848" y="810"/>
                  </a:cubicBezTo>
                  <a:cubicBezTo>
                    <a:pt x="1036" y="623"/>
                    <a:pt x="1036" y="320"/>
                    <a:pt x="848" y="141"/>
                  </a:cubicBezTo>
                  <a:cubicBezTo>
                    <a:pt x="759" y="47"/>
                    <a:pt x="63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782487" y="1613901"/>
              <a:ext cx="41148" cy="41148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30" y="214"/>
                  </a:moveTo>
                  <a:cubicBezTo>
                    <a:pt x="393" y="214"/>
                    <a:pt x="437" y="268"/>
                    <a:pt x="437" y="330"/>
                  </a:cubicBezTo>
                  <a:cubicBezTo>
                    <a:pt x="437" y="393"/>
                    <a:pt x="393" y="446"/>
                    <a:pt x="330" y="446"/>
                  </a:cubicBezTo>
                  <a:cubicBezTo>
                    <a:pt x="268" y="446"/>
                    <a:pt x="214" y="393"/>
                    <a:pt x="214" y="330"/>
                  </a:cubicBezTo>
                  <a:cubicBezTo>
                    <a:pt x="214" y="268"/>
                    <a:pt x="268" y="214"/>
                    <a:pt x="330" y="214"/>
                  </a:cubicBezTo>
                  <a:close/>
                  <a:moveTo>
                    <a:pt x="330" y="0"/>
                  </a:moveTo>
                  <a:cubicBezTo>
                    <a:pt x="143" y="0"/>
                    <a:pt x="0" y="152"/>
                    <a:pt x="0" y="330"/>
                  </a:cubicBezTo>
                  <a:cubicBezTo>
                    <a:pt x="0" y="509"/>
                    <a:pt x="143" y="652"/>
                    <a:pt x="330" y="652"/>
                  </a:cubicBezTo>
                  <a:cubicBezTo>
                    <a:pt x="509" y="652"/>
                    <a:pt x="651" y="509"/>
                    <a:pt x="651" y="330"/>
                  </a:cubicBezTo>
                  <a:cubicBezTo>
                    <a:pt x="651" y="152"/>
                    <a:pt x="50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3"/>
          <p:cNvSpPr txBox="1">
            <a:spLocks noGrp="1"/>
          </p:cNvSpPr>
          <p:nvPr>
            <p:ph type="title"/>
          </p:nvPr>
        </p:nvSpPr>
        <p:spPr>
          <a:xfrm>
            <a:off x="27955" y="1018797"/>
            <a:ext cx="3805214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03</a:t>
            </a:r>
            <a:br>
              <a:rPr lang="en" sz="5400" dirty="0"/>
            </a:br>
            <a:r>
              <a:rPr lang="en" sz="2000" dirty="0"/>
              <a:t>ENQUADRAMENTO </a:t>
            </a:r>
            <a:r>
              <a:rPr lang="en" sz="2000" dirty="0">
                <a:solidFill>
                  <a:srgbClr val="2F202D"/>
                </a:solidFill>
              </a:rPr>
              <a:t>TEÓRICO</a:t>
            </a:r>
            <a:r>
              <a:rPr lang="en" sz="2000" dirty="0"/>
              <a:t> </a:t>
            </a:r>
            <a:endParaRPr sz="5400" dirty="0"/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>
            <a:off x="3747257" y="1745269"/>
            <a:ext cx="5074513" cy="607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O estímulo da </a:t>
            </a:r>
            <a:r>
              <a:rPr lang="en" sz="900" b="1" dirty="0"/>
              <a:t>empatia cognitiva</a:t>
            </a:r>
            <a:r>
              <a:rPr lang="en" sz="900" dirty="0"/>
              <a:t>, através da demonstração comportamental das personagens e sua contextualização, leva à promoção da comunicação de </a:t>
            </a:r>
            <a:r>
              <a:rPr lang="en" sz="900" b="1" dirty="0"/>
              <a:t>empatia emocional</a:t>
            </a:r>
            <a:r>
              <a:rPr lang="en" sz="900" dirty="0"/>
              <a:t> no jogador e à criação de sentimentos mais realistas e permanentes (Sampat, 2017).</a:t>
            </a:r>
            <a:endParaRPr sz="900" dirty="0"/>
          </a:p>
        </p:txBody>
      </p:sp>
      <p:grpSp>
        <p:nvGrpSpPr>
          <p:cNvPr id="1714" name="Google Shape;1714;p53"/>
          <p:cNvGrpSpPr/>
          <p:nvPr/>
        </p:nvGrpSpPr>
        <p:grpSpPr>
          <a:xfrm>
            <a:off x="-1996085" y="4192461"/>
            <a:ext cx="5665876" cy="3619595"/>
            <a:chOff x="-783440" y="3036275"/>
            <a:chExt cx="5665876" cy="3619595"/>
          </a:xfrm>
        </p:grpSpPr>
        <p:sp>
          <p:nvSpPr>
            <p:cNvPr id="1715" name="Google Shape;1715;p53"/>
            <p:cNvSpPr/>
            <p:nvPr/>
          </p:nvSpPr>
          <p:spPr>
            <a:xfrm rot="-206116">
              <a:off x="-722070" y="3711035"/>
              <a:ext cx="4058293" cy="2170042"/>
            </a:xfrm>
            <a:custGeom>
              <a:avLst/>
              <a:gdLst/>
              <a:ahLst/>
              <a:cxnLst/>
              <a:rect l="l" t="t" r="r" b="b"/>
              <a:pathLst>
                <a:path w="18503" h="9894" extrusionOk="0">
                  <a:moveTo>
                    <a:pt x="6066" y="0"/>
                  </a:moveTo>
                  <a:cubicBezTo>
                    <a:pt x="3158" y="0"/>
                    <a:pt x="2837" y="3105"/>
                    <a:pt x="2837" y="3105"/>
                  </a:cubicBezTo>
                  <a:cubicBezTo>
                    <a:pt x="2837" y="3105"/>
                    <a:pt x="2827" y="3104"/>
                    <a:pt x="2808" y="3104"/>
                  </a:cubicBezTo>
                  <a:cubicBezTo>
                    <a:pt x="2584" y="3104"/>
                    <a:pt x="1133" y="3165"/>
                    <a:pt x="1133" y="4737"/>
                  </a:cubicBezTo>
                  <a:cubicBezTo>
                    <a:pt x="1133" y="4737"/>
                    <a:pt x="1082" y="4725"/>
                    <a:pt x="1001" y="4725"/>
                  </a:cubicBezTo>
                  <a:cubicBezTo>
                    <a:pt x="702" y="4725"/>
                    <a:pt x="0" y="4891"/>
                    <a:pt x="0" y="6450"/>
                  </a:cubicBezTo>
                  <a:lnTo>
                    <a:pt x="0" y="9894"/>
                  </a:lnTo>
                  <a:lnTo>
                    <a:pt x="18502" y="9894"/>
                  </a:lnTo>
                  <a:cubicBezTo>
                    <a:pt x="18502" y="9894"/>
                    <a:pt x="17754" y="5643"/>
                    <a:pt x="13660" y="5643"/>
                  </a:cubicBezTo>
                  <a:cubicBezTo>
                    <a:pt x="13490" y="5643"/>
                    <a:pt x="13314" y="5650"/>
                    <a:pt x="13132" y="5665"/>
                  </a:cubicBezTo>
                  <a:cubicBezTo>
                    <a:pt x="13132" y="5665"/>
                    <a:pt x="12792" y="3004"/>
                    <a:pt x="9682" y="3004"/>
                  </a:cubicBezTo>
                  <a:cubicBezTo>
                    <a:pt x="9447" y="3004"/>
                    <a:pt x="9197" y="3019"/>
                    <a:pt x="8930" y="3051"/>
                  </a:cubicBezTo>
                  <a:cubicBezTo>
                    <a:pt x="8930" y="3051"/>
                    <a:pt x="8975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 rot="1590266">
              <a:off x="708236" y="3799309"/>
              <a:ext cx="3912675" cy="2093527"/>
            </a:xfrm>
            <a:custGeom>
              <a:avLst/>
              <a:gdLst/>
              <a:ahLst/>
              <a:cxnLst/>
              <a:rect l="l" t="t" r="r" b="b"/>
              <a:pathLst>
                <a:path w="25711" h="13757" extrusionOk="0">
                  <a:moveTo>
                    <a:pt x="17280" y="0"/>
                  </a:moveTo>
                  <a:cubicBezTo>
                    <a:pt x="13239" y="0"/>
                    <a:pt x="13293" y="4247"/>
                    <a:pt x="13293" y="4247"/>
                  </a:cubicBezTo>
                  <a:cubicBezTo>
                    <a:pt x="12919" y="4201"/>
                    <a:pt x="12569" y="4179"/>
                    <a:pt x="12241" y="4179"/>
                  </a:cubicBezTo>
                  <a:cubicBezTo>
                    <a:pt x="7928" y="4179"/>
                    <a:pt x="7458" y="7878"/>
                    <a:pt x="7458" y="7878"/>
                  </a:cubicBezTo>
                  <a:cubicBezTo>
                    <a:pt x="7201" y="7855"/>
                    <a:pt x="6952" y="7845"/>
                    <a:pt x="6711" y="7845"/>
                  </a:cubicBezTo>
                  <a:cubicBezTo>
                    <a:pt x="1035" y="7845"/>
                    <a:pt x="0" y="13757"/>
                    <a:pt x="0" y="13757"/>
                  </a:cubicBezTo>
                  <a:lnTo>
                    <a:pt x="25711" y="13757"/>
                  </a:lnTo>
                  <a:lnTo>
                    <a:pt x="25711" y="8966"/>
                  </a:lnTo>
                  <a:cubicBezTo>
                    <a:pt x="25711" y="6807"/>
                    <a:pt x="24730" y="6576"/>
                    <a:pt x="24310" y="6576"/>
                  </a:cubicBezTo>
                  <a:cubicBezTo>
                    <a:pt x="24196" y="6576"/>
                    <a:pt x="24123" y="6593"/>
                    <a:pt x="24123" y="6593"/>
                  </a:cubicBezTo>
                  <a:cubicBezTo>
                    <a:pt x="24123" y="4401"/>
                    <a:pt x="22106" y="4318"/>
                    <a:pt x="21798" y="4318"/>
                  </a:cubicBezTo>
                  <a:cubicBezTo>
                    <a:pt x="21772" y="4318"/>
                    <a:pt x="21759" y="4318"/>
                    <a:pt x="21759" y="4318"/>
                  </a:cubicBezTo>
                  <a:cubicBezTo>
                    <a:pt x="21759" y="4318"/>
                    <a:pt x="21313" y="0"/>
                    <a:pt x="1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53"/>
          <p:cNvGrpSpPr/>
          <p:nvPr/>
        </p:nvGrpSpPr>
        <p:grpSpPr>
          <a:xfrm rot="659987">
            <a:off x="332242" y="351268"/>
            <a:ext cx="1064755" cy="1271937"/>
            <a:chOff x="8526855" y="2372584"/>
            <a:chExt cx="1064786" cy="1271973"/>
          </a:xfrm>
        </p:grpSpPr>
        <p:grpSp>
          <p:nvGrpSpPr>
            <p:cNvPr id="1718" name="Google Shape;1718;p53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1719" name="Google Shape;1719;p5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53"/>
            <p:cNvGrpSpPr/>
            <p:nvPr/>
          </p:nvGrpSpPr>
          <p:grpSpPr>
            <a:xfrm>
              <a:off x="8526855" y="2372584"/>
              <a:ext cx="1064786" cy="822043"/>
              <a:chOff x="123530" y="3298509"/>
              <a:chExt cx="1064786" cy="822043"/>
            </a:xfrm>
          </p:grpSpPr>
          <p:grpSp>
            <p:nvGrpSpPr>
              <p:cNvPr id="1722" name="Google Shape;1722;p53"/>
              <p:cNvGrpSpPr/>
              <p:nvPr/>
            </p:nvGrpSpPr>
            <p:grpSpPr>
              <a:xfrm>
                <a:off x="862471" y="3819204"/>
                <a:ext cx="325844" cy="301348"/>
                <a:chOff x="1772497" y="4936297"/>
                <a:chExt cx="191010" cy="176650"/>
              </a:xfrm>
            </p:grpSpPr>
            <p:sp>
              <p:nvSpPr>
                <p:cNvPr id="1723" name="Google Shape;1723;p53"/>
                <p:cNvSpPr/>
                <p:nvPr/>
              </p:nvSpPr>
              <p:spPr>
                <a:xfrm>
                  <a:off x="1772497" y="4936297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53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726" name="Google Shape;1726;p53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" name="Google Shape;1889;p45">
            <a:extLst>
              <a:ext uri="{FF2B5EF4-FFF2-40B4-BE49-F238E27FC236}">
                <a16:creationId xmlns:a16="http://schemas.microsoft.com/office/drawing/2014/main" id="{516C607E-F191-A60A-F5AA-5D52C070E0F0}"/>
              </a:ext>
            </a:extLst>
          </p:cNvPr>
          <p:cNvGrpSpPr/>
          <p:nvPr/>
        </p:nvGrpSpPr>
        <p:grpSpPr>
          <a:xfrm>
            <a:off x="-656462" y="2571750"/>
            <a:ext cx="4578381" cy="2578233"/>
            <a:chOff x="238125" y="1160850"/>
            <a:chExt cx="7143750" cy="4022875"/>
          </a:xfrm>
        </p:grpSpPr>
        <p:sp>
          <p:nvSpPr>
            <p:cNvPr id="5" name="Google Shape;1892;p45">
              <a:extLst>
                <a:ext uri="{FF2B5EF4-FFF2-40B4-BE49-F238E27FC236}">
                  <a16:creationId xmlns:a16="http://schemas.microsoft.com/office/drawing/2014/main" id="{673C2E78-7866-F37B-2F20-D200066FD970}"/>
                </a:ext>
              </a:extLst>
            </p:cNvPr>
            <p:cNvSpPr/>
            <p:nvPr/>
          </p:nvSpPr>
          <p:spPr>
            <a:xfrm>
              <a:off x="6297875" y="3191775"/>
              <a:ext cx="187425" cy="222900"/>
            </a:xfrm>
            <a:custGeom>
              <a:avLst/>
              <a:gdLst/>
              <a:ahLst/>
              <a:cxnLst/>
              <a:rect l="l" t="t" r="r" b="b"/>
              <a:pathLst>
                <a:path w="7497" h="8916" extrusionOk="0">
                  <a:moveTo>
                    <a:pt x="4810" y="1"/>
                  </a:moveTo>
                  <a:lnTo>
                    <a:pt x="1" y="2199"/>
                  </a:lnTo>
                  <a:lnTo>
                    <a:pt x="66" y="2817"/>
                  </a:lnTo>
                  <a:lnTo>
                    <a:pt x="131" y="3456"/>
                  </a:lnTo>
                  <a:lnTo>
                    <a:pt x="218" y="4214"/>
                  </a:lnTo>
                  <a:lnTo>
                    <a:pt x="326" y="4983"/>
                  </a:lnTo>
                  <a:lnTo>
                    <a:pt x="391" y="5341"/>
                  </a:lnTo>
                  <a:lnTo>
                    <a:pt x="456" y="5676"/>
                  </a:lnTo>
                  <a:lnTo>
                    <a:pt x="532" y="5980"/>
                  </a:lnTo>
                  <a:lnTo>
                    <a:pt x="607" y="6229"/>
                  </a:lnTo>
                  <a:lnTo>
                    <a:pt x="640" y="6326"/>
                  </a:lnTo>
                  <a:lnTo>
                    <a:pt x="683" y="6413"/>
                  </a:lnTo>
                  <a:lnTo>
                    <a:pt x="727" y="6478"/>
                  </a:lnTo>
                  <a:lnTo>
                    <a:pt x="759" y="6532"/>
                  </a:lnTo>
                  <a:lnTo>
                    <a:pt x="857" y="6608"/>
                  </a:lnTo>
                  <a:lnTo>
                    <a:pt x="954" y="6684"/>
                  </a:lnTo>
                  <a:lnTo>
                    <a:pt x="1041" y="6749"/>
                  </a:lnTo>
                  <a:lnTo>
                    <a:pt x="1138" y="6803"/>
                  </a:lnTo>
                  <a:lnTo>
                    <a:pt x="1247" y="6857"/>
                  </a:lnTo>
                  <a:lnTo>
                    <a:pt x="1355" y="6900"/>
                  </a:lnTo>
                  <a:lnTo>
                    <a:pt x="1539" y="6955"/>
                  </a:lnTo>
                  <a:lnTo>
                    <a:pt x="1658" y="6976"/>
                  </a:lnTo>
                  <a:lnTo>
                    <a:pt x="1701" y="6987"/>
                  </a:lnTo>
                  <a:lnTo>
                    <a:pt x="1896" y="7258"/>
                  </a:lnTo>
                  <a:lnTo>
                    <a:pt x="2113" y="7550"/>
                  </a:lnTo>
                  <a:lnTo>
                    <a:pt x="2362" y="7886"/>
                  </a:lnTo>
                  <a:lnTo>
                    <a:pt x="2633" y="8233"/>
                  </a:lnTo>
                  <a:lnTo>
                    <a:pt x="2904" y="8536"/>
                  </a:lnTo>
                  <a:lnTo>
                    <a:pt x="3034" y="8666"/>
                  </a:lnTo>
                  <a:lnTo>
                    <a:pt x="3142" y="8774"/>
                  </a:lnTo>
                  <a:lnTo>
                    <a:pt x="3240" y="8850"/>
                  </a:lnTo>
                  <a:lnTo>
                    <a:pt x="3326" y="8904"/>
                  </a:lnTo>
                  <a:lnTo>
                    <a:pt x="3370" y="8915"/>
                  </a:lnTo>
                  <a:lnTo>
                    <a:pt x="3413" y="8915"/>
                  </a:lnTo>
                  <a:lnTo>
                    <a:pt x="3521" y="8904"/>
                  </a:lnTo>
                  <a:lnTo>
                    <a:pt x="3651" y="8861"/>
                  </a:lnTo>
                  <a:lnTo>
                    <a:pt x="3803" y="8796"/>
                  </a:lnTo>
                  <a:lnTo>
                    <a:pt x="3965" y="8720"/>
                  </a:lnTo>
                  <a:lnTo>
                    <a:pt x="4128" y="8623"/>
                  </a:lnTo>
                  <a:lnTo>
                    <a:pt x="4485" y="8406"/>
                  </a:lnTo>
                  <a:lnTo>
                    <a:pt x="4832" y="8168"/>
                  </a:lnTo>
                  <a:lnTo>
                    <a:pt x="5146" y="7929"/>
                  </a:lnTo>
                  <a:lnTo>
                    <a:pt x="5406" y="7724"/>
                  </a:lnTo>
                  <a:lnTo>
                    <a:pt x="5568" y="7583"/>
                  </a:lnTo>
                  <a:lnTo>
                    <a:pt x="5731" y="7420"/>
                  </a:lnTo>
                  <a:lnTo>
                    <a:pt x="5969" y="7171"/>
                  </a:lnTo>
                  <a:lnTo>
                    <a:pt x="6251" y="6846"/>
                  </a:lnTo>
                  <a:lnTo>
                    <a:pt x="6554" y="6489"/>
                  </a:lnTo>
                  <a:lnTo>
                    <a:pt x="6857" y="6099"/>
                  </a:lnTo>
                  <a:lnTo>
                    <a:pt x="6998" y="5904"/>
                  </a:lnTo>
                  <a:lnTo>
                    <a:pt x="7128" y="5720"/>
                  </a:lnTo>
                  <a:lnTo>
                    <a:pt x="7247" y="5536"/>
                  </a:lnTo>
                  <a:lnTo>
                    <a:pt x="7345" y="5351"/>
                  </a:lnTo>
                  <a:lnTo>
                    <a:pt x="7431" y="5189"/>
                  </a:lnTo>
                  <a:lnTo>
                    <a:pt x="7486" y="5048"/>
                  </a:lnTo>
                  <a:lnTo>
                    <a:pt x="7496" y="4972"/>
                  </a:lnTo>
                  <a:lnTo>
                    <a:pt x="7496" y="4864"/>
                  </a:lnTo>
                  <a:lnTo>
                    <a:pt x="7475" y="4756"/>
                  </a:lnTo>
                  <a:lnTo>
                    <a:pt x="7442" y="4615"/>
                  </a:lnTo>
                  <a:lnTo>
                    <a:pt x="7388" y="4474"/>
                  </a:lnTo>
                  <a:lnTo>
                    <a:pt x="7323" y="4312"/>
                  </a:lnTo>
                  <a:lnTo>
                    <a:pt x="7171" y="3943"/>
                  </a:lnTo>
                  <a:lnTo>
                    <a:pt x="6976" y="3553"/>
                  </a:lnTo>
                  <a:lnTo>
                    <a:pt x="6749" y="3131"/>
                  </a:lnTo>
                  <a:lnTo>
                    <a:pt x="6500" y="2687"/>
                  </a:lnTo>
                  <a:lnTo>
                    <a:pt x="6240" y="2254"/>
                  </a:lnTo>
                  <a:lnTo>
                    <a:pt x="5720" y="1409"/>
                  </a:lnTo>
                  <a:lnTo>
                    <a:pt x="5265" y="694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93;p45">
              <a:extLst>
                <a:ext uri="{FF2B5EF4-FFF2-40B4-BE49-F238E27FC236}">
                  <a16:creationId xmlns:a16="http://schemas.microsoft.com/office/drawing/2014/main" id="{3C86AFAA-D3F2-28A0-467A-DF47E4206C30}"/>
                </a:ext>
              </a:extLst>
            </p:cNvPr>
            <p:cNvSpPr/>
            <p:nvPr/>
          </p:nvSpPr>
          <p:spPr>
            <a:xfrm>
              <a:off x="6326050" y="3297125"/>
              <a:ext cx="23575" cy="69350"/>
            </a:xfrm>
            <a:custGeom>
              <a:avLst/>
              <a:gdLst/>
              <a:ahLst/>
              <a:cxnLst/>
              <a:rect l="l" t="t" r="r" b="b"/>
              <a:pathLst>
                <a:path w="943" h="2774" extrusionOk="0">
                  <a:moveTo>
                    <a:pt x="185" y="0"/>
                  </a:moveTo>
                  <a:lnTo>
                    <a:pt x="163" y="11"/>
                  </a:lnTo>
                  <a:lnTo>
                    <a:pt x="141" y="33"/>
                  </a:lnTo>
                  <a:lnTo>
                    <a:pt x="120" y="119"/>
                  </a:lnTo>
                  <a:lnTo>
                    <a:pt x="87" y="217"/>
                  </a:lnTo>
                  <a:lnTo>
                    <a:pt x="55" y="336"/>
                  </a:lnTo>
                  <a:lnTo>
                    <a:pt x="22" y="542"/>
                  </a:lnTo>
                  <a:lnTo>
                    <a:pt x="0" y="639"/>
                  </a:lnTo>
                  <a:lnTo>
                    <a:pt x="249" y="1419"/>
                  </a:lnTo>
                  <a:lnTo>
                    <a:pt x="206" y="1538"/>
                  </a:lnTo>
                  <a:lnTo>
                    <a:pt x="130" y="1831"/>
                  </a:lnTo>
                  <a:lnTo>
                    <a:pt x="87" y="2015"/>
                  </a:lnTo>
                  <a:lnTo>
                    <a:pt x="55" y="2210"/>
                  </a:lnTo>
                  <a:lnTo>
                    <a:pt x="22" y="2405"/>
                  </a:lnTo>
                  <a:lnTo>
                    <a:pt x="11" y="2589"/>
                  </a:lnTo>
                  <a:lnTo>
                    <a:pt x="120" y="2643"/>
                  </a:lnTo>
                  <a:lnTo>
                    <a:pt x="228" y="2686"/>
                  </a:lnTo>
                  <a:lnTo>
                    <a:pt x="412" y="2741"/>
                  </a:lnTo>
                  <a:lnTo>
                    <a:pt x="531" y="2762"/>
                  </a:lnTo>
                  <a:lnTo>
                    <a:pt x="574" y="2773"/>
                  </a:lnTo>
                  <a:lnTo>
                    <a:pt x="574" y="2621"/>
                  </a:lnTo>
                  <a:lnTo>
                    <a:pt x="574" y="2286"/>
                  </a:lnTo>
                  <a:lnTo>
                    <a:pt x="574" y="2101"/>
                  </a:lnTo>
                  <a:lnTo>
                    <a:pt x="585" y="1928"/>
                  </a:lnTo>
                  <a:lnTo>
                    <a:pt x="607" y="1809"/>
                  </a:lnTo>
                  <a:lnTo>
                    <a:pt x="618" y="1766"/>
                  </a:lnTo>
                  <a:lnTo>
                    <a:pt x="629" y="1744"/>
                  </a:lnTo>
                  <a:lnTo>
                    <a:pt x="661" y="1679"/>
                  </a:lnTo>
                  <a:lnTo>
                    <a:pt x="715" y="1582"/>
                  </a:lnTo>
                  <a:lnTo>
                    <a:pt x="813" y="1322"/>
                  </a:lnTo>
                  <a:lnTo>
                    <a:pt x="943" y="964"/>
                  </a:lnTo>
                  <a:lnTo>
                    <a:pt x="834" y="813"/>
                  </a:lnTo>
                  <a:lnTo>
                    <a:pt x="596" y="466"/>
                  </a:lnTo>
                  <a:lnTo>
                    <a:pt x="466" y="282"/>
                  </a:lnTo>
                  <a:lnTo>
                    <a:pt x="336" y="130"/>
                  </a:lnTo>
                  <a:lnTo>
                    <a:pt x="239" y="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01;p45">
              <a:extLst>
                <a:ext uri="{FF2B5EF4-FFF2-40B4-BE49-F238E27FC236}">
                  <a16:creationId xmlns:a16="http://schemas.microsoft.com/office/drawing/2014/main" id="{CE863F32-CED0-7A3B-402E-9AB9C960127A}"/>
                </a:ext>
              </a:extLst>
            </p:cNvPr>
            <p:cNvSpPr/>
            <p:nvPr/>
          </p:nvSpPr>
          <p:spPr>
            <a:xfrm>
              <a:off x="4324350" y="2314425"/>
              <a:ext cx="226150" cy="201750"/>
            </a:xfrm>
            <a:custGeom>
              <a:avLst/>
              <a:gdLst/>
              <a:ahLst/>
              <a:cxnLst/>
              <a:rect l="l" t="t" r="r" b="b"/>
              <a:pathLst>
                <a:path w="9046" h="8070" extrusionOk="0">
                  <a:moveTo>
                    <a:pt x="4972" y="0"/>
                  </a:moveTo>
                  <a:lnTo>
                    <a:pt x="4193" y="195"/>
                  </a:lnTo>
                  <a:lnTo>
                    <a:pt x="3034" y="488"/>
                  </a:lnTo>
                  <a:lnTo>
                    <a:pt x="1496" y="888"/>
                  </a:lnTo>
                  <a:lnTo>
                    <a:pt x="1474" y="1040"/>
                  </a:lnTo>
                  <a:lnTo>
                    <a:pt x="1463" y="1192"/>
                  </a:lnTo>
                  <a:lnTo>
                    <a:pt x="1463" y="1376"/>
                  </a:lnTo>
                  <a:lnTo>
                    <a:pt x="1398" y="1387"/>
                  </a:lnTo>
                  <a:lnTo>
                    <a:pt x="1236" y="1430"/>
                  </a:lnTo>
                  <a:lnTo>
                    <a:pt x="1095" y="1495"/>
                  </a:lnTo>
                  <a:lnTo>
                    <a:pt x="986" y="1571"/>
                  </a:lnTo>
                  <a:lnTo>
                    <a:pt x="889" y="1647"/>
                  </a:lnTo>
                  <a:lnTo>
                    <a:pt x="813" y="1744"/>
                  </a:lnTo>
                  <a:lnTo>
                    <a:pt x="748" y="1842"/>
                  </a:lnTo>
                  <a:lnTo>
                    <a:pt x="705" y="1939"/>
                  </a:lnTo>
                  <a:lnTo>
                    <a:pt x="661" y="2047"/>
                  </a:lnTo>
                  <a:lnTo>
                    <a:pt x="607" y="2253"/>
                  </a:lnTo>
                  <a:lnTo>
                    <a:pt x="542" y="2448"/>
                  </a:lnTo>
                  <a:lnTo>
                    <a:pt x="510" y="2535"/>
                  </a:lnTo>
                  <a:lnTo>
                    <a:pt x="467" y="2621"/>
                  </a:lnTo>
                  <a:lnTo>
                    <a:pt x="412" y="2686"/>
                  </a:lnTo>
                  <a:lnTo>
                    <a:pt x="347" y="2741"/>
                  </a:lnTo>
                  <a:lnTo>
                    <a:pt x="293" y="2784"/>
                  </a:lnTo>
                  <a:lnTo>
                    <a:pt x="250" y="2827"/>
                  </a:lnTo>
                  <a:lnTo>
                    <a:pt x="217" y="2881"/>
                  </a:lnTo>
                  <a:lnTo>
                    <a:pt x="174" y="2946"/>
                  </a:lnTo>
                  <a:lnTo>
                    <a:pt x="120" y="3087"/>
                  </a:lnTo>
                  <a:lnTo>
                    <a:pt x="77" y="3239"/>
                  </a:lnTo>
                  <a:lnTo>
                    <a:pt x="44" y="3390"/>
                  </a:lnTo>
                  <a:lnTo>
                    <a:pt x="22" y="3531"/>
                  </a:lnTo>
                  <a:lnTo>
                    <a:pt x="1" y="3802"/>
                  </a:lnTo>
                  <a:lnTo>
                    <a:pt x="1" y="4008"/>
                  </a:lnTo>
                  <a:lnTo>
                    <a:pt x="1" y="4084"/>
                  </a:lnTo>
                  <a:lnTo>
                    <a:pt x="488" y="5178"/>
                  </a:lnTo>
                  <a:lnTo>
                    <a:pt x="5102" y="7344"/>
                  </a:lnTo>
                  <a:lnTo>
                    <a:pt x="6630" y="8070"/>
                  </a:lnTo>
                  <a:lnTo>
                    <a:pt x="8774" y="4279"/>
                  </a:lnTo>
                  <a:lnTo>
                    <a:pt x="8839" y="4192"/>
                  </a:lnTo>
                  <a:lnTo>
                    <a:pt x="8894" y="4105"/>
                  </a:lnTo>
                  <a:lnTo>
                    <a:pt x="8937" y="4019"/>
                  </a:lnTo>
                  <a:lnTo>
                    <a:pt x="8969" y="3932"/>
                  </a:lnTo>
                  <a:lnTo>
                    <a:pt x="9045" y="3802"/>
                  </a:lnTo>
                  <a:lnTo>
                    <a:pt x="9013" y="3770"/>
                  </a:lnTo>
                  <a:lnTo>
                    <a:pt x="9034" y="3672"/>
                  </a:lnTo>
                  <a:lnTo>
                    <a:pt x="9034" y="3585"/>
                  </a:lnTo>
                  <a:lnTo>
                    <a:pt x="9034" y="3510"/>
                  </a:lnTo>
                  <a:lnTo>
                    <a:pt x="8482" y="2946"/>
                  </a:lnTo>
                  <a:lnTo>
                    <a:pt x="7897" y="2361"/>
                  </a:lnTo>
                  <a:lnTo>
                    <a:pt x="7215" y="1712"/>
                  </a:lnTo>
                  <a:lnTo>
                    <a:pt x="6857" y="1376"/>
                  </a:lnTo>
                  <a:lnTo>
                    <a:pt x="6500" y="1051"/>
                  </a:lnTo>
                  <a:lnTo>
                    <a:pt x="6164" y="758"/>
                  </a:lnTo>
                  <a:lnTo>
                    <a:pt x="5839" y="498"/>
                  </a:lnTo>
                  <a:lnTo>
                    <a:pt x="5547" y="271"/>
                  </a:lnTo>
                  <a:lnTo>
                    <a:pt x="5427" y="184"/>
                  </a:lnTo>
                  <a:lnTo>
                    <a:pt x="5308" y="109"/>
                  </a:lnTo>
                  <a:lnTo>
                    <a:pt x="5200" y="54"/>
                  </a:lnTo>
                  <a:lnTo>
                    <a:pt x="5113" y="22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02;p45">
              <a:extLst>
                <a:ext uri="{FF2B5EF4-FFF2-40B4-BE49-F238E27FC236}">
                  <a16:creationId xmlns:a16="http://schemas.microsoft.com/office/drawing/2014/main" id="{6C8E93EE-F348-F05B-74AC-444CC9A97A66}"/>
                </a:ext>
              </a:extLst>
            </p:cNvPr>
            <p:cNvSpPr/>
            <p:nvPr/>
          </p:nvSpPr>
          <p:spPr>
            <a:xfrm>
              <a:off x="4236900" y="2319025"/>
              <a:ext cx="164125" cy="131625"/>
            </a:xfrm>
            <a:custGeom>
              <a:avLst/>
              <a:gdLst/>
              <a:ahLst/>
              <a:cxnLst/>
              <a:rect l="l" t="t" r="r" b="b"/>
              <a:pathLst>
                <a:path w="6565" h="5265" extrusionOk="0">
                  <a:moveTo>
                    <a:pt x="3824" y="0"/>
                  </a:moveTo>
                  <a:lnTo>
                    <a:pt x="997" y="585"/>
                  </a:lnTo>
                  <a:lnTo>
                    <a:pt x="0" y="3066"/>
                  </a:lnTo>
                  <a:lnTo>
                    <a:pt x="119" y="3163"/>
                  </a:lnTo>
                  <a:lnTo>
                    <a:pt x="433" y="3401"/>
                  </a:lnTo>
                  <a:lnTo>
                    <a:pt x="910" y="3737"/>
                  </a:lnTo>
                  <a:lnTo>
                    <a:pt x="1192" y="3932"/>
                  </a:lnTo>
                  <a:lnTo>
                    <a:pt x="1495" y="4127"/>
                  </a:lnTo>
                  <a:lnTo>
                    <a:pt x="1809" y="4333"/>
                  </a:lnTo>
                  <a:lnTo>
                    <a:pt x="2134" y="4528"/>
                  </a:lnTo>
                  <a:lnTo>
                    <a:pt x="2470" y="4712"/>
                  </a:lnTo>
                  <a:lnTo>
                    <a:pt x="2806" y="4875"/>
                  </a:lnTo>
                  <a:lnTo>
                    <a:pt x="3130" y="5026"/>
                  </a:lnTo>
                  <a:lnTo>
                    <a:pt x="3445" y="5135"/>
                  </a:lnTo>
                  <a:lnTo>
                    <a:pt x="3596" y="5178"/>
                  </a:lnTo>
                  <a:lnTo>
                    <a:pt x="3737" y="5210"/>
                  </a:lnTo>
                  <a:lnTo>
                    <a:pt x="3878" y="5243"/>
                  </a:lnTo>
                  <a:lnTo>
                    <a:pt x="4008" y="5254"/>
                  </a:lnTo>
                  <a:lnTo>
                    <a:pt x="4257" y="5265"/>
                  </a:lnTo>
                  <a:lnTo>
                    <a:pt x="4506" y="5265"/>
                  </a:lnTo>
                  <a:lnTo>
                    <a:pt x="4755" y="5254"/>
                  </a:lnTo>
                  <a:lnTo>
                    <a:pt x="4983" y="5243"/>
                  </a:lnTo>
                  <a:lnTo>
                    <a:pt x="5416" y="5200"/>
                  </a:lnTo>
                  <a:lnTo>
                    <a:pt x="5795" y="5145"/>
                  </a:lnTo>
                  <a:lnTo>
                    <a:pt x="6120" y="5080"/>
                  </a:lnTo>
                  <a:lnTo>
                    <a:pt x="6358" y="5026"/>
                  </a:lnTo>
                  <a:lnTo>
                    <a:pt x="6564" y="4972"/>
                  </a:lnTo>
                  <a:lnTo>
                    <a:pt x="5849" y="997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03;p45">
              <a:extLst>
                <a:ext uri="{FF2B5EF4-FFF2-40B4-BE49-F238E27FC236}">
                  <a16:creationId xmlns:a16="http://schemas.microsoft.com/office/drawing/2014/main" id="{B8BB370C-1936-04A6-AE24-9BBCB4387BA8}"/>
                </a:ext>
              </a:extLst>
            </p:cNvPr>
            <p:cNvSpPr/>
            <p:nvPr/>
          </p:nvSpPr>
          <p:spPr>
            <a:xfrm>
              <a:off x="4459200" y="2364775"/>
              <a:ext cx="1003050" cy="428150"/>
            </a:xfrm>
            <a:custGeom>
              <a:avLst/>
              <a:gdLst/>
              <a:ahLst/>
              <a:cxnLst/>
              <a:rect l="l" t="t" r="r" b="b"/>
              <a:pathLst>
                <a:path w="40122" h="17126" extrusionOk="0">
                  <a:moveTo>
                    <a:pt x="38247" y="1"/>
                  </a:moveTo>
                  <a:lnTo>
                    <a:pt x="35865" y="1203"/>
                  </a:lnTo>
                  <a:lnTo>
                    <a:pt x="30460" y="3922"/>
                  </a:lnTo>
                  <a:lnTo>
                    <a:pt x="27448" y="5428"/>
                  </a:lnTo>
                  <a:lnTo>
                    <a:pt x="24675" y="6814"/>
                  </a:lnTo>
                  <a:lnTo>
                    <a:pt x="22444" y="7908"/>
                  </a:lnTo>
                  <a:lnTo>
                    <a:pt x="21653" y="8298"/>
                  </a:lnTo>
                  <a:lnTo>
                    <a:pt x="21112" y="8547"/>
                  </a:lnTo>
                  <a:lnTo>
                    <a:pt x="21003" y="8580"/>
                  </a:lnTo>
                  <a:lnTo>
                    <a:pt x="20884" y="8601"/>
                  </a:lnTo>
                  <a:lnTo>
                    <a:pt x="20744" y="8612"/>
                  </a:lnTo>
                  <a:lnTo>
                    <a:pt x="20581" y="8612"/>
                  </a:lnTo>
                  <a:lnTo>
                    <a:pt x="20397" y="8590"/>
                  </a:lnTo>
                  <a:lnTo>
                    <a:pt x="20202" y="8558"/>
                  </a:lnTo>
                  <a:lnTo>
                    <a:pt x="19996" y="8515"/>
                  </a:lnTo>
                  <a:lnTo>
                    <a:pt x="19769" y="8460"/>
                  </a:lnTo>
                  <a:lnTo>
                    <a:pt x="19530" y="8395"/>
                  </a:lnTo>
                  <a:lnTo>
                    <a:pt x="19281" y="8320"/>
                  </a:lnTo>
                  <a:lnTo>
                    <a:pt x="18740" y="8146"/>
                  </a:lnTo>
                  <a:lnTo>
                    <a:pt x="18155" y="7919"/>
                  </a:lnTo>
                  <a:lnTo>
                    <a:pt x="17527" y="7670"/>
                  </a:lnTo>
                  <a:lnTo>
                    <a:pt x="16866" y="7377"/>
                  </a:lnTo>
                  <a:lnTo>
                    <a:pt x="16173" y="7063"/>
                  </a:lnTo>
                  <a:lnTo>
                    <a:pt x="15458" y="6727"/>
                  </a:lnTo>
                  <a:lnTo>
                    <a:pt x="14721" y="6370"/>
                  </a:lnTo>
                  <a:lnTo>
                    <a:pt x="13963" y="5991"/>
                  </a:lnTo>
                  <a:lnTo>
                    <a:pt x="13205" y="5612"/>
                  </a:lnTo>
                  <a:lnTo>
                    <a:pt x="11667" y="4810"/>
                  </a:lnTo>
                  <a:lnTo>
                    <a:pt x="10161" y="3998"/>
                  </a:lnTo>
                  <a:lnTo>
                    <a:pt x="8720" y="3196"/>
                  </a:lnTo>
                  <a:lnTo>
                    <a:pt x="7388" y="2449"/>
                  </a:lnTo>
                  <a:lnTo>
                    <a:pt x="6207" y="1766"/>
                  </a:lnTo>
                  <a:lnTo>
                    <a:pt x="4442" y="748"/>
                  </a:lnTo>
                  <a:lnTo>
                    <a:pt x="3792" y="358"/>
                  </a:lnTo>
                  <a:lnTo>
                    <a:pt x="846" y="6402"/>
                  </a:lnTo>
                  <a:lnTo>
                    <a:pt x="1" y="8125"/>
                  </a:lnTo>
                  <a:lnTo>
                    <a:pt x="737" y="8504"/>
                  </a:lnTo>
                  <a:lnTo>
                    <a:pt x="1593" y="8948"/>
                  </a:lnTo>
                  <a:lnTo>
                    <a:pt x="2720" y="9522"/>
                  </a:lnTo>
                  <a:lnTo>
                    <a:pt x="4074" y="10193"/>
                  </a:lnTo>
                  <a:lnTo>
                    <a:pt x="5612" y="10952"/>
                  </a:lnTo>
                  <a:lnTo>
                    <a:pt x="7301" y="11764"/>
                  </a:lnTo>
                  <a:lnTo>
                    <a:pt x="9089" y="12598"/>
                  </a:lnTo>
                  <a:lnTo>
                    <a:pt x="10009" y="13020"/>
                  </a:lnTo>
                  <a:lnTo>
                    <a:pt x="10941" y="13432"/>
                  </a:lnTo>
                  <a:lnTo>
                    <a:pt x="11872" y="13844"/>
                  </a:lnTo>
                  <a:lnTo>
                    <a:pt x="12804" y="14244"/>
                  </a:lnTo>
                  <a:lnTo>
                    <a:pt x="13735" y="14634"/>
                  </a:lnTo>
                  <a:lnTo>
                    <a:pt x="14645" y="15003"/>
                  </a:lnTo>
                  <a:lnTo>
                    <a:pt x="15555" y="15360"/>
                  </a:lnTo>
                  <a:lnTo>
                    <a:pt x="16433" y="15685"/>
                  </a:lnTo>
                  <a:lnTo>
                    <a:pt x="17277" y="15988"/>
                  </a:lnTo>
                  <a:lnTo>
                    <a:pt x="18101" y="16270"/>
                  </a:lnTo>
                  <a:lnTo>
                    <a:pt x="18880" y="16508"/>
                  </a:lnTo>
                  <a:lnTo>
                    <a:pt x="19628" y="16714"/>
                  </a:lnTo>
                  <a:lnTo>
                    <a:pt x="19974" y="16812"/>
                  </a:lnTo>
                  <a:lnTo>
                    <a:pt x="20321" y="16887"/>
                  </a:lnTo>
                  <a:lnTo>
                    <a:pt x="20646" y="16952"/>
                  </a:lnTo>
                  <a:lnTo>
                    <a:pt x="20960" y="17017"/>
                  </a:lnTo>
                  <a:lnTo>
                    <a:pt x="21253" y="17061"/>
                  </a:lnTo>
                  <a:lnTo>
                    <a:pt x="21534" y="17093"/>
                  </a:lnTo>
                  <a:lnTo>
                    <a:pt x="21805" y="17115"/>
                  </a:lnTo>
                  <a:lnTo>
                    <a:pt x="22054" y="17126"/>
                  </a:lnTo>
                  <a:lnTo>
                    <a:pt x="22433" y="17115"/>
                  </a:lnTo>
                  <a:lnTo>
                    <a:pt x="22823" y="17093"/>
                  </a:lnTo>
                  <a:lnTo>
                    <a:pt x="23246" y="17039"/>
                  </a:lnTo>
                  <a:lnTo>
                    <a:pt x="23679" y="16974"/>
                  </a:lnTo>
                  <a:lnTo>
                    <a:pt x="24145" y="16877"/>
                  </a:lnTo>
                  <a:lnTo>
                    <a:pt x="24621" y="16779"/>
                  </a:lnTo>
                  <a:lnTo>
                    <a:pt x="25109" y="16649"/>
                  </a:lnTo>
                  <a:lnTo>
                    <a:pt x="25618" y="16519"/>
                  </a:lnTo>
                  <a:lnTo>
                    <a:pt x="26138" y="16357"/>
                  </a:lnTo>
                  <a:lnTo>
                    <a:pt x="26668" y="16194"/>
                  </a:lnTo>
                  <a:lnTo>
                    <a:pt x="27199" y="16021"/>
                  </a:lnTo>
                  <a:lnTo>
                    <a:pt x="27752" y="15826"/>
                  </a:lnTo>
                  <a:lnTo>
                    <a:pt x="28304" y="15631"/>
                  </a:lnTo>
                  <a:lnTo>
                    <a:pt x="28867" y="15414"/>
                  </a:lnTo>
                  <a:lnTo>
                    <a:pt x="29983" y="14970"/>
                  </a:lnTo>
                  <a:lnTo>
                    <a:pt x="31109" y="14504"/>
                  </a:lnTo>
                  <a:lnTo>
                    <a:pt x="32225" y="14028"/>
                  </a:lnTo>
                  <a:lnTo>
                    <a:pt x="33319" y="13540"/>
                  </a:lnTo>
                  <a:lnTo>
                    <a:pt x="34370" y="13053"/>
                  </a:lnTo>
                  <a:lnTo>
                    <a:pt x="35366" y="12576"/>
                  </a:lnTo>
                  <a:lnTo>
                    <a:pt x="36309" y="12121"/>
                  </a:lnTo>
                  <a:lnTo>
                    <a:pt x="37175" y="11688"/>
                  </a:lnTo>
                  <a:lnTo>
                    <a:pt x="37955" y="11298"/>
                  </a:lnTo>
                  <a:lnTo>
                    <a:pt x="38854" y="10832"/>
                  </a:lnTo>
                  <a:lnTo>
                    <a:pt x="39536" y="10475"/>
                  </a:lnTo>
                  <a:lnTo>
                    <a:pt x="40121" y="10161"/>
                  </a:lnTo>
                  <a:lnTo>
                    <a:pt x="382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04;p45">
              <a:extLst>
                <a:ext uri="{FF2B5EF4-FFF2-40B4-BE49-F238E27FC236}">
                  <a16:creationId xmlns:a16="http://schemas.microsoft.com/office/drawing/2014/main" id="{B550E027-B5A7-2277-6E60-9C4896CA69BC}"/>
                </a:ext>
              </a:extLst>
            </p:cNvPr>
            <p:cNvSpPr/>
            <p:nvPr/>
          </p:nvSpPr>
          <p:spPr>
            <a:xfrm>
              <a:off x="4459200" y="2524825"/>
              <a:ext cx="963500" cy="268100"/>
            </a:xfrm>
            <a:custGeom>
              <a:avLst/>
              <a:gdLst/>
              <a:ahLst/>
              <a:cxnLst/>
              <a:rect l="l" t="t" r="r" b="b"/>
              <a:pathLst>
                <a:path w="38540" h="10724" extrusionOk="0">
                  <a:moveTo>
                    <a:pt x="846" y="0"/>
                  </a:moveTo>
                  <a:lnTo>
                    <a:pt x="1" y="1723"/>
                  </a:lnTo>
                  <a:lnTo>
                    <a:pt x="737" y="2102"/>
                  </a:lnTo>
                  <a:lnTo>
                    <a:pt x="1593" y="2546"/>
                  </a:lnTo>
                  <a:lnTo>
                    <a:pt x="2720" y="3120"/>
                  </a:lnTo>
                  <a:lnTo>
                    <a:pt x="4074" y="3791"/>
                  </a:lnTo>
                  <a:lnTo>
                    <a:pt x="5612" y="4550"/>
                  </a:lnTo>
                  <a:lnTo>
                    <a:pt x="7301" y="5362"/>
                  </a:lnTo>
                  <a:lnTo>
                    <a:pt x="9089" y="6196"/>
                  </a:lnTo>
                  <a:lnTo>
                    <a:pt x="10009" y="6618"/>
                  </a:lnTo>
                  <a:lnTo>
                    <a:pt x="10941" y="7030"/>
                  </a:lnTo>
                  <a:lnTo>
                    <a:pt x="11872" y="7442"/>
                  </a:lnTo>
                  <a:lnTo>
                    <a:pt x="12804" y="7842"/>
                  </a:lnTo>
                  <a:lnTo>
                    <a:pt x="13735" y="8232"/>
                  </a:lnTo>
                  <a:lnTo>
                    <a:pt x="14645" y="8601"/>
                  </a:lnTo>
                  <a:lnTo>
                    <a:pt x="15555" y="8958"/>
                  </a:lnTo>
                  <a:lnTo>
                    <a:pt x="16433" y="9283"/>
                  </a:lnTo>
                  <a:lnTo>
                    <a:pt x="17277" y="9586"/>
                  </a:lnTo>
                  <a:lnTo>
                    <a:pt x="18101" y="9868"/>
                  </a:lnTo>
                  <a:lnTo>
                    <a:pt x="18880" y="10106"/>
                  </a:lnTo>
                  <a:lnTo>
                    <a:pt x="19628" y="10312"/>
                  </a:lnTo>
                  <a:lnTo>
                    <a:pt x="19974" y="10410"/>
                  </a:lnTo>
                  <a:lnTo>
                    <a:pt x="20321" y="10485"/>
                  </a:lnTo>
                  <a:lnTo>
                    <a:pt x="20646" y="10550"/>
                  </a:lnTo>
                  <a:lnTo>
                    <a:pt x="20960" y="10615"/>
                  </a:lnTo>
                  <a:lnTo>
                    <a:pt x="21253" y="10659"/>
                  </a:lnTo>
                  <a:lnTo>
                    <a:pt x="21534" y="10691"/>
                  </a:lnTo>
                  <a:lnTo>
                    <a:pt x="21805" y="10713"/>
                  </a:lnTo>
                  <a:lnTo>
                    <a:pt x="22054" y="10724"/>
                  </a:lnTo>
                  <a:lnTo>
                    <a:pt x="22433" y="10713"/>
                  </a:lnTo>
                  <a:lnTo>
                    <a:pt x="22823" y="10691"/>
                  </a:lnTo>
                  <a:lnTo>
                    <a:pt x="23246" y="10637"/>
                  </a:lnTo>
                  <a:lnTo>
                    <a:pt x="23679" y="10572"/>
                  </a:lnTo>
                  <a:lnTo>
                    <a:pt x="24145" y="10475"/>
                  </a:lnTo>
                  <a:lnTo>
                    <a:pt x="24621" y="10377"/>
                  </a:lnTo>
                  <a:lnTo>
                    <a:pt x="25109" y="10247"/>
                  </a:lnTo>
                  <a:lnTo>
                    <a:pt x="25618" y="10117"/>
                  </a:lnTo>
                  <a:lnTo>
                    <a:pt x="26138" y="9955"/>
                  </a:lnTo>
                  <a:lnTo>
                    <a:pt x="26668" y="9792"/>
                  </a:lnTo>
                  <a:lnTo>
                    <a:pt x="27199" y="9619"/>
                  </a:lnTo>
                  <a:lnTo>
                    <a:pt x="27752" y="9424"/>
                  </a:lnTo>
                  <a:lnTo>
                    <a:pt x="28304" y="9229"/>
                  </a:lnTo>
                  <a:lnTo>
                    <a:pt x="28867" y="9012"/>
                  </a:lnTo>
                  <a:lnTo>
                    <a:pt x="29983" y="8568"/>
                  </a:lnTo>
                  <a:lnTo>
                    <a:pt x="31109" y="8102"/>
                  </a:lnTo>
                  <a:lnTo>
                    <a:pt x="32225" y="7626"/>
                  </a:lnTo>
                  <a:lnTo>
                    <a:pt x="33319" y="7138"/>
                  </a:lnTo>
                  <a:lnTo>
                    <a:pt x="34370" y="6651"/>
                  </a:lnTo>
                  <a:lnTo>
                    <a:pt x="35366" y="6174"/>
                  </a:lnTo>
                  <a:lnTo>
                    <a:pt x="36309" y="5719"/>
                  </a:lnTo>
                  <a:lnTo>
                    <a:pt x="37175" y="5286"/>
                  </a:lnTo>
                  <a:lnTo>
                    <a:pt x="37955" y="4896"/>
                  </a:lnTo>
                  <a:lnTo>
                    <a:pt x="38540" y="3066"/>
                  </a:lnTo>
                  <a:lnTo>
                    <a:pt x="37998" y="3326"/>
                  </a:lnTo>
                  <a:lnTo>
                    <a:pt x="36547" y="3986"/>
                  </a:lnTo>
                  <a:lnTo>
                    <a:pt x="35540" y="4430"/>
                  </a:lnTo>
                  <a:lnTo>
                    <a:pt x="34402" y="4929"/>
                  </a:lnTo>
                  <a:lnTo>
                    <a:pt x="33157" y="5459"/>
                  </a:lnTo>
                  <a:lnTo>
                    <a:pt x="31813" y="6012"/>
                  </a:lnTo>
                  <a:lnTo>
                    <a:pt x="30438" y="6564"/>
                  </a:lnTo>
                  <a:lnTo>
                    <a:pt x="29734" y="6835"/>
                  </a:lnTo>
                  <a:lnTo>
                    <a:pt x="29030" y="7095"/>
                  </a:lnTo>
                  <a:lnTo>
                    <a:pt x="28326" y="7355"/>
                  </a:lnTo>
                  <a:lnTo>
                    <a:pt x="27622" y="7593"/>
                  </a:lnTo>
                  <a:lnTo>
                    <a:pt x="26939" y="7832"/>
                  </a:lnTo>
                  <a:lnTo>
                    <a:pt x="26257" y="8048"/>
                  </a:lnTo>
                  <a:lnTo>
                    <a:pt x="25596" y="8254"/>
                  </a:lnTo>
                  <a:lnTo>
                    <a:pt x="24957" y="8438"/>
                  </a:lnTo>
                  <a:lnTo>
                    <a:pt x="24340" y="8601"/>
                  </a:lnTo>
                  <a:lnTo>
                    <a:pt x="23755" y="8731"/>
                  </a:lnTo>
                  <a:lnTo>
                    <a:pt x="23202" y="8850"/>
                  </a:lnTo>
                  <a:lnTo>
                    <a:pt x="22682" y="8936"/>
                  </a:lnTo>
                  <a:lnTo>
                    <a:pt x="22195" y="8991"/>
                  </a:lnTo>
                  <a:lnTo>
                    <a:pt x="21968" y="9012"/>
                  </a:lnTo>
                  <a:lnTo>
                    <a:pt x="21556" y="9012"/>
                  </a:lnTo>
                  <a:lnTo>
                    <a:pt x="21350" y="9001"/>
                  </a:lnTo>
                  <a:lnTo>
                    <a:pt x="21123" y="8980"/>
                  </a:lnTo>
                  <a:lnTo>
                    <a:pt x="20884" y="8947"/>
                  </a:lnTo>
                  <a:lnTo>
                    <a:pt x="20635" y="8904"/>
                  </a:lnTo>
                  <a:lnTo>
                    <a:pt x="20364" y="8850"/>
                  </a:lnTo>
                  <a:lnTo>
                    <a:pt x="19801" y="8709"/>
                  </a:lnTo>
                  <a:lnTo>
                    <a:pt x="19195" y="8536"/>
                  </a:lnTo>
                  <a:lnTo>
                    <a:pt x="18545" y="8330"/>
                  </a:lnTo>
                  <a:lnTo>
                    <a:pt x="17862" y="8102"/>
                  </a:lnTo>
                  <a:lnTo>
                    <a:pt x="17147" y="7842"/>
                  </a:lnTo>
                  <a:lnTo>
                    <a:pt x="16400" y="7550"/>
                  </a:lnTo>
                  <a:lnTo>
                    <a:pt x="15631" y="7247"/>
                  </a:lnTo>
                  <a:lnTo>
                    <a:pt x="14840" y="6911"/>
                  </a:lnTo>
                  <a:lnTo>
                    <a:pt x="14039" y="6575"/>
                  </a:lnTo>
                  <a:lnTo>
                    <a:pt x="13226" y="6207"/>
                  </a:lnTo>
                  <a:lnTo>
                    <a:pt x="12403" y="5839"/>
                  </a:lnTo>
                  <a:lnTo>
                    <a:pt x="11580" y="5459"/>
                  </a:lnTo>
                  <a:lnTo>
                    <a:pt x="10757" y="5070"/>
                  </a:lnTo>
                  <a:lnTo>
                    <a:pt x="9121" y="4279"/>
                  </a:lnTo>
                  <a:lnTo>
                    <a:pt x="7529" y="3499"/>
                  </a:lnTo>
                  <a:lnTo>
                    <a:pt x="6023" y="2730"/>
                  </a:lnTo>
                  <a:lnTo>
                    <a:pt x="4637" y="2015"/>
                  </a:lnTo>
                  <a:lnTo>
                    <a:pt x="3391" y="1365"/>
                  </a:lnTo>
                  <a:lnTo>
                    <a:pt x="2319" y="791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05;p45">
              <a:extLst>
                <a:ext uri="{FF2B5EF4-FFF2-40B4-BE49-F238E27FC236}">
                  <a16:creationId xmlns:a16="http://schemas.microsoft.com/office/drawing/2014/main" id="{9C43D17B-6912-CE75-46BC-4A40757ED333}"/>
                </a:ext>
              </a:extLst>
            </p:cNvPr>
            <p:cNvSpPr/>
            <p:nvPr/>
          </p:nvSpPr>
          <p:spPr>
            <a:xfrm>
              <a:off x="4945825" y="4514600"/>
              <a:ext cx="447650" cy="231000"/>
            </a:xfrm>
            <a:custGeom>
              <a:avLst/>
              <a:gdLst/>
              <a:ahLst/>
              <a:cxnLst/>
              <a:rect l="l" t="t" r="r" b="b"/>
              <a:pathLst>
                <a:path w="17906" h="9240" extrusionOk="0">
                  <a:moveTo>
                    <a:pt x="10540" y="0"/>
                  </a:moveTo>
                  <a:lnTo>
                    <a:pt x="10355" y="217"/>
                  </a:lnTo>
                  <a:lnTo>
                    <a:pt x="1009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17"/>
                  </a:lnTo>
                  <a:lnTo>
                    <a:pt x="8893" y="1679"/>
                  </a:lnTo>
                  <a:lnTo>
                    <a:pt x="8687" y="1841"/>
                  </a:lnTo>
                  <a:lnTo>
                    <a:pt x="8492" y="1982"/>
                  </a:lnTo>
                  <a:lnTo>
                    <a:pt x="8287" y="2123"/>
                  </a:lnTo>
                  <a:lnTo>
                    <a:pt x="8092" y="2231"/>
                  </a:lnTo>
                  <a:lnTo>
                    <a:pt x="7886" y="2329"/>
                  </a:lnTo>
                  <a:lnTo>
                    <a:pt x="7756" y="2383"/>
                  </a:lnTo>
                  <a:lnTo>
                    <a:pt x="7604" y="2437"/>
                  </a:lnTo>
                  <a:lnTo>
                    <a:pt x="7258" y="2546"/>
                  </a:lnTo>
                  <a:lnTo>
                    <a:pt x="6857" y="2654"/>
                  </a:lnTo>
                  <a:lnTo>
                    <a:pt x="6413" y="2751"/>
                  </a:lnTo>
                  <a:lnTo>
                    <a:pt x="5936" y="2849"/>
                  </a:lnTo>
                  <a:lnTo>
                    <a:pt x="5427" y="2935"/>
                  </a:lnTo>
                  <a:lnTo>
                    <a:pt x="4366" y="3109"/>
                  </a:lnTo>
                  <a:lnTo>
                    <a:pt x="3315" y="3260"/>
                  </a:lnTo>
                  <a:lnTo>
                    <a:pt x="2329" y="3390"/>
                  </a:lnTo>
                  <a:lnTo>
                    <a:pt x="1506" y="3510"/>
                  </a:lnTo>
                  <a:lnTo>
                    <a:pt x="910" y="3596"/>
                  </a:lnTo>
                  <a:lnTo>
                    <a:pt x="769" y="3629"/>
                  </a:lnTo>
                  <a:lnTo>
                    <a:pt x="639" y="3683"/>
                  </a:lnTo>
                  <a:lnTo>
                    <a:pt x="520" y="3759"/>
                  </a:lnTo>
                  <a:lnTo>
                    <a:pt x="423" y="3834"/>
                  </a:lnTo>
                  <a:lnTo>
                    <a:pt x="336" y="3932"/>
                  </a:lnTo>
                  <a:lnTo>
                    <a:pt x="260" y="4029"/>
                  </a:lnTo>
                  <a:lnTo>
                    <a:pt x="206" y="4127"/>
                  </a:lnTo>
                  <a:lnTo>
                    <a:pt x="152" y="4235"/>
                  </a:lnTo>
                  <a:lnTo>
                    <a:pt x="109" y="4333"/>
                  </a:lnTo>
                  <a:lnTo>
                    <a:pt x="76" y="4441"/>
                  </a:lnTo>
                  <a:lnTo>
                    <a:pt x="33" y="4604"/>
                  </a:lnTo>
                  <a:lnTo>
                    <a:pt x="11" y="4723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398"/>
                  </a:lnTo>
                  <a:lnTo>
                    <a:pt x="11190" y="7062"/>
                  </a:lnTo>
                  <a:lnTo>
                    <a:pt x="11428" y="6878"/>
                  </a:lnTo>
                  <a:lnTo>
                    <a:pt x="11688" y="6694"/>
                  </a:lnTo>
                  <a:lnTo>
                    <a:pt x="11948" y="6510"/>
                  </a:lnTo>
                  <a:lnTo>
                    <a:pt x="12197" y="6347"/>
                  </a:lnTo>
                  <a:lnTo>
                    <a:pt x="12446" y="6196"/>
                  </a:lnTo>
                  <a:lnTo>
                    <a:pt x="12673" y="6077"/>
                  </a:lnTo>
                  <a:lnTo>
                    <a:pt x="12782" y="6033"/>
                  </a:lnTo>
                  <a:lnTo>
                    <a:pt x="12879" y="6001"/>
                  </a:lnTo>
                  <a:lnTo>
                    <a:pt x="12977" y="5979"/>
                  </a:lnTo>
                  <a:lnTo>
                    <a:pt x="13063" y="5957"/>
                  </a:lnTo>
                  <a:lnTo>
                    <a:pt x="13128" y="5957"/>
                  </a:lnTo>
                  <a:lnTo>
                    <a:pt x="13193" y="5968"/>
                  </a:lnTo>
                  <a:lnTo>
                    <a:pt x="13248" y="6001"/>
                  </a:lnTo>
                  <a:lnTo>
                    <a:pt x="13291" y="6044"/>
                  </a:lnTo>
                  <a:lnTo>
                    <a:pt x="13356" y="6152"/>
                  </a:lnTo>
                  <a:lnTo>
                    <a:pt x="13410" y="6293"/>
                  </a:lnTo>
                  <a:lnTo>
                    <a:pt x="13442" y="6445"/>
                  </a:lnTo>
                  <a:lnTo>
                    <a:pt x="13475" y="6618"/>
                  </a:lnTo>
                  <a:lnTo>
                    <a:pt x="13497" y="6792"/>
                  </a:lnTo>
                  <a:lnTo>
                    <a:pt x="13518" y="6976"/>
                  </a:lnTo>
                  <a:lnTo>
                    <a:pt x="13529" y="7344"/>
                  </a:lnTo>
                  <a:lnTo>
                    <a:pt x="13518" y="7691"/>
                  </a:lnTo>
                  <a:lnTo>
                    <a:pt x="13497" y="7983"/>
                  </a:lnTo>
                  <a:lnTo>
                    <a:pt x="13475" y="8254"/>
                  </a:lnTo>
                  <a:lnTo>
                    <a:pt x="16974" y="9239"/>
                  </a:lnTo>
                  <a:lnTo>
                    <a:pt x="17125" y="8416"/>
                  </a:lnTo>
                  <a:lnTo>
                    <a:pt x="17277" y="7528"/>
                  </a:lnTo>
                  <a:lnTo>
                    <a:pt x="17450" y="6445"/>
                  </a:lnTo>
                  <a:lnTo>
                    <a:pt x="17613" y="5264"/>
                  </a:lnTo>
                  <a:lnTo>
                    <a:pt x="17699" y="4658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3" y="2957"/>
                  </a:lnTo>
                  <a:lnTo>
                    <a:pt x="17894" y="2470"/>
                  </a:lnTo>
                  <a:lnTo>
                    <a:pt x="17905" y="2026"/>
                  </a:lnTo>
                  <a:lnTo>
                    <a:pt x="10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06;p45">
              <a:extLst>
                <a:ext uri="{FF2B5EF4-FFF2-40B4-BE49-F238E27FC236}">
                  <a16:creationId xmlns:a16="http://schemas.microsoft.com/office/drawing/2014/main" id="{1E506E44-6696-277E-2B8E-1DC095B66A71}"/>
                </a:ext>
              </a:extLst>
            </p:cNvPr>
            <p:cNvSpPr/>
            <p:nvPr/>
          </p:nvSpPr>
          <p:spPr>
            <a:xfrm>
              <a:off x="5578400" y="4663800"/>
              <a:ext cx="447625" cy="231275"/>
            </a:xfrm>
            <a:custGeom>
              <a:avLst/>
              <a:gdLst/>
              <a:ahLst/>
              <a:cxnLst/>
              <a:rect l="l" t="t" r="r" b="b"/>
              <a:pathLst>
                <a:path w="17905" h="9251" extrusionOk="0">
                  <a:moveTo>
                    <a:pt x="10539" y="0"/>
                  </a:moveTo>
                  <a:lnTo>
                    <a:pt x="10355" y="228"/>
                  </a:lnTo>
                  <a:lnTo>
                    <a:pt x="1010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28"/>
                  </a:lnTo>
                  <a:lnTo>
                    <a:pt x="8893" y="1690"/>
                  </a:lnTo>
                  <a:lnTo>
                    <a:pt x="8698" y="1842"/>
                  </a:lnTo>
                  <a:lnTo>
                    <a:pt x="8492" y="1993"/>
                  </a:lnTo>
                  <a:lnTo>
                    <a:pt x="8286" y="2123"/>
                  </a:lnTo>
                  <a:lnTo>
                    <a:pt x="8091" y="2242"/>
                  </a:lnTo>
                  <a:lnTo>
                    <a:pt x="7886" y="2340"/>
                  </a:lnTo>
                  <a:lnTo>
                    <a:pt x="7756" y="2394"/>
                  </a:lnTo>
                  <a:lnTo>
                    <a:pt x="7604" y="2448"/>
                  </a:lnTo>
                  <a:lnTo>
                    <a:pt x="7257" y="2546"/>
                  </a:lnTo>
                  <a:lnTo>
                    <a:pt x="6857" y="2654"/>
                  </a:lnTo>
                  <a:lnTo>
                    <a:pt x="6413" y="2752"/>
                  </a:lnTo>
                  <a:lnTo>
                    <a:pt x="5936" y="2849"/>
                  </a:lnTo>
                  <a:lnTo>
                    <a:pt x="5427" y="2936"/>
                  </a:lnTo>
                  <a:lnTo>
                    <a:pt x="4365" y="3109"/>
                  </a:lnTo>
                  <a:lnTo>
                    <a:pt x="3315" y="3261"/>
                  </a:lnTo>
                  <a:lnTo>
                    <a:pt x="2340" y="3401"/>
                  </a:lnTo>
                  <a:lnTo>
                    <a:pt x="1517" y="3510"/>
                  </a:lnTo>
                  <a:lnTo>
                    <a:pt x="910" y="3596"/>
                  </a:lnTo>
                  <a:lnTo>
                    <a:pt x="769" y="3640"/>
                  </a:lnTo>
                  <a:lnTo>
                    <a:pt x="639" y="3694"/>
                  </a:lnTo>
                  <a:lnTo>
                    <a:pt x="531" y="3759"/>
                  </a:lnTo>
                  <a:lnTo>
                    <a:pt x="423" y="3846"/>
                  </a:lnTo>
                  <a:lnTo>
                    <a:pt x="336" y="3932"/>
                  </a:lnTo>
                  <a:lnTo>
                    <a:pt x="271" y="4030"/>
                  </a:lnTo>
                  <a:lnTo>
                    <a:pt x="206" y="4138"/>
                  </a:lnTo>
                  <a:lnTo>
                    <a:pt x="152" y="4235"/>
                  </a:lnTo>
                  <a:lnTo>
                    <a:pt x="108" y="4344"/>
                  </a:lnTo>
                  <a:lnTo>
                    <a:pt x="76" y="4441"/>
                  </a:lnTo>
                  <a:lnTo>
                    <a:pt x="33" y="4615"/>
                  </a:lnTo>
                  <a:lnTo>
                    <a:pt x="11" y="4734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409"/>
                  </a:lnTo>
                  <a:lnTo>
                    <a:pt x="11189" y="7063"/>
                  </a:lnTo>
                  <a:lnTo>
                    <a:pt x="11438" y="6878"/>
                  </a:lnTo>
                  <a:lnTo>
                    <a:pt x="11688" y="6694"/>
                  </a:lnTo>
                  <a:lnTo>
                    <a:pt x="11947" y="6510"/>
                  </a:lnTo>
                  <a:lnTo>
                    <a:pt x="12207" y="6348"/>
                  </a:lnTo>
                  <a:lnTo>
                    <a:pt x="12446" y="6207"/>
                  </a:lnTo>
                  <a:lnTo>
                    <a:pt x="12673" y="6088"/>
                  </a:lnTo>
                  <a:lnTo>
                    <a:pt x="12782" y="6044"/>
                  </a:lnTo>
                  <a:lnTo>
                    <a:pt x="12890" y="6001"/>
                  </a:lnTo>
                  <a:lnTo>
                    <a:pt x="12976" y="5979"/>
                  </a:lnTo>
                  <a:lnTo>
                    <a:pt x="13063" y="5969"/>
                  </a:lnTo>
                  <a:lnTo>
                    <a:pt x="13139" y="5969"/>
                  </a:lnTo>
                  <a:lnTo>
                    <a:pt x="13204" y="5979"/>
                  </a:lnTo>
                  <a:lnTo>
                    <a:pt x="13247" y="6001"/>
                  </a:lnTo>
                  <a:lnTo>
                    <a:pt x="13291" y="6044"/>
                  </a:lnTo>
                  <a:lnTo>
                    <a:pt x="13356" y="6163"/>
                  </a:lnTo>
                  <a:lnTo>
                    <a:pt x="13410" y="6293"/>
                  </a:lnTo>
                  <a:lnTo>
                    <a:pt x="13453" y="6456"/>
                  </a:lnTo>
                  <a:lnTo>
                    <a:pt x="13475" y="6618"/>
                  </a:lnTo>
                  <a:lnTo>
                    <a:pt x="13507" y="6803"/>
                  </a:lnTo>
                  <a:lnTo>
                    <a:pt x="13518" y="6987"/>
                  </a:lnTo>
                  <a:lnTo>
                    <a:pt x="13529" y="7355"/>
                  </a:lnTo>
                  <a:lnTo>
                    <a:pt x="13518" y="7702"/>
                  </a:lnTo>
                  <a:lnTo>
                    <a:pt x="13507" y="7983"/>
                  </a:lnTo>
                  <a:lnTo>
                    <a:pt x="13475" y="8254"/>
                  </a:lnTo>
                  <a:lnTo>
                    <a:pt x="16973" y="9251"/>
                  </a:lnTo>
                  <a:lnTo>
                    <a:pt x="17125" y="8427"/>
                  </a:lnTo>
                  <a:lnTo>
                    <a:pt x="17277" y="7539"/>
                  </a:lnTo>
                  <a:lnTo>
                    <a:pt x="17450" y="6445"/>
                  </a:lnTo>
                  <a:lnTo>
                    <a:pt x="17623" y="5264"/>
                  </a:lnTo>
                  <a:lnTo>
                    <a:pt x="17699" y="4669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2" y="2968"/>
                  </a:lnTo>
                  <a:lnTo>
                    <a:pt x="17894" y="2470"/>
                  </a:lnTo>
                  <a:lnTo>
                    <a:pt x="17905" y="2037"/>
                  </a:lnTo>
                  <a:lnTo>
                    <a:pt x="10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7;p45">
              <a:extLst>
                <a:ext uri="{FF2B5EF4-FFF2-40B4-BE49-F238E27FC236}">
                  <a16:creationId xmlns:a16="http://schemas.microsoft.com/office/drawing/2014/main" id="{DBF8B7E1-E732-E21E-ACF2-4E732DFD0D79}"/>
                </a:ext>
              </a:extLst>
            </p:cNvPr>
            <p:cNvSpPr/>
            <p:nvPr/>
          </p:nvSpPr>
          <p:spPr>
            <a:xfrm>
              <a:off x="5381525" y="3349925"/>
              <a:ext cx="714650" cy="1383500"/>
            </a:xfrm>
            <a:custGeom>
              <a:avLst/>
              <a:gdLst/>
              <a:ahLst/>
              <a:cxnLst/>
              <a:rect l="l" t="t" r="r" b="b"/>
              <a:pathLst>
                <a:path w="28586" h="55340" extrusionOk="0">
                  <a:moveTo>
                    <a:pt x="13789" y="0"/>
                  </a:moveTo>
                  <a:lnTo>
                    <a:pt x="1" y="509"/>
                  </a:lnTo>
                  <a:lnTo>
                    <a:pt x="13713" y="53314"/>
                  </a:lnTo>
                  <a:lnTo>
                    <a:pt x="28585" y="55339"/>
                  </a:lnTo>
                  <a:lnTo>
                    <a:pt x="13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8;p45">
              <a:extLst>
                <a:ext uri="{FF2B5EF4-FFF2-40B4-BE49-F238E27FC236}">
                  <a16:creationId xmlns:a16="http://schemas.microsoft.com/office/drawing/2014/main" id="{4A966BFD-2CB3-83BA-357E-86A65E7C944B}"/>
                </a:ext>
              </a:extLst>
            </p:cNvPr>
            <p:cNvSpPr/>
            <p:nvPr/>
          </p:nvSpPr>
          <p:spPr>
            <a:xfrm>
              <a:off x="5069850" y="3325275"/>
              <a:ext cx="872500" cy="1262450"/>
            </a:xfrm>
            <a:custGeom>
              <a:avLst/>
              <a:gdLst/>
              <a:ahLst/>
              <a:cxnLst/>
              <a:rect l="l" t="t" r="r" b="b"/>
              <a:pathLst>
                <a:path w="34900" h="50498" extrusionOk="0">
                  <a:moveTo>
                    <a:pt x="20613" y="1"/>
                  </a:moveTo>
                  <a:lnTo>
                    <a:pt x="20320" y="261"/>
                  </a:lnTo>
                  <a:lnTo>
                    <a:pt x="19519" y="975"/>
                  </a:lnTo>
                  <a:lnTo>
                    <a:pt x="18284" y="2113"/>
                  </a:lnTo>
                  <a:lnTo>
                    <a:pt x="17537" y="2806"/>
                  </a:lnTo>
                  <a:lnTo>
                    <a:pt x="16703" y="3586"/>
                  </a:lnTo>
                  <a:lnTo>
                    <a:pt x="15674" y="4561"/>
                  </a:lnTo>
                  <a:lnTo>
                    <a:pt x="14569" y="5633"/>
                  </a:lnTo>
                  <a:lnTo>
                    <a:pt x="13410" y="6760"/>
                  </a:lnTo>
                  <a:lnTo>
                    <a:pt x="12218" y="7962"/>
                  </a:lnTo>
                  <a:lnTo>
                    <a:pt x="11005" y="9197"/>
                  </a:lnTo>
                  <a:lnTo>
                    <a:pt x="9792" y="10486"/>
                  </a:lnTo>
                  <a:lnTo>
                    <a:pt x="9186" y="11136"/>
                  </a:lnTo>
                  <a:lnTo>
                    <a:pt x="8579" y="11785"/>
                  </a:lnTo>
                  <a:lnTo>
                    <a:pt x="7983" y="12446"/>
                  </a:lnTo>
                  <a:lnTo>
                    <a:pt x="7398" y="13107"/>
                  </a:lnTo>
                  <a:lnTo>
                    <a:pt x="6824" y="13768"/>
                  </a:lnTo>
                  <a:lnTo>
                    <a:pt x="6261" y="14428"/>
                  </a:lnTo>
                  <a:lnTo>
                    <a:pt x="5719" y="15089"/>
                  </a:lnTo>
                  <a:lnTo>
                    <a:pt x="5189" y="15739"/>
                  </a:lnTo>
                  <a:lnTo>
                    <a:pt x="4680" y="16389"/>
                  </a:lnTo>
                  <a:lnTo>
                    <a:pt x="4181" y="17028"/>
                  </a:lnTo>
                  <a:lnTo>
                    <a:pt x="3716" y="17667"/>
                  </a:lnTo>
                  <a:lnTo>
                    <a:pt x="3271" y="18295"/>
                  </a:lnTo>
                  <a:lnTo>
                    <a:pt x="2860" y="18902"/>
                  </a:lnTo>
                  <a:lnTo>
                    <a:pt x="2470" y="19508"/>
                  </a:lnTo>
                  <a:lnTo>
                    <a:pt x="2112" y="20093"/>
                  </a:lnTo>
                  <a:lnTo>
                    <a:pt x="1798" y="20667"/>
                  </a:lnTo>
                  <a:lnTo>
                    <a:pt x="1506" y="21231"/>
                  </a:lnTo>
                  <a:lnTo>
                    <a:pt x="1376" y="21501"/>
                  </a:lnTo>
                  <a:lnTo>
                    <a:pt x="1257" y="21761"/>
                  </a:lnTo>
                  <a:lnTo>
                    <a:pt x="1148" y="22032"/>
                  </a:lnTo>
                  <a:lnTo>
                    <a:pt x="1051" y="22281"/>
                  </a:lnTo>
                  <a:lnTo>
                    <a:pt x="953" y="22541"/>
                  </a:lnTo>
                  <a:lnTo>
                    <a:pt x="878" y="22780"/>
                  </a:lnTo>
                  <a:lnTo>
                    <a:pt x="769" y="23169"/>
                  </a:lnTo>
                  <a:lnTo>
                    <a:pt x="661" y="23570"/>
                  </a:lnTo>
                  <a:lnTo>
                    <a:pt x="574" y="23993"/>
                  </a:lnTo>
                  <a:lnTo>
                    <a:pt x="488" y="24426"/>
                  </a:lnTo>
                  <a:lnTo>
                    <a:pt x="401" y="24870"/>
                  </a:lnTo>
                  <a:lnTo>
                    <a:pt x="336" y="25325"/>
                  </a:lnTo>
                  <a:lnTo>
                    <a:pt x="271" y="25802"/>
                  </a:lnTo>
                  <a:lnTo>
                    <a:pt x="217" y="26278"/>
                  </a:lnTo>
                  <a:lnTo>
                    <a:pt x="163" y="26776"/>
                  </a:lnTo>
                  <a:lnTo>
                    <a:pt x="119" y="27285"/>
                  </a:lnTo>
                  <a:lnTo>
                    <a:pt x="87" y="27795"/>
                  </a:lnTo>
                  <a:lnTo>
                    <a:pt x="54" y="28314"/>
                  </a:lnTo>
                  <a:lnTo>
                    <a:pt x="22" y="29387"/>
                  </a:lnTo>
                  <a:lnTo>
                    <a:pt x="0" y="30492"/>
                  </a:lnTo>
                  <a:lnTo>
                    <a:pt x="0" y="31607"/>
                  </a:lnTo>
                  <a:lnTo>
                    <a:pt x="22" y="32745"/>
                  </a:lnTo>
                  <a:lnTo>
                    <a:pt x="65" y="33893"/>
                  </a:lnTo>
                  <a:lnTo>
                    <a:pt x="119" y="35041"/>
                  </a:lnTo>
                  <a:lnTo>
                    <a:pt x="184" y="36189"/>
                  </a:lnTo>
                  <a:lnTo>
                    <a:pt x="260" y="37337"/>
                  </a:lnTo>
                  <a:lnTo>
                    <a:pt x="358" y="38464"/>
                  </a:lnTo>
                  <a:lnTo>
                    <a:pt x="455" y="39579"/>
                  </a:lnTo>
                  <a:lnTo>
                    <a:pt x="564" y="40663"/>
                  </a:lnTo>
                  <a:lnTo>
                    <a:pt x="683" y="41724"/>
                  </a:lnTo>
                  <a:lnTo>
                    <a:pt x="791" y="42753"/>
                  </a:lnTo>
                  <a:lnTo>
                    <a:pt x="910" y="43739"/>
                  </a:lnTo>
                  <a:lnTo>
                    <a:pt x="1148" y="45558"/>
                  </a:lnTo>
                  <a:lnTo>
                    <a:pt x="1376" y="47151"/>
                  </a:lnTo>
                  <a:lnTo>
                    <a:pt x="1571" y="48472"/>
                  </a:lnTo>
                  <a:lnTo>
                    <a:pt x="1733" y="49469"/>
                  </a:lnTo>
                  <a:lnTo>
                    <a:pt x="1874" y="50324"/>
                  </a:lnTo>
                  <a:lnTo>
                    <a:pt x="15143" y="50498"/>
                  </a:lnTo>
                  <a:lnTo>
                    <a:pt x="11980" y="24794"/>
                  </a:lnTo>
                  <a:lnTo>
                    <a:pt x="14937" y="22660"/>
                  </a:lnTo>
                  <a:lnTo>
                    <a:pt x="17992" y="20451"/>
                  </a:lnTo>
                  <a:lnTo>
                    <a:pt x="21544" y="17862"/>
                  </a:lnTo>
                  <a:lnTo>
                    <a:pt x="23375" y="16519"/>
                  </a:lnTo>
                  <a:lnTo>
                    <a:pt x="25162" y="15197"/>
                  </a:lnTo>
                  <a:lnTo>
                    <a:pt x="26863" y="13941"/>
                  </a:lnTo>
                  <a:lnTo>
                    <a:pt x="28412" y="12760"/>
                  </a:lnTo>
                  <a:lnTo>
                    <a:pt x="29777" y="11720"/>
                  </a:lnTo>
                  <a:lnTo>
                    <a:pt x="30892" y="10843"/>
                  </a:lnTo>
                  <a:lnTo>
                    <a:pt x="31336" y="10475"/>
                  </a:lnTo>
                  <a:lnTo>
                    <a:pt x="31705" y="10172"/>
                  </a:lnTo>
                  <a:lnTo>
                    <a:pt x="31975" y="9922"/>
                  </a:lnTo>
                  <a:lnTo>
                    <a:pt x="32159" y="9738"/>
                  </a:lnTo>
                  <a:lnTo>
                    <a:pt x="32279" y="9587"/>
                  </a:lnTo>
                  <a:lnTo>
                    <a:pt x="32387" y="9413"/>
                  </a:lnTo>
                  <a:lnTo>
                    <a:pt x="32506" y="9207"/>
                  </a:lnTo>
                  <a:lnTo>
                    <a:pt x="32625" y="8980"/>
                  </a:lnTo>
                  <a:lnTo>
                    <a:pt x="32734" y="8731"/>
                  </a:lnTo>
                  <a:lnTo>
                    <a:pt x="32853" y="8460"/>
                  </a:lnTo>
                  <a:lnTo>
                    <a:pt x="32961" y="8168"/>
                  </a:lnTo>
                  <a:lnTo>
                    <a:pt x="33080" y="7864"/>
                  </a:lnTo>
                  <a:lnTo>
                    <a:pt x="33297" y="7214"/>
                  </a:lnTo>
                  <a:lnTo>
                    <a:pt x="33503" y="6521"/>
                  </a:lnTo>
                  <a:lnTo>
                    <a:pt x="33698" y="5796"/>
                  </a:lnTo>
                  <a:lnTo>
                    <a:pt x="33893" y="5059"/>
                  </a:lnTo>
                  <a:lnTo>
                    <a:pt x="34109" y="4149"/>
                  </a:lnTo>
                  <a:lnTo>
                    <a:pt x="34304" y="3272"/>
                  </a:lnTo>
                  <a:lnTo>
                    <a:pt x="34477" y="2449"/>
                  </a:lnTo>
                  <a:lnTo>
                    <a:pt x="34618" y="1712"/>
                  </a:lnTo>
                  <a:lnTo>
                    <a:pt x="34824" y="618"/>
                  </a:lnTo>
                  <a:lnTo>
                    <a:pt x="34900" y="196"/>
                  </a:lnTo>
                  <a:lnTo>
                    <a:pt x="20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09;p45">
              <a:extLst>
                <a:ext uri="{FF2B5EF4-FFF2-40B4-BE49-F238E27FC236}">
                  <a16:creationId xmlns:a16="http://schemas.microsoft.com/office/drawing/2014/main" id="{7F2A7203-5580-1760-802E-D301C9BE440A}"/>
                </a:ext>
              </a:extLst>
            </p:cNvPr>
            <p:cNvSpPr/>
            <p:nvPr/>
          </p:nvSpPr>
          <p:spPr>
            <a:xfrm>
              <a:off x="5487400" y="3325275"/>
              <a:ext cx="454950" cy="126475"/>
            </a:xfrm>
            <a:custGeom>
              <a:avLst/>
              <a:gdLst/>
              <a:ahLst/>
              <a:cxnLst/>
              <a:rect l="l" t="t" r="r" b="b"/>
              <a:pathLst>
                <a:path w="18198" h="5059" extrusionOk="0">
                  <a:moveTo>
                    <a:pt x="3911" y="1"/>
                  </a:moveTo>
                  <a:lnTo>
                    <a:pt x="3618" y="261"/>
                  </a:lnTo>
                  <a:lnTo>
                    <a:pt x="2817" y="975"/>
                  </a:lnTo>
                  <a:lnTo>
                    <a:pt x="1582" y="2113"/>
                  </a:lnTo>
                  <a:lnTo>
                    <a:pt x="835" y="2806"/>
                  </a:lnTo>
                  <a:lnTo>
                    <a:pt x="1" y="3586"/>
                  </a:lnTo>
                  <a:lnTo>
                    <a:pt x="510" y="3553"/>
                  </a:lnTo>
                  <a:lnTo>
                    <a:pt x="1106" y="3510"/>
                  </a:lnTo>
                  <a:lnTo>
                    <a:pt x="1896" y="3478"/>
                  </a:lnTo>
                  <a:lnTo>
                    <a:pt x="2860" y="3445"/>
                  </a:lnTo>
                  <a:lnTo>
                    <a:pt x="3954" y="3413"/>
                  </a:lnTo>
                  <a:lnTo>
                    <a:pt x="5178" y="3402"/>
                  </a:lnTo>
                  <a:lnTo>
                    <a:pt x="6489" y="3423"/>
                  </a:lnTo>
                  <a:lnTo>
                    <a:pt x="7171" y="3434"/>
                  </a:lnTo>
                  <a:lnTo>
                    <a:pt x="7865" y="3456"/>
                  </a:lnTo>
                  <a:lnTo>
                    <a:pt x="8569" y="3488"/>
                  </a:lnTo>
                  <a:lnTo>
                    <a:pt x="9283" y="3532"/>
                  </a:lnTo>
                  <a:lnTo>
                    <a:pt x="9998" y="3586"/>
                  </a:lnTo>
                  <a:lnTo>
                    <a:pt x="10713" y="3651"/>
                  </a:lnTo>
                  <a:lnTo>
                    <a:pt x="11428" y="3727"/>
                  </a:lnTo>
                  <a:lnTo>
                    <a:pt x="12132" y="3813"/>
                  </a:lnTo>
                  <a:lnTo>
                    <a:pt x="12836" y="3911"/>
                  </a:lnTo>
                  <a:lnTo>
                    <a:pt x="13519" y="4030"/>
                  </a:lnTo>
                  <a:lnTo>
                    <a:pt x="14190" y="4160"/>
                  </a:lnTo>
                  <a:lnTo>
                    <a:pt x="14840" y="4301"/>
                  </a:lnTo>
                  <a:lnTo>
                    <a:pt x="15468" y="4463"/>
                  </a:lnTo>
                  <a:lnTo>
                    <a:pt x="16075" y="4647"/>
                  </a:lnTo>
                  <a:lnTo>
                    <a:pt x="16357" y="4745"/>
                  </a:lnTo>
                  <a:lnTo>
                    <a:pt x="16649" y="4842"/>
                  </a:lnTo>
                  <a:lnTo>
                    <a:pt x="16920" y="4951"/>
                  </a:lnTo>
                  <a:lnTo>
                    <a:pt x="17191" y="5059"/>
                  </a:lnTo>
                  <a:lnTo>
                    <a:pt x="17407" y="4149"/>
                  </a:lnTo>
                  <a:lnTo>
                    <a:pt x="17602" y="3272"/>
                  </a:lnTo>
                  <a:lnTo>
                    <a:pt x="17775" y="2449"/>
                  </a:lnTo>
                  <a:lnTo>
                    <a:pt x="17916" y="1712"/>
                  </a:lnTo>
                  <a:lnTo>
                    <a:pt x="18122" y="618"/>
                  </a:lnTo>
                  <a:lnTo>
                    <a:pt x="18198" y="196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10;p45">
              <a:extLst>
                <a:ext uri="{FF2B5EF4-FFF2-40B4-BE49-F238E27FC236}">
                  <a16:creationId xmlns:a16="http://schemas.microsoft.com/office/drawing/2014/main" id="{DAFD242A-CE42-3DE3-067C-04F8AAD9D524}"/>
                </a:ext>
              </a:extLst>
            </p:cNvPr>
            <p:cNvSpPr/>
            <p:nvPr/>
          </p:nvSpPr>
          <p:spPr>
            <a:xfrm>
              <a:off x="5753600" y="2375625"/>
              <a:ext cx="706250" cy="905800"/>
            </a:xfrm>
            <a:custGeom>
              <a:avLst/>
              <a:gdLst/>
              <a:ahLst/>
              <a:cxnLst/>
              <a:rect l="l" t="t" r="r" b="b"/>
              <a:pathLst>
                <a:path w="28250" h="36232" extrusionOk="0">
                  <a:moveTo>
                    <a:pt x="0" y="0"/>
                  </a:moveTo>
                  <a:lnTo>
                    <a:pt x="304" y="9099"/>
                  </a:lnTo>
                  <a:lnTo>
                    <a:pt x="369" y="10940"/>
                  </a:lnTo>
                  <a:lnTo>
                    <a:pt x="12467" y="19248"/>
                  </a:lnTo>
                  <a:lnTo>
                    <a:pt x="20884" y="36232"/>
                  </a:lnTo>
                  <a:lnTo>
                    <a:pt x="22292" y="35506"/>
                  </a:lnTo>
                  <a:lnTo>
                    <a:pt x="28249" y="32430"/>
                  </a:lnTo>
                  <a:lnTo>
                    <a:pt x="19205" y="14352"/>
                  </a:lnTo>
                  <a:lnTo>
                    <a:pt x="19086" y="14125"/>
                  </a:lnTo>
                  <a:lnTo>
                    <a:pt x="18945" y="13897"/>
                  </a:lnTo>
                  <a:lnTo>
                    <a:pt x="18782" y="13659"/>
                  </a:lnTo>
                  <a:lnTo>
                    <a:pt x="18598" y="13421"/>
                  </a:lnTo>
                  <a:lnTo>
                    <a:pt x="18403" y="13171"/>
                  </a:lnTo>
                  <a:lnTo>
                    <a:pt x="18187" y="12922"/>
                  </a:lnTo>
                  <a:lnTo>
                    <a:pt x="17948" y="12662"/>
                  </a:lnTo>
                  <a:lnTo>
                    <a:pt x="17699" y="12392"/>
                  </a:lnTo>
                  <a:lnTo>
                    <a:pt x="17439" y="12121"/>
                  </a:lnTo>
                  <a:lnTo>
                    <a:pt x="17158" y="11850"/>
                  </a:lnTo>
                  <a:lnTo>
                    <a:pt x="16551" y="11298"/>
                  </a:lnTo>
                  <a:lnTo>
                    <a:pt x="15901" y="10723"/>
                  </a:lnTo>
                  <a:lnTo>
                    <a:pt x="15208" y="10139"/>
                  </a:lnTo>
                  <a:lnTo>
                    <a:pt x="14471" y="9554"/>
                  </a:lnTo>
                  <a:lnTo>
                    <a:pt x="13702" y="8958"/>
                  </a:lnTo>
                  <a:lnTo>
                    <a:pt x="12901" y="8362"/>
                  </a:lnTo>
                  <a:lnTo>
                    <a:pt x="12088" y="7766"/>
                  </a:lnTo>
                  <a:lnTo>
                    <a:pt x="11254" y="7171"/>
                  </a:lnTo>
                  <a:lnTo>
                    <a:pt x="10409" y="6586"/>
                  </a:lnTo>
                  <a:lnTo>
                    <a:pt x="9565" y="6001"/>
                  </a:lnTo>
                  <a:lnTo>
                    <a:pt x="8709" y="5427"/>
                  </a:lnTo>
                  <a:lnTo>
                    <a:pt x="7875" y="4874"/>
                  </a:lnTo>
                  <a:lnTo>
                    <a:pt x="7041" y="4333"/>
                  </a:lnTo>
                  <a:lnTo>
                    <a:pt x="5449" y="3315"/>
                  </a:lnTo>
                  <a:lnTo>
                    <a:pt x="3975" y="2394"/>
                  </a:lnTo>
                  <a:lnTo>
                    <a:pt x="2665" y="1592"/>
                  </a:lnTo>
                  <a:lnTo>
                    <a:pt x="1560" y="932"/>
                  </a:lnTo>
                  <a:lnTo>
                    <a:pt x="726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11;p45">
              <a:extLst>
                <a:ext uri="{FF2B5EF4-FFF2-40B4-BE49-F238E27FC236}">
                  <a16:creationId xmlns:a16="http://schemas.microsoft.com/office/drawing/2014/main" id="{5684F84E-117D-2D15-423F-EC7F4CF96EFC}"/>
                </a:ext>
              </a:extLst>
            </p:cNvPr>
            <p:cNvSpPr/>
            <p:nvPr/>
          </p:nvSpPr>
          <p:spPr>
            <a:xfrm>
              <a:off x="5761175" y="2603075"/>
              <a:ext cx="549725" cy="678350"/>
            </a:xfrm>
            <a:custGeom>
              <a:avLst/>
              <a:gdLst/>
              <a:ahLst/>
              <a:cxnLst/>
              <a:rect l="l" t="t" r="r" b="b"/>
              <a:pathLst>
                <a:path w="21989" h="27134" extrusionOk="0">
                  <a:moveTo>
                    <a:pt x="1" y="1"/>
                  </a:moveTo>
                  <a:lnTo>
                    <a:pt x="66" y="1842"/>
                  </a:lnTo>
                  <a:lnTo>
                    <a:pt x="12164" y="10150"/>
                  </a:lnTo>
                  <a:lnTo>
                    <a:pt x="20581" y="27134"/>
                  </a:lnTo>
                  <a:lnTo>
                    <a:pt x="21989" y="26408"/>
                  </a:lnTo>
                  <a:lnTo>
                    <a:pt x="19736" y="21870"/>
                  </a:lnTo>
                  <a:lnTo>
                    <a:pt x="17071" y="16486"/>
                  </a:lnTo>
                  <a:lnTo>
                    <a:pt x="15836" y="13995"/>
                  </a:lnTo>
                  <a:lnTo>
                    <a:pt x="14807" y="11883"/>
                  </a:lnTo>
                  <a:lnTo>
                    <a:pt x="14082" y="10377"/>
                  </a:lnTo>
                  <a:lnTo>
                    <a:pt x="13865" y="9912"/>
                  </a:lnTo>
                  <a:lnTo>
                    <a:pt x="13768" y="9673"/>
                  </a:lnTo>
                  <a:lnTo>
                    <a:pt x="13746" y="9641"/>
                  </a:lnTo>
                  <a:lnTo>
                    <a:pt x="13713" y="9587"/>
                  </a:lnTo>
                  <a:lnTo>
                    <a:pt x="13583" y="9457"/>
                  </a:lnTo>
                  <a:lnTo>
                    <a:pt x="13410" y="9283"/>
                  </a:lnTo>
                  <a:lnTo>
                    <a:pt x="13172" y="9088"/>
                  </a:lnTo>
                  <a:lnTo>
                    <a:pt x="12879" y="8850"/>
                  </a:lnTo>
                  <a:lnTo>
                    <a:pt x="12544" y="8590"/>
                  </a:lnTo>
                  <a:lnTo>
                    <a:pt x="11731" y="7994"/>
                  </a:lnTo>
                  <a:lnTo>
                    <a:pt x="10778" y="7312"/>
                  </a:lnTo>
                  <a:lnTo>
                    <a:pt x="9717" y="6565"/>
                  </a:lnTo>
                  <a:lnTo>
                    <a:pt x="8579" y="5763"/>
                  </a:lnTo>
                  <a:lnTo>
                    <a:pt x="7388" y="4951"/>
                  </a:lnTo>
                  <a:lnTo>
                    <a:pt x="4983" y="3326"/>
                  </a:lnTo>
                  <a:lnTo>
                    <a:pt x="2784" y="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12;p45">
              <a:extLst>
                <a:ext uri="{FF2B5EF4-FFF2-40B4-BE49-F238E27FC236}">
                  <a16:creationId xmlns:a16="http://schemas.microsoft.com/office/drawing/2014/main" id="{0F3DBBE3-7701-73A1-C168-1320595C83C5}"/>
                </a:ext>
              </a:extLst>
            </p:cNvPr>
            <p:cNvSpPr/>
            <p:nvPr/>
          </p:nvSpPr>
          <p:spPr>
            <a:xfrm>
              <a:off x="5301100" y="2334450"/>
              <a:ext cx="660225" cy="1060450"/>
            </a:xfrm>
            <a:custGeom>
              <a:avLst/>
              <a:gdLst/>
              <a:ahLst/>
              <a:cxnLst/>
              <a:rect l="l" t="t" r="r" b="b"/>
              <a:pathLst>
                <a:path w="26409" h="42418" extrusionOk="0">
                  <a:moveTo>
                    <a:pt x="12349" y="1"/>
                  </a:moveTo>
                  <a:lnTo>
                    <a:pt x="9554" y="109"/>
                  </a:lnTo>
                  <a:lnTo>
                    <a:pt x="7117" y="207"/>
                  </a:lnTo>
                  <a:lnTo>
                    <a:pt x="6976" y="228"/>
                  </a:lnTo>
                  <a:lnTo>
                    <a:pt x="6803" y="261"/>
                  </a:lnTo>
                  <a:lnTo>
                    <a:pt x="6565" y="326"/>
                  </a:lnTo>
                  <a:lnTo>
                    <a:pt x="6283" y="412"/>
                  </a:lnTo>
                  <a:lnTo>
                    <a:pt x="5958" y="521"/>
                  </a:lnTo>
                  <a:lnTo>
                    <a:pt x="5590" y="672"/>
                  </a:lnTo>
                  <a:lnTo>
                    <a:pt x="5200" y="856"/>
                  </a:lnTo>
                  <a:lnTo>
                    <a:pt x="4896" y="1019"/>
                  </a:lnTo>
                  <a:lnTo>
                    <a:pt x="4582" y="1214"/>
                  </a:lnTo>
                  <a:lnTo>
                    <a:pt x="4571" y="1214"/>
                  </a:lnTo>
                  <a:lnTo>
                    <a:pt x="4257" y="1431"/>
                  </a:lnTo>
                  <a:lnTo>
                    <a:pt x="3943" y="1658"/>
                  </a:lnTo>
                  <a:lnTo>
                    <a:pt x="3759" y="1799"/>
                  </a:lnTo>
                  <a:lnTo>
                    <a:pt x="3575" y="1950"/>
                  </a:lnTo>
                  <a:lnTo>
                    <a:pt x="3402" y="2113"/>
                  </a:lnTo>
                  <a:lnTo>
                    <a:pt x="3218" y="2286"/>
                  </a:lnTo>
                  <a:lnTo>
                    <a:pt x="3044" y="2460"/>
                  </a:lnTo>
                  <a:lnTo>
                    <a:pt x="2860" y="2654"/>
                  </a:lnTo>
                  <a:lnTo>
                    <a:pt x="2687" y="2849"/>
                  </a:lnTo>
                  <a:lnTo>
                    <a:pt x="2513" y="3066"/>
                  </a:lnTo>
                  <a:lnTo>
                    <a:pt x="2340" y="3283"/>
                  </a:lnTo>
                  <a:lnTo>
                    <a:pt x="2167" y="3510"/>
                  </a:lnTo>
                  <a:lnTo>
                    <a:pt x="2004" y="3759"/>
                  </a:lnTo>
                  <a:lnTo>
                    <a:pt x="1842" y="4008"/>
                  </a:lnTo>
                  <a:lnTo>
                    <a:pt x="1690" y="4279"/>
                  </a:lnTo>
                  <a:lnTo>
                    <a:pt x="1528" y="4561"/>
                  </a:lnTo>
                  <a:lnTo>
                    <a:pt x="1387" y="4842"/>
                  </a:lnTo>
                  <a:lnTo>
                    <a:pt x="1235" y="5146"/>
                  </a:lnTo>
                  <a:lnTo>
                    <a:pt x="1105" y="5460"/>
                  </a:lnTo>
                  <a:lnTo>
                    <a:pt x="975" y="5796"/>
                  </a:lnTo>
                  <a:lnTo>
                    <a:pt x="845" y="6131"/>
                  </a:lnTo>
                  <a:lnTo>
                    <a:pt x="726" y="6489"/>
                  </a:lnTo>
                  <a:lnTo>
                    <a:pt x="618" y="6857"/>
                  </a:lnTo>
                  <a:lnTo>
                    <a:pt x="520" y="7236"/>
                  </a:lnTo>
                  <a:lnTo>
                    <a:pt x="423" y="7637"/>
                  </a:lnTo>
                  <a:lnTo>
                    <a:pt x="336" y="8049"/>
                  </a:lnTo>
                  <a:lnTo>
                    <a:pt x="260" y="8471"/>
                  </a:lnTo>
                  <a:lnTo>
                    <a:pt x="185" y="8915"/>
                  </a:lnTo>
                  <a:lnTo>
                    <a:pt x="131" y="9370"/>
                  </a:lnTo>
                  <a:lnTo>
                    <a:pt x="87" y="9847"/>
                  </a:lnTo>
                  <a:lnTo>
                    <a:pt x="44" y="10334"/>
                  </a:lnTo>
                  <a:lnTo>
                    <a:pt x="22" y="10843"/>
                  </a:lnTo>
                  <a:lnTo>
                    <a:pt x="11" y="11363"/>
                  </a:lnTo>
                  <a:lnTo>
                    <a:pt x="1" y="11894"/>
                  </a:lnTo>
                  <a:lnTo>
                    <a:pt x="11" y="12934"/>
                  </a:lnTo>
                  <a:lnTo>
                    <a:pt x="33" y="14028"/>
                  </a:lnTo>
                  <a:lnTo>
                    <a:pt x="87" y="16313"/>
                  </a:lnTo>
                  <a:lnTo>
                    <a:pt x="174" y="18739"/>
                  </a:lnTo>
                  <a:lnTo>
                    <a:pt x="271" y="21231"/>
                  </a:lnTo>
                  <a:lnTo>
                    <a:pt x="390" y="23776"/>
                  </a:lnTo>
                  <a:lnTo>
                    <a:pt x="510" y="26311"/>
                  </a:lnTo>
                  <a:lnTo>
                    <a:pt x="650" y="28813"/>
                  </a:lnTo>
                  <a:lnTo>
                    <a:pt x="791" y="31217"/>
                  </a:lnTo>
                  <a:lnTo>
                    <a:pt x="1062" y="35615"/>
                  </a:lnTo>
                  <a:lnTo>
                    <a:pt x="1300" y="39179"/>
                  </a:lnTo>
                  <a:lnTo>
                    <a:pt x="1528" y="42417"/>
                  </a:lnTo>
                  <a:lnTo>
                    <a:pt x="10626" y="42092"/>
                  </a:lnTo>
                  <a:lnTo>
                    <a:pt x="11287" y="42071"/>
                  </a:lnTo>
                  <a:lnTo>
                    <a:pt x="26408" y="41518"/>
                  </a:lnTo>
                  <a:lnTo>
                    <a:pt x="23603" y="9413"/>
                  </a:lnTo>
                  <a:lnTo>
                    <a:pt x="23592" y="9327"/>
                  </a:lnTo>
                  <a:lnTo>
                    <a:pt x="23570" y="9099"/>
                  </a:lnTo>
                  <a:lnTo>
                    <a:pt x="23505" y="8742"/>
                  </a:lnTo>
                  <a:lnTo>
                    <a:pt x="23451" y="8525"/>
                  </a:lnTo>
                  <a:lnTo>
                    <a:pt x="23397" y="8276"/>
                  </a:lnTo>
                  <a:lnTo>
                    <a:pt x="23321" y="8005"/>
                  </a:lnTo>
                  <a:lnTo>
                    <a:pt x="23234" y="7713"/>
                  </a:lnTo>
                  <a:lnTo>
                    <a:pt x="23126" y="7399"/>
                  </a:lnTo>
                  <a:lnTo>
                    <a:pt x="22996" y="7074"/>
                  </a:lnTo>
                  <a:lnTo>
                    <a:pt x="22855" y="6727"/>
                  </a:lnTo>
                  <a:lnTo>
                    <a:pt x="22693" y="6370"/>
                  </a:lnTo>
                  <a:lnTo>
                    <a:pt x="22509" y="6001"/>
                  </a:lnTo>
                  <a:lnTo>
                    <a:pt x="22292" y="5633"/>
                  </a:lnTo>
                  <a:lnTo>
                    <a:pt x="22065" y="5254"/>
                  </a:lnTo>
                  <a:lnTo>
                    <a:pt x="21794" y="4864"/>
                  </a:lnTo>
                  <a:lnTo>
                    <a:pt x="21512" y="4485"/>
                  </a:lnTo>
                  <a:lnTo>
                    <a:pt x="21198" y="4106"/>
                  </a:lnTo>
                  <a:lnTo>
                    <a:pt x="21025" y="3911"/>
                  </a:lnTo>
                  <a:lnTo>
                    <a:pt x="20841" y="3716"/>
                  </a:lnTo>
                  <a:lnTo>
                    <a:pt x="20657" y="3532"/>
                  </a:lnTo>
                  <a:lnTo>
                    <a:pt x="20462" y="3348"/>
                  </a:lnTo>
                  <a:lnTo>
                    <a:pt x="20267" y="3164"/>
                  </a:lnTo>
                  <a:lnTo>
                    <a:pt x="20050" y="2979"/>
                  </a:lnTo>
                  <a:lnTo>
                    <a:pt x="19833" y="2795"/>
                  </a:lnTo>
                  <a:lnTo>
                    <a:pt x="19606" y="2622"/>
                  </a:lnTo>
                  <a:lnTo>
                    <a:pt x="19368" y="2449"/>
                  </a:lnTo>
                  <a:lnTo>
                    <a:pt x="19118" y="2275"/>
                  </a:lnTo>
                  <a:lnTo>
                    <a:pt x="18869" y="2102"/>
                  </a:lnTo>
                  <a:lnTo>
                    <a:pt x="18609" y="1940"/>
                  </a:lnTo>
                  <a:lnTo>
                    <a:pt x="18328" y="1777"/>
                  </a:lnTo>
                  <a:lnTo>
                    <a:pt x="18046" y="1625"/>
                  </a:lnTo>
                  <a:lnTo>
                    <a:pt x="17754" y="1474"/>
                  </a:lnTo>
                  <a:lnTo>
                    <a:pt x="17450" y="1333"/>
                  </a:lnTo>
                  <a:lnTo>
                    <a:pt x="17136" y="1192"/>
                  </a:lnTo>
                  <a:lnTo>
                    <a:pt x="16811" y="1051"/>
                  </a:lnTo>
                  <a:lnTo>
                    <a:pt x="16475" y="921"/>
                  </a:lnTo>
                  <a:lnTo>
                    <a:pt x="16129" y="802"/>
                  </a:lnTo>
                  <a:lnTo>
                    <a:pt x="15771" y="683"/>
                  </a:lnTo>
                  <a:lnTo>
                    <a:pt x="15403" y="575"/>
                  </a:lnTo>
                  <a:lnTo>
                    <a:pt x="15024" y="466"/>
                  </a:lnTo>
                  <a:lnTo>
                    <a:pt x="14623" y="369"/>
                  </a:lnTo>
                  <a:lnTo>
                    <a:pt x="14396" y="315"/>
                  </a:lnTo>
                  <a:lnTo>
                    <a:pt x="13703" y="185"/>
                  </a:lnTo>
                  <a:lnTo>
                    <a:pt x="13042" y="77"/>
                  </a:lnTo>
                  <a:lnTo>
                    <a:pt x="12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13;p45">
              <a:extLst>
                <a:ext uri="{FF2B5EF4-FFF2-40B4-BE49-F238E27FC236}">
                  <a16:creationId xmlns:a16="http://schemas.microsoft.com/office/drawing/2014/main" id="{95C111E7-CB69-88ED-35A6-AFDE41066AF6}"/>
                </a:ext>
              </a:extLst>
            </p:cNvPr>
            <p:cNvSpPr/>
            <p:nvPr/>
          </p:nvSpPr>
          <p:spPr>
            <a:xfrm>
              <a:off x="5460875" y="2239400"/>
              <a:ext cx="187675" cy="130275"/>
            </a:xfrm>
            <a:custGeom>
              <a:avLst/>
              <a:gdLst/>
              <a:ahLst/>
              <a:cxnLst/>
              <a:rect l="l" t="t" r="r" b="b"/>
              <a:pathLst>
                <a:path w="7507" h="5211" extrusionOk="0">
                  <a:moveTo>
                    <a:pt x="7507" y="1"/>
                  </a:moveTo>
                  <a:lnTo>
                    <a:pt x="1008" y="1355"/>
                  </a:lnTo>
                  <a:lnTo>
                    <a:pt x="0" y="4723"/>
                  </a:lnTo>
                  <a:lnTo>
                    <a:pt x="5264" y="5211"/>
                  </a:lnTo>
                  <a:lnTo>
                    <a:pt x="7507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14;p45">
              <a:extLst>
                <a:ext uri="{FF2B5EF4-FFF2-40B4-BE49-F238E27FC236}">
                  <a16:creationId xmlns:a16="http://schemas.microsoft.com/office/drawing/2014/main" id="{B5697044-D31D-F747-A1CA-C2A5C1851394}"/>
                </a:ext>
              </a:extLst>
            </p:cNvPr>
            <p:cNvSpPr/>
            <p:nvPr/>
          </p:nvSpPr>
          <p:spPr>
            <a:xfrm>
              <a:off x="5418350" y="1983500"/>
              <a:ext cx="293825" cy="312525"/>
            </a:xfrm>
            <a:custGeom>
              <a:avLst/>
              <a:gdLst/>
              <a:ahLst/>
              <a:cxnLst/>
              <a:rect l="l" t="t" r="r" b="b"/>
              <a:pathLst>
                <a:path w="11753" h="12501" extrusionOk="0">
                  <a:moveTo>
                    <a:pt x="1690" y="1"/>
                  </a:moveTo>
                  <a:lnTo>
                    <a:pt x="1" y="11677"/>
                  </a:lnTo>
                  <a:lnTo>
                    <a:pt x="7171" y="12501"/>
                  </a:lnTo>
                  <a:lnTo>
                    <a:pt x="9771" y="10096"/>
                  </a:lnTo>
                  <a:lnTo>
                    <a:pt x="11753" y="2709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15;p45">
              <a:extLst>
                <a:ext uri="{FF2B5EF4-FFF2-40B4-BE49-F238E27FC236}">
                  <a16:creationId xmlns:a16="http://schemas.microsoft.com/office/drawing/2014/main" id="{8CD84DBC-21FE-7331-8994-ED95D6F223A6}"/>
                </a:ext>
              </a:extLst>
            </p:cNvPr>
            <p:cNvSpPr/>
            <p:nvPr/>
          </p:nvSpPr>
          <p:spPr>
            <a:xfrm>
              <a:off x="5613325" y="2125400"/>
              <a:ext cx="104275" cy="110525"/>
            </a:xfrm>
            <a:custGeom>
              <a:avLst/>
              <a:gdLst/>
              <a:ahLst/>
              <a:cxnLst/>
              <a:rect l="l" t="t" r="r" b="b"/>
              <a:pathLst>
                <a:path w="4171" h="4421" extrusionOk="0">
                  <a:moveTo>
                    <a:pt x="2654" y="1"/>
                  </a:moveTo>
                  <a:lnTo>
                    <a:pt x="2492" y="22"/>
                  </a:lnTo>
                  <a:lnTo>
                    <a:pt x="2318" y="77"/>
                  </a:lnTo>
                  <a:lnTo>
                    <a:pt x="2156" y="131"/>
                  </a:lnTo>
                  <a:lnTo>
                    <a:pt x="1993" y="217"/>
                  </a:lnTo>
                  <a:lnTo>
                    <a:pt x="1842" y="304"/>
                  </a:lnTo>
                  <a:lnTo>
                    <a:pt x="1679" y="412"/>
                  </a:lnTo>
                  <a:lnTo>
                    <a:pt x="1528" y="531"/>
                  </a:lnTo>
                  <a:lnTo>
                    <a:pt x="1376" y="661"/>
                  </a:lnTo>
                  <a:lnTo>
                    <a:pt x="1235" y="791"/>
                  </a:lnTo>
                  <a:lnTo>
                    <a:pt x="1094" y="932"/>
                  </a:lnTo>
                  <a:lnTo>
                    <a:pt x="834" y="1214"/>
                  </a:lnTo>
                  <a:lnTo>
                    <a:pt x="596" y="1495"/>
                  </a:lnTo>
                  <a:lnTo>
                    <a:pt x="401" y="1766"/>
                  </a:lnTo>
                  <a:lnTo>
                    <a:pt x="228" y="1994"/>
                  </a:lnTo>
                  <a:lnTo>
                    <a:pt x="109" y="2178"/>
                  </a:lnTo>
                  <a:lnTo>
                    <a:pt x="0" y="2340"/>
                  </a:lnTo>
                  <a:lnTo>
                    <a:pt x="1972" y="4420"/>
                  </a:lnTo>
                  <a:lnTo>
                    <a:pt x="2102" y="4333"/>
                  </a:lnTo>
                  <a:lnTo>
                    <a:pt x="2438" y="4084"/>
                  </a:lnTo>
                  <a:lnTo>
                    <a:pt x="2643" y="3911"/>
                  </a:lnTo>
                  <a:lnTo>
                    <a:pt x="2882" y="3705"/>
                  </a:lnTo>
                  <a:lnTo>
                    <a:pt x="3120" y="3467"/>
                  </a:lnTo>
                  <a:lnTo>
                    <a:pt x="3369" y="3218"/>
                  </a:lnTo>
                  <a:lnTo>
                    <a:pt x="3477" y="3077"/>
                  </a:lnTo>
                  <a:lnTo>
                    <a:pt x="3597" y="2936"/>
                  </a:lnTo>
                  <a:lnTo>
                    <a:pt x="3694" y="2795"/>
                  </a:lnTo>
                  <a:lnTo>
                    <a:pt x="3792" y="2644"/>
                  </a:lnTo>
                  <a:lnTo>
                    <a:pt x="3889" y="2503"/>
                  </a:lnTo>
                  <a:lnTo>
                    <a:pt x="3965" y="2340"/>
                  </a:lnTo>
                  <a:lnTo>
                    <a:pt x="4030" y="2189"/>
                  </a:lnTo>
                  <a:lnTo>
                    <a:pt x="4095" y="2037"/>
                  </a:lnTo>
                  <a:lnTo>
                    <a:pt x="4138" y="1875"/>
                  </a:lnTo>
                  <a:lnTo>
                    <a:pt x="4160" y="1712"/>
                  </a:lnTo>
                  <a:lnTo>
                    <a:pt x="4171" y="1550"/>
                  </a:lnTo>
                  <a:lnTo>
                    <a:pt x="4160" y="1398"/>
                  </a:lnTo>
                  <a:lnTo>
                    <a:pt x="4138" y="1236"/>
                  </a:lnTo>
                  <a:lnTo>
                    <a:pt x="4095" y="1073"/>
                  </a:lnTo>
                  <a:lnTo>
                    <a:pt x="4019" y="911"/>
                  </a:lnTo>
                  <a:lnTo>
                    <a:pt x="3932" y="759"/>
                  </a:lnTo>
                  <a:lnTo>
                    <a:pt x="3781" y="553"/>
                  </a:lnTo>
                  <a:lnTo>
                    <a:pt x="3705" y="466"/>
                  </a:lnTo>
                  <a:lnTo>
                    <a:pt x="3629" y="380"/>
                  </a:lnTo>
                  <a:lnTo>
                    <a:pt x="3553" y="315"/>
                  </a:lnTo>
                  <a:lnTo>
                    <a:pt x="3467" y="250"/>
                  </a:lnTo>
                  <a:lnTo>
                    <a:pt x="3391" y="196"/>
                  </a:lnTo>
                  <a:lnTo>
                    <a:pt x="3315" y="142"/>
                  </a:lnTo>
                  <a:lnTo>
                    <a:pt x="3228" y="98"/>
                  </a:lnTo>
                  <a:lnTo>
                    <a:pt x="3152" y="66"/>
                  </a:lnTo>
                  <a:lnTo>
                    <a:pt x="3066" y="44"/>
                  </a:lnTo>
                  <a:lnTo>
                    <a:pt x="2979" y="22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16;p45">
              <a:extLst>
                <a:ext uri="{FF2B5EF4-FFF2-40B4-BE49-F238E27FC236}">
                  <a16:creationId xmlns:a16="http://schemas.microsoft.com/office/drawing/2014/main" id="{3811B895-DF40-E1D5-E011-5CEEFD898468}"/>
                </a:ext>
              </a:extLst>
            </p:cNvPr>
            <p:cNvSpPr/>
            <p:nvPr/>
          </p:nvSpPr>
          <p:spPr>
            <a:xfrm>
              <a:off x="5396700" y="2036050"/>
              <a:ext cx="71500" cy="144900"/>
            </a:xfrm>
            <a:custGeom>
              <a:avLst/>
              <a:gdLst/>
              <a:ahLst/>
              <a:cxnLst/>
              <a:rect l="l" t="t" r="r" b="b"/>
              <a:pathLst>
                <a:path w="2860" h="5796" extrusionOk="0">
                  <a:moveTo>
                    <a:pt x="2231" y="0"/>
                  </a:moveTo>
                  <a:lnTo>
                    <a:pt x="2134" y="260"/>
                  </a:lnTo>
                  <a:lnTo>
                    <a:pt x="1874" y="856"/>
                  </a:lnTo>
                  <a:lnTo>
                    <a:pt x="1105" y="2611"/>
                  </a:lnTo>
                  <a:lnTo>
                    <a:pt x="0" y="5134"/>
                  </a:lnTo>
                  <a:lnTo>
                    <a:pt x="2448" y="5795"/>
                  </a:lnTo>
                  <a:lnTo>
                    <a:pt x="2860" y="1235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17;p45">
              <a:extLst>
                <a:ext uri="{FF2B5EF4-FFF2-40B4-BE49-F238E27FC236}">
                  <a16:creationId xmlns:a16="http://schemas.microsoft.com/office/drawing/2014/main" id="{5CB65F60-5168-5A0E-A78F-F5ED97162889}"/>
                </a:ext>
              </a:extLst>
            </p:cNvPr>
            <p:cNvSpPr/>
            <p:nvPr/>
          </p:nvSpPr>
          <p:spPr>
            <a:xfrm>
              <a:off x="5415375" y="2334450"/>
              <a:ext cx="245625" cy="124600"/>
            </a:xfrm>
            <a:custGeom>
              <a:avLst/>
              <a:gdLst/>
              <a:ahLst/>
              <a:cxnLst/>
              <a:rect l="l" t="t" r="r" b="b"/>
              <a:pathLst>
                <a:path w="9825" h="4984" extrusionOk="0">
                  <a:moveTo>
                    <a:pt x="7778" y="1"/>
                  </a:moveTo>
                  <a:lnTo>
                    <a:pt x="4983" y="109"/>
                  </a:lnTo>
                  <a:lnTo>
                    <a:pt x="2546" y="207"/>
                  </a:lnTo>
                  <a:lnTo>
                    <a:pt x="2405" y="228"/>
                  </a:lnTo>
                  <a:lnTo>
                    <a:pt x="2232" y="261"/>
                  </a:lnTo>
                  <a:lnTo>
                    <a:pt x="1994" y="326"/>
                  </a:lnTo>
                  <a:lnTo>
                    <a:pt x="1712" y="412"/>
                  </a:lnTo>
                  <a:lnTo>
                    <a:pt x="1387" y="521"/>
                  </a:lnTo>
                  <a:lnTo>
                    <a:pt x="1019" y="672"/>
                  </a:lnTo>
                  <a:lnTo>
                    <a:pt x="629" y="856"/>
                  </a:lnTo>
                  <a:lnTo>
                    <a:pt x="11" y="1214"/>
                  </a:lnTo>
                  <a:lnTo>
                    <a:pt x="0" y="1214"/>
                  </a:lnTo>
                  <a:lnTo>
                    <a:pt x="3272" y="4983"/>
                  </a:lnTo>
                  <a:lnTo>
                    <a:pt x="5124" y="1116"/>
                  </a:lnTo>
                  <a:lnTo>
                    <a:pt x="7301" y="4691"/>
                  </a:lnTo>
                  <a:lnTo>
                    <a:pt x="9825" y="315"/>
                  </a:lnTo>
                  <a:lnTo>
                    <a:pt x="9132" y="185"/>
                  </a:lnTo>
                  <a:lnTo>
                    <a:pt x="8471" y="77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D5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18;p45">
              <a:extLst>
                <a:ext uri="{FF2B5EF4-FFF2-40B4-BE49-F238E27FC236}">
                  <a16:creationId xmlns:a16="http://schemas.microsoft.com/office/drawing/2014/main" id="{9824AF5A-6C98-1605-4606-EA478B2C0308}"/>
                </a:ext>
              </a:extLst>
            </p:cNvPr>
            <p:cNvSpPr/>
            <p:nvPr/>
          </p:nvSpPr>
          <p:spPr>
            <a:xfrm>
              <a:off x="5431075" y="2337175"/>
              <a:ext cx="108900" cy="101550"/>
            </a:xfrm>
            <a:custGeom>
              <a:avLst/>
              <a:gdLst/>
              <a:ahLst/>
              <a:cxnLst/>
              <a:rect l="l" t="t" r="r" b="b"/>
              <a:pathLst>
                <a:path w="4356" h="4062" extrusionOk="0">
                  <a:moveTo>
                    <a:pt x="4355" y="0"/>
                  </a:moveTo>
                  <a:lnTo>
                    <a:pt x="1918" y="98"/>
                  </a:lnTo>
                  <a:lnTo>
                    <a:pt x="1766" y="119"/>
                  </a:lnTo>
                  <a:lnTo>
                    <a:pt x="1593" y="152"/>
                  </a:lnTo>
                  <a:lnTo>
                    <a:pt x="1366" y="217"/>
                  </a:lnTo>
                  <a:lnTo>
                    <a:pt x="1084" y="293"/>
                  </a:lnTo>
                  <a:lnTo>
                    <a:pt x="759" y="412"/>
                  </a:lnTo>
                  <a:lnTo>
                    <a:pt x="391" y="563"/>
                  </a:lnTo>
                  <a:lnTo>
                    <a:pt x="1" y="747"/>
                  </a:lnTo>
                  <a:lnTo>
                    <a:pt x="2709" y="4062"/>
                  </a:lnTo>
                  <a:lnTo>
                    <a:pt x="43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19;p45">
              <a:extLst>
                <a:ext uri="{FF2B5EF4-FFF2-40B4-BE49-F238E27FC236}">
                  <a16:creationId xmlns:a16="http://schemas.microsoft.com/office/drawing/2014/main" id="{506C5DF5-96CB-AFCF-5807-D7222C2EF4C9}"/>
                </a:ext>
              </a:extLst>
            </p:cNvPr>
            <p:cNvSpPr/>
            <p:nvPr/>
          </p:nvSpPr>
          <p:spPr>
            <a:xfrm>
              <a:off x="5539950" y="2334175"/>
              <a:ext cx="103725" cy="99425"/>
            </a:xfrm>
            <a:custGeom>
              <a:avLst/>
              <a:gdLst/>
              <a:ahLst/>
              <a:cxnLst/>
              <a:rect l="l" t="t" r="r" b="b"/>
              <a:pathLst>
                <a:path w="4149" h="3977" extrusionOk="0">
                  <a:moveTo>
                    <a:pt x="2795" y="1"/>
                  </a:moveTo>
                  <a:lnTo>
                    <a:pt x="0" y="120"/>
                  </a:lnTo>
                  <a:lnTo>
                    <a:pt x="2329" y="3976"/>
                  </a:lnTo>
                  <a:lnTo>
                    <a:pt x="4149" y="196"/>
                  </a:lnTo>
                  <a:lnTo>
                    <a:pt x="3488" y="8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20;p45">
              <a:extLst>
                <a:ext uri="{FF2B5EF4-FFF2-40B4-BE49-F238E27FC236}">
                  <a16:creationId xmlns:a16="http://schemas.microsoft.com/office/drawing/2014/main" id="{55629000-A5CE-19AE-687A-B1E1AE58CC30}"/>
                </a:ext>
              </a:extLst>
            </p:cNvPr>
            <p:cNvSpPr/>
            <p:nvPr/>
          </p:nvSpPr>
          <p:spPr>
            <a:xfrm>
              <a:off x="5511225" y="2337175"/>
              <a:ext cx="98600" cy="660200"/>
            </a:xfrm>
            <a:custGeom>
              <a:avLst/>
              <a:gdLst/>
              <a:ahLst/>
              <a:cxnLst/>
              <a:rect l="l" t="t" r="r" b="b"/>
              <a:pathLst>
                <a:path w="3944" h="26408" extrusionOk="0">
                  <a:moveTo>
                    <a:pt x="1149" y="0"/>
                  </a:moveTo>
                  <a:lnTo>
                    <a:pt x="293" y="2101"/>
                  </a:lnTo>
                  <a:lnTo>
                    <a:pt x="900" y="2990"/>
                  </a:lnTo>
                  <a:lnTo>
                    <a:pt x="1" y="23645"/>
                  </a:lnTo>
                  <a:lnTo>
                    <a:pt x="2243" y="26408"/>
                  </a:lnTo>
                  <a:lnTo>
                    <a:pt x="3944" y="23104"/>
                  </a:lnTo>
                  <a:lnTo>
                    <a:pt x="1723" y="2892"/>
                  </a:lnTo>
                  <a:lnTo>
                    <a:pt x="2341" y="1971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21;p45">
              <a:extLst>
                <a:ext uri="{FF2B5EF4-FFF2-40B4-BE49-F238E27FC236}">
                  <a16:creationId xmlns:a16="http://schemas.microsoft.com/office/drawing/2014/main" id="{74232957-8617-138B-4844-F36DC2BF1A63}"/>
                </a:ext>
              </a:extLst>
            </p:cNvPr>
            <p:cNvSpPr/>
            <p:nvPr/>
          </p:nvSpPr>
          <p:spPr>
            <a:xfrm>
              <a:off x="5416175" y="1815350"/>
              <a:ext cx="352600" cy="329025"/>
            </a:xfrm>
            <a:custGeom>
              <a:avLst/>
              <a:gdLst/>
              <a:ahLst/>
              <a:cxnLst/>
              <a:rect l="l" t="t" r="r" b="b"/>
              <a:pathLst>
                <a:path w="14104" h="13161" extrusionOk="0">
                  <a:moveTo>
                    <a:pt x="2308" y="1"/>
                  </a:moveTo>
                  <a:lnTo>
                    <a:pt x="2005" y="163"/>
                  </a:lnTo>
                  <a:lnTo>
                    <a:pt x="1723" y="347"/>
                  </a:lnTo>
                  <a:lnTo>
                    <a:pt x="1474" y="542"/>
                  </a:lnTo>
                  <a:lnTo>
                    <a:pt x="1247" y="737"/>
                  </a:lnTo>
                  <a:lnTo>
                    <a:pt x="1041" y="943"/>
                  </a:lnTo>
                  <a:lnTo>
                    <a:pt x="857" y="1160"/>
                  </a:lnTo>
                  <a:lnTo>
                    <a:pt x="694" y="1387"/>
                  </a:lnTo>
                  <a:lnTo>
                    <a:pt x="553" y="1604"/>
                  </a:lnTo>
                  <a:lnTo>
                    <a:pt x="434" y="1842"/>
                  </a:lnTo>
                  <a:lnTo>
                    <a:pt x="326" y="2069"/>
                  </a:lnTo>
                  <a:lnTo>
                    <a:pt x="239" y="2297"/>
                  </a:lnTo>
                  <a:lnTo>
                    <a:pt x="163" y="2535"/>
                  </a:lnTo>
                  <a:lnTo>
                    <a:pt x="109" y="2763"/>
                  </a:lnTo>
                  <a:lnTo>
                    <a:pt x="66" y="3001"/>
                  </a:lnTo>
                  <a:lnTo>
                    <a:pt x="33" y="3218"/>
                  </a:lnTo>
                  <a:lnTo>
                    <a:pt x="12" y="3445"/>
                  </a:lnTo>
                  <a:lnTo>
                    <a:pt x="1" y="3662"/>
                  </a:lnTo>
                  <a:lnTo>
                    <a:pt x="1" y="3878"/>
                  </a:lnTo>
                  <a:lnTo>
                    <a:pt x="12" y="4084"/>
                  </a:lnTo>
                  <a:lnTo>
                    <a:pt x="23" y="4279"/>
                  </a:lnTo>
                  <a:lnTo>
                    <a:pt x="66" y="4636"/>
                  </a:lnTo>
                  <a:lnTo>
                    <a:pt x="120" y="4961"/>
                  </a:lnTo>
                  <a:lnTo>
                    <a:pt x="174" y="5221"/>
                  </a:lnTo>
                  <a:lnTo>
                    <a:pt x="228" y="5416"/>
                  </a:lnTo>
                  <a:lnTo>
                    <a:pt x="283" y="5579"/>
                  </a:lnTo>
                  <a:lnTo>
                    <a:pt x="283" y="5676"/>
                  </a:lnTo>
                  <a:lnTo>
                    <a:pt x="304" y="5774"/>
                  </a:lnTo>
                  <a:lnTo>
                    <a:pt x="348" y="5871"/>
                  </a:lnTo>
                  <a:lnTo>
                    <a:pt x="391" y="5969"/>
                  </a:lnTo>
                  <a:lnTo>
                    <a:pt x="456" y="6055"/>
                  </a:lnTo>
                  <a:lnTo>
                    <a:pt x="521" y="6153"/>
                  </a:lnTo>
                  <a:lnTo>
                    <a:pt x="608" y="6250"/>
                  </a:lnTo>
                  <a:lnTo>
                    <a:pt x="705" y="6348"/>
                  </a:lnTo>
                  <a:lnTo>
                    <a:pt x="813" y="6445"/>
                  </a:lnTo>
                  <a:lnTo>
                    <a:pt x="922" y="6543"/>
                  </a:lnTo>
                  <a:lnTo>
                    <a:pt x="1192" y="6738"/>
                  </a:lnTo>
                  <a:lnTo>
                    <a:pt x="1485" y="6933"/>
                  </a:lnTo>
                  <a:lnTo>
                    <a:pt x="1821" y="7117"/>
                  </a:lnTo>
                  <a:lnTo>
                    <a:pt x="2178" y="7312"/>
                  </a:lnTo>
                  <a:lnTo>
                    <a:pt x="2557" y="7496"/>
                  </a:lnTo>
                  <a:lnTo>
                    <a:pt x="2969" y="7680"/>
                  </a:lnTo>
                  <a:lnTo>
                    <a:pt x="3391" y="7864"/>
                  </a:lnTo>
                  <a:lnTo>
                    <a:pt x="3825" y="8038"/>
                  </a:lnTo>
                  <a:lnTo>
                    <a:pt x="4279" y="8211"/>
                  </a:lnTo>
                  <a:lnTo>
                    <a:pt x="4734" y="8384"/>
                  </a:lnTo>
                  <a:lnTo>
                    <a:pt x="5189" y="8547"/>
                  </a:lnTo>
                  <a:lnTo>
                    <a:pt x="6110" y="8850"/>
                  </a:lnTo>
                  <a:lnTo>
                    <a:pt x="6998" y="9132"/>
                  </a:lnTo>
                  <a:lnTo>
                    <a:pt x="7821" y="9381"/>
                  </a:lnTo>
                  <a:lnTo>
                    <a:pt x="8569" y="9597"/>
                  </a:lnTo>
                  <a:lnTo>
                    <a:pt x="9684" y="9890"/>
                  </a:lnTo>
                  <a:lnTo>
                    <a:pt x="10107" y="9998"/>
                  </a:lnTo>
                  <a:lnTo>
                    <a:pt x="9284" y="13042"/>
                  </a:lnTo>
                  <a:lnTo>
                    <a:pt x="9284" y="13042"/>
                  </a:lnTo>
                  <a:lnTo>
                    <a:pt x="9392" y="12933"/>
                  </a:lnTo>
                  <a:lnTo>
                    <a:pt x="9490" y="12836"/>
                  </a:lnTo>
                  <a:lnTo>
                    <a:pt x="9598" y="12760"/>
                  </a:lnTo>
                  <a:lnTo>
                    <a:pt x="9706" y="12695"/>
                  </a:lnTo>
                  <a:lnTo>
                    <a:pt x="9814" y="12641"/>
                  </a:lnTo>
                  <a:lnTo>
                    <a:pt x="9923" y="12598"/>
                  </a:lnTo>
                  <a:lnTo>
                    <a:pt x="10031" y="12565"/>
                  </a:lnTo>
                  <a:lnTo>
                    <a:pt x="10139" y="12544"/>
                  </a:lnTo>
                  <a:lnTo>
                    <a:pt x="10248" y="12522"/>
                  </a:lnTo>
                  <a:lnTo>
                    <a:pt x="10454" y="12522"/>
                  </a:lnTo>
                  <a:lnTo>
                    <a:pt x="10562" y="12533"/>
                  </a:lnTo>
                  <a:lnTo>
                    <a:pt x="10768" y="12576"/>
                  </a:lnTo>
                  <a:lnTo>
                    <a:pt x="10963" y="12641"/>
                  </a:lnTo>
                  <a:lnTo>
                    <a:pt x="11136" y="12717"/>
                  </a:lnTo>
                  <a:lnTo>
                    <a:pt x="11298" y="12793"/>
                  </a:lnTo>
                  <a:lnTo>
                    <a:pt x="11450" y="12879"/>
                  </a:lnTo>
                  <a:lnTo>
                    <a:pt x="11580" y="12966"/>
                  </a:lnTo>
                  <a:lnTo>
                    <a:pt x="11753" y="13107"/>
                  </a:lnTo>
                  <a:lnTo>
                    <a:pt x="11818" y="13161"/>
                  </a:lnTo>
                  <a:lnTo>
                    <a:pt x="14104" y="9587"/>
                  </a:lnTo>
                  <a:lnTo>
                    <a:pt x="13866" y="9337"/>
                  </a:lnTo>
                  <a:lnTo>
                    <a:pt x="13606" y="9099"/>
                  </a:lnTo>
                  <a:lnTo>
                    <a:pt x="13346" y="8861"/>
                  </a:lnTo>
                  <a:lnTo>
                    <a:pt x="13086" y="8622"/>
                  </a:lnTo>
                  <a:lnTo>
                    <a:pt x="12804" y="8384"/>
                  </a:lnTo>
                  <a:lnTo>
                    <a:pt x="12522" y="8157"/>
                  </a:lnTo>
                  <a:lnTo>
                    <a:pt x="11937" y="7702"/>
                  </a:lnTo>
                  <a:lnTo>
                    <a:pt x="11331" y="7258"/>
                  </a:lnTo>
                  <a:lnTo>
                    <a:pt x="10735" y="6835"/>
                  </a:lnTo>
                  <a:lnTo>
                    <a:pt x="10129" y="6435"/>
                  </a:lnTo>
                  <a:lnTo>
                    <a:pt x="9544" y="6055"/>
                  </a:lnTo>
                  <a:lnTo>
                    <a:pt x="9110" y="5774"/>
                  </a:lnTo>
                  <a:lnTo>
                    <a:pt x="8699" y="5481"/>
                  </a:lnTo>
                  <a:lnTo>
                    <a:pt x="8287" y="5189"/>
                  </a:lnTo>
                  <a:lnTo>
                    <a:pt x="7897" y="4875"/>
                  </a:lnTo>
                  <a:lnTo>
                    <a:pt x="7507" y="4550"/>
                  </a:lnTo>
                  <a:lnTo>
                    <a:pt x="7128" y="4214"/>
                  </a:lnTo>
                  <a:lnTo>
                    <a:pt x="6760" y="3867"/>
                  </a:lnTo>
                  <a:lnTo>
                    <a:pt x="6403" y="3510"/>
                  </a:lnTo>
                  <a:lnTo>
                    <a:pt x="6056" y="3142"/>
                  </a:lnTo>
                  <a:lnTo>
                    <a:pt x="5720" y="2763"/>
                  </a:lnTo>
                  <a:lnTo>
                    <a:pt x="5395" y="2373"/>
                  </a:lnTo>
                  <a:lnTo>
                    <a:pt x="5092" y="1983"/>
                  </a:lnTo>
                  <a:lnTo>
                    <a:pt x="4789" y="1571"/>
                  </a:lnTo>
                  <a:lnTo>
                    <a:pt x="4496" y="1160"/>
                  </a:lnTo>
                  <a:lnTo>
                    <a:pt x="4225" y="737"/>
                  </a:lnTo>
                  <a:lnTo>
                    <a:pt x="3965" y="293"/>
                  </a:lnTo>
                  <a:lnTo>
                    <a:pt x="3955" y="293"/>
                  </a:lnTo>
                  <a:lnTo>
                    <a:pt x="3695" y="488"/>
                  </a:lnTo>
                  <a:lnTo>
                    <a:pt x="3467" y="683"/>
                  </a:lnTo>
                  <a:lnTo>
                    <a:pt x="3261" y="878"/>
                  </a:lnTo>
                  <a:lnTo>
                    <a:pt x="3077" y="1073"/>
                  </a:lnTo>
                  <a:lnTo>
                    <a:pt x="2926" y="1279"/>
                  </a:lnTo>
                  <a:lnTo>
                    <a:pt x="2785" y="1474"/>
                  </a:lnTo>
                  <a:lnTo>
                    <a:pt x="2676" y="1679"/>
                  </a:lnTo>
                  <a:lnTo>
                    <a:pt x="2590" y="1874"/>
                  </a:lnTo>
                  <a:lnTo>
                    <a:pt x="2525" y="1701"/>
                  </a:lnTo>
                  <a:lnTo>
                    <a:pt x="2481" y="1528"/>
                  </a:lnTo>
                  <a:lnTo>
                    <a:pt x="2438" y="1365"/>
                  </a:lnTo>
                  <a:lnTo>
                    <a:pt x="2406" y="1203"/>
                  </a:lnTo>
                  <a:lnTo>
                    <a:pt x="2351" y="878"/>
                  </a:lnTo>
                  <a:lnTo>
                    <a:pt x="2319" y="596"/>
                  </a:lnTo>
                  <a:lnTo>
                    <a:pt x="2308" y="347"/>
                  </a:lnTo>
                  <a:lnTo>
                    <a:pt x="2308" y="163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22;p45">
              <a:extLst>
                <a:ext uri="{FF2B5EF4-FFF2-40B4-BE49-F238E27FC236}">
                  <a16:creationId xmlns:a16="http://schemas.microsoft.com/office/drawing/2014/main" id="{DC7B0E93-089E-908A-5EF6-57347987EC7E}"/>
                </a:ext>
              </a:extLst>
            </p:cNvPr>
            <p:cNvSpPr/>
            <p:nvPr/>
          </p:nvSpPr>
          <p:spPr>
            <a:xfrm>
              <a:off x="4324350" y="2394850"/>
              <a:ext cx="133525" cy="103200"/>
            </a:xfrm>
            <a:custGeom>
              <a:avLst/>
              <a:gdLst/>
              <a:ahLst/>
              <a:cxnLst/>
              <a:rect l="l" t="t" r="r" b="b"/>
              <a:pathLst>
                <a:path w="5341" h="4128" extrusionOk="0">
                  <a:moveTo>
                    <a:pt x="456" y="0"/>
                  </a:moveTo>
                  <a:lnTo>
                    <a:pt x="272" y="11"/>
                  </a:lnTo>
                  <a:lnTo>
                    <a:pt x="77" y="22"/>
                  </a:lnTo>
                  <a:lnTo>
                    <a:pt x="44" y="173"/>
                  </a:lnTo>
                  <a:lnTo>
                    <a:pt x="22" y="314"/>
                  </a:lnTo>
                  <a:lnTo>
                    <a:pt x="1" y="585"/>
                  </a:lnTo>
                  <a:lnTo>
                    <a:pt x="1" y="791"/>
                  </a:lnTo>
                  <a:lnTo>
                    <a:pt x="1" y="867"/>
                  </a:lnTo>
                  <a:lnTo>
                    <a:pt x="488" y="1961"/>
                  </a:lnTo>
                  <a:lnTo>
                    <a:pt x="5102" y="4127"/>
                  </a:lnTo>
                  <a:lnTo>
                    <a:pt x="5189" y="3921"/>
                  </a:lnTo>
                  <a:lnTo>
                    <a:pt x="5232" y="3802"/>
                  </a:lnTo>
                  <a:lnTo>
                    <a:pt x="5265" y="3672"/>
                  </a:lnTo>
                  <a:lnTo>
                    <a:pt x="5297" y="3531"/>
                  </a:lnTo>
                  <a:lnTo>
                    <a:pt x="5319" y="3380"/>
                  </a:lnTo>
                  <a:lnTo>
                    <a:pt x="5341" y="3228"/>
                  </a:lnTo>
                  <a:lnTo>
                    <a:pt x="5341" y="3066"/>
                  </a:lnTo>
                  <a:lnTo>
                    <a:pt x="5341" y="2968"/>
                  </a:lnTo>
                  <a:lnTo>
                    <a:pt x="5330" y="2860"/>
                  </a:lnTo>
                  <a:lnTo>
                    <a:pt x="5297" y="2654"/>
                  </a:lnTo>
                  <a:lnTo>
                    <a:pt x="5243" y="2426"/>
                  </a:lnTo>
                  <a:lnTo>
                    <a:pt x="5157" y="2199"/>
                  </a:lnTo>
                  <a:lnTo>
                    <a:pt x="5070" y="1972"/>
                  </a:lnTo>
                  <a:lnTo>
                    <a:pt x="4962" y="1733"/>
                  </a:lnTo>
                  <a:lnTo>
                    <a:pt x="4842" y="1506"/>
                  </a:lnTo>
                  <a:lnTo>
                    <a:pt x="4723" y="1289"/>
                  </a:lnTo>
                  <a:lnTo>
                    <a:pt x="4485" y="878"/>
                  </a:lnTo>
                  <a:lnTo>
                    <a:pt x="4268" y="542"/>
                  </a:lnTo>
                  <a:lnTo>
                    <a:pt x="4095" y="303"/>
                  </a:lnTo>
                  <a:lnTo>
                    <a:pt x="4008" y="184"/>
                  </a:lnTo>
                  <a:lnTo>
                    <a:pt x="3976" y="173"/>
                  </a:lnTo>
                  <a:lnTo>
                    <a:pt x="3933" y="163"/>
                  </a:lnTo>
                  <a:lnTo>
                    <a:pt x="3803" y="173"/>
                  </a:lnTo>
                  <a:lnTo>
                    <a:pt x="3651" y="195"/>
                  </a:lnTo>
                  <a:lnTo>
                    <a:pt x="3478" y="238"/>
                  </a:lnTo>
                  <a:lnTo>
                    <a:pt x="3164" y="325"/>
                  </a:lnTo>
                  <a:lnTo>
                    <a:pt x="3023" y="368"/>
                  </a:lnTo>
                  <a:lnTo>
                    <a:pt x="3001" y="314"/>
                  </a:lnTo>
                  <a:lnTo>
                    <a:pt x="2947" y="238"/>
                  </a:lnTo>
                  <a:lnTo>
                    <a:pt x="2849" y="130"/>
                  </a:lnTo>
                  <a:lnTo>
                    <a:pt x="2817" y="98"/>
                  </a:lnTo>
                  <a:lnTo>
                    <a:pt x="2763" y="87"/>
                  </a:lnTo>
                  <a:lnTo>
                    <a:pt x="2687" y="76"/>
                  </a:lnTo>
                  <a:lnTo>
                    <a:pt x="2611" y="76"/>
                  </a:lnTo>
                  <a:lnTo>
                    <a:pt x="2416" y="98"/>
                  </a:lnTo>
                  <a:lnTo>
                    <a:pt x="2210" y="130"/>
                  </a:lnTo>
                  <a:lnTo>
                    <a:pt x="2015" y="173"/>
                  </a:lnTo>
                  <a:lnTo>
                    <a:pt x="1842" y="217"/>
                  </a:lnTo>
                  <a:lnTo>
                    <a:pt x="1680" y="271"/>
                  </a:lnTo>
                  <a:lnTo>
                    <a:pt x="1571" y="141"/>
                  </a:lnTo>
                  <a:lnTo>
                    <a:pt x="1539" y="119"/>
                  </a:lnTo>
                  <a:lnTo>
                    <a:pt x="1496" y="109"/>
                  </a:lnTo>
                  <a:lnTo>
                    <a:pt x="1387" y="109"/>
                  </a:lnTo>
                  <a:lnTo>
                    <a:pt x="1257" y="119"/>
                  </a:lnTo>
                  <a:lnTo>
                    <a:pt x="1106" y="141"/>
                  </a:lnTo>
                  <a:lnTo>
                    <a:pt x="846" y="206"/>
                  </a:lnTo>
                  <a:lnTo>
                    <a:pt x="737" y="238"/>
                  </a:lnTo>
                  <a:lnTo>
                    <a:pt x="694" y="163"/>
                  </a:lnTo>
                  <a:lnTo>
                    <a:pt x="672" y="98"/>
                  </a:lnTo>
                  <a:lnTo>
                    <a:pt x="651" y="33"/>
                  </a:lnTo>
                  <a:lnTo>
                    <a:pt x="640" y="22"/>
                  </a:lnTo>
                  <a:lnTo>
                    <a:pt x="596" y="11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23;p45">
              <a:extLst>
                <a:ext uri="{FF2B5EF4-FFF2-40B4-BE49-F238E27FC236}">
                  <a16:creationId xmlns:a16="http://schemas.microsoft.com/office/drawing/2014/main" id="{D8BFC44F-BC04-B2C3-FA13-296F8D2E1304}"/>
                </a:ext>
              </a:extLst>
            </p:cNvPr>
            <p:cNvSpPr/>
            <p:nvPr/>
          </p:nvSpPr>
          <p:spPr>
            <a:xfrm>
              <a:off x="4367675" y="2403225"/>
              <a:ext cx="46075" cy="88575"/>
            </a:xfrm>
            <a:custGeom>
              <a:avLst/>
              <a:gdLst/>
              <a:ahLst/>
              <a:cxnLst/>
              <a:rect l="l" t="t" r="r" b="b"/>
              <a:pathLst>
                <a:path w="1843" h="3543" extrusionOk="0">
                  <a:moveTo>
                    <a:pt x="867" y="1"/>
                  </a:moveTo>
                  <a:lnTo>
                    <a:pt x="120" y="131"/>
                  </a:lnTo>
                  <a:lnTo>
                    <a:pt x="66" y="608"/>
                  </a:lnTo>
                  <a:lnTo>
                    <a:pt x="33" y="1095"/>
                  </a:lnTo>
                  <a:lnTo>
                    <a:pt x="1" y="1669"/>
                  </a:lnTo>
                  <a:lnTo>
                    <a:pt x="1" y="1961"/>
                  </a:lnTo>
                  <a:lnTo>
                    <a:pt x="1" y="2254"/>
                  </a:lnTo>
                  <a:lnTo>
                    <a:pt x="12" y="2525"/>
                  </a:lnTo>
                  <a:lnTo>
                    <a:pt x="33" y="2785"/>
                  </a:lnTo>
                  <a:lnTo>
                    <a:pt x="66" y="3012"/>
                  </a:lnTo>
                  <a:lnTo>
                    <a:pt x="87" y="3110"/>
                  </a:lnTo>
                  <a:lnTo>
                    <a:pt x="120" y="3196"/>
                  </a:lnTo>
                  <a:lnTo>
                    <a:pt x="152" y="3283"/>
                  </a:lnTo>
                  <a:lnTo>
                    <a:pt x="185" y="3348"/>
                  </a:lnTo>
                  <a:lnTo>
                    <a:pt x="228" y="3391"/>
                  </a:lnTo>
                  <a:lnTo>
                    <a:pt x="272" y="3435"/>
                  </a:lnTo>
                  <a:lnTo>
                    <a:pt x="369" y="3478"/>
                  </a:lnTo>
                  <a:lnTo>
                    <a:pt x="477" y="3510"/>
                  </a:lnTo>
                  <a:lnTo>
                    <a:pt x="597" y="3532"/>
                  </a:lnTo>
                  <a:lnTo>
                    <a:pt x="716" y="3543"/>
                  </a:lnTo>
                  <a:lnTo>
                    <a:pt x="835" y="3532"/>
                  </a:lnTo>
                  <a:lnTo>
                    <a:pt x="954" y="3521"/>
                  </a:lnTo>
                  <a:lnTo>
                    <a:pt x="1181" y="3478"/>
                  </a:lnTo>
                  <a:lnTo>
                    <a:pt x="1387" y="3424"/>
                  </a:lnTo>
                  <a:lnTo>
                    <a:pt x="1561" y="3370"/>
                  </a:lnTo>
                  <a:lnTo>
                    <a:pt x="1712" y="3305"/>
                  </a:lnTo>
                  <a:lnTo>
                    <a:pt x="1756" y="3229"/>
                  </a:lnTo>
                  <a:lnTo>
                    <a:pt x="1799" y="3142"/>
                  </a:lnTo>
                  <a:lnTo>
                    <a:pt x="1821" y="3055"/>
                  </a:lnTo>
                  <a:lnTo>
                    <a:pt x="1831" y="2947"/>
                  </a:lnTo>
                  <a:lnTo>
                    <a:pt x="1842" y="2839"/>
                  </a:lnTo>
                  <a:lnTo>
                    <a:pt x="1842" y="2731"/>
                  </a:lnTo>
                  <a:lnTo>
                    <a:pt x="1831" y="2601"/>
                  </a:lnTo>
                  <a:lnTo>
                    <a:pt x="1810" y="2481"/>
                  </a:lnTo>
                  <a:lnTo>
                    <a:pt x="1766" y="2211"/>
                  </a:lnTo>
                  <a:lnTo>
                    <a:pt x="1691" y="1940"/>
                  </a:lnTo>
                  <a:lnTo>
                    <a:pt x="1593" y="1658"/>
                  </a:lnTo>
                  <a:lnTo>
                    <a:pt x="1496" y="1377"/>
                  </a:lnTo>
                  <a:lnTo>
                    <a:pt x="1387" y="1106"/>
                  </a:lnTo>
                  <a:lnTo>
                    <a:pt x="1279" y="846"/>
                  </a:lnTo>
                  <a:lnTo>
                    <a:pt x="1073" y="413"/>
                  </a:lnTo>
                  <a:lnTo>
                    <a:pt x="92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24;p45">
              <a:extLst>
                <a:ext uri="{FF2B5EF4-FFF2-40B4-BE49-F238E27FC236}">
                  <a16:creationId xmlns:a16="http://schemas.microsoft.com/office/drawing/2014/main" id="{C42A72AA-1F2B-D053-A386-F59585E07056}"/>
                </a:ext>
              </a:extLst>
            </p:cNvPr>
            <p:cNvSpPr/>
            <p:nvPr/>
          </p:nvSpPr>
          <p:spPr>
            <a:xfrm>
              <a:off x="4400725" y="2404850"/>
              <a:ext cx="46325" cy="88575"/>
            </a:xfrm>
            <a:custGeom>
              <a:avLst/>
              <a:gdLst/>
              <a:ahLst/>
              <a:cxnLst/>
              <a:rect l="l" t="t" r="r" b="b"/>
              <a:pathLst>
                <a:path w="1853" h="3543" extrusionOk="0">
                  <a:moveTo>
                    <a:pt x="867" y="1"/>
                  </a:moveTo>
                  <a:lnTo>
                    <a:pt x="119" y="131"/>
                  </a:lnTo>
                  <a:lnTo>
                    <a:pt x="76" y="608"/>
                  </a:lnTo>
                  <a:lnTo>
                    <a:pt x="33" y="1095"/>
                  </a:lnTo>
                  <a:lnTo>
                    <a:pt x="11" y="1669"/>
                  </a:lnTo>
                  <a:lnTo>
                    <a:pt x="0" y="1961"/>
                  </a:lnTo>
                  <a:lnTo>
                    <a:pt x="0" y="2254"/>
                  </a:lnTo>
                  <a:lnTo>
                    <a:pt x="11" y="2525"/>
                  </a:lnTo>
                  <a:lnTo>
                    <a:pt x="33" y="2785"/>
                  </a:lnTo>
                  <a:lnTo>
                    <a:pt x="76" y="3012"/>
                  </a:lnTo>
                  <a:lnTo>
                    <a:pt x="98" y="3110"/>
                  </a:lnTo>
                  <a:lnTo>
                    <a:pt x="119" y="3196"/>
                  </a:lnTo>
                  <a:lnTo>
                    <a:pt x="152" y="3283"/>
                  </a:lnTo>
                  <a:lnTo>
                    <a:pt x="195" y="3348"/>
                  </a:lnTo>
                  <a:lnTo>
                    <a:pt x="228" y="3391"/>
                  </a:lnTo>
                  <a:lnTo>
                    <a:pt x="282" y="3435"/>
                  </a:lnTo>
                  <a:lnTo>
                    <a:pt x="379" y="3478"/>
                  </a:lnTo>
                  <a:lnTo>
                    <a:pt x="488" y="3510"/>
                  </a:lnTo>
                  <a:lnTo>
                    <a:pt x="596" y="3532"/>
                  </a:lnTo>
                  <a:lnTo>
                    <a:pt x="715" y="3543"/>
                  </a:lnTo>
                  <a:lnTo>
                    <a:pt x="834" y="3532"/>
                  </a:lnTo>
                  <a:lnTo>
                    <a:pt x="953" y="3521"/>
                  </a:lnTo>
                  <a:lnTo>
                    <a:pt x="1192" y="3478"/>
                  </a:lnTo>
                  <a:lnTo>
                    <a:pt x="1398" y="3424"/>
                  </a:lnTo>
                  <a:lnTo>
                    <a:pt x="1571" y="3370"/>
                  </a:lnTo>
                  <a:lnTo>
                    <a:pt x="1723" y="3305"/>
                  </a:lnTo>
                  <a:lnTo>
                    <a:pt x="1766" y="3229"/>
                  </a:lnTo>
                  <a:lnTo>
                    <a:pt x="1798" y="3142"/>
                  </a:lnTo>
                  <a:lnTo>
                    <a:pt x="1831" y="3055"/>
                  </a:lnTo>
                  <a:lnTo>
                    <a:pt x="1842" y="2947"/>
                  </a:lnTo>
                  <a:lnTo>
                    <a:pt x="1852" y="2839"/>
                  </a:lnTo>
                  <a:lnTo>
                    <a:pt x="1852" y="2731"/>
                  </a:lnTo>
                  <a:lnTo>
                    <a:pt x="1842" y="2601"/>
                  </a:lnTo>
                  <a:lnTo>
                    <a:pt x="1820" y="2481"/>
                  </a:lnTo>
                  <a:lnTo>
                    <a:pt x="1766" y="2211"/>
                  </a:lnTo>
                  <a:lnTo>
                    <a:pt x="1690" y="1940"/>
                  </a:lnTo>
                  <a:lnTo>
                    <a:pt x="1603" y="1658"/>
                  </a:lnTo>
                  <a:lnTo>
                    <a:pt x="1506" y="1377"/>
                  </a:lnTo>
                  <a:lnTo>
                    <a:pt x="1398" y="1106"/>
                  </a:lnTo>
                  <a:lnTo>
                    <a:pt x="1289" y="846"/>
                  </a:lnTo>
                  <a:lnTo>
                    <a:pt x="1083" y="413"/>
                  </a:lnTo>
                  <a:lnTo>
                    <a:pt x="93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25;p45">
              <a:extLst>
                <a:ext uri="{FF2B5EF4-FFF2-40B4-BE49-F238E27FC236}">
                  <a16:creationId xmlns:a16="http://schemas.microsoft.com/office/drawing/2014/main" id="{673185D1-7C69-2770-B1CE-D3A0B61030EB}"/>
                </a:ext>
              </a:extLst>
            </p:cNvPr>
            <p:cNvSpPr/>
            <p:nvPr/>
          </p:nvSpPr>
          <p:spPr>
            <a:xfrm>
              <a:off x="4337075" y="2405950"/>
              <a:ext cx="41200" cy="78825"/>
            </a:xfrm>
            <a:custGeom>
              <a:avLst/>
              <a:gdLst/>
              <a:ahLst/>
              <a:cxnLst/>
              <a:rect l="l" t="t" r="r" b="b"/>
              <a:pathLst>
                <a:path w="1648" h="3153" extrusionOk="0">
                  <a:moveTo>
                    <a:pt x="770" y="0"/>
                  </a:moveTo>
                  <a:lnTo>
                    <a:pt x="109" y="119"/>
                  </a:lnTo>
                  <a:lnTo>
                    <a:pt x="66" y="531"/>
                  </a:lnTo>
                  <a:lnTo>
                    <a:pt x="33" y="975"/>
                  </a:lnTo>
                  <a:lnTo>
                    <a:pt x="1" y="1484"/>
                  </a:lnTo>
                  <a:lnTo>
                    <a:pt x="1" y="1744"/>
                  </a:lnTo>
                  <a:lnTo>
                    <a:pt x="1" y="2004"/>
                  </a:lnTo>
                  <a:lnTo>
                    <a:pt x="12" y="2253"/>
                  </a:lnTo>
                  <a:lnTo>
                    <a:pt x="33" y="2481"/>
                  </a:lnTo>
                  <a:lnTo>
                    <a:pt x="66" y="2676"/>
                  </a:lnTo>
                  <a:lnTo>
                    <a:pt x="109" y="2849"/>
                  </a:lnTo>
                  <a:lnTo>
                    <a:pt x="131" y="2914"/>
                  </a:lnTo>
                  <a:lnTo>
                    <a:pt x="163" y="2979"/>
                  </a:lnTo>
                  <a:lnTo>
                    <a:pt x="207" y="3022"/>
                  </a:lnTo>
                  <a:lnTo>
                    <a:pt x="239" y="3055"/>
                  </a:lnTo>
                  <a:lnTo>
                    <a:pt x="337" y="3098"/>
                  </a:lnTo>
                  <a:lnTo>
                    <a:pt x="434" y="3120"/>
                  </a:lnTo>
                  <a:lnTo>
                    <a:pt x="532" y="3141"/>
                  </a:lnTo>
                  <a:lnTo>
                    <a:pt x="640" y="3152"/>
                  </a:lnTo>
                  <a:lnTo>
                    <a:pt x="737" y="3141"/>
                  </a:lnTo>
                  <a:lnTo>
                    <a:pt x="846" y="3131"/>
                  </a:lnTo>
                  <a:lnTo>
                    <a:pt x="1052" y="3098"/>
                  </a:lnTo>
                  <a:lnTo>
                    <a:pt x="1246" y="3044"/>
                  </a:lnTo>
                  <a:lnTo>
                    <a:pt x="1387" y="3001"/>
                  </a:lnTo>
                  <a:lnTo>
                    <a:pt x="1528" y="2936"/>
                  </a:lnTo>
                  <a:lnTo>
                    <a:pt x="1571" y="2871"/>
                  </a:lnTo>
                  <a:lnTo>
                    <a:pt x="1604" y="2795"/>
                  </a:lnTo>
                  <a:lnTo>
                    <a:pt x="1626" y="2719"/>
                  </a:lnTo>
                  <a:lnTo>
                    <a:pt x="1636" y="2622"/>
                  </a:lnTo>
                  <a:lnTo>
                    <a:pt x="1647" y="2535"/>
                  </a:lnTo>
                  <a:lnTo>
                    <a:pt x="1636" y="2427"/>
                  </a:lnTo>
                  <a:lnTo>
                    <a:pt x="1615" y="2210"/>
                  </a:lnTo>
                  <a:lnTo>
                    <a:pt x="1571" y="1972"/>
                  </a:lnTo>
                  <a:lnTo>
                    <a:pt x="1506" y="1723"/>
                  </a:lnTo>
                  <a:lnTo>
                    <a:pt x="1420" y="1473"/>
                  </a:lnTo>
                  <a:lnTo>
                    <a:pt x="1333" y="1224"/>
                  </a:lnTo>
                  <a:lnTo>
                    <a:pt x="1236" y="986"/>
                  </a:lnTo>
                  <a:lnTo>
                    <a:pt x="1138" y="758"/>
                  </a:lnTo>
                  <a:lnTo>
                    <a:pt x="954" y="369"/>
                  </a:lnTo>
                  <a:lnTo>
                    <a:pt x="824" y="98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26;p45">
              <a:extLst>
                <a:ext uri="{FF2B5EF4-FFF2-40B4-BE49-F238E27FC236}">
                  <a16:creationId xmlns:a16="http://schemas.microsoft.com/office/drawing/2014/main" id="{6E9AD391-6F40-FC52-6207-A159B55C02FA}"/>
                </a:ext>
              </a:extLst>
            </p:cNvPr>
            <p:cNvSpPr/>
            <p:nvPr/>
          </p:nvSpPr>
          <p:spPr>
            <a:xfrm>
              <a:off x="4309725" y="2404050"/>
              <a:ext cx="34425" cy="66100"/>
            </a:xfrm>
            <a:custGeom>
              <a:avLst/>
              <a:gdLst/>
              <a:ahLst/>
              <a:cxnLst/>
              <a:rect l="l" t="t" r="r" b="b"/>
              <a:pathLst>
                <a:path w="1377" h="2644" extrusionOk="0">
                  <a:moveTo>
                    <a:pt x="976" y="0"/>
                  </a:moveTo>
                  <a:lnTo>
                    <a:pt x="402" y="11"/>
                  </a:lnTo>
                  <a:lnTo>
                    <a:pt x="304" y="358"/>
                  </a:lnTo>
                  <a:lnTo>
                    <a:pt x="217" y="715"/>
                  </a:lnTo>
                  <a:lnTo>
                    <a:pt x="120" y="1138"/>
                  </a:lnTo>
                  <a:lnTo>
                    <a:pt x="44" y="1582"/>
                  </a:lnTo>
                  <a:lnTo>
                    <a:pt x="22" y="1788"/>
                  </a:lnTo>
                  <a:lnTo>
                    <a:pt x="12" y="1983"/>
                  </a:lnTo>
                  <a:lnTo>
                    <a:pt x="1" y="2156"/>
                  </a:lnTo>
                  <a:lnTo>
                    <a:pt x="22" y="2308"/>
                  </a:lnTo>
                  <a:lnTo>
                    <a:pt x="33" y="2362"/>
                  </a:lnTo>
                  <a:lnTo>
                    <a:pt x="55" y="2416"/>
                  </a:lnTo>
                  <a:lnTo>
                    <a:pt x="77" y="2459"/>
                  </a:lnTo>
                  <a:lnTo>
                    <a:pt x="109" y="2492"/>
                  </a:lnTo>
                  <a:lnTo>
                    <a:pt x="174" y="2546"/>
                  </a:lnTo>
                  <a:lnTo>
                    <a:pt x="250" y="2578"/>
                  </a:lnTo>
                  <a:lnTo>
                    <a:pt x="337" y="2611"/>
                  </a:lnTo>
                  <a:lnTo>
                    <a:pt x="423" y="2633"/>
                  </a:lnTo>
                  <a:lnTo>
                    <a:pt x="510" y="2643"/>
                  </a:lnTo>
                  <a:lnTo>
                    <a:pt x="781" y="2643"/>
                  </a:lnTo>
                  <a:lnTo>
                    <a:pt x="943" y="2633"/>
                  </a:lnTo>
                  <a:lnTo>
                    <a:pt x="1073" y="2611"/>
                  </a:lnTo>
                  <a:lnTo>
                    <a:pt x="1203" y="2578"/>
                  </a:lnTo>
                  <a:lnTo>
                    <a:pt x="1246" y="2524"/>
                  </a:lnTo>
                  <a:lnTo>
                    <a:pt x="1279" y="2470"/>
                  </a:lnTo>
                  <a:lnTo>
                    <a:pt x="1311" y="2405"/>
                  </a:lnTo>
                  <a:lnTo>
                    <a:pt x="1333" y="2329"/>
                  </a:lnTo>
                  <a:lnTo>
                    <a:pt x="1355" y="2253"/>
                  </a:lnTo>
                  <a:lnTo>
                    <a:pt x="1366" y="2167"/>
                  </a:lnTo>
                  <a:lnTo>
                    <a:pt x="1376" y="1972"/>
                  </a:lnTo>
                  <a:lnTo>
                    <a:pt x="1376" y="1766"/>
                  </a:lnTo>
                  <a:lnTo>
                    <a:pt x="1355" y="1549"/>
                  </a:lnTo>
                  <a:lnTo>
                    <a:pt x="1322" y="1333"/>
                  </a:lnTo>
                  <a:lnTo>
                    <a:pt x="1279" y="1105"/>
                  </a:lnTo>
                  <a:lnTo>
                    <a:pt x="1181" y="694"/>
                  </a:lnTo>
                  <a:lnTo>
                    <a:pt x="1084" y="336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27;p45">
              <a:extLst>
                <a:ext uri="{FF2B5EF4-FFF2-40B4-BE49-F238E27FC236}">
                  <a16:creationId xmlns:a16="http://schemas.microsoft.com/office/drawing/2014/main" id="{75982B85-36FA-E18A-0CFA-E49B4C0EBC17}"/>
                </a:ext>
              </a:extLst>
            </p:cNvPr>
            <p:cNvSpPr/>
            <p:nvPr/>
          </p:nvSpPr>
          <p:spPr>
            <a:xfrm>
              <a:off x="2110625" y="1380725"/>
              <a:ext cx="121350" cy="150325"/>
            </a:xfrm>
            <a:custGeom>
              <a:avLst/>
              <a:gdLst/>
              <a:ahLst/>
              <a:cxnLst/>
              <a:rect l="l" t="t" r="r" b="b"/>
              <a:pathLst>
                <a:path w="4854" h="6013" extrusionOk="0">
                  <a:moveTo>
                    <a:pt x="3196" y="1"/>
                  </a:moveTo>
                  <a:lnTo>
                    <a:pt x="1896" y="44"/>
                  </a:lnTo>
                  <a:lnTo>
                    <a:pt x="1" y="4182"/>
                  </a:lnTo>
                  <a:lnTo>
                    <a:pt x="2525" y="6012"/>
                  </a:lnTo>
                  <a:lnTo>
                    <a:pt x="4854" y="3727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28;p45">
              <a:extLst>
                <a:ext uri="{FF2B5EF4-FFF2-40B4-BE49-F238E27FC236}">
                  <a16:creationId xmlns:a16="http://schemas.microsoft.com/office/drawing/2014/main" id="{FE447C53-676A-2A22-C97D-288FE466CD4C}"/>
                </a:ext>
              </a:extLst>
            </p:cNvPr>
            <p:cNvSpPr/>
            <p:nvPr/>
          </p:nvSpPr>
          <p:spPr>
            <a:xfrm>
              <a:off x="2071375" y="1350125"/>
              <a:ext cx="175225" cy="137050"/>
            </a:xfrm>
            <a:custGeom>
              <a:avLst/>
              <a:gdLst/>
              <a:ahLst/>
              <a:cxnLst/>
              <a:rect l="l" t="t" r="r" b="b"/>
              <a:pathLst>
                <a:path w="7009" h="5482" extrusionOk="0">
                  <a:moveTo>
                    <a:pt x="87" y="1"/>
                  </a:moveTo>
                  <a:lnTo>
                    <a:pt x="65" y="33"/>
                  </a:lnTo>
                  <a:lnTo>
                    <a:pt x="33" y="131"/>
                  </a:lnTo>
                  <a:lnTo>
                    <a:pt x="0" y="261"/>
                  </a:lnTo>
                  <a:lnTo>
                    <a:pt x="0" y="337"/>
                  </a:lnTo>
                  <a:lnTo>
                    <a:pt x="0" y="423"/>
                  </a:lnTo>
                  <a:lnTo>
                    <a:pt x="0" y="510"/>
                  </a:lnTo>
                  <a:lnTo>
                    <a:pt x="22" y="607"/>
                  </a:lnTo>
                  <a:lnTo>
                    <a:pt x="54" y="705"/>
                  </a:lnTo>
                  <a:lnTo>
                    <a:pt x="109" y="792"/>
                  </a:lnTo>
                  <a:lnTo>
                    <a:pt x="174" y="889"/>
                  </a:lnTo>
                  <a:lnTo>
                    <a:pt x="271" y="976"/>
                  </a:lnTo>
                  <a:lnTo>
                    <a:pt x="379" y="1062"/>
                  </a:lnTo>
                  <a:lnTo>
                    <a:pt x="520" y="1149"/>
                  </a:lnTo>
                  <a:lnTo>
                    <a:pt x="683" y="1225"/>
                  </a:lnTo>
                  <a:lnTo>
                    <a:pt x="867" y="1301"/>
                  </a:lnTo>
                  <a:lnTo>
                    <a:pt x="1062" y="1366"/>
                  </a:lnTo>
                  <a:lnTo>
                    <a:pt x="1268" y="1431"/>
                  </a:lnTo>
                  <a:lnTo>
                    <a:pt x="1701" y="1561"/>
                  </a:lnTo>
                  <a:lnTo>
                    <a:pt x="2123" y="1669"/>
                  </a:lnTo>
                  <a:lnTo>
                    <a:pt x="2502" y="1756"/>
                  </a:lnTo>
                  <a:lnTo>
                    <a:pt x="2827" y="1821"/>
                  </a:lnTo>
                  <a:lnTo>
                    <a:pt x="3109" y="1886"/>
                  </a:lnTo>
                  <a:lnTo>
                    <a:pt x="3174" y="2048"/>
                  </a:lnTo>
                  <a:lnTo>
                    <a:pt x="3347" y="2481"/>
                  </a:lnTo>
                  <a:lnTo>
                    <a:pt x="3466" y="2774"/>
                  </a:lnTo>
                  <a:lnTo>
                    <a:pt x="3618" y="3088"/>
                  </a:lnTo>
                  <a:lnTo>
                    <a:pt x="3781" y="3434"/>
                  </a:lnTo>
                  <a:lnTo>
                    <a:pt x="3965" y="3781"/>
                  </a:lnTo>
                  <a:lnTo>
                    <a:pt x="4171" y="4128"/>
                  </a:lnTo>
                  <a:lnTo>
                    <a:pt x="4398" y="4463"/>
                  </a:lnTo>
                  <a:lnTo>
                    <a:pt x="4506" y="4615"/>
                  </a:lnTo>
                  <a:lnTo>
                    <a:pt x="4625" y="4767"/>
                  </a:lnTo>
                  <a:lnTo>
                    <a:pt x="4755" y="4897"/>
                  </a:lnTo>
                  <a:lnTo>
                    <a:pt x="4875" y="5027"/>
                  </a:lnTo>
                  <a:lnTo>
                    <a:pt x="5005" y="5146"/>
                  </a:lnTo>
                  <a:lnTo>
                    <a:pt x="5135" y="5243"/>
                  </a:lnTo>
                  <a:lnTo>
                    <a:pt x="5265" y="5330"/>
                  </a:lnTo>
                  <a:lnTo>
                    <a:pt x="5405" y="5395"/>
                  </a:lnTo>
                  <a:lnTo>
                    <a:pt x="5535" y="5449"/>
                  </a:lnTo>
                  <a:lnTo>
                    <a:pt x="5676" y="5471"/>
                  </a:lnTo>
                  <a:lnTo>
                    <a:pt x="5817" y="5482"/>
                  </a:lnTo>
                  <a:lnTo>
                    <a:pt x="5958" y="5471"/>
                  </a:lnTo>
                  <a:lnTo>
                    <a:pt x="6099" y="5438"/>
                  </a:lnTo>
                  <a:lnTo>
                    <a:pt x="6218" y="5406"/>
                  </a:lnTo>
                  <a:lnTo>
                    <a:pt x="6337" y="5362"/>
                  </a:lnTo>
                  <a:lnTo>
                    <a:pt x="6434" y="5319"/>
                  </a:lnTo>
                  <a:lnTo>
                    <a:pt x="6532" y="5276"/>
                  </a:lnTo>
                  <a:lnTo>
                    <a:pt x="6608" y="5222"/>
                  </a:lnTo>
                  <a:lnTo>
                    <a:pt x="6683" y="5167"/>
                  </a:lnTo>
                  <a:lnTo>
                    <a:pt x="6748" y="5103"/>
                  </a:lnTo>
                  <a:lnTo>
                    <a:pt x="6803" y="5048"/>
                  </a:lnTo>
                  <a:lnTo>
                    <a:pt x="6857" y="4983"/>
                  </a:lnTo>
                  <a:lnTo>
                    <a:pt x="6889" y="4918"/>
                  </a:lnTo>
                  <a:lnTo>
                    <a:pt x="6922" y="4853"/>
                  </a:lnTo>
                  <a:lnTo>
                    <a:pt x="6976" y="4723"/>
                  </a:lnTo>
                  <a:lnTo>
                    <a:pt x="7008" y="4583"/>
                  </a:lnTo>
                  <a:lnTo>
                    <a:pt x="7008" y="4453"/>
                  </a:lnTo>
                  <a:lnTo>
                    <a:pt x="7008" y="4333"/>
                  </a:lnTo>
                  <a:lnTo>
                    <a:pt x="6998" y="4225"/>
                  </a:lnTo>
                  <a:lnTo>
                    <a:pt x="6976" y="4117"/>
                  </a:lnTo>
                  <a:lnTo>
                    <a:pt x="6933" y="3976"/>
                  </a:lnTo>
                  <a:lnTo>
                    <a:pt x="6911" y="3922"/>
                  </a:lnTo>
                  <a:lnTo>
                    <a:pt x="5308" y="347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29;p45">
              <a:extLst>
                <a:ext uri="{FF2B5EF4-FFF2-40B4-BE49-F238E27FC236}">
                  <a16:creationId xmlns:a16="http://schemas.microsoft.com/office/drawing/2014/main" id="{BD47B10D-9E8E-C1CF-CB04-73768FC10A2D}"/>
                </a:ext>
              </a:extLst>
            </p:cNvPr>
            <p:cNvSpPr/>
            <p:nvPr/>
          </p:nvSpPr>
          <p:spPr>
            <a:xfrm>
              <a:off x="2073000" y="1391300"/>
              <a:ext cx="86950" cy="62025"/>
            </a:xfrm>
            <a:custGeom>
              <a:avLst/>
              <a:gdLst/>
              <a:ahLst/>
              <a:cxnLst/>
              <a:rect l="l" t="t" r="r" b="b"/>
              <a:pathLst>
                <a:path w="3478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55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704"/>
                  </a:lnTo>
                  <a:lnTo>
                    <a:pt x="76" y="813"/>
                  </a:lnTo>
                  <a:lnTo>
                    <a:pt x="44" y="921"/>
                  </a:lnTo>
                  <a:lnTo>
                    <a:pt x="11" y="1040"/>
                  </a:lnTo>
                  <a:lnTo>
                    <a:pt x="0" y="1159"/>
                  </a:lnTo>
                  <a:lnTo>
                    <a:pt x="0" y="1268"/>
                  </a:lnTo>
                  <a:lnTo>
                    <a:pt x="22" y="1376"/>
                  </a:lnTo>
                  <a:lnTo>
                    <a:pt x="44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2"/>
                  </a:lnTo>
                  <a:lnTo>
                    <a:pt x="271" y="1647"/>
                  </a:lnTo>
                  <a:lnTo>
                    <a:pt x="358" y="1701"/>
                  </a:lnTo>
                  <a:lnTo>
                    <a:pt x="564" y="1798"/>
                  </a:lnTo>
                  <a:lnTo>
                    <a:pt x="802" y="1896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88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77" y="1809"/>
                  </a:lnTo>
                  <a:lnTo>
                    <a:pt x="3380" y="1712"/>
                  </a:lnTo>
                  <a:lnTo>
                    <a:pt x="3142" y="1484"/>
                  </a:lnTo>
                  <a:lnTo>
                    <a:pt x="2773" y="1159"/>
                  </a:lnTo>
                  <a:lnTo>
                    <a:pt x="2567" y="986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3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48" y="76"/>
                  </a:lnTo>
                  <a:lnTo>
                    <a:pt x="1029" y="44"/>
                  </a:lnTo>
                  <a:lnTo>
                    <a:pt x="932" y="2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0;p45">
              <a:extLst>
                <a:ext uri="{FF2B5EF4-FFF2-40B4-BE49-F238E27FC236}">
                  <a16:creationId xmlns:a16="http://schemas.microsoft.com/office/drawing/2014/main" id="{269BE5C6-6FFD-EEEB-0C27-CEC55AB5ACE6}"/>
                </a:ext>
              </a:extLst>
            </p:cNvPr>
            <p:cNvSpPr/>
            <p:nvPr/>
          </p:nvSpPr>
          <p:spPr>
            <a:xfrm>
              <a:off x="2081125" y="1359075"/>
              <a:ext cx="86675" cy="62025"/>
            </a:xfrm>
            <a:custGeom>
              <a:avLst/>
              <a:gdLst/>
              <a:ahLst/>
              <a:cxnLst/>
              <a:rect l="l" t="t" r="r" b="b"/>
              <a:pathLst>
                <a:path w="3467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44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693"/>
                  </a:lnTo>
                  <a:lnTo>
                    <a:pt x="76" y="813"/>
                  </a:lnTo>
                  <a:lnTo>
                    <a:pt x="33" y="921"/>
                  </a:lnTo>
                  <a:lnTo>
                    <a:pt x="11" y="1040"/>
                  </a:lnTo>
                  <a:lnTo>
                    <a:pt x="0" y="1148"/>
                  </a:lnTo>
                  <a:lnTo>
                    <a:pt x="0" y="1268"/>
                  </a:lnTo>
                  <a:lnTo>
                    <a:pt x="11" y="1376"/>
                  </a:lnTo>
                  <a:lnTo>
                    <a:pt x="33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3"/>
                  </a:lnTo>
                  <a:lnTo>
                    <a:pt x="271" y="1647"/>
                  </a:lnTo>
                  <a:lnTo>
                    <a:pt x="358" y="1690"/>
                  </a:lnTo>
                  <a:lnTo>
                    <a:pt x="564" y="1798"/>
                  </a:lnTo>
                  <a:lnTo>
                    <a:pt x="802" y="1885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77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66" y="1798"/>
                  </a:lnTo>
                  <a:lnTo>
                    <a:pt x="3380" y="1712"/>
                  </a:lnTo>
                  <a:lnTo>
                    <a:pt x="3141" y="1484"/>
                  </a:lnTo>
                  <a:lnTo>
                    <a:pt x="2773" y="1159"/>
                  </a:lnTo>
                  <a:lnTo>
                    <a:pt x="2567" y="975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2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38" y="76"/>
                  </a:lnTo>
                  <a:lnTo>
                    <a:pt x="1029" y="44"/>
                  </a:lnTo>
                  <a:lnTo>
                    <a:pt x="921" y="22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31;p45">
              <a:extLst>
                <a:ext uri="{FF2B5EF4-FFF2-40B4-BE49-F238E27FC236}">
                  <a16:creationId xmlns:a16="http://schemas.microsoft.com/office/drawing/2014/main" id="{3B70C10C-5B4F-837B-EC8E-F2AE7F1369E2}"/>
                </a:ext>
              </a:extLst>
            </p:cNvPr>
            <p:cNvSpPr/>
            <p:nvPr/>
          </p:nvSpPr>
          <p:spPr>
            <a:xfrm>
              <a:off x="2070300" y="1427025"/>
              <a:ext cx="77450" cy="55275"/>
            </a:xfrm>
            <a:custGeom>
              <a:avLst/>
              <a:gdLst/>
              <a:ahLst/>
              <a:cxnLst/>
              <a:rect l="l" t="t" r="r" b="b"/>
              <a:pathLst>
                <a:path w="3098" h="2211" extrusionOk="0">
                  <a:moveTo>
                    <a:pt x="650" y="1"/>
                  </a:moveTo>
                  <a:lnTo>
                    <a:pt x="574" y="12"/>
                  </a:lnTo>
                  <a:lnTo>
                    <a:pt x="498" y="33"/>
                  </a:lnTo>
                  <a:lnTo>
                    <a:pt x="401" y="142"/>
                  </a:lnTo>
                  <a:lnTo>
                    <a:pt x="314" y="272"/>
                  </a:lnTo>
                  <a:lnTo>
                    <a:pt x="217" y="434"/>
                  </a:lnTo>
                  <a:lnTo>
                    <a:pt x="119" y="618"/>
                  </a:lnTo>
                  <a:lnTo>
                    <a:pt x="76" y="716"/>
                  </a:lnTo>
                  <a:lnTo>
                    <a:pt x="43" y="824"/>
                  </a:lnTo>
                  <a:lnTo>
                    <a:pt x="22" y="922"/>
                  </a:lnTo>
                  <a:lnTo>
                    <a:pt x="0" y="1030"/>
                  </a:lnTo>
                  <a:lnTo>
                    <a:pt x="0" y="1127"/>
                  </a:lnTo>
                  <a:lnTo>
                    <a:pt x="22" y="1225"/>
                  </a:lnTo>
                  <a:lnTo>
                    <a:pt x="43" y="1279"/>
                  </a:lnTo>
                  <a:lnTo>
                    <a:pt x="76" y="1322"/>
                  </a:lnTo>
                  <a:lnTo>
                    <a:pt x="119" y="1366"/>
                  </a:lnTo>
                  <a:lnTo>
                    <a:pt x="173" y="1420"/>
                  </a:lnTo>
                  <a:lnTo>
                    <a:pt x="325" y="1507"/>
                  </a:lnTo>
                  <a:lnTo>
                    <a:pt x="509" y="1593"/>
                  </a:lnTo>
                  <a:lnTo>
                    <a:pt x="715" y="1680"/>
                  </a:lnTo>
                  <a:lnTo>
                    <a:pt x="953" y="1767"/>
                  </a:lnTo>
                  <a:lnTo>
                    <a:pt x="1202" y="1842"/>
                  </a:lnTo>
                  <a:lnTo>
                    <a:pt x="1451" y="1907"/>
                  </a:lnTo>
                  <a:lnTo>
                    <a:pt x="1950" y="2027"/>
                  </a:lnTo>
                  <a:lnTo>
                    <a:pt x="2372" y="2124"/>
                  </a:lnTo>
                  <a:lnTo>
                    <a:pt x="2795" y="2211"/>
                  </a:lnTo>
                  <a:lnTo>
                    <a:pt x="3098" y="1604"/>
                  </a:lnTo>
                  <a:lnTo>
                    <a:pt x="3011" y="1528"/>
                  </a:lnTo>
                  <a:lnTo>
                    <a:pt x="2795" y="1322"/>
                  </a:lnTo>
                  <a:lnTo>
                    <a:pt x="2480" y="1030"/>
                  </a:lnTo>
                  <a:lnTo>
                    <a:pt x="2285" y="868"/>
                  </a:lnTo>
                  <a:lnTo>
                    <a:pt x="2091" y="716"/>
                  </a:lnTo>
                  <a:lnTo>
                    <a:pt x="1874" y="553"/>
                  </a:lnTo>
                  <a:lnTo>
                    <a:pt x="1657" y="402"/>
                  </a:lnTo>
                  <a:lnTo>
                    <a:pt x="1441" y="272"/>
                  </a:lnTo>
                  <a:lnTo>
                    <a:pt x="1224" y="153"/>
                  </a:lnTo>
                  <a:lnTo>
                    <a:pt x="1018" y="66"/>
                  </a:lnTo>
                  <a:lnTo>
                    <a:pt x="921" y="33"/>
                  </a:lnTo>
                  <a:lnTo>
                    <a:pt x="834" y="1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32;p45">
              <a:extLst>
                <a:ext uri="{FF2B5EF4-FFF2-40B4-BE49-F238E27FC236}">
                  <a16:creationId xmlns:a16="http://schemas.microsoft.com/office/drawing/2014/main" id="{5FDD3A82-2FCA-8A99-F34D-8F38A8BDC3BB}"/>
                </a:ext>
              </a:extLst>
            </p:cNvPr>
            <p:cNvSpPr/>
            <p:nvPr/>
          </p:nvSpPr>
          <p:spPr>
            <a:xfrm>
              <a:off x="2075975" y="1463600"/>
              <a:ext cx="66900" cy="39025"/>
            </a:xfrm>
            <a:custGeom>
              <a:avLst/>
              <a:gdLst/>
              <a:ahLst/>
              <a:cxnLst/>
              <a:rect l="l" t="t" r="r" b="b"/>
              <a:pathLst>
                <a:path w="2676" h="1561" extrusionOk="0">
                  <a:moveTo>
                    <a:pt x="477" y="0"/>
                  </a:moveTo>
                  <a:lnTo>
                    <a:pt x="401" y="11"/>
                  </a:lnTo>
                  <a:lnTo>
                    <a:pt x="336" y="22"/>
                  </a:lnTo>
                  <a:lnTo>
                    <a:pt x="282" y="54"/>
                  </a:lnTo>
                  <a:lnTo>
                    <a:pt x="217" y="163"/>
                  </a:lnTo>
                  <a:lnTo>
                    <a:pt x="163" y="282"/>
                  </a:lnTo>
                  <a:lnTo>
                    <a:pt x="98" y="434"/>
                  </a:lnTo>
                  <a:lnTo>
                    <a:pt x="44" y="607"/>
                  </a:lnTo>
                  <a:lnTo>
                    <a:pt x="22" y="693"/>
                  </a:lnTo>
                  <a:lnTo>
                    <a:pt x="0" y="780"/>
                  </a:lnTo>
                  <a:lnTo>
                    <a:pt x="0" y="867"/>
                  </a:lnTo>
                  <a:lnTo>
                    <a:pt x="0" y="964"/>
                  </a:lnTo>
                  <a:lnTo>
                    <a:pt x="22" y="1040"/>
                  </a:lnTo>
                  <a:lnTo>
                    <a:pt x="44" y="1127"/>
                  </a:lnTo>
                  <a:lnTo>
                    <a:pt x="65" y="1159"/>
                  </a:lnTo>
                  <a:lnTo>
                    <a:pt x="98" y="1203"/>
                  </a:lnTo>
                  <a:lnTo>
                    <a:pt x="141" y="1235"/>
                  </a:lnTo>
                  <a:lnTo>
                    <a:pt x="206" y="1257"/>
                  </a:lnTo>
                  <a:lnTo>
                    <a:pt x="336" y="1322"/>
                  </a:lnTo>
                  <a:lnTo>
                    <a:pt x="510" y="1365"/>
                  </a:lnTo>
                  <a:lnTo>
                    <a:pt x="694" y="1408"/>
                  </a:lnTo>
                  <a:lnTo>
                    <a:pt x="900" y="1441"/>
                  </a:lnTo>
                  <a:lnTo>
                    <a:pt x="1344" y="1495"/>
                  </a:lnTo>
                  <a:lnTo>
                    <a:pt x="1777" y="1538"/>
                  </a:lnTo>
                  <a:lnTo>
                    <a:pt x="2145" y="1549"/>
                  </a:lnTo>
                  <a:lnTo>
                    <a:pt x="2513" y="1560"/>
                  </a:lnTo>
                  <a:lnTo>
                    <a:pt x="2676" y="1018"/>
                  </a:lnTo>
                  <a:lnTo>
                    <a:pt x="2394" y="813"/>
                  </a:lnTo>
                  <a:lnTo>
                    <a:pt x="2080" y="618"/>
                  </a:lnTo>
                  <a:lnTo>
                    <a:pt x="1712" y="401"/>
                  </a:lnTo>
                  <a:lnTo>
                    <a:pt x="1506" y="304"/>
                  </a:lnTo>
                  <a:lnTo>
                    <a:pt x="1300" y="206"/>
                  </a:lnTo>
                  <a:lnTo>
                    <a:pt x="1105" y="119"/>
                  </a:lnTo>
                  <a:lnTo>
                    <a:pt x="910" y="54"/>
                  </a:lnTo>
                  <a:lnTo>
                    <a:pt x="726" y="1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33;p45">
              <a:extLst>
                <a:ext uri="{FF2B5EF4-FFF2-40B4-BE49-F238E27FC236}">
                  <a16:creationId xmlns:a16="http://schemas.microsoft.com/office/drawing/2014/main" id="{BCCE7815-C983-956B-A776-2170BA24C709}"/>
                </a:ext>
              </a:extLst>
            </p:cNvPr>
            <p:cNvSpPr/>
            <p:nvPr/>
          </p:nvSpPr>
          <p:spPr>
            <a:xfrm>
              <a:off x="2591025" y="3760450"/>
              <a:ext cx="447100" cy="229650"/>
            </a:xfrm>
            <a:custGeom>
              <a:avLst/>
              <a:gdLst/>
              <a:ahLst/>
              <a:cxnLst/>
              <a:rect l="l" t="t" r="r" b="b"/>
              <a:pathLst>
                <a:path w="17884" h="9186" extrusionOk="0">
                  <a:moveTo>
                    <a:pt x="10496" y="0"/>
                  </a:moveTo>
                  <a:lnTo>
                    <a:pt x="10312" y="227"/>
                  </a:lnTo>
                  <a:lnTo>
                    <a:pt x="10063" y="520"/>
                  </a:lnTo>
                  <a:lnTo>
                    <a:pt x="9760" y="845"/>
                  </a:lnTo>
                  <a:lnTo>
                    <a:pt x="9424" y="1192"/>
                  </a:lnTo>
                  <a:lnTo>
                    <a:pt x="9240" y="1365"/>
                  </a:lnTo>
                  <a:lnTo>
                    <a:pt x="9056" y="1538"/>
                  </a:lnTo>
                  <a:lnTo>
                    <a:pt x="8861" y="1701"/>
                  </a:lnTo>
                  <a:lnTo>
                    <a:pt x="8666" y="1863"/>
                  </a:lnTo>
                  <a:lnTo>
                    <a:pt x="8471" y="2015"/>
                  </a:lnTo>
                  <a:lnTo>
                    <a:pt x="8265" y="2145"/>
                  </a:lnTo>
                  <a:lnTo>
                    <a:pt x="8070" y="2264"/>
                  </a:lnTo>
                  <a:lnTo>
                    <a:pt x="7864" y="2361"/>
                  </a:lnTo>
                  <a:lnTo>
                    <a:pt x="7734" y="2415"/>
                  </a:lnTo>
                  <a:lnTo>
                    <a:pt x="7582" y="2480"/>
                  </a:lnTo>
                  <a:lnTo>
                    <a:pt x="7236" y="2589"/>
                  </a:lnTo>
                  <a:lnTo>
                    <a:pt x="6846" y="2686"/>
                  </a:lnTo>
                  <a:lnTo>
                    <a:pt x="6402" y="2795"/>
                  </a:lnTo>
                  <a:lnTo>
                    <a:pt x="5914" y="2892"/>
                  </a:lnTo>
                  <a:lnTo>
                    <a:pt x="5405" y="2990"/>
                  </a:lnTo>
                  <a:lnTo>
                    <a:pt x="4355" y="3174"/>
                  </a:lnTo>
                  <a:lnTo>
                    <a:pt x="3304" y="3336"/>
                  </a:lnTo>
                  <a:lnTo>
                    <a:pt x="2329" y="3477"/>
                  </a:lnTo>
                  <a:lnTo>
                    <a:pt x="1506" y="3607"/>
                  </a:lnTo>
                  <a:lnTo>
                    <a:pt x="910" y="3694"/>
                  </a:lnTo>
                  <a:lnTo>
                    <a:pt x="759" y="3737"/>
                  </a:lnTo>
                  <a:lnTo>
                    <a:pt x="629" y="3791"/>
                  </a:lnTo>
                  <a:lnTo>
                    <a:pt x="520" y="3856"/>
                  </a:lnTo>
                  <a:lnTo>
                    <a:pt x="423" y="3943"/>
                  </a:lnTo>
                  <a:lnTo>
                    <a:pt x="336" y="4040"/>
                  </a:lnTo>
                  <a:lnTo>
                    <a:pt x="260" y="4138"/>
                  </a:lnTo>
                  <a:lnTo>
                    <a:pt x="195" y="4235"/>
                  </a:lnTo>
                  <a:lnTo>
                    <a:pt x="152" y="4344"/>
                  </a:lnTo>
                  <a:lnTo>
                    <a:pt x="109" y="4452"/>
                  </a:lnTo>
                  <a:lnTo>
                    <a:pt x="76" y="4549"/>
                  </a:lnTo>
                  <a:lnTo>
                    <a:pt x="33" y="4723"/>
                  </a:lnTo>
                  <a:lnTo>
                    <a:pt x="11" y="4842"/>
                  </a:lnTo>
                  <a:lnTo>
                    <a:pt x="0" y="4885"/>
                  </a:lnTo>
                  <a:lnTo>
                    <a:pt x="10399" y="7745"/>
                  </a:lnTo>
                  <a:lnTo>
                    <a:pt x="10799" y="7409"/>
                  </a:lnTo>
                  <a:lnTo>
                    <a:pt x="11222" y="7062"/>
                  </a:lnTo>
                  <a:lnTo>
                    <a:pt x="11460" y="6878"/>
                  </a:lnTo>
                  <a:lnTo>
                    <a:pt x="11709" y="6683"/>
                  </a:lnTo>
                  <a:lnTo>
                    <a:pt x="11969" y="6499"/>
                  </a:lnTo>
                  <a:lnTo>
                    <a:pt x="12218" y="6337"/>
                  </a:lnTo>
                  <a:lnTo>
                    <a:pt x="12468" y="6185"/>
                  </a:lnTo>
                  <a:lnTo>
                    <a:pt x="12695" y="6066"/>
                  </a:lnTo>
                  <a:lnTo>
                    <a:pt x="12803" y="6022"/>
                  </a:lnTo>
                  <a:lnTo>
                    <a:pt x="12901" y="5979"/>
                  </a:lnTo>
                  <a:lnTo>
                    <a:pt x="12987" y="5957"/>
                  </a:lnTo>
                  <a:lnTo>
                    <a:pt x="13074" y="5947"/>
                  </a:lnTo>
                  <a:lnTo>
                    <a:pt x="13150" y="5936"/>
                  </a:lnTo>
                  <a:lnTo>
                    <a:pt x="13215" y="5957"/>
                  </a:lnTo>
                  <a:lnTo>
                    <a:pt x="13269" y="5979"/>
                  </a:lnTo>
                  <a:lnTo>
                    <a:pt x="13312" y="6022"/>
                  </a:lnTo>
                  <a:lnTo>
                    <a:pt x="13377" y="6131"/>
                  </a:lnTo>
                  <a:lnTo>
                    <a:pt x="13421" y="6272"/>
                  </a:lnTo>
                  <a:lnTo>
                    <a:pt x="13464" y="6423"/>
                  </a:lnTo>
                  <a:lnTo>
                    <a:pt x="13497" y="6586"/>
                  </a:lnTo>
                  <a:lnTo>
                    <a:pt x="13529" y="6770"/>
                  </a:lnTo>
                  <a:lnTo>
                    <a:pt x="13540" y="6954"/>
                  </a:lnTo>
                  <a:lnTo>
                    <a:pt x="13551" y="7322"/>
                  </a:lnTo>
                  <a:lnTo>
                    <a:pt x="13551" y="7669"/>
                  </a:lnTo>
                  <a:lnTo>
                    <a:pt x="13540" y="7961"/>
                  </a:lnTo>
                  <a:lnTo>
                    <a:pt x="13518" y="8232"/>
                  </a:lnTo>
                  <a:lnTo>
                    <a:pt x="17017" y="9185"/>
                  </a:lnTo>
                  <a:lnTo>
                    <a:pt x="17158" y="8362"/>
                  </a:lnTo>
                  <a:lnTo>
                    <a:pt x="17298" y="7463"/>
                  </a:lnTo>
                  <a:lnTo>
                    <a:pt x="17461" y="6380"/>
                  </a:lnTo>
                  <a:lnTo>
                    <a:pt x="17623" y="5199"/>
                  </a:lnTo>
                  <a:lnTo>
                    <a:pt x="17699" y="4593"/>
                  </a:lnTo>
                  <a:lnTo>
                    <a:pt x="17764" y="3997"/>
                  </a:lnTo>
                  <a:lnTo>
                    <a:pt x="17818" y="3434"/>
                  </a:lnTo>
                  <a:lnTo>
                    <a:pt x="17851" y="2892"/>
                  </a:lnTo>
                  <a:lnTo>
                    <a:pt x="17873" y="2394"/>
                  </a:lnTo>
                  <a:lnTo>
                    <a:pt x="17883" y="1961"/>
                  </a:lnTo>
                  <a:lnTo>
                    <a:pt x="104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34;p45">
              <a:extLst>
                <a:ext uri="{FF2B5EF4-FFF2-40B4-BE49-F238E27FC236}">
                  <a16:creationId xmlns:a16="http://schemas.microsoft.com/office/drawing/2014/main" id="{3B3FDD32-DEDE-4E77-AEED-061799E2267E}"/>
                </a:ext>
              </a:extLst>
            </p:cNvPr>
            <p:cNvSpPr/>
            <p:nvPr/>
          </p:nvSpPr>
          <p:spPr>
            <a:xfrm>
              <a:off x="3176200" y="3929400"/>
              <a:ext cx="446825" cy="229400"/>
            </a:xfrm>
            <a:custGeom>
              <a:avLst/>
              <a:gdLst/>
              <a:ahLst/>
              <a:cxnLst/>
              <a:rect l="l" t="t" r="r" b="b"/>
              <a:pathLst>
                <a:path w="17873" h="9176" extrusionOk="0">
                  <a:moveTo>
                    <a:pt x="10486" y="1"/>
                  </a:moveTo>
                  <a:lnTo>
                    <a:pt x="10301" y="228"/>
                  </a:lnTo>
                  <a:lnTo>
                    <a:pt x="10052" y="510"/>
                  </a:lnTo>
                  <a:lnTo>
                    <a:pt x="9760" y="846"/>
                  </a:lnTo>
                  <a:lnTo>
                    <a:pt x="9413" y="1192"/>
                  </a:lnTo>
                  <a:lnTo>
                    <a:pt x="9240" y="1366"/>
                  </a:lnTo>
                  <a:lnTo>
                    <a:pt x="9045" y="1539"/>
                  </a:lnTo>
                  <a:lnTo>
                    <a:pt x="8861" y="1702"/>
                  </a:lnTo>
                  <a:lnTo>
                    <a:pt x="8655" y="1864"/>
                  </a:lnTo>
                  <a:lnTo>
                    <a:pt x="8460" y="2005"/>
                  </a:lnTo>
                  <a:lnTo>
                    <a:pt x="8265" y="2146"/>
                  </a:lnTo>
                  <a:lnTo>
                    <a:pt x="8059" y="2265"/>
                  </a:lnTo>
                  <a:lnTo>
                    <a:pt x="7864" y="2362"/>
                  </a:lnTo>
                  <a:lnTo>
                    <a:pt x="7723" y="2416"/>
                  </a:lnTo>
                  <a:lnTo>
                    <a:pt x="7583" y="2471"/>
                  </a:lnTo>
                  <a:lnTo>
                    <a:pt x="7236" y="2579"/>
                  </a:lnTo>
                  <a:lnTo>
                    <a:pt x="6835" y="2687"/>
                  </a:lnTo>
                  <a:lnTo>
                    <a:pt x="6391" y="2796"/>
                  </a:lnTo>
                  <a:lnTo>
                    <a:pt x="5915" y="2893"/>
                  </a:lnTo>
                  <a:lnTo>
                    <a:pt x="5406" y="2990"/>
                  </a:lnTo>
                  <a:lnTo>
                    <a:pt x="4344" y="3175"/>
                  </a:lnTo>
                  <a:lnTo>
                    <a:pt x="3293" y="3337"/>
                  </a:lnTo>
                  <a:lnTo>
                    <a:pt x="2318" y="3478"/>
                  </a:lnTo>
                  <a:lnTo>
                    <a:pt x="1495" y="3597"/>
                  </a:lnTo>
                  <a:lnTo>
                    <a:pt x="900" y="3695"/>
                  </a:lnTo>
                  <a:lnTo>
                    <a:pt x="748" y="3727"/>
                  </a:lnTo>
                  <a:lnTo>
                    <a:pt x="629" y="3781"/>
                  </a:lnTo>
                  <a:lnTo>
                    <a:pt x="510" y="3857"/>
                  </a:lnTo>
                  <a:lnTo>
                    <a:pt x="412" y="3944"/>
                  </a:lnTo>
                  <a:lnTo>
                    <a:pt x="325" y="4030"/>
                  </a:lnTo>
                  <a:lnTo>
                    <a:pt x="250" y="4128"/>
                  </a:lnTo>
                  <a:lnTo>
                    <a:pt x="195" y="4236"/>
                  </a:lnTo>
                  <a:lnTo>
                    <a:pt x="141" y="4344"/>
                  </a:lnTo>
                  <a:lnTo>
                    <a:pt x="98" y="4442"/>
                  </a:lnTo>
                  <a:lnTo>
                    <a:pt x="65" y="4539"/>
                  </a:lnTo>
                  <a:lnTo>
                    <a:pt x="22" y="4713"/>
                  </a:lnTo>
                  <a:lnTo>
                    <a:pt x="1" y="4832"/>
                  </a:lnTo>
                  <a:lnTo>
                    <a:pt x="1" y="4875"/>
                  </a:lnTo>
                  <a:lnTo>
                    <a:pt x="10388" y="7746"/>
                  </a:lnTo>
                  <a:lnTo>
                    <a:pt x="10789" y="7399"/>
                  </a:lnTo>
                  <a:lnTo>
                    <a:pt x="11211" y="7052"/>
                  </a:lnTo>
                  <a:lnTo>
                    <a:pt x="11450" y="6868"/>
                  </a:lnTo>
                  <a:lnTo>
                    <a:pt x="11699" y="6684"/>
                  </a:lnTo>
                  <a:lnTo>
                    <a:pt x="11959" y="6500"/>
                  </a:lnTo>
                  <a:lnTo>
                    <a:pt x="12208" y="6327"/>
                  </a:lnTo>
                  <a:lnTo>
                    <a:pt x="12457" y="6175"/>
                  </a:lnTo>
                  <a:lnTo>
                    <a:pt x="12684" y="6056"/>
                  </a:lnTo>
                  <a:lnTo>
                    <a:pt x="12793" y="6013"/>
                  </a:lnTo>
                  <a:lnTo>
                    <a:pt x="12890" y="5980"/>
                  </a:lnTo>
                  <a:lnTo>
                    <a:pt x="12988" y="5948"/>
                  </a:lnTo>
                  <a:lnTo>
                    <a:pt x="13063" y="5937"/>
                  </a:lnTo>
                  <a:lnTo>
                    <a:pt x="13139" y="5937"/>
                  </a:lnTo>
                  <a:lnTo>
                    <a:pt x="13204" y="5948"/>
                  </a:lnTo>
                  <a:lnTo>
                    <a:pt x="13258" y="5969"/>
                  </a:lnTo>
                  <a:lnTo>
                    <a:pt x="13302" y="6013"/>
                  </a:lnTo>
                  <a:lnTo>
                    <a:pt x="13367" y="6132"/>
                  </a:lnTo>
                  <a:lnTo>
                    <a:pt x="13421" y="6262"/>
                  </a:lnTo>
                  <a:lnTo>
                    <a:pt x="13464" y="6413"/>
                  </a:lnTo>
                  <a:lnTo>
                    <a:pt x="13497" y="6587"/>
                  </a:lnTo>
                  <a:lnTo>
                    <a:pt x="13518" y="6760"/>
                  </a:lnTo>
                  <a:lnTo>
                    <a:pt x="13529" y="6955"/>
                  </a:lnTo>
                  <a:lnTo>
                    <a:pt x="13551" y="7323"/>
                  </a:lnTo>
                  <a:lnTo>
                    <a:pt x="13540" y="7670"/>
                  </a:lnTo>
                  <a:lnTo>
                    <a:pt x="13529" y="7951"/>
                  </a:lnTo>
                  <a:lnTo>
                    <a:pt x="13508" y="8222"/>
                  </a:lnTo>
                  <a:lnTo>
                    <a:pt x="17017" y="9175"/>
                  </a:lnTo>
                  <a:lnTo>
                    <a:pt x="17158" y="8352"/>
                  </a:lnTo>
                  <a:lnTo>
                    <a:pt x="17299" y="7464"/>
                  </a:lnTo>
                  <a:lnTo>
                    <a:pt x="17461" y="6381"/>
                  </a:lnTo>
                  <a:lnTo>
                    <a:pt x="17624" y="5189"/>
                  </a:lnTo>
                  <a:lnTo>
                    <a:pt x="17689" y="4594"/>
                  </a:lnTo>
                  <a:lnTo>
                    <a:pt x="17754" y="3998"/>
                  </a:lnTo>
                  <a:lnTo>
                    <a:pt x="17808" y="3424"/>
                  </a:lnTo>
                  <a:lnTo>
                    <a:pt x="17851" y="2893"/>
                  </a:lnTo>
                  <a:lnTo>
                    <a:pt x="17873" y="2395"/>
                  </a:lnTo>
                  <a:lnTo>
                    <a:pt x="17873" y="1961"/>
                  </a:lnTo>
                  <a:lnTo>
                    <a:pt x="10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35;p45">
              <a:extLst>
                <a:ext uri="{FF2B5EF4-FFF2-40B4-BE49-F238E27FC236}">
                  <a16:creationId xmlns:a16="http://schemas.microsoft.com/office/drawing/2014/main" id="{B8E3EA9E-A4D8-5BB1-7376-8D579A221401}"/>
                </a:ext>
              </a:extLst>
            </p:cNvPr>
            <p:cNvSpPr/>
            <p:nvPr/>
          </p:nvSpPr>
          <p:spPr>
            <a:xfrm>
              <a:off x="3014275" y="2590900"/>
              <a:ext cx="735225" cy="1427350"/>
            </a:xfrm>
            <a:custGeom>
              <a:avLst/>
              <a:gdLst/>
              <a:ahLst/>
              <a:cxnLst/>
              <a:rect l="l" t="t" r="r" b="b"/>
              <a:pathLst>
                <a:path w="29409" h="57094" extrusionOk="0">
                  <a:moveTo>
                    <a:pt x="13778" y="0"/>
                  </a:moveTo>
                  <a:lnTo>
                    <a:pt x="0" y="639"/>
                  </a:lnTo>
                  <a:lnTo>
                    <a:pt x="14428" y="54061"/>
                  </a:lnTo>
                  <a:lnTo>
                    <a:pt x="29408" y="57094"/>
                  </a:lnTo>
                  <a:lnTo>
                    <a:pt x="1377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36;p45">
              <a:extLst>
                <a:ext uri="{FF2B5EF4-FFF2-40B4-BE49-F238E27FC236}">
                  <a16:creationId xmlns:a16="http://schemas.microsoft.com/office/drawing/2014/main" id="{8163F36D-FF65-A963-A479-492D28408490}"/>
                </a:ext>
              </a:extLst>
            </p:cNvPr>
            <p:cNvSpPr/>
            <p:nvPr/>
          </p:nvSpPr>
          <p:spPr>
            <a:xfrm>
              <a:off x="2709625" y="2567600"/>
              <a:ext cx="864925" cy="1263800"/>
            </a:xfrm>
            <a:custGeom>
              <a:avLst/>
              <a:gdLst/>
              <a:ahLst/>
              <a:cxnLst/>
              <a:rect l="l" t="t" r="r" b="b"/>
              <a:pathLst>
                <a:path w="34597" h="50552" extrusionOk="0">
                  <a:moveTo>
                    <a:pt x="20310" y="1"/>
                  </a:moveTo>
                  <a:lnTo>
                    <a:pt x="20028" y="261"/>
                  </a:lnTo>
                  <a:lnTo>
                    <a:pt x="19227" y="986"/>
                  </a:lnTo>
                  <a:lnTo>
                    <a:pt x="18003" y="2135"/>
                  </a:lnTo>
                  <a:lnTo>
                    <a:pt x="17255" y="2839"/>
                  </a:lnTo>
                  <a:lnTo>
                    <a:pt x="16432" y="3619"/>
                  </a:lnTo>
                  <a:lnTo>
                    <a:pt x="15414" y="4615"/>
                  </a:lnTo>
                  <a:lnTo>
                    <a:pt x="14320" y="5687"/>
                  </a:lnTo>
                  <a:lnTo>
                    <a:pt x="13183" y="6836"/>
                  </a:lnTo>
                  <a:lnTo>
                    <a:pt x="12002" y="8038"/>
                  </a:lnTo>
                  <a:lnTo>
                    <a:pt x="10800" y="9294"/>
                  </a:lnTo>
                  <a:lnTo>
                    <a:pt x="9597" y="10583"/>
                  </a:lnTo>
                  <a:lnTo>
                    <a:pt x="8991" y="11244"/>
                  </a:lnTo>
                  <a:lnTo>
                    <a:pt x="8395" y="11905"/>
                  </a:lnTo>
                  <a:lnTo>
                    <a:pt x="7810" y="12565"/>
                  </a:lnTo>
                  <a:lnTo>
                    <a:pt x="7225" y="13237"/>
                  </a:lnTo>
                  <a:lnTo>
                    <a:pt x="6662" y="13898"/>
                  </a:lnTo>
                  <a:lnTo>
                    <a:pt x="6110" y="14569"/>
                  </a:lnTo>
                  <a:lnTo>
                    <a:pt x="5568" y="15230"/>
                  </a:lnTo>
                  <a:lnTo>
                    <a:pt x="5037" y="15891"/>
                  </a:lnTo>
                  <a:lnTo>
                    <a:pt x="4539" y="16551"/>
                  </a:lnTo>
                  <a:lnTo>
                    <a:pt x="4052" y="17191"/>
                  </a:lnTo>
                  <a:lnTo>
                    <a:pt x="3586" y="17830"/>
                  </a:lnTo>
                  <a:lnTo>
                    <a:pt x="3153" y="18469"/>
                  </a:lnTo>
                  <a:lnTo>
                    <a:pt x="2741" y="19086"/>
                  </a:lnTo>
                  <a:lnTo>
                    <a:pt x="2362" y="19693"/>
                  </a:lnTo>
                  <a:lnTo>
                    <a:pt x="2015" y="20278"/>
                  </a:lnTo>
                  <a:lnTo>
                    <a:pt x="1701" y="20852"/>
                  </a:lnTo>
                  <a:lnTo>
                    <a:pt x="1420" y="21415"/>
                  </a:lnTo>
                  <a:lnTo>
                    <a:pt x="1290" y="21686"/>
                  </a:lnTo>
                  <a:lnTo>
                    <a:pt x="1170" y="21956"/>
                  </a:lnTo>
                  <a:lnTo>
                    <a:pt x="1062" y="22216"/>
                  </a:lnTo>
                  <a:lnTo>
                    <a:pt x="965" y="22476"/>
                  </a:lnTo>
                  <a:lnTo>
                    <a:pt x="878" y="22736"/>
                  </a:lnTo>
                  <a:lnTo>
                    <a:pt x="802" y="22975"/>
                  </a:lnTo>
                  <a:lnTo>
                    <a:pt x="694" y="23365"/>
                  </a:lnTo>
                  <a:lnTo>
                    <a:pt x="596" y="23765"/>
                  </a:lnTo>
                  <a:lnTo>
                    <a:pt x="510" y="24188"/>
                  </a:lnTo>
                  <a:lnTo>
                    <a:pt x="423" y="24621"/>
                  </a:lnTo>
                  <a:lnTo>
                    <a:pt x="347" y="25065"/>
                  </a:lnTo>
                  <a:lnTo>
                    <a:pt x="282" y="25531"/>
                  </a:lnTo>
                  <a:lnTo>
                    <a:pt x="228" y="25997"/>
                  </a:lnTo>
                  <a:lnTo>
                    <a:pt x="174" y="26484"/>
                  </a:lnTo>
                  <a:lnTo>
                    <a:pt x="131" y="26982"/>
                  </a:lnTo>
                  <a:lnTo>
                    <a:pt x="98" y="27481"/>
                  </a:lnTo>
                  <a:lnTo>
                    <a:pt x="66" y="28000"/>
                  </a:lnTo>
                  <a:lnTo>
                    <a:pt x="44" y="28520"/>
                  </a:lnTo>
                  <a:lnTo>
                    <a:pt x="11" y="29593"/>
                  </a:lnTo>
                  <a:lnTo>
                    <a:pt x="1" y="30687"/>
                  </a:lnTo>
                  <a:lnTo>
                    <a:pt x="11" y="31813"/>
                  </a:lnTo>
                  <a:lnTo>
                    <a:pt x="44" y="32951"/>
                  </a:lnTo>
                  <a:lnTo>
                    <a:pt x="98" y="34088"/>
                  </a:lnTo>
                  <a:lnTo>
                    <a:pt x="163" y="35236"/>
                  </a:lnTo>
                  <a:lnTo>
                    <a:pt x="250" y="36395"/>
                  </a:lnTo>
                  <a:lnTo>
                    <a:pt x="336" y="37532"/>
                  </a:lnTo>
                  <a:lnTo>
                    <a:pt x="445" y="38659"/>
                  </a:lnTo>
                  <a:lnTo>
                    <a:pt x="553" y="39774"/>
                  </a:lnTo>
                  <a:lnTo>
                    <a:pt x="672" y="40858"/>
                  </a:lnTo>
                  <a:lnTo>
                    <a:pt x="791" y="41919"/>
                  </a:lnTo>
                  <a:lnTo>
                    <a:pt x="921" y="42948"/>
                  </a:lnTo>
                  <a:lnTo>
                    <a:pt x="1051" y="43934"/>
                  </a:lnTo>
                  <a:lnTo>
                    <a:pt x="1300" y="45754"/>
                  </a:lnTo>
                  <a:lnTo>
                    <a:pt x="1549" y="47346"/>
                  </a:lnTo>
                  <a:lnTo>
                    <a:pt x="1755" y="48656"/>
                  </a:lnTo>
                  <a:lnTo>
                    <a:pt x="1929" y="49653"/>
                  </a:lnTo>
                  <a:lnTo>
                    <a:pt x="2080" y="50509"/>
                  </a:lnTo>
                  <a:lnTo>
                    <a:pt x="15338" y="50552"/>
                  </a:lnTo>
                  <a:lnTo>
                    <a:pt x="11926" y="24881"/>
                  </a:lnTo>
                  <a:lnTo>
                    <a:pt x="14862" y="22715"/>
                  </a:lnTo>
                  <a:lnTo>
                    <a:pt x="17894" y="20473"/>
                  </a:lnTo>
                  <a:lnTo>
                    <a:pt x="21426" y="17851"/>
                  </a:lnTo>
                  <a:lnTo>
                    <a:pt x="23234" y="16497"/>
                  </a:lnTo>
                  <a:lnTo>
                    <a:pt x="25011" y="15154"/>
                  </a:lnTo>
                  <a:lnTo>
                    <a:pt x="26690" y="13876"/>
                  </a:lnTo>
                  <a:lnTo>
                    <a:pt x="28239" y="12685"/>
                  </a:lnTo>
                  <a:lnTo>
                    <a:pt x="29593" y="11623"/>
                  </a:lnTo>
                  <a:lnTo>
                    <a:pt x="30697" y="10735"/>
                  </a:lnTo>
                  <a:lnTo>
                    <a:pt x="31142" y="10367"/>
                  </a:lnTo>
                  <a:lnTo>
                    <a:pt x="31499" y="10052"/>
                  </a:lnTo>
                  <a:lnTo>
                    <a:pt x="31770" y="9803"/>
                  </a:lnTo>
                  <a:lnTo>
                    <a:pt x="31954" y="9619"/>
                  </a:lnTo>
                  <a:lnTo>
                    <a:pt x="32073" y="9468"/>
                  </a:lnTo>
                  <a:lnTo>
                    <a:pt x="32181" y="9294"/>
                  </a:lnTo>
                  <a:lnTo>
                    <a:pt x="32301" y="9088"/>
                  </a:lnTo>
                  <a:lnTo>
                    <a:pt x="32409" y="8861"/>
                  </a:lnTo>
                  <a:lnTo>
                    <a:pt x="32528" y="8612"/>
                  </a:lnTo>
                  <a:lnTo>
                    <a:pt x="32636" y="8341"/>
                  </a:lnTo>
                  <a:lnTo>
                    <a:pt x="32745" y="8049"/>
                  </a:lnTo>
                  <a:lnTo>
                    <a:pt x="32853" y="7745"/>
                  </a:lnTo>
                  <a:lnTo>
                    <a:pt x="33059" y="7085"/>
                  </a:lnTo>
                  <a:lnTo>
                    <a:pt x="33265" y="6391"/>
                  </a:lnTo>
                  <a:lnTo>
                    <a:pt x="33460" y="5666"/>
                  </a:lnTo>
                  <a:lnTo>
                    <a:pt x="33633" y="4918"/>
                  </a:lnTo>
                  <a:lnTo>
                    <a:pt x="33849" y="4008"/>
                  </a:lnTo>
                  <a:lnTo>
                    <a:pt x="34034" y="3131"/>
                  </a:lnTo>
                  <a:lnTo>
                    <a:pt x="34196" y="2308"/>
                  </a:lnTo>
                  <a:lnTo>
                    <a:pt x="34337" y="1571"/>
                  </a:lnTo>
                  <a:lnTo>
                    <a:pt x="34532" y="467"/>
                  </a:lnTo>
                  <a:lnTo>
                    <a:pt x="34597" y="55"/>
                  </a:lnTo>
                  <a:lnTo>
                    <a:pt x="203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37;p45">
              <a:extLst>
                <a:ext uri="{FF2B5EF4-FFF2-40B4-BE49-F238E27FC236}">
                  <a16:creationId xmlns:a16="http://schemas.microsoft.com/office/drawing/2014/main" id="{B26F2FB3-EC6B-E9C5-5714-E7A60382A396}"/>
                </a:ext>
              </a:extLst>
            </p:cNvPr>
            <p:cNvSpPr/>
            <p:nvPr/>
          </p:nvSpPr>
          <p:spPr>
            <a:xfrm>
              <a:off x="3120425" y="2567600"/>
              <a:ext cx="454125" cy="122975"/>
            </a:xfrm>
            <a:custGeom>
              <a:avLst/>
              <a:gdLst/>
              <a:ahLst/>
              <a:cxnLst/>
              <a:rect l="l" t="t" r="r" b="b"/>
              <a:pathLst>
                <a:path w="18165" h="4919" extrusionOk="0">
                  <a:moveTo>
                    <a:pt x="3878" y="1"/>
                  </a:moveTo>
                  <a:lnTo>
                    <a:pt x="3596" y="261"/>
                  </a:lnTo>
                  <a:lnTo>
                    <a:pt x="2795" y="986"/>
                  </a:lnTo>
                  <a:lnTo>
                    <a:pt x="1571" y="2135"/>
                  </a:lnTo>
                  <a:lnTo>
                    <a:pt x="823" y="2839"/>
                  </a:lnTo>
                  <a:lnTo>
                    <a:pt x="0" y="3619"/>
                  </a:lnTo>
                  <a:lnTo>
                    <a:pt x="509" y="3586"/>
                  </a:lnTo>
                  <a:lnTo>
                    <a:pt x="1105" y="3543"/>
                  </a:lnTo>
                  <a:lnTo>
                    <a:pt x="1896" y="3499"/>
                  </a:lnTo>
                  <a:lnTo>
                    <a:pt x="2860" y="3456"/>
                  </a:lnTo>
                  <a:lnTo>
                    <a:pt x="3965" y="3413"/>
                  </a:lnTo>
                  <a:lnTo>
                    <a:pt x="5178" y="3391"/>
                  </a:lnTo>
                  <a:lnTo>
                    <a:pt x="6488" y="3391"/>
                  </a:lnTo>
                  <a:lnTo>
                    <a:pt x="7171" y="3402"/>
                  </a:lnTo>
                  <a:lnTo>
                    <a:pt x="7864" y="3413"/>
                  </a:lnTo>
                  <a:lnTo>
                    <a:pt x="8579" y="3445"/>
                  </a:lnTo>
                  <a:lnTo>
                    <a:pt x="9283" y="3478"/>
                  </a:lnTo>
                  <a:lnTo>
                    <a:pt x="9998" y="3521"/>
                  </a:lnTo>
                  <a:lnTo>
                    <a:pt x="10713" y="3575"/>
                  </a:lnTo>
                  <a:lnTo>
                    <a:pt x="11428" y="3651"/>
                  </a:lnTo>
                  <a:lnTo>
                    <a:pt x="12142" y="3727"/>
                  </a:lnTo>
                  <a:lnTo>
                    <a:pt x="12836" y="3824"/>
                  </a:lnTo>
                  <a:lnTo>
                    <a:pt x="13529" y="3933"/>
                  </a:lnTo>
                  <a:lnTo>
                    <a:pt x="14200" y="4052"/>
                  </a:lnTo>
                  <a:lnTo>
                    <a:pt x="14850" y="4193"/>
                  </a:lnTo>
                  <a:lnTo>
                    <a:pt x="15479" y="4344"/>
                  </a:lnTo>
                  <a:lnTo>
                    <a:pt x="16085" y="4518"/>
                  </a:lnTo>
                  <a:lnTo>
                    <a:pt x="16378" y="4615"/>
                  </a:lnTo>
                  <a:lnTo>
                    <a:pt x="16659" y="4713"/>
                  </a:lnTo>
                  <a:lnTo>
                    <a:pt x="16941" y="4810"/>
                  </a:lnTo>
                  <a:lnTo>
                    <a:pt x="17201" y="4918"/>
                  </a:lnTo>
                  <a:lnTo>
                    <a:pt x="17417" y="4008"/>
                  </a:lnTo>
                  <a:lnTo>
                    <a:pt x="17602" y="3131"/>
                  </a:lnTo>
                  <a:lnTo>
                    <a:pt x="17764" y="2308"/>
                  </a:lnTo>
                  <a:lnTo>
                    <a:pt x="17905" y="1571"/>
                  </a:lnTo>
                  <a:lnTo>
                    <a:pt x="18100" y="467"/>
                  </a:lnTo>
                  <a:lnTo>
                    <a:pt x="18165" y="55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8;p45">
              <a:extLst>
                <a:ext uri="{FF2B5EF4-FFF2-40B4-BE49-F238E27FC236}">
                  <a16:creationId xmlns:a16="http://schemas.microsoft.com/office/drawing/2014/main" id="{0958D29E-5252-C9CA-FE28-1517B9584474}"/>
                </a:ext>
              </a:extLst>
            </p:cNvPr>
            <p:cNvSpPr/>
            <p:nvPr/>
          </p:nvSpPr>
          <p:spPr>
            <a:xfrm>
              <a:off x="2133375" y="1430550"/>
              <a:ext cx="889050" cy="586575"/>
            </a:xfrm>
            <a:custGeom>
              <a:avLst/>
              <a:gdLst/>
              <a:ahLst/>
              <a:cxnLst/>
              <a:rect l="l" t="t" r="r" b="b"/>
              <a:pathLst>
                <a:path w="35562" h="23463" extrusionOk="0">
                  <a:moveTo>
                    <a:pt x="6175" y="1"/>
                  </a:moveTo>
                  <a:lnTo>
                    <a:pt x="2113" y="3034"/>
                  </a:lnTo>
                  <a:lnTo>
                    <a:pt x="1225" y="3684"/>
                  </a:lnTo>
                  <a:lnTo>
                    <a:pt x="1" y="4604"/>
                  </a:lnTo>
                  <a:lnTo>
                    <a:pt x="575" y="5384"/>
                  </a:lnTo>
                  <a:lnTo>
                    <a:pt x="1236" y="6283"/>
                  </a:lnTo>
                  <a:lnTo>
                    <a:pt x="2113" y="7453"/>
                  </a:lnTo>
                  <a:lnTo>
                    <a:pt x="3164" y="8829"/>
                  </a:lnTo>
                  <a:lnTo>
                    <a:pt x="4355" y="10377"/>
                  </a:lnTo>
                  <a:lnTo>
                    <a:pt x="5644" y="12046"/>
                  </a:lnTo>
                  <a:lnTo>
                    <a:pt x="7020" y="13768"/>
                  </a:lnTo>
                  <a:lnTo>
                    <a:pt x="7713" y="14634"/>
                  </a:lnTo>
                  <a:lnTo>
                    <a:pt x="8417" y="15490"/>
                  </a:lnTo>
                  <a:lnTo>
                    <a:pt x="9132" y="16346"/>
                  </a:lnTo>
                  <a:lnTo>
                    <a:pt x="9836" y="17180"/>
                  </a:lnTo>
                  <a:lnTo>
                    <a:pt x="10529" y="17981"/>
                  </a:lnTo>
                  <a:lnTo>
                    <a:pt x="11212" y="18761"/>
                  </a:lnTo>
                  <a:lnTo>
                    <a:pt x="11883" y="19498"/>
                  </a:lnTo>
                  <a:lnTo>
                    <a:pt x="12533" y="20202"/>
                  </a:lnTo>
                  <a:lnTo>
                    <a:pt x="13161" y="20841"/>
                  </a:lnTo>
                  <a:lnTo>
                    <a:pt x="13757" y="21437"/>
                  </a:lnTo>
                  <a:lnTo>
                    <a:pt x="14320" y="21956"/>
                  </a:lnTo>
                  <a:lnTo>
                    <a:pt x="14591" y="22195"/>
                  </a:lnTo>
                  <a:lnTo>
                    <a:pt x="14840" y="22411"/>
                  </a:lnTo>
                  <a:lnTo>
                    <a:pt x="15089" y="22617"/>
                  </a:lnTo>
                  <a:lnTo>
                    <a:pt x="15328" y="22801"/>
                  </a:lnTo>
                  <a:lnTo>
                    <a:pt x="15555" y="22953"/>
                  </a:lnTo>
                  <a:lnTo>
                    <a:pt x="15772" y="23094"/>
                  </a:lnTo>
                  <a:lnTo>
                    <a:pt x="15967" y="23202"/>
                  </a:lnTo>
                  <a:lnTo>
                    <a:pt x="16162" y="23300"/>
                  </a:lnTo>
                  <a:lnTo>
                    <a:pt x="16335" y="23365"/>
                  </a:lnTo>
                  <a:lnTo>
                    <a:pt x="16497" y="23408"/>
                  </a:lnTo>
                  <a:lnTo>
                    <a:pt x="16660" y="23440"/>
                  </a:lnTo>
                  <a:lnTo>
                    <a:pt x="16833" y="23451"/>
                  </a:lnTo>
                  <a:lnTo>
                    <a:pt x="17028" y="23462"/>
                  </a:lnTo>
                  <a:lnTo>
                    <a:pt x="17461" y="23462"/>
                  </a:lnTo>
                  <a:lnTo>
                    <a:pt x="17689" y="23440"/>
                  </a:lnTo>
                  <a:lnTo>
                    <a:pt x="18198" y="23397"/>
                  </a:lnTo>
                  <a:lnTo>
                    <a:pt x="18750" y="23321"/>
                  </a:lnTo>
                  <a:lnTo>
                    <a:pt x="19357" y="23213"/>
                  </a:lnTo>
                  <a:lnTo>
                    <a:pt x="19985" y="23094"/>
                  </a:lnTo>
                  <a:lnTo>
                    <a:pt x="20657" y="22953"/>
                  </a:lnTo>
                  <a:lnTo>
                    <a:pt x="21350" y="22791"/>
                  </a:lnTo>
                  <a:lnTo>
                    <a:pt x="22076" y="22606"/>
                  </a:lnTo>
                  <a:lnTo>
                    <a:pt x="22812" y="22411"/>
                  </a:lnTo>
                  <a:lnTo>
                    <a:pt x="23560" y="22206"/>
                  </a:lnTo>
                  <a:lnTo>
                    <a:pt x="24318" y="21989"/>
                  </a:lnTo>
                  <a:lnTo>
                    <a:pt x="25087" y="21772"/>
                  </a:lnTo>
                  <a:lnTo>
                    <a:pt x="26614" y="21307"/>
                  </a:lnTo>
                  <a:lnTo>
                    <a:pt x="28098" y="20830"/>
                  </a:lnTo>
                  <a:lnTo>
                    <a:pt x="29517" y="20375"/>
                  </a:lnTo>
                  <a:lnTo>
                    <a:pt x="30817" y="19931"/>
                  </a:lnTo>
                  <a:lnTo>
                    <a:pt x="31954" y="19541"/>
                  </a:lnTo>
                  <a:lnTo>
                    <a:pt x="33644" y="18945"/>
                  </a:lnTo>
                  <a:lnTo>
                    <a:pt x="34272" y="18718"/>
                  </a:lnTo>
                  <a:lnTo>
                    <a:pt x="34402" y="17646"/>
                  </a:lnTo>
                  <a:lnTo>
                    <a:pt x="34651" y="15479"/>
                  </a:lnTo>
                  <a:lnTo>
                    <a:pt x="35561" y="7583"/>
                  </a:lnTo>
                  <a:lnTo>
                    <a:pt x="17429" y="14158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39;p45">
              <a:extLst>
                <a:ext uri="{FF2B5EF4-FFF2-40B4-BE49-F238E27FC236}">
                  <a16:creationId xmlns:a16="http://schemas.microsoft.com/office/drawing/2014/main" id="{5C9D2C87-A1DE-5F33-2BB1-1D0A9AC643A1}"/>
                </a:ext>
              </a:extLst>
            </p:cNvPr>
            <p:cNvSpPr/>
            <p:nvPr/>
          </p:nvSpPr>
          <p:spPr>
            <a:xfrm>
              <a:off x="2133375" y="1506375"/>
              <a:ext cx="866300" cy="510750"/>
            </a:xfrm>
            <a:custGeom>
              <a:avLst/>
              <a:gdLst/>
              <a:ahLst/>
              <a:cxnLst/>
              <a:rect l="l" t="t" r="r" b="b"/>
              <a:pathLst>
                <a:path w="34652" h="20430" extrusionOk="0">
                  <a:moveTo>
                    <a:pt x="2113" y="1"/>
                  </a:moveTo>
                  <a:lnTo>
                    <a:pt x="1225" y="651"/>
                  </a:lnTo>
                  <a:lnTo>
                    <a:pt x="1" y="1571"/>
                  </a:lnTo>
                  <a:lnTo>
                    <a:pt x="575" y="2351"/>
                  </a:lnTo>
                  <a:lnTo>
                    <a:pt x="1236" y="3250"/>
                  </a:lnTo>
                  <a:lnTo>
                    <a:pt x="2113" y="4420"/>
                  </a:lnTo>
                  <a:lnTo>
                    <a:pt x="3164" y="5796"/>
                  </a:lnTo>
                  <a:lnTo>
                    <a:pt x="4355" y="7344"/>
                  </a:lnTo>
                  <a:lnTo>
                    <a:pt x="5644" y="9013"/>
                  </a:lnTo>
                  <a:lnTo>
                    <a:pt x="7020" y="10735"/>
                  </a:lnTo>
                  <a:lnTo>
                    <a:pt x="7713" y="11601"/>
                  </a:lnTo>
                  <a:lnTo>
                    <a:pt x="8417" y="12457"/>
                  </a:lnTo>
                  <a:lnTo>
                    <a:pt x="9132" y="13313"/>
                  </a:lnTo>
                  <a:lnTo>
                    <a:pt x="9836" y="14147"/>
                  </a:lnTo>
                  <a:lnTo>
                    <a:pt x="10529" y="14948"/>
                  </a:lnTo>
                  <a:lnTo>
                    <a:pt x="11212" y="15728"/>
                  </a:lnTo>
                  <a:lnTo>
                    <a:pt x="11883" y="16465"/>
                  </a:lnTo>
                  <a:lnTo>
                    <a:pt x="12533" y="17169"/>
                  </a:lnTo>
                  <a:lnTo>
                    <a:pt x="13161" y="17808"/>
                  </a:lnTo>
                  <a:lnTo>
                    <a:pt x="13757" y="18404"/>
                  </a:lnTo>
                  <a:lnTo>
                    <a:pt x="14320" y="18923"/>
                  </a:lnTo>
                  <a:lnTo>
                    <a:pt x="14591" y="19162"/>
                  </a:lnTo>
                  <a:lnTo>
                    <a:pt x="14840" y="19378"/>
                  </a:lnTo>
                  <a:lnTo>
                    <a:pt x="15089" y="19584"/>
                  </a:lnTo>
                  <a:lnTo>
                    <a:pt x="15328" y="19768"/>
                  </a:lnTo>
                  <a:lnTo>
                    <a:pt x="15555" y="19920"/>
                  </a:lnTo>
                  <a:lnTo>
                    <a:pt x="15772" y="20061"/>
                  </a:lnTo>
                  <a:lnTo>
                    <a:pt x="15967" y="20169"/>
                  </a:lnTo>
                  <a:lnTo>
                    <a:pt x="16162" y="20267"/>
                  </a:lnTo>
                  <a:lnTo>
                    <a:pt x="16335" y="20332"/>
                  </a:lnTo>
                  <a:lnTo>
                    <a:pt x="16497" y="20375"/>
                  </a:lnTo>
                  <a:lnTo>
                    <a:pt x="16660" y="20407"/>
                  </a:lnTo>
                  <a:lnTo>
                    <a:pt x="16833" y="20418"/>
                  </a:lnTo>
                  <a:lnTo>
                    <a:pt x="17028" y="20429"/>
                  </a:lnTo>
                  <a:lnTo>
                    <a:pt x="17461" y="20429"/>
                  </a:lnTo>
                  <a:lnTo>
                    <a:pt x="17689" y="20407"/>
                  </a:lnTo>
                  <a:lnTo>
                    <a:pt x="18198" y="20364"/>
                  </a:lnTo>
                  <a:lnTo>
                    <a:pt x="18750" y="20288"/>
                  </a:lnTo>
                  <a:lnTo>
                    <a:pt x="19357" y="20180"/>
                  </a:lnTo>
                  <a:lnTo>
                    <a:pt x="19985" y="20061"/>
                  </a:lnTo>
                  <a:lnTo>
                    <a:pt x="20657" y="19920"/>
                  </a:lnTo>
                  <a:lnTo>
                    <a:pt x="21350" y="19758"/>
                  </a:lnTo>
                  <a:lnTo>
                    <a:pt x="22076" y="19573"/>
                  </a:lnTo>
                  <a:lnTo>
                    <a:pt x="22812" y="19378"/>
                  </a:lnTo>
                  <a:lnTo>
                    <a:pt x="23560" y="19173"/>
                  </a:lnTo>
                  <a:lnTo>
                    <a:pt x="24318" y="18956"/>
                  </a:lnTo>
                  <a:lnTo>
                    <a:pt x="25087" y="18739"/>
                  </a:lnTo>
                  <a:lnTo>
                    <a:pt x="26614" y="18274"/>
                  </a:lnTo>
                  <a:lnTo>
                    <a:pt x="28098" y="17797"/>
                  </a:lnTo>
                  <a:lnTo>
                    <a:pt x="29517" y="17342"/>
                  </a:lnTo>
                  <a:lnTo>
                    <a:pt x="30817" y="16898"/>
                  </a:lnTo>
                  <a:lnTo>
                    <a:pt x="31954" y="16508"/>
                  </a:lnTo>
                  <a:lnTo>
                    <a:pt x="33644" y="15912"/>
                  </a:lnTo>
                  <a:lnTo>
                    <a:pt x="34272" y="15685"/>
                  </a:lnTo>
                  <a:lnTo>
                    <a:pt x="34402" y="14613"/>
                  </a:lnTo>
                  <a:lnTo>
                    <a:pt x="34651" y="12446"/>
                  </a:lnTo>
                  <a:lnTo>
                    <a:pt x="32983" y="13129"/>
                  </a:lnTo>
                  <a:lnTo>
                    <a:pt x="30719" y="14028"/>
                  </a:lnTo>
                  <a:lnTo>
                    <a:pt x="29441" y="14537"/>
                  </a:lnTo>
                  <a:lnTo>
                    <a:pt x="28087" y="15057"/>
                  </a:lnTo>
                  <a:lnTo>
                    <a:pt x="26701" y="15587"/>
                  </a:lnTo>
                  <a:lnTo>
                    <a:pt x="25304" y="16107"/>
                  </a:lnTo>
                  <a:lnTo>
                    <a:pt x="23917" y="16616"/>
                  </a:lnTo>
                  <a:lnTo>
                    <a:pt x="22574" y="17082"/>
                  </a:lnTo>
                  <a:lnTo>
                    <a:pt x="21307" y="17515"/>
                  </a:lnTo>
                  <a:lnTo>
                    <a:pt x="20711" y="17710"/>
                  </a:lnTo>
                  <a:lnTo>
                    <a:pt x="20137" y="17884"/>
                  </a:lnTo>
                  <a:lnTo>
                    <a:pt x="19606" y="18046"/>
                  </a:lnTo>
                  <a:lnTo>
                    <a:pt x="19097" y="18187"/>
                  </a:lnTo>
                  <a:lnTo>
                    <a:pt x="18631" y="18306"/>
                  </a:lnTo>
                  <a:lnTo>
                    <a:pt x="18209" y="18404"/>
                  </a:lnTo>
                  <a:lnTo>
                    <a:pt x="17830" y="18479"/>
                  </a:lnTo>
                  <a:lnTo>
                    <a:pt x="17505" y="18534"/>
                  </a:lnTo>
                  <a:lnTo>
                    <a:pt x="17223" y="18555"/>
                  </a:lnTo>
                  <a:lnTo>
                    <a:pt x="17006" y="18555"/>
                  </a:lnTo>
                  <a:lnTo>
                    <a:pt x="16898" y="18534"/>
                  </a:lnTo>
                  <a:lnTo>
                    <a:pt x="16779" y="18490"/>
                  </a:lnTo>
                  <a:lnTo>
                    <a:pt x="16660" y="18436"/>
                  </a:lnTo>
                  <a:lnTo>
                    <a:pt x="16519" y="18349"/>
                  </a:lnTo>
                  <a:lnTo>
                    <a:pt x="16367" y="18252"/>
                  </a:lnTo>
                  <a:lnTo>
                    <a:pt x="16216" y="18133"/>
                  </a:lnTo>
                  <a:lnTo>
                    <a:pt x="16042" y="18003"/>
                  </a:lnTo>
                  <a:lnTo>
                    <a:pt x="15869" y="17851"/>
                  </a:lnTo>
                  <a:lnTo>
                    <a:pt x="15490" y="17494"/>
                  </a:lnTo>
                  <a:lnTo>
                    <a:pt x="15068" y="17082"/>
                  </a:lnTo>
                  <a:lnTo>
                    <a:pt x="14624" y="16616"/>
                  </a:lnTo>
                  <a:lnTo>
                    <a:pt x="14158" y="16096"/>
                  </a:lnTo>
                  <a:lnTo>
                    <a:pt x="13660" y="15522"/>
                  </a:lnTo>
                  <a:lnTo>
                    <a:pt x="13140" y="14916"/>
                  </a:lnTo>
                  <a:lnTo>
                    <a:pt x="12609" y="14266"/>
                  </a:lnTo>
                  <a:lnTo>
                    <a:pt x="12056" y="13584"/>
                  </a:lnTo>
                  <a:lnTo>
                    <a:pt x="11482" y="12869"/>
                  </a:lnTo>
                  <a:lnTo>
                    <a:pt x="10908" y="12132"/>
                  </a:lnTo>
                  <a:lnTo>
                    <a:pt x="9738" y="10605"/>
                  </a:lnTo>
                  <a:lnTo>
                    <a:pt x="8569" y="9034"/>
                  </a:lnTo>
                  <a:lnTo>
                    <a:pt x="7410" y="7464"/>
                  </a:lnTo>
                  <a:lnTo>
                    <a:pt x="6294" y="5926"/>
                  </a:lnTo>
                  <a:lnTo>
                    <a:pt x="5232" y="4452"/>
                  </a:lnTo>
                  <a:lnTo>
                    <a:pt x="4268" y="3088"/>
                  </a:lnTo>
                  <a:lnTo>
                    <a:pt x="3413" y="1864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0;p45">
              <a:extLst>
                <a:ext uri="{FF2B5EF4-FFF2-40B4-BE49-F238E27FC236}">
                  <a16:creationId xmlns:a16="http://schemas.microsoft.com/office/drawing/2014/main" id="{98A4533E-3E80-EE7A-C1BE-04A790F18EBF}"/>
                </a:ext>
              </a:extLst>
            </p:cNvPr>
            <p:cNvSpPr/>
            <p:nvPr/>
          </p:nvSpPr>
          <p:spPr>
            <a:xfrm>
              <a:off x="4340875" y="2343675"/>
              <a:ext cx="95625" cy="51200"/>
            </a:xfrm>
            <a:custGeom>
              <a:avLst/>
              <a:gdLst/>
              <a:ahLst/>
              <a:cxnLst/>
              <a:rect l="l" t="t" r="r" b="b"/>
              <a:pathLst>
                <a:path w="3825" h="2048" extrusionOk="0">
                  <a:moveTo>
                    <a:pt x="2253" y="0"/>
                  </a:moveTo>
                  <a:lnTo>
                    <a:pt x="1918" y="33"/>
                  </a:lnTo>
                  <a:lnTo>
                    <a:pt x="1679" y="54"/>
                  </a:lnTo>
                  <a:lnTo>
                    <a:pt x="1398" y="97"/>
                  </a:lnTo>
                  <a:lnTo>
                    <a:pt x="1084" y="152"/>
                  </a:lnTo>
                  <a:lnTo>
                    <a:pt x="737" y="217"/>
                  </a:lnTo>
                  <a:lnTo>
                    <a:pt x="575" y="260"/>
                  </a:lnTo>
                  <a:lnTo>
                    <a:pt x="434" y="325"/>
                  </a:lnTo>
                  <a:lnTo>
                    <a:pt x="325" y="401"/>
                  </a:lnTo>
                  <a:lnTo>
                    <a:pt x="228" y="477"/>
                  </a:lnTo>
                  <a:lnTo>
                    <a:pt x="152" y="574"/>
                  </a:lnTo>
                  <a:lnTo>
                    <a:pt x="87" y="672"/>
                  </a:lnTo>
                  <a:lnTo>
                    <a:pt x="44" y="769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564" y="704"/>
                  </a:lnTo>
                  <a:lnTo>
                    <a:pt x="607" y="769"/>
                  </a:lnTo>
                  <a:lnTo>
                    <a:pt x="726" y="921"/>
                  </a:lnTo>
                  <a:lnTo>
                    <a:pt x="921" y="1127"/>
                  </a:lnTo>
                  <a:lnTo>
                    <a:pt x="1040" y="1246"/>
                  </a:lnTo>
                  <a:lnTo>
                    <a:pt x="1170" y="1376"/>
                  </a:lnTo>
                  <a:lnTo>
                    <a:pt x="1311" y="1495"/>
                  </a:lnTo>
                  <a:lnTo>
                    <a:pt x="1463" y="1625"/>
                  </a:lnTo>
                  <a:lnTo>
                    <a:pt x="1625" y="1733"/>
                  </a:lnTo>
                  <a:lnTo>
                    <a:pt x="1788" y="1841"/>
                  </a:lnTo>
                  <a:lnTo>
                    <a:pt x="1961" y="1928"/>
                  </a:lnTo>
                  <a:lnTo>
                    <a:pt x="2134" y="1993"/>
                  </a:lnTo>
                  <a:lnTo>
                    <a:pt x="2318" y="2036"/>
                  </a:lnTo>
                  <a:lnTo>
                    <a:pt x="2405" y="2047"/>
                  </a:lnTo>
                  <a:lnTo>
                    <a:pt x="2828" y="2047"/>
                  </a:lnTo>
                  <a:lnTo>
                    <a:pt x="2968" y="2026"/>
                  </a:lnTo>
                  <a:lnTo>
                    <a:pt x="3098" y="2004"/>
                  </a:lnTo>
                  <a:lnTo>
                    <a:pt x="3326" y="1961"/>
                  </a:lnTo>
                  <a:lnTo>
                    <a:pt x="3499" y="1896"/>
                  </a:lnTo>
                  <a:lnTo>
                    <a:pt x="3618" y="1841"/>
                  </a:lnTo>
                  <a:lnTo>
                    <a:pt x="3705" y="1787"/>
                  </a:lnTo>
                  <a:lnTo>
                    <a:pt x="3781" y="1733"/>
                  </a:lnTo>
                  <a:lnTo>
                    <a:pt x="3802" y="1722"/>
                  </a:lnTo>
                  <a:lnTo>
                    <a:pt x="3813" y="1701"/>
                  </a:lnTo>
                  <a:lnTo>
                    <a:pt x="3824" y="1668"/>
                  </a:lnTo>
                  <a:lnTo>
                    <a:pt x="3824" y="1614"/>
                  </a:lnTo>
                  <a:lnTo>
                    <a:pt x="3813" y="1484"/>
                  </a:lnTo>
                  <a:lnTo>
                    <a:pt x="3781" y="1321"/>
                  </a:lnTo>
                  <a:lnTo>
                    <a:pt x="3716" y="1127"/>
                  </a:lnTo>
                  <a:lnTo>
                    <a:pt x="3640" y="932"/>
                  </a:lnTo>
                  <a:lnTo>
                    <a:pt x="3542" y="726"/>
                  </a:lnTo>
                  <a:lnTo>
                    <a:pt x="3423" y="52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41;p45">
              <a:extLst>
                <a:ext uri="{FF2B5EF4-FFF2-40B4-BE49-F238E27FC236}">
                  <a16:creationId xmlns:a16="http://schemas.microsoft.com/office/drawing/2014/main" id="{85FD35FC-D3BF-28A0-ACE9-7E8CF188E566}"/>
                </a:ext>
              </a:extLst>
            </p:cNvPr>
            <p:cNvSpPr/>
            <p:nvPr/>
          </p:nvSpPr>
          <p:spPr>
            <a:xfrm>
              <a:off x="4233900" y="2294375"/>
              <a:ext cx="192850" cy="95075"/>
            </a:xfrm>
            <a:custGeom>
              <a:avLst/>
              <a:gdLst/>
              <a:ahLst/>
              <a:cxnLst/>
              <a:rect l="l" t="t" r="r" b="b"/>
              <a:pathLst>
                <a:path w="7714" h="3803" extrusionOk="0">
                  <a:moveTo>
                    <a:pt x="3835" y="1"/>
                  </a:moveTo>
                  <a:lnTo>
                    <a:pt x="3359" y="11"/>
                  </a:lnTo>
                  <a:lnTo>
                    <a:pt x="2871" y="22"/>
                  </a:lnTo>
                  <a:lnTo>
                    <a:pt x="1918" y="66"/>
                  </a:lnTo>
                  <a:lnTo>
                    <a:pt x="1106" y="120"/>
                  </a:lnTo>
                  <a:lnTo>
                    <a:pt x="315" y="185"/>
                  </a:lnTo>
                  <a:lnTo>
                    <a:pt x="272" y="228"/>
                  </a:lnTo>
                  <a:lnTo>
                    <a:pt x="228" y="282"/>
                  </a:lnTo>
                  <a:lnTo>
                    <a:pt x="174" y="347"/>
                  </a:lnTo>
                  <a:lnTo>
                    <a:pt x="131" y="445"/>
                  </a:lnTo>
                  <a:lnTo>
                    <a:pt x="77" y="553"/>
                  </a:lnTo>
                  <a:lnTo>
                    <a:pt x="33" y="683"/>
                  </a:lnTo>
                  <a:lnTo>
                    <a:pt x="12" y="835"/>
                  </a:lnTo>
                  <a:lnTo>
                    <a:pt x="1" y="997"/>
                  </a:lnTo>
                  <a:lnTo>
                    <a:pt x="12" y="1181"/>
                  </a:lnTo>
                  <a:lnTo>
                    <a:pt x="33" y="1279"/>
                  </a:lnTo>
                  <a:lnTo>
                    <a:pt x="55" y="1387"/>
                  </a:lnTo>
                  <a:lnTo>
                    <a:pt x="88" y="1495"/>
                  </a:lnTo>
                  <a:lnTo>
                    <a:pt x="131" y="1604"/>
                  </a:lnTo>
                  <a:lnTo>
                    <a:pt x="185" y="1723"/>
                  </a:lnTo>
                  <a:lnTo>
                    <a:pt x="250" y="1842"/>
                  </a:lnTo>
                  <a:lnTo>
                    <a:pt x="326" y="1961"/>
                  </a:lnTo>
                  <a:lnTo>
                    <a:pt x="413" y="2091"/>
                  </a:lnTo>
                  <a:lnTo>
                    <a:pt x="510" y="2221"/>
                  </a:lnTo>
                  <a:lnTo>
                    <a:pt x="618" y="2362"/>
                  </a:lnTo>
                  <a:lnTo>
                    <a:pt x="748" y="2503"/>
                  </a:lnTo>
                  <a:lnTo>
                    <a:pt x="889" y="2644"/>
                  </a:lnTo>
                  <a:lnTo>
                    <a:pt x="1041" y="2774"/>
                  </a:lnTo>
                  <a:lnTo>
                    <a:pt x="1192" y="2893"/>
                  </a:lnTo>
                  <a:lnTo>
                    <a:pt x="1355" y="2990"/>
                  </a:lnTo>
                  <a:lnTo>
                    <a:pt x="1517" y="3066"/>
                  </a:lnTo>
                  <a:lnTo>
                    <a:pt x="1680" y="3131"/>
                  </a:lnTo>
                  <a:lnTo>
                    <a:pt x="1853" y="3174"/>
                  </a:lnTo>
                  <a:lnTo>
                    <a:pt x="2026" y="3207"/>
                  </a:lnTo>
                  <a:lnTo>
                    <a:pt x="2200" y="3228"/>
                  </a:lnTo>
                  <a:lnTo>
                    <a:pt x="2546" y="3228"/>
                  </a:lnTo>
                  <a:lnTo>
                    <a:pt x="2720" y="3207"/>
                  </a:lnTo>
                  <a:lnTo>
                    <a:pt x="2882" y="3185"/>
                  </a:lnTo>
                  <a:lnTo>
                    <a:pt x="3055" y="3142"/>
                  </a:lnTo>
                  <a:lnTo>
                    <a:pt x="3218" y="3099"/>
                  </a:lnTo>
                  <a:lnTo>
                    <a:pt x="3380" y="3055"/>
                  </a:lnTo>
                  <a:lnTo>
                    <a:pt x="3543" y="3001"/>
                  </a:lnTo>
                  <a:lnTo>
                    <a:pt x="3846" y="2871"/>
                  </a:lnTo>
                  <a:lnTo>
                    <a:pt x="4128" y="2741"/>
                  </a:lnTo>
                  <a:lnTo>
                    <a:pt x="4377" y="2611"/>
                  </a:lnTo>
                  <a:lnTo>
                    <a:pt x="4594" y="2481"/>
                  </a:lnTo>
                  <a:lnTo>
                    <a:pt x="4767" y="2362"/>
                  </a:lnTo>
                  <a:lnTo>
                    <a:pt x="4908" y="2275"/>
                  </a:lnTo>
                  <a:lnTo>
                    <a:pt x="5016" y="2189"/>
                  </a:lnTo>
                  <a:lnTo>
                    <a:pt x="5233" y="2405"/>
                  </a:lnTo>
                  <a:lnTo>
                    <a:pt x="5731" y="2893"/>
                  </a:lnTo>
                  <a:lnTo>
                    <a:pt x="6023" y="3163"/>
                  </a:lnTo>
                  <a:lnTo>
                    <a:pt x="6316" y="3423"/>
                  </a:lnTo>
                  <a:lnTo>
                    <a:pt x="6587" y="3629"/>
                  </a:lnTo>
                  <a:lnTo>
                    <a:pt x="6695" y="3705"/>
                  </a:lnTo>
                  <a:lnTo>
                    <a:pt x="6803" y="3759"/>
                  </a:lnTo>
                  <a:lnTo>
                    <a:pt x="6890" y="3792"/>
                  </a:lnTo>
                  <a:lnTo>
                    <a:pt x="6977" y="3803"/>
                  </a:lnTo>
                  <a:lnTo>
                    <a:pt x="7063" y="3792"/>
                  </a:lnTo>
                  <a:lnTo>
                    <a:pt x="7139" y="3759"/>
                  </a:lnTo>
                  <a:lnTo>
                    <a:pt x="7226" y="3727"/>
                  </a:lnTo>
                  <a:lnTo>
                    <a:pt x="7302" y="3673"/>
                  </a:lnTo>
                  <a:lnTo>
                    <a:pt x="7366" y="3608"/>
                  </a:lnTo>
                  <a:lnTo>
                    <a:pt x="7431" y="3543"/>
                  </a:lnTo>
                  <a:lnTo>
                    <a:pt x="7551" y="3413"/>
                  </a:lnTo>
                  <a:lnTo>
                    <a:pt x="7637" y="3283"/>
                  </a:lnTo>
                  <a:lnTo>
                    <a:pt x="7713" y="3163"/>
                  </a:lnTo>
                  <a:lnTo>
                    <a:pt x="6825" y="1853"/>
                  </a:lnTo>
                  <a:lnTo>
                    <a:pt x="6143" y="867"/>
                  </a:lnTo>
                  <a:lnTo>
                    <a:pt x="5677" y="206"/>
                  </a:lnTo>
                  <a:lnTo>
                    <a:pt x="5633" y="163"/>
                  </a:lnTo>
                  <a:lnTo>
                    <a:pt x="5568" y="131"/>
                  </a:lnTo>
                  <a:lnTo>
                    <a:pt x="5471" y="98"/>
                  </a:lnTo>
                  <a:lnTo>
                    <a:pt x="5352" y="76"/>
                  </a:lnTo>
                  <a:lnTo>
                    <a:pt x="5222" y="55"/>
                  </a:lnTo>
                  <a:lnTo>
                    <a:pt x="5059" y="33"/>
                  </a:lnTo>
                  <a:lnTo>
                    <a:pt x="4702" y="11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42;p45">
              <a:extLst>
                <a:ext uri="{FF2B5EF4-FFF2-40B4-BE49-F238E27FC236}">
                  <a16:creationId xmlns:a16="http://schemas.microsoft.com/office/drawing/2014/main" id="{1D3684DB-D527-2EBE-63D4-E4C994520BC9}"/>
                </a:ext>
              </a:extLst>
            </p:cNvPr>
            <p:cNvSpPr/>
            <p:nvPr/>
          </p:nvSpPr>
          <p:spPr>
            <a:xfrm>
              <a:off x="3400150" y="1658300"/>
              <a:ext cx="890925" cy="819700"/>
            </a:xfrm>
            <a:custGeom>
              <a:avLst/>
              <a:gdLst/>
              <a:ahLst/>
              <a:cxnLst/>
              <a:rect l="l" t="t" r="r" b="b"/>
              <a:pathLst>
                <a:path w="35637" h="32788" extrusionOk="0">
                  <a:moveTo>
                    <a:pt x="899" y="0"/>
                  </a:moveTo>
                  <a:lnTo>
                    <a:pt x="239" y="10258"/>
                  </a:lnTo>
                  <a:lnTo>
                    <a:pt x="0" y="13789"/>
                  </a:lnTo>
                  <a:lnTo>
                    <a:pt x="5806" y="18111"/>
                  </a:lnTo>
                  <a:lnTo>
                    <a:pt x="6326" y="18501"/>
                  </a:lnTo>
                  <a:lnTo>
                    <a:pt x="6857" y="18966"/>
                  </a:lnTo>
                  <a:lnTo>
                    <a:pt x="7387" y="19421"/>
                  </a:lnTo>
                  <a:lnTo>
                    <a:pt x="7918" y="19865"/>
                  </a:lnTo>
                  <a:lnTo>
                    <a:pt x="8460" y="20309"/>
                  </a:lnTo>
                  <a:lnTo>
                    <a:pt x="9001" y="20754"/>
                  </a:lnTo>
                  <a:lnTo>
                    <a:pt x="9554" y="21176"/>
                  </a:lnTo>
                  <a:lnTo>
                    <a:pt x="10106" y="21598"/>
                  </a:lnTo>
                  <a:lnTo>
                    <a:pt x="10669" y="22021"/>
                  </a:lnTo>
                  <a:lnTo>
                    <a:pt x="11233" y="22422"/>
                  </a:lnTo>
                  <a:lnTo>
                    <a:pt x="11807" y="22833"/>
                  </a:lnTo>
                  <a:lnTo>
                    <a:pt x="12370" y="23223"/>
                  </a:lnTo>
                  <a:lnTo>
                    <a:pt x="12955" y="23613"/>
                  </a:lnTo>
                  <a:lnTo>
                    <a:pt x="13540" y="23992"/>
                  </a:lnTo>
                  <a:lnTo>
                    <a:pt x="14125" y="24371"/>
                  </a:lnTo>
                  <a:lnTo>
                    <a:pt x="14710" y="24740"/>
                  </a:lnTo>
                  <a:lnTo>
                    <a:pt x="15305" y="25097"/>
                  </a:lnTo>
                  <a:lnTo>
                    <a:pt x="15912" y="25444"/>
                  </a:lnTo>
                  <a:lnTo>
                    <a:pt x="16508" y="25790"/>
                  </a:lnTo>
                  <a:lnTo>
                    <a:pt x="17125" y="26137"/>
                  </a:lnTo>
                  <a:lnTo>
                    <a:pt x="17732" y="26462"/>
                  </a:lnTo>
                  <a:lnTo>
                    <a:pt x="18349" y="26787"/>
                  </a:lnTo>
                  <a:lnTo>
                    <a:pt x="18967" y="27112"/>
                  </a:lnTo>
                  <a:lnTo>
                    <a:pt x="19595" y="27415"/>
                  </a:lnTo>
                  <a:lnTo>
                    <a:pt x="20223" y="27718"/>
                  </a:lnTo>
                  <a:lnTo>
                    <a:pt x="20851" y="28011"/>
                  </a:lnTo>
                  <a:lnTo>
                    <a:pt x="21490" y="28303"/>
                  </a:lnTo>
                  <a:lnTo>
                    <a:pt x="22129" y="28585"/>
                  </a:lnTo>
                  <a:lnTo>
                    <a:pt x="22768" y="28856"/>
                  </a:lnTo>
                  <a:lnTo>
                    <a:pt x="23418" y="29116"/>
                  </a:lnTo>
                  <a:lnTo>
                    <a:pt x="24068" y="29376"/>
                  </a:lnTo>
                  <a:lnTo>
                    <a:pt x="24718" y="29625"/>
                  </a:lnTo>
                  <a:lnTo>
                    <a:pt x="25368" y="29874"/>
                  </a:lnTo>
                  <a:lnTo>
                    <a:pt x="33416" y="32787"/>
                  </a:lnTo>
                  <a:lnTo>
                    <a:pt x="33893" y="30870"/>
                  </a:lnTo>
                  <a:lnTo>
                    <a:pt x="35636" y="23981"/>
                  </a:lnTo>
                  <a:lnTo>
                    <a:pt x="33838" y="23299"/>
                  </a:lnTo>
                  <a:lnTo>
                    <a:pt x="31878" y="22552"/>
                  </a:lnTo>
                  <a:lnTo>
                    <a:pt x="29852" y="21761"/>
                  </a:lnTo>
                  <a:lnTo>
                    <a:pt x="27848" y="20949"/>
                  </a:lnTo>
                  <a:lnTo>
                    <a:pt x="26884" y="20548"/>
                  </a:lnTo>
                  <a:lnTo>
                    <a:pt x="25953" y="20158"/>
                  </a:lnTo>
                  <a:lnTo>
                    <a:pt x="25065" y="19768"/>
                  </a:lnTo>
                  <a:lnTo>
                    <a:pt x="24231" y="19400"/>
                  </a:lnTo>
                  <a:lnTo>
                    <a:pt x="23462" y="19053"/>
                  </a:lnTo>
                  <a:lnTo>
                    <a:pt x="22779" y="18717"/>
                  </a:lnTo>
                  <a:lnTo>
                    <a:pt x="22184" y="18403"/>
                  </a:lnTo>
                  <a:lnTo>
                    <a:pt x="21913" y="18262"/>
                  </a:lnTo>
                  <a:lnTo>
                    <a:pt x="21674" y="18121"/>
                  </a:lnTo>
                  <a:lnTo>
                    <a:pt x="21414" y="17959"/>
                  </a:lnTo>
                  <a:lnTo>
                    <a:pt x="21111" y="17742"/>
                  </a:lnTo>
                  <a:lnTo>
                    <a:pt x="20754" y="17472"/>
                  </a:lnTo>
                  <a:lnTo>
                    <a:pt x="20353" y="17168"/>
                  </a:lnTo>
                  <a:lnTo>
                    <a:pt x="19920" y="16822"/>
                  </a:lnTo>
                  <a:lnTo>
                    <a:pt x="19443" y="16432"/>
                  </a:lnTo>
                  <a:lnTo>
                    <a:pt x="18382" y="15554"/>
                  </a:lnTo>
                  <a:lnTo>
                    <a:pt x="17212" y="14547"/>
                  </a:lnTo>
                  <a:lnTo>
                    <a:pt x="15934" y="13431"/>
                  </a:lnTo>
                  <a:lnTo>
                    <a:pt x="14591" y="12240"/>
                  </a:lnTo>
                  <a:lnTo>
                    <a:pt x="13182" y="10983"/>
                  </a:lnTo>
                  <a:lnTo>
                    <a:pt x="11742" y="9684"/>
                  </a:lnTo>
                  <a:lnTo>
                    <a:pt x="10290" y="8373"/>
                  </a:lnTo>
                  <a:lnTo>
                    <a:pt x="7452" y="5763"/>
                  </a:lnTo>
                  <a:lnTo>
                    <a:pt x="4820" y="3336"/>
                  </a:lnTo>
                  <a:lnTo>
                    <a:pt x="2578" y="1246"/>
                  </a:lnTo>
                  <a:lnTo>
                    <a:pt x="1289" y="282"/>
                  </a:lnTo>
                  <a:lnTo>
                    <a:pt x="1289" y="271"/>
                  </a:lnTo>
                  <a:lnTo>
                    <a:pt x="1127" y="17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43;p45">
              <a:extLst>
                <a:ext uri="{FF2B5EF4-FFF2-40B4-BE49-F238E27FC236}">
                  <a16:creationId xmlns:a16="http://schemas.microsoft.com/office/drawing/2014/main" id="{A2B1B140-4A60-26E2-437B-9AEFF1BEE562}"/>
                </a:ext>
              </a:extLst>
            </p:cNvPr>
            <p:cNvSpPr/>
            <p:nvPr/>
          </p:nvSpPr>
          <p:spPr>
            <a:xfrm>
              <a:off x="3400150" y="1914725"/>
              <a:ext cx="847325" cy="563275"/>
            </a:xfrm>
            <a:custGeom>
              <a:avLst/>
              <a:gdLst/>
              <a:ahLst/>
              <a:cxnLst/>
              <a:rect l="l" t="t" r="r" b="b"/>
              <a:pathLst>
                <a:path w="33893" h="22531" extrusionOk="0">
                  <a:moveTo>
                    <a:pt x="239" y="1"/>
                  </a:moveTo>
                  <a:lnTo>
                    <a:pt x="0" y="3532"/>
                  </a:lnTo>
                  <a:lnTo>
                    <a:pt x="6326" y="8244"/>
                  </a:lnTo>
                  <a:lnTo>
                    <a:pt x="6857" y="8709"/>
                  </a:lnTo>
                  <a:lnTo>
                    <a:pt x="7387" y="9164"/>
                  </a:lnTo>
                  <a:lnTo>
                    <a:pt x="7918" y="9608"/>
                  </a:lnTo>
                  <a:lnTo>
                    <a:pt x="8460" y="10052"/>
                  </a:lnTo>
                  <a:lnTo>
                    <a:pt x="9001" y="10497"/>
                  </a:lnTo>
                  <a:lnTo>
                    <a:pt x="9554" y="10919"/>
                  </a:lnTo>
                  <a:lnTo>
                    <a:pt x="10106" y="11341"/>
                  </a:lnTo>
                  <a:lnTo>
                    <a:pt x="10669" y="11764"/>
                  </a:lnTo>
                  <a:lnTo>
                    <a:pt x="11233" y="12165"/>
                  </a:lnTo>
                  <a:lnTo>
                    <a:pt x="11807" y="12576"/>
                  </a:lnTo>
                  <a:lnTo>
                    <a:pt x="12370" y="12966"/>
                  </a:lnTo>
                  <a:lnTo>
                    <a:pt x="12955" y="13356"/>
                  </a:lnTo>
                  <a:lnTo>
                    <a:pt x="13540" y="13735"/>
                  </a:lnTo>
                  <a:lnTo>
                    <a:pt x="14125" y="14114"/>
                  </a:lnTo>
                  <a:lnTo>
                    <a:pt x="14710" y="14483"/>
                  </a:lnTo>
                  <a:lnTo>
                    <a:pt x="15305" y="14840"/>
                  </a:lnTo>
                  <a:lnTo>
                    <a:pt x="15912" y="15197"/>
                  </a:lnTo>
                  <a:lnTo>
                    <a:pt x="16508" y="15533"/>
                  </a:lnTo>
                  <a:lnTo>
                    <a:pt x="17125" y="15880"/>
                  </a:lnTo>
                  <a:lnTo>
                    <a:pt x="17732" y="16205"/>
                  </a:lnTo>
                  <a:lnTo>
                    <a:pt x="18349" y="16530"/>
                  </a:lnTo>
                  <a:lnTo>
                    <a:pt x="18967" y="16855"/>
                  </a:lnTo>
                  <a:lnTo>
                    <a:pt x="19595" y="17158"/>
                  </a:lnTo>
                  <a:lnTo>
                    <a:pt x="20223" y="17461"/>
                  </a:lnTo>
                  <a:lnTo>
                    <a:pt x="20851" y="17754"/>
                  </a:lnTo>
                  <a:lnTo>
                    <a:pt x="21490" y="18046"/>
                  </a:lnTo>
                  <a:lnTo>
                    <a:pt x="22129" y="18328"/>
                  </a:lnTo>
                  <a:lnTo>
                    <a:pt x="22768" y="18599"/>
                  </a:lnTo>
                  <a:lnTo>
                    <a:pt x="23418" y="18859"/>
                  </a:lnTo>
                  <a:lnTo>
                    <a:pt x="24068" y="19119"/>
                  </a:lnTo>
                  <a:lnTo>
                    <a:pt x="24718" y="19368"/>
                  </a:lnTo>
                  <a:lnTo>
                    <a:pt x="25379" y="19617"/>
                  </a:lnTo>
                  <a:lnTo>
                    <a:pt x="33416" y="22530"/>
                  </a:lnTo>
                  <a:lnTo>
                    <a:pt x="33893" y="20613"/>
                  </a:lnTo>
                  <a:lnTo>
                    <a:pt x="30600" y="19162"/>
                  </a:lnTo>
                  <a:lnTo>
                    <a:pt x="28466" y="18230"/>
                  </a:lnTo>
                  <a:lnTo>
                    <a:pt x="26202" y="17245"/>
                  </a:lnTo>
                  <a:lnTo>
                    <a:pt x="23960" y="16291"/>
                  </a:lnTo>
                  <a:lnTo>
                    <a:pt x="21902" y="15425"/>
                  </a:lnTo>
                  <a:lnTo>
                    <a:pt x="20992" y="15046"/>
                  </a:lnTo>
                  <a:lnTo>
                    <a:pt x="20180" y="14721"/>
                  </a:lnTo>
                  <a:lnTo>
                    <a:pt x="19486" y="14450"/>
                  </a:lnTo>
                  <a:lnTo>
                    <a:pt x="18934" y="14244"/>
                  </a:lnTo>
                  <a:lnTo>
                    <a:pt x="18782" y="14190"/>
                  </a:lnTo>
                  <a:lnTo>
                    <a:pt x="18620" y="14114"/>
                  </a:lnTo>
                  <a:lnTo>
                    <a:pt x="18436" y="14028"/>
                  </a:lnTo>
                  <a:lnTo>
                    <a:pt x="18241" y="13919"/>
                  </a:lnTo>
                  <a:lnTo>
                    <a:pt x="17808" y="13670"/>
                  </a:lnTo>
                  <a:lnTo>
                    <a:pt x="17320" y="13367"/>
                  </a:lnTo>
                  <a:lnTo>
                    <a:pt x="16789" y="13010"/>
                  </a:lnTo>
                  <a:lnTo>
                    <a:pt x="16226" y="12620"/>
                  </a:lnTo>
                  <a:lnTo>
                    <a:pt x="15620" y="12186"/>
                  </a:lnTo>
                  <a:lnTo>
                    <a:pt x="14980" y="11710"/>
                  </a:lnTo>
                  <a:lnTo>
                    <a:pt x="14309" y="11211"/>
                  </a:lnTo>
                  <a:lnTo>
                    <a:pt x="13616" y="10681"/>
                  </a:lnTo>
                  <a:lnTo>
                    <a:pt x="12197" y="9554"/>
                  </a:lnTo>
                  <a:lnTo>
                    <a:pt x="10724" y="8374"/>
                  </a:lnTo>
                  <a:lnTo>
                    <a:pt x="9261" y="7171"/>
                  </a:lnTo>
                  <a:lnTo>
                    <a:pt x="7832" y="5980"/>
                  </a:lnTo>
                  <a:lnTo>
                    <a:pt x="6467" y="4842"/>
                  </a:lnTo>
                  <a:lnTo>
                    <a:pt x="5221" y="3781"/>
                  </a:lnTo>
                  <a:lnTo>
                    <a:pt x="4116" y="2828"/>
                  </a:lnTo>
                  <a:lnTo>
                    <a:pt x="2492" y="1431"/>
                  </a:lnTo>
                  <a:lnTo>
                    <a:pt x="1885" y="90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44;p45">
              <a:extLst>
                <a:ext uri="{FF2B5EF4-FFF2-40B4-BE49-F238E27FC236}">
                  <a16:creationId xmlns:a16="http://schemas.microsoft.com/office/drawing/2014/main" id="{76C5B9C9-5265-0C03-FD7E-FF32F2318969}"/>
                </a:ext>
              </a:extLst>
            </p:cNvPr>
            <p:cNvSpPr/>
            <p:nvPr/>
          </p:nvSpPr>
          <p:spPr>
            <a:xfrm>
              <a:off x="2926525" y="1576525"/>
              <a:ext cx="667525" cy="1063125"/>
            </a:xfrm>
            <a:custGeom>
              <a:avLst/>
              <a:gdLst/>
              <a:ahLst/>
              <a:cxnLst/>
              <a:rect l="l" t="t" r="r" b="b"/>
              <a:pathLst>
                <a:path w="26701" h="42525" extrusionOk="0">
                  <a:moveTo>
                    <a:pt x="12230" y="0"/>
                  </a:moveTo>
                  <a:lnTo>
                    <a:pt x="6998" y="249"/>
                  </a:lnTo>
                  <a:lnTo>
                    <a:pt x="6846" y="282"/>
                  </a:lnTo>
                  <a:lnTo>
                    <a:pt x="6673" y="314"/>
                  </a:lnTo>
                  <a:lnTo>
                    <a:pt x="6446" y="379"/>
                  </a:lnTo>
                  <a:lnTo>
                    <a:pt x="6164" y="466"/>
                  </a:lnTo>
                  <a:lnTo>
                    <a:pt x="5839" y="585"/>
                  </a:lnTo>
                  <a:lnTo>
                    <a:pt x="5482" y="737"/>
                  </a:lnTo>
                  <a:lnTo>
                    <a:pt x="5081" y="932"/>
                  </a:lnTo>
                  <a:lnTo>
                    <a:pt x="4788" y="1094"/>
                  </a:lnTo>
                  <a:lnTo>
                    <a:pt x="4474" y="1289"/>
                  </a:lnTo>
                  <a:lnTo>
                    <a:pt x="4160" y="1495"/>
                  </a:lnTo>
                  <a:lnTo>
                    <a:pt x="3835" y="1744"/>
                  </a:lnTo>
                  <a:lnTo>
                    <a:pt x="3651" y="1885"/>
                  </a:lnTo>
                  <a:lnTo>
                    <a:pt x="3478" y="2036"/>
                  </a:lnTo>
                  <a:lnTo>
                    <a:pt x="3294" y="2199"/>
                  </a:lnTo>
                  <a:lnTo>
                    <a:pt x="3120" y="2372"/>
                  </a:lnTo>
                  <a:lnTo>
                    <a:pt x="2947" y="2556"/>
                  </a:lnTo>
                  <a:lnTo>
                    <a:pt x="2763" y="2740"/>
                  </a:lnTo>
                  <a:lnTo>
                    <a:pt x="2589" y="2946"/>
                  </a:lnTo>
                  <a:lnTo>
                    <a:pt x="2416" y="3163"/>
                  </a:lnTo>
                  <a:lnTo>
                    <a:pt x="2254" y="3380"/>
                  </a:lnTo>
                  <a:lnTo>
                    <a:pt x="2080" y="3618"/>
                  </a:lnTo>
                  <a:lnTo>
                    <a:pt x="1918" y="3856"/>
                  </a:lnTo>
                  <a:lnTo>
                    <a:pt x="1755" y="4116"/>
                  </a:lnTo>
                  <a:lnTo>
                    <a:pt x="1604" y="4387"/>
                  </a:lnTo>
                  <a:lnTo>
                    <a:pt x="1452" y="4658"/>
                  </a:lnTo>
                  <a:lnTo>
                    <a:pt x="1311" y="4950"/>
                  </a:lnTo>
                  <a:lnTo>
                    <a:pt x="1171" y="5253"/>
                  </a:lnTo>
                  <a:lnTo>
                    <a:pt x="1030" y="5578"/>
                  </a:lnTo>
                  <a:lnTo>
                    <a:pt x="911" y="5903"/>
                  </a:lnTo>
                  <a:lnTo>
                    <a:pt x="781" y="6250"/>
                  </a:lnTo>
                  <a:lnTo>
                    <a:pt x="672" y="6607"/>
                  </a:lnTo>
                  <a:lnTo>
                    <a:pt x="564" y="6976"/>
                  </a:lnTo>
                  <a:lnTo>
                    <a:pt x="466" y="7355"/>
                  </a:lnTo>
                  <a:lnTo>
                    <a:pt x="369" y="7755"/>
                  </a:lnTo>
                  <a:lnTo>
                    <a:pt x="293" y="8167"/>
                  </a:lnTo>
                  <a:lnTo>
                    <a:pt x="217" y="8590"/>
                  </a:lnTo>
                  <a:lnTo>
                    <a:pt x="152" y="9034"/>
                  </a:lnTo>
                  <a:lnTo>
                    <a:pt x="98" y="9499"/>
                  </a:lnTo>
                  <a:lnTo>
                    <a:pt x="55" y="9965"/>
                  </a:lnTo>
                  <a:lnTo>
                    <a:pt x="22" y="10453"/>
                  </a:lnTo>
                  <a:lnTo>
                    <a:pt x="1" y="10962"/>
                  </a:lnTo>
                  <a:lnTo>
                    <a:pt x="1" y="11482"/>
                  </a:lnTo>
                  <a:lnTo>
                    <a:pt x="1" y="12023"/>
                  </a:lnTo>
                  <a:lnTo>
                    <a:pt x="22" y="13063"/>
                  </a:lnTo>
                  <a:lnTo>
                    <a:pt x="44" y="14146"/>
                  </a:lnTo>
                  <a:lnTo>
                    <a:pt x="131" y="16442"/>
                  </a:lnTo>
                  <a:lnTo>
                    <a:pt x="228" y="18858"/>
                  </a:lnTo>
                  <a:lnTo>
                    <a:pt x="358" y="21349"/>
                  </a:lnTo>
                  <a:lnTo>
                    <a:pt x="499" y="23895"/>
                  </a:lnTo>
                  <a:lnTo>
                    <a:pt x="651" y="26429"/>
                  </a:lnTo>
                  <a:lnTo>
                    <a:pt x="813" y="28920"/>
                  </a:lnTo>
                  <a:lnTo>
                    <a:pt x="976" y="31336"/>
                  </a:lnTo>
                  <a:lnTo>
                    <a:pt x="1290" y="35734"/>
                  </a:lnTo>
                  <a:lnTo>
                    <a:pt x="1560" y="39286"/>
                  </a:lnTo>
                  <a:lnTo>
                    <a:pt x="1820" y="42525"/>
                  </a:lnTo>
                  <a:lnTo>
                    <a:pt x="10919" y="42103"/>
                  </a:lnTo>
                  <a:lnTo>
                    <a:pt x="11591" y="42070"/>
                  </a:lnTo>
                  <a:lnTo>
                    <a:pt x="26701" y="41377"/>
                  </a:lnTo>
                  <a:lnTo>
                    <a:pt x="24751" y="21382"/>
                  </a:lnTo>
                  <a:lnTo>
                    <a:pt x="24556" y="19324"/>
                  </a:lnTo>
                  <a:lnTo>
                    <a:pt x="23570" y="9294"/>
                  </a:lnTo>
                  <a:lnTo>
                    <a:pt x="23560" y="9185"/>
                  </a:lnTo>
                  <a:lnTo>
                    <a:pt x="23516" y="8882"/>
                  </a:lnTo>
                  <a:lnTo>
                    <a:pt x="23473" y="8665"/>
                  </a:lnTo>
                  <a:lnTo>
                    <a:pt x="23419" y="8405"/>
                  </a:lnTo>
                  <a:lnTo>
                    <a:pt x="23343" y="8124"/>
                  </a:lnTo>
                  <a:lnTo>
                    <a:pt x="23245" y="7799"/>
                  </a:lnTo>
                  <a:lnTo>
                    <a:pt x="23126" y="7441"/>
                  </a:lnTo>
                  <a:lnTo>
                    <a:pt x="22986" y="7073"/>
                  </a:lnTo>
                  <a:lnTo>
                    <a:pt x="22823" y="6672"/>
                  </a:lnTo>
                  <a:lnTo>
                    <a:pt x="22628" y="6261"/>
                  </a:lnTo>
                  <a:lnTo>
                    <a:pt x="22401" y="5838"/>
                  </a:lnTo>
                  <a:lnTo>
                    <a:pt x="22151" y="5405"/>
                  </a:lnTo>
                  <a:lnTo>
                    <a:pt x="22011" y="5178"/>
                  </a:lnTo>
                  <a:lnTo>
                    <a:pt x="21859" y="4961"/>
                  </a:lnTo>
                  <a:lnTo>
                    <a:pt x="21697" y="4733"/>
                  </a:lnTo>
                  <a:lnTo>
                    <a:pt x="21523" y="4517"/>
                  </a:lnTo>
                  <a:lnTo>
                    <a:pt x="20234" y="3553"/>
                  </a:lnTo>
                  <a:lnTo>
                    <a:pt x="20234" y="3542"/>
                  </a:lnTo>
                  <a:lnTo>
                    <a:pt x="17970" y="1852"/>
                  </a:lnTo>
                  <a:lnTo>
                    <a:pt x="17061" y="1159"/>
                  </a:lnTo>
                  <a:lnTo>
                    <a:pt x="16768" y="1040"/>
                  </a:lnTo>
                  <a:lnTo>
                    <a:pt x="16476" y="921"/>
                  </a:lnTo>
                  <a:lnTo>
                    <a:pt x="16172" y="812"/>
                  </a:lnTo>
                  <a:lnTo>
                    <a:pt x="15858" y="715"/>
                  </a:lnTo>
                  <a:lnTo>
                    <a:pt x="15533" y="607"/>
                  </a:lnTo>
                  <a:lnTo>
                    <a:pt x="15198" y="520"/>
                  </a:lnTo>
                  <a:lnTo>
                    <a:pt x="14862" y="433"/>
                  </a:lnTo>
                  <a:lnTo>
                    <a:pt x="14504" y="347"/>
                  </a:lnTo>
                  <a:lnTo>
                    <a:pt x="14049" y="260"/>
                  </a:lnTo>
                  <a:lnTo>
                    <a:pt x="13573" y="173"/>
                  </a:lnTo>
                  <a:lnTo>
                    <a:pt x="12923" y="76"/>
                  </a:lnTo>
                  <a:lnTo>
                    <a:pt x="1223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45;p45">
              <a:extLst>
                <a:ext uri="{FF2B5EF4-FFF2-40B4-BE49-F238E27FC236}">
                  <a16:creationId xmlns:a16="http://schemas.microsoft.com/office/drawing/2014/main" id="{AC97FF1B-FAA6-47CD-5B4F-14FB383180C7}"/>
                </a:ext>
              </a:extLst>
            </p:cNvPr>
            <p:cNvSpPr/>
            <p:nvPr/>
          </p:nvSpPr>
          <p:spPr>
            <a:xfrm>
              <a:off x="3094425" y="1442475"/>
              <a:ext cx="137850" cy="141925"/>
            </a:xfrm>
            <a:custGeom>
              <a:avLst/>
              <a:gdLst/>
              <a:ahLst/>
              <a:cxnLst/>
              <a:rect l="l" t="t" r="r" b="b"/>
              <a:pathLst>
                <a:path w="5514" h="5677" extrusionOk="0">
                  <a:moveTo>
                    <a:pt x="141" y="0"/>
                  </a:moveTo>
                  <a:lnTo>
                    <a:pt x="0" y="5676"/>
                  </a:lnTo>
                  <a:lnTo>
                    <a:pt x="5514" y="5351"/>
                  </a:lnTo>
                  <a:lnTo>
                    <a:pt x="5470" y="394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46;p45">
              <a:extLst>
                <a:ext uri="{FF2B5EF4-FFF2-40B4-BE49-F238E27FC236}">
                  <a16:creationId xmlns:a16="http://schemas.microsoft.com/office/drawing/2014/main" id="{CA46908F-B0FE-FB44-D1DD-D39CC4FC827B}"/>
                </a:ext>
              </a:extLst>
            </p:cNvPr>
            <p:cNvSpPr/>
            <p:nvPr/>
          </p:nvSpPr>
          <p:spPr>
            <a:xfrm>
              <a:off x="3086575" y="1244800"/>
              <a:ext cx="288950" cy="326600"/>
            </a:xfrm>
            <a:custGeom>
              <a:avLst/>
              <a:gdLst/>
              <a:ahLst/>
              <a:cxnLst/>
              <a:rect l="l" t="t" r="r" b="b"/>
              <a:pathLst>
                <a:path w="11558" h="13064" extrusionOk="0">
                  <a:moveTo>
                    <a:pt x="1289" y="0"/>
                  </a:moveTo>
                  <a:lnTo>
                    <a:pt x="0" y="7550"/>
                  </a:lnTo>
                  <a:lnTo>
                    <a:pt x="1354" y="10810"/>
                  </a:lnTo>
                  <a:lnTo>
                    <a:pt x="8211" y="13063"/>
                  </a:lnTo>
                  <a:lnTo>
                    <a:pt x="11558" y="175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47;p45">
              <a:extLst>
                <a:ext uri="{FF2B5EF4-FFF2-40B4-BE49-F238E27FC236}">
                  <a16:creationId xmlns:a16="http://schemas.microsoft.com/office/drawing/2014/main" id="{2D3BA211-6642-BC5C-15F1-71EEF8A6F025}"/>
                </a:ext>
              </a:extLst>
            </p:cNvPr>
            <p:cNvSpPr/>
            <p:nvPr/>
          </p:nvSpPr>
          <p:spPr>
            <a:xfrm>
              <a:off x="3063000" y="1322250"/>
              <a:ext cx="89925" cy="111300"/>
            </a:xfrm>
            <a:custGeom>
              <a:avLst/>
              <a:gdLst/>
              <a:ahLst/>
              <a:cxnLst/>
              <a:rect l="l" t="t" r="r" b="b"/>
              <a:pathLst>
                <a:path w="3597" h="4452" extrusionOk="0">
                  <a:moveTo>
                    <a:pt x="1517" y="0"/>
                  </a:moveTo>
                  <a:lnTo>
                    <a:pt x="1420" y="11"/>
                  </a:lnTo>
                  <a:lnTo>
                    <a:pt x="1322" y="33"/>
                  </a:lnTo>
                  <a:lnTo>
                    <a:pt x="1225" y="54"/>
                  </a:lnTo>
                  <a:lnTo>
                    <a:pt x="1127" y="87"/>
                  </a:lnTo>
                  <a:lnTo>
                    <a:pt x="1019" y="130"/>
                  </a:lnTo>
                  <a:lnTo>
                    <a:pt x="911" y="173"/>
                  </a:lnTo>
                  <a:lnTo>
                    <a:pt x="694" y="303"/>
                  </a:lnTo>
                  <a:lnTo>
                    <a:pt x="542" y="401"/>
                  </a:lnTo>
                  <a:lnTo>
                    <a:pt x="412" y="520"/>
                  </a:lnTo>
                  <a:lnTo>
                    <a:pt x="304" y="650"/>
                  </a:lnTo>
                  <a:lnTo>
                    <a:pt x="218" y="780"/>
                  </a:lnTo>
                  <a:lnTo>
                    <a:pt x="142" y="921"/>
                  </a:lnTo>
                  <a:lnTo>
                    <a:pt x="88" y="1072"/>
                  </a:lnTo>
                  <a:lnTo>
                    <a:pt x="44" y="1224"/>
                  </a:lnTo>
                  <a:lnTo>
                    <a:pt x="12" y="1387"/>
                  </a:lnTo>
                  <a:lnTo>
                    <a:pt x="1" y="1560"/>
                  </a:lnTo>
                  <a:lnTo>
                    <a:pt x="1" y="1722"/>
                  </a:lnTo>
                  <a:lnTo>
                    <a:pt x="12" y="1896"/>
                  </a:lnTo>
                  <a:lnTo>
                    <a:pt x="23" y="2069"/>
                  </a:lnTo>
                  <a:lnTo>
                    <a:pt x="55" y="2253"/>
                  </a:lnTo>
                  <a:lnTo>
                    <a:pt x="88" y="2426"/>
                  </a:lnTo>
                  <a:lnTo>
                    <a:pt x="131" y="2600"/>
                  </a:lnTo>
                  <a:lnTo>
                    <a:pt x="185" y="2762"/>
                  </a:lnTo>
                  <a:lnTo>
                    <a:pt x="293" y="3098"/>
                  </a:lnTo>
                  <a:lnTo>
                    <a:pt x="412" y="3412"/>
                  </a:lnTo>
                  <a:lnTo>
                    <a:pt x="542" y="3694"/>
                  </a:lnTo>
                  <a:lnTo>
                    <a:pt x="662" y="3943"/>
                  </a:lnTo>
                  <a:lnTo>
                    <a:pt x="857" y="4311"/>
                  </a:lnTo>
                  <a:lnTo>
                    <a:pt x="943" y="4452"/>
                  </a:lnTo>
                  <a:lnTo>
                    <a:pt x="3597" y="3380"/>
                  </a:lnTo>
                  <a:lnTo>
                    <a:pt x="3575" y="3185"/>
                  </a:lnTo>
                  <a:lnTo>
                    <a:pt x="3543" y="2968"/>
                  </a:lnTo>
                  <a:lnTo>
                    <a:pt x="3489" y="2686"/>
                  </a:lnTo>
                  <a:lnTo>
                    <a:pt x="3413" y="2361"/>
                  </a:lnTo>
                  <a:lnTo>
                    <a:pt x="3315" y="2015"/>
                  </a:lnTo>
                  <a:lnTo>
                    <a:pt x="3196" y="1647"/>
                  </a:lnTo>
                  <a:lnTo>
                    <a:pt x="3131" y="1462"/>
                  </a:lnTo>
                  <a:lnTo>
                    <a:pt x="3055" y="1278"/>
                  </a:lnTo>
                  <a:lnTo>
                    <a:pt x="2969" y="1105"/>
                  </a:lnTo>
                  <a:lnTo>
                    <a:pt x="2882" y="932"/>
                  </a:lnTo>
                  <a:lnTo>
                    <a:pt x="2785" y="769"/>
                  </a:lnTo>
                  <a:lnTo>
                    <a:pt x="2676" y="618"/>
                  </a:lnTo>
                  <a:lnTo>
                    <a:pt x="2568" y="477"/>
                  </a:lnTo>
                  <a:lnTo>
                    <a:pt x="2438" y="347"/>
                  </a:lnTo>
                  <a:lnTo>
                    <a:pt x="2308" y="238"/>
                  </a:lnTo>
                  <a:lnTo>
                    <a:pt x="2167" y="152"/>
                  </a:lnTo>
                  <a:lnTo>
                    <a:pt x="2026" y="76"/>
                  </a:lnTo>
                  <a:lnTo>
                    <a:pt x="1864" y="22"/>
                  </a:lnTo>
                  <a:lnTo>
                    <a:pt x="1777" y="1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48;p45">
              <a:extLst>
                <a:ext uri="{FF2B5EF4-FFF2-40B4-BE49-F238E27FC236}">
                  <a16:creationId xmlns:a16="http://schemas.microsoft.com/office/drawing/2014/main" id="{5D37B30F-0BBE-E983-527E-63D67E84AFB8}"/>
                </a:ext>
              </a:extLst>
            </p:cNvPr>
            <p:cNvSpPr/>
            <p:nvPr/>
          </p:nvSpPr>
          <p:spPr>
            <a:xfrm>
              <a:off x="3295625" y="1339850"/>
              <a:ext cx="65275" cy="140025"/>
            </a:xfrm>
            <a:custGeom>
              <a:avLst/>
              <a:gdLst/>
              <a:ahLst/>
              <a:cxnLst/>
              <a:rect l="l" t="t" r="r" b="b"/>
              <a:pathLst>
                <a:path w="2611" h="5601" extrusionOk="0">
                  <a:moveTo>
                    <a:pt x="2611" y="0"/>
                  </a:moveTo>
                  <a:lnTo>
                    <a:pt x="1538" y="856"/>
                  </a:lnTo>
                  <a:lnTo>
                    <a:pt x="0" y="5167"/>
                  </a:lnTo>
                  <a:lnTo>
                    <a:pt x="2492" y="5600"/>
                  </a:lnTo>
                  <a:lnTo>
                    <a:pt x="2546" y="2838"/>
                  </a:lnTo>
                  <a:lnTo>
                    <a:pt x="2578" y="921"/>
                  </a:lnTo>
                  <a:lnTo>
                    <a:pt x="2600" y="271"/>
                  </a:lnTo>
                  <a:lnTo>
                    <a:pt x="261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49;p45">
              <a:extLst>
                <a:ext uri="{FF2B5EF4-FFF2-40B4-BE49-F238E27FC236}">
                  <a16:creationId xmlns:a16="http://schemas.microsoft.com/office/drawing/2014/main" id="{F6616AA3-40CE-F9AC-E2CB-6191CC400A3E}"/>
                </a:ext>
              </a:extLst>
            </p:cNvPr>
            <p:cNvSpPr/>
            <p:nvPr/>
          </p:nvSpPr>
          <p:spPr>
            <a:xfrm>
              <a:off x="3066000" y="1160850"/>
              <a:ext cx="365050" cy="192825"/>
            </a:xfrm>
            <a:custGeom>
              <a:avLst/>
              <a:gdLst/>
              <a:ahLst/>
              <a:cxnLst/>
              <a:rect l="l" t="t" r="r" b="b"/>
              <a:pathLst>
                <a:path w="14602" h="7713" extrusionOk="0">
                  <a:moveTo>
                    <a:pt x="10236" y="1"/>
                  </a:moveTo>
                  <a:lnTo>
                    <a:pt x="9911" y="11"/>
                  </a:lnTo>
                  <a:lnTo>
                    <a:pt x="9564" y="22"/>
                  </a:lnTo>
                  <a:lnTo>
                    <a:pt x="9207" y="44"/>
                  </a:lnTo>
                  <a:lnTo>
                    <a:pt x="8839" y="76"/>
                  </a:lnTo>
                  <a:lnTo>
                    <a:pt x="8449" y="130"/>
                  </a:lnTo>
                  <a:lnTo>
                    <a:pt x="8048" y="185"/>
                  </a:lnTo>
                  <a:lnTo>
                    <a:pt x="7636" y="250"/>
                  </a:lnTo>
                  <a:lnTo>
                    <a:pt x="7203" y="325"/>
                  </a:lnTo>
                  <a:lnTo>
                    <a:pt x="6748" y="423"/>
                  </a:lnTo>
                  <a:lnTo>
                    <a:pt x="6282" y="520"/>
                  </a:lnTo>
                  <a:lnTo>
                    <a:pt x="5806" y="640"/>
                  </a:lnTo>
                  <a:lnTo>
                    <a:pt x="5297" y="770"/>
                  </a:lnTo>
                  <a:lnTo>
                    <a:pt x="4788" y="910"/>
                  </a:lnTo>
                  <a:lnTo>
                    <a:pt x="4246" y="1062"/>
                  </a:lnTo>
                  <a:lnTo>
                    <a:pt x="3694" y="1235"/>
                  </a:lnTo>
                  <a:lnTo>
                    <a:pt x="3130" y="1419"/>
                  </a:lnTo>
                  <a:lnTo>
                    <a:pt x="2535" y="1614"/>
                  </a:lnTo>
                  <a:lnTo>
                    <a:pt x="1928" y="1831"/>
                  </a:lnTo>
                  <a:lnTo>
                    <a:pt x="1311" y="2059"/>
                  </a:lnTo>
                  <a:lnTo>
                    <a:pt x="661" y="2297"/>
                  </a:lnTo>
                  <a:lnTo>
                    <a:pt x="0" y="2557"/>
                  </a:lnTo>
                  <a:lnTo>
                    <a:pt x="574" y="6759"/>
                  </a:lnTo>
                  <a:lnTo>
                    <a:pt x="650" y="6727"/>
                  </a:lnTo>
                  <a:lnTo>
                    <a:pt x="877" y="6684"/>
                  </a:lnTo>
                  <a:lnTo>
                    <a:pt x="1029" y="6662"/>
                  </a:lnTo>
                  <a:lnTo>
                    <a:pt x="1192" y="6640"/>
                  </a:lnTo>
                  <a:lnTo>
                    <a:pt x="1376" y="6629"/>
                  </a:lnTo>
                  <a:lnTo>
                    <a:pt x="1571" y="6640"/>
                  </a:lnTo>
                  <a:lnTo>
                    <a:pt x="1776" y="6662"/>
                  </a:lnTo>
                  <a:lnTo>
                    <a:pt x="1971" y="6716"/>
                  </a:lnTo>
                  <a:lnTo>
                    <a:pt x="2069" y="6749"/>
                  </a:lnTo>
                  <a:lnTo>
                    <a:pt x="2166" y="6792"/>
                  </a:lnTo>
                  <a:lnTo>
                    <a:pt x="2264" y="6835"/>
                  </a:lnTo>
                  <a:lnTo>
                    <a:pt x="2361" y="6900"/>
                  </a:lnTo>
                  <a:lnTo>
                    <a:pt x="2448" y="6965"/>
                  </a:lnTo>
                  <a:lnTo>
                    <a:pt x="2535" y="7030"/>
                  </a:lnTo>
                  <a:lnTo>
                    <a:pt x="2610" y="7117"/>
                  </a:lnTo>
                  <a:lnTo>
                    <a:pt x="2686" y="7214"/>
                  </a:lnTo>
                  <a:lnTo>
                    <a:pt x="2762" y="7323"/>
                  </a:lnTo>
                  <a:lnTo>
                    <a:pt x="2816" y="7442"/>
                  </a:lnTo>
                  <a:lnTo>
                    <a:pt x="2881" y="7572"/>
                  </a:lnTo>
                  <a:lnTo>
                    <a:pt x="2925" y="7713"/>
                  </a:lnTo>
                  <a:lnTo>
                    <a:pt x="3455" y="4604"/>
                  </a:lnTo>
                  <a:lnTo>
                    <a:pt x="3878" y="4680"/>
                  </a:lnTo>
                  <a:lnTo>
                    <a:pt x="5015" y="4875"/>
                  </a:lnTo>
                  <a:lnTo>
                    <a:pt x="5784" y="4994"/>
                  </a:lnTo>
                  <a:lnTo>
                    <a:pt x="6640" y="5113"/>
                  </a:lnTo>
                  <a:lnTo>
                    <a:pt x="7561" y="5232"/>
                  </a:lnTo>
                  <a:lnTo>
                    <a:pt x="8525" y="5340"/>
                  </a:lnTo>
                  <a:lnTo>
                    <a:pt x="9001" y="5384"/>
                  </a:lnTo>
                  <a:lnTo>
                    <a:pt x="9489" y="5416"/>
                  </a:lnTo>
                  <a:lnTo>
                    <a:pt x="9976" y="5449"/>
                  </a:lnTo>
                  <a:lnTo>
                    <a:pt x="10442" y="5470"/>
                  </a:lnTo>
                  <a:lnTo>
                    <a:pt x="10908" y="5481"/>
                  </a:lnTo>
                  <a:lnTo>
                    <a:pt x="11774" y="5481"/>
                  </a:lnTo>
                  <a:lnTo>
                    <a:pt x="12186" y="5449"/>
                  </a:lnTo>
                  <a:lnTo>
                    <a:pt x="12565" y="5416"/>
                  </a:lnTo>
                  <a:lnTo>
                    <a:pt x="12911" y="5373"/>
                  </a:lnTo>
                  <a:lnTo>
                    <a:pt x="13236" y="5297"/>
                  </a:lnTo>
                  <a:lnTo>
                    <a:pt x="13377" y="5265"/>
                  </a:lnTo>
                  <a:lnTo>
                    <a:pt x="13518" y="5221"/>
                  </a:lnTo>
                  <a:lnTo>
                    <a:pt x="13648" y="5167"/>
                  </a:lnTo>
                  <a:lnTo>
                    <a:pt x="13756" y="5124"/>
                  </a:lnTo>
                  <a:lnTo>
                    <a:pt x="13865" y="5059"/>
                  </a:lnTo>
                  <a:lnTo>
                    <a:pt x="13962" y="4994"/>
                  </a:lnTo>
                  <a:lnTo>
                    <a:pt x="14049" y="4929"/>
                  </a:lnTo>
                  <a:lnTo>
                    <a:pt x="14114" y="4864"/>
                  </a:lnTo>
                  <a:lnTo>
                    <a:pt x="14179" y="4777"/>
                  </a:lnTo>
                  <a:lnTo>
                    <a:pt x="14222" y="4701"/>
                  </a:lnTo>
                  <a:lnTo>
                    <a:pt x="14330" y="4441"/>
                  </a:lnTo>
                  <a:lnTo>
                    <a:pt x="14428" y="4171"/>
                  </a:lnTo>
                  <a:lnTo>
                    <a:pt x="14504" y="3900"/>
                  </a:lnTo>
                  <a:lnTo>
                    <a:pt x="14558" y="3607"/>
                  </a:lnTo>
                  <a:lnTo>
                    <a:pt x="14590" y="3315"/>
                  </a:lnTo>
                  <a:lnTo>
                    <a:pt x="14601" y="3023"/>
                  </a:lnTo>
                  <a:lnTo>
                    <a:pt x="14601" y="2882"/>
                  </a:lnTo>
                  <a:lnTo>
                    <a:pt x="14590" y="2730"/>
                  </a:lnTo>
                  <a:lnTo>
                    <a:pt x="14569" y="2589"/>
                  </a:lnTo>
                  <a:lnTo>
                    <a:pt x="14547" y="2448"/>
                  </a:lnTo>
                  <a:lnTo>
                    <a:pt x="14514" y="2297"/>
                  </a:lnTo>
                  <a:lnTo>
                    <a:pt x="14471" y="2156"/>
                  </a:lnTo>
                  <a:lnTo>
                    <a:pt x="14417" y="2015"/>
                  </a:lnTo>
                  <a:lnTo>
                    <a:pt x="14363" y="1885"/>
                  </a:lnTo>
                  <a:lnTo>
                    <a:pt x="14298" y="1744"/>
                  </a:lnTo>
                  <a:lnTo>
                    <a:pt x="14222" y="1614"/>
                  </a:lnTo>
                  <a:lnTo>
                    <a:pt x="14146" y="1484"/>
                  </a:lnTo>
                  <a:lnTo>
                    <a:pt x="14049" y="1354"/>
                  </a:lnTo>
                  <a:lnTo>
                    <a:pt x="13951" y="1235"/>
                  </a:lnTo>
                  <a:lnTo>
                    <a:pt x="13843" y="1116"/>
                  </a:lnTo>
                  <a:lnTo>
                    <a:pt x="13724" y="997"/>
                  </a:lnTo>
                  <a:lnTo>
                    <a:pt x="13594" y="889"/>
                  </a:lnTo>
                  <a:lnTo>
                    <a:pt x="13453" y="791"/>
                  </a:lnTo>
                  <a:lnTo>
                    <a:pt x="13301" y="683"/>
                  </a:lnTo>
                  <a:lnTo>
                    <a:pt x="13139" y="596"/>
                  </a:lnTo>
                  <a:lnTo>
                    <a:pt x="12966" y="510"/>
                  </a:lnTo>
                  <a:lnTo>
                    <a:pt x="12771" y="423"/>
                  </a:lnTo>
                  <a:lnTo>
                    <a:pt x="12576" y="347"/>
                  </a:lnTo>
                  <a:lnTo>
                    <a:pt x="12370" y="282"/>
                  </a:lnTo>
                  <a:lnTo>
                    <a:pt x="12153" y="217"/>
                  </a:lnTo>
                  <a:lnTo>
                    <a:pt x="11915" y="163"/>
                  </a:lnTo>
                  <a:lnTo>
                    <a:pt x="11666" y="109"/>
                  </a:lnTo>
                  <a:lnTo>
                    <a:pt x="11406" y="76"/>
                  </a:lnTo>
                  <a:lnTo>
                    <a:pt x="11135" y="44"/>
                  </a:lnTo>
                  <a:lnTo>
                    <a:pt x="10853" y="22"/>
                  </a:lnTo>
                  <a:lnTo>
                    <a:pt x="10550" y="11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50;p45">
              <a:extLst>
                <a:ext uri="{FF2B5EF4-FFF2-40B4-BE49-F238E27FC236}">
                  <a16:creationId xmlns:a16="http://schemas.microsoft.com/office/drawing/2014/main" id="{79C7DB6A-4C8A-EC91-ABB8-0D84C59EF98D}"/>
                </a:ext>
              </a:extLst>
            </p:cNvPr>
            <p:cNvSpPr/>
            <p:nvPr/>
          </p:nvSpPr>
          <p:spPr>
            <a:xfrm>
              <a:off x="3053525" y="1576525"/>
              <a:ext cx="212325" cy="512075"/>
            </a:xfrm>
            <a:custGeom>
              <a:avLst/>
              <a:gdLst/>
              <a:ahLst/>
              <a:cxnLst/>
              <a:rect l="l" t="t" r="r" b="b"/>
              <a:pathLst>
                <a:path w="8493" h="20483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5449" y="20483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951;p45">
              <a:extLst>
                <a:ext uri="{FF2B5EF4-FFF2-40B4-BE49-F238E27FC236}">
                  <a16:creationId xmlns:a16="http://schemas.microsoft.com/office/drawing/2014/main" id="{0498F9FF-F0E2-F053-0E1E-61A76D93A5F5}"/>
                </a:ext>
              </a:extLst>
            </p:cNvPr>
            <p:cNvSpPr/>
            <p:nvPr/>
          </p:nvSpPr>
          <p:spPr>
            <a:xfrm>
              <a:off x="2976350" y="1599800"/>
              <a:ext cx="213425" cy="488800"/>
            </a:xfrm>
            <a:custGeom>
              <a:avLst/>
              <a:gdLst/>
              <a:ahLst/>
              <a:cxnLst/>
              <a:rect l="l" t="t" r="r" b="b"/>
              <a:pathLst>
                <a:path w="8537" h="19552" extrusionOk="0">
                  <a:moveTo>
                    <a:pt x="3088" y="1"/>
                  </a:moveTo>
                  <a:lnTo>
                    <a:pt x="2784" y="163"/>
                  </a:lnTo>
                  <a:lnTo>
                    <a:pt x="2481" y="358"/>
                  </a:lnTo>
                  <a:lnTo>
                    <a:pt x="2156" y="575"/>
                  </a:lnTo>
                  <a:lnTo>
                    <a:pt x="1842" y="813"/>
                  </a:lnTo>
                  <a:lnTo>
                    <a:pt x="1" y="8308"/>
                  </a:lnTo>
                  <a:lnTo>
                    <a:pt x="3109" y="8839"/>
                  </a:lnTo>
                  <a:lnTo>
                    <a:pt x="1149" y="11374"/>
                  </a:lnTo>
                  <a:lnTo>
                    <a:pt x="8536" y="19552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952;p45">
              <a:extLst>
                <a:ext uri="{FF2B5EF4-FFF2-40B4-BE49-F238E27FC236}">
                  <a16:creationId xmlns:a16="http://schemas.microsoft.com/office/drawing/2014/main" id="{E49A80AD-76EC-ECB9-F820-15D624C5460B}"/>
                </a:ext>
              </a:extLst>
            </p:cNvPr>
            <p:cNvSpPr/>
            <p:nvPr/>
          </p:nvSpPr>
          <p:spPr>
            <a:xfrm>
              <a:off x="3189750" y="1580850"/>
              <a:ext cx="163025" cy="507750"/>
            </a:xfrm>
            <a:custGeom>
              <a:avLst/>
              <a:gdLst/>
              <a:ahLst/>
              <a:cxnLst/>
              <a:rect l="l" t="t" r="r" b="b"/>
              <a:pathLst>
                <a:path w="6521" h="20310" extrusionOk="0">
                  <a:moveTo>
                    <a:pt x="3044" y="0"/>
                  </a:moveTo>
                  <a:lnTo>
                    <a:pt x="0" y="20310"/>
                  </a:lnTo>
                  <a:lnTo>
                    <a:pt x="0" y="20310"/>
                  </a:lnTo>
                  <a:lnTo>
                    <a:pt x="5958" y="11709"/>
                  </a:lnTo>
                  <a:lnTo>
                    <a:pt x="3596" y="9868"/>
                  </a:lnTo>
                  <a:lnTo>
                    <a:pt x="6521" y="8395"/>
                  </a:lnTo>
                  <a:lnTo>
                    <a:pt x="3975" y="174"/>
                  </a:lnTo>
                  <a:lnTo>
                    <a:pt x="3520" y="87"/>
                  </a:lnTo>
                  <a:lnTo>
                    <a:pt x="30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953;p45">
              <a:extLst>
                <a:ext uri="{FF2B5EF4-FFF2-40B4-BE49-F238E27FC236}">
                  <a16:creationId xmlns:a16="http://schemas.microsoft.com/office/drawing/2014/main" id="{BE1A447E-BFB0-6127-993F-ED674955783E}"/>
                </a:ext>
              </a:extLst>
            </p:cNvPr>
            <p:cNvSpPr/>
            <p:nvPr/>
          </p:nvSpPr>
          <p:spPr>
            <a:xfrm>
              <a:off x="3053525" y="1576525"/>
              <a:ext cx="212325" cy="125650"/>
            </a:xfrm>
            <a:custGeom>
              <a:avLst/>
              <a:gdLst/>
              <a:ahLst/>
              <a:cxnLst/>
              <a:rect l="l" t="t" r="r" b="b"/>
              <a:pathLst>
                <a:path w="8493" h="5026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272" y="1906"/>
                  </a:lnTo>
                  <a:lnTo>
                    <a:pt x="2687" y="5026"/>
                  </a:lnTo>
                  <a:lnTo>
                    <a:pt x="4507" y="1148"/>
                  </a:lnTo>
                  <a:lnTo>
                    <a:pt x="6706" y="4701"/>
                  </a:lnTo>
                  <a:lnTo>
                    <a:pt x="8254" y="1560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954;p45">
              <a:extLst>
                <a:ext uri="{FF2B5EF4-FFF2-40B4-BE49-F238E27FC236}">
                  <a16:creationId xmlns:a16="http://schemas.microsoft.com/office/drawing/2014/main" id="{52549EB6-B558-DBF2-E799-5A5397FD8288}"/>
                </a:ext>
              </a:extLst>
            </p:cNvPr>
            <p:cNvSpPr/>
            <p:nvPr/>
          </p:nvSpPr>
          <p:spPr>
            <a:xfrm>
              <a:off x="3053525" y="1579775"/>
              <a:ext cx="108625" cy="102375"/>
            </a:xfrm>
            <a:custGeom>
              <a:avLst/>
              <a:gdLst/>
              <a:ahLst/>
              <a:cxnLst/>
              <a:rect l="l" t="t" r="r" b="b"/>
              <a:pathLst>
                <a:path w="4345" h="4095" extrusionOk="0">
                  <a:moveTo>
                    <a:pt x="4344" y="0"/>
                  </a:moveTo>
                  <a:lnTo>
                    <a:pt x="1918" y="130"/>
                  </a:lnTo>
                  <a:lnTo>
                    <a:pt x="1766" y="152"/>
                  </a:lnTo>
                  <a:lnTo>
                    <a:pt x="1593" y="195"/>
                  </a:lnTo>
                  <a:lnTo>
                    <a:pt x="1366" y="249"/>
                  </a:lnTo>
                  <a:lnTo>
                    <a:pt x="1084" y="336"/>
                  </a:lnTo>
                  <a:lnTo>
                    <a:pt x="759" y="455"/>
                  </a:lnTo>
                  <a:lnTo>
                    <a:pt x="402" y="607"/>
                  </a:lnTo>
                  <a:lnTo>
                    <a:pt x="1" y="802"/>
                  </a:lnTo>
                  <a:lnTo>
                    <a:pt x="2741" y="4094"/>
                  </a:lnTo>
                  <a:lnTo>
                    <a:pt x="43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955;p45">
              <a:extLst>
                <a:ext uri="{FF2B5EF4-FFF2-40B4-BE49-F238E27FC236}">
                  <a16:creationId xmlns:a16="http://schemas.microsoft.com/office/drawing/2014/main" id="{AF3BA21B-9C74-006D-0A14-B65F86AEB2B2}"/>
                </a:ext>
              </a:extLst>
            </p:cNvPr>
            <p:cNvSpPr/>
            <p:nvPr/>
          </p:nvSpPr>
          <p:spPr>
            <a:xfrm>
              <a:off x="3162125" y="1576525"/>
              <a:ext cx="103725" cy="99400"/>
            </a:xfrm>
            <a:custGeom>
              <a:avLst/>
              <a:gdLst/>
              <a:ahLst/>
              <a:cxnLst/>
              <a:rect l="l" t="t" r="r" b="b"/>
              <a:pathLst>
                <a:path w="4149" h="3976" extrusionOk="0">
                  <a:moveTo>
                    <a:pt x="2806" y="0"/>
                  </a:moveTo>
                  <a:lnTo>
                    <a:pt x="0" y="130"/>
                  </a:lnTo>
                  <a:lnTo>
                    <a:pt x="2383" y="3975"/>
                  </a:lnTo>
                  <a:lnTo>
                    <a:pt x="4149" y="173"/>
                  </a:lnTo>
                  <a:lnTo>
                    <a:pt x="3488" y="76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956;p45">
              <a:extLst>
                <a:ext uri="{FF2B5EF4-FFF2-40B4-BE49-F238E27FC236}">
                  <a16:creationId xmlns:a16="http://schemas.microsoft.com/office/drawing/2014/main" id="{D6DA9258-0C8E-8F99-E7E4-CF8BFD1417E7}"/>
                </a:ext>
              </a:extLst>
            </p:cNvPr>
            <p:cNvSpPr/>
            <p:nvPr/>
          </p:nvSpPr>
          <p:spPr>
            <a:xfrm>
              <a:off x="3139375" y="1579775"/>
              <a:ext cx="77750" cy="508825"/>
            </a:xfrm>
            <a:custGeom>
              <a:avLst/>
              <a:gdLst/>
              <a:ahLst/>
              <a:cxnLst/>
              <a:rect l="l" t="t" r="r" b="b"/>
              <a:pathLst>
                <a:path w="3110" h="20353" extrusionOk="0">
                  <a:moveTo>
                    <a:pt x="910" y="0"/>
                  </a:moveTo>
                  <a:lnTo>
                    <a:pt x="87" y="2112"/>
                  </a:lnTo>
                  <a:lnTo>
                    <a:pt x="694" y="3000"/>
                  </a:lnTo>
                  <a:lnTo>
                    <a:pt x="0" y="13128"/>
                  </a:lnTo>
                  <a:lnTo>
                    <a:pt x="2015" y="20353"/>
                  </a:lnTo>
                  <a:lnTo>
                    <a:pt x="3109" y="13063"/>
                  </a:lnTo>
                  <a:lnTo>
                    <a:pt x="1517" y="2892"/>
                  </a:lnTo>
                  <a:lnTo>
                    <a:pt x="2134" y="197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957;p45">
              <a:extLst>
                <a:ext uri="{FF2B5EF4-FFF2-40B4-BE49-F238E27FC236}">
                  <a16:creationId xmlns:a16="http://schemas.microsoft.com/office/drawing/2014/main" id="{8E3E1A30-46DE-C6D5-E1DB-9473B2267E63}"/>
                </a:ext>
              </a:extLst>
            </p:cNvPr>
            <p:cNvSpPr/>
            <p:nvPr/>
          </p:nvSpPr>
          <p:spPr>
            <a:xfrm>
              <a:off x="3161850" y="2038200"/>
              <a:ext cx="54450" cy="590900"/>
            </a:xfrm>
            <a:custGeom>
              <a:avLst/>
              <a:gdLst/>
              <a:ahLst/>
              <a:cxnLst/>
              <a:rect l="l" t="t" r="r" b="b"/>
              <a:pathLst>
                <a:path w="2178" h="23636" extrusionOk="0">
                  <a:moveTo>
                    <a:pt x="1560" y="1"/>
                  </a:moveTo>
                  <a:lnTo>
                    <a:pt x="0" y="4063"/>
                  </a:lnTo>
                  <a:lnTo>
                    <a:pt x="1506" y="23636"/>
                  </a:lnTo>
                  <a:lnTo>
                    <a:pt x="2167" y="23603"/>
                  </a:lnTo>
                  <a:lnTo>
                    <a:pt x="672" y="4160"/>
                  </a:lnTo>
                  <a:lnTo>
                    <a:pt x="2178" y="239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958;p45">
              <a:extLst>
                <a:ext uri="{FF2B5EF4-FFF2-40B4-BE49-F238E27FC236}">
                  <a16:creationId xmlns:a16="http://schemas.microsoft.com/office/drawing/2014/main" id="{BFBD0B37-742D-5EAB-D6C7-1FB2EBA8E420}"/>
                </a:ext>
              </a:extLst>
            </p:cNvPr>
            <p:cNvSpPr/>
            <p:nvPr/>
          </p:nvSpPr>
          <p:spPr>
            <a:xfrm>
              <a:off x="3210325" y="2158175"/>
              <a:ext cx="31150" cy="31150"/>
            </a:xfrm>
            <a:custGeom>
              <a:avLst/>
              <a:gdLst/>
              <a:ahLst/>
              <a:cxnLst/>
              <a:rect l="l" t="t" r="r" b="b"/>
              <a:pathLst>
                <a:path w="1246" h="1246" extrusionOk="0">
                  <a:moveTo>
                    <a:pt x="596" y="0"/>
                  </a:moveTo>
                  <a:lnTo>
                    <a:pt x="477" y="11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5"/>
                  </a:lnTo>
                  <a:lnTo>
                    <a:pt x="98" y="293"/>
                  </a:lnTo>
                  <a:lnTo>
                    <a:pt x="44" y="401"/>
                  </a:lnTo>
                  <a:lnTo>
                    <a:pt x="11" y="520"/>
                  </a:lnTo>
                  <a:lnTo>
                    <a:pt x="0" y="639"/>
                  </a:lnTo>
                  <a:lnTo>
                    <a:pt x="11" y="769"/>
                  </a:lnTo>
                  <a:lnTo>
                    <a:pt x="54" y="878"/>
                  </a:lnTo>
                  <a:lnTo>
                    <a:pt x="109" y="986"/>
                  </a:lnTo>
                  <a:lnTo>
                    <a:pt x="195" y="1073"/>
                  </a:lnTo>
                  <a:lnTo>
                    <a:pt x="282" y="1149"/>
                  </a:lnTo>
                  <a:lnTo>
                    <a:pt x="390" y="1203"/>
                  </a:lnTo>
                  <a:lnTo>
                    <a:pt x="520" y="1235"/>
                  </a:lnTo>
                  <a:lnTo>
                    <a:pt x="639" y="1246"/>
                  </a:lnTo>
                  <a:lnTo>
                    <a:pt x="759" y="1235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1"/>
                  </a:lnTo>
                  <a:lnTo>
                    <a:pt x="1148" y="964"/>
                  </a:lnTo>
                  <a:lnTo>
                    <a:pt x="1203" y="845"/>
                  </a:lnTo>
                  <a:lnTo>
                    <a:pt x="1235" y="726"/>
                  </a:lnTo>
                  <a:lnTo>
                    <a:pt x="1246" y="607"/>
                  </a:lnTo>
                  <a:lnTo>
                    <a:pt x="1224" y="477"/>
                  </a:lnTo>
                  <a:lnTo>
                    <a:pt x="1192" y="369"/>
                  </a:lnTo>
                  <a:lnTo>
                    <a:pt x="1127" y="260"/>
                  </a:lnTo>
                  <a:lnTo>
                    <a:pt x="1051" y="174"/>
                  </a:lnTo>
                  <a:lnTo>
                    <a:pt x="953" y="98"/>
                  </a:lnTo>
                  <a:lnTo>
                    <a:pt x="845" y="44"/>
                  </a:lnTo>
                  <a:lnTo>
                    <a:pt x="726" y="1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959;p45">
              <a:extLst>
                <a:ext uri="{FF2B5EF4-FFF2-40B4-BE49-F238E27FC236}">
                  <a16:creationId xmlns:a16="http://schemas.microsoft.com/office/drawing/2014/main" id="{BE4E42CD-A21C-14B5-9E2B-42EBA9C9485C}"/>
                </a:ext>
              </a:extLst>
            </p:cNvPr>
            <p:cNvSpPr/>
            <p:nvPr/>
          </p:nvSpPr>
          <p:spPr>
            <a:xfrm>
              <a:off x="3214925" y="22537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88" y="23"/>
                  </a:lnTo>
                  <a:lnTo>
                    <a:pt x="369" y="55"/>
                  </a:lnTo>
                  <a:lnTo>
                    <a:pt x="271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89"/>
                  </a:lnTo>
                  <a:lnTo>
                    <a:pt x="120" y="987"/>
                  </a:lnTo>
                  <a:lnTo>
                    <a:pt x="195" y="1084"/>
                  </a:lnTo>
                  <a:lnTo>
                    <a:pt x="293" y="1149"/>
                  </a:lnTo>
                  <a:lnTo>
                    <a:pt x="401" y="1214"/>
                  </a:lnTo>
                  <a:lnTo>
                    <a:pt x="520" y="1247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89" y="1192"/>
                  </a:lnTo>
                  <a:lnTo>
                    <a:pt x="986" y="1138"/>
                  </a:lnTo>
                  <a:lnTo>
                    <a:pt x="1073" y="106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46" y="737"/>
                  </a:lnTo>
                  <a:lnTo>
                    <a:pt x="1246" y="607"/>
                  </a:lnTo>
                  <a:lnTo>
                    <a:pt x="1235" y="488"/>
                  </a:lnTo>
                  <a:lnTo>
                    <a:pt x="1192" y="369"/>
                  </a:lnTo>
                  <a:lnTo>
                    <a:pt x="1138" y="272"/>
                  </a:lnTo>
                  <a:lnTo>
                    <a:pt x="1062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37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960;p45">
              <a:extLst>
                <a:ext uri="{FF2B5EF4-FFF2-40B4-BE49-F238E27FC236}">
                  <a16:creationId xmlns:a16="http://schemas.microsoft.com/office/drawing/2014/main" id="{64EADCBC-C30E-3E48-21BE-FF66922FC391}"/>
                </a:ext>
              </a:extLst>
            </p:cNvPr>
            <p:cNvSpPr/>
            <p:nvPr/>
          </p:nvSpPr>
          <p:spPr>
            <a:xfrm>
              <a:off x="3218175" y="23566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77" y="23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78"/>
                  </a:lnTo>
                  <a:lnTo>
                    <a:pt x="120" y="987"/>
                  </a:lnTo>
                  <a:lnTo>
                    <a:pt x="195" y="1073"/>
                  </a:lnTo>
                  <a:lnTo>
                    <a:pt x="293" y="1149"/>
                  </a:lnTo>
                  <a:lnTo>
                    <a:pt x="401" y="1203"/>
                  </a:lnTo>
                  <a:lnTo>
                    <a:pt x="520" y="1236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35" y="727"/>
                  </a:lnTo>
                  <a:lnTo>
                    <a:pt x="1246" y="608"/>
                  </a:lnTo>
                  <a:lnTo>
                    <a:pt x="1235" y="478"/>
                  </a:lnTo>
                  <a:lnTo>
                    <a:pt x="1192" y="369"/>
                  </a:lnTo>
                  <a:lnTo>
                    <a:pt x="1138" y="261"/>
                  </a:lnTo>
                  <a:lnTo>
                    <a:pt x="1051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26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961;p45">
              <a:extLst>
                <a:ext uri="{FF2B5EF4-FFF2-40B4-BE49-F238E27FC236}">
                  <a16:creationId xmlns:a16="http://schemas.microsoft.com/office/drawing/2014/main" id="{B695CE9B-BD5B-70DE-6AC5-E9C1C0976B2D}"/>
                </a:ext>
              </a:extLst>
            </p:cNvPr>
            <p:cNvSpPr/>
            <p:nvPr/>
          </p:nvSpPr>
          <p:spPr>
            <a:xfrm>
              <a:off x="3326225" y="2442775"/>
              <a:ext cx="181175" cy="60950"/>
            </a:xfrm>
            <a:custGeom>
              <a:avLst/>
              <a:gdLst/>
              <a:ahLst/>
              <a:cxnLst/>
              <a:rect l="l" t="t" r="r" b="b"/>
              <a:pathLst>
                <a:path w="7247" h="2438" extrusionOk="0">
                  <a:moveTo>
                    <a:pt x="7247" y="0"/>
                  </a:moveTo>
                  <a:lnTo>
                    <a:pt x="0" y="282"/>
                  </a:lnTo>
                  <a:lnTo>
                    <a:pt x="293" y="1441"/>
                  </a:lnTo>
                  <a:lnTo>
                    <a:pt x="3683" y="2437"/>
                  </a:lnTo>
                  <a:lnTo>
                    <a:pt x="6998" y="148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962;p45">
              <a:extLst>
                <a:ext uri="{FF2B5EF4-FFF2-40B4-BE49-F238E27FC236}">
                  <a16:creationId xmlns:a16="http://schemas.microsoft.com/office/drawing/2014/main" id="{EC0DCC07-26CB-4673-6CA8-CBCA8DF22894}"/>
                </a:ext>
              </a:extLst>
            </p:cNvPr>
            <p:cNvSpPr/>
            <p:nvPr/>
          </p:nvSpPr>
          <p:spPr>
            <a:xfrm>
              <a:off x="2974200" y="2472550"/>
              <a:ext cx="130800" cy="44175"/>
            </a:xfrm>
            <a:custGeom>
              <a:avLst/>
              <a:gdLst/>
              <a:ahLst/>
              <a:cxnLst/>
              <a:rect l="l" t="t" r="r" b="b"/>
              <a:pathLst>
                <a:path w="5232" h="1767" extrusionOk="0">
                  <a:moveTo>
                    <a:pt x="5232" y="1"/>
                  </a:moveTo>
                  <a:lnTo>
                    <a:pt x="0" y="207"/>
                  </a:lnTo>
                  <a:lnTo>
                    <a:pt x="206" y="1041"/>
                  </a:lnTo>
                  <a:lnTo>
                    <a:pt x="2654" y="1766"/>
                  </a:lnTo>
                  <a:lnTo>
                    <a:pt x="5058" y="1062"/>
                  </a:lnTo>
                  <a:lnTo>
                    <a:pt x="52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963;p45">
              <a:extLst>
                <a:ext uri="{FF2B5EF4-FFF2-40B4-BE49-F238E27FC236}">
                  <a16:creationId xmlns:a16="http://schemas.microsoft.com/office/drawing/2014/main" id="{D06CCC44-13EE-72E2-FBB8-5D3328E9752F}"/>
                </a:ext>
              </a:extLst>
            </p:cNvPr>
            <p:cNvSpPr/>
            <p:nvPr/>
          </p:nvSpPr>
          <p:spPr>
            <a:xfrm>
              <a:off x="238125" y="3502100"/>
              <a:ext cx="7143750" cy="1681625"/>
            </a:xfrm>
            <a:custGeom>
              <a:avLst/>
              <a:gdLst/>
              <a:ahLst/>
              <a:cxnLst/>
              <a:rect l="l" t="t" r="r" b="b"/>
              <a:pathLst>
                <a:path w="285750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285750" y="67265"/>
                  </a:lnTo>
                  <a:lnTo>
                    <a:pt x="275633" y="64362"/>
                  </a:lnTo>
                  <a:lnTo>
                    <a:pt x="264000" y="61037"/>
                  </a:lnTo>
                  <a:lnTo>
                    <a:pt x="248868" y="56726"/>
                  </a:lnTo>
                  <a:lnTo>
                    <a:pt x="230909" y="51613"/>
                  </a:lnTo>
                  <a:lnTo>
                    <a:pt x="210806" y="45916"/>
                  </a:lnTo>
                  <a:lnTo>
                    <a:pt x="200158" y="42916"/>
                  </a:lnTo>
                  <a:lnTo>
                    <a:pt x="189229" y="39829"/>
                  </a:lnTo>
                  <a:lnTo>
                    <a:pt x="178083" y="36698"/>
                  </a:lnTo>
                  <a:lnTo>
                    <a:pt x="166829" y="33546"/>
                  </a:lnTo>
                  <a:lnTo>
                    <a:pt x="155543" y="30383"/>
                  </a:lnTo>
                  <a:lnTo>
                    <a:pt x="144299" y="27264"/>
                  </a:lnTo>
                  <a:lnTo>
                    <a:pt x="133186" y="24177"/>
                  </a:lnTo>
                  <a:lnTo>
                    <a:pt x="122300" y="21176"/>
                  </a:lnTo>
                  <a:lnTo>
                    <a:pt x="111707" y="18274"/>
                  </a:lnTo>
                  <a:lnTo>
                    <a:pt x="101503" y="15490"/>
                  </a:lnTo>
                  <a:lnTo>
                    <a:pt x="91766" y="12869"/>
                  </a:lnTo>
                  <a:lnTo>
                    <a:pt x="87097" y="11612"/>
                  </a:lnTo>
                  <a:lnTo>
                    <a:pt x="82581" y="10410"/>
                  </a:lnTo>
                  <a:lnTo>
                    <a:pt x="78215" y="9251"/>
                  </a:lnTo>
                  <a:lnTo>
                    <a:pt x="74024" y="8146"/>
                  </a:lnTo>
                  <a:lnTo>
                    <a:pt x="70016" y="7106"/>
                  </a:lnTo>
                  <a:lnTo>
                    <a:pt x="66203" y="6121"/>
                  </a:lnTo>
                  <a:lnTo>
                    <a:pt x="62574" y="5189"/>
                  </a:lnTo>
                  <a:lnTo>
                    <a:pt x="59173" y="4333"/>
                  </a:lnTo>
                  <a:lnTo>
                    <a:pt x="55989" y="3543"/>
                  </a:lnTo>
                  <a:lnTo>
                    <a:pt x="53032" y="2817"/>
                  </a:lnTo>
                  <a:lnTo>
                    <a:pt x="50324" y="2178"/>
                  </a:lnTo>
                  <a:lnTo>
                    <a:pt x="47865" y="1604"/>
                  </a:lnTo>
                  <a:lnTo>
                    <a:pt x="45677" y="1116"/>
                  </a:lnTo>
                  <a:lnTo>
                    <a:pt x="44681" y="911"/>
                  </a:lnTo>
                  <a:lnTo>
                    <a:pt x="43760" y="716"/>
                  </a:lnTo>
                  <a:lnTo>
                    <a:pt x="42904" y="542"/>
                  </a:lnTo>
                  <a:lnTo>
                    <a:pt x="42124" y="401"/>
                  </a:lnTo>
                  <a:lnTo>
                    <a:pt x="41420" y="271"/>
                  </a:lnTo>
                  <a:lnTo>
                    <a:pt x="40781" y="174"/>
                  </a:lnTo>
                  <a:lnTo>
                    <a:pt x="40229" y="87"/>
                  </a:lnTo>
                  <a:lnTo>
                    <a:pt x="39752" y="33"/>
                  </a:lnTo>
                  <a:lnTo>
                    <a:pt x="39351" y="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964;p45">
              <a:extLst>
                <a:ext uri="{FF2B5EF4-FFF2-40B4-BE49-F238E27FC236}">
                  <a16:creationId xmlns:a16="http://schemas.microsoft.com/office/drawing/2014/main" id="{A0E86FDE-8983-8DAC-18EB-3BBE8663C4E0}"/>
                </a:ext>
              </a:extLst>
            </p:cNvPr>
            <p:cNvSpPr/>
            <p:nvPr/>
          </p:nvSpPr>
          <p:spPr>
            <a:xfrm>
              <a:off x="238125" y="3502100"/>
              <a:ext cx="4348925" cy="1681625"/>
            </a:xfrm>
            <a:custGeom>
              <a:avLst/>
              <a:gdLst/>
              <a:ahLst/>
              <a:cxnLst/>
              <a:rect l="l" t="t" r="r" b="b"/>
              <a:pathLst>
                <a:path w="173957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173956" y="67265"/>
                  </a:lnTo>
                  <a:lnTo>
                    <a:pt x="156756" y="63961"/>
                  </a:lnTo>
                  <a:lnTo>
                    <a:pt x="148805" y="62412"/>
                  </a:lnTo>
                  <a:lnTo>
                    <a:pt x="141613" y="61015"/>
                  </a:lnTo>
                  <a:lnTo>
                    <a:pt x="135385" y="59791"/>
                  </a:lnTo>
                  <a:lnTo>
                    <a:pt x="130381" y="58795"/>
                  </a:lnTo>
                  <a:lnTo>
                    <a:pt x="128409" y="58383"/>
                  </a:lnTo>
                  <a:lnTo>
                    <a:pt x="126828" y="58058"/>
                  </a:lnTo>
                  <a:lnTo>
                    <a:pt x="125669" y="57809"/>
                  </a:lnTo>
                  <a:lnTo>
                    <a:pt x="124954" y="57636"/>
                  </a:lnTo>
                  <a:lnTo>
                    <a:pt x="124716" y="57571"/>
                  </a:lnTo>
                  <a:lnTo>
                    <a:pt x="124488" y="57506"/>
                  </a:lnTo>
                  <a:lnTo>
                    <a:pt x="124282" y="57430"/>
                  </a:lnTo>
                  <a:lnTo>
                    <a:pt x="124087" y="57354"/>
                  </a:lnTo>
                  <a:lnTo>
                    <a:pt x="123914" y="57267"/>
                  </a:lnTo>
                  <a:lnTo>
                    <a:pt x="123752" y="57192"/>
                  </a:lnTo>
                  <a:lnTo>
                    <a:pt x="123611" y="57105"/>
                  </a:lnTo>
                  <a:lnTo>
                    <a:pt x="123481" y="57018"/>
                  </a:lnTo>
                  <a:lnTo>
                    <a:pt x="123373" y="56921"/>
                  </a:lnTo>
                  <a:lnTo>
                    <a:pt x="123264" y="56823"/>
                  </a:lnTo>
                  <a:lnTo>
                    <a:pt x="123178" y="56726"/>
                  </a:lnTo>
                  <a:lnTo>
                    <a:pt x="123102" y="56618"/>
                  </a:lnTo>
                  <a:lnTo>
                    <a:pt x="123037" y="56509"/>
                  </a:lnTo>
                  <a:lnTo>
                    <a:pt x="122983" y="56390"/>
                  </a:lnTo>
                  <a:lnTo>
                    <a:pt x="122939" y="56271"/>
                  </a:lnTo>
                  <a:lnTo>
                    <a:pt x="122907" y="56152"/>
                  </a:lnTo>
                  <a:lnTo>
                    <a:pt x="122885" y="56022"/>
                  </a:lnTo>
                  <a:lnTo>
                    <a:pt x="122864" y="55892"/>
                  </a:lnTo>
                  <a:lnTo>
                    <a:pt x="122864" y="55762"/>
                  </a:lnTo>
                  <a:lnTo>
                    <a:pt x="122864" y="55621"/>
                  </a:lnTo>
                  <a:lnTo>
                    <a:pt x="122874" y="55469"/>
                  </a:lnTo>
                  <a:lnTo>
                    <a:pt x="122885" y="55318"/>
                  </a:lnTo>
                  <a:lnTo>
                    <a:pt x="122939" y="54993"/>
                  </a:lnTo>
                  <a:lnTo>
                    <a:pt x="123004" y="54657"/>
                  </a:lnTo>
                  <a:lnTo>
                    <a:pt x="123102" y="54289"/>
                  </a:lnTo>
                  <a:lnTo>
                    <a:pt x="123308" y="53476"/>
                  </a:lnTo>
                  <a:lnTo>
                    <a:pt x="123416" y="53043"/>
                  </a:lnTo>
                  <a:lnTo>
                    <a:pt x="123524" y="52567"/>
                  </a:lnTo>
                  <a:lnTo>
                    <a:pt x="123633" y="52079"/>
                  </a:lnTo>
                  <a:lnTo>
                    <a:pt x="123719" y="51548"/>
                  </a:lnTo>
                  <a:lnTo>
                    <a:pt x="123806" y="50996"/>
                  </a:lnTo>
                  <a:lnTo>
                    <a:pt x="123860" y="50411"/>
                  </a:lnTo>
                  <a:lnTo>
                    <a:pt x="123893" y="50097"/>
                  </a:lnTo>
                  <a:lnTo>
                    <a:pt x="123903" y="49783"/>
                  </a:lnTo>
                  <a:lnTo>
                    <a:pt x="123914" y="49469"/>
                  </a:lnTo>
                  <a:lnTo>
                    <a:pt x="123914" y="49133"/>
                  </a:lnTo>
                  <a:lnTo>
                    <a:pt x="123914" y="48797"/>
                  </a:lnTo>
                  <a:lnTo>
                    <a:pt x="123893" y="48450"/>
                  </a:lnTo>
                  <a:lnTo>
                    <a:pt x="123871" y="48093"/>
                  </a:lnTo>
                  <a:lnTo>
                    <a:pt x="123838" y="47736"/>
                  </a:lnTo>
                  <a:lnTo>
                    <a:pt x="123795" y="47356"/>
                  </a:lnTo>
                  <a:lnTo>
                    <a:pt x="123741" y="46977"/>
                  </a:lnTo>
                  <a:lnTo>
                    <a:pt x="123676" y="46587"/>
                  </a:lnTo>
                  <a:lnTo>
                    <a:pt x="123600" y="46187"/>
                  </a:lnTo>
                  <a:lnTo>
                    <a:pt x="123513" y="45775"/>
                  </a:lnTo>
                  <a:lnTo>
                    <a:pt x="123416" y="45353"/>
                  </a:lnTo>
                  <a:lnTo>
                    <a:pt x="123297" y="44930"/>
                  </a:lnTo>
                  <a:lnTo>
                    <a:pt x="123167" y="44486"/>
                  </a:lnTo>
                  <a:lnTo>
                    <a:pt x="123026" y="44042"/>
                  </a:lnTo>
                  <a:lnTo>
                    <a:pt x="122864" y="43576"/>
                  </a:lnTo>
                  <a:lnTo>
                    <a:pt x="122690" y="43111"/>
                  </a:lnTo>
                  <a:lnTo>
                    <a:pt x="122506" y="42634"/>
                  </a:lnTo>
                  <a:lnTo>
                    <a:pt x="122398" y="42396"/>
                  </a:lnTo>
                  <a:lnTo>
                    <a:pt x="122279" y="42168"/>
                  </a:lnTo>
                  <a:lnTo>
                    <a:pt x="122138" y="41941"/>
                  </a:lnTo>
                  <a:lnTo>
                    <a:pt x="121986" y="41724"/>
                  </a:lnTo>
                  <a:lnTo>
                    <a:pt x="121835" y="41518"/>
                  </a:lnTo>
                  <a:lnTo>
                    <a:pt x="121650" y="41323"/>
                  </a:lnTo>
                  <a:lnTo>
                    <a:pt x="121466" y="41128"/>
                  </a:lnTo>
                  <a:lnTo>
                    <a:pt x="121260" y="40944"/>
                  </a:lnTo>
                  <a:lnTo>
                    <a:pt x="121044" y="40771"/>
                  </a:lnTo>
                  <a:lnTo>
                    <a:pt x="120827" y="40598"/>
                  </a:lnTo>
                  <a:lnTo>
                    <a:pt x="120578" y="40435"/>
                  </a:lnTo>
                  <a:lnTo>
                    <a:pt x="120329" y="40283"/>
                  </a:lnTo>
                  <a:lnTo>
                    <a:pt x="120069" y="40143"/>
                  </a:lnTo>
                  <a:lnTo>
                    <a:pt x="119787" y="40002"/>
                  </a:lnTo>
                  <a:lnTo>
                    <a:pt x="119506" y="39861"/>
                  </a:lnTo>
                  <a:lnTo>
                    <a:pt x="119213" y="39731"/>
                  </a:lnTo>
                  <a:lnTo>
                    <a:pt x="118899" y="39612"/>
                  </a:lnTo>
                  <a:lnTo>
                    <a:pt x="118585" y="39504"/>
                  </a:lnTo>
                  <a:lnTo>
                    <a:pt x="118249" y="39395"/>
                  </a:lnTo>
                  <a:lnTo>
                    <a:pt x="117913" y="39287"/>
                  </a:lnTo>
                  <a:lnTo>
                    <a:pt x="117556" y="39200"/>
                  </a:lnTo>
                  <a:lnTo>
                    <a:pt x="117199" y="39103"/>
                  </a:lnTo>
                  <a:lnTo>
                    <a:pt x="116830" y="39027"/>
                  </a:lnTo>
                  <a:lnTo>
                    <a:pt x="116451" y="38951"/>
                  </a:lnTo>
                  <a:lnTo>
                    <a:pt x="116061" y="38875"/>
                  </a:lnTo>
                  <a:lnTo>
                    <a:pt x="115660" y="38810"/>
                  </a:lnTo>
                  <a:lnTo>
                    <a:pt x="115249" y="38756"/>
                  </a:lnTo>
                  <a:lnTo>
                    <a:pt x="114837" y="38702"/>
                  </a:lnTo>
                  <a:lnTo>
                    <a:pt x="113982" y="38615"/>
                  </a:lnTo>
                  <a:lnTo>
                    <a:pt x="113093" y="38540"/>
                  </a:lnTo>
                  <a:lnTo>
                    <a:pt x="112173" y="38496"/>
                  </a:lnTo>
                  <a:lnTo>
                    <a:pt x="111219" y="38475"/>
                  </a:lnTo>
                  <a:lnTo>
                    <a:pt x="110245" y="38464"/>
                  </a:lnTo>
                  <a:lnTo>
                    <a:pt x="109248" y="38475"/>
                  </a:lnTo>
                  <a:lnTo>
                    <a:pt x="108230" y="38507"/>
                  </a:lnTo>
                  <a:lnTo>
                    <a:pt x="107179" y="38550"/>
                  </a:lnTo>
                  <a:lnTo>
                    <a:pt x="106118" y="38615"/>
                  </a:lnTo>
                  <a:lnTo>
                    <a:pt x="105035" y="38702"/>
                  </a:lnTo>
                  <a:lnTo>
                    <a:pt x="103941" y="38800"/>
                  </a:lnTo>
                  <a:lnTo>
                    <a:pt x="102825" y="38908"/>
                  </a:lnTo>
                  <a:lnTo>
                    <a:pt x="101698" y="39027"/>
                  </a:lnTo>
                  <a:lnTo>
                    <a:pt x="100550" y="39168"/>
                  </a:lnTo>
                  <a:lnTo>
                    <a:pt x="99402" y="39319"/>
                  </a:lnTo>
                  <a:lnTo>
                    <a:pt x="98254" y="39482"/>
                  </a:lnTo>
                  <a:lnTo>
                    <a:pt x="97084" y="39655"/>
                  </a:lnTo>
                  <a:lnTo>
                    <a:pt x="95925" y="39839"/>
                  </a:lnTo>
                  <a:lnTo>
                    <a:pt x="94755" y="40034"/>
                  </a:lnTo>
                  <a:lnTo>
                    <a:pt x="93586" y="40229"/>
                  </a:lnTo>
                  <a:lnTo>
                    <a:pt x="92416" y="40446"/>
                  </a:lnTo>
                  <a:lnTo>
                    <a:pt x="91246" y="40663"/>
                  </a:lnTo>
                  <a:lnTo>
                    <a:pt x="90087" y="40879"/>
                  </a:lnTo>
                  <a:lnTo>
                    <a:pt x="88928" y="41117"/>
                  </a:lnTo>
                  <a:lnTo>
                    <a:pt x="87780" y="41356"/>
                  </a:lnTo>
                  <a:lnTo>
                    <a:pt x="86642" y="41594"/>
                  </a:lnTo>
                  <a:lnTo>
                    <a:pt x="84400" y="42081"/>
                  </a:lnTo>
                  <a:lnTo>
                    <a:pt x="82212" y="42591"/>
                  </a:lnTo>
                  <a:lnTo>
                    <a:pt x="80100" y="43100"/>
                  </a:lnTo>
                  <a:lnTo>
                    <a:pt x="78075" y="43598"/>
                  </a:lnTo>
                  <a:lnTo>
                    <a:pt x="76147" y="44107"/>
                  </a:lnTo>
                  <a:lnTo>
                    <a:pt x="74327" y="44594"/>
                  </a:lnTo>
                  <a:lnTo>
                    <a:pt x="72648" y="45060"/>
                  </a:lnTo>
                  <a:lnTo>
                    <a:pt x="71099" y="45504"/>
                  </a:lnTo>
                  <a:lnTo>
                    <a:pt x="69713" y="45927"/>
                  </a:lnTo>
                  <a:lnTo>
                    <a:pt x="68489" y="46306"/>
                  </a:lnTo>
                  <a:lnTo>
                    <a:pt x="67449" y="46642"/>
                  </a:lnTo>
                  <a:lnTo>
                    <a:pt x="66615" y="46934"/>
                  </a:lnTo>
                  <a:lnTo>
                    <a:pt x="66431" y="46999"/>
                  </a:lnTo>
                  <a:lnTo>
                    <a:pt x="66257" y="47053"/>
                  </a:lnTo>
                  <a:lnTo>
                    <a:pt x="66084" y="47086"/>
                  </a:lnTo>
                  <a:lnTo>
                    <a:pt x="65921" y="47118"/>
                  </a:lnTo>
                  <a:lnTo>
                    <a:pt x="65770" y="47129"/>
                  </a:lnTo>
                  <a:lnTo>
                    <a:pt x="65618" y="47140"/>
                  </a:lnTo>
                  <a:lnTo>
                    <a:pt x="65467" y="47129"/>
                  </a:lnTo>
                  <a:lnTo>
                    <a:pt x="65326" y="47118"/>
                  </a:lnTo>
                  <a:lnTo>
                    <a:pt x="65196" y="47097"/>
                  </a:lnTo>
                  <a:lnTo>
                    <a:pt x="65066" y="47053"/>
                  </a:lnTo>
                  <a:lnTo>
                    <a:pt x="64936" y="47010"/>
                  </a:lnTo>
                  <a:lnTo>
                    <a:pt x="64817" y="46956"/>
                  </a:lnTo>
                  <a:lnTo>
                    <a:pt x="64698" y="46891"/>
                  </a:lnTo>
                  <a:lnTo>
                    <a:pt x="64589" y="46815"/>
                  </a:lnTo>
                  <a:lnTo>
                    <a:pt x="64492" y="46739"/>
                  </a:lnTo>
                  <a:lnTo>
                    <a:pt x="64383" y="46642"/>
                  </a:lnTo>
                  <a:lnTo>
                    <a:pt x="64297" y="46544"/>
                  </a:lnTo>
                  <a:lnTo>
                    <a:pt x="64199" y="46425"/>
                  </a:lnTo>
                  <a:lnTo>
                    <a:pt x="64113" y="46306"/>
                  </a:lnTo>
                  <a:lnTo>
                    <a:pt x="64037" y="46176"/>
                  </a:lnTo>
                  <a:lnTo>
                    <a:pt x="63961" y="46046"/>
                  </a:lnTo>
                  <a:lnTo>
                    <a:pt x="63885" y="45905"/>
                  </a:lnTo>
                  <a:lnTo>
                    <a:pt x="63820" y="45743"/>
                  </a:lnTo>
                  <a:lnTo>
                    <a:pt x="63755" y="45591"/>
                  </a:lnTo>
                  <a:lnTo>
                    <a:pt x="63636" y="45244"/>
                  </a:lnTo>
                  <a:lnTo>
                    <a:pt x="63539" y="44865"/>
                  </a:lnTo>
                  <a:lnTo>
                    <a:pt x="63452" y="44464"/>
                  </a:lnTo>
                  <a:lnTo>
                    <a:pt x="63376" y="44031"/>
                  </a:lnTo>
                  <a:lnTo>
                    <a:pt x="63322" y="43576"/>
                  </a:lnTo>
                  <a:lnTo>
                    <a:pt x="63279" y="43100"/>
                  </a:lnTo>
                  <a:lnTo>
                    <a:pt x="63246" y="42591"/>
                  </a:lnTo>
                  <a:lnTo>
                    <a:pt x="63224" y="42060"/>
                  </a:lnTo>
                  <a:lnTo>
                    <a:pt x="63203" y="41518"/>
                  </a:lnTo>
                  <a:lnTo>
                    <a:pt x="63203" y="40955"/>
                  </a:lnTo>
                  <a:lnTo>
                    <a:pt x="63214" y="40359"/>
                  </a:lnTo>
                  <a:lnTo>
                    <a:pt x="63224" y="39764"/>
                  </a:lnTo>
                  <a:lnTo>
                    <a:pt x="63246" y="39135"/>
                  </a:lnTo>
                  <a:lnTo>
                    <a:pt x="63279" y="38507"/>
                  </a:lnTo>
                  <a:lnTo>
                    <a:pt x="63365" y="37196"/>
                  </a:lnTo>
                  <a:lnTo>
                    <a:pt x="63463" y="35853"/>
                  </a:lnTo>
                  <a:lnTo>
                    <a:pt x="63571" y="34467"/>
                  </a:lnTo>
                  <a:lnTo>
                    <a:pt x="63820" y="31629"/>
                  </a:lnTo>
                  <a:lnTo>
                    <a:pt x="63939" y="30210"/>
                  </a:lnTo>
                  <a:lnTo>
                    <a:pt x="64048" y="28791"/>
                  </a:lnTo>
                  <a:lnTo>
                    <a:pt x="64145" y="27383"/>
                  </a:lnTo>
                  <a:lnTo>
                    <a:pt x="64221" y="26007"/>
                  </a:lnTo>
                  <a:lnTo>
                    <a:pt x="64253" y="25336"/>
                  </a:lnTo>
                  <a:lnTo>
                    <a:pt x="64275" y="24664"/>
                  </a:lnTo>
                  <a:lnTo>
                    <a:pt x="64286" y="24014"/>
                  </a:lnTo>
                  <a:lnTo>
                    <a:pt x="64297" y="23375"/>
                  </a:lnTo>
                  <a:lnTo>
                    <a:pt x="64297" y="22747"/>
                  </a:lnTo>
                  <a:lnTo>
                    <a:pt x="64286" y="22140"/>
                  </a:lnTo>
                  <a:lnTo>
                    <a:pt x="64264" y="21545"/>
                  </a:lnTo>
                  <a:lnTo>
                    <a:pt x="64221" y="20971"/>
                  </a:lnTo>
                  <a:lnTo>
                    <a:pt x="64178" y="20418"/>
                  </a:lnTo>
                  <a:lnTo>
                    <a:pt x="64123" y="19877"/>
                  </a:lnTo>
                  <a:lnTo>
                    <a:pt x="64048" y="19368"/>
                  </a:lnTo>
                  <a:lnTo>
                    <a:pt x="63961" y="18880"/>
                  </a:lnTo>
                  <a:lnTo>
                    <a:pt x="63863" y="18414"/>
                  </a:lnTo>
                  <a:lnTo>
                    <a:pt x="63744" y="17970"/>
                  </a:lnTo>
                  <a:lnTo>
                    <a:pt x="63614" y="17559"/>
                  </a:lnTo>
                  <a:lnTo>
                    <a:pt x="63539" y="17353"/>
                  </a:lnTo>
                  <a:lnTo>
                    <a:pt x="63463" y="17169"/>
                  </a:lnTo>
                  <a:lnTo>
                    <a:pt x="63376" y="16985"/>
                  </a:lnTo>
                  <a:lnTo>
                    <a:pt x="63289" y="16811"/>
                  </a:lnTo>
                  <a:lnTo>
                    <a:pt x="63203" y="16649"/>
                  </a:lnTo>
                  <a:lnTo>
                    <a:pt x="63105" y="16486"/>
                  </a:lnTo>
                  <a:lnTo>
                    <a:pt x="63008" y="16335"/>
                  </a:lnTo>
                  <a:lnTo>
                    <a:pt x="62899" y="16194"/>
                  </a:lnTo>
                  <a:lnTo>
                    <a:pt x="62791" y="16053"/>
                  </a:lnTo>
                  <a:lnTo>
                    <a:pt x="62672" y="15923"/>
                  </a:lnTo>
                  <a:lnTo>
                    <a:pt x="62553" y="15815"/>
                  </a:lnTo>
                  <a:lnTo>
                    <a:pt x="62434" y="15707"/>
                  </a:lnTo>
                  <a:lnTo>
                    <a:pt x="62293" y="15609"/>
                  </a:lnTo>
                  <a:lnTo>
                    <a:pt x="62163" y="15522"/>
                  </a:lnTo>
                  <a:lnTo>
                    <a:pt x="62022" y="15457"/>
                  </a:lnTo>
                  <a:lnTo>
                    <a:pt x="61870" y="15392"/>
                  </a:lnTo>
                  <a:lnTo>
                    <a:pt x="61719" y="15338"/>
                  </a:lnTo>
                  <a:lnTo>
                    <a:pt x="61556" y="15295"/>
                  </a:lnTo>
                  <a:lnTo>
                    <a:pt x="61394" y="15262"/>
                  </a:lnTo>
                  <a:lnTo>
                    <a:pt x="61221" y="15241"/>
                  </a:lnTo>
                  <a:lnTo>
                    <a:pt x="61047" y="15230"/>
                  </a:lnTo>
                  <a:lnTo>
                    <a:pt x="60874" y="15219"/>
                  </a:lnTo>
                  <a:lnTo>
                    <a:pt x="60690" y="15230"/>
                  </a:lnTo>
                  <a:lnTo>
                    <a:pt x="60495" y="15241"/>
                  </a:lnTo>
                  <a:lnTo>
                    <a:pt x="60300" y="15262"/>
                  </a:lnTo>
                  <a:lnTo>
                    <a:pt x="60105" y="15295"/>
                  </a:lnTo>
                  <a:lnTo>
                    <a:pt x="59899" y="15338"/>
                  </a:lnTo>
                  <a:lnTo>
                    <a:pt x="59693" y="15392"/>
                  </a:lnTo>
                  <a:lnTo>
                    <a:pt x="59487" y="15447"/>
                  </a:lnTo>
                  <a:lnTo>
                    <a:pt x="59271" y="15512"/>
                  </a:lnTo>
                  <a:lnTo>
                    <a:pt x="58827" y="15674"/>
                  </a:lnTo>
                  <a:lnTo>
                    <a:pt x="58372" y="15858"/>
                  </a:lnTo>
                  <a:lnTo>
                    <a:pt x="57906" y="16075"/>
                  </a:lnTo>
                  <a:lnTo>
                    <a:pt x="57419" y="16324"/>
                  </a:lnTo>
                  <a:lnTo>
                    <a:pt x="56920" y="16595"/>
                  </a:lnTo>
                  <a:lnTo>
                    <a:pt x="56411" y="16887"/>
                  </a:lnTo>
                  <a:lnTo>
                    <a:pt x="55881" y="17212"/>
                  </a:lnTo>
                  <a:lnTo>
                    <a:pt x="55350" y="17559"/>
                  </a:lnTo>
                  <a:lnTo>
                    <a:pt x="54808" y="17927"/>
                  </a:lnTo>
                  <a:lnTo>
                    <a:pt x="54256" y="18317"/>
                  </a:lnTo>
                  <a:lnTo>
                    <a:pt x="53693" y="18729"/>
                  </a:lnTo>
                  <a:lnTo>
                    <a:pt x="53118" y="19151"/>
                  </a:lnTo>
                  <a:lnTo>
                    <a:pt x="52544" y="19595"/>
                  </a:lnTo>
                  <a:lnTo>
                    <a:pt x="51959" y="20050"/>
                  </a:lnTo>
                  <a:lnTo>
                    <a:pt x="51375" y="20527"/>
                  </a:lnTo>
                  <a:lnTo>
                    <a:pt x="50779" y="21014"/>
                  </a:lnTo>
                  <a:lnTo>
                    <a:pt x="49577" y="22011"/>
                  </a:lnTo>
                  <a:lnTo>
                    <a:pt x="48374" y="23061"/>
                  </a:lnTo>
                  <a:lnTo>
                    <a:pt x="47150" y="24123"/>
                  </a:lnTo>
                  <a:lnTo>
                    <a:pt x="45937" y="25217"/>
                  </a:lnTo>
                  <a:lnTo>
                    <a:pt x="44735" y="26300"/>
                  </a:lnTo>
                  <a:lnTo>
                    <a:pt x="42363" y="28466"/>
                  </a:lnTo>
                  <a:lnTo>
                    <a:pt x="40088" y="30535"/>
                  </a:lnTo>
                  <a:lnTo>
                    <a:pt x="39005" y="31510"/>
                  </a:lnTo>
                  <a:lnTo>
                    <a:pt x="37965" y="32431"/>
                  </a:lnTo>
                  <a:lnTo>
                    <a:pt x="36979" y="33275"/>
                  </a:lnTo>
                  <a:lnTo>
                    <a:pt x="36037" y="34055"/>
                  </a:lnTo>
                  <a:lnTo>
                    <a:pt x="35593" y="34413"/>
                  </a:lnTo>
                  <a:lnTo>
                    <a:pt x="35160" y="34748"/>
                  </a:lnTo>
                  <a:lnTo>
                    <a:pt x="34748" y="35063"/>
                  </a:lnTo>
                  <a:lnTo>
                    <a:pt x="34358" y="35344"/>
                  </a:lnTo>
                  <a:lnTo>
                    <a:pt x="33979" y="35604"/>
                  </a:lnTo>
                  <a:lnTo>
                    <a:pt x="33621" y="35842"/>
                  </a:lnTo>
                  <a:lnTo>
                    <a:pt x="33275" y="36048"/>
                  </a:lnTo>
                  <a:lnTo>
                    <a:pt x="32961" y="36222"/>
                  </a:lnTo>
                  <a:lnTo>
                    <a:pt x="32657" y="36362"/>
                  </a:lnTo>
                  <a:lnTo>
                    <a:pt x="32387" y="36471"/>
                  </a:lnTo>
                  <a:lnTo>
                    <a:pt x="32257" y="36514"/>
                  </a:lnTo>
                  <a:lnTo>
                    <a:pt x="32127" y="36547"/>
                  </a:lnTo>
                  <a:lnTo>
                    <a:pt x="32018" y="36568"/>
                  </a:lnTo>
                  <a:lnTo>
                    <a:pt x="31899" y="36579"/>
                  </a:lnTo>
                  <a:lnTo>
                    <a:pt x="31791" y="36590"/>
                  </a:lnTo>
                  <a:lnTo>
                    <a:pt x="31693" y="36590"/>
                  </a:lnTo>
                  <a:lnTo>
                    <a:pt x="31596" y="36579"/>
                  </a:lnTo>
                  <a:lnTo>
                    <a:pt x="31509" y="36557"/>
                  </a:lnTo>
                  <a:lnTo>
                    <a:pt x="31423" y="36525"/>
                  </a:lnTo>
                  <a:lnTo>
                    <a:pt x="31347" y="36492"/>
                  </a:lnTo>
                  <a:lnTo>
                    <a:pt x="31271" y="36438"/>
                  </a:lnTo>
                  <a:lnTo>
                    <a:pt x="31195" y="36384"/>
                  </a:lnTo>
                  <a:lnTo>
                    <a:pt x="31130" y="36330"/>
                  </a:lnTo>
                  <a:lnTo>
                    <a:pt x="31076" y="36254"/>
                  </a:lnTo>
                  <a:lnTo>
                    <a:pt x="31022" y="36178"/>
                  </a:lnTo>
                  <a:lnTo>
                    <a:pt x="30968" y="36092"/>
                  </a:lnTo>
                  <a:lnTo>
                    <a:pt x="30924" y="35994"/>
                  </a:lnTo>
                  <a:lnTo>
                    <a:pt x="30881" y="35897"/>
                  </a:lnTo>
                  <a:lnTo>
                    <a:pt x="30816" y="35669"/>
                  </a:lnTo>
                  <a:lnTo>
                    <a:pt x="30762" y="35420"/>
                  </a:lnTo>
                  <a:lnTo>
                    <a:pt x="30729" y="35138"/>
                  </a:lnTo>
                  <a:lnTo>
                    <a:pt x="30708" y="34824"/>
                  </a:lnTo>
                  <a:lnTo>
                    <a:pt x="30708" y="34499"/>
                  </a:lnTo>
                  <a:lnTo>
                    <a:pt x="30729" y="34142"/>
                  </a:lnTo>
                  <a:lnTo>
                    <a:pt x="30751" y="33763"/>
                  </a:lnTo>
                  <a:lnTo>
                    <a:pt x="30794" y="33362"/>
                  </a:lnTo>
                  <a:lnTo>
                    <a:pt x="30859" y="32940"/>
                  </a:lnTo>
                  <a:lnTo>
                    <a:pt x="30924" y="32506"/>
                  </a:lnTo>
                  <a:lnTo>
                    <a:pt x="31011" y="32041"/>
                  </a:lnTo>
                  <a:lnTo>
                    <a:pt x="31109" y="31564"/>
                  </a:lnTo>
                  <a:lnTo>
                    <a:pt x="31206" y="31077"/>
                  </a:lnTo>
                  <a:lnTo>
                    <a:pt x="31325" y="30567"/>
                  </a:lnTo>
                  <a:lnTo>
                    <a:pt x="31455" y="30048"/>
                  </a:lnTo>
                  <a:lnTo>
                    <a:pt x="31748" y="28964"/>
                  </a:lnTo>
                  <a:lnTo>
                    <a:pt x="32062" y="27838"/>
                  </a:lnTo>
                  <a:lnTo>
                    <a:pt x="32419" y="26679"/>
                  </a:lnTo>
                  <a:lnTo>
                    <a:pt x="32798" y="25498"/>
                  </a:lnTo>
                  <a:lnTo>
                    <a:pt x="33199" y="24296"/>
                  </a:lnTo>
                  <a:lnTo>
                    <a:pt x="33611" y="23083"/>
                  </a:lnTo>
                  <a:lnTo>
                    <a:pt x="34044" y="21870"/>
                  </a:lnTo>
                  <a:lnTo>
                    <a:pt x="34488" y="20667"/>
                  </a:lnTo>
                  <a:lnTo>
                    <a:pt x="34932" y="19487"/>
                  </a:lnTo>
                  <a:lnTo>
                    <a:pt x="35376" y="18328"/>
                  </a:lnTo>
                  <a:lnTo>
                    <a:pt x="35820" y="17201"/>
                  </a:lnTo>
                  <a:lnTo>
                    <a:pt x="36254" y="16129"/>
                  </a:lnTo>
                  <a:lnTo>
                    <a:pt x="36676" y="15100"/>
                  </a:lnTo>
                  <a:lnTo>
                    <a:pt x="37077" y="14136"/>
                  </a:lnTo>
                  <a:lnTo>
                    <a:pt x="37456" y="13248"/>
                  </a:lnTo>
                  <a:lnTo>
                    <a:pt x="37813" y="12425"/>
                  </a:lnTo>
                  <a:lnTo>
                    <a:pt x="38138" y="11699"/>
                  </a:lnTo>
                  <a:lnTo>
                    <a:pt x="38420" y="11071"/>
                  </a:lnTo>
                  <a:lnTo>
                    <a:pt x="38669" y="10540"/>
                  </a:lnTo>
                  <a:lnTo>
                    <a:pt x="38875" y="10128"/>
                  </a:lnTo>
                  <a:lnTo>
                    <a:pt x="39037" y="9836"/>
                  </a:lnTo>
                  <a:lnTo>
                    <a:pt x="39102" y="9717"/>
                  </a:lnTo>
                  <a:lnTo>
                    <a:pt x="39156" y="9597"/>
                  </a:lnTo>
                  <a:lnTo>
                    <a:pt x="39265" y="9327"/>
                  </a:lnTo>
                  <a:lnTo>
                    <a:pt x="39362" y="9034"/>
                  </a:lnTo>
                  <a:lnTo>
                    <a:pt x="39438" y="8720"/>
                  </a:lnTo>
                  <a:lnTo>
                    <a:pt x="39503" y="8384"/>
                  </a:lnTo>
                  <a:lnTo>
                    <a:pt x="39557" y="8027"/>
                  </a:lnTo>
                  <a:lnTo>
                    <a:pt x="39601" y="7659"/>
                  </a:lnTo>
                  <a:lnTo>
                    <a:pt x="39633" y="7280"/>
                  </a:lnTo>
                  <a:lnTo>
                    <a:pt x="39655" y="6890"/>
                  </a:lnTo>
                  <a:lnTo>
                    <a:pt x="39655" y="6478"/>
                  </a:lnTo>
                  <a:lnTo>
                    <a:pt x="39666" y="6077"/>
                  </a:lnTo>
                  <a:lnTo>
                    <a:pt x="39655" y="5666"/>
                  </a:lnTo>
                  <a:lnTo>
                    <a:pt x="39644" y="5243"/>
                  </a:lnTo>
                  <a:lnTo>
                    <a:pt x="39622" y="4832"/>
                  </a:lnTo>
                  <a:lnTo>
                    <a:pt x="39568" y="4008"/>
                  </a:lnTo>
                  <a:lnTo>
                    <a:pt x="39492" y="3218"/>
                  </a:lnTo>
                  <a:lnTo>
                    <a:pt x="39406" y="2470"/>
                  </a:lnTo>
                  <a:lnTo>
                    <a:pt x="39319" y="1788"/>
                  </a:lnTo>
                  <a:lnTo>
                    <a:pt x="39232" y="1192"/>
                  </a:lnTo>
                  <a:lnTo>
                    <a:pt x="39091" y="326"/>
                  </a:lnTo>
                  <a:lnTo>
                    <a:pt x="39037" y="1"/>
                  </a:lnTo>
                  <a:close/>
                </a:path>
              </a:pathLst>
            </a:custGeom>
            <a:solidFill>
              <a:schemeClr val="accent6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7" name="Google Shape;1889;p45">
            <a:extLst>
              <a:ext uri="{FF2B5EF4-FFF2-40B4-BE49-F238E27FC236}">
                <a16:creationId xmlns:a16="http://schemas.microsoft.com/office/drawing/2014/main" id="{55733327-6851-B718-0993-81C65433E982}"/>
              </a:ext>
            </a:extLst>
          </p:cNvPr>
          <p:cNvGrpSpPr/>
          <p:nvPr/>
        </p:nvGrpSpPr>
        <p:grpSpPr>
          <a:xfrm>
            <a:off x="1896665" y="5493262"/>
            <a:ext cx="4578381" cy="2578233"/>
            <a:chOff x="238125" y="1160850"/>
            <a:chExt cx="7143750" cy="4022875"/>
          </a:xfrm>
        </p:grpSpPr>
        <p:sp>
          <p:nvSpPr>
            <p:cNvPr id="1738" name="Google Shape;1890;p45">
              <a:extLst>
                <a:ext uri="{FF2B5EF4-FFF2-40B4-BE49-F238E27FC236}">
                  <a16:creationId xmlns:a16="http://schemas.microsoft.com/office/drawing/2014/main" id="{88EC4023-FA37-A867-E0CC-447EAEB1A4FF}"/>
                </a:ext>
              </a:extLst>
            </p:cNvPr>
            <p:cNvSpPr/>
            <p:nvPr/>
          </p:nvSpPr>
          <p:spPr>
            <a:xfrm>
              <a:off x="6295175" y="3281675"/>
              <a:ext cx="226400" cy="159800"/>
            </a:xfrm>
            <a:custGeom>
              <a:avLst/>
              <a:gdLst/>
              <a:ahLst/>
              <a:cxnLst/>
              <a:rect l="l" t="t" r="r" b="b"/>
              <a:pathLst>
                <a:path w="9056" h="6392" extrusionOk="0">
                  <a:moveTo>
                    <a:pt x="5590" y="1"/>
                  </a:moveTo>
                  <a:lnTo>
                    <a:pt x="5449" y="12"/>
                  </a:lnTo>
                  <a:lnTo>
                    <a:pt x="5308" y="33"/>
                  </a:lnTo>
                  <a:lnTo>
                    <a:pt x="5156" y="55"/>
                  </a:lnTo>
                  <a:lnTo>
                    <a:pt x="5016" y="87"/>
                  </a:lnTo>
                  <a:lnTo>
                    <a:pt x="4875" y="131"/>
                  </a:lnTo>
                  <a:lnTo>
                    <a:pt x="2059" y="997"/>
                  </a:lnTo>
                  <a:lnTo>
                    <a:pt x="1918" y="1041"/>
                  </a:lnTo>
                  <a:lnTo>
                    <a:pt x="1777" y="1095"/>
                  </a:lnTo>
                  <a:lnTo>
                    <a:pt x="1647" y="1160"/>
                  </a:lnTo>
                  <a:lnTo>
                    <a:pt x="1517" y="1225"/>
                  </a:lnTo>
                  <a:lnTo>
                    <a:pt x="1387" y="1301"/>
                  </a:lnTo>
                  <a:lnTo>
                    <a:pt x="1268" y="1376"/>
                  </a:lnTo>
                  <a:lnTo>
                    <a:pt x="1149" y="1463"/>
                  </a:lnTo>
                  <a:lnTo>
                    <a:pt x="1040" y="1550"/>
                  </a:lnTo>
                  <a:lnTo>
                    <a:pt x="932" y="1647"/>
                  </a:lnTo>
                  <a:lnTo>
                    <a:pt x="835" y="1745"/>
                  </a:lnTo>
                  <a:lnTo>
                    <a:pt x="737" y="1842"/>
                  </a:lnTo>
                  <a:lnTo>
                    <a:pt x="650" y="1950"/>
                  </a:lnTo>
                  <a:lnTo>
                    <a:pt x="564" y="2059"/>
                  </a:lnTo>
                  <a:lnTo>
                    <a:pt x="477" y="2178"/>
                  </a:lnTo>
                  <a:lnTo>
                    <a:pt x="401" y="2297"/>
                  </a:lnTo>
                  <a:lnTo>
                    <a:pt x="336" y="2416"/>
                  </a:lnTo>
                  <a:lnTo>
                    <a:pt x="271" y="2546"/>
                  </a:lnTo>
                  <a:lnTo>
                    <a:pt x="217" y="2676"/>
                  </a:lnTo>
                  <a:lnTo>
                    <a:pt x="163" y="2806"/>
                  </a:lnTo>
                  <a:lnTo>
                    <a:pt x="120" y="2936"/>
                  </a:lnTo>
                  <a:lnTo>
                    <a:pt x="87" y="3077"/>
                  </a:lnTo>
                  <a:lnTo>
                    <a:pt x="55" y="3207"/>
                  </a:lnTo>
                  <a:lnTo>
                    <a:pt x="33" y="3348"/>
                  </a:lnTo>
                  <a:lnTo>
                    <a:pt x="11" y="3489"/>
                  </a:lnTo>
                  <a:lnTo>
                    <a:pt x="1" y="3629"/>
                  </a:lnTo>
                  <a:lnTo>
                    <a:pt x="1" y="3770"/>
                  </a:lnTo>
                  <a:lnTo>
                    <a:pt x="1" y="3922"/>
                  </a:lnTo>
                  <a:lnTo>
                    <a:pt x="11" y="4063"/>
                  </a:lnTo>
                  <a:lnTo>
                    <a:pt x="33" y="4203"/>
                  </a:lnTo>
                  <a:lnTo>
                    <a:pt x="55" y="4355"/>
                  </a:lnTo>
                  <a:lnTo>
                    <a:pt x="87" y="4496"/>
                  </a:lnTo>
                  <a:lnTo>
                    <a:pt x="131" y="4647"/>
                  </a:lnTo>
                  <a:lnTo>
                    <a:pt x="661" y="6391"/>
                  </a:lnTo>
                  <a:lnTo>
                    <a:pt x="1820" y="6034"/>
                  </a:lnTo>
                  <a:lnTo>
                    <a:pt x="1290" y="4290"/>
                  </a:lnTo>
                  <a:lnTo>
                    <a:pt x="1246" y="4117"/>
                  </a:lnTo>
                  <a:lnTo>
                    <a:pt x="1225" y="3943"/>
                  </a:lnTo>
                  <a:lnTo>
                    <a:pt x="1214" y="3781"/>
                  </a:lnTo>
                  <a:lnTo>
                    <a:pt x="1225" y="3608"/>
                  </a:lnTo>
                  <a:lnTo>
                    <a:pt x="1246" y="3445"/>
                  </a:lnTo>
                  <a:lnTo>
                    <a:pt x="1290" y="3294"/>
                  </a:lnTo>
                  <a:lnTo>
                    <a:pt x="1344" y="3131"/>
                  </a:lnTo>
                  <a:lnTo>
                    <a:pt x="1409" y="2990"/>
                  </a:lnTo>
                  <a:lnTo>
                    <a:pt x="1495" y="2849"/>
                  </a:lnTo>
                  <a:lnTo>
                    <a:pt x="1593" y="2719"/>
                  </a:lnTo>
                  <a:lnTo>
                    <a:pt x="1701" y="2589"/>
                  </a:lnTo>
                  <a:lnTo>
                    <a:pt x="1820" y="2481"/>
                  </a:lnTo>
                  <a:lnTo>
                    <a:pt x="1950" y="2384"/>
                  </a:lnTo>
                  <a:lnTo>
                    <a:pt x="2102" y="2286"/>
                  </a:lnTo>
                  <a:lnTo>
                    <a:pt x="2254" y="2221"/>
                  </a:lnTo>
                  <a:lnTo>
                    <a:pt x="2416" y="2156"/>
                  </a:lnTo>
                  <a:lnTo>
                    <a:pt x="5232" y="1290"/>
                  </a:lnTo>
                  <a:lnTo>
                    <a:pt x="5395" y="1246"/>
                  </a:lnTo>
                  <a:lnTo>
                    <a:pt x="5568" y="1225"/>
                  </a:lnTo>
                  <a:lnTo>
                    <a:pt x="5731" y="1214"/>
                  </a:lnTo>
                  <a:lnTo>
                    <a:pt x="5904" y="1225"/>
                  </a:lnTo>
                  <a:lnTo>
                    <a:pt x="6066" y="1246"/>
                  </a:lnTo>
                  <a:lnTo>
                    <a:pt x="6218" y="1290"/>
                  </a:lnTo>
                  <a:lnTo>
                    <a:pt x="6380" y="1344"/>
                  </a:lnTo>
                  <a:lnTo>
                    <a:pt x="6521" y="1420"/>
                  </a:lnTo>
                  <a:lnTo>
                    <a:pt x="6662" y="1495"/>
                  </a:lnTo>
                  <a:lnTo>
                    <a:pt x="6792" y="1593"/>
                  </a:lnTo>
                  <a:lnTo>
                    <a:pt x="6922" y="1701"/>
                  </a:lnTo>
                  <a:lnTo>
                    <a:pt x="7030" y="1820"/>
                  </a:lnTo>
                  <a:lnTo>
                    <a:pt x="7128" y="1961"/>
                  </a:lnTo>
                  <a:lnTo>
                    <a:pt x="7225" y="2102"/>
                  </a:lnTo>
                  <a:lnTo>
                    <a:pt x="7290" y="2254"/>
                  </a:lnTo>
                  <a:lnTo>
                    <a:pt x="7355" y="2416"/>
                  </a:lnTo>
                  <a:lnTo>
                    <a:pt x="7897" y="4160"/>
                  </a:lnTo>
                  <a:lnTo>
                    <a:pt x="9056" y="3803"/>
                  </a:lnTo>
                  <a:lnTo>
                    <a:pt x="8514" y="2059"/>
                  </a:lnTo>
                  <a:lnTo>
                    <a:pt x="8471" y="1918"/>
                  </a:lnTo>
                  <a:lnTo>
                    <a:pt x="8417" y="1777"/>
                  </a:lnTo>
                  <a:lnTo>
                    <a:pt x="8352" y="1647"/>
                  </a:lnTo>
                  <a:lnTo>
                    <a:pt x="8287" y="1517"/>
                  </a:lnTo>
                  <a:lnTo>
                    <a:pt x="8211" y="1387"/>
                  </a:lnTo>
                  <a:lnTo>
                    <a:pt x="8135" y="1268"/>
                  </a:lnTo>
                  <a:lnTo>
                    <a:pt x="8048" y="1160"/>
                  </a:lnTo>
                  <a:lnTo>
                    <a:pt x="7962" y="1041"/>
                  </a:lnTo>
                  <a:lnTo>
                    <a:pt x="7864" y="932"/>
                  </a:lnTo>
                  <a:lnTo>
                    <a:pt x="7767" y="835"/>
                  </a:lnTo>
                  <a:lnTo>
                    <a:pt x="7669" y="737"/>
                  </a:lnTo>
                  <a:lnTo>
                    <a:pt x="7561" y="651"/>
                  </a:lnTo>
                  <a:lnTo>
                    <a:pt x="7453" y="564"/>
                  </a:lnTo>
                  <a:lnTo>
                    <a:pt x="7334" y="488"/>
                  </a:lnTo>
                  <a:lnTo>
                    <a:pt x="7214" y="412"/>
                  </a:lnTo>
                  <a:lnTo>
                    <a:pt x="7095" y="337"/>
                  </a:lnTo>
                  <a:lnTo>
                    <a:pt x="6965" y="282"/>
                  </a:lnTo>
                  <a:lnTo>
                    <a:pt x="6835" y="217"/>
                  </a:lnTo>
                  <a:lnTo>
                    <a:pt x="6705" y="174"/>
                  </a:lnTo>
                  <a:lnTo>
                    <a:pt x="6575" y="131"/>
                  </a:lnTo>
                  <a:lnTo>
                    <a:pt x="6435" y="87"/>
                  </a:lnTo>
                  <a:lnTo>
                    <a:pt x="6305" y="55"/>
                  </a:lnTo>
                  <a:lnTo>
                    <a:pt x="6164" y="33"/>
                  </a:lnTo>
                  <a:lnTo>
                    <a:pt x="6023" y="12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1712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891;p45">
              <a:extLst>
                <a:ext uri="{FF2B5EF4-FFF2-40B4-BE49-F238E27FC236}">
                  <a16:creationId xmlns:a16="http://schemas.microsoft.com/office/drawing/2014/main" id="{188C7CA1-EAD9-BC9C-A977-4B2956F7496D}"/>
                </a:ext>
              </a:extLst>
            </p:cNvPr>
            <p:cNvSpPr/>
            <p:nvPr/>
          </p:nvSpPr>
          <p:spPr>
            <a:xfrm>
              <a:off x="6469025" y="3347750"/>
              <a:ext cx="68525" cy="42825"/>
            </a:xfrm>
            <a:custGeom>
              <a:avLst/>
              <a:gdLst/>
              <a:ahLst/>
              <a:cxnLst/>
              <a:rect l="l" t="t" r="r" b="b"/>
              <a:pathLst>
                <a:path w="2741" h="1713" extrusionOk="0">
                  <a:moveTo>
                    <a:pt x="2448" y="1"/>
                  </a:moveTo>
                  <a:lnTo>
                    <a:pt x="0" y="748"/>
                  </a:lnTo>
                  <a:lnTo>
                    <a:pt x="293" y="1712"/>
                  </a:lnTo>
                  <a:lnTo>
                    <a:pt x="2741" y="965"/>
                  </a:lnTo>
                  <a:lnTo>
                    <a:pt x="24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892;p45">
              <a:extLst>
                <a:ext uri="{FF2B5EF4-FFF2-40B4-BE49-F238E27FC236}">
                  <a16:creationId xmlns:a16="http://schemas.microsoft.com/office/drawing/2014/main" id="{8BFD7917-E96F-034C-A9A9-7F7D761C54F9}"/>
                </a:ext>
              </a:extLst>
            </p:cNvPr>
            <p:cNvSpPr/>
            <p:nvPr/>
          </p:nvSpPr>
          <p:spPr>
            <a:xfrm>
              <a:off x="6297875" y="3191775"/>
              <a:ext cx="187425" cy="222900"/>
            </a:xfrm>
            <a:custGeom>
              <a:avLst/>
              <a:gdLst/>
              <a:ahLst/>
              <a:cxnLst/>
              <a:rect l="l" t="t" r="r" b="b"/>
              <a:pathLst>
                <a:path w="7497" h="8916" extrusionOk="0">
                  <a:moveTo>
                    <a:pt x="4810" y="1"/>
                  </a:moveTo>
                  <a:lnTo>
                    <a:pt x="1" y="2199"/>
                  </a:lnTo>
                  <a:lnTo>
                    <a:pt x="66" y="2817"/>
                  </a:lnTo>
                  <a:lnTo>
                    <a:pt x="131" y="3456"/>
                  </a:lnTo>
                  <a:lnTo>
                    <a:pt x="218" y="4214"/>
                  </a:lnTo>
                  <a:lnTo>
                    <a:pt x="326" y="4983"/>
                  </a:lnTo>
                  <a:lnTo>
                    <a:pt x="391" y="5341"/>
                  </a:lnTo>
                  <a:lnTo>
                    <a:pt x="456" y="5676"/>
                  </a:lnTo>
                  <a:lnTo>
                    <a:pt x="532" y="5980"/>
                  </a:lnTo>
                  <a:lnTo>
                    <a:pt x="607" y="6229"/>
                  </a:lnTo>
                  <a:lnTo>
                    <a:pt x="640" y="6326"/>
                  </a:lnTo>
                  <a:lnTo>
                    <a:pt x="683" y="6413"/>
                  </a:lnTo>
                  <a:lnTo>
                    <a:pt x="727" y="6478"/>
                  </a:lnTo>
                  <a:lnTo>
                    <a:pt x="759" y="6532"/>
                  </a:lnTo>
                  <a:lnTo>
                    <a:pt x="857" y="6608"/>
                  </a:lnTo>
                  <a:lnTo>
                    <a:pt x="954" y="6684"/>
                  </a:lnTo>
                  <a:lnTo>
                    <a:pt x="1041" y="6749"/>
                  </a:lnTo>
                  <a:lnTo>
                    <a:pt x="1138" y="6803"/>
                  </a:lnTo>
                  <a:lnTo>
                    <a:pt x="1247" y="6857"/>
                  </a:lnTo>
                  <a:lnTo>
                    <a:pt x="1355" y="6900"/>
                  </a:lnTo>
                  <a:lnTo>
                    <a:pt x="1539" y="6955"/>
                  </a:lnTo>
                  <a:lnTo>
                    <a:pt x="1658" y="6976"/>
                  </a:lnTo>
                  <a:lnTo>
                    <a:pt x="1701" y="6987"/>
                  </a:lnTo>
                  <a:lnTo>
                    <a:pt x="1896" y="7258"/>
                  </a:lnTo>
                  <a:lnTo>
                    <a:pt x="2113" y="7550"/>
                  </a:lnTo>
                  <a:lnTo>
                    <a:pt x="2362" y="7886"/>
                  </a:lnTo>
                  <a:lnTo>
                    <a:pt x="2633" y="8233"/>
                  </a:lnTo>
                  <a:lnTo>
                    <a:pt x="2904" y="8536"/>
                  </a:lnTo>
                  <a:lnTo>
                    <a:pt x="3034" y="8666"/>
                  </a:lnTo>
                  <a:lnTo>
                    <a:pt x="3142" y="8774"/>
                  </a:lnTo>
                  <a:lnTo>
                    <a:pt x="3240" y="8850"/>
                  </a:lnTo>
                  <a:lnTo>
                    <a:pt x="3326" y="8904"/>
                  </a:lnTo>
                  <a:lnTo>
                    <a:pt x="3370" y="8915"/>
                  </a:lnTo>
                  <a:lnTo>
                    <a:pt x="3413" y="8915"/>
                  </a:lnTo>
                  <a:lnTo>
                    <a:pt x="3521" y="8904"/>
                  </a:lnTo>
                  <a:lnTo>
                    <a:pt x="3651" y="8861"/>
                  </a:lnTo>
                  <a:lnTo>
                    <a:pt x="3803" y="8796"/>
                  </a:lnTo>
                  <a:lnTo>
                    <a:pt x="3965" y="8720"/>
                  </a:lnTo>
                  <a:lnTo>
                    <a:pt x="4128" y="8623"/>
                  </a:lnTo>
                  <a:lnTo>
                    <a:pt x="4485" y="8406"/>
                  </a:lnTo>
                  <a:lnTo>
                    <a:pt x="4832" y="8168"/>
                  </a:lnTo>
                  <a:lnTo>
                    <a:pt x="5146" y="7929"/>
                  </a:lnTo>
                  <a:lnTo>
                    <a:pt x="5406" y="7724"/>
                  </a:lnTo>
                  <a:lnTo>
                    <a:pt x="5568" y="7583"/>
                  </a:lnTo>
                  <a:lnTo>
                    <a:pt x="5731" y="7420"/>
                  </a:lnTo>
                  <a:lnTo>
                    <a:pt x="5969" y="7171"/>
                  </a:lnTo>
                  <a:lnTo>
                    <a:pt x="6251" y="6846"/>
                  </a:lnTo>
                  <a:lnTo>
                    <a:pt x="6554" y="6489"/>
                  </a:lnTo>
                  <a:lnTo>
                    <a:pt x="6857" y="6099"/>
                  </a:lnTo>
                  <a:lnTo>
                    <a:pt x="6998" y="5904"/>
                  </a:lnTo>
                  <a:lnTo>
                    <a:pt x="7128" y="5720"/>
                  </a:lnTo>
                  <a:lnTo>
                    <a:pt x="7247" y="5536"/>
                  </a:lnTo>
                  <a:lnTo>
                    <a:pt x="7345" y="5351"/>
                  </a:lnTo>
                  <a:lnTo>
                    <a:pt x="7431" y="5189"/>
                  </a:lnTo>
                  <a:lnTo>
                    <a:pt x="7486" y="5048"/>
                  </a:lnTo>
                  <a:lnTo>
                    <a:pt x="7496" y="4972"/>
                  </a:lnTo>
                  <a:lnTo>
                    <a:pt x="7496" y="4864"/>
                  </a:lnTo>
                  <a:lnTo>
                    <a:pt x="7475" y="4756"/>
                  </a:lnTo>
                  <a:lnTo>
                    <a:pt x="7442" y="4615"/>
                  </a:lnTo>
                  <a:lnTo>
                    <a:pt x="7388" y="4474"/>
                  </a:lnTo>
                  <a:lnTo>
                    <a:pt x="7323" y="4312"/>
                  </a:lnTo>
                  <a:lnTo>
                    <a:pt x="7171" y="3943"/>
                  </a:lnTo>
                  <a:lnTo>
                    <a:pt x="6976" y="3553"/>
                  </a:lnTo>
                  <a:lnTo>
                    <a:pt x="6749" y="3131"/>
                  </a:lnTo>
                  <a:lnTo>
                    <a:pt x="6500" y="2687"/>
                  </a:lnTo>
                  <a:lnTo>
                    <a:pt x="6240" y="2254"/>
                  </a:lnTo>
                  <a:lnTo>
                    <a:pt x="5720" y="1409"/>
                  </a:lnTo>
                  <a:lnTo>
                    <a:pt x="5265" y="694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893;p45">
              <a:extLst>
                <a:ext uri="{FF2B5EF4-FFF2-40B4-BE49-F238E27FC236}">
                  <a16:creationId xmlns:a16="http://schemas.microsoft.com/office/drawing/2014/main" id="{7715E9DB-034F-0EA8-F11D-A80ADAD06844}"/>
                </a:ext>
              </a:extLst>
            </p:cNvPr>
            <p:cNvSpPr/>
            <p:nvPr/>
          </p:nvSpPr>
          <p:spPr>
            <a:xfrm>
              <a:off x="6326050" y="3297125"/>
              <a:ext cx="23575" cy="69350"/>
            </a:xfrm>
            <a:custGeom>
              <a:avLst/>
              <a:gdLst/>
              <a:ahLst/>
              <a:cxnLst/>
              <a:rect l="l" t="t" r="r" b="b"/>
              <a:pathLst>
                <a:path w="943" h="2774" extrusionOk="0">
                  <a:moveTo>
                    <a:pt x="185" y="0"/>
                  </a:moveTo>
                  <a:lnTo>
                    <a:pt x="163" y="11"/>
                  </a:lnTo>
                  <a:lnTo>
                    <a:pt x="141" y="33"/>
                  </a:lnTo>
                  <a:lnTo>
                    <a:pt x="120" y="119"/>
                  </a:lnTo>
                  <a:lnTo>
                    <a:pt x="87" y="217"/>
                  </a:lnTo>
                  <a:lnTo>
                    <a:pt x="55" y="336"/>
                  </a:lnTo>
                  <a:lnTo>
                    <a:pt x="22" y="542"/>
                  </a:lnTo>
                  <a:lnTo>
                    <a:pt x="0" y="639"/>
                  </a:lnTo>
                  <a:lnTo>
                    <a:pt x="249" y="1419"/>
                  </a:lnTo>
                  <a:lnTo>
                    <a:pt x="206" y="1538"/>
                  </a:lnTo>
                  <a:lnTo>
                    <a:pt x="130" y="1831"/>
                  </a:lnTo>
                  <a:lnTo>
                    <a:pt x="87" y="2015"/>
                  </a:lnTo>
                  <a:lnTo>
                    <a:pt x="55" y="2210"/>
                  </a:lnTo>
                  <a:lnTo>
                    <a:pt x="22" y="2405"/>
                  </a:lnTo>
                  <a:lnTo>
                    <a:pt x="11" y="2589"/>
                  </a:lnTo>
                  <a:lnTo>
                    <a:pt x="120" y="2643"/>
                  </a:lnTo>
                  <a:lnTo>
                    <a:pt x="228" y="2686"/>
                  </a:lnTo>
                  <a:lnTo>
                    <a:pt x="412" y="2741"/>
                  </a:lnTo>
                  <a:lnTo>
                    <a:pt x="531" y="2762"/>
                  </a:lnTo>
                  <a:lnTo>
                    <a:pt x="574" y="2773"/>
                  </a:lnTo>
                  <a:lnTo>
                    <a:pt x="574" y="2621"/>
                  </a:lnTo>
                  <a:lnTo>
                    <a:pt x="574" y="2286"/>
                  </a:lnTo>
                  <a:lnTo>
                    <a:pt x="574" y="2101"/>
                  </a:lnTo>
                  <a:lnTo>
                    <a:pt x="585" y="1928"/>
                  </a:lnTo>
                  <a:lnTo>
                    <a:pt x="607" y="1809"/>
                  </a:lnTo>
                  <a:lnTo>
                    <a:pt x="618" y="1766"/>
                  </a:lnTo>
                  <a:lnTo>
                    <a:pt x="629" y="1744"/>
                  </a:lnTo>
                  <a:lnTo>
                    <a:pt x="661" y="1679"/>
                  </a:lnTo>
                  <a:lnTo>
                    <a:pt x="715" y="1582"/>
                  </a:lnTo>
                  <a:lnTo>
                    <a:pt x="813" y="1322"/>
                  </a:lnTo>
                  <a:lnTo>
                    <a:pt x="943" y="964"/>
                  </a:lnTo>
                  <a:lnTo>
                    <a:pt x="834" y="813"/>
                  </a:lnTo>
                  <a:lnTo>
                    <a:pt x="596" y="466"/>
                  </a:lnTo>
                  <a:lnTo>
                    <a:pt x="466" y="282"/>
                  </a:lnTo>
                  <a:lnTo>
                    <a:pt x="336" y="130"/>
                  </a:lnTo>
                  <a:lnTo>
                    <a:pt x="239" y="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894;p45">
              <a:extLst>
                <a:ext uri="{FF2B5EF4-FFF2-40B4-BE49-F238E27FC236}">
                  <a16:creationId xmlns:a16="http://schemas.microsoft.com/office/drawing/2014/main" id="{740CD43D-4FE3-6C30-3811-EBB7D75AEF3E}"/>
                </a:ext>
              </a:extLst>
            </p:cNvPr>
            <p:cNvSpPr/>
            <p:nvPr/>
          </p:nvSpPr>
          <p:spPr>
            <a:xfrm>
              <a:off x="6069875" y="3309025"/>
              <a:ext cx="852750" cy="717075"/>
            </a:xfrm>
            <a:custGeom>
              <a:avLst/>
              <a:gdLst/>
              <a:ahLst/>
              <a:cxnLst/>
              <a:rect l="l" t="t" r="r" b="b"/>
              <a:pathLst>
                <a:path w="34110" h="28683" extrusionOk="0">
                  <a:moveTo>
                    <a:pt x="27112" y="1"/>
                  </a:moveTo>
                  <a:lnTo>
                    <a:pt x="26961" y="12"/>
                  </a:lnTo>
                  <a:lnTo>
                    <a:pt x="26809" y="33"/>
                  </a:lnTo>
                  <a:lnTo>
                    <a:pt x="26657" y="66"/>
                  </a:lnTo>
                  <a:lnTo>
                    <a:pt x="1084" y="7940"/>
                  </a:lnTo>
                  <a:lnTo>
                    <a:pt x="932" y="7994"/>
                  </a:lnTo>
                  <a:lnTo>
                    <a:pt x="802" y="8059"/>
                  </a:lnTo>
                  <a:lnTo>
                    <a:pt x="672" y="8135"/>
                  </a:lnTo>
                  <a:lnTo>
                    <a:pt x="553" y="8233"/>
                  </a:lnTo>
                  <a:lnTo>
                    <a:pt x="434" y="8330"/>
                  </a:lnTo>
                  <a:lnTo>
                    <a:pt x="336" y="8439"/>
                  </a:lnTo>
                  <a:lnTo>
                    <a:pt x="250" y="8558"/>
                  </a:lnTo>
                  <a:lnTo>
                    <a:pt x="174" y="8688"/>
                  </a:lnTo>
                  <a:lnTo>
                    <a:pt x="109" y="8818"/>
                  </a:lnTo>
                  <a:lnTo>
                    <a:pt x="66" y="8958"/>
                  </a:lnTo>
                  <a:lnTo>
                    <a:pt x="33" y="9110"/>
                  </a:lnTo>
                  <a:lnTo>
                    <a:pt x="1" y="9251"/>
                  </a:lnTo>
                  <a:lnTo>
                    <a:pt x="1" y="9403"/>
                  </a:lnTo>
                  <a:lnTo>
                    <a:pt x="1" y="9554"/>
                  </a:lnTo>
                  <a:lnTo>
                    <a:pt x="22" y="9706"/>
                  </a:lnTo>
                  <a:lnTo>
                    <a:pt x="66" y="9857"/>
                  </a:lnTo>
                  <a:lnTo>
                    <a:pt x="5525" y="27600"/>
                  </a:lnTo>
                  <a:lnTo>
                    <a:pt x="5579" y="27751"/>
                  </a:lnTo>
                  <a:lnTo>
                    <a:pt x="5644" y="27881"/>
                  </a:lnTo>
                  <a:lnTo>
                    <a:pt x="5731" y="28011"/>
                  </a:lnTo>
                  <a:lnTo>
                    <a:pt x="5817" y="28130"/>
                  </a:lnTo>
                  <a:lnTo>
                    <a:pt x="5915" y="28250"/>
                  </a:lnTo>
                  <a:lnTo>
                    <a:pt x="6034" y="28347"/>
                  </a:lnTo>
                  <a:lnTo>
                    <a:pt x="6153" y="28434"/>
                  </a:lnTo>
                  <a:lnTo>
                    <a:pt x="6272" y="28510"/>
                  </a:lnTo>
                  <a:lnTo>
                    <a:pt x="6413" y="28564"/>
                  </a:lnTo>
                  <a:lnTo>
                    <a:pt x="6554" y="28618"/>
                  </a:lnTo>
                  <a:lnTo>
                    <a:pt x="6695" y="28650"/>
                  </a:lnTo>
                  <a:lnTo>
                    <a:pt x="6835" y="28672"/>
                  </a:lnTo>
                  <a:lnTo>
                    <a:pt x="6987" y="28683"/>
                  </a:lnTo>
                  <a:lnTo>
                    <a:pt x="7139" y="28683"/>
                  </a:lnTo>
                  <a:lnTo>
                    <a:pt x="7301" y="28650"/>
                  </a:lnTo>
                  <a:lnTo>
                    <a:pt x="7453" y="28618"/>
                  </a:lnTo>
                  <a:lnTo>
                    <a:pt x="33016" y="20743"/>
                  </a:lnTo>
                  <a:lnTo>
                    <a:pt x="33167" y="20689"/>
                  </a:lnTo>
                  <a:lnTo>
                    <a:pt x="33308" y="20624"/>
                  </a:lnTo>
                  <a:lnTo>
                    <a:pt x="33438" y="20548"/>
                  </a:lnTo>
                  <a:lnTo>
                    <a:pt x="33557" y="20451"/>
                  </a:lnTo>
                  <a:lnTo>
                    <a:pt x="33665" y="20353"/>
                  </a:lnTo>
                  <a:lnTo>
                    <a:pt x="33763" y="20245"/>
                  </a:lnTo>
                  <a:lnTo>
                    <a:pt x="33850" y="20126"/>
                  </a:lnTo>
                  <a:lnTo>
                    <a:pt x="33925" y="19996"/>
                  </a:lnTo>
                  <a:lnTo>
                    <a:pt x="33990" y="19866"/>
                  </a:lnTo>
                  <a:lnTo>
                    <a:pt x="34045" y="19725"/>
                  </a:lnTo>
                  <a:lnTo>
                    <a:pt x="34077" y="19584"/>
                  </a:lnTo>
                  <a:lnTo>
                    <a:pt x="34099" y="19433"/>
                  </a:lnTo>
                  <a:lnTo>
                    <a:pt x="34110" y="19281"/>
                  </a:lnTo>
                  <a:lnTo>
                    <a:pt x="34099" y="19129"/>
                  </a:lnTo>
                  <a:lnTo>
                    <a:pt x="34077" y="18978"/>
                  </a:lnTo>
                  <a:lnTo>
                    <a:pt x="34034" y="18826"/>
                  </a:lnTo>
                  <a:lnTo>
                    <a:pt x="28575" y="1084"/>
                  </a:lnTo>
                  <a:lnTo>
                    <a:pt x="28531" y="943"/>
                  </a:lnTo>
                  <a:lnTo>
                    <a:pt x="28455" y="802"/>
                  </a:lnTo>
                  <a:lnTo>
                    <a:pt x="28380" y="672"/>
                  </a:lnTo>
                  <a:lnTo>
                    <a:pt x="28293" y="553"/>
                  </a:lnTo>
                  <a:lnTo>
                    <a:pt x="28185" y="445"/>
                  </a:lnTo>
                  <a:lnTo>
                    <a:pt x="28076" y="337"/>
                  </a:lnTo>
                  <a:lnTo>
                    <a:pt x="27957" y="250"/>
                  </a:lnTo>
                  <a:lnTo>
                    <a:pt x="27827" y="174"/>
                  </a:lnTo>
                  <a:lnTo>
                    <a:pt x="27697" y="120"/>
                  </a:lnTo>
                  <a:lnTo>
                    <a:pt x="27556" y="66"/>
                  </a:lnTo>
                  <a:lnTo>
                    <a:pt x="27416" y="33"/>
                  </a:lnTo>
                  <a:lnTo>
                    <a:pt x="27264" y="12"/>
                  </a:lnTo>
                  <a:lnTo>
                    <a:pt x="27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895;p45">
              <a:extLst>
                <a:ext uri="{FF2B5EF4-FFF2-40B4-BE49-F238E27FC236}">
                  <a16:creationId xmlns:a16="http://schemas.microsoft.com/office/drawing/2014/main" id="{879DABBE-E096-220F-4107-5A2011E2CF37}"/>
                </a:ext>
              </a:extLst>
            </p:cNvPr>
            <p:cNvSpPr/>
            <p:nvPr/>
          </p:nvSpPr>
          <p:spPr>
            <a:xfrm>
              <a:off x="6181975" y="3694900"/>
              <a:ext cx="740650" cy="331200"/>
            </a:xfrm>
            <a:custGeom>
              <a:avLst/>
              <a:gdLst/>
              <a:ahLst/>
              <a:cxnLst/>
              <a:rect l="l" t="t" r="r" b="b"/>
              <a:pathLst>
                <a:path w="29626" h="13248" extrusionOk="0">
                  <a:moveTo>
                    <a:pt x="28510" y="1"/>
                  </a:moveTo>
                  <a:lnTo>
                    <a:pt x="1" y="8774"/>
                  </a:lnTo>
                  <a:lnTo>
                    <a:pt x="1041" y="12165"/>
                  </a:lnTo>
                  <a:lnTo>
                    <a:pt x="1095" y="12316"/>
                  </a:lnTo>
                  <a:lnTo>
                    <a:pt x="1160" y="12446"/>
                  </a:lnTo>
                  <a:lnTo>
                    <a:pt x="1247" y="12576"/>
                  </a:lnTo>
                  <a:lnTo>
                    <a:pt x="1333" y="12695"/>
                  </a:lnTo>
                  <a:lnTo>
                    <a:pt x="1431" y="12815"/>
                  </a:lnTo>
                  <a:lnTo>
                    <a:pt x="1550" y="12912"/>
                  </a:lnTo>
                  <a:lnTo>
                    <a:pt x="1669" y="12999"/>
                  </a:lnTo>
                  <a:lnTo>
                    <a:pt x="1788" y="13075"/>
                  </a:lnTo>
                  <a:lnTo>
                    <a:pt x="1929" y="13129"/>
                  </a:lnTo>
                  <a:lnTo>
                    <a:pt x="2070" y="13183"/>
                  </a:lnTo>
                  <a:lnTo>
                    <a:pt x="2211" y="13215"/>
                  </a:lnTo>
                  <a:lnTo>
                    <a:pt x="2351" y="13237"/>
                  </a:lnTo>
                  <a:lnTo>
                    <a:pt x="2503" y="13248"/>
                  </a:lnTo>
                  <a:lnTo>
                    <a:pt x="2655" y="13248"/>
                  </a:lnTo>
                  <a:lnTo>
                    <a:pt x="2817" y="13215"/>
                  </a:lnTo>
                  <a:lnTo>
                    <a:pt x="2969" y="13183"/>
                  </a:lnTo>
                  <a:lnTo>
                    <a:pt x="28532" y="5308"/>
                  </a:lnTo>
                  <a:lnTo>
                    <a:pt x="28683" y="5254"/>
                  </a:lnTo>
                  <a:lnTo>
                    <a:pt x="28824" y="5189"/>
                  </a:lnTo>
                  <a:lnTo>
                    <a:pt x="28954" y="5113"/>
                  </a:lnTo>
                  <a:lnTo>
                    <a:pt x="29073" y="5016"/>
                  </a:lnTo>
                  <a:lnTo>
                    <a:pt x="29181" y="4918"/>
                  </a:lnTo>
                  <a:lnTo>
                    <a:pt x="29279" y="4810"/>
                  </a:lnTo>
                  <a:lnTo>
                    <a:pt x="29366" y="4691"/>
                  </a:lnTo>
                  <a:lnTo>
                    <a:pt x="29441" y="4561"/>
                  </a:lnTo>
                  <a:lnTo>
                    <a:pt x="29506" y="4431"/>
                  </a:lnTo>
                  <a:lnTo>
                    <a:pt x="29561" y="4290"/>
                  </a:lnTo>
                  <a:lnTo>
                    <a:pt x="29593" y="4149"/>
                  </a:lnTo>
                  <a:lnTo>
                    <a:pt x="29615" y="3998"/>
                  </a:lnTo>
                  <a:lnTo>
                    <a:pt x="29626" y="3846"/>
                  </a:lnTo>
                  <a:lnTo>
                    <a:pt x="29615" y="3694"/>
                  </a:lnTo>
                  <a:lnTo>
                    <a:pt x="29593" y="3543"/>
                  </a:lnTo>
                  <a:lnTo>
                    <a:pt x="29550" y="3391"/>
                  </a:lnTo>
                  <a:lnTo>
                    <a:pt x="285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896;p45">
              <a:extLst>
                <a:ext uri="{FF2B5EF4-FFF2-40B4-BE49-F238E27FC236}">
                  <a16:creationId xmlns:a16="http://schemas.microsoft.com/office/drawing/2014/main" id="{20BA1E1A-0B08-9625-EB2A-3135151E8518}"/>
                </a:ext>
              </a:extLst>
            </p:cNvPr>
            <p:cNvSpPr/>
            <p:nvPr/>
          </p:nvSpPr>
          <p:spPr>
            <a:xfrm>
              <a:off x="6449525" y="3752050"/>
              <a:ext cx="182275" cy="119975"/>
            </a:xfrm>
            <a:custGeom>
              <a:avLst/>
              <a:gdLst/>
              <a:ahLst/>
              <a:cxnLst/>
              <a:rect l="l" t="t" r="r" b="b"/>
              <a:pathLst>
                <a:path w="7291" h="4799" extrusionOk="0">
                  <a:moveTo>
                    <a:pt x="6413" y="0"/>
                  </a:moveTo>
                  <a:lnTo>
                    <a:pt x="1" y="1972"/>
                  </a:lnTo>
                  <a:lnTo>
                    <a:pt x="867" y="4799"/>
                  </a:lnTo>
                  <a:lnTo>
                    <a:pt x="7290" y="2827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897;p45">
              <a:extLst>
                <a:ext uri="{FF2B5EF4-FFF2-40B4-BE49-F238E27FC236}">
                  <a16:creationId xmlns:a16="http://schemas.microsoft.com/office/drawing/2014/main" id="{E9F36C81-3B19-066D-77D9-63090D17202F}"/>
                </a:ext>
              </a:extLst>
            </p:cNvPr>
            <p:cNvSpPr/>
            <p:nvPr/>
          </p:nvSpPr>
          <p:spPr>
            <a:xfrm>
              <a:off x="6629075" y="3328250"/>
              <a:ext cx="209075" cy="532400"/>
            </a:xfrm>
            <a:custGeom>
              <a:avLst/>
              <a:gdLst/>
              <a:ahLst/>
              <a:cxnLst/>
              <a:rect l="l" t="t" r="r" b="b"/>
              <a:pathLst>
                <a:path w="8363" h="21296" extrusionOk="0">
                  <a:moveTo>
                    <a:pt x="1993" y="1"/>
                  </a:moveTo>
                  <a:lnTo>
                    <a:pt x="0" y="618"/>
                  </a:lnTo>
                  <a:lnTo>
                    <a:pt x="6369" y="21296"/>
                  </a:lnTo>
                  <a:lnTo>
                    <a:pt x="8362" y="20689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898;p45">
              <a:extLst>
                <a:ext uri="{FF2B5EF4-FFF2-40B4-BE49-F238E27FC236}">
                  <a16:creationId xmlns:a16="http://schemas.microsoft.com/office/drawing/2014/main" id="{E77D417A-A3C8-E751-DF73-1AD8481745F1}"/>
                </a:ext>
              </a:extLst>
            </p:cNvPr>
            <p:cNvSpPr/>
            <p:nvPr/>
          </p:nvSpPr>
          <p:spPr>
            <a:xfrm>
              <a:off x="6154375" y="3474475"/>
              <a:ext cx="208800" cy="532400"/>
            </a:xfrm>
            <a:custGeom>
              <a:avLst/>
              <a:gdLst/>
              <a:ahLst/>
              <a:cxnLst/>
              <a:rect l="l" t="t" r="r" b="b"/>
              <a:pathLst>
                <a:path w="8352" h="21296" extrusionOk="0">
                  <a:moveTo>
                    <a:pt x="1993" y="1"/>
                  </a:moveTo>
                  <a:lnTo>
                    <a:pt x="0" y="618"/>
                  </a:lnTo>
                  <a:lnTo>
                    <a:pt x="6358" y="21296"/>
                  </a:lnTo>
                  <a:lnTo>
                    <a:pt x="8351" y="20678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899;p45">
              <a:extLst>
                <a:ext uri="{FF2B5EF4-FFF2-40B4-BE49-F238E27FC236}">
                  <a16:creationId xmlns:a16="http://schemas.microsoft.com/office/drawing/2014/main" id="{53221DB4-E02D-7C10-9237-DA121E907839}"/>
                </a:ext>
              </a:extLst>
            </p:cNvPr>
            <p:cNvSpPr/>
            <p:nvPr/>
          </p:nvSpPr>
          <p:spPr>
            <a:xfrm>
              <a:off x="6295175" y="3308500"/>
              <a:ext cx="54450" cy="132975"/>
            </a:xfrm>
            <a:custGeom>
              <a:avLst/>
              <a:gdLst/>
              <a:ahLst/>
              <a:cxnLst/>
              <a:rect l="l" t="t" r="r" b="b"/>
              <a:pathLst>
                <a:path w="2178" h="5319" extrusionOk="0">
                  <a:moveTo>
                    <a:pt x="1831" y="0"/>
                  </a:moveTo>
                  <a:lnTo>
                    <a:pt x="1679" y="65"/>
                  </a:lnTo>
                  <a:lnTo>
                    <a:pt x="1539" y="141"/>
                  </a:lnTo>
                  <a:lnTo>
                    <a:pt x="1409" y="217"/>
                  </a:lnTo>
                  <a:lnTo>
                    <a:pt x="1279" y="293"/>
                  </a:lnTo>
                  <a:lnTo>
                    <a:pt x="1073" y="444"/>
                  </a:lnTo>
                  <a:lnTo>
                    <a:pt x="889" y="617"/>
                  </a:lnTo>
                  <a:lnTo>
                    <a:pt x="715" y="791"/>
                  </a:lnTo>
                  <a:lnTo>
                    <a:pt x="564" y="986"/>
                  </a:lnTo>
                  <a:lnTo>
                    <a:pt x="466" y="1127"/>
                  </a:lnTo>
                  <a:lnTo>
                    <a:pt x="380" y="1267"/>
                  </a:lnTo>
                  <a:lnTo>
                    <a:pt x="304" y="1408"/>
                  </a:lnTo>
                  <a:lnTo>
                    <a:pt x="228" y="1560"/>
                  </a:lnTo>
                  <a:lnTo>
                    <a:pt x="174" y="1722"/>
                  </a:lnTo>
                  <a:lnTo>
                    <a:pt x="120" y="1874"/>
                  </a:lnTo>
                  <a:lnTo>
                    <a:pt x="76" y="2036"/>
                  </a:lnTo>
                  <a:lnTo>
                    <a:pt x="44" y="2199"/>
                  </a:lnTo>
                  <a:lnTo>
                    <a:pt x="11" y="2372"/>
                  </a:lnTo>
                  <a:lnTo>
                    <a:pt x="1" y="2535"/>
                  </a:lnTo>
                  <a:lnTo>
                    <a:pt x="1" y="2708"/>
                  </a:lnTo>
                  <a:lnTo>
                    <a:pt x="1" y="2881"/>
                  </a:lnTo>
                  <a:lnTo>
                    <a:pt x="11" y="3055"/>
                  </a:lnTo>
                  <a:lnTo>
                    <a:pt x="44" y="3228"/>
                  </a:lnTo>
                  <a:lnTo>
                    <a:pt x="76" y="3401"/>
                  </a:lnTo>
                  <a:lnTo>
                    <a:pt x="131" y="3574"/>
                  </a:lnTo>
                  <a:lnTo>
                    <a:pt x="661" y="5318"/>
                  </a:lnTo>
                  <a:lnTo>
                    <a:pt x="1820" y="4961"/>
                  </a:lnTo>
                  <a:lnTo>
                    <a:pt x="1290" y="3217"/>
                  </a:lnTo>
                  <a:lnTo>
                    <a:pt x="1246" y="3076"/>
                  </a:lnTo>
                  <a:lnTo>
                    <a:pt x="1225" y="2946"/>
                  </a:lnTo>
                  <a:lnTo>
                    <a:pt x="1214" y="2805"/>
                  </a:lnTo>
                  <a:lnTo>
                    <a:pt x="1214" y="2675"/>
                  </a:lnTo>
                  <a:lnTo>
                    <a:pt x="1225" y="2545"/>
                  </a:lnTo>
                  <a:lnTo>
                    <a:pt x="1235" y="2416"/>
                  </a:lnTo>
                  <a:lnTo>
                    <a:pt x="1268" y="2286"/>
                  </a:lnTo>
                  <a:lnTo>
                    <a:pt x="1300" y="2156"/>
                  </a:lnTo>
                  <a:lnTo>
                    <a:pt x="1344" y="2047"/>
                  </a:lnTo>
                  <a:lnTo>
                    <a:pt x="1398" y="1950"/>
                  </a:lnTo>
                  <a:lnTo>
                    <a:pt x="1452" y="1841"/>
                  </a:lnTo>
                  <a:lnTo>
                    <a:pt x="1517" y="1744"/>
                  </a:lnTo>
                  <a:lnTo>
                    <a:pt x="1582" y="1646"/>
                  </a:lnTo>
                  <a:lnTo>
                    <a:pt x="1658" y="1560"/>
                  </a:lnTo>
                  <a:lnTo>
                    <a:pt x="1744" y="1473"/>
                  </a:lnTo>
                  <a:lnTo>
                    <a:pt x="1831" y="1397"/>
                  </a:lnTo>
                  <a:lnTo>
                    <a:pt x="1842" y="1322"/>
                  </a:lnTo>
                  <a:lnTo>
                    <a:pt x="1864" y="1289"/>
                  </a:lnTo>
                  <a:lnTo>
                    <a:pt x="1896" y="1224"/>
                  </a:lnTo>
                  <a:lnTo>
                    <a:pt x="1950" y="1127"/>
                  </a:lnTo>
                  <a:lnTo>
                    <a:pt x="2048" y="867"/>
                  </a:lnTo>
                  <a:lnTo>
                    <a:pt x="2178" y="509"/>
                  </a:lnTo>
                  <a:lnTo>
                    <a:pt x="2069" y="358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900;p45">
              <a:extLst>
                <a:ext uri="{FF2B5EF4-FFF2-40B4-BE49-F238E27FC236}">
                  <a16:creationId xmlns:a16="http://schemas.microsoft.com/office/drawing/2014/main" id="{1DA34DF7-D368-C755-626C-CCF7AFDF4471}"/>
                </a:ext>
              </a:extLst>
            </p:cNvPr>
            <p:cNvSpPr/>
            <p:nvPr/>
          </p:nvSpPr>
          <p:spPr>
            <a:xfrm>
              <a:off x="6288125" y="3403275"/>
              <a:ext cx="68825" cy="43075"/>
            </a:xfrm>
            <a:custGeom>
              <a:avLst/>
              <a:gdLst/>
              <a:ahLst/>
              <a:cxnLst/>
              <a:rect l="l" t="t" r="r" b="b"/>
              <a:pathLst>
                <a:path w="2753" h="1723" extrusionOk="0">
                  <a:moveTo>
                    <a:pt x="2449" y="0"/>
                  </a:moveTo>
                  <a:lnTo>
                    <a:pt x="1" y="758"/>
                  </a:lnTo>
                  <a:lnTo>
                    <a:pt x="304" y="1722"/>
                  </a:lnTo>
                  <a:lnTo>
                    <a:pt x="2752" y="964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901;p45">
              <a:extLst>
                <a:ext uri="{FF2B5EF4-FFF2-40B4-BE49-F238E27FC236}">
                  <a16:creationId xmlns:a16="http://schemas.microsoft.com/office/drawing/2014/main" id="{2B439E79-CCB5-9818-9580-0369ED6D5E11}"/>
                </a:ext>
              </a:extLst>
            </p:cNvPr>
            <p:cNvSpPr/>
            <p:nvPr/>
          </p:nvSpPr>
          <p:spPr>
            <a:xfrm>
              <a:off x="4324350" y="2314425"/>
              <a:ext cx="226150" cy="201750"/>
            </a:xfrm>
            <a:custGeom>
              <a:avLst/>
              <a:gdLst/>
              <a:ahLst/>
              <a:cxnLst/>
              <a:rect l="l" t="t" r="r" b="b"/>
              <a:pathLst>
                <a:path w="9046" h="8070" extrusionOk="0">
                  <a:moveTo>
                    <a:pt x="4972" y="0"/>
                  </a:moveTo>
                  <a:lnTo>
                    <a:pt x="4193" y="195"/>
                  </a:lnTo>
                  <a:lnTo>
                    <a:pt x="3034" y="488"/>
                  </a:lnTo>
                  <a:lnTo>
                    <a:pt x="1496" y="888"/>
                  </a:lnTo>
                  <a:lnTo>
                    <a:pt x="1474" y="1040"/>
                  </a:lnTo>
                  <a:lnTo>
                    <a:pt x="1463" y="1192"/>
                  </a:lnTo>
                  <a:lnTo>
                    <a:pt x="1463" y="1376"/>
                  </a:lnTo>
                  <a:lnTo>
                    <a:pt x="1398" y="1387"/>
                  </a:lnTo>
                  <a:lnTo>
                    <a:pt x="1236" y="1430"/>
                  </a:lnTo>
                  <a:lnTo>
                    <a:pt x="1095" y="1495"/>
                  </a:lnTo>
                  <a:lnTo>
                    <a:pt x="986" y="1571"/>
                  </a:lnTo>
                  <a:lnTo>
                    <a:pt x="889" y="1647"/>
                  </a:lnTo>
                  <a:lnTo>
                    <a:pt x="813" y="1744"/>
                  </a:lnTo>
                  <a:lnTo>
                    <a:pt x="748" y="1842"/>
                  </a:lnTo>
                  <a:lnTo>
                    <a:pt x="705" y="1939"/>
                  </a:lnTo>
                  <a:lnTo>
                    <a:pt x="661" y="2047"/>
                  </a:lnTo>
                  <a:lnTo>
                    <a:pt x="607" y="2253"/>
                  </a:lnTo>
                  <a:lnTo>
                    <a:pt x="542" y="2448"/>
                  </a:lnTo>
                  <a:lnTo>
                    <a:pt x="510" y="2535"/>
                  </a:lnTo>
                  <a:lnTo>
                    <a:pt x="467" y="2621"/>
                  </a:lnTo>
                  <a:lnTo>
                    <a:pt x="412" y="2686"/>
                  </a:lnTo>
                  <a:lnTo>
                    <a:pt x="347" y="2741"/>
                  </a:lnTo>
                  <a:lnTo>
                    <a:pt x="293" y="2784"/>
                  </a:lnTo>
                  <a:lnTo>
                    <a:pt x="250" y="2827"/>
                  </a:lnTo>
                  <a:lnTo>
                    <a:pt x="217" y="2881"/>
                  </a:lnTo>
                  <a:lnTo>
                    <a:pt x="174" y="2946"/>
                  </a:lnTo>
                  <a:lnTo>
                    <a:pt x="120" y="3087"/>
                  </a:lnTo>
                  <a:lnTo>
                    <a:pt x="77" y="3239"/>
                  </a:lnTo>
                  <a:lnTo>
                    <a:pt x="44" y="3390"/>
                  </a:lnTo>
                  <a:lnTo>
                    <a:pt x="22" y="3531"/>
                  </a:lnTo>
                  <a:lnTo>
                    <a:pt x="1" y="3802"/>
                  </a:lnTo>
                  <a:lnTo>
                    <a:pt x="1" y="4008"/>
                  </a:lnTo>
                  <a:lnTo>
                    <a:pt x="1" y="4084"/>
                  </a:lnTo>
                  <a:lnTo>
                    <a:pt x="488" y="5178"/>
                  </a:lnTo>
                  <a:lnTo>
                    <a:pt x="5102" y="7344"/>
                  </a:lnTo>
                  <a:lnTo>
                    <a:pt x="6630" y="8070"/>
                  </a:lnTo>
                  <a:lnTo>
                    <a:pt x="8774" y="4279"/>
                  </a:lnTo>
                  <a:lnTo>
                    <a:pt x="8839" y="4192"/>
                  </a:lnTo>
                  <a:lnTo>
                    <a:pt x="8894" y="4105"/>
                  </a:lnTo>
                  <a:lnTo>
                    <a:pt x="8937" y="4019"/>
                  </a:lnTo>
                  <a:lnTo>
                    <a:pt x="8969" y="3932"/>
                  </a:lnTo>
                  <a:lnTo>
                    <a:pt x="9045" y="3802"/>
                  </a:lnTo>
                  <a:lnTo>
                    <a:pt x="9013" y="3770"/>
                  </a:lnTo>
                  <a:lnTo>
                    <a:pt x="9034" y="3672"/>
                  </a:lnTo>
                  <a:lnTo>
                    <a:pt x="9034" y="3585"/>
                  </a:lnTo>
                  <a:lnTo>
                    <a:pt x="9034" y="3510"/>
                  </a:lnTo>
                  <a:lnTo>
                    <a:pt x="8482" y="2946"/>
                  </a:lnTo>
                  <a:lnTo>
                    <a:pt x="7897" y="2361"/>
                  </a:lnTo>
                  <a:lnTo>
                    <a:pt x="7215" y="1712"/>
                  </a:lnTo>
                  <a:lnTo>
                    <a:pt x="6857" y="1376"/>
                  </a:lnTo>
                  <a:lnTo>
                    <a:pt x="6500" y="1051"/>
                  </a:lnTo>
                  <a:lnTo>
                    <a:pt x="6164" y="758"/>
                  </a:lnTo>
                  <a:lnTo>
                    <a:pt x="5839" y="498"/>
                  </a:lnTo>
                  <a:lnTo>
                    <a:pt x="5547" y="271"/>
                  </a:lnTo>
                  <a:lnTo>
                    <a:pt x="5427" y="184"/>
                  </a:lnTo>
                  <a:lnTo>
                    <a:pt x="5308" y="109"/>
                  </a:lnTo>
                  <a:lnTo>
                    <a:pt x="5200" y="54"/>
                  </a:lnTo>
                  <a:lnTo>
                    <a:pt x="5113" y="22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902;p45">
              <a:extLst>
                <a:ext uri="{FF2B5EF4-FFF2-40B4-BE49-F238E27FC236}">
                  <a16:creationId xmlns:a16="http://schemas.microsoft.com/office/drawing/2014/main" id="{5AD66D56-88E3-06F3-945D-1B585425DA67}"/>
                </a:ext>
              </a:extLst>
            </p:cNvPr>
            <p:cNvSpPr/>
            <p:nvPr/>
          </p:nvSpPr>
          <p:spPr>
            <a:xfrm>
              <a:off x="4236900" y="2319025"/>
              <a:ext cx="164125" cy="131625"/>
            </a:xfrm>
            <a:custGeom>
              <a:avLst/>
              <a:gdLst/>
              <a:ahLst/>
              <a:cxnLst/>
              <a:rect l="l" t="t" r="r" b="b"/>
              <a:pathLst>
                <a:path w="6565" h="5265" extrusionOk="0">
                  <a:moveTo>
                    <a:pt x="3824" y="0"/>
                  </a:moveTo>
                  <a:lnTo>
                    <a:pt x="997" y="585"/>
                  </a:lnTo>
                  <a:lnTo>
                    <a:pt x="0" y="3066"/>
                  </a:lnTo>
                  <a:lnTo>
                    <a:pt x="119" y="3163"/>
                  </a:lnTo>
                  <a:lnTo>
                    <a:pt x="433" y="3401"/>
                  </a:lnTo>
                  <a:lnTo>
                    <a:pt x="910" y="3737"/>
                  </a:lnTo>
                  <a:lnTo>
                    <a:pt x="1192" y="3932"/>
                  </a:lnTo>
                  <a:lnTo>
                    <a:pt x="1495" y="4127"/>
                  </a:lnTo>
                  <a:lnTo>
                    <a:pt x="1809" y="4333"/>
                  </a:lnTo>
                  <a:lnTo>
                    <a:pt x="2134" y="4528"/>
                  </a:lnTo>
                  <a:lnTo>
                    <a:pt x="2470" y="4712"/>
                  </a:lnTo>
                  <a:lnTo>
                    <a:pt x="2806" y="4875"/>
                  </a:lnTo>
                  <a:lnTo>
                    <a:pt x="3130" y="5026"/>
                  </a:lnTo>
                  <a:lnTo>
                    <a:pt x="3445" y="5135"/>
                  </a:lnTo>
                  <a:lnTo>
                    <a:pt x="3596" y="5178"/>
                  </a:lnTo>
                  <a:lnTo>
                    <a:pt x="3737" y="5210"/>
                  </a:lnTo>
                  <a:lnTo>
                    <a:pt x="3878" y="5243"/>
                  </a:lnTo>
                  <a:lnTo>
                    <a:pt x="4008" y="5254"/>
                  </a:lnTo>
                  <a:lnTo>
                    <a:pt x="4257" y="5265"/>
                  </a:lnTo>
                  <a:lnTo>
                    <a:pt x="4506" y="5265"/>
                  </a:lnTo>
                  <a:lnTo>
                    <a:pt x="4755" y="5254"/>
                  </a:lnTo>
                  <a:lnTo>
                    <a:pt x="4983" y="5243"/>
                  </a:lnTo>
                  <a:lnTo>
                    <a:pt x="5416" y="5200"/>
                  </a:lnTo>
                  <a:lnTo>
                    <a:pt x="5795" y="5145"/>
                  </a:lnTo>
                  <a:lnTo>
                    <a:pt x="6120" y="5080"/>
                  </a:lnTo>
                  <a:lnTo>
                    <a:pt x="6358" y="5026"/>
                  </a:lnTo>
                  <a:lnTo>
                    <a:pt x="6564" y="4972"/>
                  </a:lnTo>
                  <a:lnTo>
                    <a:pt x="5849" y="997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903;p45">
              <a:extLst>
                <a:ext uri="{FF2B5EF4-FFF2-40B4-BE49-F238E27FC236}">
                  <a16:creationId xmlns:a16="http://schemas.microsoft.com/office/drawing/2014/main" id="{DBAA6765-65EC-E143-D21E-9E24BAD11B62}"/>
                </a:ext>
              </a:extLst>
            </p:cNvPr>
            <p:cNvSpPr/>
            <p:nvPr/>
          </p:nvSpPr>
          <p:spPr>
            <a:xfrm>
              <a:off x="4459200" y="2364775"/>
              <a:ext cx="1003050" cy="428150"/>
            </a:xfrm>
            <a:custGeom>
              <a:avLst/>
              <a:gdLst/>
              <a:ahLst/>
              <a:cxnLst/>
              <a:rect l="l" t="t" r="r" b="b"/>
              <a:pathLst>
                <a:path w="40122" h="17126" extrusionOk="0">
                  <a:moveTo>
                    <a:pt x="38247" y="1"/>
                  </a:moveTo>
                  <a:lnTo>
                    <a:pt x="35865" y="1203"/>
                  </a:lnTo>
                  <a:lnTo>
                    <a:pt x="30460" y="3922"/>
                  </a:lnTo>
                  <a:lnTo>
                    <a:pt x="27448" y="5428"/>
                  </a:lnTo>
                  <a:lnTo>
                    <a:pt x="24675" y="6814"/>
                  </a:lnTo>
                  <a:lnTo>
                    <a:pt x="22444" y="7908"/>
                  </a:lnTo>
                  <a:lnTo>
                    <a:pt x="21653" y="8298"/>
                  </a:lnTo>
                  <a:lnTo>
                    <a:pt x="21112" y="8547"/>
                  </a:lnTo>
                  <a:lnTo>
                    <a:pt x="21003" y="8580"/>
                  </a:lnTo>
                  <a:lnTo>
                    <a:pt x="20884" y="8601"/>
                  </a:lnTo>
                  <a:lnTo>
                    <a:pt x="20744" y="8612"/>
                  </a:lnTo>
                  <a:lnTo>
                    <a:pt x="20581" y="8612"/>
                  </a:lnTo>
                  <a:lnTo>
                    <a:pt x="20397" y="8590"/>
                  </a:lnTo>
                  <a:lnTo>
                    <a:pt x="20202" y="8558"/>
                  </a:lnTo>
                  <a:lnTo>
                    <a:pt x="19996" y="8515"/>
                  </a:lnTo>
                  <a:lnTo>
                    <a:pt x="19769" y="8460"/>
                  </a:lnTo>
                  <a:lnTo>
                    <a:pt x="19530" y="8395"/>
                  </a:lnTo>
                  <a:lnTo>
                    <a:pt x="19281" y="8320"/>
                  </a:lnTo>
                  <a:lnTo>
                    <a:pt x="18740" y="8146"/>
                  </a:lnTo>
                  <a:lnTo>
                    <a:pt x="18155" y="7919"/>
                  </a:lnTo>
                  <a:lnTo>
                    <a:pt x="17527" y="7670"/>
                  </a:lnTo>
                  <a:lnTo>
                    <a:pt x="16866" y="7377"/>
                  </a:lnTo>
                  <a:lnTo>
                    <a:pt x="16173" y="7063"/>
                  </a:lnTo>
                  <a:lnTo>
                    <a:pt x="15458" y="6727"/>
                  </a:lnTo>
                  <a:lnTo>
                    <a:pt x="14721" y="6370"/>
                  </a:lnTo>
                  <a:lnTo>
                    <a:pt x="13963" y="5991"/>
                  </a:lnTo>
                  <a:lnTo>
                    <a:pt x="13205" y="5612"/>
                  </a:lnTo>
                  <a:lnTo>
                    <a:pt x="11667" y="4810"/>
                  </a:lnTo>
                  <a:lnTo>
                    <a:pt x="10161" y="3998"/>
                  </a:lnTo>
                  <a:lnTo>
                    <a:pt x="8720" y="3196"/>
                  </a:lnTo>
                  <a:lnTo>
                    <a:pt x="7388" y="2449"/>
                  </a:lnTo>
                  <a:lnTo>
                    <a:pt x="6207" y="1766"/>
                  </a:lnTo>
                  <a:lnTo>
                    <a:pt x="4442" y="748"/>
                  </a:lnTo>
                  <a:lnTo>
                    <a:pt x="3792" y="358"/>
                  </a:lnTo>
                  <a:lnTo>
                    <a:pt x="846" y="6402"/>
                  </a:lnTo>
                  <a:lnTo>
                    <a:pt x="1" y="8125"/>
                  </a:lnTo>
                  <a:lnTo>
                    <a:pt x="737" y="8504"/>
                  </a:lnTo>
                  <a:lnTo>
                    <a:pt x="1593" y="8948"/>
                  </a:lnTo>
                  <a:lnTo>
                    <a:pt x="2720" y="9522"/>
                  </a:lnTo>
                  <a:lnTo>
                    <a:pt x="4074" y="10193"/>
                  </a:lnTo>
                  <a:lnTo>
                    <a:pt x="5612" y="10952"/>
                  </a:lnTo>
                  <a:lnTo>
                    <a:pt x="7301" y="11764"/>
                  </a:lnTo>
                  <a:lnTo>
                    <a:pt x="9089" y="12598"/>
                  </a:lnTo>
                  <a:lnTo>
                    <a:pt x="10009" y="13020"/>
                  </a:lnTo>
                  <a:lnTo>
                    <a:pt x="10941" y="13432"/>
                  </a:lnTo>
                  <a:lnTo>
                    <a:pt x="11872" y="13844"/>
                  </a:lnTo>
                  <a:lnTo>
                    <a:pt x="12804" y="14244"/>
                  </a:lnTo>
                  <a:lnTo>
                    <a:pt x="13735" y="14634"/>
                  </a:lnTo>
                  <a:lnTo>
                    <a:pt x="14645" y="15003"/>
                  </a:lnTo>
                  <a:lnTo>
                    <a:pt x="15555" y="15360"/>
                  </a:lnTo>
                  <a:lnTo>
                    <a:pt x="16433" y="15685"/>
                  </a:lnTo>
                  <a:lnTo>
                    <a:pt x="17277" y="15988"/>
                  </a:lnTo>
                  <a:lnTo>
                    <a:pt x="18101" y="16270"/>
                  </a:lnTo>
                  <a:lnTo>
                    <a:pt x="18880" y="16508"/>
                  </a:lnTo>
                  <a:lnTo>
                    <a:pt x="19628" y="16714"/>
                  </a:lnTo>
                  <a:lnTo>
                    <a:pt x="19974" y="16812"/>
                  </a:lnTo>
                  <a:lnTo>
                    <a:pt x="20321" y="16887"/>
                  </a:lnTo>
                  <a:lnTo>
                    <a:pt x="20646" y="16952"/>
                  </a:lnTo>
                  <a:lnTo>
                    <a:pt x="20960" y="17017"/>
                  </a:lnTo>
                  <a:lnTo>
                    <a:pt x="21253" y="17061"/>
                  </a:lnTo>
                  <a:lnTo>
                    <a:pt x="21534" y="17093"/>
                  </a:lnTo>
                  <a:lnTo>
                    <a:pt x="21805" y="17115"/>
                  </a:lnTo>
                  <a:lnTo>
                    <a:pt x="22054" y="17126"/>
                  </a:lnTo>
                  <a:lnTo>
                    <a:pt x="22433" y="17115"/>
                  </a:lnTo>
                  <a:lnTo>
                    <a:pt x="22823" y="17093"/>
                  </a:lnTo>
                  <a:lnTo>
                    <a:pt x="23246" y="17039"/>
                  </a:lnTo>
                  <a:lnTo>
                    <a:pt x="23679" y="16974"/>
                  </a:lnTo>
                  <a:lnTo>
                    <a:pt x="24145" y="16877"/>
                  </a:lnTo>
                  <a:lnTo>
                    <a:pt x="24621" y="16779"/>
                  </a:lnTo>
                  <a:lnTo>
                    <a:pt x="25109" y="16649"/>
                  </a:lnTo>
                  <a:lnTo>
                    <a:pt x="25618" y="16519"/>
                  </a:lnTo>
                  <a:lnTo>
                    <a:pt x="26138" y="16357"/>
                  </a:lnTo>
                  <a:lnTo>
                    <a:pt x="26668" y="16194"/>
                  </a:lnTo>
                  <a:lnTo>
                    <a:pt x="27199" y="16021"/>
                  </a:lnTo>
                  <a:lnTo>
                    <a:pt x="27752" y="15826"/>
                  </a:lnTo>
                  <a:lnTo>
                    <a:pt x="28304" y="15631"/>
                  </a:lnTo>
                  <a:lnTo>
                    <a:pt x="28867" y="15414"/>
                  </a:lnTo>
                  <a:lnTo>
                    <a:pt x="29983" y="14970"/>
                  </a:lnTo>
                  <a:lnTo>
                    <a:pt x="31109" y="14504"/>
                  </a:lnTo>
                  <a:lnTo>
                    <a:pt x="32225" y="14028"/>
                  </a:lnTo>
                  <a:lnTo>
                    <a:pt x="33319" y="13540"/>
                  </a:lnTo>
                  <a:lnTo>
                    <a:pt x="34370" y="13053"/>
                  </a:lnTo>
                  <a:lnTo>
                    <a:pt x="35366" y="12576"/>
                  </a:lnTo>
                  <a:lnTo>
                    <a:pt x="36309" y="12121"/>
                  </a:lnTo>
                  <a:lnTo>
                    <a:pt x="37175" y="11688"/>
                  </a:lnTo>
                  <a:lnTo>
                    <a:pt x="37955" y="11298"/>
                  </a:lnTo>
                  <a:lnTo>
                    <a:pt x="38854" y="10832"/>
                  </a:lnTo>
                  <a:lnTo>
                    <a:pt x="39536" y="10475"/>
                  </a:lnTo>
                  <a:lnTo>
                    <a:pt x="40121" y="10161"/>
                  </a:lnTo>
                  <a:lnTo>
                    <a:pt x="382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904;p45">
              <a:extLst>
                <a:ext uri="{FF2B5EF4-FFF2-40B4-BE49-F238E27FC236}">
                  <a16:creationId xmlns:a16="http://schemas.microsoft.com/office/drawing/2014/main" id="{581BD42E-A07C-E216-F7FF-11BFFBE37E6C}"/>
                </a:ext>
              </a:extLst>
            </p:cNvPr>
            <p:cNvSpPr/>
            <p:nvPr/>
          </p:nvSpPr>
          <p:spPr>
            <a:xfrm>
              <a:off x="4459200" y="2524825"/>
              <a:ext cx="963500" cy="268100"/>
            </a:xfrm>
            <a:custGeom>
              <a:avLst/>
              <a:gdLst/>
              <a:ahLst/>
              <a:cxnLst/>
              <a:rect l="l" t="t" r="r" b="b"/>
              <a:pathLst>
                <a:path w="38540" h="10724" extrusionOk="0">
                  <a:moveTo>
                    <a:pt x="846" y="0"/>
                  </a:moveTo>
                  <a:lnTo>
                    <a:pt x="1" y="1723"/>
                  </a:lnTo>
                  <a:lnTo>
                    <a:pt x="737" y="2102"/>
                  </a:lnTo>
                  <a:lnTo>
                    <a:pt x="1593" y="2546"/>
                  </a:lnTo>
                  <a:lnTo>
                    <a:pt x="2720" y="3120"/>
                  </a:lnTo>
                  <a:lnTo>
                    <a:pt x="4074" y="3791"/>
                  </a:lnTo>
                  <a:lnTo>
                    <a:pt x="5612" y="4550"/>
                  </a:lnTo>
                  <a:lnTo>
                    <a:pt x="7301" y="5362"/>
                  </a:lnTo>
                  <a:lnTo>
                    <a:pt x="9089" y="6196"/>
                  </a:lnTo>
                  <a:lnTo>
                    <a:pt x="10009" y="6618"/>
                  </a:lnTo>
                  <a:lnTo>
                    <a:pt x="10941" y="7030"/>
                  </a:lnTo>
                  <a:lnTo>
                    <a:pt x="11872" y="7442"/>
                  </a:lnTo>
                  <a:lnTo>
                    <a:pt x="12804" y="7842"/>
                  </a:lnTo>
                  <a:lnTo>
                    <a:pt x="13735" y="8232"/>
                  </a:lnTo>
                  <a:lnTo>
                    <a:pt x="14645" y="8601"/>
                  </a:lnTo>
                  <a:lnTo>
                    <a:pt x="15555" y="8958"/>
                  </a:lnTo>
                  <a:lnTo>
                    <a:pt x="16433" y="9283"/>
                  </a:lnTo>
                  <a:lnTo>
                    <a:pt x="17277" y="9586"/>
                  </a:lnTo>
                  <a:lnTo>
                    <a:pt x="18101" y="9868"/>
                  </a:lnTo>
                  <a:lnTo>
                    <a:pt x="18880" y="10106"/>
                  </a:lnTo>
                  <a:lnTo>
                    <a:pt x="19628" y="10312"/>
                  </a:lnTo>
                  <a:lnTo>
                    <a:pt x="19974" y="10410"/>
                  </a:lnTo>
                  <a:lnTo>
                    <a:pt x="20321" y="10485"/>
                  </a:lnTo>
                  <a:lnTo>
                    <a:pt x="20646" y="10550"/>
                  </a:lnTo>
                  <a:lnTo>
                    <a:pt x="20960" y="10615"/>
                  </a:lnTo>
                  <a:lnTo>
                    <a:pt x="21253" y="10659"/>
                  </a:lnTo>
                  <a:lnTo>
                    <a:pt x="21534" y="10691"/>
                  </a:lnTo>
                  <a:lnTo>
                    <a:pt x="21805" y="10713"/>
                  </a:lnTo>
                  <a:lnTo>
                    <a:pt x="22054" y="10724"/>
                  </a:lnTo>
                  <a:lnTo>
                    <a:pt x="22433" y="10713"/>
                  </a:lnTo>
                  <a:lnTo>
                    <a:pt x="22823" y="10691"/>
                  </a:lnTo>
                  <a:lnTo>
                    <a:pt x="23246" y="10637"/>
                  </a:lnTo>
                  <a:lnTo>
                    <a:pt x="23679" y="10572"/>
                  </a:lnTo>
                  <a:lnTo>
                    <a:pt x="24145" y="10475"/>
                  </a:lnTo>
                  <a:lnTo>
                    <a:pt x="24621" y="10377"/>
                  </a:lnTo>
                  <a:lnTo>
                    <a:pt x="25109" y="10247"/>
                  </a:lnTo>
                  <a:lnTo>
                    <a:pt x="25618" y="10117"/>
                  </a:lnTo>
                  <a:lnTo>
                    <a:pt x="26138" y="9955"/>
                  </a:lnTo>
                  <a:lnTo>
                    <a:pt x="26668" y="9792"/>
                  </a:lnTo>
                  <a:lnTo>
                    <a:pt x="27199" y="9619"/>
                  </a:lnTo>
                  <a:lnTo>
                    <a:pt x="27752" y="9424"/>
                  </a:lnTo>
                  <a:lnTo>
                    <a:pt x="28304" y="9229"/>
                  </a:lnTo>
                  <a:lnTo>
                    <a:pt x="28867" y="9012"/>
                  </a:lnTo>
                  <a:lnTo>
                    <a:pt x="29983" y="8568"/>
                  </a:lnTo>
                  <a:lnTo>
                    <a:pt x="31109" y="8102"/>
                  </a:lnTo>
                  <a:lnTo>
                    <a:pt x="32225" y="7626"/>
                  </a:lnTo>
                  <a:lnTo>
                    <a:pt x="33319" y="7138"/>
                  </a:lnTo>
                  <a:lnTo>
                    <a:pt x="34370" y="6651"/>
                  </a:lnTo>
                  <a:lnTo>
                    <a:pt x="35366" y="6174"/>
                  </a:lnTo>
                  <a:lnTo>
                    <a:pt x="36309" y="5719"/>
                  </a:lnTo>
                  <a:lnTo>
                    <a:pt x="37175" y="5286"/>
                  </a:lnTo>
                  <a:lnTo>
                    <a:pt x="37955" y="4896"/>
                  </a:lnTo>
                  <a:lnTo>
                    <a:pt x="38540" y="3066"/>
                  </a:lnTo>
                  <a:lnTo>
                    <a:pt x="37998" y="3326"/>
                  </a:lnTo>
                  <a:lnTo>
                    <a:pt x="36547" y="3986"/>
                  </a:lnTo>
                  <a:lnTo>
                    <a:pt x="35540" y="4430"/>
                  </a:lnTo>
                  <a:lnTo>
                    <a:pt x="34402" y="4929"/>
                  </a:lnTo>
                  <a:lnTo>
                    <a:pt x="33157" y="5459"/>
                  </a:lnTo>
                  <a:lnTo>
                    <a:pt x="31813" y="6012"/>
                  </a:lnTo>
                  <a:lnTo>
                    <a:pt x="30438" y="6564"/>
                  </a:lnTo>
                  <a:lnTo>
                    <a:pt x="29734" y="6835"/>
                  </a:lnTo>
                  <a:lnTo>
                    <a:pt x="29030" y="7095"/>
                  </a:lnTo>
                  <a:lnTo>
                    <a:pt x="28326" y="7355"/>
                  </a:lnTo>
                  <a:lnTo>
                    <a:pt x="27622" y="7593"/>
                  </a:lnTo>
                  <a:lnTo>
                    <a:pt x="26939" y="7832"/>
                  </a:lnTo>
                  <a:lnTo>
                    <a:pt x="26257" y="8048"/>
                  </a:lnTo>
                  <a:lnTo>
                    <a:pt x="25596" y="8254"/>
                  </a:lnTo>
                  <a:lnTo>
                    <a:pt x="24957" y="8438"/>
                  </a:lnTo>
                  <a:lnTo>
                    <a:pt x="24340" y="8601"/>
                  </a:lnTo>
                  <a:lnTo>
                    <a:pt x="23755" y="8731"/>
                  </a:lnTo>
                  <a:lnTo>
                    <a:pt x="23202" y="8850"/>
                  </a:lnTo>
                  <a:lnTo>
                    <a:pt x="22682" y="8936"/>
                  </a:lnTo>
                  <a:lnTo>
                    <a:pt x="22195" y="8991"/>
                  </a:lnTo>
                  <a:lnTo>
                    <a:pt x="21968" y="9012"/>
                  </a:lnTo>
                  <a:lnTo>
                    <a:pt x="21556" y="9012"/>
                  </a:lnTo>
                  <a:lnTo>
                    <a:pt x="21350" y="9001"/>
                  </a:lnTo>
                  <a:lnTo>
                    <a:pt x="21123" y="8980"/>
                  </a:lnTo>
                  <a:lnTo>
                    <a:pt x="20884" y="8947"/>
                  </a:lnTo>
                  <a:lnTo>
                    <a:pt x="20635" y="8904"/>
                  </a:lnTo>
                  <a:lnTo>
                    <a:pt x="20364" y="8850"/>
                  </a:lnTo>
                  <a:lnTo>
                    <a:pt x="19801" y="8709"/>
                  </a:lnTo>
                  <a:lnTo>
                    <a:pt x="19195" y="8536"/>
                  </a:lnTo>
                  <a:lnTo>
                    <a:pt x="18545" y="8330"/>
                  </a:lnTo>
                  <a:lnTo>
                    <a:pt x="17862" y="8102"/>
                  </a:lnTo>
                  <a:lnTo>
                    <a:pt x="17147" y="7842"/>
                  </a:lnTo>
                  <a:lnTo>
                    <a:pt x="16400" y="7550"/>
                  </a:lnTo>
                  <a:lnTo>
                    <a:pt x="15631" y="7247"/>
                  </a:lnTo>
                  <a:lnTo>
                    <a:pt x="14840" y="6911"/>
                  </a:lnTo>
                  <a:lnTo>
                    <a:pt x="14039" y="6575"/>
                  </a:lnTo>
                  <a:lnTo>
                    <a:pt x="13226" y="6207"/>
                  </a:lnTo>
                  <a:lnTo>
                    <a:pt x="12403" y="5839"/>
                  </a:lnTo>
                  <a:lnTo>
                    <a:pt x="11580" y="5459"/>
                  </a:lnTo>
                  <a:lnTo>
                    <a:pt x="10757" y="5070"/>
                  </a:lnTo>
                  <a:lnTo>
                    <a:pt x="9121" y="4279"/>
                  </a:lnTo>
                  <a:lnTo>
                    <a:pt x="7529" y="3499"/>
                  </a:lnTo>
                  <a:lnTo>
                    <a:pt x="6023" y="2730"/>
                  </a:lnTo>
                  <a:lnTo>
                    <a:pt x="4637" y="2015"/>
                  </a:lnTo>
                  <a:lnTo>
                    <a:pt x="3391" y="1365"/>
                  </a:lnTo>
                  <a:lnTo>
                    <a:pt x="2319" y="791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905;p45">
              <a:extLst>
                <a:ext uri="{FF2B5EF4-FFF2-40B4-BE49-F238E27FC236}">
                  <a16:creationId xmlns:a16="http://schemas.microsoft.com/office/drawing/2014/main" id="{095E91A9-4265-D1DA-9D76-A518110D2A2E}"/>
                </a:ext>
              </a:extLst>
            </p:cNvPr>
            <p:cNvSpPr/>
            <p:nvPr/>
          </p:nvSpPr>
          <p:spPr>
            <a:xfrm>
              <a:off x="4945825" y="4514600"/>
              <a:ext cx="447650" cy="231000"/>
            </a:xfrm>
            <a:custGeom>
              <a:avLst/>
              <a:gdLst/>
              <a:ahLst/>
              <a:cxnLst/>
              <a:rect l="l" t="t" r="r" b="b"/>
              <a:pathLst>
                <a:path w="17906" h="9240" extrusionOk="0">
                  <a:moveTo>
                    <a:pt x="10540" y="0"/>
                  </a:moveTo>
                  <a:lnTo>
                    <a:pt x="10355" y="217"/>
                  </a:lnTo>
                  <a:lnTo>
                    <a:pt x="1009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17"/>
                  </a:lnTo>
                  <a:lnTo>
                    <a:pt x="8893" y="1679"/>
                  </a:lnTo>
                  <a:lnTo>
                    <a:pt x="8687" y="1841"/>
                  </a:lnTo>
                  <a:lnTo>
                    <a:pt x="8492" y="1982"/>
                  </a:lnTo>
                  <a:lnTo>
                    <a:pt x="8287" y="2123"/>
                  </a:lnTo>
                  <a:lnTo>
                    <a:pt x="8092" y="2231"/>
                  </a:lnTo>
                  <a:lnTo>
                    <a:pt x="7886" y="2329"/>
                  </a:lnTo>
                  <a:lnTo>
                    <a:pt x="7756" y="2383"/>
                  </a:lnTo>
                  <a:lnTo>
                    <a:pt x="7604" y="2437"/>
                  </a:lnTo>
                  <a:lnTo>
                    <a:pt x="7258" y="2546"/>
                  </a:lnTo>
                  <a:lnTo>
                    <a:pt x="6857" y="2654"/>
                  </a:lnTo>
                  <a:lnTo>
                    <a:pt x="6413" y="2751"/>
                  </a:lnTo>
                  <a:lnTo>
                    <a:pt x="5936" y="2849"/>
                  </a:lnTo>
                  <a:lnTo>
                    <a:pt x="5427" y="2935"/>
                  </a:lnTo>
                  <a:lnTo>
                    <a:pt x="4366" y="3109"/>
                  </a:lnTo>
                  <a:lnTo>
                    <a:pt x="3315" y="3260"/>
                  </a:lnTo>
                  <a:lnTo>
                    <a:pt x="2329" y="3390"/>
                  </a:lnTo>
                  <a:lnTo>
                    <a:pt x="1506" y="3510"/>
                  </a:lnTo>
                  <a:lnTo>
                    <a:pt x="910" y="3596"/>
                  </a:lnTo>
                  <a:lnTo>
                    <a:pt x="769" y="3629"/>
                  </a:lnTo>
                  <a:lnTo>
                    <a:pt x="639" y="3683"/>
                  </a:lnTo>
                  <a:lnTo>
                    <a:pt x="520" y="3759"/>
                  </a:lnTo>
                  <a:lnTo>
                    <a:pt x="423" y="3834"/>
                  </a:lnTo>
                  <a:lnTo>
                    <a:pt x="336" y="3932"/>
                  </a:lnTo>
                  <a:lnTo>
                    <a:pt x="260" y="4029"/>
                  </a:lnTo>
                  <a:lnTo>
                    <a:pt x="206" y="4127"/>
                  </a:lnTo>
                  <a:lnTo>
                    <a:pt x="152" y="4235"/>
                  </a:lnTo>
                  <a:lnTo>
                    <a:pt x="109" y="4333"/>
                  </a:lnTo>
                  <a:lnTo>
                    <a:pt x="76" y="4441"/>
                  </a:lnTo>
                  <a:lnTo>
                    <a:pt x="33" y="4604"/>
                  </a:lnTo>
                  <a:lnTo>
                    <a:pt x="11" y="4723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398"/>
                  </a:lnTo>
                  <a:lnTo>
                    <a:pt x="11190" y="7062"/>
                  </a:lnTo>
                  <a:lnTo>
                    <a:pt x="11428" y="6878"/>
                  </a:lnTo>
                  <a:lnTo>
                    <a:pt x="11688" y="6694"/>
                  </a:lnTo>
                  <a:lnTo>
                    <a:pt x="11948" y="6510"/>
                  </a:lnTo>
                  <a:lnTo>
                    <a:pt x="12197" y="6347"/>
                  </a:lnTo>
                  <a:lnTo>
                    <a:pt x="12446" y="6196"/>
                  </a:lnTo>
                  <a:lnTo>
                    <a:pt x="12673" y="6077"/>
                  </a:lnTo>
                  <a:lnTo>
                    <a:pt x="12782" y="6033"/>
                  </a:lnTo>
                  <a:lnTo>
                    <a:pt x="12879" y="6001"/>
                  </a:lnTo>
                  <a:lnTo>
                    <a:pt x="12977" y="5979"/>
                  </a:lnTo>
                  <a:lnTo>
                    <a:pt x="13063" y="5957"/>
                  </a:lnTo>
                  <a:lnTo>
                    <a:pt x="13128" y="5957"/>
                  </a:lnTo>
                  <a:lnTo>
                    <a:pt x="13193" y="5968"/>
                  </a:lnTo>
                  <a:lnTo>
                    <a:pt x="13248" y="6001"/>
                  </a:lnTo>
                  <a:lnTo>
                    <a:pt x="13291" y="6044"/>
                  </a:lnTo>
                  <a:lnTo>
                    <a:pt x="13356" y="6152"/>
                  </a:lnTo>
                  <a:lnTo>
                    <a:pt x="13410" y="6293"/>
                  </a:lnTo>
                  <a:lnTo>
                    <a:pt x="13442" y="6445"/>
                  </a:lnTo>
                  <a:lnTo>
                    <a:pt x="13475" y="6618"/>
                  </a:lnTo>
                  <a:lnTo>
                    <a:pt x="13497" y="6792"/>
                  </a:lnTo>
                  <a:lnTo>
                    <a:pt x="13518" y="6976"/>
                  </a:lnTo>
                  <a:lnTo>
                    <a:pt x="13529" y="7344"/>
                  </a:lnTo>
                  <a:lnTo>
                    <a:pt x="13518" y="7691"/>
                  </a:lnTo>
                  <a:lnTo>
                    <a:pt x="13497" y="7983"/>
                  </a:lnTo>
                  <a:lnTo>
                    <a:pt x="13475" y="8254"/>
                  </a:lnTo>
                  <a:lnTo>
                    <a:pt x="16974" y="9239"/>
                  </a:lnTo>
                  <a:lnTo>
                    <a:pt x="17125" y="8416"/>
                  </a:lnTo>
                  <a:lnTo>
                    <a:pt x="17277" y="7528"/>
                  </a:lnTo>
                  <a:lnTo>
                    <a:pt x="17450" y="6445"/>
                  </a:lnTo>
                  <a:lnTo>
                    <a:pt x="17613" y="5264"/>
                  </a:lnTo>
                  <a:lnTo>
                    <a:pt x="17699" y="4658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3" y="2957"/>
                  </a:lnTo>
                  <a:lnTo>
                    <a:pt x="17894" y="2470"/>
                  </a:lnTo>
                  <a:lnTo>
                    <a:pt x="17905" y="2026"/>
                  </a:lnTo>
                  <a:lnTo>
                    <a:pt x="10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906;p45">
              <a:extLst>
                <a:ext uri="{FF2B5EF4-FFF2-40B4-BE49-F238E27FC236}">
                  <a16:creationId xmlns:a16="http://schemas.microsoft.com/office/drawing/2014/main" id="{FAD0CBB2-1EB6-26F5-8376-FDEC9A814BE6}"/>
                </a:ext>
              </a:extLst>
            </p:cNvPr>
            <p:cNvSpPr/>
            <p:nvPr/>
          </p:nvSpPr>
          <p:spPr>
            <a:xfrm>
              <a:off x="5578400" y="4663800"/>
              <a:ext cx="447625" cy="231275"/>
            </a:xfrm>
            <a:custGeom>
              <a:avLst/>
              <a:gdLst/>
              <a:ahLst/>
              <a:cxnLst/>
              <a:rect l="l" t="t" r="r" b="b"/>
              <a:pathLst>
                <a:path w="17905" h="9251" extrusionOk="0">
                  <a:moveTo>
                    <a:pt x="10539" y="0"/>
                  </a:moveTo>
                  <a:lnTo>
                    <a:pt x="10355" y="228"/>
                  </a:lnTo>
                  <a:lnTo>
                    <a:pt x="10106" y="509"/>
                  </a:lnTo>
                  <a:lnTo>
                    <a:pt x="9803" y="834"/>
                  </a:lnTo>
                  <a:lnTo>
                    <a:pt x="9456" y="1181"/>
                  </a:lnTo>
                  <a:lnTo>
                    <a:pt x="9272" y="1354"/>
                  </a:lnTo>
                  <a:lnTo>
                    <a:pt x="9088" y="1528"/>
                  </a:lnTo>
                  <a:lnTo>
                    <a:pt x="8893" y="1690"/>
                  </a:lnTo>
                  <a:lnTo>
                    <a:pt x="8698" y="1842"/>
                  </a:lnTo>
                  <a:lnTo>
                    <a:pt x="8492" y="1993"/>
                  </a:lnTo>
                  <a:lnTo>
                    <a:pt x="8286" y="2123"/>
                  </a:lnTo>
                  <a:lnTo>
                    <a:pt x="8091" y="2242"/>
                  </a:lnTo>
                  <a:lnTo>
                    <a:pt x="7886" y="2340"/>
                  </a:lnTo>
                  <a:lnTo>
                    <a:pt x="7756" y="2394"/>
                  </a:lnTo>
                  <a:lnTo>
                    <a:pt x="7604" y="2448"/>
                  </a:lnTo>
                  <a:lnTo>
                    <a:pt x="7257" y="2546"/>
                  </a:lnTo>
                  <a:lnTo>
                    <a:pt x="6857" y="2654"/>
                  </a:lnTo>
                  <a:lnTo>
                    <a:pt x="6413" y="2752"/>
                  </a:lnTo>
                  <a:lnTo>
                    <a:pt x="5936" y="2849"/>
                  </a:lnTo>
                  <a:lnTo>
                    <a:pt x="5427" y="2936"/>
                  </a:lnTo>
                  <a:lnTo>
                    <a:pt x="4365" y="3109"/>
                  </a:lnTo>
                  <a:lnTo>
                    <a:pt x="3315" y="3261"/>
                  </a:lnTo>
                  <a:lnTo>
                    <a:pt x="2340" y="3401"/>
                  </a:lnTo>
                  <a:lnTo>
                    <a:pt x="1517" y="3510"/>
                  </a:lnTo>
                  <a:lnTo>
                    <a:pt x="910" y="3596"/>
                  </a:lnTo>
                  <a:lnTo>
                    <a:pt x="769" y="3640"/>
                  </a:lnTo>
                  <a:lnTo>
                    <a:pt x="639" y="3694"/>
                  </a:lnTo>
                  <a:lnTo>
                    <a:pt x="531" y="3759"/>
                  </a:lnTo>
                  <a:lnTo>
                    <a:pt x="423" y="3846"/>
                  </a:lnTo>
                  <a:lnTo>
                    <a:pt x="336" y="3932"/>
                  </a:lnTo>
                  <a:lnTo>
                    <a:pt x="271" y="4030"/>
                  </a:lnTo>
                  <a:lnTo>
                    <a:pt x="206" y="4138"/>
                  </a:lnTo>
                  <a:lnTo>
                    <a:pt x="152" y="4235"/>
                  </a:lnTo>
                  <a:lnTo>
                    <a:pt x="108" y="4344"/>
                  </a:lnTo>
                  <a:lnTo>
                    <a:pt x="76" y="4441"/>
                  </a:lnTo>
                  <a:lnTo>
                    <a:pt x="33" y="4615"/>
                  </a:lnTo>
                  <a:lnTo>
                    <a:pt x="11" y="4734"/>
                  </a:lnTo>
                  <a:lnTo>
                    <a:pt x="0" y="4777"/>
                  </a:lnTo>
                  <a:lnTo>
                    <a:pt x="10366" y="7745"/>
                  </a:lnTo>
                  <a:lnTo>
                    <a:pt x="10767" y="7409"/>
                  </a:lnTo>
                  <a:lnTo>
                    <a:pt x="11189" y="7063"/>
                  </a:lnTo>
                  <a:lnTo>
                    <a:pt x="11438" y="6878"/>
                  </a:lnTo>
                  <a:lnTo>
                    <a:pt x="11688" y="6694"/>
                  </a:lnTo>
                  <a:lnTo>
                    <a:pt x="11947" y="6510"/>
                  </a:lnTo>
                  <a:lnTo>
                    <a:pt x="12207" y="6348"/>
                  </a:lnTo>
                  <a:lnTo>
                    <a:pt x="12446" y="6207"/>
                  </a:lnTo>
                  <a:lnTo>
                    <a:pt x="12673" y="6088"/>
                  </a:lnTo>
                  <a:lnTo>
                    <a:pt x="12782" y="6044"/>
                  </a:lnTo>
                  <a:lnTo>
                    <a:pt x="12890" y="6001"/>
                  </a:lnTo>
                  <a:lnTo>
                    <a:pt x="12976" y="5979"/>
                  </a:lnTo>
                  <a:lnTo>
                    <a:pt x="13063" y="5969"/>
                  </a:lnTo>
                  <a:lnTo>
                    <a:pt x="13139" y="5969"/>
                  </a:lnTo>
                  <a:lnTo>
                    <a:pt x="13204" y="5979"/>
                  </a:lnTo>
                  <a:lnTo>
                    <a:pt x="13247" y="6001"/>
                  </a:lnTo>
                  <a:lnTo>
                    <a:pt x="13291" y="6044"/>
                  </a:lnTo>
                  <a:lnTo>
                    <a:pt x="13356" y="6163"/>
                  </a:lnTo>
                  <a:lnTo>
                    <a:pt x="13410" y="6293"/>
                  </a:lnTo>
                  <a:lnTo>
                    <a:pt x="13453" y="6456"/>
                  </a:lnTo>
                  <a:lnTo>
                    <a:pt x="13475" y="6618"/>
                  </a:lnTo>
                  <a:lnTo>
                    <a:pt x="13507" y="6803"/>
                  </a:lnTo>
                  <a:lnTo>
                    <a:pt x="13518" y="6987"/>
                  </a:lnTo>
                  <a:lnTo>
                    <a:pt x="13529" y="7355"/>
                  </a:lnTo>
                  <a:lnTo>
                    <a:pt x="13518" y="7702"/>
                  </a:lnTo>
                  <a:lnTo>
                    <a:pt x="13507" y="7983"/>
                  </a:lnTo>
                  <a:lnTo>
                    <a:pt x="13475" y="8254"/>
                  </a:lnTo>
                  <a:lnTo>
                    <a:pt x="16973" y="9251"/>
                  </a:lnTo>
                  <a:lnTo>
                    <a:pt x="17125" y="8427"/>
                  </a:lnTo>
                  <a:lnTo>
                    <a:pt x="17277" y="7539"/>
                  </a:lnTo>
                  <a:lnTo>
                    <a:pt x="17450" y="6445"/>
                  </a:lnTo>
                  <a:lnTo>
                    <a:pt x="17623" y="5264"/>
                  </a:lnTo>
                  <a:lnTo>
                    <a:pt x="17699" y="4669"/>
                  </a:lnTo>
                  <a:lnTo>
                    <a:pt x="17764" y="4073"/>
                  </a:lnTo>
                  <a:lnTo>
                    <a:pt x="17829" y="3499"/>
                  </a:lnTo>
                  <a:lnTo>
                    <a:pt x="17872" y="2968"/>
                  </a:lnTo>
                  <a:lnTo>
                    <a:pt x="17894" y="2470"/>
                  </a:lnTo>
                  <a:lnTo>
                    <a:pt x="17905" y="2037"/>
                  </a:lnTo>
                  <a:lnTo>
                    <a:pt x="10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907;p45">
              <a:extLst>
                <a:ext uri="{FF2B5EF4-FFF2-40B4-BE49-F238E27FC236}">
                  <a16:creationId xmlns:a16="http://schemas.microsoft.com/office/drawing/2014/main" id="{A924BAD5-DE83-12A3-1691-12647503A0E1}"/>
                </a:ext>
              </a:extLst>
            </p:cNvPr>
            <p:cNvSpPr/>
            <p:nvPr/>
          </p:nvSpPr>
          <p:spPr>
            <a:xfrm>
              <a:off x="5381525" y="3349925"/>
              <a:ext cx="714650" cy="1383500"/>
            </a:xfrm>
            <a:custGeom>
              <a:avLst/>
              <a:gdLst/>
              <a:ahLst/>
              <a:cxnLst/>
              <a:rect l="l" t="t" r="r" b="b"/>
              <a:pathLst>
                <a:path w="28586" h="55340" extrusionOk="0">
                  <a:moveTo>
                    <a:pt x="13789" y="0"/>
                  </a:moveTo>
                  <a:lnTo>
                    <a:pt x="1" y="509"/>
                  </a:lnTo>
                  <a:lnTo>
                    <a:pt x="13713" y="53314"/>
                  </a:lnTo>
                  <a:lnTo>
                    <a:pt x="28585" y="55339"/>
                  </a:lnTo>
                  <a:lnTo>
                    <a:pt x="13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908;p45">
              <a:extLst>
                <a:ext uri="{FF2B5EF4-FFF2-40B4-BE49-F238E27FC236}">
                  <a16:creationId xmlns:a16="http://schemas.microsoft.com/office/drawing/2014/main" id="{EBC3F8A6-D164-1B4A-99FA-EA57EF869A60}"/>
                </a:ext>
              </a:extLst>
            </p:cNvPr>
            <p:cNvSpPr/>
            <p:nvPr/>
          </p:nvSpPr>
          <p:spPr>
            <a:xfrm>
              <a:off x="5069850" y="3325275"/>
              <a:ext cx="872500" cy="1262450"/>
            </a:xfrm>
            <a:custGeom>
              <a:avLst/>
              <a:gdLst/>
              <a:ahLst/>
              <a:cxnLst/>
              <a:rect l="l" t="t" r="r" b="b"/>
              <a:pathLst>
                <a:path w="34900" h="50498" extrusionOk="0">
                  <a:moveTo>
                    <a:pt x="20613" y="1"/>
                  </a:moveTo>
                  <a:lnTo>
                    <a:pt x="20320" y="261"/>
                  </a:lnTo>
                  <a:lnTo>
                    <a:pt x="19519" y="975"/>
                  </a:lnTo>
                  <a:lnTo>
                    <a:pt x="18284" y="2113"/>
                  </a:lnTo>
                  <a:lnTo>
                    <a:pt x="17537" y="2806"/>
                  </a:lnTo>
                  <a:lnTo>
                    <a:pt x="16703" y="3586"/>
                  </a:lnTo>
                  <a:lnTo>
                    <a:pt x="15674" y="4561"/>
                  </a:lnTo>
                  <a:lnTo>
                    <a:pt x="14569" y="5633"/>
                  </a:lnTo>
                  <a:lnTo>
                    <a:pt x="13410" y="6760"/>
                  </a:lnTo>
                  <a:lnTo>
                    <a:pt x="12218" y="7962"/>
                  </a:lnTo>
                  <a:lnTo>
                    <a:pt x="11005" y="9197"/>
                  </a:lnTo>
                  <a:lnTo>
                    <a:pt x="9792" y="10486"/>
                  </a:lnTo>
                  <a:lnTo>
                    <a:pt x="9186" y="11136"/>
                  </a:lnTo>
                  <a:lnTo>
                    <a:pt x="8579" y="11785"/>
                  </a:lnTo>
                  <a:lnTo>
                    <a:pt x="7983" y="12446"/>
                  </a:lnTo>
                  <a:lnTo>
                    <a:pt x="7398" y="13107"/>
                  </a:lnTo>
                  <a:lnTo>
                    <a:pt x="6824" y="13768"/>
                  </a:lnTo>
                  <a:lnTo>
                    <a:pt x="6261" y="14428"/>
                  </a:lnTo>
                  <a:lnTo>
                    <a:pt x="5719" y="15089"/>
                  </a:lnTo>
                  <a:lnTo>
                    <a:pt x="5189" y="15739"/>
                  </a:lnTo>
                  <a:lnTo>
                    <a:pt x="4680" y="16389"/>
                  </a:lnTo>
                  <a:lnTo>
                    <a:pt x="4181" y="17028"/>
                  </a:lnTo>
                  <a:lnTo>
                    <a:pt x="3716" y="17667"/>
                  </a:lnTo>
                  <a:lnTo>
                    <a:pt x="3271" y="18295"/>
                  </a:lnTo>
                  <a:lnTo>
                    <a:pt x="2860" y="18902"/>
                  </a:lnTo>
                  <a:lnTo>
                    <a:pt x="2470" y="19508"/>
                  </a:lnTo>
                  <a:lnTo>
                    <a:pt x="2112" y="20093"/>
                  </a:lnTo>
                  <a:lnTo>
                    <a:pt x="1798" y="20667"/>
                  </a:lnTo>
                  <a:lnTo>
                    <a:pt x="1506" y="21231"/>
                  </a:lnTo>
                  <a:lnTo>
                    <a:pt x="1376" y="21501"/>
                  </a:lnTo>
                  <a:lnTo>
                    <a:pt x="1257" y="21761"/>
                  </a:lnTo>
                  <a:lnTo>
                    <a:pt x="1148" y="22032"/>
                  </a:lnTo>
                  <a:lnTo>
                    <a:pt x="1051" y="22281"/>
                  </a:lnTo>
                  <a:lnTo>
                    <a:pt x="953" y="22541"/>
                  </a:lnTo>
                  <a:lnTo>
                    <a:pt x="878" y="22780"/>
                  </a:lnTo>
                  <a:lnTo>
                    <a:pt x="769" y="23169"/>
                  </a:lnTo>
                  <a:lnTo>
                    <a:pt x="661" y="23570"/>
                  </a:lnTo>
                  <a:lnTo>
                    <a:pt x="574" y="23993"/>
                  </a:lnTo>
                  <a:lnTo>
                    <a:pt x="488" y="24426"/>
                  </a:lnTo>
                  <a:lnTo>
                    <a:pt x="401" y="24870"/>
                  </a:lnTo>
                  <a:lnTo>
                    <a:pt x="336" y="25325"/>
                  </a:lnTo>
                  <a:lnTo>
                    <a:pt x="271" y="25802"/>
                  </a:lnTo>
                  <a:lnTo>
                    <a:pt x="217" y="26278"/>
                  </a:lnTo>
                  <a:lnTo>
                    <a:pt x="163" y="26776"/>
                  </a:lnTo>
                  <a:lnTo>
                    <a:pt x="119" y="27285"/>
                  </a:lnTo>
                  <a:lnTo>
                    <a:pt x="87" y="27795"/>
                  </a:lnTo>
                  <a:lnTo>
                    <a:pt x="54" y="28314"/>
                  </a:lnTo>
                  <a:lnTo>
                    <a:pt x="22" y="29387"/>
                  </a:lnTo>
                  <a:lnTo>
                    <a:pt x="0" y="30492"/>
                  </a:lnTo>
                  <a:lnTo>
                    <a:pt x="0" y="31607"/>
                  </a:lnTo>
                  <a:lnTo>
                    <a:pt x="22" y="32745"/>
                  </a:lnTo>
                  <a:lnTo>
                    <a:pt x="65" y="33893"/>
                  </a:lnTo>
                  <a:lnTo>
                    <a:pt x="119" y="35041"/>
                  </a:lnTo>
                  <a:lnTo>
                    <a:pt x="184" y="36189"/>
                  </a:lnTo>
                  <a:lnTo>
                    <a:pt x="260" y="37337"/>
                  </a:lnTo>
                  <a:lnTo>
                    <a:pt x="358" y="38464"/>
                  </a:lnTo>
                  <a:lnTo>
                    <a:pt x="455" y="39579"/>
                  </a:lnTo>
                  <a:lnTo>
                    <a:pt x="564" y="40663"/>
                  </a:lnTo>
                  <a:lnTo>
                    <a:pt x="683" y="41724"/>
                  </a:lnTo>
                  <a:lnTo>
                    <a:pt x="791" y="42753"/>
                  </a:lnTo>
                  <a:lnTo>
                    <a:pt x="910" y="43739"/>
                  </a:lnTo>
                  <a:lnTo>
                    <a:pt x="1148" y="45558"/>
                  </a:lnTo>
                  <a:lnTo>
                    <a:pt x="1376" y="47151"/>
                  </a:lnTo>
                  <a:lnTo>
                    <a:pt x="1571" y="48472"/>
                  </a:lnTo>
                  <a:lnTo>
                    <a:pt x="1733" y="49469"/>
                  </a:lnTo>
                  <a:lnTo>
                    <a:pt x="1874" y="50324"/>
                  </a:lnTo>
                  <a:lnTo>
                    <a:pt x="15143" y="50498"/>
                  </a:lnTo>
                  <a:lnTo>
                    <a:pt x="11980" y="24794"/>
                  </a:lnTo>
                  <a:lnTo>
                    <a:pt x="14937" y="22660"/>
                  </a:lnTo>
                  <a:lnTo>
                    <a:pt x="17992" y="20451"/>
                  </a:lnTo>
                  <a:lnTo>
                    <a:pt x="21544" y="17862"/>
                  </a:lnTo>
                  <a:lnTo>
                    <a:pt x="23375" y="16519"/>
                  </a:lnTo>
                  <a:lnTo>
                    <a:pt x="25162" y="15197"/>
                  </a:lnTo>
                  <a:lnTo>
                    <a:pt x="26863" y="13941"/>
                  </a:lnTo>
                  <a:lnTo>
                    <a:pt x="28412" y="12760"/>
                  </a:lnTo>
                  <a:lnTo>
                    <a:pt x="29777" y="11720"/>
                  </a:lnTo>
                  <a:lnTo>
                    <a:pt x="30892" y="10843"/>
                  </a:lnTo>
                  <a:lnTo>
                    <a:pt x="31336" y="10475"/>
                  </a:lnTo>
                  <a:lnTo>
                    <a:pt x="31705" y="10172"/>
                  </a:lnTo>
                  <a:lnTo>
                    <a:pt x="31975" y="9922"/>
                  </a:lnTo>
                  <a:lnTo>
                    <a:pt x="32159" y="9738"/>
                  </a:lnTo>
                  <a:lnTo>
                    <a:pt x="32279" y="9587"/>
                  </a:lnTo>
                  <a:lnTo>
                    <a:pt x="32387" y="9413"/>
                  </a:lnTo>
                  <a:lnTo>
                    <a:pt x="32506" y="9207"/>
                  </a:lnTo>
                  <a:lnTo>
                    <a:pt x="32625" y="8980"/>
                  </a:lnTo>
                  <a:lnTo>
                    <a:pt x="32734" y="8731"/>
                  </a:lnTo>
                  <a:lnTo>
                    <a:pt x="32853" y="8460"/>
                  </a:lnTo>
                  <a:lnTo>
                    <a:pt x="32961" y="8168"/>
                  </a:lnTo>
                  <a:lnTo>
                    <a:pt x="33080" y="7864"/>
                  </a:lnTo>
                  <a:lnTo>
                    <a:pt x="33297" y="7214"/>
                  </a:lnTo>
                  <a:lnTo>
                    <a:pt x="33503" y="6521"/>
                  </a:lnTo>
                  <a:lnTo>
                    <a:pt x="33698" y="5796"/>
                  </a:lnTo>
                  <a:lnTo>
                    <a:pt x="33893" y="5059"/>
                  </a:lnTo>
                  <a:lnTo>
                    <a:pt x="34109" y="4149"/>
                  </a:lnTo>
                  <a:lnTo>
                    <a:pt x="34304" y="3272"/>
                  </a:lnTo>
                  <a:lnTo>
                    <a:pt x="34477" y="2449"/>
                  </a:lnTo>
                  <a:lnTo>
                    <a:pt x="34618" y="1712"/>
                  </a:lnTo>
                  <a:lnTo>
                    <a:pt x="34824" y="618"/>
                  </a:lnTo>
                  <a:lnTo>
                    <a:pt x="34900" y="196"/>
                  </a:lnTo>
                  <a:lnTo>
                    <a:pt x="20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909;p45">
              <a:extLst>
                <a:ext uri="{FF2B5EF4-FFF2-40B4-BE49-F238E27FC236}">
                  <a16:creationId xmlns:a16="http://schemas.microsoft.com/office/drawing/2014/main" id="{E2C77421-DCB3-BA47-EF37-78C870220DBE}"/>
                </a:ext>
              </a:extLst>
            </p:cNvPr>
            <p:cNvSpPr/>
            <p:nvPr/>
          </p:nvSpPr>
          <p:spPr>
            <a:xfrm>
              <a:off x="5487400" y="3325275"/>
              <a:ext cx="454950" cy="126475"/>
            </a:xfrm>
            <a:custGeom>
              <a:avLst/>
              <a:gdLst/>
              <a:ahLst/>
              <a:cxnLst/>
              <a:rect l="l" t="t" r="r" b="b"/>
              <a:pathLst>
                <a:path w="18198" h="5059" extrusionOk="0">
                  <a:moveTo>
                    <a:pt x="3911" y="1"/>
                  </a:moveTo>
                  <a:lnTo>
                    <a:pt x="3618" y="261"/>
                  </a:lnTo>
                  <a:lnTo>
                    <a:pt x="2817" y="975"/>
                  </a:lnTo>
                  <a:lnTo>
                    <a:pt x="1582" y="2113"/>
                  </a:lnTo>
                  <a:lnTo>
                    <a:pt x="835" y="2806"/>
                  </a:lnTo>
                  <a:lnTo>
                    <a:pt x="1" y="3586"/>
                  </a:lnTo>
                  <a:lnTo>
                    <a:pt x="510" y="3553"/>
                  </a:lnTo>
                  <a:lnTo>
                    <a:pt x="1106" y="3510"/>
                  </a:lnTo>
                  <a:lnTo>
                    <a:pt x="1896" y="3478"/>
                  </a:lnTo>
                  <a:lnTo>
                    <a:pt x="2860" y="3445"/>
                  </a:lnTo>
                  <a:lnTo>
                    <a:pt x="3954" y="3413"/>
                  </a:lnTo>
                  <a:lnTo>
                    <a:pt x="5178" y="3402"/>
                  </a:lnTo>
                  <a:lnTo>
                    <a:pt x="6489" y="3423"/>
                  </a:lnTo>
                  <a:lnTo>
                    <a:pt x="7171" y="3434"/>
                  </a:lnTo>
                  <a:lnTo>
                    <a:pt x="7865" y="3456"/>
                  </a:lnTo>
                  <a:lnTo>
                    <a:pt x="8569" y="3488"/>
                  </a:lnTo>
                  <a:lnTo>
                    <a:pt x="9283" y="3532"/>
                  </a:lnTo>
                  <a:lnTo>
                    <a:pt x="9998" y="3586"/>
                  </a:lnTo>
                  <a:lnTo>
                    <a:pt x="10713" y="3651"/>
                  </a:lnTo>
                  <a:lnTo>
                    <a:pt x="11428" y="3727"/>
                  </a:lnTo>
                  <a:lnTo>
                    <a:pt x="12132" y="3813"/>
                  </a:lnTo>
                  <a:lnTo>
                    <a:pt x="12836" y="3911"/>
                  </a:lnTo>
                  <a:lnTo>
                    <a:pt x="13519" y="4030"/>
                  </a:lnTo>
                  <a:lnTo>
                    <a:pt x="14190" y="4160"/>
                  </a:lnTo>
                  <a:lnTo>
                    <a:pt x="14840" y="4301"/>
                  </a:lnTo>
                  <a:lnTo>
                    <a:pt x="15468" y="4463"/>
                  </a:lnTo>
                  <a:lnTo>
                    <a:pt x="16075" y="4647"/>
                  </a:lnTo>
                  <a:lnTo>
                    <a:pt x="16357" y="4745"/>
                  </a:lnTo>
                  <a:lnTo>
                    <a:pt x="16649" y="4842"/>
                  </a:lnTo>
                  <a:lnTo>
                    <a:pt x="16920" y="4951"/>
                  </a:lnTo>
                  <a:lnTo>
                    <a:pt x="17191" y="5059"/>
                  </a:lnTo>
                  <a:lnTo>
                    <a:pt x="17407" y="4149"/>
                  </a:lnTo>
                  <a:lnTo>
                    <a:pt x="17602" y="3272"/>
                  </a:lnTo>
                  <a:lnTo>
                    <a:pt x="17775" y="2449"/>
                  </a:lnTo>
                  <a:lnTo>
                    <a:pt x="17916" y="1712"/>
                  </a:lnTo>
                  <a:lnTo>
                    <a:pt x="18122" y="618"/>
                  </a:lnTo>
                  <a:lnTo>
                    <a:pt x="18198" y="196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910;p45">
              <a:extLst>
                <a:ext uri="{FF2B5EF4-FFF2-40B4-BE49-F238E27FC236}">
                  <a16:creationId xmlns:a16="http://schemas.microsoft.com/office/drawing/2014/main" id="{14A2B3E0-F1F5-7874-D9E6-E9D45BC7F37D}"/>
                </a:ext>
              </a:extLst>
            </p:cNvPr>
            <p:cNvSpPr/>
            <p:nvPr/>
          </p:nvSpPr>
          <p:spPr>
            <a:xfrm>
              <a:off x="5753600" y="2375625"/>
              <a:ext cx="706250" cy="905800"/>
            </a:xfrm>
            <a:custGeom>
              <a:avLst/>
              <a:gdLst/>
              <a:ahLst/>
              <a:cxnLst/>
              <a:rect l="l" t="t" r="r" b="b"/>
              <a:pathLst>
                <a:path w="28250" h="36232" extrusionOk="0">
                  <a:moveTo>
                    <a:pt x="0" y="0"/>
                  </a:moveTo>
                  <a:lnTo>
                    <a:pt x="304" y="9099"/>
                  </a:lnTo>
                  <a:lnTo>
                    <a:pt x="369" y="10940"/>
                  </a:lnTo>
                  <a:lnTo>
                    <a:pt x="12467" y="19248"/>
                  </a:lnTo>
                  <a:lnTo>
                    <a:pt x="20884" y="36232"/>
                  </a:lnTo>
                  <a:lnTo>
                    <a:pt x="22292" y="35506"/>
                  </a:lnTo>
                  <a:lnTo>
                    <a:pt x="28249" y="32430"/>
                  </a:lnTo>
                  <a:lnTo>
                    <a:pt x="19205" y="14352"/>
                  </a:lnTo>
                  <a:lnTo>
                    <a:pt x="19086" y="14125"/>
                  </a:lnTo>
                  <a:lnTo>
                    <a:pt x="18945" y="13897"/>
                  </a:lnTo>
                  <a:lnTo>
                    <a:pt x="18782" y="13659"/>
                  </a:lnTo>
                  <a:lnTo>
                    <a:pt x="18598" y="13421"/>
                  </a:lnTo>
                  <a:lnTo>
                    <a:pt x="18403" y="13171"/>
                  </a:lnTo>
                  <a:lnTo>
                    <a:pt x="18187" y="12922"/>
                  </a:lnTo>
                  <a:lnTo>
                    <a:pt x="17948" y="12662"/>
                  </a:lnTo>
                  <a:lnTo>
                    <a:pt x="17699" y="12392"/>
                  </a:lnTo>
                  <a:lnTo>
                    <a:pt x="17439" y="12121"/>
                  </a:lnTo>
                  <a:lnTo>
                    <a:pt x="17158" y="11850"/>
                  </a:lnTo>
                  <a:lnTo>
                    <a:pt x="16551" y="11298"/>
                  </a:lnTo>
                  <a:lnTo>
                    <a:pt x="15901" y="10723"/>
                  </a:lnTo>
                  <a:lnTo>
                    <a:pt x="15208" y="10139"/>
                  </a:lnTo>
                  <a:lnTo>
                    <a:pt x="14471" y="9554"/>
                  </a:lnTo>
                  <a:lnTo>
                    <a:pt x="13702" y="8958"/>
                  </a:lnTo>
                  <a:lnTo>
                    <a:pt x="12901" y="8362"/>
                  </a:lnTo>
                  <a:lnTo>
                    <a:pt x="12088" y="7766"/>
                  </a:lnTo>
                  <a:lnTo>
                    <a:pt x="11254" y="7171"/>
                  </a:lnTo>
                  <a:lnTo>
                    <a:pt x="10409" y="6586"/>
                  </a:lnTo>
                  <a:lnTo>
                    <a:pt x="9565" y="6001"/>
                  </a:lnTo>
                  <a:lnTo>
                    <a:pt x="8709" y="5427"/>
                  </a:lnTo>
                  <a:lnTo>
                    <a:pt x="7875" y="4874"/>
                  </a:lnTo>
                  <a:lnTo>
                    <a:pt x="7041" y="4333"/>
                  </a:lnTo>
                  <a:lnTo>
                    <a:pt x="5449" y="3315"/>
                  </a:lnTo>
                  <a:lnTo>
                    <a:pt x="3975" y="2394"/>
                  </a:lnTo>
                  <a:lnTo>
                    <a:pt x="2665" y="1592"/>
                  </a:lnTo>
                  <a:lnTo>
                    <a:pt x="1560" y="932"/>
                  </a:lnTo>
                  <a:lnTo>
                    <a:pt x="726" y="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911;p45">
              <a:extLst>
                <a:ext uri="{FF2B5EF4-FFF2-40B4-BE49-F238E27FC236}">
                  <a16:creationId xmlns:a16="http://schemas.microsoft.com/office/drawing/2014/main" id="{8009CA14-82B7-FEA9-C172-093CA356B7D8}"/>
                </a:ext>
              </a:extLst>
            </p:cNvPr>
            <p:cNvSpPr/>
            <p:nvPr/>
          </p:nvSpPr>
          <p:spPr>
            <a:xfrm>
              <a:off x="5761175" y="2603075"/>
              <a:ext cx="549725" cy="678350"/>
            </a:xfrm>
            <a:custGeom>
              <a:avLst/>
              <a:gdLst/>
              <a:ahLst/>
              <a:cxnLst/>
              <a:rect l="l" t="t" r="r" b="b"/>
              <a:pathLst>
                <a:path w="21989" h="27134" extrusionOk="0">
                  <a:moveTo>
                    <a:pt x="1" y="1"/>
                  </a:moveTo>
                  <a:lnTo>
                    <a:pt x="66" y="1842"/>
                  </a:lnTo>
                  <a:lnTo>
                    <a:pt x="12164" y="10150"/>
                  </a:lnTo>
                  <a:lnTo>
                    <a:pt x="20581" y="27134"/>
                  </a:lnTo>
                  <a:lnTo>
                    <a:pt x="21989" y="26408"/>
                  </a:lnTo>
                  <a:lnTo>
                    <a:pt x="19736" y="21870"/>
                  </a:lnTo>
                  <a:lnTo>
                    <a:pt x="17071" y="16486"/>
                  </a:lnTo>
                  <a:lnTo>
                    <a:pt x="15836" y="13995"/>
                  </a:lnTo>
                  <a:lnTo>
                    <a:pt x="14807" y="11883"/>
                  </a:lnTo>
                  <a:lnTo>
                    <a:pt x="14082" y="10377"/>
                  </a:lnTo>
                  <a:lnTo>
                    <a:pt x="13865" y="9912"/>
                  </a:lnTo>
                  <a:lnTo>
                    <a:pt x="13768" y="9673"/>
                  </a:lnTo>
                  <a:lnTo>
                    <a:pt x="13746" y="9641"/>
                  </a:lnTo>
                  <a:lnTo>
                    <a:pt x="13713" y="9587"/>
                  </a:lnTo>
                  <a:lnTo>
                    <a:pt x="13583" y="9457"/>
                  </a:lnTo>
                  <a:lnTo>
                    <a:pt x="13410" y="9283"/>
                  </a:lnTo>
                  <a:lnTo>
                    <a:pt x="13172" y="9088"/>
                  </a:lnTo>
                  <a:lnTo>
                    <a:pt x="12879" y="8850"/>
                  </a:lnTo>
                  <a:lnTo>
                    <a:pt x="12544" y="8590"/>
                  </a:lnTo>
                  <a:lnTo>
                    <a:pt x="11731" y="7994"/>
                  </a:lnTo>
                  <a:lnTo>
                    <a:pt x="10778" y="7312"/>
                  </a:lnTo>
                  <a:lnTo>
                    <a:pt x="9717" y="6565"/>
                  </a:lnTo>
                  <a:lnTo>
                    <a:pt x="8579" y="5763"/>
                  </a:lnTo>
                  <a:lnTo>
                    <a:pt x="7388" y="4951"/>
                  </a:lnTo>
                  <a:lnTo>
                    <a:pt x="4983" y="3326"/>
                  </a:lnTo>
                  <a:lnTo>
                    <a:pt x="2784" y="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912;p45">
              <a:extLst>
                <a:ext uri="{FF2B5EF4-FFF2-40B4-BE49-F238E27FC236}">
                  <a16:creationId xmlns:a16="http://schemas.microsoft.com/office/drawing/2014/main" id="{B2FF64D6-168F-CB1C-96A7-C9B80D6B7B60}"/>
                </a:ext>
              </a:extLst>
            </p:cNvPr>
            <p:cNvSpPr/>
            <p:nvPr/>
          </p:nvSpPr>
          <p:spPr>
            <a:xfrm>
              <a:off x="5301100" y="2334450"/>
              <a:ext cx="660225" cy="1060450"/>
            </a:xfrm>
            <a:custGeom>
              <a:avLst/>
              <a:gdLst/>
              <a:ahLst/>
              <a:cxnLst/>
              <a:rect l="l" t="t" r="r" b="b"/>
              <a:pathLst>
                <a:path w="26409" h="42418" extrusionOk="0">
                  <a:moveTo>
                    <a:pt x="12349" y="1"/>
                  </a:moveTo>
                  <a:lnTo>
                    <a:pt x="9554" y="109"/>
                  </a:lnTo>
                  <a:lnTo>
                    <a:pt x="7117" y="207"/>
                  </a:lnTo>
                  <a:lnTo>
                    <a:pt x="6976" y="228"/>
                  </a:lnTo>
                  <a:lnTo>
                    <a:pt x="6803" y="261"/>
                  </a:lnTo>
                  <a:lnTo>
                    <a:pt x="6565" y="326"/>
                  </a:lnTo>
                  <a:lnTo>
                    <a:pt x="6283" y="412"/>
                  </a:lnTo>
                  <a:lnTo>
                    <a:pt x="5958" y="521"/>
                  </a:lnTo>
                  <a:lnTo>
                    <a:pt x="5590" y="672"/>
                  </a:lnTo>
                  <a:lnTo>
                    <a:pt x="5200" y="856"/>
                  </a:lnTo>
                  <a:lnTo>
                    <a:pt x="4896" y="1019"/>
                  </a:lnTo>
                  <a:lnTo>
                    <a:pt x="4582" y="1214"/>
                  </a:lnTo>
                  <a:lnTo>
                    <a:pt x="4571" y="1214"/>
                  </a:lnTo>
                  <a:lnTo>
                    <a:pt x="4257" y="1431"/>
                  </a:lnTo>
                  <a:lnTo>
                    <a:pt x="3943" y="1658"/>
                  </a:lnTo>
                  <a:lnTo>
                    <a:pt x="3759" y="1799"/>
                  </a:lnTo>
                  <a:lnTo>
                    <a:pt x="3575" y="1950"/>
                  </a:lnTo>
                  <a:lnTo>
                    <a:pt x="3402" y="2113"/>
                  </a:lnTo>
                  <a:lnTo>
                    <a:pt x="3218" y="2286"/>
                  </a:lnTo>
                  <a:lnTo>
                    <a:pt x="3044" y="2460"/>
                  </a:lnTo>
                  <a:lnTo>
                    <a:pt x="2860" y="2654"/>
                  </a:lnTo>
                  <a:lnTo>
                    <a:pt x="2687" y="2849"/>
                  </a:lnTo>
                  <a:lnTo>
                    <a:pt x="2513" y="3066"/>
                  </a:lnTo>
                  <a:lnTo>
                    <a:pt x="2340" y="3283"/>
                  </a:lnTo>
                  <a:lnTo>
                    <a:pt x="2167" y="3510"/>
                  </a:lnTo>
                  <a:lnTo>
                    <a:pt x="2004" y="3759"/>
                  </a:lnTo>
                  <a:lnTo>
                    <a:pt x="1842" y="4008"/>
                  </a:lnTo>
                  <a:lnTo>
                    <a:pt x="1690" y="4279"/>
                  </a:lnTo>
                  <a:lnTo>
                    <a:pt x="1528" y="4561"/>
                  </a:lnTo>
                  <a:lnTo>
                    <a:pt x="1387" y="4842"/>
                  </a:lnTo>
                  <a:lnTo>
                    <a:pt x="1235" y="5146"/>
                  </a:lnTo>
                  <a:lnTo>
                    <a:pt x="1105" y="5460"/>
                  </a:lnTo>
                  <a:lnTo>
                    <a:pt x="975" y="5796"/>
                  </a:lnTo>
                  <a:lnTo>
                    <a:pt x="845" y="6131"/>
                  </a:lnTo>
                  <a:lnTo>
                    <a:pt x="726" y="6489"/>
                  </a:lnTo>
                  <a:lnTo>
                    <a:pt x="618" y="6857"/>
                  </a:lnTo>
                  <a:lnTo>
                    <a:pt x="520" y="7236"/>
                  </a:lnTo>
                  <a:lnTo>
                    <a:pt x="423" y="7637"/>
                  </a:lnTo>
                  <a:lnTo>
                    <a:pt x="336" y="8049"/>
                  </a:lnTo>
                  <a:lnTo>
                    <a:pt x="260" y="8471"/>
                  </a:lnTo>
                  <a:lnTo>
                    <a:pt x="185" y="8915"/>
                  </a:lnTo>
                  <a:lnTo>
                    <a:pt x="131" y="9370"/>
                  </a:lnTo>
                  <a:lnTo>
                    <a:pt x="87" y="9847"/>
                  </a:lnTo>
                  <a:lnTo>
                    <a:pt x="44" y="10334"/>
                  </a:lnTo>
                  <a:lnTo>
                    <a:pt x="22" y="10843"/>
                  </a:lnTo>
                  <a:lnTo>
                    <a:pt x="11" y="11363"/>
                  </a:lnTo>
                  <a:lnTo>
                    <a:pt x="1" y="11894"/>
                  </a:lnTo>
                  <a:lnTo>
                    <a:pt x="11" y="12934"/>
                  </a:lnTo>
                  <a:lnTo>
                    <a:pt x="33" y="14028"/>
                  </a:lnTo>
                  <a:lnTo>
                    <a:pt x="87" y="16313"/>
                  </a:lnTo>
                  <a:lnTo>
                    <a:pt x="174" y="18739"/>
                  </a:lnTo>
                  <a:lnTo>
                    <a:pt x="271" y="21231"/>
                  </a:lnTo>
                  <a:lnTo>
                    <a:pt x="390" y="23776"/>
                  </a:lnTo>
                  <a:lnTo>
                    <a:pt x="510" y="26311"/>
                  </a:lnTo>
                  <a:lnTo>
                    <a:pt x="650" y="28813"/>
                  </a:lnTo>
                  <a:lnTo>
                    <a:pt x="791" y="31217"/>
                  </a:lnTo>
                  <a:lnTo>
                    <a:pt x="1062" y="35615"/>
                  </a:lnTo>
                  <a:lnTo>
                    <a:pt x="1300" y="39179"/>
                  </a:lnTo>
                  <a:lnTo>
                    <a:pt x="1528" y="42417"/>
                  </a:lnTo>
                  <a:lnTo>
                    <a:pt x="10626" y="42092"/>
                  </a:lnTo>
                  <a:lnTo>
                    <a:pt x="11287" y="42071"/>
                  </a:lnTo>
                  <a:lnTo>
                    <a:pt x="26408" y="41518"/>
                  </a:lnTo>
                  <a:lnTo>
                    <a:pt x="23603" y="9413"/>
                  </a:lnTo>
                  <a:lnTo>
                    <a:pt x="23592" y="9327"/>
                  </a:lnTo>
                  <a:lnTo>
                    <a:pt x="23570" y="9099"/>
                  </a:lnTo>
                  <a:lnTo>
                    <a:pt x="23505" y="8742"/>
                  </a:lnTo>
                  <a:lnTo>
                    <a:pt x="23451" y="8525"/>
                  </a:lnTo>
                  <a:lnTo>
                    <a:pt x="23397" y="8276"/>
                  </a:lnTo>
                  <a:lnTo>
                    <a:pt x="23321" y="8005"/>
                  </a:lnTo>
                  <a:lnTo>
                    <a:pt x="23234" y="7713"/>
                  </a:lnTo>
                  <a:lnTo>
                    <a:pt x="23126" y="7399"/>
                  </a:lnTo>
                  <a:lnTo>
                    <a:pt x="22996" y="7074"/>
                  </a:lnTo>
                  <a:lnTo>
                    <a:pt x="22855" y="6727"/>
                  </a:lnTo>
                  <a:lnTo>
                    <a:pt x="22693" y="6370"/>
                  </a:lnTo>
                  <a:lnTo>
                    <a:pt x="22509" y="6001"/>
                  </a:lnTo>
                  <a:lnTo>
                    <a:pt x="22292" y="5633"/>
                  </a:lnTo>
                  <a:lnTo>
                    <a:pt x="22065" y="5254"/>
                  </a:lnTo>
                  <a:lnTo>
                    <a:pt x="21794" y="4864"/>
                  </a:lnTo>
                  <a:lnTo>
                    <a:pt x="21512" y="4485"/>
                  </a:lnTo>
                  <a:lnTo>
                    <a:pt x="21198" y="4106"/>
                  </a:lnTo>
                  <a:lnTo>
                    <a:pt x="21025" y="3911"/>
                  </a:lnTo>
                  <a:lnTo>
                    <a:pt x="20841" y="3716"/>
                  </a:lnTo>
                  <a:lnTo>
                    <a:pt x="20657" y="3532"/>
                  </a:lnTo>
                  <a:lnTo>
                    <a:pt x="20462" y="3348"/>
                  </a:lnTo>
                  <a:lnTo>
                    <a:pt x="20267" y="3164"/>
                  </a:lnTo>
                  <a:lnTo>
                    <a:pt x="20050" y="2979"/>
                  </a:lnTo>
                  <a:lnTo>
                    <a:pt x="19833" y="2795"/>
                  </a:lnTo>
                  <a:lnTo>
                    <a:pt x="19606" y="2622"/>
                  </a:lnTo>
                  <a:lnTo>
                    <a:pt x="19368" y="2449"/>
                  </a:lnTo>
                  <a:lnTo>
                    <a:pt x="19118" y="2275"/>
                  </a:lnTo>
                  <a:lnTo>
                    <a:pt x="18869" y="2102"/>
                  </a:lnTo>
                  <a:lnTo>
                    <a:pt x="18609" y="1940"/>
                  </a:lnTo>
                  <a:lnTo>
                    <a:pt x="18328" y="1777"/>
                  </a:lnTo>
                  <a:lnTo>
                    <a:pt x="18046" y="1625"/>
                  </a:lnTo>
                  <a:lnTo>
                    <a:pt x="17754" y="1474"/>
                  </a:lnTo>
                  <a:lnTo>
                    <a:pt x="17450" y="1333"/>
                  </a:lnTo>
                  <a:lnTo>
                    <a:pt x="17136" y="1192"/>
                  </a:lnTo>
                  <a:lnTo>
                    <a:pt x="16811" y="1051"/>
                  </a:lnTo>
                  <a:lnTo>
                    <a:pt x="16475" y="921"/>
                  </a:lnTo>
                  <a:lnTo>
                    <a:pt x="16129" y="802"/>
                  </a:lnTo>
                  <a:lnTo>
                    <a:pt x="15771" y="683"/>
                  </a:lnTo>
                  <a:lnTo>
                    <a:pt x="15403" y="575"/>
                  </a:lnTo>
                  <a:lnTo>
                    <a:pt x="15024" y="466"/>
                  </a:lnTo>
                  <a:lnTo>
                    <a:pt x="14623" y="369"/>
                  </a:lnTo>
                  <a:lnTo>
                    <a:pt x="14396" y="315"/>
                  </a:lnTo>
                  <a:lnTo>
                    <a:pt x="13703" y="185"/>
                  </a:lnTo>
                  <a:lnTo>
                    <a:pt x="13042" y="77"/>
                  </a:lnTo>
                  <a:lnTo>
                    <a:pt x="12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913;p45">
              <a:extLst>
                <a:ext uri="{FF2B5EF4-FFF2-40B4-BE49-F238E27FC236}">
                  <a16:creationId xmlns:a16="http://schemas.microsoft.com/office/drawing/2014/main" id="{0D831A71-F35B-AB90-BC79-B7C417AE1A5A}"/>
                </a:ext>
              </a:extLst>
            </p:cNvPr>
            <p:cNvSpPr/>
            <p:nvPr/>
          </p:nvSpPr>
          <p:spPr>
            <a:xfrm>
              <a:off x="5460875" y="2239400"/>
              <a:ext cx="187675" cy="130275"/>
            </a:xfrm>
            <a:custGeom>
              <a:avLst/>
              <a:gdLst/>
              <a:ahLst/>
              <a:cxnLst/>
              <a:rect l="l" t="t" r="r" b="b"/>
              <a:pathLst>
                <a:path w="7507" h="5211" extrusionOk="0">
                  <a:moveTo>
                    <a:pt x="7507" y="1"/>
                  </a:moveTo>
                  <a:lnTo>
                    <a:pt x="1008" y="1355"/>
                  </a:lnTo>
                  <a:lnTo>
                    <a:pt x="0" y="4723"/>
                  </a:lnTo>
                  <a:lnTo>
                    <a:pt x="5264" y="5211"/>
                  </a:lnTo>
                  <a:lnTo>
                    <a:pt x="7507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914;p45">
              <a:extLst>
                <a:ext uri="{FF2B5EF4-FFF2-40B4-BE49-F238E27FC236}">
                  <a16:creationId xmlns:a16="http://schemas.microsoft.com/office/drawing/2014/main" id="{6DD34F8F-A1F2-094E-7503-4996173A4E68}"/>
                </a:ext>
              </a:extLst>
            </p:cNvPr>
            <p:cNvSpPr/>
            <p:nvPr/>
          </p:nvSpPr>
          <p:spPr>
            <a:xfrm>
              <a:off x="5418350" y="1983500"/>
              <a:ext cx="293825" cy="312525"/>
            </a:xfrm>
            <a:custGeom>
              <a:avLst/>
              <a:gdLst/>
              <a:ahLst/>
              <a:cxnLst/>
              <a:rect l="l" t="t" r="r" b="b"/>
              <a:pathLst>
                <a:path w="11753" h="12501" extrusionOk="0">
                  <a:moveTo>
                    <a:pt x="1690" y="1"/>
                  </a:moveTo>
                  <a:lnTo>
                    <a:pt x="1" y="11677"/>
                  </a:lnTo>
                  <a:lnTo>
                    <a:pt x="7171" y="12501"/>
                  </a:lnTo>
                  <a:lnTo>
                    <a:pt x="9771" y="10096"/>
                  </a:lnTo>
                  <a:lnTo>
                    <a:pt x="11753" y="2709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915;p45">
              <a:extLst>
                <a:ext uri="{FF2B5EF4-FFF2-40B4-BE49-F238E27FC236}">
                  <a16:creationId xmlns:a16="http://schemas.microsoft.com/office/drawing/2014/main" id="{64B7170C-292D-9270-6F4F-784DCE4C0485}"/>
                </a:ext>
              </a:extLst>
            </p:cNvPr>
            <p:cNvSpPr/>
            <p:nvPr/>
          </p:nvSpPr>
          <p:spPr>
            <a:xfrm>
              <a:off x="5613325" y="2125400"/>
              <a:ext cx="104275" cy="110525"/>
            </a:xfrm>
            <a:custGeom>
              <a:avLst/>
              <a:gdLst/>
              <a:ahLst/>
              <a:cxnLst/>
              <a:rect l="l" t="t" r="r" b="b"/>
              <a:pathLst>
                <a:path w="4171" h="4421" extrusionOk="0">
                  <a:moveTo>
                    <a:pt x="2654" y="1"/>
                  </a:moveTo>
                  <a:lnTo>
                    <a:pt x="2492" y="22"/>
                  </a:lnTo>
                  <a:lnTo>
                    <a:pt x="2318" y="77"/>
                  </a:lnTo>
                  <a:lnTo>
                    <a:pt x="2156" y="131"/>
                  </a:lnTo>
                  <a:lnTo>
                    <a:pt x="1993" y="217"/>
                  </a:lnTo>
                  <a:lnTo>
                    <a:pt x="1842" y="304"/>
                  </a:lnTo>
                  <a:lnTo>
                    <a:pt x="1679" y="412"/>
                  </a:lnTo>
                  <a:lnTo>
                    <a:pt x="1528" y="531"/>
                  </a:lnTo>
                  <a:lnTo>
                    <a:pt x="1376" y="661"/>
                  </a:lnTo>
                  <a:lnTo>
                    <a:pt x="1235" y="791"/>
                  </a:lnTo>
                  <a:lnTo>
                    <a:pt x="1094" y="932"/>
                  </a:lnTo>
                  <a:lnTo>
                    <a:pt x="834" y="1214"/>
                  </a:lnTo>
                  <a:lnTo>
                    <a:pt x="596" y="1495"/>
                  </a:lnTo>
                  <a:lnTo>
                    <a:pt x="401" y="1766"/>
                  </a:lnTo>
                  <a:lnTo>
                    <a:pt x="228" y="1994"/>
                  </a:lnTo>
                  <a:lnTo>
                    <a:pt x="109" y="2178"/>
                  </a:lnTo>
                  <a:lnTo>
                    <a:pt x="0" y="2340"/>
                  </a:lnTo>
                  <a:lnTo>
                    <a:pt x="1972" y="4420"/>
                  </a:lnTo>
                  <a:lnTo>
                    <a:pt x="2102" y="4333"/>
                  </a:lnTo>
                  <a:lnTo>
                    <a:pt x="2438" y="4084"/>
                  </a:lnTo>
                  <a:lnTo>
                    <a:pt x="2643" y="3911"/>
                  </a:lnTo>
                  <a:lnTo>
                    <a:pt x="2882" y="3705"/>
                  </a:lnTo>
                  <a:lnTo>
                    <a:pt x="3120" y="3467"/>
                  </a:lnTo>
                  <a:lnTo>
                    <a:pt x="3369" y="3218"/>
                  </a:lnTo>
                  <a:lnTo>
                    <a:pt x="3477" y="3077"/>
                  </a:lnTo>
                  <a:lnTo>
                    <a:pt x="3597" y="2936"/>
                  </a:lnTo>
                  <a:lnTo>
                    <a:pt x="3694" y="2795"/>
                  </a:lnTo>
                  <a:lnTo>
                    <a:pt x="3792" y="2644"/>
                  </a:lnTo>
                  <a:lnTo>
                    <a:pt x="3889" y="2503"/>
                  </a:lnTo>
                  <a:lnTo>
                    <a:pt x="3965" y="2340"/>
                  </a:lnTo>
                  <a:lnTo>
                    <a:pt x="4030" y="2189"/>
                  </a:lnTo>
                  <a:lnTo>
                    <a:pt x="4095" y="2037"/>
                  </a:lnTo>
                  <a:lnTo>
                    <a:pt x="4138" y="1875"/>
                  </a:lnTo>
                  <a:lnTo>
                    <a:pt x="4160" y="1712"/>
                  </a:lnTo>
                  <a:lnTo>
                    <a:pt x="4171" y="1550"/>
                  </a:lnTo>
                  <a:lnTo>
                    <a:pt x="4160" y="1398"/>
                  </a:lnTo>
                  <a:lnTo>
                    <a:pt x="4138" y="1236"/>
                  </a:lnTo>
                  <a:lnTo>
                    <a:pt x="4095" y="1073"/>
                  </a:lnTo>
                  <a:lnTo>
                    <a:pt x="4019" y="911"/>
                  </a:lnTo>
                  <a:lnTo>
                    <a:pt x="3932" y="759"/>
                  </a:lnTo>
                  <a:lnTo>
                    <a:pt x="3781" y="553"/>
                  </a:lnTo>
                  <a:lnTo>
                    <a:pt x="3705" y="466"/>
                  </a:lnTo>
                  <a:lnTo>
                    <a:pt x="3629" y="380"/>
                  </a:lnTo>
                  <a:lnTo>
                    <a:pt x="3553" y="315"/>
                  </a:lnTo>
                  <a:lnTo>
                    <a:pt x="3467" y="250"/>
                  </a:lnTo>
                  <a:lnTo>
                    <a:pt x="3391" y="196"/>
                  </a:lnTo>
                  <a:lnTo>
                    <a:pt x="3315" y="142"/>
                  </a:lnTo>
                  <a:lnTo>
                    <a:pt x="3228" y="98"/>
                  </a:lnTo>
                  <a:lnTo>
                    <a:pt x="3152" y="66"/>
                  </a:lnTo>
                  <a:lnTo>
                    <a:pt x="3066" y="44"/>
                  </a:lnTo>
                  <a:lnTo>
                    <a:pt x="2979" y="22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916;p45">
              <a:extLst>
                <a:ext uri="{FF2B5EF4-FFF2-40B4-BE49-F238E27FC236}">
                  <a16:creationId xmlns:a16="http://schemas.microsoft.com/office/drawing/2014/main" id="{5A4425FF-15C3-6518-FA96-7255A97B9C99}"/>
                </a:ext>
              </a:extLst>
            </p:cNvPr>
            <p:cNvSpPr/>
            <p:nvPr/>
          </p:nvSpPr>
          <p:spPr>
            <a:xfrm>
              <a:off x="5396700" y="2036050"/>
              <a:ext cx="71500" cy="144900"/>
            </a:xfrm>
            <a:custGeom>
              <a:avLst/>
              <a:gdLst/>
              <a:ahLst/>
              <a:cxnLst/>
              <a:rect l="l" t="t" r="r" b="b"/>
              <a:pathLst>
                <a:path w="2860" h="5796" extrusionOk="0">
                  <a:moveTo>
                    <a:pt x="2231" y="0"/>
                  </a:moveTo>
                  <a:lnTo>
                    <a:pt x="2134" y="260"/>
                  </a:lnTo>
                  <a:lnTo>
                    <a:pt x="1874" y="856"/>
                  </a:lnTo>
                  <a:lnTo>
                    <a:pt x="1105" y="2611"/>
                  </a:lnTo>
                  <a:lnTo>
                    <a:pt x="0" y="5134"/>
                  </a:lnTo>
                  <a:lnTo>
                    <a:pt x="2448" y="5795"/>
                  </a:lnTo>
                  <a:lnTo>
                    <a:pt x="2860" y="1235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917;p45">
              <a:extLst>
                <a:ext uri="{FF2B5EF4-FFF2-40B4-BE49-F238E27FC236}">
                  <a16:creationId xmlns:a16="http://schemas.microsoft.com/office/drawing/2014/main" id="{5062A6E7-5BE3-E265-5197-A987BF7A5D04}"/>
                </a:ext>
              </a:extLst>
            </p:cNvPr>
            <p:cNvSpPr/>
            <p:nvPr/>
          </p:nvSpPr>
          <p:spPr>
            <a:xfrm>
              <a:off x="5415375" y="2334450"/>
              <a:ext cx="245625" cy="124600"/>
            </a:xfrm>
            <a:custGeom>
              <a:avLst/>
              <a:gdLst/>
              <a:ahLst/>
              <a:cxnLst/>
              <a:rect l="l" t="t" r="r" b="b"/>
              <a:pathLst>
                <a:path w="9825" h="4984" extrusionOk="0">
                  <a:moveTo>
                    <a:pt x="7778" y="1"/>
                  </a:moveTo>
                  <a:lnTo>
                    <a:pt x="4983" y="109"/>
                  </a:lnTo>
                  <a:lnTo>
                    <a:pt x="2546" y="207"/>
                  </a:lnTo>
                  <a:lnTo>
                    <a:pt x="2405" y="228"/>
                  </a:lnTo>
                  <a:lnTo>
                    <a:pt x="2232" y="261"/>
                  </a:lnTo>
                  <a:lnTo>
                    <a:pt x="1994" y="326"/>
                  </a:lnTo>
                  <a:lnTo>
                    <a:pt x="1712" y="412"/>
                  </a:lnTo>
                  <a:lnTo>
                    <a:pt x="1387" y="521"/>
                  </a:lnTo>
                  <a:lnTo>
                    <a:pt x="1019" y="672"/>
                  </a:lnTo>
                  <a:lnTo>
                    <a:pt x="629" y="856"/>
                  </a:lnTo>
                  <a:lnTo>
                    <a:pt x="11" y="1214"/>
                  </a:lnTo>
                  <a:lnTo>
                    <a:pt x="0" y="1214"/>
                  </a:lnTo>
                  <a:lnTo>
                    <a:pt x="3272" y="4983"/>
                  </a:lnTo>
                  <a:lnTo>
                    <a:pt x="5124" y="1116"/>
                  </a:lnTo>
                  <a:lnTo>
                    <a:pt x="7301" y="4691"/>
                  </a:lnTo>
                  <a:lnTo>
                    <a:pt x="9825" y="315"/>
                  </a:lnTo>
                  <a:lnTo>
                    <a:pt x="9132" y="185"/>
                  </a:lnTo>
                  <a:lnTo>
                    <a:pt x="8471" y="77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D5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918;p45">
              <a:extLst>
                <a:ext uri="{FF2B5EF4-FFF2-40B4-BE49-F238E27FC236}">
                  <a16:creationId xmlns:a16="http://schemas.microsoft.com/office/drawing/2014/main" id="{F0E1DB7C-B99C-BCAA-B49F-72E755F700B1}"/>
                </a:ext>
              </a:extLst>
            </p:cNvPr>
            <p:cNvSpPr/>
            <p:nvPr/>
          </p:nvSpPr>
          <p:spPr>
            <a:xfrm>
              <a:off x="5431075" y="2337175"/>
              <a:ext cx="108900" cy="101550"/>
            </a:xfrm>
            <a:custGeom>
              <a:avLst/>
              <a:gdLst/>
              <a:ahLst/>
              <a:cxnLst/>
              <a:rect l="l" t="t" r="r" b="b"/>
              <a:pathLst>
                <a:path w="4356" h="4062" extrusionOk="0">
                  <a:moveTo>
                    <a:pt x="4355" y="0"/>
                  </a:moveTo>
                  <a:lnTo>
                    <a:pt x="1918" y="98"/>
                  </a:lnTo>
                  <a:lnTo>
                    <a:pt x="1766" y="119"/>
                  </a:lnTo>
                  <a:lnTo>
                    <a:pt x="1593" y="152"/>
                  </a:lnTo>
                  <a:lnTo>
                    <a:pt x="1366" y="217"/>
                  </a:lnTo>
                  <a:lnTo>
                    <a:pt x="1084" y="293"/>
                  </a:lnTo>
                  <a:lnTo>
                    <a:pt x="759" y="412"/>
                  </a:lnTo>
                  <a:lnTo>
                    <a:pt x="391" y="563"/>
                  </a:lnTo>
                  <a:lnTo>
                    <a:pt x="1" y="747"/>
                  </a:lnTo>
                  <a:lnTo>
                    <a:pt x="2709" y="4062"/>
                  </a:lnTo>
                  <a:lnTo>
                    <a:pt x="43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919;p45">
              <a:extLst>
                <a:ext uri="{FF2B5EF4-FFF2-40B4-BE49-F238E27FC236}">
                  <a16:creationId xmlns:a16="http://schemas.microsoft.com/office/drawing/2014/main" id="{65054CBA-61EE-6C47-1B15-06FE357ADBA2}"/>
                </a:ext>
              </a:extLst>
            </p:cNvPr>
            <p:cNvSpPr/>
            <p:nvPr/>
          </p:nvSpPr>
          <p:spPr>
            <a:xfrm>
              <a:off x="5539950" y="2334175"/>
              <a:ext cx="103725" cy="99425"/>
            </a:xfrm>
            <a:custGeom>
              <a:avLst/>
              <a:gdLst/>
              <a:ahLst/>
              <a:cxnLst/>
              <a:rect l="l" t="t" r="r" b="b"/>
              <a:pathLst>
                <a:path w="4149" h="3977" extrusionOk="0">
                  <a:moveTo>
                    <a:pt x="2795" y="1"/>
                  </a:moveTo>
                  <a:lnTo>
                    <a:pt x="0" y="120"/>
                  </a:lnTo>
                  <a:lnTo>
                    <a:pt x="2329" y="3976"/>
                  </a:lnTo>
                  <a:lnTo>
                    <a:pt x="4149" y="196"/>
                  </a:lnTo>
                  <a:lnTo>
                    <a:pt x="3488" y="8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920;p45">
              <a:extLst>
                <a:ext uri="{FF2B5EF4-FFF2-40B4-BE49-F238E27FC236}">
                  <a16:creationId xmlns:a16="http://schemas.microsoft.com/office/drawing/2014/main" id="{0EF0F8D5-0CB6-269C-0B13-C4280F83568E}"/>
                </a:ext>
              </a:extLst>
            </p:cNvPr>
            <p:cNvSpPr/>
            <p:nvPr/>
          </p:nvSpPr>
          <p:spPr>
            <a:xfrm>
              <a:off x="5511225" y="2337175"/>
              <a:ext cx="98600" cy="660200"/>
            </a:xfrm>
            <a:custGeom>
              <a:avLst/>
              <a:gdLst/>
              <a:ahLst/>
              <a:cxnLst/>
              <a:rect l="l" t="t" r="r" b="b"/>
              <a:pathLst>
                <a:path w="3944" h="26408" extrusionOk="0">
                  <a:moveTo>
                    <a:pt x="1149" y="0"/>
                  </a:moveTo>
                  <a:lnTo>
                    <a:pt x="293" y="2101"/>
                  </a:lnTo>
                  <a:lnTo>
                    <a:pt x="900" y="2990"/>
                  </a:lnTo>
                  <a:lnTo>
                    <a:pt x="1" y="23645"/>
                  </a:lnTo>
                  <a:lnTo>
                    <a:pt x="2243" y="26408"/>
                  </a:lnTo>
                  <a:lnTo>
                    <a:pt x="3944" y="23104"/>
                  </a:lnTo>
                  <a:lnTo>
                    <a:pt x="1723" y="2892"/>
                  </a:lnTo>
                  <a:lnTo>
                    <a:pt x="2341" y="1971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921;p45">
              <a:extLst>
                <a:ext uri="{FF2B5EF4-FFF2-40B4-BE49-F238E27FC236}">
                  <a16:creationId xmlns:a16="http://schemas.microsoft.com/office/drawing/2014/main" id="{420A2C4A-9331-CD9F-40B2-1593DACEB807}"/>
                </a:ext>
              </a:extLst>
            </p:cNvPr>
            <p:cNvSpPr/>
            <p:nvPr/>
          </p:nvSpPr>
          <p:spPr>
            <a:xfrm>
              <a:off x="5416175" y="1815350"/>
              <a:ext cx="352600" cy="329025"/>
            </a:xfrm>
            <a:custGeom>
              <a:avLst/>
              <a:gdLst/>
              <a:ahLst/>
              <a:cxnLst/>
              <a:rect l="l" t="t" r="r" b="b"/>
              <a:pathLst>
                <a:path w="14104" h="13161" extrusionOk="0">
                  <a:moveTo>
                    <a:pt x="2308" y="1"/>
                  </a:moveTo>
                  <a:lnTo>
                    <a:pt x="2005" y="163"/>
                  </a:lnTo>
                  <a:lnTo>
                    <a:pt x="1723" y="347"/>
                  </a:lnTo>
                  <a:lnTo>
                    <a:pt x="1474" y="542"/>
                  </a:lnTo>
                  <a:lnTo>
                    <a:pt x="1247" y="737"/>
                  </a:lnTo>
                  <a:lnTo>
                    <a:pt x="1041" y="943"/>
                  </a:lnTo>
                  <a:lnTo>
                    <a:pt x="857" y="1160"/>
                  </a:lnTo>
                  <a:lnTo>
                    <a:pt x="694" y="1387"/>
                  </a:lnTo>
                  <a:lnTo>
                    <a:pt x="553" y="1604"/>
                  </a:lnTo>
                  <a:lnTo>
                    <a:pt x="434" y="1842"/>
                  </a:lnTo>
                  <a:lnTo>
                    <a:pt x="326" y="2069"/>
                  </a:lnTo>
                  <a:lnTo>
                    <a:pt x="239" y="2297"/>
                  </a:lnTo>
                  <a:lnTo>
                    <a:pt x="163" y="2535"/>
                  </a:lnTo>
                  <a:lnTo>
                    <a:pt x="109" y="2763"/>
                  </a:lnTo>
                  <a:lnTo>
                    <a:pt x="66" y="3001"/>
                  </a:lnTo>
                  <a:lnTo>
                    <a:pt x="33" y="3218"/>
                  </a:lnTo>
                  <a:lnTo>
                    <a:pt x="12" y="3445"/>
                  </a:lnTo>
                  <a:lnTo>
                    <a:pt x="1" y="3662"/>
                  </a:lnTo>
                  <a:lnTo>
                    <a:pt x="1" y="3878"/>
                  </a:lnTo>
                  <a:lnTo>
                    <a:pt x="12" y="4084"/>
                  </a:lnTo>
                  <a:lnTo>
                    <a:pt x="23" y="4279"/>
                  </a:lnTo>
                  <a:lnTo>
                    <a:pt x="66" y="4636"/>
                  </a:lnTo>
                  <a:lnTo>
                    <a:pt x="120" y="4961"/>
                  </a:lnTo>
                  <a:lnTo>
                    <a:pt x="174" y="5221"/>
                  </a:lnTo>
                  <a:lnTo>
                    <a:pt x="228" y="5416"/>
                  </a:lnTo>
                  <a:lnTo>
                    <a:pt x="283" y="5579"/>
                  </a:lnTo>
                  <a:lnTo>
                    <a:pt x="283" y="5676"/>
                  </a:lnTo>
                  <a:lnTo>
                    <a:pt x="304" y="5774"/>
                  </a:lnTo>
                  <a:lnTo>
                    <a:pt x="348" y="5871"/>
                  </a:lnTo>
                  <a:lnTo>
                    <a:pt x="391" y="5969"/>
                  </a:lnTo>
                  <a:lnTo>
                    <a:pt x="456" y="6055"/>
                  </a:lnTo>
                  <a:lnTo>
                    <a:pt x="521" y="6153"/>
                  </a:lnTo>
                  <a:lnTo>
                    <a:pt x="608" y="6250"/>
                  </a:lnTo>
                  <a:lnTo>
                    <a:pt x="705" y="6348"/>
                  </a:lnTo>
                  <a:lnTo>
                    <a:pt x="813" y="6445"/>
                  </a:lnTo>
                  <a:lnTo>
                    <a:pt x="922" y="6543"/>
                  </a:lnTo>
                  <a:lnTo>
                    <a:pt x="1192" y="6738"/>
                  </a:lnTo>
                  <a:lnTo>
                    <a:pt x="1485" y="6933"/>
                  </a:lnTo>
                  <a:lnTo>
                    <a:pt x="1821" y="7117"/>
                  </a:lnTo>
                  <a:lnTo>
                    <a:pt x="2178" y="7312"/>
                  </a:lnTo>
                  <a:lnTo>
                    <a:pt x="2557" y="7496"/>
                  </a:lnTo>
                  <a:lnTo>
                    <a:pt x="2969" y="7680"/>
                  </a:lnTo>
                  <a:lnTo>
                    <a:pt x="3391" y="7864"/>
                  </a:lnTo>
                  <a:lnTo>
                    <a:pt x="3825" y="8038"/>
                  </a:lnTo>
                  <a:lnTo>
                    <a:pt x="4279" y="8211"/>
                  </a:lnTo>
                  <a:lnTo>
                    <a:pt x="4734" y="8384"/>
                  </a:lnTo>
                  <a:lnTo>
                    <a:pt x="5189" y="8547"/>
                  </a:lnTo>
                  <a:lnTo>
                    <a:pt x="6110" y="8850"/>
                  </a:lnTo>
                  <a:lnTo>
                    <a:pt x="6998" y="9132"/>
                  </a:lnTo>
                  <a:lnTo>
                    <a:pt x="7821" y="9381"/>
                  </a:lnTo>
                  <a:lnTo>
                    <a:pt x="8569" y="9597"/>
                  </a:lnTo>
                  <a:lnTo>
                    <a:pt x="9684" y="9890"/>
                  </a:lnTo>
                  <a:lnTo>
                    <a:pt x="10107" y="9998"/>
                  </a:lnTo>
                  <a:lnTo>
                    <a:pt x="9284" y="13042"/>
                  </a:lnTo>
                  <a:lnTo>
                    <a:pt x="9284" y="13042"/>
                  </a:lnTo>
                  <a:lnTo>
                    <a:pt x="9392" y="12933"/>
                  </a:lnTo>
                  <a:lnTo>
                    <a:pt x="9490" y="12836"/>
                  </a:lnTo>
                  <a:lnTo>
                    <a:pt x="9598" y="12760"/>
                  </a:lnTo>
                  <a:lnTo>
                    <a:pt x="9706" y="12695"/>
                  </a:lnTo>
                  <a:lnTo>
                    <a:pt x="9814" y="12641"/>
                  </a:lnTo>
                  <a:lnTo>
                    <a:pt x="9923" y="12598"/>
                  </a:lnTo>
                  <a:lnTo>
                    <a:pt x="10031" y="12565"/>
                  </a:lnTo>
                  <a:lnTo>
                    <a:pt x="10139" y="12544"/>
                  </a:lnTo>
                  <a:lnTo>
                    <a:pt x="10248" y="12522"/>
                  </a:lnTo>
                  <a:lnTo>
                    <a:pt x="10454" y="12522"/>
                  </a:lnTo>
                  <a:lnTo>
                    <a:pt x="10562" y="12533"/>
                  </a:lnTo>
                  <a:lnTo>
                    <a:pt x="10768" y="12576"/>
                  </a:lnTo>
                  <a:lnTo>
                    <a:pt x="10963" y="12641"/>
                  </a:lnTo>
                  <a:lnTo>
                    <a:pt x="11136" y="12717"/>
                  </a:lnTo>
                  <a:lnTo>
                    <a:pt x="11298" y="12793"/>
                  </a:lnTo>
                  <a:lnTo>
                    <a:pt x="11450" y="12879"/>
                  </a:lnTo>
                  <a:lnTo>
                    <a:pt x="11580" y="12966"/>
                  </a:lnTo>
                  <a:lnTo>
                    <a:pt x="11753" y="13107"/>
                  </a:lnTo>
                  <a:lnTo>
                    <a:pt x="11818" y="13161"/>
                  </a:lnTo>
                  <a:lnTo>
                    <a:pt x="14104" y="9587"/>
                  </a:lnTo>
                  <a:lnTo>
                    <a:pt x="13866" y="9337"/>
                  </a:lnTo>
                  <a:lnTo>
                    <a:pt x="13606" y="9099"/>
                  </a:lnTo>
                  <a:lnTo>
                    <a:pt x="13346" y="8861"/>
                  </a:lnTo>
                  <a:lnTo>
                    <a:pt x="13086" y="8622"/>
                  </a:lnTo>
                  <a:lnTo>
                    <a:pt x="12804" y="8384"/>
                  </a:lnTo>
                  <a:lnTo>
                    <a:pt x="12522" y="8157"/>
                  </a:lnTo>
                  <a:lnTo>
                    <a:pt x="11937" y="7702"/>
                  </a:lnTo>
                  <a:lnTo>
                    <a:pt x="11331" y="7258"/>
                  </a:lnTo>
                  <a:lnTo>
                    <a:pt x="10735" y="6835"/>
                  </a:lnTo>
                  <a:lnTo>
                    <a:pt x="10129" y="6435"/>
                  </a:lnTo>
                  <a:lnTo>
                    <a:pt x="9544" y="6055"/>
                  </a:lnTo>
                  <a:lnTo>
                    <a:pt x="9110" y="5774"/>
                  </a:lnTo>
                  <a:lnTo>
                    <a:pt x="8699" y="5481"/>
                  </a:lnTo>
                  <a:lnTo>
                    <a:pt x="8287" y="5189"/>
                  </a:lnTo>
                  <a:lnTo>
                    <a:pt x="7897" y="4875"/>
                  </a:lnTo>
                  <a:lnTo>
                    <a:pt x="7507" y="4550"/>
                  </a:lnTo>
                  <a:lnTo>
                    <a:pt x="7128" y="4214"/>
                  </a:lnTo>
                  <a:lnTo>
                    <a:pt x="6760" y="3867"/>
                  </a:lnTo>
                  <a:lnTo>
                    <a:pt x="6403" y="3510"/>
                  </a:lnTo>
                  <a:lnTo>
                    <a:pt x="6056" y="3142"/>
                  </a:lnTo>
                  <a:lnTo>
                    <a:pt x="5720" y="2763"/>
                  </a:lnTo>
                  <a:lnTo>
                    <a:pt x="5395" y="2373"/>
                  </a:lnTo>
                  <a:lnTo>
                    <a:pt x="5092" y="1983"/>
                  </a:lnTo>
                  <a:lnTo>
                    <a:pt x="4789" y="1571"/>
                  </a:lnTo>
                  <a:lnTo>
                    <a:pt x="4496" y="1160"/>
                  </a:lnTo>
                  <a:lnTo>
                    <a:pt x="4225" y="737"/>
                  </a:lnTo>
                  <a:lnTo>
                    <a:pt x="3965" y="293"/>
                  </a:lnTo>
                  <a:lnTo>
                    <a:pt x="3955" y="293"/>
                  </a:lnTo>
                  <a:lnTo>
                    <a:pt x="3695" y="488"/>
                  </a:lnTo>
                  <a:lnTo>
                    <a:pt x="3467" y="683"/>
                  </a:lnTo>
                  <a:lnTo>
                    <a:pt x="3261" y="878"/>
                  </a:lnTo>
                  <a:lnTo>
                    <a:pt x="3077" y="1073"/>
                  </a:lnTo>
                  <a:lnTo>
                    <a:pt x="2926" y="1279"/>
                  </a:lnTo>
                  <a:lnTo>
                    <a:pt x="2785" y="1474"/>
                  </a:lnTo>
                  <a:lnTo>
                    <a:pt x="2676" y="1679"/>
                  </a:lnTo>
                  <a:lnTo>
                    <a:pt x="2590" y="1874"/>
                  </a:lnTo>
                  <a:lnTo>
                    <a:pt x="2525" y="1701"/>
                  </a:lnTo>
                  <a:lnTo>
                    <a:pt x="2481" y="1528"/>
                  </a:lnTo>
                  <a:lnTo>
                    <a:pt x="2438" y="1365"/>
                  </a:lnTo>
                  <a:lnTo>
                    <a:pt x="2406" y="1203"/>
                  </a:lnTo>
                  <a:lnTo>
                    <a:pt x="2351" y="878"/>
                  </a:lnTo>
                  <a:lnTo>
                    <a:pt x="2319" y="596"/>
                  </a:lnTo>
                  <a:lnTo>
                    <a:pt x="2308" y="347"/>
                  </a:lnTo>
                  <a:lnTo>
                    <a:pt x="2308" y="163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922;p45">
              <a:extLst>
                <a:ext uri="{FF2B5EF4-FFF2-40B4-BE49-F238E27FC236}">
                  <a16:creationId xmlns:a16="http://schemas.microsoft.com/office/drawing/2014/main" id="{25A0397B-FA24-14EA-D200-84F83A498A09}"/>
                </a:ext>
              </a:extLst>
            </p:cNvPr>
            <p:cNvSpPr/>
            <p:nvPr/>
          </p:nvSpPr>
          <p:spPr>
            <a:xfrm>
              <a:off x="4324350" y="2394850"/>
              <a:ext cx="133525" cy="103200"/>
            </a:xfrm>
            <a:custGeom>
              <a:avLst/>
              <a:gdLst/>
              <a:ahLst/>
              <a:cxnLst/>
              <a:rect l="l" t="t" r="r" b="b"/>
              <a:pathLst>
                <a:path w="5341" h="4128" extrusionOk="0">
                  <a:moveTo>
                    <a:pt x="456" y="0"/>
                  </a:moveTo>
                  <a:lnTo>
                    <a:pt x="272" y="11"/>
                  </a:lnTo>
                  <a:lnTo>
                    <a:pt x="77" y="22"/>
                  </a:lnTo>
                  <a:lnTo>
                    <a:pt x="44" y="173"/>
                  </a:lnTo>
                  <a:lnTo>
                    <a:pt x="22" y="314"/>
                  </a:lnTo>
                  <a:lnTo>
                    <a:pt x="1" y="585"/>
                  </a:lnTo>
                  <a:lnTo>
                    <a:pt x="1" y="791"/>
                  </a:lnTo>
                  <a:lnTo>
                    <a:pt x="1" y="867"/>
                  </a:lnTo>
                  <a:lnTo>
                    <a:pt x="488" y="1961"/>
                  </a:lnTo>
                  <a:lnTo>
                    <a:pt x="5102" y="4127"/>
                  </a:lnTo>
                  <a:lnTo>
                    <a:pt x="5189" y="3921"/>
                  </a:lnTo>
                  <a:lnTo>
                    <a:pt x="5232" y="3802"/>
                  </a:lnTo>
                  <a:lnTo>
                    <a:pt x="5265" y="3672"/>
                  </a:lnTo>
                  <a:lnTo>
                    <a:pt x="5297" y="3531"/>
                  </a:lnTo>
                  <a:lnTo>
                    <a:pt x="5319" y="3380"/>
                  </a:lnTo>
                  <a:lnTo>
                    <a:pt x="5341" y="3228"/>
                  </a:lnTo>
                  <a:lnTo>
                    <a:pt x="5341" y="3066"/>
                  </a:lnTo>
                  <a:lnTo>
                    <a:pt x="5341" y="2968"/>
                  </a:lnTo>
                  <a:lnTo>
                    <a:pt x="5330" y="2860"/>
                  </a:lnTo>
                  <a:lnTo>
                    <a:pt x="5297" y="2654"/>
                  </a:lnTo>
                  <a:lnTo>
                    <a:pt x="5243" y="2426"/>
                  </a:lnTo>
                  <a:lnTo>
                    <a:pt x="5157" y="2199"/>
                  </a:lnTo>
                  <a:lnTo>
                    <a:pt x="5070" y="1972"/>
                  </a:lnTo>
                  <a:lnTo>
                    <a:pt x="4962" y="1733"/>
                  </a:lnTo>
                  <a:lnTo>
                    <a:pt x="4842" y="1506"/>
                  </a:lnTo>
                  <a:lnTo>
                    <a:pt x="4723" y="1289"/>
                  </a:lnTo>
                  <a:lnTo>
                    <a:pt x="4485" y="878"/>
                  </a:lnTo>
                  <a:lnTo>
                    <a:pt x="4268" y="542"/>
                  </a:lnTo>
                  <a:lnTo>
                    <a:pt x="4095" y="303"/>
                  </a:lnTo>
                  <a:lnTo>
                    <a:pt x="4008" y="184"/>
                  </a:lnTo>
                  <a:lnTo>
                    <a:pt x="3976" y="173"/>
                  </a:lnTo>
                  <a:lnTo>
                    <a:pt x="3933" y="163"/>
                  </a:lnTo>
                  <a:lnTo>
                    <a:pt x="3803" y="173"/>
                  </a:lnTo>
                  <a:lnTo>
                    <a:pt x="3651" y="195"/>
                  </a:lnTo>
                  <a:lnTo>
                    <a:pt x="3478" y="238"/>
                  </a:lnTo>
                  <a:lnTo>
                    <a:pt x="3164" y="325"/>
                  </a:lnTo>
                  <a:lnTo>
                    <a:pt x="3023" y="368"/>
                  </a:lnTo>
                  <a:lnTo>
                    <a:pt x="3001" y="314"/>
                  </a:lnTo>
                  <a:lnTo>
                    <a:pt x="2947" y="238"/>
                  </a:lnTo>
                  <a:lnTo>
                    <a:pt x="2849" y="130"/>
                  </a:lnTo>
                  <a:lnTo>
                    <a:pt x="2817" y="98"/>
                  </a:lnTo>
                  <a:lnTo>
                    <a:pt x="2763" y="87"/>
                  </a:lnTo>
                  <a:lnTo>
                    <a:pt x="2687" y="76"/>
                  </a:lnTo>
                  <a:lnTo>
                    <a:pt x="2611" y="76"/>
                  </a:lnTo>
                  <a:lnTo>
                    <a:pt x="2416" y="98"/>
                  </a:lnTo>
                  <a:lnTo>
                    <a:pt x="2210" y="130"/>
                  </a:lnTo>
                  <a:lnTo>
                    <a:pt x="2015" y="173"/>
                  </a:lnTo>
                  <a:lnTo>
                    <a:pt x="1842" y="217"/>
                  </a:lnTo>
                  <a:lnTo>
                    <a:pt x="1680" y="271"/>
                  </a:lnTo>
                  <a:lnTo>
                    <a:pt x="1571" y="141"/>
                  </a:lnTo>
                  <a:lnTo>
                    <a:pt x="1539" y="119"/>
                  </a:lnTo>
                  <a:lnTo>
                    <a:pt x="1496" y="109"/>
                  </a:lnTo>
                  <a:lnTo>
                    <a:pt x="1387" y="109"/>
                  </a:lnTo>
                  <a:lnTo>
                    <a:pt x="1257" y="119"/>
                  </a:lnTo>
                  <a:lnTo>
                    <a:pt x="1106" y="141"/>
                  </a:lnTo>
                  <a:lnTo>
                    <a:pt x="846" y="206"/>
                  </a:lnTo>
                  <a:lnTo>
                    <a:pt x="737" y="238"/>
                  </a:lnTo>
                  <a:lnTo>
                    <a:pt x="694" y="163"/>
                  </a:lnTo>
                  <a:lnTo>
                    <a:pt x="672" y="98"/>
                  </a:lnTo>
                  <a:lnTo>
                    <a:pt x="651" y="33"/>
                  </a:lnTo>
                  <a:lnTo>
                    <a:pt x="640" y="22"/>
                  </a:lnTo>
                  <a:lnTo>
                    <a:pt x="596" y="11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923;p45">
              <a:extLst>
                <a:ext uri="{FF2B5EF4-FFF2-40B4-BE49-F238E27FC236}">
                  <a16:creationId xmlns:a16="http://schemas.microsoft.com/office/drawing/2014/main" id="{544632E4-B766-BFB6-79A3-4773263691E0}"/>
                </a:ext>
              </a:extLst>
            </p:cNvPr>
            <p:cNvSpPr/>
            <p:nvPr/>
          </p:nvSpPr>
          <p:spPr>
            <a:xfrm>
              <a:off x="4367675" y="2403225"/>
              <a:ext cx="46075" cy="88575"/>
            </a:xfrm>
            <a:custGeom>
              <a:avLst/>
              <a:gdLst/>
              <a:ahLst/>
              <a:cxnLst/>
              <a:rect l="l" t="t" r="r" b="b"/>
              <a:pathLst>
                <a:path w="1843" h="3543" extrusionOk="0">
                  <a:moveTo>
                    <a:pt x="867" y="1"/>
                  </a:moveTo>
                  <a:lnTo>
                    <a:pt x="120" y="131"/>
                  </a:lnTo>
                  <a:lnTo>
                    <a:pt x="66" y="608"/>
                  </a:lnTo>
                  <a:lnTo>
                    <a:pt x="33" y="1095"/>
                  </a:lnTo>
                  <a:lnTo>
                    <a:pt x="1" y="1669"/>
                  </a:lnTo>
                  <a:lnTo>
                    <a:pt x="1" y="1961"/>
                  </a:lnTo>
                  <a:lnTo>
                    <a:pt x="1" y="2254"/>
                  </a:lnTo>
                  <a:lnTo>
                    <a:pt x="12" y="2525"/>
                  </a:lnTo>
                  <a:lnTo>
                    <a:pt x="33" y="2785"/>
                  </a:lnTo>
                  <a:lnTo>
                    <a:pt x="66" y="3012"/>
                  </a:lnTo>
                  <a:lnTo>
                    <a:pt x="87" y="3110"/>
                  </a:lnTo>
                  <a:lnTo>
                    <a:pt x="120" y="3196"/>
                  </a:lnTo>
                  <a:lnTo>
                    <a:pt x="152" y="3283"/>
                  </a:lnTo>
                  <a:lnTo>
                    <a:pt x="185" y="3348"/>
                  </a:lnTo>
                  <a:lnTo>
                    <a:pt x="228" y="3391"/>
                  </a:lnTo>
                  <a:lnTo>
                    <a:pt x="272" y="3435"/>
                  </a:lnTo>
                  <a:lnTo>
                    <a:pt x="369" y="3478"/>
                  </a:lnTo>
                  <a:lnTo>
                    <a:pt x="477" y="3510"/>
                  </a:lnTo>
                  <a:lnTo>
                    <a:pt x="597" y="3532"/>
                  </a:lnTo>
                  <a:lnTo>
                    <a:pt x="716" y="3543"/>
                  </a:lnTo>
                  <a:lnTo>
                    <a:pt x="835" y="3532"/>
                  </a:lnTo>
                  <a:lnTo>
                    <a:pt x="954" y="3521"/>
                  </a:lnTo>
                  <a:lnTo>
                    <a:pt x="1181" y="3478"/>
                  </a:lnTo>
                  <a:lnTo>
                    <a:pt x="1387" y="3424"/>
                  </a:lnTo>
                  <a:lnTo>
                    <a:pt x="1561" y="3370"/>
                  </a:lnTo>
                  <a:lnTo>
                    <a:pt x="1712" y="3305"/>
                  </a:lnTo>
                  <a:lnTo>
                    <a:pt x="1756" y="3229"/>
                  </a:lnTo>
                  <a:lnTo>
                    <a:pt x="1799" y="3142"/>
                  </a:lnTo>
                  <a:lnTo>
                    <a:pt x="1821" y="3055"/>
                  </a:lnTo>
                  <a:lnTo>
                    <a:pt x="1831" y="2947"/>
                  </a:lnTo>
                  <a:lnTo>
                    <a:pt x="1842" y="2839"/>
                  </a:lnTo>
                  <a:lnTo>
                    <a:pt x="1842" y="2731"/>
                  </a:lnTo>
                  <a:lnTo>
                    <a:pt x="1831" y="2601"/>
                  </a:lnTo>
                  <a:lnTo>
                    <a:pt x="1810" y="2481"/>
                  </a:lnTo>
                  <a:lnTo>
                    <a:pt x="1766" y="2211"/>
                  </a:lnTo>
                  <a:lnTo>
                    <a:pt x="1691" y="1940"/>
                  </a:lnTo>
                  <a:lnTo>
                    <a:pt x="1593" y="1658"/>
                  </a:lnTo>
                  <a:lnTo>
                    <a:pt x="1496" y="1377"/>
                  </a:lnTo>
                  <a:lnTo>
                    <a:pt x="1387" y="1106"/>
                  </a:lnTo>
                  <a:lnTo>
                    <a:pt x="1279" y="846"/>
                  </a:lnTo>
                  <a:lnTo>
                    <a:pt x="1073" y="413"/>
                  </a:lnTo>
                  <a:lnTo>
                    <a:pt x="92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924;p45">
              <a:extLst>
                <a:ext uri="{FF2B5EF4-FFF2-40B4-BE49-F238E27FC236}">
                  <a16:creationId xmlns:a16="http://schemas.microsoft.com/office/drawing/2014/main" id="{792874F5-2F7F-87C4-4DAA-C9B822E46C22}"/>
                </a:ext>
              </a:extLst>
            </p:cNvPr>
            <p:cNvSpPr/>
            <p:nvPr/>
          </p:nvSpPr>
          <p:spPr>
            <a:xfrm>
              <a:off x="4400725" y="2404850"/>
              <a:ext cx="46325" cy="88575"/>
            </a:xfrm>
            <a:custGeom>
              <a:avLst/>
              <a:gdLst/>
              <a:ahLst/>
              <a:cxnLst/>
              <a:rect l="l" t="t" r="r" b="b"/>
              <a:pathLst>
                <a:path w="1853" h="3543" extrusionOk="0">
                  <a:moveTo>
                    <a:pt x="867" y="1"/>
                  </a:moveTo>
                  <a:lnTo>
                    <a:pt x="119" y="131"/>
                  </a:lnTo>
                  <a:lnTo>
                    <a:pt x="76" y="608"/>
                  </a:lnTo>
                  <a:lnTo>
                    <a:pt x="33" y="1095"/>
                  </a:lnTo>
                  <a:lnTo>
                    <a:pt x="11" y="1669"/>
                  </a:lnTo>
                  <a:lnTo>
                    <a:pt x="0" y="1961"/>
                  </a:lnTo>
                  <a:lnTo>
                    <a:pt x="0" y="2254"/>
                  </a:lnTo>
                  <a:lnTo>
                    <a:pt x="11" y="2525"/>
                  </a:lnTo>
                  <a:lnTo>
                    <a:pt x="33" y="2785"/>
                  </a:lnTo>
                  <a:lnTo>
                    <a:pt x="76" y="3012"/>
                  </a:lnTo>
                  <a:lnTo>
                    <a:pt x="98" y="3110"/>
                  </a:lnTo>
                  <a:lnTo>
                    <a:pt x="119" y="3196"/>
                  </a:lnTo>
                  <a:lnTo>
                    <a:pt x="152" y="3283"/>
                  </a:lnTo>
                  <a:lnTo>
                    <a:pt x="195" y="3348"/>
                  </a:lnTo>
                  <a:lnTo>
                    <a:pt x="228" y="3391"/>
                  </a:lnTo>
                  <a:lnTo>
                    <a:pt x="282" y="3435"/>
                  </a:lnTo>
                  <a:lnTo>
                    <a:pt x="379" y="3478"/>
                  </a:lnTo>
                  <a:lnTo>
                    <a:pt x="488" y="3510"/>
                  </a:lnTo>
                  <a:lnTo>
                    <a:pt x="596" y="3532"/>
                  </a:lnTo>
                  <a:lnTo>
                    <a:pt x="715" y="3543"/>
                  </a:lnTo>
                  <a:lnTo>
                    <a:pt x="834" y="3532"/>
                  </a:lnTo>
                  <a:lnTo>
                    <a:pt x="953" y="3521"/>
                  </a:lnTo>
                  <a:lnTo>
                    <a:pt x="1192" y="3478"/>
                  </a:lnTo>
                  <a:lnTo>
                    <a:pt x="1398" y="3424"/>
                  </a:lnTo>
                  <a:lnTo>
                    <a:pt x="1571" y="3370"/>
                  </a:lnTo>
                  <a:lnTo>
                    <a:pt x="1723" y="3305"/>
                  </a:lnTo>
                  <a:lnTo>
                    <a:pt x="1766" y="3229"/>
                  </a:lnTo>
                  <a:lnTo>
                    <a:pt x="1798" y="3142"/>
                  </a:lnTo>
                  <a:lnTo>
                    <a:pt x="1831" y="3055"/>
                  </a:lnTo>
                  <a:lnTo>
                    <a:pt x="1842" y="2947"/>
                  </a:lnTo>
                  <a:lnTo>
                    <a:pt x="1852" y="2839"/>
                  </a:lnTo>
                  <a:lnTo>
                    <a:pt x="1852" y="2731"/>
                  </a:lnTo>
                  <a:lnTo>
                    <a:pt x="1842" y="2601"/>
                  </a:lnTo>
                  <a:lnTo>
                    <a:pt x="1820" y="2481"/>
                  </a:lnTo>
                  <a:lnTo>
                    <a:pt x="1766" y="2211"/>
                  </a:lnTo>
                  <a:lnTo>
                    <a:pt x="1690" y="1940"/>
                  </a:lnTo>
                  <a:lnTo>
                    <a:pt x="1603" y="1658"/>
                  </a:lnTo>
                  <a:lnTo>
                    <a:pt x="1506" y="1377"/>
                  </a:lnTo>
                  <a:lnTo>
                    <a:pt x="1398" y="1106"/>
                  </a:lnTo>
                  <a:lnTo>
                    <a:pt x="1289" y="846"/>
                  </a:lnTo>
                  <a:lnTo>
                    <a:pt x="1083" y="413"/>
                  </a:lnTo>
                  <a:lnTo>
                    <a:pt x="932" y="10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925;p45">
              <a:extLst>
                <a:ext uri="{FF2B5EF4-FFF2-40B4-BE49-F238E27FC236}">
                  <a16:creationId xmlns:a16="http://schemas.microsoft.com/office/drawing/2014/main" id="{53E45FD6-6CE9-8680-688C-5171338FAEAB}"/>
                </a:ext>
              </a:extLst>
            </p:cNvPr>
            <p:cNvSpPr/>
            <p:nvPr/>
          </p:nvSpPr>
          <p:spPr>
            <a:xfrm>
              <a:off x="4337075" y="2405950"/>
              <a:ext cx="41200" cy="78825"/>
            </a:xfrm>
            <a:custGeom>
              <a:avLst/>
              <a:gdLst/>
              <a:ahLst/>
              <a:cxnLst/>
              <a:rect l="l" t="t" r="r" b="b"/>
              <a:pathLst>
                <a:path w="1648" h="3153" extrusionOk="0">
                  <a:moveTo>
                    <a:pt x="770" y="0"/>
                  </a:moveTo>
                  <a:lnTo>
                    <a:pt x="109" y="119"/>
                  </a:lnTo>
                  <a:lnTo>
                    <a:pt x="66" y="531"/>
                  </a:lnTo>
                  <a:lnTo>
                    <a:pt x="33" y="975"/>
                  </a:lnTo>
                  <a:lnTo>
                    <a:pt x="1" y="1484"/>
                  </a:lnTo>
                  <a:lnTo>
                    <a:pt x="1" y="1744"/>
                  </a:lnTo>
                  <a:lnTo>
                    <a:pt x="1" y="2004"/>
                  </a:lnTo>
                  <a:lnTo>
                    <a:pt x="12" y="2253"/>
                  </a:lnTo>
                  <a:lnTo>
                    <a:pt x="33" y="2481"/>
                  </a:lnTo>
                  <a:lnTo>
                    <a:pt x="66" y="2676"/>
                  </a:lnTo>
                  <a:lnTo>
                    <a:pt x="109" y="2849"/>
                  </a:lnTo>
                  <a:lnTo>
                    <a:pt x="131" y="2914"/>
                  </a:lnTo>
                  <a:lnTo>
                    <a:pt x="163" y="2979"/>
                  </a:lnTo>
                  <a:lnTo>
                    <a:pt x="207" y="3022"/>
                  </a:lnTo>
                  <a:lnTo>
                    <a:pt x="239" y="3055"/>
                  </a:lnTo>
                  <a:lnTo>
                    <a:pt x="337" y="3098"/>
                  </a:lnTo>
                  <a:lnTo>
                    <a:pt x="434" y="3120"/>
                  </a:lnTo>
                  <a:lnTo>
                    <a:pt x="532" y="3141"/>
                  </a:lnTo>
                  <a:lnTo>
                    <a:pt x="640" y="3152"/>
                  </a:lnTo>
                  <a:lnTo>
                    <a:pt x="737" y="3141"/>
                  </a:lnTo>
                  <a:lnTo>
                    <a:pt x="846" y="3131"/>
                  </a:lnTo>
                  <a:lnTo>
                    <a:pt x="1052" y="3098"/>
                  </a:lnTo>
                  <a:lnTo>
                    <a:pt x="1246" y="3044"/>
                  </a:lnTo>
                  <a:lnTo>
                    <a:pt x="1387" y="3001"/>
                  </a:lnTo>
                  <a:lnTo>
                    <a:pt x="1528" y="2936"/>
                  </a:lnTo>
                  <a:lnTo>
                    <a:pt x="1571" y="2871"/>
                  </a:lnTo>
                  <a:lnTo>
                    <a:pt x="1604" y="2795"/>
                  </a:lnTo>
                  <a:lnTo>
                    <a:pt x="1626" y="2719"/>
                  </a:lnTo>
                  <a:lnTo>
                    <a:pt x="1636" y="2622"/>
                  </a:lnTo>
                  <a:lnTo>
                    <a:pt x="1647" y="2535"/>
                  </a:lnTo>
                  <a:lnTo>
                    <a:pt x="1636" y="2427"/>
                  </a:lnTo>
                  <a:lnTo>
                    <a:pt x="1615" y="2210"/>
                  </a:lnTo>
                  <a:lnTo>
                    <a:pt x="1571" y="1972"/>
                  </a:lnTo>
                  <a:lnTo>
                    <a:pt x="1506" y="1723"/>
                  </a:lnTo>
                  <a:lnTo>
                    <a:pt x="1420" y="1473"/>
                  </a:lnTo>
                  <a:lnTo>
                    <a:pt x="1333" y="1224"/>
                  </a:lnTo>
                  <a:lnTo>
                    <a:pt x="1236" y="986"/>
                  </a:lnTo>
                  <a:lnTo>
                    <a:pt x="1138" y="758"/>
                  </a:lnTo>
                  <a:lnTo>
                    <a:pt x="954" y="369"/>
                  </a:lnTo>
                  <a:lnTo>
                    <a:pt x="824" y="98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926;p45">
              <a:extLst>
                <a:ext uri="{FF2B5EF4-FFF2-40B4-BE49-F238E27FC236}">
                  <a16:creationId xmlns:a16="http://schemas.microsoft.com/office/drawing/2014/main" id="{293BB052-2342-2D2C-C616-0C40030EE147}"/>
                </a:ext>
              </a:extLst>
            </p:cNvPr>
            <p:cNvSpPr/>
            <p:nvPr/>
          </p:nvSpPr>
          <p:spPr>
            <a:xfrm>
              <a:off x="4309725" y="2404050"/>
              <a:ext cx="34425" cy="66100"/>
            </a:xfrm>
            <a:custGeom>
              <a:avLst/>
              <a:gdLst/>
              <a:ahLst/>
              <a:cxnLst/>
              <a:rect l="l" t="t" r="r" b="b"/>
              <a:pathLst>
                <a:path w="1377" h="2644" extrusionOk="0">
                  <a:moveTo>
                    <a:pt x="976" y="0"/>
                  </a:moveTo>
                  <a:lnTo>
                    <a:pt x="402" y="11"/>
                  </a:lnTo>
                  <a:lnTo>
                    <a:pt x="304" y="358"/>
                  </a:lnTo>
                  <a:lnTo>
                    <a:pt x="217" y="715"/>
                  </a:lnTo>
                  <a:lnTo>
                    <a:pt x="120" y="1138"/>
                  </a:lnTo>
                  <a:lnTo>
                    <a:pt x="44" y="1582"/>
                  </a:lnTo>
                  <a:lnTo>
                    <a:pt x="22" y="1788"/>
                  </a:lnTo>
                  <a:lnTo>
                    <a:pt x="12" y="1983"/>
                  </a:lnTo>
                  <a:lnTo>
                    <a:pt x="1" y="2156"/>
                  </a:lnTo>
                  <a:lnTo>
                    <a:pt x="22" y="2308"/>
                  </a:lnTo>
                  <a:lnTo>
                    <a:pt x="33" y="2362"/>
                  </a:lnTo>
                  <a:lnTo>
                    <a:pt x="55" y="2416"/>
                  </a:lnTo>
                  <a:lnTo>
                    <a:pt x="77" y="2459"/>
                  </a:lnTo>
                  <a:lnTo>
                    <a:pt x="109" y="2492"/>
                  </a:lnTo>
                  <a:lnTo>
                    <a:pt x="174" y="2546"/>
                  </a:lnTo>
                  <a:lnTo>
                    <a:pt x="250" y="2578"/>
                  </a:lnTo>
                  <a:lnTo>
                    <a:pt x="337" y="2611"/>
                  </a:lnTo>
                  <a:lnTo>
                    <a:pt x="423" y="2633"/>
                  </a:lnTo>
                  <a:lnTo>
                    <a:pt x="510" y="2643"/>
                  </a:lnTo>
                  <a:lnTo>
                    <a:pt x="781" y="2643"/>
                  </a:lnTo>
                  <a:lnTo>
                    <a:pt x="943" y="2633"/>
                  </a:lnTo>
                  <a:lnTo>
                    <a:pt x="1073" y="2611"/>
                  </a:lnTo>
                  <a:lnTo>
                    <a:pt x="1203" y="2578"/>
                  </a:lnTo>
                  <a:lnTo>
                    <a:pt x="1246" y="2524"/>
                  </a:lnTo>
                  <a:lnTo>
                    <a:pt x="1279" y="2470"/>
                  </a:lnTo>
                  <a:lnTo>
                    <a:pt x="1311" y="2405"/>
                  </a:lnTo>
                  <a:lnTo>
                    <a:pt x="1333" y="2329"/>
                  </a:lnTo>
                  <a:lnTo>
                    <a:pt x="1355" y="2253"/>
                  </a:lnTo>
                  <a:lnTo>
                    <a:pt x="1366" y="2167"/>
                  </a:lnTo>
                  <a:lnTo>
                    <a:pt x="1376" y="1972"/>
                  </a:lnTo>
                  <a:lnTo>
                    <a:pt x="1376" y="1766"/>
                  </a:lnTo>
                  <a:lnTo>
                    <a:pt x="1355" y="1549"/>
                  </a:lnTo>
                  <a:lnTo>
                    <a:pt x="1322" y="1333"/>
                  </a:lnTo>
                  <a:lnTo>
                    <a:pt x="1279" y="1105"/>
                  </a:lnTo>
                  <a:lnTo>
                    <a:pt x="1181" y="694"/>
                  </a:lnTo>
                  <a:lnTo>
                    <a:pt x="1084" y="336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927;p45">
              <a:extLst>
                <a:ext uri="{FF2B5EF4-FFF2-40B4-BE49-F238E27FC236}">
                  <a16:creationId xmlns:a16="http://schemas.microsoft.com/office/drawing/2014/main" id="{29383893-8C03-37E9-03C8-EBA564EDCFDC}"/>
                </a:ext>
              </a:extLst>
            </p:cNvPr>
            <p:cNvSpPr/>
            <p:nvPr/>
          </p:nvSpPr>
          <p:spPr>
            <a:xfrm>
              <a:off x="2110625" y="1380725"/>
              <a:ext cx="121350" cy="150325"/>
            </a:xfrm>
            <a:custGeom>
              <a:avLst/>
              <a:gdLst/>
              <a:ahLst/>
              <a:cxnLst/>
              <a:rect l="l" t="t" r="r" b="b"/>
              <a:pathLst>
                <a:path w="4854" h="6013" extrusionOk="0">
                  <a:moveTo>
                    <a:pt x="3196" y="1"/>
                  </a:moveTo>
                  <a:lnTo>
                    <a:pt x="1896" y="44"/>
                  </a:lnTo>
                  <a:lnTo>
                    <a:pt x="1" y="4182"/>
                  </a:lnTo>
                  <a:lnTo>
                    <a:pt x="2525" y="6012"/>
                  </a:lnTo>
                  <a:lnTo>
                    <a:pt x="4854" y="3727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928;p45">
              <a:extLst>
                <a:ext uri="{FF2B5EF4-FFF2-40B4-BE49-F238E27FC236}">
                  <a16:creationId xmlns:a16="http://schemas.microsoft.com/office/drawing/2014/main" id="{4AEA7D9B-D370-3548-606A-49471EA7E61F}"/>
                </a:ext>
              </a:extLst>
            </p:cNvPr>
            <p:cNvSpPr/>
            <p:nvPr/>
          </p:nvSpPr>
          <p:spPr>
            <a:xfrm>
              <a:off x="2071375" y="1350125"/>
              <a:ext cx="175225" cy="137050"/>
            </a:xfrm>
            <a:custGeom>
              <a:avLst/>
              <a:gdLst/>
              <a:ahLst/>
              <a:cxnLst/>
              <a:rect l="l" t="t" r="r" b="b"/>
              <a:pathLst>
                <a:path w="7009" h="5482" extrusionOk="0">
                  <a:moveTo>
                    <a:pt x="87" y="1"/>
                  </a:moveTo>
                  <a:lnTo>
                    <a:pt x="65" y="33"/>
                  </a:lnTo>
                  <a:lnTo>
                    <a:pt x="33" y="131"/>
                  </a:lnTo>
                  <a:lnTo>
                    <a:pt x="0" y="261"/>
                  </a:lnTo>
                  <a:lnTo>
                    <a:pt x="0" y="337"/>
                  </a:lnTo>
                  <a:lnTo>
                    <a:pt x="0" y="423"/>
                  </a:lnTo>
                  <a:lnTo>
                    <a:pt x="0" y="510"/>
                  </a:lnTo>
                  <a:lnTo>
                    <a:pt x="22" y="607"/>
                  </a:lnTo>
                  <a:lnTo>
                    <a:pt x="54" y="705"/>
                  </a:lnTo>
                  <a:lnTo>
                    <a:pt x="109" y="792"/>
                  </a:lnTo>
                  <a:lnTo>
                    <a:pt x="174" y="889"/>
                  </a:lnTo>
                  <a:lnTo>
                    <a:pt x="271" y="976"/>
                  </a:lnTo>
                  <a:lnTo>
                    <a:pt x="379" y="1062"/>
                  </a:lnTo>
                  <a:lnTo>
                    <a:pt x="520" y="1149"/>
                  </a:lnTo>
                  <a:lnTo>
                    <a:pt x="683" y="1225"/>
                  </a:lnTo>
                  <a:lnTo>
                    <a:pt x="867" y="1301"/>
                  </a:lnTo>
                  <a:lnTo>
                    <a:pt x="1062" y="1366"/>
                  </a:lnTo>
                  <a:lnTo>
                    <a:pt x="1268" y="1431"/>
                  </a:lnTo>
                  <a:lnTo>
                    <a:pt x="1701" y="1561"/>
                  </a:lnTo>
                  <a:lnTo>
                    <a:pt x="2123" y="1669"/>
                  </a:lnTo>
                  <a:lnTo>
                    <a:pt x="2502" y="1756"/>
                  </a:lnTo>
                  <a:lnTo>
                    <a:pt x="2827" y="1821"/>
                  </a:lnTo>
                  <a:lnTo>
                    <a:pt x="3109" y="1886"/>
                  </a:lnTo>
                  <a:lnTo>
                    <a:pt x="3174" y="2048"/>
                  </a:lnTo>
                  <a:lnTo>
                    <a:pt x="3347" y="2481"/>
                  </a:lnTo>
                  <a:lnTo>
                    <a:pt x="3466" y="2774"/>
                  </a:lnTo>
                  <a:lnTo>
                    <a:pt x="3618" y="3088"/>
                  </a:lnTo>
                  <a:lnTo>
                    <a:pt x="3781" y="3434"/>
                  </a:lnTo>
                  <a:lnTo>
                    <a:pt x="3965" y="3781"/>
                  </a:lnTo>
                  <a:lnTo>
                    <a:pt x="4171" y="4128"/>
                  </a:lnTo>
                  <a:lnTo>
                    <a:pt x="4398" y="4463"/>
                  </a:lnTo>
                  <a:lnTo>
                    <a:pt x="4506" y="4615"/>
                  </a:lnTo>
                  <a:lnTo>
                    <a:pt x="4625" y="4767"/>
                  </a:lnTo>
                  <a:lnTo>
                    <a:pt x="4755" y="4897"/>
                  </a:lnTo>
                  <a:lnTo>
                    <a:pt x="4875" y="5027"/>
                  </a:lnTo>
                  <a:lnTo>
                    <a:pt x="5005" y="5146"/>
                  </a:lnTo>
                  <a:lnTo>
                    <a:pt x="5135" y="5243"/>
                  </a:lnTo>
                  <a:lnTo>
                    <a:pt x="5265" y="5330"/>
                  </a:lnTo>
                  <a:lnTo>
                    <a:pt x="5405" y="5395"/>
                  </a:lnTo>
                  <a:lnTo>
                    <a:pt x="5535" y="5449"/>
                  </a:lnTo>
                  <a:lnTo>
                    <a:pt x="5676" y="5471"/>
                  </a:lnTo>
                  <a:lnTo>
                    <a:pt x="5817" y="5482"/>
                  </a:lnTo>
                  <a:lnTo>
                    <a:pt x="5958" y="5471"/>
                  </a:lnTo>
                  <a:lnTo>
                    <a:pt x="6099" y="5438"/>
                  </a:lnTo>
                  <a:lnTo>
                    <a:pt x="6218" y="5406"/>
                  </a:lnTo>
                  <a:lnTo>
                    <a:pt x="6337" y="5362"/>
                  </a:lnTo>
                  <a:lnTo>
                    <a:pt x="6434" y="5319"/>
                  </a:lnTo>
                  <a:lnTo>
                    <a:pt x="6532" y="5276"/>
                  </a:lnTo>
                  <a:lnTo>
                    <a:pt x="6608" y="5222"/>
                  </a:lnTo>
                  <a:lnTo>
                    <a:pt x="6683" y="5167"/>
                  </a:lnTo>
                  <a:lnTo>
                    <a:pt x="6748" y="5103"/>
                  </a:lnTo>
                  <a:lnTo>
                    <a:pt x="6803" y="5048"/>
                  </a:lnTo>
                  <a:lnTo>
                    <a:pt x="6857" y="4983"/>
                  </a:lnTo>
                  <a:lnTo>
                    <a:pt x="6889" y="4918"/>
                  </a:lnTo>
                  <a:lnTo>
                    <a:pt x="6922" y="4853"/>
                  </a:lnTo>
                  <a:lnTo>
                    <a:pt x="6976" y="4723"/>
                  </a:lnTo>
                  <a:lnTo>
                    <a:pt x="7008" y="4583"/>
                  </a:lnTo>
                  <a:lnTo>
                    <a:pt x="7008" y="4453"/>
                  </a:lnTo>
                  <a:lnTo>
                    <a:pt x="7008" y="4333"/>
                  </a:lnTo>
                  <a:lnTo>
                    <a:pt x="6998" y="4225"/>
                  </a:lnTo>
                  <a:lnTo>
                    <a:pt x="6976" y="4117"/>
                  </a:lnTo>
                  <a:lnTo>
                    <a:pt x="6933" y="3976"/>
                  </a:lnTo>
                  <a:lnTo>
                    <a:pt x="6911" y="3922"/>
                  </a:lnTo>
                  <a:lnTo>
                    <a:pt x="5308" y="347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929;p45">
              <a:extLst>
                <a:ext uri="{FF2B5EF4-FFF2-40B4-BE49-F238E27FC236}">
                  <a16:creationId xmlns:a16="http://schemas.microsoft.com/office/drawing/2014/main" id="{DDE1BADF-7B88-173F-3185-890CEA8BDD14}"/>
                </a:ext>
              </a:extLst>
            </p:cNvPr>
            <p:cNvSpPr/>
            <p:nvPr/>
          </p:nvSpPr>
          <p:spPr>
            <a:xfrm>
              <a:off x="2073000" y="1391300"/>
              <a:ext cx="86950" cy="62025"/>
            </a:xfrm>
            <a:custGeom>
              <a:avLst/>
              <a:gdLst/>
              <a:ahLst/>
              <a:cxnLst/>
              <a:rect l="l" t="t" r="r" b="b"/>
              <a:pathLst>
                <a:path w="3478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55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704"/>
                  </a:lnTo>
                  <a:lnTo>
                    <a:pt x="76" y="813"/>
                  </a:lnTo>
                  <a:lnTo>
                    <a:pt x="44" y="921"/>
                  </a:lnTo>
                  <a:lnTo>
                    <a:pt x="11" y="1040"/>
                  </a:lnTo>
                  <a:lnTo>
                    <a:pt x="0" y="1159"/>
                  </a:lnTo>
                  <a:lnTo>
                    <a:pt x="0" y="1268"/>
                  </a:lnTo>
                  <a:lnTo>
                    <a:pt x="22" y="1376"/>
                  </a:lnTo>
                  <a:lnTo>
                    <a:pt x="44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2"/>
                  </a:lnTo>
                  <a:lnTo>
                    <a:pt x="271" y="1647"/>
                  </a:lnTo>
                  <a:lnTo>
                    <a:pt x="358" y="1701"/>
                  </a:lnTo>
                  <a:lnTo>
                    <a:pt x="564" y="1798"/>
                  </a:lnTo>
                  <a:lnTo>
                    <a:pt x="802" y="1896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88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77" y="1809"/>
                  </a:lnTo>
                  <a:lnTo>
                    <a:pt x="3380" y="1712"/>
                  </a:lnTo>
                  <a:lnTo>
                    <a:pt x="3142" y="1484"/>
                  </a:lnTo>
                  <a:lnTo>
                    <a:pt x="2773" y="1159"/>
                  </a:lnTo>
                  <a:lnTo>
                    <a:pt x="2567" y="986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3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48" y="76"/>
                  </a:lnTo>
                  <a:lnTo>
                    <a:pt x="1029" y="44"/>
                  </a:lnTo>
                  <a:lnTo>
                    <a:pt x="932" y="2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930;p45">
              <a:extLst>
                <a:ext uri="{FF2B5EF4-FFF2-40B4-BE49-F238E27FC236}">
                  <a16:creationId xmlns:a16="http://schemas.microsoft.com/office/drawing/2014/main" id="{A7ACEE49-6C64-87FC-4585-C53192A4E7D5}"/>
                </a:ext>
              </a:extLst>
            </p:cNvPr>
            <p:cNvSpPr/>
            <p:nvPr/>
          </p:nvSpPr>
          <p:spPr>
            <a:xfrm>
              <a:off x="2081125" y="1359075"/>
              <a:ext cx="86675" cy="62025"/>
            </a:xfrm>
            <a:custGeom>
              <a:avLst/>
              <a:gdLst/>
              <a:ahLst/>
              <a:cxnLst/>
              <a:rect l="l" t="t" r="r" b="b"/>
              <a:pathLst>
                <a:path w="3467" h="2481" extrusionOk="0">
                  <a:moveTo>
                    <a:pt x="726" y="0"/>
                  </a:moveTo>
                  <a:lnTo>
                    <a:pt x="639" y="11"/>
                  </a:lnTo>
                  <a:lnTo>
                    <a:pt x="553" y="33"/>
                  </a:lnTo>
                  <a:lnTo>
                    <a:pt x="444" y="163"/>
                  </a:lnTo>
                  <a:lnTo>
                    <a:pt x="347" y="304"/>
                  </a:lnTo>
                  <a:lnTo>
                    <a:pt x="228" y="488"/>
                  </a:lnTo>
                  <a:lnTo>
                    <a:pt x="119" y="693"/>
                  </a:lnTo>
                  <a:lnTo>
                    <a:pt x="76" y="813"/>
                  </a:lnTo>
                  <a:lnTo>
                    <a:pt x="33" y="921"/>
                  </a:lnTo>
                  <a:lnTo>
                    <a:pt x="11" y="1040"/>
                  </a:lnTo>
                  <a:lnTo>
                    <a:pt x="0" y="1148"/>
                  </a:lnTo>
                  <a:lnTo>
                    <a:pt x="0" y="1268"/>
                  </a:lnTo>
                  <a:lnTo>
                    <a:pt x="11" y="1376"/>
                  </a:lnTo>
                  <a:lnTo>
                    <a:pt x="33" y="1430"/>
                  </a:lnTo>
                  <a:lnTo>
                    <a:pt x="76" y="1484"/>
                  </a:lnTo>
                  <a:lnTo>
                    <a:pt x="130" y="1538"/>
                  </a:lnTo>
                  <a:lnTo>
                    <a:pt x="195" y="1593"/>
                  </a:lnTo>
                  <a:lnTo>
                    <a:pt x="271" y="1647"/>
                  </a:lnTo>
                  <a:lnTo>
                    <a:pt x="358" y="1690"/>
                  </a:lnTo>
                  <a:lnTo>
                    <a:pt x="564" y="1798"/>
                  </a:lnTo>
                  <a:lnTo>
                    <a:pt x="802" y="1885"/>
                  </a:lnTo>
                  <a:lnTo>
                    <a:pt x="1062" y="1982"/>
                  </a:lnTo>
                  <a:lnTo>
                    <a:pt x="1343" y="2069"/>
                  </a:lnTo>
                  <a:lnTo>
                    <a:pt x="1625" y="2145"/>
                  </a:lnTo>
                  <a:lnTo>
                    <a:pt x="2177" y="2286"/>
                  </a:lnTo>
                  <a:lnTo>
                    <a:pt x="2665" y="2394"/>
                  </a:lnTo>
                  <a:lnTo>
                    <a:pt x="3131" y="2481"/>
                  </a:lnTo>
                  <a:lnTo>
                    <a:pt x="3466" y="1798"/>
                  </a:lnTo>
                  <a:lnTo>
                    <a:pt x="3380" y="1712"/>
                  </a:lnTo>
                  <a:lnTo>
                    <a:pt x="3141" y="1484"/>
                  </a:lnTo>
                  <a:lnTo>
                    <a:pt x="2773" y="1159"/>
                  </a:lnTo>
                  <a:lnTo>
                    <a:pt x="2567" y="975"/>
                  </a:lnTo>
                  <a:lnTo>
                    <a:pt x="2340" y="802"/>
                  </a:lnTo>
                  <a:lnTo>
                    <a:pt x="2102" y="618"/>
                  </a:lnTo>
                  <a:lnTo>
                    <a:pt x="1852" y="455"/>
                  </a:lnTo>
                  <a:lnTo>
                    <a:pt x="1614" y="304"/>
                  </a:lnTo>
                  <a:lnTo>
                    <a:pt x="1376" y="174"/>
                  </a:lnTo>
                  <a:lnTo>
                    <a:pt x="1257" y="119"/>
                  </a:lnTo>
                  <a:lnTo>
                    <a:pt x="1138" y="76"/>
                  </a:lnTo>
                  <a:lnTo>
                    <a:pt x="1029" y="44"/>
                  </a:lnTo>
                  <a:lnTo>
                    <a:pt x="921" y="22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931;p45">
              <a:extLst>
                <a:ext uri="{FF2B5EF4-FFF2-40B4-BE49-F238E27FC236}">
                  <a16:creationId xmlns:a16="http://schemas.microsoft.com/office/drawing/2014/main" id="{B432A777-34F1-071F-5DA6-7C9DCD3E01A2}"/>
                </a:ext>
              </a:extLst>
            </p:cNvPr>
            <p:cNvSpPr/>
            <p:nvPr/>
          </p:nvSpPr>
          <p:spPr>
            <a:xfrm>
              <a:off x="2070300" y="1427025"/>
              <a:ext cx="77450" cy="55275"/>
            </a:xfrm>
            <a:custGeom>
              <a:avLst/>
              <a:gdLst/>
              <a:ahLst/>
              <a:cxnLst/>
              <a:rect l="l" t="t" r="r" b="b"/>
              <a:pathLst>
                <a:path w="3098" h="2211" extrusionOk="0">
                  <a:moveTo>
                    <a:pt x="650" y="1"/>
                  </a:moveTo>
                  <a:lnTo>
                    <a:pt x="574" y="12"/>
                  </a:lnTo>
                  <a:lnTo>
                    <a:pt x="498" y="33"/>
                  </a:lnTo>
                  <a:lnTo>
                    <a:pt x="401" y="142"/>
                  </a:lnTo>
                  <a:lnTo>
                    <a:pt x="314" y="272"/>
                  </a:lnTo>
                  <a:lnTo>
                    <a:pt x="217" y="434"/>
                  </a:lnTo>
                  <a:lnTo>
                    <a:pt x="119" y="618"/>
                  </a:lnTo>
                  <a:lnTo>
                    <a:pt x="76" y="716"/>
                  </a:lnTo>
                  <a:lnTo>
                    <a:pt x="43" y="824"/>
                  </a:lnTo>
                  <a:lnTo>
                    <a:pt x="22" y="922"/>
                  </a:lnTo>
                  <a:lnTo>
                    <a:pt x="0" y="1030"/>
                  </a:lnTo>
                  <a:lnTo>
                    <a:pt x="0" y="1127"/>
                  </a:lnTo>
                  <a:lnTo>
                    <a:pt x="22" y="1225"/>
                  </a:lnTo>
                  <a:lnTo>
                    <a:pt x="43" y="1279"/>
                  </a:lnTo>
                  <a:lnTo>
                    <a:pt x="76" y="1322"/>
                  </a:lnTo>
                  <a:lnTo>
                    <a:pt x="119" y="1366"/>
                  </a:lnTo>
                  <a:lnTo>
                    <a:pt x="173" y="1420"/>
                  </a:lnTo>
                  <a:lnTo>
                    <a:pt x="325" y="1507"/>
                  </a:lnTo>
                  <a:lnTo>
                    <a:pt x="509" y="1593"/>
                  </a:lnTo>
                  <a:lnTo>
                    <a:pt x="715" y="1680"/>
                  </a:lnTo>
                  <a:lnTo>
                    <a:pt x="953" y="1767"/>
                  </a:lnTo>
                  <a:lnTo>
                    <a:pt x="1202" y="1842"/>
                  </a:lnTo>
                  <a:lnTo>
                    <a:pt x="1451" y="1907"/>
                  </a:lnTo>
                  <a:lnTo>
                    <a:pt x="1950" y="2027"/>
                  </a:lnTo>
                  <a:lnTo>
                    <a:pt x="2372" y="2124"/>
                  </a:lnTo>
                  <a:lnTo>
                    <a:pt x="2795" y="2211"/>
                  </a:lnTo>
                  <a:lnTo>
                    <a:pt x="3098" y="1604"/>
                  </a:lnTo>
                  <a:lnTo>
                    <a:pt x="3011" y="1528"/>
                  </a:lnTo>
                  <a:lnTo>
                    <a:pt x="2795" y="1322"/>
                  </a:lnTo>
                  <a:lnTo>
                    <a:pt x="2480" y="1030"/>
                  </a:lnTo>
                  <a:lnTo>
                    <a:pt x="2285" y="868"/>
                  </a:lnTo>
                  <a:lnTo>
                    <a:pt x="2091" y="716"/>
                  </a:lnTo>
                  <a:lnTo>
                    <a:pt x="1874" y="553"/>
                  </a:lnTo>
                  <a:lnTo>
                    <a:pt x="1657" y="402"/>
                  </a:lnTo>
                  <a:lnTo>
                    <a:pt x="1441" y="272"/>
                  </a:lnTo>
                  <a:lnTo>
                    <a:pt x="1224" y="153"/>
                  </a:lnTo>
                  <a:lnTo>
                    <a:pt x="1018" y="66"/>
                  </a:lnTo>
                  <a:lnTo>
                    <a:pt x="921" y="33"/>
                  </a:lnTo>
                  <a:lnTo>
                    <a:pt x="834" y="1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932;p45">
              <a:extLst>
                <a:ext uri="{FF2B5EF4-FFF2-40B4-BE49-F238E27FC236}">
                  <a16:creationId xmlns:a16="http://schemas.microsoft.com/office/drawing/2014/main" id="{80B3B18D-EA09-A6C8-B8AE-E634CB759F91}"/>
                </a:ext>
              </a:extLst>
            </p:cNvPr>
            <p:cNvSpPr/>
            <p:nvPr/>
          </p:nvSpPr>
          <p:spPr>
            <a:xfrm>
              <a:off x="2075975" y="1463600"/>
              <a:ext cx="66900" cy="39025"/>
            </a:xfrm>
            <a:custGeom>
              <a:avLst/>
              <a:gdLst/>
              <a:ahLst/>
              <a:cxnLst/>
              <a:rect l="l" t="t" r="r" b="b"/>
              <a:pathLst>
                <a:path w="2676" h="1561" extrusionOk="0">
                  <a:moveTo>
                    <a:pt x="477" y="0"/>
                  </a:moveTo>
                  <a:lnTo>
                    <a:pt x="401" y="11"/>
                  </a:lnTo>
                  <a:lnTo>
                    <a:pt x="336" y="22"/>
                  </a:lnTo>
                  <a:lnTo>
                    <a:pt x="282" y="54"/>
                  </a:lnTo>
                  <a:lnTo>
                    <a:pt x="217" y="163"/>
                  </a:lnTo>
                  <a:lnTo>
                    <a:pt x="163" y="282"/>
                  </a:lnTo>
                  <a:lnTo>
                    <a:pt x="98" y="434"/>
                  </a:lnTo>
                  <a:lnTo>
                    <a:pt x="44" y="607"/>
                  </a:lnTo>
                  <a:lnTo>
                    <a:pt x="22" y="693"/>
                  </a:lnTo>
                  <a:lnTo>
                    <a:pt x="0" y="780"/>
                  </a:lnTo>
                  <a:lnTo>
                    <a:pt x="0" y="867"/>
                  </a:lnTo>
                  <a:lnTo>
                    <a:pt x="0" y="964"/>
                  </a:lnTo>
                  <a:lnTo>
                    <a:pt x="22" y="1040"/>
                  </a:lnTo>
                  <a:lnTo>
                    <a:pt x="44" y="1127"/>
                  </a:lnTo>
                  <a:lnTo>
                    <a:pt x="65" y="1159"/>
                  </a:lnTo>
                  <a:lnTo>
                    <a:pt x="98" y="1203"/>
                  </a:lnTo>
                  <a:lnTo>
                    <a:pt x="141" y="1235"/>
                  </a:lnTo>
                  <a:lnTo>
                    <a:pt x="206" y="1257"/>
                  </a:lnTo>
                  <a:lnTo>
                    <a:pt x="336" y="1322"/>
                  </a:lnTo>
                  <a:lnTo>
                    <a:pt x="510" y="1365"/>
                  </a:lnTo>
                  <a:lnTo>
                    <a:pt x="694" y="1408"/>
                  </a:lnTo>
                  <a:lnTo>
                    <a:pt x="900" y="1441"/>
                  </a:lnTo>
                  <a:lnTo>
                    <a:pt x="1344" y="1495"/>
                  </a:lnTo>
                  <a:lnTo>
                    <a:pt x="1777" y="1538"/>
                  </a:lnTo>
                  <a:lnTo>
                    <a:pt x="2145" y="1549"/>
                  </a:lnTo>
                  <a:lnTo>
                    <a:pt x="2513" y="1560"/>
                  </a:lnTo>
                  <a:lnTo>
                    <a:pt x="2676" y="1018"/>
                  </a:lnTo>
                  <a:lnTo>
                    <a:pt x="2394" y="813"/>
                  </a:lnTo>
                  <a:lnTo>
                    <a:pt x="2080" y="618"/>
                  </a:lnTo>
                  <a:lnTo>
                    <a:pt x="1712" y="401"/>
                  </a:lnTo>
                  <a:lnTo>
                    <a:pt x="1506" y="304"/>
                  </a:lnTo>
                  <a:lnTo>
                    <a:pt x="1300" y="206"/>
                  </a:lnTo>
                  <a:lnTo>
                    <a:pt x="1105" y="119"/>
                  </a:lnTo>
                  <a:lnTo>
                    <a:pt x="910" y="54"/>
                  </a:lnTo>
                  <a:lnTo>
                    <a:pt x="726" y="1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933;p45">
              <a:extLst>
                <a:ext uri="{FF2B5EF4-FFF2-40B4-BE49-F238E27FC236}">
                  <a16:creationId xmlns:a16="http://schemas.microsoft.com/office/drawing/2014/main" id="{F7EC6D41-FCE4-4BD1-92E4-699C965DEF67}"/>
                </a:ext>
              </a:extLst>
            </p:cNvPr>
            <p:cNvSpPr/>
            <p:nvPr/>
          </p:nvSpPr>
          <p:spPr>
            <a:xfrm>
              <a:off x="2591025" y="3760450"/>
              <a:ext cx="447100" cy="229650"/>
            </a:xfrm>
            <a:custGeom>
              <a:avLst/>
              <a:gdLst/>
              <a:ahLst/>
              <a:cxnLst/>
              <a:rect l="l" t="t" r="r" b="b"/>
              <a:pathLst>
                <a:path w="17884" h="9186" extrusionOk="0">
                  <a:moveTo>
                    <a:pt x="10496" y="0"/>
                  </a:moveTo>
                  <a:lnTo>
                    <a:pt x="10312" y="227"/>
                  </a:lnTo>
                  <a:lnTo>
                    <a:pt x="10063" y="520"/>
                  </a:lnTo>
                  <a:lnTo>
                    <a:pt x="9760" y="845"/>
                  </a:lnTo>
                  <a:lnTo>
                    <a:pt x="9424" y="1192"/>
                  </a:lnTo>
                  <a:lnTo>
                    <a:pt x="9240" y="1365"/>
                  </a:lnTo>
                  <a:lnTo>
                    <a:pt x="9056" y="1538"/>
                  </a:lnTo>
                  <a:lnTo>
                    <a:pt x="8861" y="1701"/>
                  </a:lnTo>
                  <a:lnTo>
                    <a:pt x="8666" y="1863"/>
                  </a:lnTo>
                  <a:lnTo>
                    <a:pt x="8471" y="2015"/>
                  </a:lnTo>
                  <a:lnTo>
                    <a:pt x="8265" y="2145"/>
                  </a:lnTo>
                  <a:lnTo>
                    <a:pt x="8070" y="2264"/>
                  </a:lnTo>
                  <a:lnTo>
                    <a:pt x="7864" y="2361"/>
                  </a:lnTo>
                  <a:lnTo>
                    <a:pt x="7734" y="2415"/>
                  </a:lnTo>
                  <a:lnTo>
                    <a:pt x="7582" y="2480"/>
                  </a:lnTo>
                  <a:lnTo>
                    <a:pt x="7236" y="2589"/>
                  </a:lnTo>
                  <a:lnTo>
                    <a:pt x="6846" y="2686"/>
                  </a:lnTo>
                  <a:lnTo>
                    <a:pt x="6402" y="2795"/>
                  </a:lnTo>
                  <a:lnTo>
                    <a:pt x="5914" y="2892"/>
                  </a:lnTo>
                  <a:lnTo>
                    <a:pt x="5405" y="2990"/>
                  </a:lnTo>
                  <a:lnTo>
                    <a:pt x="4355" y="3174"/>
                  </a:lnTo>
                  <a:lnTo>
                    <a:pt x="3304" y="3336"/>
                  </a:lnTo>
                  <a:lnTo>
                    <a:pt x="2329" y="3477"/>
                  </a:lnTo>
                  <a:lnTo>
                    <a:pt x="1506" y="3607"/>
                  </a:lnTo>
                  <a:lnTo>
                    <a:pt x="910" y="3694"/>
                  </a:lnTo>
                  <a:lnTo>
                    <a:pt x="759" y="3737"/>
                  </a:lnTo>
                  <a:lnTo>
                    <a:pt x="629" y="3791"/>
                  </a:lnTo>
                  <a:lnTo>
                    <a:pt x="520" y="3856"/>
                  </a:lnTo>
                  <a:lnTo>
                    <a:pt x="423" y="3943"/>
                  </a:lnTo>
                  <a:lnTo>
                    <a:pt x="336" y="4040"/>
                  </a:lnTo>
                  <a:lnTo>
                    <a:pt x="260" y="4138"/>
                  </a:lnTo>
                  <a:lnTo>
                    <a:pt x="195" y="4235"/>
                  </a:lnTo>
                  <a:lnTo>
                    <a:pt x="152" y="4344"/>
                  </a:lnTo>
                  <a:lnTo>
                    <a:pt x="109" y="4452"/>
                  </a:lnTo>
                  <a:lnTo>
                    <a:pt x="76" y="4549"/>
                  </a:lnTo>
                  <a:lnTo>
                    <a:pt x="33" y="4723"/>
                  </a:lnTo>
                  <a:lnTo>
                    <a:pt x="11" y="4842"/>
                  </a:lnTo>
                  <a:lnTo>
                    <a:pt x="0" y="4885"/>
                  </a:lnTo>
                  <a:lnTo>
                    <a:pt x="10399" y="7745"/>
                  </a:lnTo>
                  <a:lnTo>
                    <a:pt x="10799" y="7409"/>
                  </a:lnTo>
                  <a:lnTo>
                    <a:pt x="11222" y="7062"/>
                  </a:lnTo>
                  <a:lnTo>
                    <a:pt x="11460" y="6878"/>
                  </a:lnTo>
                  <a:lnTo>
                    <a:pt x="11709" y="6683"/>
                  </a:lnTo>
                  <a:lnTo>
                    <a:pt x="11969" y="6499"/>
                  </a:lnTo>
                  <a:lnTo>
                    <a:pt x="12218" y="6337"/>
                  </a:lnTo>
                  <a:lnTo>
                    <a:pt x="12468" y="6185"/>
                  </a:lnTo>
                  <a:lnTo>
                    <a:pt x="12695" y="6066"/>
                  </a:lnTo>
                  <a:lnTo>
                    <a:pt x="12803" y="6022"/>
                  </a:lnTo>
                  <a:lnTo>
                    <a:pt x="12901" y="5979"/>
                  </a:lnTo>
                  <a:lnTo>
                    <a:pt x="12987" y="5957"/>
                  </a:lnTo>
                  <a:lnTo>
                    <a:pt x="13074" y="5947"/>
                  </a:lnTo>
                  <a:lnTo>
                    <a:pt x="13150" y="5936"/>
                  </a:lnTo>
                  <a:lnTo>
                    <a:pt x="13215" y="5957"/>
                  </a:lnTo>
                  <a:lnTo>
                    <a:pt x="13269" y="5979"/>
                  </a:lnTo>
                  <a:lnTo>
                    <a:pt x="13312" y="6022"/>
                  </a:lnTo>
                  <a:lnTo>
                    <a:pt x="13377" y="6131"/>
                  </a:lnTo>
                  <a:lnTo>
                    <a:pt x="13421" y="6272"/>
                  </a:lnTo>
                  <a:lnTo>
                    <a:pt x="13464" y="6423"/>
                  </a:lnTo>
                  <a:lnTo>
                    <a:pt x="13497" y="6586"/>
                  </a:lnTo>
                  <a:lnTo>
                    <a:pt x="13529" y="6770"/>
                  </a:lnTo>
                  <a:lnTo>
                    <a:pt x="13540" y="6954"/>
                  </a:lnTo>
                  <a:lnTo>
                    <a:pt x="13551" y="7322"/>
                  </a:lnTo>
                  <a:lnTo>
                    <a:pt x="13551" y="7669"/>
                  </a:lnTo>
                  <a:lnTo>
                    <a:pt x="13540" y="7961"/>
                  </a:lnTo>
                  <a:lnTo>
                    <a:pt x="13518" y="8232"/>
                  </a:lnTo>
                  <a:lnTo>
                    <a:pt x="17017" y="9185"/>
                  </a:lnTo>
                  <a:lnTo>
                    <a:pt x="17158" y="8362"/>
                  </a:lnTo>
                  <a:lnTo>
                    <a:pt x="17298" y="7463"/>
                  </a:lnTo>
                  <a:lnTo>
                    <a:pt x="17461" y="6380"/>
                  </a:lnTo>
                  <a:lnTo>
                    <a:pt x="17623" y="5199"/>
                  </a:lnTo>
                  <a:lnTo>
                    <a:pt x="17699" y="4593"/>
                  </a:lnTo>
                  <a:lnTo>
                    <a:pt x="17764" y="3997"/>
                  </a:lnTo>
                  <a:lnTo>
                    <a:pt x="17818" y="3434"/>
                  </a:lnTo>
                  <a:lnTo>
                    <a:pt x="17851" y="2892"/>
                  </a:lnTo>
                  <a:lnTo>
                    <a:pt x="17873" y="2394"/>
                  </a:lnTo>
                  <a:lnTo>
                    <a:pt x="17883" y="1961"/>
                  </a:lnTo>
                  <a:lnTo>
                    <a:pt x="104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934;p45">
              <a:extLst>
                <a:ext uri="{FF2B5EF4-FFF2-40B4-BE49-F238E27FC236}">
                  <a16:creationId xmlns:a16="http://schemas.microsoft.com/office/drawing/2014/main" id="{914A48CB-0CDC-E0C4-F046-C41EF9911AE7}"/>
                </a:ext>
              </a:extLst>
            </p:cNvPr>
            <p:cNvSpPr/>
            <p:nvPr/>
          </p:nvSpPr>
          <p:spPr>
            <a:xfrm>
              <a:off x="3176200" y="3929400"/>
              <a:ext cx="446825" cy="229400"/>
            </a:xfrm>
            <a:custGeom>
              <a:avLst/>
              <a:gdLst/>
              <a:ahLst/>
              <a:cxnLst/>
              <a:rect l="l" t="t" r="r" b="b"/>
              <a:pathLst>
                <a:path w="17873" h="9176" extrusionOk="0">
                  <a:moveTo>
                    <a:pt x="10486" y="1"/>
                  </a:moveTo>
                  <a:lnTo>
                    <a:pt x="10301" y="228"/>
                  </a:lnTo>
                  <a:lnTo>
                    <a:pt x="10052" y="510"/>
                  </a:lnTo>
                  <a:lnTo>
                    <a:pt x="9760" y="846"/>
                  </a:lnTo>
                  <a:lnTo>
                    <a:pt x="9413" y="1192"/>
                  </a:lnTo>
                  <a:lnTo>
                    <a:pt x="9240" y="1366"/>
                  </a:lnTo>
                  <a:lnTo>
                    <a:pt x="9045" y="1539"/>
                  </a:lnTo>
                  <a:lnTo>
                    <a:pt x="8861" y="1702"/>
                  </a:lnTo>
                  <a:lnTo>
                    <a:pt x="8655" y="1864"/>
                  </a:lnTo>
                  <a:lnTo>
                    <a:pt x="8460" y="2005"/>
                  </a:lnTo>
                  <a:lnTo>
                    <a:pt x="8265" y="2146"/>
                  </a:lnTo>
                  <a:lnTo>
                    <a:pt x="8059" y="2265"/>
                  </a:lnTo>
                  <a:lnTo>
                    <a:pt x="7864" y="2362"/>
                  </a:lnTo>
                  <a:lnTo>
                    <a:pt x="7723" y="2416"/>
                  </a:lnTo>
                  <a:lnTo>
                    <a:pt x="7583" y="2471"/>
                  </a:lnTo>
                  <a:lnTo>
                    <a:pt x="7236" y="2579"/>
                  </a:lnTo>
                  <a:lnTo>
                    <a:pt x="6835" y="2687"/>
                  </a:lnTo>
                  <a:lnTo>
                    <a:pt x="6391" y="2796"/>
                  </a:lnTo>
                  <a:lnTo>
                    <a:pt x="5915" y="2893"/>
                  </a:lnTo>
                  <a:lnTo>
                    <a:pt x="5406" y="2990"/>
                  </a:lnTo>
                  <a:lnTo>
                    <a:pt x="4344" y="3175"/>
                  </a:lnTo>
                  <a:lnTo>
                    <a:pt x="3293" y="3337"/>
                  </a:lnTo>
                  <a:lnTo>
                    <a:pt x="2318" y="3478"/>
                  </a:lnTo>
                  <a:lnTo>
                    <a:pt x="1495" y="3597"/>
                  </a:lnTo>
                  <a:lnTo>
                    <a:pt x="900" y="3695"/>
                  </a:lnTo>
                  <a:lnTo>
                    <a:pt x="748" y="3727"/>
                  </a:lnTo>
                  <a:lnTo>
                    <a:pt x="629" y="3781"/>
                  </a:lnTo>
                  <a:lnTo>
                    <a:pt x="510" y="3857"/>
                  </a:lnTo>
                  <a:lnTo>
                    <a:pt x="412" y="3944"/>
                  </a:lnTo>
                  <a:lnTo>
                    <a:pt x="325" y="4030"/>
                  </a:lnTo>
                  <a:lnTo>
                    <a:pt x="250" y="4128"/>
                  </a:lnTo>
                  <a:lnTo>
                    <a:pt x="195" y="4236"/>
                  </a:lnTo>
                  <a:lnTo>
                    <a:pt x="141" y="4344"/>
                  </a:lnTo>
                  <a:lnTo>
                    <a:pt x="98" y="4442"/>
                  </a:lnTo>
                  <a:lnTo>
                    <a:pt x="65" y="4539"/>
                  </a:lnTo>
                  <a:lnTo>
                    <a:pt x="22" y="4713"/>
                  </a:lnTo>
                  <a:lnTo>
                    <a:pt x="1" y="4832"/>
                  </a:lnTo>
                  <a:lnTo>
                    <a:pt x="1" y="4875"/>
                  </a:lnTo>
                  <a:lnTo>
                    <a:pt x="10388" y="7746"/>
                  </a:lnTo>
                  <a:lnTo>
                    <a:pt x="10789" y="7399"/>
                  </a:lnTo>
                  <a:lnTo>
                    <a:pt x="11211" y="7052"/>
                  </a:lnTo>
                  <a:lnTo>
                    <a:pt x="11450" y="6868"/>
                  </a:lnTo>
                  <a:lnTo>
                    <a:pt x="11699" y="6684"/>
                  </a:lnTo>
                  <a:lnTo>
                    <a:pt x="11959" y="6500"/>
                  </a:lnTo>
                  <a:lnTo>
                    <a:pt x="12208" y="6327"/>
                  </a:lnTo>
                  <a:lnTo>
                    <a:pt x="12457" y="6175"/>
                  </a:lnTo>
                  <a:lnTo>
                    <a:pt x="12684" y="6056"/>
                  </a:lnTo>
                  <a:lnTo>
                    <a:pt x="12793" y="6013"/>
                  </a:lnTo>
                  <a:lnTo>
                    <a:pt x="12890" y="5980"/>
                  </a:lnTo>
                  <a:lnTo>
                    <a:pt x="12988" y="5948"/>
                  </a:lnTo>
                  <a:lnTo>
                    <a:pt x="13063" y="5937"/>
                  </a:lnTo>
                  <a:lnTo>
                    <a:pt x="13139" y="5937"/>
                  </a:lnTo>
                  <a:lnTo>
                    <a:pt x="13204" y="5948"/>
                  </a:lnTo>
                  <a:lnTo>
                    <a:pt x="13258" y="5969"/>
                  </a:lnTo>
                  <a:lnTo>
                    <a:pt x="13302" y="6013"/>
                  </a:lnTo>
                  <a:lnTo>
                    <a:pt x="13367" y="6132"/>
                  </a:lnTo>
                  <a:lnTo>
                    <a:pt x="13421" y="6262"/>
                  </a:lnTo>
                  <a:lnTo>
                    <a:pt x="13464" y="6413"/>
                  </a:lnTo>
                  <a:lnTo>
                    <a:pt x="13497" y="6587"/>
                  </a:lnTo>
                  <a:lnTo>
                    <a:pt x="13518" y="6760"/>
                  </a:lnTo>
                  <a:lnTo>
                    <a:pt x="13529" y="6955"/>
                  </a:lnTo>
                  <a:lnTo>
                    <a:pt x="13551" y="7323"/>
                  </a:lnTo>
                  <a:lnTo>
                    <a:pt x="13540" y="7670"/>
                  </a:lnTo>
                  <a:lnTo>
                    <a:pt x="13529" y="7951"/>
                  </a:lnTo>
                  <a:lnTo>
                    <a:pt x="13508" y="8222"/>
                  </a:lnTo>
                  <a:lnTo>
                    <a:pt x="17017" y="9175"/>
                  </a:lnTo>
                  <a:lnTo>
                    <a:pt x="17158" y="8352"/>
                  </a:lnTo>
                  <a:lnTo>
                    <a:pt x="17299" y="7464"/>
                  </a:lnTo>
                  <a:lnTo>
                    <a:pt x="17461" y="6381"/>
                  </a:lnTo>
                  <a:lnTo>
                    <a:pt x="17624" y="5189"/>
                  </a:lnTo>
                  <a:lnTo>
                    <a:pt x="17689" y="4594"/>
                  </a:lnTo>
                  <a:lnTo>
                    <a:pt x="17754" y="3998"/>
                  </a:lnTo>
                  <a:lnTo>
                    <a:pt x="17808" y="3424"/>
                  </a:lnTo>
                  <a:lnTo>
                    <a:pt x="17851" y="2893"/>
                  </a:lnTo>
                  <a:lnTo>
                    <a:pt x="17873" y="2395"/>
                  </a:lnTo>
                  <a:lnTo>
                    <a:pt x="17873" y="1961"/>
                  </a:lnTo>
                  <a:lnTo>
                    <a:pt x="10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935;p45">
              <a:extLst>
                <a:ext uri="{FF2B5EF4-FFF2-40B4-BE49-F238E27FC236}">
                  <a16:creationId xmlns:a16="http://schemas.microsoft.com/office/drawing/2014/main" id="{4D3C2759-CF67-B5CE-02AE-66A1160DA46E}"/>
                </a:ext>
              </a:extLst>
            </p:cNvPr>
            <p:cNvSpPr/>
            <p:nvPr/>
          </p:nvSpPr>
          <p:spPr>
            <a:xfrm>
              <a:off x="3014275" y="2590900"/>
              <a:ext cx="735225" cy="1427350"/>
            </a:xfrm>
            <a:custGeom>
              <a:avLst/>
              <a:gdLst/>
              <a:ahLst/>
              <a:cxnLst/>
              <a:rect l="l" t="t" r="r" b="b"/>
              <a:pathLst>
                <a:path w="29409" h="57094" extrusionOk="0">
                  <a:moveTo>
                    <a:pt x="13778" y="0"/>
                  </a:moveTo>
                  <a:lnTo>
                    <a:pt x="0" y="639"/>
                  </a:lnTo>
                  <a:lnTo>
                    <a:pt x="14428" y="54061"/>
                  </a:lnTo>
                  <a:lnTo>
                    <a:pt x="29408" y="57094"/>
                  </a:lnTo>
                  <a:lnTo>
                    <a:pt x="1377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936;p45">
              <a:extLst>
                <a:ext uri="{FF2B5EF4-FFF2-40B4-BE49-F238E27FC236}">
                  <a16:creationId xmlns:a16="http://schemas.microsoft.com/office/drawing/2014/main" id="{FFD61BE7-26C7-5C7A-F2F2-02789508A6BA}"/>
                </a:ext>
              </a:extLst>
            </p:cNvPr>
            <p:cNvSpPr/>
            <p:nvPr/>
          </p:nvSpPr>
          <p:spPr>
            <a:xfrm>
              <a:off x="2709625" y="2567600"/>
              <a:ext cx="864925" cy="1263800"/>
            </a:xfrm>
            <a:custGeom>
              <a:avLst/>
              <a:gdLst/>
              <a:ahLst/>
              <a:cxnLst/>
              <a:rect l="l" t="t" r="r" b="b"/>
              <a:pathLst>
                <a:path w="34597" h="50552" extrusionOk="0">
                  <a:moveTo>
                    <a:pt x="20310" y="1"/>
                  </a:moveTo>
                  <a:lnTo>
                    <a:pt x="20028" y="261"/>
                  </a:lnTo>
                  <a:lnTo>
                    <a:pt x="19227" y="986"/>
                  </a:lnTo>
                  <a:lnTo>
                    <a:pt x="18003" y="2135"/>
                  </a:lnTo>
                  <a:lnTo>
                    <a:pt x="17255" y="2839"/>
                  </a:lnTo>
                  <a:lnTo>
                    <a:pt x="16432" y="3619"/>
                  </a:lnTo>
                  <a:lnTo>
                    <a:pt x="15414" y="4615"/>
                  </a:lnTo>
                  <a:lnTo>
                    <a:pt x="14320" y="5687"/>
                  </a:lnTo>
                  <a:lnTo>
                    <a:pt x="13183" y="6836"/>
                  </a:lnTo>
                  <a:lnTo>
                    <a:pt x="12002" y="8038"/>
                  </a:lnTo>
                  <a:lnTo>
                    <a:pt x="10800" y="9294"/>
                  </a:lnTo>
                  <a:lnTo>
                    <a:pt x="9597" y="10583"/>
                  </a:lnTo>
                  <a:lnTo>
                    <a:pt x="8991" y="11244"/>
                  </a:lnTo>
                  <a:lnTo>
                    <a:pt x="8395" y="11905"/>
                  </a:lnTo>
                  <a:lnTo>
                    <a:pt x="7810" y="12565"/>
                  </a:lnTo>
                  <a:lnTo>
                    <a:pt x="7225" y="13237"/>
                  </a:lnTo>
                  <a:lnTo>
                    <a:pt x="6662" y="13898"/>
                  </a:lnTo>
                  <a:lnTo>
                    <a:pt x="6110" y="14569"/>
                  </a:lnTo>
                  <a:lnTo>
                    <a:pt x="5568" y="15230"/>
                  </a:lnTo>
                  <a:lnTo>
                    <a:pt x="5037" y="15891"/>
                  </a:lnTo>
                  <a:lnTo>
                    <a:pt x="4539" y="16551"/>
                  </a:lnTo>
                  <a:lnTo>
                    <a:pt x="4052" y="17191"/>
                  </a:lnTo>
                  <a:lnTo>
                    <a:pt x="3586" y="17830"/>
                  </a:lnTo>
                  <a:lnTo>
                    <a:pt x="3153" y="18469"/>
                  </a:lnTo>
                  <a:lnTo>
                    <a:pt x="2741" y="19086"/>
                  </a:lnTo>
                  <a:lnTo>
                    <a:pt x="2362" y="19693"/>
                  </a:lnTo>
                  <a:lnTo>
                    <a:pt x="2015" y="20278"/>
                  </a:lnTo>
                  <a:lnTo>
                    <a:pt x="1701" y="20852"/>
                  </a:lnTo>
                  <a:lnTo>
                    <a:pt x="1420" y="21415"/>
                  </a:lnTo>
                  <a:lnTo>
                    <a:pt x="1290" y="21686"/>
                  </a:lnTo>
                  <a:lnTo>
                    <a:pt x="1170" y="21956"/>
                  </a:lnTo>
                  <a:lnTo>
                    <a:pt x="1062" y="22216"/>
                  </a:lnTo>
                  <a:lnTo>
                    <a:pt x="965" y="22476"/>
                  </a:lnTo>
                  <a:lnTo>
                    <a:pt x="878" y="22736"/>
                  </a:lnTo>
                  <a:lnTo>
                    <a:pt x="802" y="22975"/>
                  </a:lnTo>
                  <a:lnTo>
                    <a:pt x="694" y="23365"/>
                  </a:lnTo>
                  <a:lnTo>
                    <a:pt x="596" y="23765"/>
                  </a:lnTo>
                  <a:lnTo>
                    <a:pt x="510" y="24188"/>
                  </a:lnTo>
                  <a:lnTo>
                    <a:pt x="423" y="24621"/>
                  </a:lnTo>
                  <a:lnTo>
                    <a:pt x="347" y="25065"/>
                  </a:lnTo>
                  <a:lnTo>
                    <a:pt x="282" y="25531"/>
                  </a:lnTo>
                  <a:lnTo>
                    <a:pt x="228" y="25997"/>
                  </a:lnTo>
                  <a:lnTo>
                    <a:pt x="174" y="26484"/>
                  </a:lnTo>
                  <a:lnTo>
                    <a:pt x="131" y="26982"/>
                  </a:lnTo>
                  <a:lnTo>
                    <a:pt x="98" y="27481"/>
                  </a:lnTo>
                  <a:lnTo>
                    <a:pt x="66" y="28000"/>
                  </a:lnTo>
                  <a:lnTo>
                    <a:pt x="44" y="28520"/>
                  </a:lnTo>
                  <a:lnTo>
                    <a:pt x="11" y="29593"/>
                  </a:lnTo>
                  <a:lnTo>
                    <a:pt x="1" y="30687"/>
                  </a:lnTo>
                  <a:lnTo>
                    <a:pt x="11" y="31813"/>
                  </a:lnTo>
                  <a:lnTo>
                    <a:pt x="44" y="32951"/>
                  </a:lnTo>
                  <a:lnTo>
                    <a:pt x="98" y="34088"/>
                  </a:lnTo>
                  <a:lnTo>
                    <a:pt x="163" y="35236"/>
                  </a:lnTo>
                  <a:lnTo>
                    <a:pt x="250" y="36395"/>
                  </a:lnTo>
                  <a:lnTo>
                    <a:pt x="336" y="37532"/>
                  </a:lnTo>
                  <a:lnTo>
                    <a:pt x="445" y="38659"/>
                  </a:lnTo>
                  <a:lnTo>
                    <a:pt x="553" y="39774"/>
                  </a:lnTo>
                  <a:lnTo>
                    <a:pt x="672" y="40858"/>
                  </a:lnTo>
                  <a:lnTo>
                    <a:pt x="791" y="41919"/>
                  </a:lnTo>
                  <a:lnTo>
                    <a:pt x="921" y="42948"/>
                  </a:lnTo>
                  <a:lnTo>
                    <a:pt x="1051" y="43934"/>
                  </a:lnTo>
                  <a:lnTo>
                    <a:pt x="1300" y="45754"/>
                  </a:lnTo>
                  <a:lnTo>
                    <a:pt x="1549" y="47346"/>
                  </a:lnTo>
                  <a:lnTo>
                    <a:pt x="1755" y="48656"/>
                  </a:lnTo>
                  <a:lnTo>
                    <a:pt x="1929" y="49653"/>
                  </a:lnTo>
                  <a:lnTo>
                    <a:pt x="2080" y="50509"/>
                  </a:lnTo>
                  <a:lnTo>
                    <a:pt x="15338" y="50552"/>
                  </a:lnTo>
                  <a:lnTo>
                    <a:pt x="11926" y="24881"/>
                  </a:lnTo>
                  <a:lnTo>
                    <a:pt x="14862" y="22715"/>
                  </a:lnTo>
                  <a:lnTo>
                    <a:pt x="17894" y="20473"/>
                  </a:lnTo>
                  <a:lnTo>
                    <a:pt x="21426" y="17851"/>
                  </a:lnTo>
                  <a:lnTo>
                    <a:pt x="23234" y="16497"/>
                  </a:lnTo>
                  <a:lnTo>
                    <a:pt x="25011" y="15154"/>
                  </a:lnTo>
                  <a:lnTo>
                    <a:pt x="26690" y="13876"/>
                  </a:lnTo>
                  <a:lnTo>
                    <a:pt x="28239" y="12685"/>
                  </a:lnTo>
                  <a:lnTo>
                    <a:pt x="29593" y="11623"/>
                  </a:lnTo>
                  <a:lnTo>
                    <a:pt x="30697" y="10735"/>
                  </a:lnTo>
                  <a:lnTo>
                    <a:pt x="31142" y="10367"/>
                  </a:lnTo>
                  <a:lnTo>
                    <a:pt x="31499" y="10052"/>
                  </a:lnTo>
                  <a:lnTo>
                    <a:pt x="31770" y="9803"/>
                  </a:lnTo>
                  <a:lnTo>
                    <a:pt x="31954" y="9619"/>
                  </a:lnTo>
                  <a:lnTo>
                    <a:pt x="32073" y="9468"/>
                  </a:lnTo>
                  <a:lnTo>
                    <a:pt x="32181" y="9294"/>
                  </a:lnTo>
                  <a:lnTo>
                    <a:pt x="32301" y="9088"/>
                  </a:lnTo>
                  <a:lnTo>
                    <a:pt x="32409" y="8861"/>
                  </a:lnTo>
                  <a:lnTo>
                    <a:pt x="32528" y="8612"/>
                  </a:lnTo>
                  <a:lnTo>
                    <a:pt x="32636" y="8341"/>
                  </a:lnTo>
                  <a:lnTo>
                    <a:pt x="32745" y="8049"/>
                  </a:lnTo>
                  <a:lnTo>
                    <a:pt x="32853" y="7745"/>
                  </a:lnTo>
                  <a:lnTo>
                    <a:pt x="33059" y="7085"/>
                  </a:lnTo>
                  <a:lnTo>
                    <a:pt x="33265" y="6391"/>
                  </a:lnTo>
                  <a:lnTo>
                    <a:pt x="33460" y="5666"/>
                  </a:lnTo>
                  <a:lnTo>
                    <a:pt x="33633" y="4918"/>
                  </a:lnTo>
                  <a:lnTo>
                    <a:pt x="33849" y="4008"/>
                  </a:lnTo>
                  <a:lnTo>
                    <a:pt x="34034" y="3131"/>
                  </a:lnTo>
                  <a:lnTo>
                    <a:pt x="34196" y="2308"/>
                  </a:lnTo>
                  <a:lnTo>
                    <a:pt x="34337" y="1571"/>
                  </a:lnTo>
                  <a:lnTo>
                    <a:pt x="34532" y="467"/>
                  </a:lnTo>
                  <a:lnTo>
                    <a:pt x="34597" y="55"/>
                  </a:lnTo>
                  <a:lnTo>
                    <a:pt x="203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937;p45">
              <a:extLst>
                <a:ext uri="{FF2B5EF4-FFF2-40B4-BE49-F238E27FC236}">
                  <a16:creationId xmlns:a16="http://schemas.microsoft.com/office/drawing/2014/main" id="{F588ED20-DBFF-BFC5-C33B-085CDBB5D857}"/>
                </a:ext>
              </a:extLst>
            </p:cNvPr>
            <p:cNvSpPr/>
            <p:nvPr/>
          </p:nvSpPr>
          <p:spPr>
            <a:xfrm>
              <a:off x="3120425" y="2567600"/>
              <a:ext cx="454125" cy="122975"/>
            </a:xfrm>
            <a:custGeom>
              <a:avLst/>
              <a:gdLst/>
              <a:ahLst/>
              <a:cxnLst/>
              <a:rect l="l" t="t" r="r" b="b"/>
              <a:pathLst>
                <a:path w="18165" h="4919" extrusionOk="0">
                  <a:moveTo>
                    <a:pt x="3878" y="1"/>
                  </a:moveTo>
                  <a:lnTo>
                    <a:pt x="3596" y="261"/>
                  </a:lnTo>
                  <a:lnTo>
                    <a:pt x="2795" y="986"/>
                  </a:lnTo>
                  <a:lnTo>
                    <a:pt x="1571" y="2135"/>
                  </a:lnTo>
                  <a:lnTo>
                    <a:pt x="823" y="2839"/>
                  </a:lnTo>
                  <a:lnTo>
                    <a:pt x="0" y="3619"/>
                  </a:lnTo>
                  <a:lnTo>
                    <a:pt x="509" y="3586"/>
                  </a:lnTo>
                  <a:lnTo>
                    <a:pt x="1105" y="3543"/>
                  </a:lnTo>
                  <a:lnTo>
                    <a:pt x="1896" y="3499"/>
                  </a:lnTo>
                  <a:lnTo>
                    <a:pt x="2860" y="3456"/>
                  </a:lnTo>
                  <a:lnTo>
                    <a:pt x="3965" y="3413"/>
                  </a:lnTo>
                  <a:lnTo>
                    <a:pt x="5178" y="3391"/>
                  </a:lnTo>
                  <a:lnTo>
                    <a:pt x="6488" y="3391"/>
                  </a:lnTo>
                  <a:lnTo>
                    <a:pt x="7171" y="3402"/>
                  </a:lnTo>
                  <a:lnTo>
                    <a:pt x="7864" y="3413"/>
                  </a:lnTo>
                  <a:lnTo>
                    <a:pt x="8579" y="3445"/>
                  </a:lnTo>
                  <a:lnTo>
                    <a:pt x="9283" y="3478"/>
                  </a:lnTo>
                  <a:lnTo>
                    <a:pt x="9998" y="3521"/>
                  </a:lnTo>
                  <a:lnTo>
                    <a:pt x="10713" y="3575"/>
                  </a:lnTo>
                  <a:lnTo>
                    <a:pt x="11428" y="3651"/>
                  </a:lnTo>
                  <a:lnTo>
                    <a:pt x="12142" y="3727"/>
                  </a:lnTo>
                  <a:lnTo>
                    <a:pt x="12836" y="3824"/>
                  </a:lnTo>
                  <a:lnTo>
                    <a:pt x="13529" y="3933"/>
                  </a:lnTo>
                  <a:lnTo>
                    <a:pt x="14200" y="4052"/>
                  </a:lnTo>
                  <a:lnTo>
                    <a:pt x="14850" y="4193"/>
                  </a:lnTo>
                  <a:lnTo>
                    <a:pt x="15479" y="4344"/>
                  </a:lnTo>
                  <a:lnTo>
                    <a:pt x="16085" y="4518"/>
                  </a:lnTo>
                  <a:lnTo>
                    <a:pt x="16378" y="4615"/>
                  </a:lnTo>
                  <a:lnTo>
                    <a:pt x="16659" y="4713"/>
                  </a:lnTo>
                  <a:lnTo>
                    <a:pt x="16941" y="4810"/>
                  </a:lnTo>
                  <a:lnTo>
                    <a:pt x="17201" y="4918"/>
                  </a:lnTo>
                  <a:lnTo>
                    <a:pt x="17417" y="4008"/>
                  </a:lnTo>
                  <a:lnTo>
                    <a:pt x="17602" y="3131"/>
                  </a:lnTo>
                  <a:lnTo>
                    <a:pt x="17764" y="2308"/>
                  </a:lnTo>
                  <a:lnTo>
                    <a:pt x="17905" y="1571"/>
                  </a:lnTo>
                  <a:lnTo>
                    <a:pt x="18100" y="467"/>
                  </a:lnTo>
                  <a:lnTo>
                    <a:pt x="18165" y="55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938;p45">
              <a:extLst>
                <a:ext uri="{FF2B5EF4-FFF2-40B4-BE49-F238E27FC236}">
                  <a16:creationId xmlns:a16="http://schemas.microsoft.com/office/drawing/2014/main" id="{0E64370E-C99E-C24C-91EB-7062DAC548B3}"/>
                </a:ext>
              </a:extLst>
            </p:cNvPr>
            <p:cNvSpPr/>
            <p:nvPr/>
          </p:nvSpPr>
          <p:spPr>
            <a:xfrm>
              <a:off x="2133375" y="1430550"/>
              <a:ext cx="889050" cy="586575"/>
            </a:xfrm>
            <a:custGeom>
              <a:avLst/>
              <a:gdLst/>
              <a:ahLst/>
              <a:cxnLst/>
              <a:rect l="l" t="t" r="r" b="b"/>
              <a:pathLst>
                <a:path w="35562" h="23463" extrusionOk="0">
                  <a:moveTo>
                    <a:pt x="6175" y="1"/>
                  </a:moveTo>
                  <a:lnTo>
                    <a:pt x="2113" y="3034"/>
                  </a:lnTo>
                  <a:lnTo>
                    <a:pt x="1225" y="3684"/>
                  </a:lnTo>
                  <a:lnTo>
                    <a:pt x="1" y="4604"/>
                  </a:lnTo>
                  <a:lnTo>
                    <a:pt x="575" y="5384"/>
                  </a:lnTo>
                  <a:lnTo>
                    <a:pt x="1236" y="6283"/>
                  </a:lnTo>
                  <a:lnTo>
                    <a:pt x="2113" y="7453"/>
                  </a:lnTo>
                  <a:lnTo>
                    <a:pt x="3164" y="8829"/>
                  </a:lnTo>
                  <a:lnTo>
                    <a:pt x="4355" y="10377"/>
                  </a:lnTo>
                  <a:lnTo>
                    <a:pt x="5644" y="12046"/>
                  </a:lnTo>
                  <a:lnTo>
                    <a:pt x="7020" y="13768"/>
                  </a:lnTo>
                  <a:lnTo>
                    <a:pt x="7713" y="14634"/>
                  </a:lnTo>
                  <a:lnTo>
                    <a:pt x="8417" y="15490"/>
                  </a:lnTo>
                  <a:lnTo>
                    <a:pt x="9132" y="16346"/>
                  </a:lnTo>
                  <a:lnTo>
                    <a:pt x="9836" y="17180"/>
                  </a:lnTo>
                  <a:lnTo>
                    <a:pt x="10529" y="17981"/>
                  </a:lnTo>
                  <a:lnTo>
                    <a:pt x="11212" y="18761"/>
                  </a:lnTo>
                  <a:lnTo>
                    <a:pt x="11883" y="19498"/>
                  </a:lnTo>
                  <a:lnTo>
                    <a:pt x="12533" y="20202"/>
                  </a:lnTo>
                  <a:lnTo>
                    <a:pt x="13161" y="20841"/>
                  </a:lnTo>
                  <a:lnTo>
                    <a:pt x="13757" y="21437"/>
                  </a:lnTo>
                  <a:lnTo>
                    <a:pt x="14320" y="21956"/>
                  </a:lnTo>
                  <a:lnTo>
                    <a:pt x="14591" y="22195"/>
                  </a:lnTo>
                  <a:lnTo>
                    <a:pt x="14840" y="22411"/>
                  </a:lnTo>
                  <a:lnTo>
                    <a:pt x="15089" y="22617"/>
                  </a:lnTo>
                  <a:lnTo>
                    <a:pt x="15328" y="22801"/>
                  </a:lnTo>
                  <a:lnTo>
                    <a:pt x="15555" y="22953"/>
                  </a:lnTo>
                  <a:lnTo>
                    <a:pt x="15772" y="23094"/>
                  </a:lnTo>
                  <a:lnTo>
                    <a:pt x="15967" y="23202"/>
                  </a:lnTo>
                  <a:lnTo>
                    <a:pt x="16162" y="23300"/>
                  </a:lnTo>
                  <a:lnTo>
                    <a:pt x="16335" y="23365"/>
                  </a:lnTo>
                  <a:lnTo>
                    <a:pt x="16497" y="23408"/>
                  </a:lnTo>
                  <a:lnTo>
                    <a:pt x="16660" y="23440"/>
                  </a:lnTo>
                  <a:lnTo>
                    <a:pt x="16833" y="23451"/>
                  </a:lnTo>
                  <a:lnTo>
                    <a:pt x="17028" y="23462"/>
                  </a:lnTo>
                  <a:lnTo>
                    <a:pt x="17461" y="23462"/>
                  </a:lnTo>
                  <a:lnTo>
                    <a:pt x="17689" y="23440"/>
                  </a:lnTo>
                  <a:lnTo>
                    <a:pt x="18198" y="23397"/>
                  </a:lnTo>
                  <a:lnTo>
                    <a:pt x="18750" y="23321"/>
                  </a:lnTo>
                  <a:lnTo>
                    <a:pt x="19357" y="23213"/>
                  </a:lnTo>
                  <a:lnTo>
                    <a:pt x="19985" y="23094"/>
                  </a:lnTo>
                  <a:lnTo>
                    <a:pt x="20657" y="22953"/>
                  </a:lnTo>
                  <a:lnTo>
                    <a:pt x="21350" y="22791"/>
                  </a:lnTo>
                  <a:lnTo>
                    <a:pt x="22076" y="22606"/>
                  </a:lnTo>
                  <a:lnTo>
                    <a:pt x="22812" y="22411"/>
                  </a:lnTo>
                  <a:lnTo>
                    <a:pt x="23560" y="22206"/>
                  </a:lnTo>
                  <a:lnTo>
                    <a:pt x="24318" y="21989"/>
                  </a:lnTo>
                  <a:lnTo>
                    <a:pt x="25087" y="21772"/>
                  </a:lnTo>
                  <a:lnTo>
                    <a:pt x="26614" y="21307"/>
                  </a:lnTo>
                  <a:lnTo>
                    <a:pt x="28098" y="20830"/>
                  </a:lnTo>
                  <a:lnTo>
                    <a:pt x="29517" y="20375"/>
                  </a:lnTo>
                  <a:lnTo>
                    <a:pt x="30817" y="19931"/>
                  </a:lnTo>
                  <a:lnTo>
                    <a:pt x="31954" y="19541"/>
                  </a:lnTo>
                  <a:lnTo>
                    <a:pt x="33644" y="18945"/>
                  </a:lnTo>
                  <a:lnTo>
                    <a:pt x="34272" y="18718"/>
                  </a:lnTo>
                  <a:lnTo>
                    <a:pt x="34402" y="17646"/>
                  </a:lnTo>
                  <a:lnTo>
                    <a:pt x="34651" y="15479"/>
                  </a:lnTo>
                  <a:lnTo>
                    <a:pt x="35561" y="7583"/>
                  </a:lnTo>
                  <a:lnTo>
                    <a:pt x="17429" y="14158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939;p45">
              <a:extLst>
                <a:ext uri="{FF2B5EF4-FFF2-40B4-BE49-F238E27FC236}">
                  <a16:creationId xmlns:a16="http://schemas.microsoft.com/office/drawing/2014/main" id="{8CA95242-2D59-95CB-A00C-D4595C0E68DA}"/>
                </a:ext>
              </a:extLst>
            </p:cNvPr>
            <p:cNvSpPr/>
            <p:nvPr/>
          </p:nvSpPr>
          <p:spPr>
            <a:xfrm>
              <a:off x="2133375" y="1506375"/>
              <a:ext cx="866300" cy="510750"/>
            </a:xfrm>
            <a:custGeom>
              <a:avLst/>
              <a:gdLst/>
              <a:ahLst/>
              <a:cxnLst/>
              <a:rect l="l" t="t" r="r" b="b"/>
              <a:pathLst>
                <a:path w="34652" h="20430" extrusionOk="0">
                  <a:moveTo>
                    <a:pt x="2113" y="1"/>
                  </a:moveTo>
                  <a:lnTo>
                    <a:pt x="1225" y="651"/>
                  </a:lnTo>
                  <a:lnTo>
                    <a:pt x="1" y="1571"/>
                  </a:lnTo>
                  <a:lnTo>
                    <a:pt x="575" y="2351"/>
                  </a:lnTo>
                  <a:lnTo>
                    <a:pt x="1236" y="3250"/>
                  </a:lnTo>
                  <a:lnTo>
                    <a:pt x="2113" y="4420"/>
                  </a:lnTo>
                  <a:lnTo>
                    <a:pt x="3164" y="5796"/>
                  </a:lnTo>
                  <a:lnTo>
                    <a:pt x="4355" y="7344"/>
                  </a:lnTo>
                  <a:lnTo>
                    <a:pt x="5644" y="9013"/>
                  </a:lnTo>
                  <a:lnTo>
                    <a:pt x="7020" y="10735"/>
                  </a:lnTo>
                  <a:lnTo>
                    <a:pt x="7713" y="11601"/>
                  </a:lnTo>
                  <a:lnTo>
                    <a:pt x="8417" y="12457"/>
                  </a:lnTo>
                  <a:lnTo>
                    <a:pt x="9132" y="13313"/>
                  </a:lnTo>
                  <a:lnTo>
                    <a:pt x="9836" y="14147"/>
                  </a:lnTo>
                  <a:lnTo>
                    <a:pt x="10529" y="14948"/>
                  </a:lnTo>
                  <a:lnTo>
                    <a:pt x="11212" y="15728"/>
                  </a:lnTo>
                  <a:lnTo>
                    <a:pt x="11883" y="16465"/>
                  </a:lnTo>
                  <a:lnTo>
                    <a:pt x="12533" y="17169"/>
                  </a:lnTo>
                  <a:lnTo>
                    <a:pt x="13161" y="17808"/>
                  </a:lnTo>
                  <a:lnTo>
                    <a:pt x="13757" y="18404"/>
                  </a:lnTo>
                  <a:lnTo>
                    <a:pt x="14320" y="18923"/>
                  </a:lnTo>
                  <a:lnTo>
                    <a:pt x="14591" y="19162"/>
                  </a:lnTo>
                  <a:lnTo>
                    <a:pt x="14840" y="19378"/>
                  </a:lnTo>
                  <a:lnTo>
                    <a:pt x="15089" y="19584"/>
                  </a:lnTo>
                  <a:lnTo>
                    <a:pt x="15328" y="19768"/>
                  </a:lnTo>
                  <a:lnTo>
                    <a:pt x="15555" y="19920"/>
                  </a:lnTo>
                  <a:lnTo>
                    <a:pt x="15772" y="20061"/>
                  </a:lnTo>
                  <a:lnTo>
                    <a:pt x="15967" y="20169"/>
                  </a:lnTo>
                  <a:lnTo>
                    <a:pt x="16162" y="20267"/>
                  </a:lnTo>
                  <a:lnTo>
                    <a:pt x="16335" y="20332"/>
                  </a:lnTo>
                  <a:lnTo>
                    <a:pt x="16497" y="20375"/>
                  </a:lnTo>
                  <a:lnTo>
                    <a:pt x="16660" y="20407"/>
                  </a:lnTo>
                  <a:lnTo>
                    <a:pt x="16833" y="20418"/>
                  </a:lnTo>
                  <a:lnTo>
                    <a:pt x="17028" y="20429"/>
                  </a:lnTo>
                  <a:lnTo>
                    <a:pt x="17461" y="20429"/>
                  </a:lnTo>
                  <a:lnTo>
                    <a:pt x="17689" y="20407"/>
                  </a:lnTo>
                  <a:lnTo>
                    <a:pt x="18198" y="20364"/>
                  </a:lnTo>
                  <a:lnTo>
                    <a:pt x="18750" y="20288"/>
                  </a:lnTo>
                  <a:lnTo>
                    <a:pt x="19357" y="20180"/>
                  </a:lnTo>
                  <a:lnTo>
                    <a:pt x="19985" y="20061"/>
                  </a:lnTo>
                  <a:lnTo>
                    <a:pt x="20657" y="19920"/>
                  </a:lnTo>
                  <a:lnTo>
                    <a:pt x="21350" y="19758"/>
                  </a:lnTo>
                  <a:lnTo>
                    <a:pt x="22076" y="19573"/>
                  </a:lnTo>
                  <a:lnTo>
                    <a:pt x="22812" y="19378"/>
                  </a:lnTo>
                  <a:lnTo>
                    <a:pt x="23560" y="19173"/>
                  </a:lnTo>
                  <a:lnTo>
                    <a:pt x="24318" y="18956"/>
                  </a:lnTo>
                  <a:lnTo>
                    <a:pt x="25087" y="18739"/>
                  </a:lnTo>
                  <a:lnTo>
                    <a:pt x="26614" y="18274"/>
                  </a:lnTo>
                  <a:lnTo>
                    <a:pt x="28098" y="17797"/>
                  </a:lnTo>
                  <a:lnTo>
                    <a:pt x="29517" y="17342"/>
                  </a:lnTo>
                  <a:lnTo>
                    <a:pt x="30817" y="16898"/>
                  </a:lnTo>
                  <a:lnTo>
                    <a:pt x="31954" y="16508"/>
                  </a:lnTo>
                  <a:lnTo>
                    <a:pt x="33644" y="15912"/>
                  </a:lnTo>
                  <a:lnTo>
                    <a:pt x="34272" y="15685"/>
                  </a:lnTo>
                  <a:lnTo>
                    <a:pt x="34402" y="14613"/>
                  </a:lnTo>
                  <a:lnTo>
                    <a:pt x="34651" y="12446"/>
                  </a:lnTo>
                  <a:lnTo>
                    <a:pt x="32983" y="13129"/>
                  </a:lnTo>
                  <a:lnTo>
                    <a:pt x="30719" y="14028"/>
                  </a:lnTo>
                  <a:lnTo>
                    <a:pt x="29441" y="14537"/>
                  </a:lnTo>
                  <a:lnTo>
                    <a:pt x="28087" y="15057"/>
                  </a:lnTo>
                  <a:lnTo>
                    <a:pt x="26701" y="15587"/>
                  </a:lnTo>
                  <a:lnTo>
                    <a:pt x="25304" y="16107"/>
                  </a:lnTo>
                  <a:lnTo>
                    <a:pt x="23917" y="16616"/>
                  </a:lnTo>
                  <a:lnTo>
                    <a:pt x="22574" y="17082"/>
                  </a:lnTo>
                  <a:lnTo>
                    <a:pt x="21307" y="17515"/>
                  </a:lnTo>
                  <a:lnTo>
                    <a:pt x="20711" y="17710"/>
                  </a:lnTo>
                  <a:lnTo>
                    <a:pt x="20137" y="17884"/>
                  </a:lnTo>
                  <a:lnTo>
                    <a:pt x="19606" y="18046"/>
                  </a:lnTo>
                  <a:lnTo>
                    <a:pt x="19097" y="18187"/>
                  </a:lnTo>
                  <a:lnTo>
                    <a:pt x="18631" y="18306"/>
                  </a:lnTo>
                  <a:lnTo>
                    <a:pt x="18209" y="18404"/>
                  </a:lnTo>
                  <a:lnTo>
                    <a:pt x="17830" y="18479"/>
                  </a:lnTo>
                  <a:lnTo>
                    <a:pt x="17505" y="18534"/>
                  </a:lnTo>
                  <a:lnTo>
                    <a:pt x="17223" y="18555"/>
                  </a:lnTo>
                  <a:lnTo>
                    <a:pt x="17006" y="18555"/>
                  </a:lnTo>
                  <a:lnTo>
                    <a:pt x="16898" y="18534"/>
                  </a:lnTo>
                  <a:lnTo>
                    <a:pt x="16779" y="18490"/>
                  </a:lnTo>
                  <a:lnTo>
                    <a:pt x="16660" y="18436"/>
                  </a:lnTo>
                  <a:lnTo>
                    <a:pt x="16519" y="18349"/>
                  </a:lnTo>
                  <a:lnTo>
                    <a:pt x="16367" y="18252"/>
                  </a:lnTo>
                  <a:lnTo>
                    <a:pt x="16216" y="18133"/>
                  </a:lnTo>
                  <a:lnTo>
                    <a:pt x="16042" y="18003"/>
                  </a:lnTo>
                  <a:lnTo>
                    <a:pt x="15869" y="17851"/>
                  </a:lnTo>
                  <a:lnTo>
                    <a:pt x="15490" y="17494"/>
                  </a:lnTo>
                  <a:lnTo>
                    <a:pt x="15068" y="17082"/>
                  </a:lnTo>
                  <a:lnTo>
                    <a:pt x="14624" y="16616"/>
                  </a:lnTo>
                  <a:lnTo>
                    <a:pt x="14158" y="16096"/>
                  </a:lnTo>
                  <a:lnTo>
                    <a:pt x="13660" y="15522"/>
                  </a:lnTo>
                  <a:lnTo>
                    <a:pt x="13140" y="14916"/>
                  </a:lnTo>
                  <a:lnTo>
                    <a:pt x="12609" y="14266"/>
                  </a:lnTo>
                  <a:lnTo>
                    <a:pt x="12056" y="13584"/>
                  </a:lnTo>
                  <a:lnTo>
                    <a:pt x="11482" y="12869"/>
                  </a:lnTo>
                  <a:lnTo>
                    <a:pt x="10908" y="12132"/>
                  </a:lnTo>
                  <a:lnTo>
                    <a:pt x="9738" y="10605"/>
                  </a:lnTo>
                  <a:lnTo>
                    <a:pt x="8569" y="9034"/>
                  </a:lnTo>
                  <a:lnTo>
                    <a:pt x="7410" y="7464"/>
                  </a:lnTo>
                  <a:lnTo>
                    <a:pt x="6294" y="5926"/>
                  </a:lnTo>
                  <a:lnTo>
                    <a:pt x="5232" y="4452"/>
                  </a:lnTo>
                  <a:lnTo>
                    <a:pt x="4268" y="3088"/>
                  </a:lnTo>
                  <a:lnTo>
                    <a:pt x="3413" y="1864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940;p45">
              <a:extLst>
                <a:ext uri="{FF2B5EF4-FFF2-40B4-BE49-F238E27FC236}">
                  <a16:creationId xmlns:a16="http://schemas.microsoft.com/office/drawing/2014/main" id="{C72271DD-C75C-0C98-ADB8-11C50C0F87E6}"/>
                </a:ext>
              </a:extLst>
            </p:cNvPr>
            <p:cNvSpPr/>
            <p:nvPr/>
          </p:nvSpPr>
          <p:spPr>
            <a:xfrm>
              <a:off x="4340875" y="2343675"/>
              <a:ext cx="95625" cy="51200"/>
            </a:xfrm>
            <a:custGeom>
              <a:avLst/>
              <a:gdLst/>
              <a:ahLst/>
              <a:cxnLst/>
              <a:rect l="l" t="t" r="r" b="b"/>
              <a:pathLst>
                <a:path w="3825" h="2048" extrusionOk="0">
                  <a:moveTo>
                    <a:pt x="2253" y="0"/>
                  </a:moveTo>
                  <a:lnTo>
                    <a:pt x="1918" y="33"/>
                  </a:lnTo>
                  <a:lnTo>
                    <a:pt x="1679" y="54"/>
                  </a:lnTo>
                  <a:lnTo>
                    <a:pt x="1398" y="97"/>
                  </a:lnTo>
                  <a:lnTo>
                    <a:pt x="1084" y="152"/>
                  </a:lnTo>
                  <a:lnTo>
                    <a:pt x="737" y="217"/>
                  </a:lnTo>
                  <a:lnTo>
                    <a:pt x="575" y="260"/>
                  </a:lnTo>
                  <a:lnTo>
                    <a:pt x="434" y="325"/>
                  </a:lnTo>
                  <a:lnTo>
                    <a:pt x="325" y="401"/>
                  </a:lnTo>
                  <a:lnTo>
                    <a:pt x="228" y="477"/>
                  </a:lnTo>
                  <a:lnTo>
                    <a:pt x="152" y="574"/>
                  </a:lnTo>
                  <a:lnTo>
                    <a:pt x="87" y="672"/>
                  </a:lnTo>
                  <a:lnTo>
                    <a:pt x="44" y="769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564" y="704"/>
                  </a:lnTo>
                  <a:lnTo>
                    <a:pt x="607" y="769"/>
                  </a:lnTo>
                  <a:lnTo>
                    <a:pt x="726" y="921"/>
                  </a:lnTo>
                  <a:lnTo>
                    <a:pt x="921" y="1127"/>
                  </a:lnTo>
                  <a:lnTo>
                    <a:pt x="1040" y="1246"/>
                  </a:lnTo>
                  <a:lnTo>
                    <a:pt x="1170" y="1376"/>
                  </a:lnTo>
                  <a:lnTo>
                    <a:pt x="1311" y="1495"/>
                  </a:lnTo>
                  <a:lnTo>
                    <a:pt x="1463" y="1625"/>
                  </a:lnTo>
                  <a:lnTo>
                    <a:pt x="1625" y="1733"/>
                  </a:lnTo>
                  <a:lnTo>
                    <a:pt x="1788" y="1841"/>
                  </a:lnTo>
                  <a:lnTo>
                    <a:pt x="1961" y="1928"/>
                  </a:lnTo>
                  <a:lnTo>
                    <a:pt x="2134" y="1993"/>
                  </a:lnTo>
                  <a:lnTo>
                    <a:pt x="2318" y="2036"/>
                  </a:lnTo>
                  <a:lnTo>
                    <a:pt x="2405" y="2047"/>
                  </a:lnTo>
                  <a:lnTo>
                    <a:pt x="2828" y="2047"/>
                  </a:lnTo>
                  <a:lnTo>
                    <a:pt x="2968" y="2026"/>
                  </a:lnTo>
                  <a:lnTo>
                    <a:pt x="3098" y="2004"/>
                  </a:lnTo>
                  <a:lnTo>
                    <a:pt x="3326" y="1961"/>
                  </a:lnTo>
                  <a:lnTo>
                    <a:pt x="3499" y="1896"/>
                  </a:lnTo>
                  <a:lnTo>
                    <a:pt x="3618" y="1841"/>
                  </a:lnTo>
                  <a:lnTo>
                    <a:pt x="3705" y="1787"/>
                  </a:lnTo>
                  <a:lnTo>
                    <a:pt x="3781" y="1733"/>
                  </a:lnTo>
                  <a:lnTo>
                    <a:pt x="3802" y="1722"/>
                  </a:lnTo>
                  <a:lnTo>
                    <a:pt x="3813" y="1701"/>
                  </a:lnTo>
                  <a:lnTo>
                    <a:pt x="3824" y="1668"/>
                  </a:lnTo>
                  <a:lnTo>
                    <a:pt x="3824" y="1614"/>
                  </a:lnTo>
                  <a:lnTo>
                    <a:pt x="3813" y="1484"/>
                  </a:lnTo>
                  <a:lnTo>
                    <a:pt x="3781" y="1321"/>
                  </a:lnTo>
                  <a:lnTo>
                    <a:pt x="3716" y="1127"/>
                  </a:lnTo>
                  <a:lnTo>
                    <a:pt x="3640" y="932"/>
                  </a:lnTo>
                  <a:lnTo>
                    <a:pt x="3542" y="726"/>
                  </a:lnTo>
                  <a:lnTo>
                    <a:pt x="3423" y="520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941;p45">
              <a:extLst>
                <a:ext uri="{FF2B5EF4-FFF2-40B4-BE49-F238E27FC236}">
                  <a16:creationId xmlns:a16="http://schemas.microsoft.com/office/drawing/2014/main" id="{529734C7-1E9C-0758-3CA8-30AF2D213F82}"/>
                </a:ext>
              </a:extLst>
            </p:cNvPr>
            <p:cNvSpPr/>
            <p:nvPr/>
          </p:nvSpPr>
          <p:spPr>
            <a:xfrm>
              <a:off x="4233900" y="2294375"/>
              <a:ext cx="192850" cy="95075"/>
            </a:xfrm>
            <a:custGeom>
              <a:avLst/>
              <a:gdLst/>
              <a:ahLst/>
              <a:cxnLst/>
              <a:rect l="l" t="t" r="r" b="b"/>
              <a:pathLst>
                <a:path w="7714" h="3803" extrusionOk="0">
                  <a:moveTo>
                    <a:pt x="3835" y="1"/>
                  </a:moveTo>
                  <a:lnTo>
                    <a:pt x="3359" y="11"/>
                  </a:lnTo>
                  <a:lnTo>
                    <a:pt x="2871" y="22"/>
                  </a:lnTo>
                  <a:lnTo>
                    <a:pt x="1918" y="66"/>
                  </a:lnTo>
                  <a:lnTo>
                    <a:pt x="1106" y="120"/>
                  </a:lnTo>
                  <a:lnTo>
                    <a:pt x="315" y="185"/>
                  </a:lnTo>
                  <a:lnTo>
                    <a:pt x="272" y="228"/>
                  </a:lnTo>
                  <a:lnTo>
                    <a:pt x="228" y="282"/>
                  </a:lnTo>
                  <a:lnTo>
                    <a:pt x="174" y="347"/>
                  </a:lnTo>
                  <a:lnTo>
                    <a:pt x="131" y="445"/>
                  </a:lnTo>
                  <a:lnTo>
                    <a:pt x="77" y="553"/>
                  </a:lnTo>
                  <a:lnTo>
                    <a:pt x="33" y="683"/>
                  </a:lnTo>
                  <a:lnTo>
                    <a:pt x="12" y="835"/>
                  </a:lnTo>
                  <a:lnTo>
                    <a:pt x="1" y="997"/>
                  </a:lnTo>
                  <a:lnTo>
                    <a:pt x="12" y="1181"/>
                  </a:lnTo>
                  <a:lnTo>
                    <a:pt x="33" y="1279"/>
                  </a:lnTo>
                  <a:lnTo>
                    <a:pt x="55" y="1387"/>
                  </a:lnTo>
                  <a:lnTo>
                    <a:pt x="88" y="1495"/>
                  </a:lnTo>
                  <a:lnTo>
                    <a:pt x="131" y="1604"/>
                  </a:lnTo>
                  <a:lnTo>
                    <a:pt x="185" y="1723"/>
                  </a:lnTo>
                  <a:lnTo>
                    <a:pt x="250" y="1842"/>
                  </a:lnTo>
                  <a:lnTo>
                    <a:pt x="326" y="1961"/>
                  </a:lnTo>
                  <a:lnTo>
                    <a:pt x="413" y="2091"/>
                  </a:lnTo>
                  <a:lnTo>
                    <a:pt x="510" y="2221"/>
                  </a:lnTo>
                  <a:lnTo>
                    <a:pt x="618" y="2362"/>
                  </a:lnTo>
                  <a:lnTo>
                    <a:pt x="748" y="2503"/>
                  </a:lnTo>
                  <a:lnTo>
                    <a:pt x="889" y="2644"/>
                  </a:lnTo>
                  <a:lnTo>
                    <a:pt x="1041" y="2774"/>
                  </a:lnTo>
                  <a:lnTo>
                    <a:pt x="1192" y="2893"/>
                  </a:lnTo>
                  <a:lnTo>
                    <a:pt x="1355" y="2990"/>
                  </a:lnTo>
                  <a:lnTo>
                    <a:pt x="1517" y="3066"/>
                  </a:lnTo>
                  <a:lnTo>
                    <a:pt x="1680" y="3131"/>
                  </a:lnTo>
                  <a:lnTo>
                    <a:pt x="1853" y="3174"/>
                  </a:lnTo>
                  <a:lnTo>
                    <a:pt x="2026" y="3207"/>
                  </a:lnTo>
                  <a:lnTo>
                    <a:pt x="2200" y="3228"/>
                  </a:lnTo>
                  <a:lnTo>
                    <a:pt x="2546" y="3228"/>
                  </a:lnTo>
                  <a:lnTo>
                    <a:pt x="2720" y="3207"/>
                  </a:lnTo>
                  <a:lnTo>
                    <a:pt x="2882" y="3185"/>
                  </a:lnTo>
                  <a:lnTo>
                    <a:pt x="3055" y="3142"/>
                  </a:lnTo>
                  <a:lnTo>
                    <a:pt x="3218" y="3099"/>
                  </a:lnTo>
                  <a:lnTo>
                    <a:pt x="3380" y="3055"/>
                  </a:lnTo>
                  <a:lnTo>
                    <a:pt x="3543" y="3001"/>
                  </a:lnTo>
                  <a:lnTo>
                    <a:pt x="3846" y="2871"/>
                  </a:lnTo>
                  <a:lnTo>
                    <a:pt x="4128" y="2741"/>
                  </a:lnTo>
                  <a:lnTo>
                    <a:pt x="4377" y="2611"/>
                  </a:lnTo>
                  <a:lnTo>
                    <a:pt x="4594" y="2481"/>
                  </a:lnTo>
                  <a:lnTo>
                    <a:pt x="4767" y="2362"/>
                  </a:lnTo>
                  <a:lnTo>
                    <a:pt x="4908" y="2275"/>
                  </a:lnTo>
                  <a:lnTo>
                    <a:pt x="5016" y="2189"/>
                  </a:lnTo>
                  <a:lnTo>
                    <a:pt x="5233" y="2405"/>
                  </a:lnTo>
                  <a:lnTo>
                    <a:pt x="5731" y="2893"/>
                  </a:lnTo>
                  <a:lnTo>
                    <a:pt x="6023" y="3163"/>
                  </a:lnTo>
                  <a:lnTo>
                    <a:pt x="6316" y="3423"/>
                  </a:lnTo>
                  <a:lnTo>
                    <a:pt x="6587" y="3629"/>
                  </a:lnTo>
                  <a:lnTo>
                    <a:pt x="6695" y="3705"/>
                  </a:lnTo>
                  <a:lnTo>
                    <a:pt x="6803" y="3759"/>
                  </a:lnTo>
                  <a:lnTo>
                    <a:pt x="6890" y="3792"/>
                  </a:lnTo>
                  <a:lnTo>
                    <a:pt x="6977" y="3803"/>
                  </a:lnTo>
                  <a:lnTo>
                    <a:pt x="7063" y="3792"/>
                  </a:lnTo>
                  <a:lnTo>
                    <a:pt x="7139" y="3759"/>
                  </a:lnTo>
                  <a:lnTo>
                    <a:pt x="7226" y="3727"/>
                  </a:lnTo>
                  <a:lnTo>
                    <a:pt x="7302" y="3673"/>
                  </a:lnTo>
                  <a:lnTo>
                    <a:pt x="7366" y="3608"/>
                  </a:lnTo>
                  <a:lnTo>
                    <a:pt x="7431" y="3543"/>
                  </a:lnTo>
                  <a:lnTo>
                    <a:pt x="7551" y="3413"/>
                  </a:lnTo>
                  <a:lnTo>
                    <a:pt x="7637" y="3283"/>
                  </a:lnTo>
                  <a:lnTo>
                    <a:pt x="7713" y="3163"/>
                  </a:lnTo>
                  <a:lnTo>
                    <a:pt x="6825" y="1853"/>
                  </a:lnTo>
                  <a:lnTo>
                    <a:pt x="6143" y="867"/>
                  </a:lnTo>
                  <a:lnTo>
                    <a:pt x="5677" y="206"/>
                  </a:lnTo>
                  <a:lnTo>
                    <a:pt x="5633" y="163"/>
                  </a:lnTo>
                  <a:lnTo>
                    <a:pt x="5568" y="131"/>
                  </a:lnTo>
                  <a:lnTo>
                    <a:pt x="5471" y="98"/>
                  </a:lnTo>
                  <a:lnTo>
                    <a:pt x="5352" y="76"/>
                  </a:lnTo>
                  <a:lnTo>
                    <a:pt x="5222" y="55"/>
                  </a:lnTo>
                  <a:lnTo>
                    <a:pt x="5059" y="33"/>
                  </a:lnTo>
                  <a:lnTo>
                    <a:pt x="4702" y="11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942;p45">
              <a:extLst>
                <a:ext uri="{FF2B5EF4-FFF2-40B4-BE49-F238E27FC236}">
                  <a16:creationId xmlns:a16="http://schemas.microsoft.com/office/drawing/2014/main" id="{B5A09132-39A0-45AE-8D80-47329FAF4D72}"/>
                </a:ext>
              </a:extLst>
            </p:cNvPr>
            <p:cNvSpPr/>
            <p:nvPr/>
          </p:nvSpPr>
          <p:spPr>
            <a:xfrm>
              <a:off x="3400150" y="1658300"/>
              <a:ext cx="890925" cy="819700"/>
            </a:xfrm>
            <a:custGeom>
              <a:avLst/>
              <a:gdLst/>
              <a:ahLst/>
              <a:cxnLst/>
              <a:rect l="l" t="t" r="r" b="b"/>
              <a:pathLst>
                <a:path w="35637" h="32788" extrusionOk="0">
                  <a:moveTo>
                    <a:pt x="899" y="0"/>
                  </a:moveTo>
                  <a:lnTo>
                    <a:pt x="239" y="10258"/>
                  </a:lnTo>
                  <a:lnTo>
                    <a:pt x="0" y="13789"/>
                  </a:lnTo>
                  <a:lnTo>
                    <a:pt x="5806" y="18111"/>
                  </a:lnTo>
                  <a:lnTo>
                    <a:pt x="6326" y="18501"/>
                  </a:lnTo>
                  <a:lnTo>
                    <a:pt x="6857" y="18966"/>
                  </a:lnTo>
                  <a:lnTo>
                    <a:pt x="7387" y="19421"/>
                  </a:lnTo>
                  <a:lnTo>
                    <a:pt x="7918" y="19865"/>
                  </a:lnTo>
                  <a:lnTo>
                    <a:pt x="8460" y="20309"/>
                  </a:lnTo>
                  <a:lnTo>
                    <a:pt x="9001" y="20754"/>
                  </a:lnTo>
                  <a:lnTo>
                    <a:pt x="9554" y="21176"/>
                  </a:lnTo>
                  <a:lnTo>
                    <a:pt x="10106" y="21598"/>
                  </a:lnTo>
                  <a:lnTo>
                    <a:pt x="10669" y="22021"/>
                  </a:lnTo>
                  <a:lnTo>
                    <a:pt x="11233" y="22422"/>
                  </a:lnTo>
                  <a:lnTo>
                    <a:pt x="11807" y="22833"/>
                  </a:lnTo>
                  <a:lnTo>
                    <a:pt x="12370" y="23223"/>
                  </a:lnTo>
                  <a:lnTo>
                    <a:pt x="12955" y="23613"/>
                  </a:lnTo>
                  <a:lnTo>
                    <a:pt x="13540" y="23992"/>
                  </a:lnTo>
                  <a:lnTo>
                    <a:pt x="14125" y="24371"/>
                  </a:lnTo>
                  <a:lnTo>
                    <a:pt x="14710" y="24740"/>
                  </a:lnTo>
                  <a:lnTo>
                    <a:pt x="15305" y="25097"/>
                  </a:lnTo>
                  <a:lnTo>
                    <a:pt x="15912" y="25444"/>
                  </a:lnTo>
                  <a:lnTo>
                    <a:pt x="16508" y="25790"/>
                  </a:lnTo>
                  <a:lnTo>
                    <a:pt x="17125" y="26137"/>
                  </a:lnTo>
                  <a:lnTo>
                    <a:pt x="17732" y="26462"/>
                  </a:lnTo>
                  <a:lnTo>
                    <a:pt x="18349" y="26787"/>
                  </a:lnTo>
                  <a:lnTo>
                    <a:pt x="18967" y="27112"/>
                  </a:lnTo>
                  <a:lnTo>
                    <a:pt x="19595" y="27415"/>
                  </a:lnTo>
                  <a:lnTo>
                    <a:pt x="20223" y="27718"/>
                  </a:lnTo>
                  <a:lnTo>
                    <a:pt x="20851" y="28011"/>
                  </a:lnTo>
                  <a:lnTo>
                    <a:pt x="21490" y="28303"/>
                  </a:lnTo>
                  <a:lnTo>
                    <a:pt x="22129" y="28585"/>
                  </a:lnTo>
                  <a:lnTo>
                    <a:pt x="22768" y="28856"/>
                  </a:lnTo>
                  <a:lnTo>
                    <a:pt x="23418" y="29116"/>
                  </a:lnTo>
                  <a:lnTo>
                    <a:pt x="24068" y="29376"/>
                  </a:lnTo>
                  <a:lnTo>
                    <a:pt x="24718" y="29625"/>
                  </a:lnTo>
                  <a:lnTo>
                    <a:pt x="25368" y="29874"/>
                  </a:lnTo>
                  <a:lnTo>
                    <a:pt x="33416" y="32787"/>
                  </a:lnTo>
                  <a:lnTo>
                    <a:pt x="33893" y="30870"/>
                  </a:lnTo>
                  <a:lnTo>
                    <a:pt x="35636" y="23981"/>
                  </a:lnTo>
                  <a:lnTo>
                    <a:pt x="33838" y="23299"/>
                  </a:lnTo>
                  <a:lnTo>
                    <a:pt x="31878" y="22552"/>
                  </a:lnTo>
                  <a:lnTo>
                    <a:pt x="29852" y="21761"/>
                  </a:lnTo>
                  <a:lnTo>
                    <a:pt x="27848" y="20949"/>
                  </a:lnTo>
                  <a:lnTo>
                    <a:pt x="26884" y="20548"/>
                  </a:lnTo>
                  <a:lnTo>
                    <a:pt x="25953" y="20158"/>
                  </a:lnTo>
                  <a:lnTo>
                    <a:pt x="25065" y="19768"/>
                  </a:lnTo>
                  <a:lnTo>
                    <a:pt x="24231" y="19400"/>
                  </a:lnTo>
                  <a:lnTo>
                    <a:pt x="23462" y="19053"/>
                  </a:lnTo>
                  <a:lnTo>
                    <a:pt x="22779" y="18717"/>
                  </a:lnTo>
                  <a:lnTo>
                    <a:pt x="22184" y="18403"/>
                  </a:lnTo>
                  <a:lnTo>
                    <a:pt x="21913" y="18262"/>
                  </a:lnTo>
                  <a:lnTo>
                    <a:pt x="21674" y="18121"/>
                  </a:lnTo>
                  <a:lnTo>
                    <a:pt x="21414" y="17959"/>
                  </a:lnTo>
                  <a:lnTo>
                    <a:pt x="21111" y="17742"/>
                  </a:lnTo>
                  <a:lnTo>
                    <a:pt x="20754" y="17472"/>
                  </a:lnTo>
                  <a:lnTo>
                    <a:pt x="20353" y="17168"/>
                  </a:lnTo>
                  <a:lnTo>
                    <a:pt x="19920" y="16822"/>
                  </a:lnTo>
                  <a:lnTo>
                    <a:pt x="19443" y="16432"/>
                  </a:lnTo>
                  <a:lnTo>
                    <a:pt x="18382" y="15554"/>
                  </a:lnTo>
                  <a:lnTo>
                    <a:pt x="17212" y="14547"/>
                  </a:lnTo>
                  <a:lnTo>
                    <a:pt x="15934" y="13431"/>
                  </a:lnTo>
                  <a:lnTo>
                    <a:pt x="14591" y="12240"/>
                  </a:lnTo>
                  <a:lnTo>
                    <a:pt x="13182" y="10983"/>
                  </a:lnTo>
                  <a:lnTo>
                    <a:pt x="11742" y="9684"/>
                  </a:lnTo>
                  <a:lnTo>
                    <a:pt x="10290" y="8373"/>
                  </a:lnTo>
                  <a:lnTo>
                    <a:pt x="7452" y="5763"/>
                  </a:lnTo>
                  <a:lnTo>
                    <a:pt x="4820" y="3336"/>
                  </a:lnTo>
                  <a:lnTo>
                    <a:pt x="2578" y="1246"/>
                  </a:lnTo>
                  <a:lnTo>
                    <a:pt x="1289" y="282"/>
                  </a:lnTo>
                  <a:lnTo>
                    <a:pt x="1289" y="271"/>
                  </a:lnTo>
                  <a:lnTo>
                    <a:pt x="1127" y="17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943;p45">
              <a:extLst>
                <a:ext uri="{FF2B5EF4-FFF2-40B4-BE49-F238E27FC236}">
                  <a16:creationId xmlns:a16="http://schemas.microsoft.com/office/drawing/2014/main" id="{D0519168-E5CC-994D-849F-967E29545BAD}"/>
                </a:ext>
              </a:extLst>
            </p:cNvPr>
            <p:cNvSpPr/>
            <p:nvPr/>
          </p:nvSpPr>
          <p:spPr>
            <a:xfrm>
              <a:off x="3400150" y="1914725"/>
              <a:ext cx="847325" cy="563275"/>
            </a:xfrm>
            <a:custGeom>
              <a:avLst/>
              <a:gdLst/>
              <a:ahLst/>
              <a:cxnLst/>
              <a:rect l="l" t="t" r="r" b="b"/>
              <a:pathLst>
                <a:path w="33893" h="22531" extrusionOk="0">
                  <a:moveTo>
                    <a:pt x="239" y="1"/>
                  </a:moveTo>
                  <a:lnTo>
                    <a:pt x="0" y="3532"/>
                  </a:lnTo>
                  <a:lnTo>
                    <a:pt x="6326" y="8244"/>
                  </a:lnTo>
                  <a:lnTo>
                    <a:pt x="6857" y="8709"/>
                  </a:lnTo>
                  <a:lnTo>
                    <a:pt x="7387" y="9164"/>
                  </a:lnTo>
                  <a:lnTo>
                    <a:pt x="7918" y="9608"/>
                  </a:lnTo>
                  <a:lnTo>
                    <a:pt x="8460" y="10052"/>
                  </a:lnTo>
                  <a:lnTo>
                    <a:pt x="9001" y="10497"/>
                  </a:lnTo>
                  <a:lnTo>
                    <a:pt x="9554" y="10919"/>
                  </a:lnTo>
                  <a:lnTo>
                    <a:pt x="10106" y="11341"/>
                  </a:lnTo>
                  <a:lnTo>
                    <a:pt x="10669" y="11764"/>
                  </a:lnTo>
                  <a:lnTo>
                    <a:pt x="11233" y="12165"/>
                  </a:lnTo>
                  <a:lnTo>
                    <a:pt x="11807" y="12576"/>
                  </a:lnTo>
                  <a:lnTo>
                    <a:pt x="12370" y="12966"/>
                  </a:lnTo>
                  <a:lnTo>
                    <a:pt x="12955" y="13356"/>
                  </a:lnTo>
                  <a:lnTo>
                    <a:pt x="13540" y="13735"/>
                  </a:lnTo>
                  <a:lnTo>
                    <a:pt x="14125" y="14114"/>
                  </a:lnTo>
                  <a:lnTo>
                    <a:pt x="14710" y="14483"/>
                  </a:lnTo>
                  <a:lnTo>
                    <a:pt x="15305" y="14840"/>
                  </a:lnTo>
                  <a:lnTo>
                    <a:pt x="15912" y="15197"/>
                  </a:lnTo>
                  <a:lnTo>
                    <a:pt x="16508" y="15533"/>
                  </a:lnTo>
                  <a:lnTo>
                    <a:pt x="17125" y="15880"/>
                  </a:lnTo>
                  <a:lnTo>
                    <a:pt x="17732" y="16205"/>
                  </a:lnTo>
                  <a:lnTo>
                    <a:pt x="18349" y="16530"/>
                  </a:lnTo>
                  <a:lnTo>
                    <a:pt x="18967" y="16855"/>
                  </a:lnTo>
                  <a:lnTo>
                    <a:pt x="19595" y="17158"/>
                  </a:lnTo>
                  <a:lnTo>
                    <a:pt x="20223" y="17461"/>
                  </a:lnTo>
                  <a:lnTo>
                    <a:pt x="20851" y="17754"/>
                  </a:lnTo>
                  <a:lnTo>
                    <a:pt x="21490" y="18046"/>
                  </a:lnTo>
                  <a:lnTo>
                    <a:pt x="22129" y="18328"/>
                  </a:lnTo>
                  <a:lnTo>
                    <a:pt x="22768" y="18599"/>
                  </a:lnTo>
                  <a:lnTo>
                    <a:pt x="23418" y="18859"/>
                  </a:lnTo>
                  <a:lnTo>
                    <a:pt x="24068" y="19119"/>
                  </a:lnTo>
                  <a:lnTo>
                    <a:pt x="24718" y="19368"/>
                  </a:lnTo>
                  <a:lnTo>
                    <a:pt x="25379" y="19617"/>
                  </a:lnTo>
                  <a:lnTo>
                    <a:pt x="33416" y="22530"/>
                  </a:lnTo>
                  <a:lnTo>
                    <a:pt x="33893" y="20613"/>
                  </a:lnTo>
                  <a:lnTo>
                    <a:pt x="30600" y="19162"/>
                  </a:lnTo>
                  <a:lnTo>
                    <a:pt x="28466" y="18230"/>
                  </a:lnTo>
                  <a:lnTo>
                    <a:pt x="26202" y="17245"/>
                  </a:lnTo>
                  <a:lnTo>
                    <a:pt x="23960" y="16291"/>
                  </a:lnTo>
                  <a:lnTo>
                    <a:pt x="21902" y="15425"/>
                  </a:lnTo>
                  <a:lnTo>
                    <a:pt x="20992" y="15046"/>
                  </a:lnTo>
                  <a:lnTo>
                    <a:pt x="20180" y="14721"/>
                  </a:lnTo>
                  <a:lnTo>
                    <a:pt x="19486" y="14450"/>
                  </a:lnTo>
                  <a:lnTo>
                    <a:pt x="18934" y="14244"/>
                  </a:lnTo>
                  <a:lnTo>
                    <a:pt x="18782" y="14190"/>
                  </a:lnTo>
                  <a:lnTo>
                    <a:pt x="18620" y="14114"/>
                  </a:lnTo>
                  <a:lnTo>
                    <a:pt x="18436" y="14028"/>
                  </a:lnTo>
                  <a:lnTo>
                    <a:pt x="18241" y="13919"/>
                  </a:lnTo>
                  <a:lnTo>
                    <a:pt x="17808" y="13670"/>
                  </a:lnTo>
                  <a:lnTo>
                    <a:pt x="17320" y="13367"/>
                  </a:lnTo>
                  <a:lnTo>
                    <a:pt x="16789" y="13010"/>
                  </a:lnTo>
                  <a:lnTo>
                    <a:pt x="16226" y="12620"/>
                  </a:lnTo>
                  <a:lnTo>
                    <a:pt x="15620" y="12186"/>
                  </a:lnTo>
                  <a:lnTo>
                    <a:pt x="14980" y="11710"/>
                  </a:lnTo>
                  <a:lnTo>
                    <a:pt x="14309" y="11211"/>
                  </a:lnTo>
                  <a:lnTo>
                    <a:pt x="13616" y="10681"/>
                  </a:lnTo>
                  <a:lnTo>
                    <a:pt x="12197" y="9554"/>
                  </a:lnTo>
                  <a:lnTo>
                    <a:pt x="10724" y="8374"/>
                  </a:lnTo>
                  <a:lnTo>
                    <a:pt x="9261" y="7171"/>
                  </a:lnTo>
                  <a:lnTo>
                    <a:pt x="7832" y="5980"/>
                  </a:lnTo>
                  <a:lnTo>
                    <a:pt x="6467" y="4842"/>
                  </a:lnTo>
                  <a:lnTo>
                    <a:pt x="5221" y="3781"/>
                  </a:lnTo>
                  <a:lnTo>
                    <a:pt x="4116" y="2828"/>
                  </a:lnTo>
                  <a:lnTo>
                    <a:pt x="2492" y="1431"/>
                  </a:lnTo>
                  <a:lnTo>
                    <a:pt x="1885" y="90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944;p45">
              <a:extLst>
                <a:ext uri="{FF2B5EF4-FFF2-40B4-BE49-F238E27FC236}">
                  <a16:creationId xmlns:a16="http://schemas.microsoft.com/office/drawing/2014/main" id="{73DFD20C-C69D-89E0-CDF6-10D8E82983E6}"/>
                </a:ext>
              </a:extLst>
            </p:cNvPr>
            <p:cNvSpPr/>
            <p:nvPr/>
          </p:nvSpPr>
          <p:spPr>
            <a:xfrm>
              <a:off x="2926525" y="1576525"/>
              <a:ext cx="667525" cy="1063125"/>
            </a:xfrm>
            <a:custGeom>
              <a:avLst/>
              <a:gdLst/>
              <a:ahLst/>
              <a:cxnLst/>
              <a:rect l="l" t="t" r="r" b="b"/>
              <a:pathLst>
                <a:path w="26701" h="42525" extrusionOk="0">
                  <a:moveTo>
                    <a:pt x="12230" y="0"/>
                  </a:moveTo>
                  <a:lnTo>
                    <a:pt x="6998" y="249"/>
                  </a:lnTo>
                  <a:lnTo>
                    <a:pt x="6846" y="282"/>
                  </a:lnTo>
                  <a:lnTo>
                    <a:pt x="6673" y="314"/>
                  </a:lnTo>
                  <a:lnTo>
                    <a:pt x="6446" y="379"/>
                  </a:lnTo>
                  <a:lnTo>
                    <a:pt x="6164" y="466"/>
                  </a:lnTo>
                  <a:lnTo>
                    <a:pt x="5839" y="585"/>
                  </a:lnTo>
                  <a:lnTo>
                    <a:pt x="5482" y="737"/>
                  </a:lnTo>
                  <a:lnTo>
                    <a:pt x="5081" y="932"/>
                  </a:lnTo>
                  <a:lnTo>
                    <a:pt x="4788" y="1094"/>
                  </a:lnTo>
                  <a:lnTo>
                    <a:pt x="4474" y="1289"/>
                  </a:lnTo>
                  <a:lnTo>
                    <a:pt x="4160" y="1495"/>
                  </a:lnTo>
                  <a:lnTo>
                    <a:pt x="3835" y="1744"/>
                  </a:lnTo>
                  <a:lnTo>
                    <a:pt x="3651" y="1885"/>
                  </a:lnTo>
                  <a:lnTo>
                    <a:pt x="3478" y="2036"/>
                  </a:lnTo>
                  <a:lnTo>
                    <a:pt x="3294" y="2199"/>
                  </a:lnTo>
                  <a:lnTo>
                    <a:pt x="3120" y="2372"/>
                  </a:lnTo>
                  <a:lnTo>
                    <a:pt x="2947" y="2556"/>
                  </a:lnTo>
                  <a:lnTo>
                    <a:pt x="2763" y="2740"/>
                  </a:lnTo>
                  <a:lnTo>
                    <a:pt x="2589" y="2946"/>
                  </a:lnTo>
                  <a:lnTo>
                    <a:pt x="2416" y="3163"/>
                  </a:lnTo>
                  <a:lnTo>
                    <a:pt x="2254" y="3380"/>
                  </a:lnTo>
                  <a:lnTo>
                    <a:pt x="2080" y="3618"/>
                  </a:lnTo>
                  <a:lnTo>
                    <a:pt x="1918" y="3856"/>
                  </a:lnTo>
                  <a:lnTo>
                    <a:pt x="1755" y="4116"/>
                  </a:lnTo>
                  <a:lnTo>
                    <a:pt x="1604" y="4387"/>
                  </a:lnTo>
                  <a:lnTo>
                    <a:pt x="1452" y="4658"/>
                  </a:lnTo>
                  <a:lnTo>
                    <a:pt x="1311" y="4950"/>
                  </a:lnTo>
                  <a:lnTo>
                    <a:pt x="1171" y="5253"/>
                  </a:lnTo>
                  <a:lnTo>
                    <a:pt x="1030" y="5578"/>
                  </a:lnTo>
                  <a:lnTo>
                    <a:pt x="911" y="5903"/>
                  </a:lnTo>
                  <a:lnTo>
                    <a:pt x="781" y="6250"/>
                  </a:lnTo>
                  <a:lnTo>
                    <a:pt x="672" y="6607"/>
                  </a:lnTo>
                  <a:lnTo>
                    <a:pt x="564" y="6976"/>
                  </a:lnTo>
                  <a:lnTo>
                    <a:pt x="466" y="7355"/>
                  </a:lnTo>
                  <a:lnTo>
                    <a:pt x="369" y="7755"/>
                  </a:lnTo>
                  <a:lnTo>
                    <a:pt x="293" y="8167"/>
                  </a:lnTo>
                  <a:lnTo>
                    <a:pt x="217" y="8590"/>
                  </a:lnTo>
                  <a:lnTo>
                    <a:pt x="152" y="9034"/>
                  </a:lnTo>
                  <a:lnTo>
                    <a:pt x="98" y="9499"/>
                  </a:lnTo>
                  <a:lnTo>
                    <a:pt x="55" y="9965"/>
                  </a:lnTo>
                  <a:lnTo>
                    <a:pt x="22" y="10453"/>
                  </a:lnTo>
                  <a:lnTo>
                    <a:pt x="1" y="10962"/>
                  </a:lnTo>
                  <a:lnTo>
                    <a:pt x="1" y="11482"/>
                  </a:lnTo>
                  <a:lnTo>
                    <a:pt x="1" y="12023"/>
                  </a:lnTo>
                  <a:lnTo>
                    <a:pt x="22" y="13063"/>
                  </a:lnTo>
                  <a:lnTo>
                    <a:pt x="44" y="14146"/>
                  </a:lnTo>
                  <a:lnTo>
                    <a:pt x="131" y="16442"/>
                  </a:lnTo>
                  <a:lnTo>
                    <a:pt x="228" y="18858"/>
                  </a:lnTo>
                  <a:lnTo>
                    <a:pt x="358" y="21349"/>
                  </a:lnTo>
                  <a:lnTo>
                    <a:pt x="499" y="23895"/>
                  </a:lnTo>
                  <a:lnTo>
                    <a:pt x="651" y="26429"/>
                  </a:lnTo>
                  <a:lnTo>
                    <a:pt x="813" y="28920"/>
                  </a:lnTo>
                  <a:lnTo>
                    <a:pt x="976" y="31336"/>
                  </a:lnTo>
                  <a:lnTo>
                    <a:pt x="1290" y="35734"/>
                  </a:lnTo>
                  <a:lnTo>
                    <a:pt x="1560" y="39286"/>
                  </a:lnTo>
                  <a:lnTo>
                    <a:pt x="1820" y="42525"/>
                  </a:lnTo>
                  <a:lnTo>
                    <a:pt x="10919" y="42103"/>
                  </a:lnTo>
                  <a:lnTo>
                    <a:pt x="11591" y="42070"/>
                  </a:lnTo>
                  <a:lnTo>
                    <a:pt x="26701" y="41377"/>
                  </a:lnTo>
                  <a:lnTo>
                    <a:pt x="24751" y="21382"/>
                  </a:lnTo>
                  <a:lnTo>
                    <a:pt x="24556" y="19324"/>
                  </a:lnTo>
                  <a:lnTo>
                    <a:pt x="23570" y="9294"/>
                  </a:lnTo>
                  <a:lnTo>
                    <a:pt x="23560" y="9185"/>
                  </a:lnTo>
                  <a:lnTo>
                    <a:pt x="23516" y="8882"/>
                  </a:lnTo>
                  <a:lnTo>
                    <a:pt x="23473" y="8665"/>
                  </a:lnTo>
                  <a:lnTo>
                    <a:pt x="23419" y="8405"/>
                  </a:lnTo>
                  <a:lnTo>
                    <a:pt x="23343" y="8124"/>
                  </a:lnTo>
                  <a:lnTo>
                    <a:pt x="23245" y="7799"/>
                  </a:lnTo>
                  <a:lnTo>
                    <a:pt x="23126" y="7441"/>
                  </a:lnTo>
                  <a:lnTo>
                    <a:pt x="22986" y="7073"/>
                  </a:lnTo>
                  <a:lnTo>
                    <a:pt x="22823" y="6672"/>
                  </a:lnTo>
                  <a:lnTo>
                    <a:pt x="22628" y="6261"/>
                  </a:lnTo>
                  <a:lnTo>
                    <a:pt x="22401" y="5838"/>
                  </a:lnTo>
                  <a:lnTo>
                    <a:pt x="22151" y="5405"/>
                  </a:lnTo>
                  <a:lnTo>
                    <a:pt x="22011" y="5178"/>
                  </a:lnTo>
                  <a:lnTo>
                    <a:pt x="21859" y="4961"/>
                  </a:lnTo>
                  <a:lnTo>
                    <a:pt x="21697" y="4733"/>
                  </a:lnTo>
                  <a:lnTo>
                    <a:pt x="21523" y="4517"/>
                  </a:lnTo>
                  <a:lnTo>
                    <a:pt x="20234" y="3553"/>
                  </a:lnTo>
                  <a:lnTo>
                    <a:pt x="20234" y="3542"/>
                  </a:lnTo>
                  <a:lnTo>
                    <a:pt x="17970" y="1852"/>
                  </a:lnTo>
                  <a:lnTo>
                    <a:pt x="17061" y="1159"/>
                  </a:lnTo>
                  <a:lnTo>
                    <a:pt x="16768" y="1040"/>
                  </a:lnTo>
                  <a:lnTo>
                    <a:pt x="16476" y="921"/>
                  </a:lnTo>
                  <a:lnTo>
                    <a:pt x="16172" y="812"/>
                  </a:lnTo>
                  <a:lnTo>
                    <a:pt x="15858" y="715"/>
                  </a:lnTo>
                  <a:lnTo>
                    <a:pt x="15533" y="607"/>
                  </a:lnTo>
                  <a:lnTo>
                    <a:pt x="15198" y="520"/>
                  </a:lnTo>
                  <a:lnTo>
                    <a:pt x="14862" y="433"/>
                  </a:lnTo>
                  <a:lnTo>
                    <a:pt x="14504" y="347"/>
                  </a:lnTo>
                  <a:lnTo>
                    <a:pt x="14049" y="260"/>
                  </a:lnTo>
                  <a:lnTo>
                    <a:pt x="13573" y="173"/>
                  </a:lnTo>
                  <a:lnTo>
                    <a:pt x="12923" y="76"/>
                  </a:lnTo>
                  <a:lnTo>
                    <a:pt x="1223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945;p45">
              <a:extLst>
                <a:ext uri="{FF2B5EF4-FFF2-40B4-BE49-F238E27FC236}">
                  <a16:creationId xmlns:a16="http://schemas.microsoft.com/office/drawing/2014/main" id="{181653AB-BC59-CAFE-314F-BF2E20E00480}"/>
                </a:ext>
              </a:extLst>
            </p:cNvPr>
            <p:cNvSpPr/>
            <p:nvPr/>
          </p:nvSpPr>
          <p:spPr>
            <a:xfrm>
              <a:off x="3094425" y="1442475"/>
              <a:ext cx="137850" cy="141925"/>
            </a:xfrm>
            <a:custGeom>
              <a:avLst/>
              <a:gdLst/>
              <a:ahLst/>
              <a:cxnLst/>
              <a:rect l="l" t="t" r="r" b="b"/>
              <a:pathLst>
                <a:path w="5514" h="5677" extrusionOk="0">
                  <a:moveTo>
                    <a:pt x="141" y="0"/>
                  </a:moveTo>
                  <a:lnTo>
                    <a:pt x="0" y="5676"/>
                  </a:lnTo>
                  <a:lnTo>
                    <a:pt x="5514" y="5351"/>
                  </a:lnTo>
                  <a:lnTo>
                    <a:pt x="5470" y="394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8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946;p45">
              <a:extLst>
                <a:ext uri="{FF2B5EF4-FFF2-40B4-BE49-F238E27FC236}">
                  <a16:creationId xmlns:a16="http://schemas.microsoft.com/office/drawing/2014/main" id="{46AA451D-3772-E48E-09EC-1EFBA09C1043}"/>
                </a:ext>
              </a:extLst>
            </p:cNvPr>
            <p:cNvSpPr/>
            <p:nvPr/>
          </p:nvSpPr>
          <p:spPr>
            <a:xfrm>
              <a:off x="3086575" y="1244800"/>
              <a:ext cx="288950" cy="326600"/>
            </a:xfrm>
            <a:custGeom>
              <a:avLst/>
              <a:gdLst/>
              <a:ahLst/>
              <a:cxnLst/>
              <a:rect l="l" t="t" r="r" b="b"/>
              <a:pathLst>
                <a:path w="11558" h="13064" extrusionOk="0">
                  <a:moveTo>
                    <a:pt x="1289" y="0"/>
                  </a:moveTo>
                  <a:lnTo>
                    <a:pt x="0" y="7550"/>
                  </a:lnTo>
                  <a:lnTo>
                    <a:pt x="1354" y="10810"/>
                  </a:lnTo>
                  <a:lnTo>
                    <a:pt x="8211" y="13063"/>
                  </a:lnTo>
                  <a:lnTo>
                    <a:pt x="11558" y="175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947;p45">
              <a:extLst>
                <a:ext uri="{FF2B5EF4-FFF2-40B4-BE49-F238E27FC236}">
                  <a16:creationId xmlns:a16="http://schemas.microsoft.com/office/drawing/2014/main" id="{85803708-F81B-1164-D630-A692CD74279A}"/>
                </a:ext>
              </a:extLst>
            </p:cNvPr>
            <p:cNvSpPr/>
            <p:nvPr/>
          </p:nvSpPr>
          <p:spPr>
            <a:xfrm>
              <a:off x="3063000" y="1322250"/>
              <a:ext cx="89925" cy="111300"/>
            </a:xfrm>
            <a:custGeom>
              <a:avLst/>
              <a:gdLst/>
              <a:ahLst/>
              <a:cxnLst/>
              <a:rect l="l" t="t" r="r" b="b"/>
              <a:pathLst>
                <a:path w="3597" h="4452" extrusionOk="0">
                  <a:moveTo>
                    <a:pt x="1517" y="0"/>
                  </a:moveTo>
                  <a:lnTo>
                    <a:pt x="1420" y="11"/>
                  </a:lnTo>
                  <a:lnTo>
                    <a:pt x="1322" y="33"/>
                  </a:lnTo>
                  <a:lnTo>
                    <a:pt x="1225" y="54"/>
                  </a:lnTo>
                  <a:lnTo>
                    <a:pt x="1127" y="87"/>
                  </a:lnTo>
                  <a:lnTo>
                    <a:pt x="1019" y="130"/>
                  </a:lnTo>
                  <a:lnTo>
                    <a:pt x="911" y="173"/>
                  </a:lnTo>
                  <a:lnTo>
                    <a:pt x="694" y="303"/>
                  </a:lnTo>
                  <a:lnTo>
                    <a:pt x="542" y="401"/>
                  </a:lnTo>
                  <a:lnTo>
                    <a:pt x="412" y="520"/>
                  </a:lnTo>
                  <a:lnTo>
                    <a:pt x="304" y="650"/>
                  </a:lnTo>
                  <a:lnTo>
                    <a:pt x="218" y="780"/>
                  </a:lnTo>
                  <a:lnTo>
                    <a:pt x="142" y="921"/>
                  </a:lnTo>
                  <a:lnTo>
                    <a:pt x="88" y="1072"/>
                  </a:lnTo>
                  <a:lnTo>
                    <a:pt x="44" y="1224"/>
                  </a:lnTo>
                  <a:lnTo>
                    <a:pt x="12" y="1387"/>
                  </a:lnTo>
                  <a:lnTo>
                    <a:pt x="1" y="1560"/>
                  </a:lnTo>
                  <a:lnTo>
                    <a:pt x="1" y="1722"/>
                  </a:lnTo>
                  <a:lnTo>
                    <a:pt x="12" y="1896"/>
                  </a:lnTo>
                  <a:lnTo>
                    <a:pt x="23" y="2069"/>
                  </a:lnTo>
                  <a:lnTo>
                    <a:pt x="55" y="2253"/>
                  </a:lnTo>
                  <a:lnTo>
                    <a:pt x="88" y="2426"/>
                  </a:lnTo>
                  <a:lnTo>
                    <a:pt x="131" y="2600"/>
                  </a:lnTo>
                  <a:lnTo>
                    <a:pt x="185" y="2762"/>
                  </a:lnTo>
                  <a:lnTo>
                    <a:pt x="293" y="3098"/>
                  </a:lnTo>
                  <a:lnTo>
                    <a:pt x="412" y="3412"/>
                  </a:lnTo>
                  <a:lnTo>
                    <a:pt x="542" y="3694"/>
                  </a:lnTo>
                  <a:lnTo>
                    <a:pt x="662" y="3943"/>
                  </a:lnTo>
                  <a:lnTo>
                    <a:pt x="857" y="4311"/>
                  </a:lnTo>
                  <a:lnTo>
                    <a:pt x="943" y="4452"/>
                  </a:lnTo>
                  <a:lnTo>
                    <a:pt x="3597" y="3380"/>
                  </a:lnTo>
                  <a:lnTo>
                    <a:pt x="3575" y="3185"/>
                  </a:lnTo>
                  <a:lnTo>
                    <a:pt x="3543" y="2968"/>
                  </a:lnTo>
                  <a:lnTo>
                    <a:pt x="3489" y="2686"/>
                  </a:lnTo>
                  <a:lnTo>
                    <a:pt x="3413" y="2361"/>
                  </a:lnTo>
                  <a:lnTo>
                    <a:pt x="3315" y="2015"/>
                  </a:lnTo>
                  <a:lnTo>
                    <a:pt x="3196" y="1647"/>
                  </a:lnTo>
                  <a:lnTo>
                    <a:pt x="3131" y="1462"/>
                  </a:lnTo>
                  <a:lnTo>
                    <a:pt x="3055" y="1278"/>
                  </a:lnTo>
                  <a:lnTo>
                    <a:pt x="2969" y="1105"/>
                  </a:lnTo>
                  <a:lnTo>
                    <a:pt x="2882" y="932"/>
                  </a:lnTo>
                  <a:lnTo>
                    <a:pt x="2785" y="769"/>
                  </a:lnTo>
                  <a:lnTo>
                    <a:pt x="2676" y="618"/>
                  </a:lnTo>
                  <a:lnTo>
                    <a:pt x="2568" y="477"/>
                  </a:lnTo>
                  <a:lnTo>
                    <a:pt x="2438" y="347"/>
                  </a:lnTo>
                  <a:lnTo>
                    <a:pt x="2308" y="238"/>
                  </a:lnTo>
                  <a:lnTo>
                    <a:pt x="2167" y="152"/>
                  </a:lnTo>
                  <a:lnTo>
                    <a:pt x="2026" y="76"/>
                  </a:lnTo>
                  <a:lnTo>
                    <a:pt x="1864" y="22"/>
                  </a:lnTo>
                  <a:lnTo>
                    <a:pt x="1777" y="1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948;p45">
              <a:extLst>
                <a:ext uri="{FF2B5EF4-FFF2-40B4-BE49-F238E27FC236}">
                  <a16:creationId xmlns:a16="http://schemas.microsoft.com/office/drawing/2014/main" id="{8835B551-AF3C-2787-A327-4ABC6256BED0}"/>
                </a:ext>
              </a:extLst>
            </p:cNvPr>
            <p:cNvSpPr/>
            <p:nvPr/>
          </p:nvSpPr>
          <p:spPr>
            <a:xfrm>
              <a:off x="3295625" y="1339850"/>
              <a:ext cx="65275" cy="140025"/>
            </a:xfrm>
            <a:custGeom>
              <a:avLst/>
              <a:gdLst/>
              <a:ahLst/>
              <a:cxnLst/>
              <a:rect l="l" t="t" r="r" b="b"/>
              <a:pathLst>
                <a:path w="2611" h="5601" extrusionOk="0">
                  <a:moveTo>
                    <a:pt x="2611" y="0"/>
                  </a:moveTo>
                  <a:lnTo>
                    <a:pt x="1538" y="856"/>
                  </a:lnTo>
                  <a:lnTo>
                    <a:pt x="0" y="5167"/>
                  </a:lnTo>
                  <a:lnTo>
                    <a:pt x="2492" y="5600"/>
                  </a:lnTo>
                  <a:lnTo>
                    <a:pt x="2546" y="2838"/>
                  </a:lnTo>
                  <a:lnTo>
                    <a:pt x="2578" y="921"/>
                  </a:lnTo>
                  <a:lnTo>
                    <a:pt x="2600" y="271"/>
                  </a:lnTo>
                  <a:lnTo>
                    <a:pt x="2611" y="0"/>
                  </a:lnTo>
                  <a:close/>
                </a:path>
              </a:pathLst>
            </a:custGeom>
            <a:solidFill>
              <a:srgbClr val="FFA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949;p45">
              <a:extLst>
                <a:ext uri="{FF2B5EF4-FFF2-40B4-BE49-F238E27FC236}">
                  <a16:creationId xmlns:a16="http://schemas.microsoft.com/office/drawing/2014/main" id="{23E9C45C-2830-443D-B860-E9EA0C9DFE60}"/>
                </a:ext>
              </a:extLst>
            </p:cNvPr>
            <p:cNvSpPr/>
            <p:nvPr/>
          </p:nvSpPr>
          <p:spPr>
            <a:xfrm>
              <a:off x="3066000" y="1160850"/>
              <a:ext cx="365050" cy="192825"/>
            </a:xfrm>
            <a:custGeom>
              <a:avLst/>
              <a:gdLst/>
              <a:ahLst/>
              <a:cxnLst/>
              <a:rect l="l" t="t" r="r" b="b"/>
              <a:pathLst>
                <a:path w="14602" h="7713" extrusionOk="0">
                  <a:moveTo>
                    <a:pt x="10236" y="1"/>
                  </a:moveTo>
                  <a:lnTo>
                    <a:pt x="9911" y="11"/>
                  </a:lnTo>
                  <a:lnTo>
                    <a:pt x="9564" y="22"/>
                  </a:lnTo>
                  <a:lnTo>
                    <a:pt x="9207" y="44"/>
                  </a:lnTo>
                  <a:lnTo>
                    <a:pt x="8839" y="76"/>
                  </a:lnTo>
                  <a:lnTo>
                    <a:pt x="8449" y="130"/>
                  </a:lnTo>
                  <a:lnTo>
                    <a:pt x="8048" y="185"/>
                  </a:lnTo>
                  <a:lnTo>
                    <a:pt x="7636" y="250"/>
                  </a:lnTo>
                  <a:lnTo>
                    <a:pt x="7203" y="325"/>
                  </a:lnTo>
                  <a:lnTo>
                    <a:pt x="6748" y="423"/>
                  </a:lnTo>
                  <a:lnTo>
                    <a:pt x="6282" y="520"/>
                  </a:lnTo>
                  <a:lnTo>
                    <a:pt x="5806" y="640"/>
                  </a:lnTo>
                  <a:lnTo>
                    <a:pt x="5297" y="770"/>
                  </a:lnTo>
                  <a:lnTo>
                    <a:pt x="4788" y="910"/>
                  </a:lnTo>
                  <a:lnTo>
                    <a:pt x="4246" y="1062"/>
                  </a:lnTo>
                  <a:lnTo>
                    <a:pt x="3694" y="1235"/>
                  </a:lnTo>
                  <a:lnTo>
                    <a:pt x="3130" y="1419"/>
                  </a:lnTo>
                  <a:lnTo>
                    <a:pt x="2535" y="1614"/>
                  </a:lnTo>
                  <a:lnTo>
                    <a:pt x="1928" y="1831"/>
                  </a:lnTo>
                  <a:lnTo>
                    <a:pt x="1311" y="2059"/>
                  </a:lnTo>
                  <a:lnTo>
                    <a:pt x="661" y="2297"/>
                  </a:lnTo>
                  <a:lnTo>
                    <a:pt x="0" y="2557"/>
                  </a:lnTo>
                  <a:lnTo>
                    <a:pt x="574" y="6759"/>
                  </a:lnTo>
                  <a:lnTo>
                    <a:pt x="650" y="6727"/>
                  </a:lnTo>
                  <a:lnTo>
                    <a:pt x="877" y="6684"/>
                  </a:lnTo>
                  <a:lnTo>
                    <a:pt x="1029" y="6662"/>
                  </a:lnTo>
                  <a:lnTo>
                    <a:pt x="1192" y="6640"/>
                  </a:lnTo>
                  <a:lnTo>
                    <a:pt x="1376" y="6629"/>
                  </a:lnTo>
                  <a:lnTo>
                    <a:pt x="1571" y="6640"/>
                  </a:lnTo>
                  <a:lnTo>
                    <a:pt x="1776" y="6662"/>
                  </a:lnTo>
                  <a:lnTo>
                    <a:pt x="1971" y="6716"/>
                  </a:lnTo>
                  <a:lnTo>
                    <a:pt x="2069" y="6749"/>
                  </a:lnTo>
                  <a:lnTo>
                    <a:pt x="2166" y="6792"/>
                  </a:lnTo>
                  <a:lnTo>
                    <a:pt x="2264" y="6835"/>
                  </a:lnTo>
                  <a:lnTo>
                    <a:pt x="2361" y="6900"/>
                  </a:lnTo>
                  <a:lnTo>
                    <a:pt x="2448" y="6965"/>
                  </a:lnTo>
                  <a:lnTo>
                    <a:pt x="2535" y="7030"/>
                  </a:lnTo>
                  <a:lnTo>
                    <a:pt x="2610" y="7117"/>
                  </a:lnTo>
                  <a:lnTo>
                    <a:pt x="2686" y="7214"/>
                  </a:lnTo>
                  <a:lnTo>
                    <a:pt x="2762" y="7323"/>
                  </a:lnTo>
                  <a:lnTo>
                    <a:pt x="2816" y="7442"/>
                  </a:lnTo>
                  <a:lnTo>
                    <a:pt x="2881" y="7572"/>
                  </a:lnTo>
                  <a:lnTo>
                    <a:pt x="2925" y="7713"/>
                  </a:lnTo>
                  <a:lnTo>
                    <a:pt x="3455" y="4604"/>
                  </a:lnTo>
                  <a:lnTo>
                    <a:pt x="3878" y="4680"/>
                  </a:lnTo>
                  <a:lnTo>
                    <a:pt x="5015" y="4875"/>
                  </a:lnTo>
                  <a:lnTo>
                    <a:pt x="5784" y="4994"/>
                  </a:lnTo>
                  <a:lnTo>
                    <a:pt x="6640" y="5113"/>
                  </a:lnTo>
                  <a:lnTo>
                    <a:pt x="7561" y="5232"/>
                  </a:lnTo>
                  <a:lnTo>
                    <a:pt x="8525" y="5340"/>
                  </a:lnTo>
                  <a:lnTo>
                    <a:pt x="9001" y="5384"/>
                  </a:lnTo>
                  <a:lnTo>
                    <a:pt x="9489" y="5416"/>
                  </a:lnTo>
                  <a:lnTo>
                    <a:pt x="9976" y="5449"/>
                  </a:lnTo>
                  <a:lnTo>
                    <a:pt x="10442" y="5470"/>
                  </a:lnTo>
                  <a:lnTo>
                    <a:pt x="10908" y="5481"/>
                  </a:lnTo>
                  <a:lnTo>
                    <a:pt x="11774" y="5481"/>
                  </a:lnTo>
                  <a:lnTo>
                    <a:pt x="12186" y="5449"/>
                  </a:lnTo>
                  <a:lnTo>
                    <a:pt x="12565" y="5416"/>
                  </a:lnTo>
                  <a:lnTo>
                    <a:pt x="12911" y="5373"/>
                  </a:lnTo>
                  <a:lnTo>
                    <a:pt x="13236" y="5297"/>
                  </a:lnTo>
                  <a:lnTo>
                    <a:pt x="13377" y="5265"/>
                  </a:lnTo>
                  <a:lnTo>
                    <a:pt x="13518" y="5221"/>
                  </a:lnTo>
                  <a:lnTo>
                    <a:pt x="13648" y="5167"/>
                  </a:lnTo>
                  <a:lnTo>
                    <a:pt x="13756" y="5124"/>
                  </a:lnTo>
                  <a:lnTo>
                    <a:pt x="13865" y="5059"/>
                  </a:lnTo>
                  <a:lnTo>
                    <a:pt x="13962" y="4994"/>
                  </a:lnTo>
                  <a:lnTo>
                    <a:pt x="14049" y="4929"/>
                  </a:lnTo>
                  <a:lnTo>
                    <a:pt x="14114" y="4864"/>
                  </a:lnTo>
                  <a:lnTo>
                    <a:pt x="14179" y="4777"/>
                  </a:lnTo>
                  <a:lnTo>
                    <a:pt x="14222" y="4701"/>
                  </a:lnTo>
                  <a:lnTo>
                    <a:pt x="14330" y="4441"/>
                  </a:lnTo>
                  <a:lnTo>
                    <a:pt x="14428" y="4171"/>
                  </a:lnTo>
                  <a:lnTo>
                    <a:pt x="14504" y="3900"/>
                  </a:lnTo>
                  <a:lnTo>
                    <a:pt x="14558" y="3607"/>
                  </a:lnTo>
                  <a:lnTo>
                    <a:pt x="14590" y="3315"/>
                  </a:lnTo>
                  <a:lnTo>
                    <a:pt x="14601" y="3023"/>
                  </a:lnTo>
                  <a:lnTo>
                    <a:pt x="14601" y="2882"/>
                  </a:lnTo>
                  <a:lnTo>
                    <a:pt x="14590" y="2730"/>
                  </a:lnTo>
                  <a:lnTo>
                    <a:pt x="14569" y="2589"/>
                  </a:lnTo>
                  <a:lnTo>
                    <a:pt x="14547" y="2448"/>
                  </a:lnTo>
                  <a:lnTo>
                    <a:pt x="14514" y="2297"/>
                  </a:lnTo>
                  <a:lnTo>
                    <a:pt x="14471" y="2156"/>
                  </a:lnTo>
                  <a:lnTo>
                    <a:pt x="14417" y="2015"/>
                  </a:lnTo>
                  <a:lnTo>
                    <a:pt x="14363" y="1885"/>
                  </a:lnTo>
                  <a:lnTo>
                    <a:pt x="14298" y="1744"/>
                  </a:lnTo>
                  <a:lnTo>
                    <a:pt x="14222" y="1614"/>
                  </a:lnTo>
                  <a:lnTo>
                    <a:pt x="14146" y="1484"/>
                  </a:lnTo>
                  <a:lnTo>
                    <a:pt x="14049" y="1354"/>
                  </a:lnTo>
                  <a:lnTo>
                    <a:pt x="13951" y="1235"/>
                  </a:lnTo>
                  <a:lnTo>
                    <a:pt x="13843" y="1116"/>
                  </a:lnTo>
                  <a:lnTo>
                    <a:pt x="13724" y="997"/>
                  </a:lnTo>
                  <a:lnTo>
                    <a:pt x="13594" y="889"/>
                  </a:lnTo>
                  <a:lnTo>
                    <a:pt x="13453" y="791"/>
                  </a:lnTo>
                  <a:lnTo>
                    <a:pt x="13301" y="683"/>
                  </a:lnTo>
                  <a:lnTo>
                    <a:pt x="13139" y="596"/>
                  </a:lnTo>
                  <a:lnTo>
                    <a:pt x="12966" y="510"/>
                  </a:lnTo>
                  <a:lnTo>
                    <a:pt x="12771" y="423"/>
                  </a:lnTo>
                  <a:lnTo>
                    <a:pt x="12576" y="347"/>
                  </a:lnTo>
                  <a:lnTo>
                    <a:pt x="12370" y="282"/>
                  </a:lnTo>
                  <a:lnTo>
                    <a:pt x="12153" y="217"/>
                  </a:lnTo>
                  <a:lnTo>
                    <a:pt x="11915" y="163"/>
                  </a:lnTo>
                  <a:lnTo>
                    <a:pt x="11666" y="109"/>
                  </a:lnTo>
                  <a:lnTo>
                    <a:pt x="11406" y="76"/>
                  </a:lnTo>
                  <a:lnTo>
                    <a:pt x="11135" y="44"/>
                  </a:lnTo>
                  <a:lnTo>
                    <a:pt x="10853" y="22"/>
                  </a:lnTo>
                  <a:lnTo>
                    <a:pt x="10550" y="11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950;p45">
              <a:extLst>
                <a:ext uri="{FF2B5EF4-FFF2-40B4-BE49-F238E27FC236}">
                  <a16:creationId xmlns:a16="http://schemas.microsoft.com/office/drawing/2014/main" id="{C04BC815-A23C-09FF-DC55-2B9BEC1B310F}"/>
                </a:ext>
              </a:extLst>
            </p:cNvPr>
            <p:cNvSpPr/>
            <p:nvPr/>
          </p:nvSpPr>
          <p:spPr>
            <a:xfrm>
              <a:off x="3053525" y="1576525"/>
              <a:ext cx="212325" cy="512075"/>
            </a:xfrm>
            <a:custGeom>
              <a:avLst/>
              <a:gdLst/>
              <a:ahLst/>
              <a:cxnLst/>
              <a:rect l="l" t="t" r="r" b="b"/>
              <a:pathLst>
                <a:path w="8493" h="20483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5449" y="20483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951;p45">
              <a:extLst>
                <a:ext uri="{FF2B5EF4-FFF2-40B4-BE49-F238E27FC236}">
                  <a16:creationId xmlns:a16="http://schemas.microsoft.com/office/drawing/2014/main" id="{343B0DBA-9099-031A-96E6-5463CBBB571C}"/>
                </a:ext>
              </a:extLst>
            </p:cNvPr>
            <p:cNvSpPr/>
            <p:nvPr/>
          </p:nvSpPr>
          <p:spPr>
            <a:xfrm>
              <a:off x="2976350" y="1599800"/>
              <a:ext cx="213425" cy="488800"/>
            </a:xfrm>
            <a:custGeom>
              <a:avLst/>
              <a:gdLst/>
              <a:ahLst/>
              <a:cxnLst/>
              <a:rect l="l" t="t" r="r" b="b"/>
              <a:pathLst>
                <a:path w="8537" h="19552" extrusionOk="0">
                  <a:moveTo>
                    <a:pt x="3088" y="1"/>
                  </a:moveTo>
                  <a:lnTo>
                    <a:pt x="2784" y="163"/>
                  </a:lnTo>
                  <a:lnTo>
                    <a:pt x="2481" y="358"/>
                  </a:lnTo>
                  <a:lnTo>
                    <a:pt x="2156" y="575"/>
                  </a:lnTo>
                  <a:lnTo>
                    <a:pt x="1842" y="813"/>
                  </a:lnTo>
                  <a:lnTo>
                    <a:pt x="1" y="8308"/>
                  </a:lnTo>
                  <a:lnTo>
                    <a:pt x="3109" y="8839"/>
                  </a:lnTo>
                  <a:lnTo>
                    <a:pt x="1149" y="11374"/>
                  </a:lnTo>
                  <a:lnTo>
                    <a:pt x="8536" y="19552"/>
                  </a:lnTo>
                  <a:lnTo>
                    <a:pt x="30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952;p45">
              <a:extLst>
                <a:ext uri="{FF2B5EF4-FFF2-40B4-BE49-F238E27FC236}">
                  <a16:creationId xmlns:a16="http://schemas.microsoft.com/office/drawing/2014/main" id="{E6125A7B-CC83-8251-5F75-600069B8F1DC}"/>
                </a:ext>
              </a:extLst>
            </p:cNvPr>
            <p:cNvSpPr/>
            <p:nvPr/>
          </p:nvSpPr>
          <p:spPr>
            <a:xfrm>
              <a:off x="3189750" y="1580850"/>
              <a:ext cx="163025" cy="507750"/>
            </a:xfrm>
            <a:custGeom>
              <a:avLst/>
              <a:gdLst/>
              <a:ahLst/>
              <a:cxnLst/>
              <a:rect l="l" t="t" r="r" b="b"/>
              <a:pathLst>
                <a:path w="6521" h="20310" extrusionOk="0">
                  <a:moveTo>
                    <a:pt x="3044" y="0"/>
                  </a:moveTo>
                  <a:lnTo>
                    <a:pt x="0" y="20310"/>
                  </a:lnTo>
                  <a:lnTo>
                    <a:pt x="0" y="20310"/>
                  </a:lnTo>
                  <a:lnTo>
                    <a:pt x="5958" y="11709"/>
                  </a:lnTo>
                  <a:lnTo>
                    <a:pt x="3596" y="9868"/>
                  </a:lnTo>
                  <a:lnTo>
                    <a:pt x="6521" y="8395"/>
                  </a:lnTo>
                  <a:lnTo>
                    <a:pt x="3975" y="174"/>
                  </a:lnTo>
                  <a:lnTo>
                    <a:pt x="3520" y="87"/>
                  </a:lnTo>
                  <a:lnTo>
                    <a:pt x="30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953;p45">
              <a:extLst>
                <a:ext uri="{FF2B5EF4-FFF2-40B4-BE49-F238E27FC236}">
                  <a16:creationId xmlns:a16="http://schemas.microsoft.com/office/drawing/2014/main" id="{B026A6BF-B8F5-3053-A050-7992410B5313}"/>
                </a:ext>
              </a:extLst>
            </p:cNvPr>
            <p:cNvSpPr/>
            <p:nvPr/>
          </p:nvSpPr>
          <p:spPr>
            <a:xfrm>
              <a:off x="3053525" y="1576525"/>
              <a:ext cx="212325" cy="125650"/>
            </a:xfrm>
            <a:custGeom>
              <a:avLst/>
              <a:gdLst/>
              <a:ahLst/>
              <a:cxnLst/>
              <a:rect l="l" t="t" r="r" b="b"/>
              <a:pathLst>
                <a:path w="8493" h="5026" extrusionOk="0">
                  <a:moveTo>
                    <a:pt x="7150" y="0"/>
                  </a:moveTo>
                  <a:lnTo>
                    <a:pt x="4344" y="130"/>
                  </a:lnTo>
                  <a:lnTo>
                    <a:pt x="1918" y="260"/>
                  </a:lnTo>
                  <a:lnTo>
                    <a:pt x="1766" y="282"/>
                  </a:lnTo>
                  <a:lnTo>
                    <a:pt x="1593" y="325"/>
                  </a:lnTo>
                  <a:lnTo>
                    <a:pt x="1366" y="379"/>
                  </a:lnTo>
                  <a:lnTo>
                    <a:pt x="1084" y="466"/>
                  </a:lnTo>
                  <a:lnTo>
                    <a:pt x="759" y="585"/>
                  </a:lnTo>
                  <a:lnTo>
                    <a:pt x="402" y="737"/>
                  </a:lnTo>
                  <a:lnTo>
                    <a:pt x="1" y="932"/>
                  </a:lnTo>
                  <a:lnTo>
                    <a:pt x="272" y="1906"/>
                  </a:lnTo>
                  <a:lnTo>
                    <a:pt x="2687" y="5026"/>
                  </a:lnTo>
                  <a:lnTo>
                    <a:pt x="4507" y="1148"/>
                  </a:lnTo>
                  <a:lnTo>
                    <a:pt x="6706" y="4701"/>
                  </a:lnTo>
                  <a:lnTo>
                    <a:pt x="8254" y="1560"/>
                  </a:lnTo>
                  <a:lnTo>
                    <a:pt x="8493" y="173"/>
                  </a:lnTo>
                  <a:lnTo>
                    <a:pt x="7832" y="7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954;p45">
              <a:extLst>
                <a:ext uri="{FF2B5EF4-FFF2-40B4-BE49-F238E27FC236}">
                  <a16:creationId xmlns:a16="http://schemas.microsoft.com/office/drawing/2014/main" id="{8DC47CA6-337C-FD0C-4B5D-0C46122FC041}"/>
                </a:ext>
              </a:extLst>
            </p:cNvPr>
            <p:cNvSpPr/>
            <p:nvPr/>
          </p:nvSpPr>
          <p:spPr>
            <a:xfrm>
              <a:off x="3053525" y="1579775"/>
              <a:ext cx="108625" cy="102375"/>
            </a:xfrm>
            <a:custGeom>
              <a:avLst/>
              <a:gdLst/>
              <a:ahLst/>
              <a:cxnLst/>
              <a:rect l="l" t="t" r="r" b="b"/>
              <a:pathLst>
                <a:path w="4345" h="4095" extrusionOk="0">
                  <a:moveTo>
                    <a:pt x="4344" y="0"/>
                  </a:moveTo>
                  <a:lnTo>
                    <a:pt x="1918" y="130"/>
                  </a:lnTo>
                  <a:lnTo>
                    <a:pt x="1766" y="152"/>
                  </a:lnTo>
                  <a:lnTo>
                    <a:pt x="1593" y="195"/>
                  </a:lnTo>
                  <a:lnTo>
                    <a:pt x="1366" y="249"/>
                  </a:lnTo>
                  <a:lnTo>
                    <a:pt x="1084" y="336"/>
                  </a:lnTo>
                  <a:lnTo>
                    <a:pt x="759" y="455"/>
                  </a:lnTo>
                  <a:lnTo>
                    <a:pt x="402" y="607"/>
                  </a:lnTo>
                  <a:lnTo>
                    <a:pt x="1" y="802"/>
                  </a:lnTo>
                  <a:lnTo>
                    <a:pt x="2741" y="4094"/>
                  </a:lnTo>
                  <a:lnTo>
                    <a:pt x="4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955;p45">
              <a:extLst>
                <a:ext uri="{FF2B5EF4-FFF2-40B4-BE49-F238E27FC236}">
                  <a16:creationId xmlns:a16="http://schemas.microsoft.com/office/drawing/2014/main" id="{6A5B2864-92FE-2EAC-B316-AC3BBB40A791}"/>
                </a:ext>
              </a:extLst>
            </p:cNvPr>
            <p:cNvSpPr/>
            <p:nvPr/>
          </p:nvSpPr>
          <p:spPr>
            <a:xfrm>
              <a:off x="3162125" y="1576525"/>
              <a:ext cx="103725" cy="99400"/>
            </a:xfrm>
            <a:custGeom>
              <a:avLst/>
              <a:gdLst/>
              <a:ahLst/>
              <a:cxnLst/>
              <a:rect l="l" t="t" r="r" b="b"/>
              <a:pathLst>
                <a:path w="4149" h="3976" extrusionOk="0">
                  <a:moveTo>
                    <a:pt x="2806" y="0"/>
                  </a:moveTo>
                  <a:lnTo>
                    <a:pt x="0" y="130"/>
                  </a:lnTo>
                  <a:lnTo>
                    <a:pt x="2383" y="3975"/>
                  </a:lnTo>
                  <a:lnTo>
                    <a:pt x="4149" y="173"/>
                  </a:lnTo>
                  <a:lnTo>
                    <a:pt x="3488" y="76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956;p45">
              <a:extLst>
                <a:ext uri="{FF2B5EF4-FFF2-40B4-BE49-F238E27FC236}">
                  <a16:creationId xmlns:a16="http://schemas.microsoft.com/office/drawing/2014/main" id="{55F3B82B-EF13-F1B5-D354-01EC0A1F3310}"/>
                </a:ext>
              </a:extLst>
            </p:cNvPr>
            <p:cNvSpPr/>
            <p:nvPr/>
          </p:nvSpPr>
          <p:spPr>
            <a:xfrm>
              <a:off x="3139375" y="1579775"/>
              <a:ext cx="77750" cy="508825"/>
            </a:xfrm>
            <a:custGeom>
              <a:avLst/>
              <a:gdLst/>
              <a:ahLst/>
              <a:cxnLst/>
              <a:rect l="l" t="t" r="r" b="b"/>
              <a:pathLst>
                <a:path w="3110" h="20353" extrusionOk="0">
                  <a:moveTo>
                    <a:pt x="910" y="0"/>
                  </a:moveTo>
                  <a:lnTo>
                    <a:pt x="87" y="2112"/>
                  </a:lnTo>
                  <a:lnTo>
                    <a:pt x="694" y="3000"/>
                  </a:lnTo>
                  <a:lnTo>
                    <a:pt x="0" y="13128"/>
                  </a:lnTo>
                  <a:lnTo>
                    <a:pt x="2015" y="20353"/>
                  </a:lnTo>
                  <a:lnTo>
                    <a:pt x="3109" y="13063"/>
                  </a:lnTo>
                  <a:lnTo>
                    <a:pt x="1517" y="2892"/>
                  </a:lnTo>
                  <a:lnTo>
                    <a:pt x="2134" y="1971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957;p45">
              <a:extLst>
                <a:ext uri="{FF2B5EF4-FFF2-40B4-BE49-F238E27FC236}">
                  <a16:creationId xmlns:a16="http://schemas.microsoft.com/office/drawing/2014/main" id="{36EC015C-1E1E-9449-57D1-8C227D67B805}"/>
                </a:ext>
              </a:extLst>
            </p:cNvPr>
            <p:cNvSpPr/>
            <p:nvPr/>
          </p:nvSpPr>
          <p:spPr>
            <a:xfrm>
              <a:off x="3161850" y="2038200"/>
              <a:ext cx="54450" cy="590900"/>
            </a:xfrm>
            <a:custGeom>
              <a:avLst/>
              <a:gdLst/>
              <a:ahLst/>
              <a:cxnLst/>
              <a:rect l="l" t="t" r="r" b="b"/>
              <a:pathLst>
                <a:path w="2178" h="23636" extrusionOk="0">
                  <a:moveTo>
                    <a:pt x="1560" y="1"/>
                  </a:moveTo>
                  <a:lnTo>
                    <a:pt x="0" y="4063"/>
                  </a:lnTo>
                  <a:lnTo>
                    <a:pt x="1506" y="23636"/>
                  </a:lnTo>
                  <a:lnTo>
                    <a:pt x="2167" y="23603"/>
                  </a:lnTo>
                  <a:lnTo>
                    <a:pt x="672" y="4160"/>
                  </a:lnTo>
                  <a:lnTo>
                    <a:pt x="2178" y="239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958;p45">
              <a:extLst>
                <a:ext uri="{FF2B5EF4-FFF2-40B4-BE49-F238E27FC236}">
                  <a16:creationId xmlns:a16="http://schemas.microsoft.com/office/drawing/2014/main" id="{3FBE796C-1A4C-28C2-1D7E-BBD8A406238E}"/>
                </a:ext>
              </a:extLst>
            </p:cNvPr>
            <p:cNvSpPr/>
            <p:nvPr/>
          </p:nvSpPr>
          <p:spPr>
            <a:xfrm>
              <a:off x="3210325" y="2158175"/>
              <a:ext cx="31150" cy="31150"/>
            </a:xfrm>
            <a:custGeom>
              <a:avLst/>
              <a:gdLst/>
              <a:ahLst/>
              <a:cxnLst/>
              <a:rect l="l" t="t" r="r" b="b"/>
              <a:pathLst>
                <a:path w="1246" h="1246" extrusionOk="0">
                  <a:moveTo>
                    <a:pt x="596" y="0"/>
                  </a:moveTo>
                  <a:lnTo>
                    <a:pt x="477" y="11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5"/>
                  </a:lnTo>
                  <a:lnTo>
                    <a:pt x="98" y="293"/>
                  </a:lnTo>
                  <a:lnTo>
                    <a:pt x="44" y="401"/>
                  </a:lnTo>
                  <a:lnTo>
                    <a:pt x="11" y="520"/>
                  </a:lnTo>
                  <a:lnTo>
                    <a:pt x="0" y="639"/>
                  </a:lnTo>
                  <a:lnTo>
                    <a:pt x="11" y="769"/>
                  </a:lnTo>
                  <a:lnTo>
                    <a:pt x="54" y="878"/>
                  </a:lnTo>
                  <a:lnTo>
                    <a:pt x="109" y="986"/>
                  </a:lnTo>
                  <a:lnTo>
                    <a:pt x="195" y="1073"/>
                  </a:lnTo>
                  <a:lnTo>
                    <a:pt x="282" y="1149"/>
                  </a:lnTo>
                  <a:lnTo>
                    <a:pt x="390" y="1203"/>
                  </a:lnTo>
                  <a:lnTo>
                    <a:pt x="520" y="1235"/>
                  </a:lnTo>
                  <a:lnTo>
                    <a:pt x="639" y="1246"/>
                  </a:lnTo>
                  <a:lnTo>
                    <a:pt x="759" y="1235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1"/>
                  </a:lnTo>
                  <a:lnTo>
                    <a:pt x="1148" y="964"/>
                  </a:lnTo>
                  <a:lnTo>
                    <a:pt x="1203" y="845"/>
                  </a:lnTo>
                  <a:lnTo>
                    <a:pt x="1235" y="726"/>
                  </a:lnTo>
                  <a:lnTo>
                    <a:pt x="1246" y="607"/>
                  </a:lnTo>
                  <a:lnTo>
                    <a:pt x="1224" y="477"/>
                  </a:lnTo>
                  <a:lnTo>
                    <a:pt x="1192" y="369"/>
                  </a:lnTo>
                  <a:lnTo>
                    <a:pt x="1127" y="260"/>
                  </a:lnTo>
                  <a:lnTo>
                    <a:pt x="1051" y="174"/>
                  </a:lnTo>
                  <a:lnTo>
                    <a:pt x="953" y="98"/>
                  </a:lnTo>
                  <a:lnTo>
                    <a:pt x="845" y="44"/>
                  </a:lnTo>
                  <a:lnTo>
                    <a:pt x="726" y="1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959;p45">
              <a:extLst>
                <a:ext uri="{FF2B5EF4-FFF2-40B4-BE49-F238E27FC236}">
                  <a16:creationId xmlns:a16="http://schemas.microsoft.com/office/drawing/2014/main" id="{07F3140F-FBDC-B600-2CD4-72834D247F15}"/>
                </a:ext>
              </a:extLst>
            </p:cNvPr>
            <p:cNvSpPr/>
            <p:nvPr/>
          </p:nvSpPr>
          <p:spPr>
            <a:xfrm>
              <a:off x="3214925" y="22537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88" y="23"/>
                  </a:lnTo>
                  <a:lnTo>
                    <a:pt x="369" y="55"/>
                  </a:lnTo>
                  <a:lnTo>
                    <a:pt x="271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89"/>
                  </a:lnTo>
                  <a:lnTo>
                    <a:pt x="120" y="987"/>
                  </a:lnTo>
                  <a:lnTo>
                    <a:pt x="195" y="1084"/>
                  </a:lnTo>
                  <a:lnTo>
                    <a:pt x="293" y="1149"/>
                  </a:lnTo>
                  <a:lnTo>
                    <a:pt x="401" y="1214"/>
                  </a:lnTo>
                  <a:lnTo>
                    <a:pt x="520" y="1247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89" y="1192"/>
                  </a:lnTo>
                  <a:lnTo>
                    <a:pt x="986" y="1138"/>
                  </a:lnTo>
                  <a:lnTo>
                    <a:pt x="1073" y="106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46" y="737"/>
                  </a:lnTo>
                  <a:lnTo>
                    <a:pt x="1246" y="607"/>
                  </a:lnTo>
                  <a:lnTo>
                    <a:pt x="1235" y="488"/>
                  </a:lnTo>
                  <a:lnTo>
                    <a:pt x="1192" y="369"/>
                  </a:lnTo>
                  <a:lnTo>
                    <a:pt x="1138" y="272"/>
                  </a:lnTo>
                  <a:lnTo>
                    <a:pt x="1062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37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960;p45">
              <a:extLst>
                <a:ext uri="{FF2B5EF4-FFF2-40B4-BE49-F238E27FC236}">
                  <a16:creationId xmlns:a16="http://schemas.microsoft.com/office/drawing/2014/main" id="{8C2B6907-5D7A-9141-7824-BA0948B8C9B5}"/>
                </a:ext>
              </a:extLst>
            </p:cNvPr>
            <p:cNvSpPr/>
            <p:nvPr/>
          </p:nvSpPr>
          <p:spPr>
            <a:xfrm>
              <a:off x="3218175" y="2356650"/>
              <a:ext cx="31175" cy="31175"/>
            </a:xfrm>
            <a:custGeom>
              <a:avLst/>
              <a:gdLst/>
              <a:ahLst/>
              <a:cxnLst/>
              <a:rect l="l" t="t" r="r" b="b"/>
              <a:pathLst>
                <a:path w="1247" h="1247" extrusionOk="0">
                  <a:moveTo>
                    <a:pt x="607" y="1"/>
                  </a:moveTo>
                  <a:lnTo>
                    <a:pt x="477" y="23"/>
                  </a:lnTo>
                  <a:lnTo>
                    <a:pt x="369" y="55"/>
                  </a:lnTo>
                  <a:lnTo>
                    <a:pt x="260" y="120"/>
                  </a:lnTo>
                  <a:lnTo>
                    <a:pt x="174" y="196"/>
                  </a:lnTo>
                  <a:lnTo>
                    <a:pt x="98" y="293"/>
                  </a:lnTo>
                  <a:lnTo>
                    <a:pt x="44" y="402"/>
                  </a:lnTo>
                  <a:lnTo>
                    <a:pt x="11" y="521"/>
                  </a:lnTo>
                  <a:lnTo>
                    <a:pt x="0" y="651"/>
                  </a:lnTo>
                  <a:lnTo>
                    <a:pt x="22" y="770"/>
                  </a:lnTo>
                  <a:lnTo>
                    <a:pt x="55" y="878"/>
                  </a:lnTo>
                  <a:lnTo>
                    <a:pt x="120" y="987"/>
                  </a:lnTo>
                  <a:lnTo>
                    <a:pt x="195" y="1073"/>
                  </a:lnTo>
                  <a:lnTo>
                    <a:pt x="293" y="1149"/>
                  </a:lnTo>
                  <a:lnTo>
                    <a:pt x="401" y="1203"/>
                  </a:lnTo>
                  <a:lnTo>
                    <a:pt x="520" y="1236"/>
                  </a:lnTo>
                  <a:lnTo>
                    <a:pt x="650" y="1247"/>
                  </a:lnTo>
                  <a:lnTo>
                    <a:pt x="769" y="1236"/>
                  </a:lnTo>
                  <a:lnTo>
                    <a:pt x="878" y="1192"/>
                  </a:lnTo>
                  <a:lnTo>
                    <a:pt x="986" y="1138"/>
                  </a:lnTo>
                  <a:lnTo>
                    <a:pt x="1073" y="1052"/>
                  </a:lnTo>
                  <a:lnTo>
                    <a:pt x="1149" y="965"/>
                  </a:lnTo>
                  <a:lnTo>
                    <a:pt x="1203" y="857"/>
                  </a:lnTo>
                  <a:lnTo>
                    <a:pt x="1235" y="727"/>
                  </a:lnTo>
                  <a:lnTo>
                    <a:pt x="1246" y="608"/>
                  </a:lnTo>
                  <a:lnTo>
                    <a:pt x="1235" y="478"/>
                  </a:lnTo>
                  <a:lnTo>
                    <a:pt x="1192" y="369"/>
                  </a:lnTo>
                  <a:lnTo>
                    <a:pt x="1138" y="261"/>
                  </a:lnTo>
                  <a:lnTo>
                    <a:pt x="1051" y="174"/>
                  </a:lnTo>
                  <a:lnTo>
                    <a:pt x="964" y="98"/>
                  </a:lnTo>
                  <a:lnTo>
                    <a:pt x="856" y="44"/>
                  </a:lnTo>
                  <a:lnTo>
                    <a:pt x="726" y="12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961;p45">
              <a:extLst>
                <a:ext uri="{FF2B5EF4-FFF2-40B4-BE49-F238E27FC236}">
                  <a16:creationId xmlns:a16="http://schemas.microsoft.com/office/drawing/2014/main" id="{2E05BDEE-623D-61B9-FDA0-874186CD2909}"/>
                </a:ext>
              </a:extLst>
            </p:cNvPr>
            <p:cNvSpPr/>
            <p:nvPr/>
          </p:nvSpPr>
          <p:spPr>
            <a:xfrm>
              <a:off x="3326225" y="2442775"/>
              <a:ext cx="181175" cy="60950"/>
            </a:xfrm>
            <a:custGeom>
              <a:avLst/>
              <a:gdLst/>
              <a:ahLst/>
              <a:cxnLst/>
              <a:rect l="l" t="t" r="r" b="b"/>
              <a:pathLst>
                <a:path w="7247" h="2438" extrusionOk="0">
                  <a:moveTo>
                    <a:pt x="7247" y="0"/>
                  </a:moveTo>
                  <a:lnTo>
                    <a:pt x="0" y="282"/>
                  </a:lnTo>
                  <a:lnTo>
                    <a:pt x="293" y="1441"/>
                  </a:lnTo>
                  <a:lnTo>
                    <a:pt x="3683" y="2437"/>
                  </a:lnTo>
                  <a:lnTo>
                    <a:pt x="6998" y="148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962;p45">
              <a:extLst>
                <a:ext uri="{FF2B5EF4-FFF2-40B4-BE49-F238E27FC236}">
                  <a16:creationId xmlns:a16="http://schemas.microsoft.com/office/drawing/2014/main" id="{A6FCBAFD-AE06-9536-8ECD-DBFC45651BCD}"/>
                </a:ext>
              </a:extLst>
            </p:cNvPr>
            <p:cNvSpPr/>
            <p:nvPr/>
          </p:nvSpPr>
          <p:spPr>
            <a:xfrm>
              <a:off x="2974200" y="2472550"/>
              <a:ext cx="130800" cy="44175"/>
            </a:xfrm>
            <a:custGeom>
              <a:avLst/>
              <a:gdLst/>
              <a:ahLst/>
              <a:cxnLst/>
              <a:rect l="l" t="t" r="r" b="b"/>
              <a:pathLst>
                <a:path w="5232" h="1767" extrusionOk="0">
                  <a:moveTo>
                    <a:pt x="5232" y="1"/>
                  </a:moveTo>
                  <a:lnTo>
                    <a:pt x="0" y="207"/>
                  </a:lnTo>
                  <a:lnTo>
                    <a:pt x="206" y="1041"/>
                  </a:lnTo>
                  <a:lnTo>
                    <a:pt x="2654" y="1766"/>
                  </a:lnTo>
                  <a:lnTo>
                    <a:pt x="5058" y="1062"/>
                  </a:lnTo>
                  <a:lnTo>
                    <a:pt x="52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963;p45">
              <a:extLst>
                <a:ext uri="{FF2B5EF4-FFF2-40B4-BE49-F238E27FC236}">
                  <a16:creationId xmlns:a16="http://schemas.microsoft.com/office/drawing/2014/main" id="{CECF3476-F0D8-06ED-014B-AF0970FDFF3A}"/>
                </a:ext>
              </a:extLst>
            </p:cNvPr>
            <p:cNvSpPr/>
            <p:nvPr/>
          </p:nvSpPr>
          <p:spPr>
            <a:xfrm>
              <a:off x="238125" y="3502100"/>
              <a:ext cx="7143750" cy="1681625"/>
            </a:xfrm>
            <a:custGeom>
              <a:avLst/>
              <a:gdLst/>
              <a:ahLst/>
              <a:cxnLst/>
              <a:rect l="l" t="t" r="r" b="b"/>
              <a:pathLst>
                <a:path w="285750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285750" y="67265"/>
                  </a:lnTo>
                  <a:lnTo>
                    <a:pt x="275633" y="64362"/>
                  </a:lnTo>
                  <a:lnTo>
                    <a:pt x="264000" y="61037"/>
                  </a:lnTo>
                  <a:lnTo>
                    <a:pt x="248868" y="56726"/>
                  </a:lnTo>
                  <a:lnTo>
                    <a:pt x="230909" y="51613"/>
                  </a:lnTo>
                  <a:lnTo>
                    <a:pt x="210806" y="45916"/>
                  </a:lnTo>
                  <a:lnTo>
                    <a:pt x="200158" y="42916"/>
                  </a:lnTo>
                  <a:lnTo>
                    <a:pt x="189229" y="39829"/>
                  </a:lnTo>
                  <a:lnTo>
                    <a:pt x="178083" y="36698"/>
                  </a:lnTo>
                  <a:lnTo>
                    <a:pt x="166829" y="33546"/>
                  </a:lnTo>
                  <a:lnTo>
                    <a:pt x="155543" y="30383"/>
                  </a:lnTo>
                  <a:lnTo>
                    <a:pt x="144299" y="27264"/>
                  </a:lnTo>
                  <a:lnTo>
                    <a:pt x="133186" y="24177"/>
                  </a:lnTo>
                  <a:lnTo>
                    <a:pt x="122300" y="21176"/>
                  </a:lnTo>
                  <a:lnTo>
                    <a:pt x="111707" y="18274"/>
                  </a:lnTo>
                  <a:lnTo>
                    <a:pt x="101503" y="15490"/>
                  </a:lnTo>
                  <a:lnTo>
                    <a:pt x="91766" y="12869"/>
                  </a:lnTo>
                  <a:lnTo>
                    <a:pt x="87097" y="11612"/>
                  </a:lnTo>
                  <a:lnTo>
                    <a:pt x="82581" y="10410"/>
                  </a:lnTo>
                  <a:lnTo>
                    <a:pt x="78215" y="9251"/>
                  </a:lnTo>
                  <a:lnTo>
                    <a:pt x="74024" y="8146"/>
                  </a:lnTo>
                  <a:lnTo>
                    <a:pt x="70016" y="7106"/>
                  </a:lnTo>
                  <a:lnTo>
                    <a:pt x="66203" y="6121"/>
                  </a:lnTo>
                  <a:lnTo>
                    <a:pt x="62574" y="5189"/>
                  </a:lnTo>
                  <a:lnTo>
                    <a:pt x="59173" y="4333"/>
                  </a:lnTo>
                  <a:lnTo>
                    <a:pt x="55989" y="3543"/>
                  </a:lnTo>
                  <a:lnTo>
                    <a:pt x="53032" y="2817"/>
                  </a:lnTo>
                  <a:lnTo>
                    <a:pt x="50324" y="2178"/>
                  </a:lnTo>
                  <a:lnTo>
                    <a:pt x="47865" y="1604"/>
                  </a:lnTo>
                  <a:lnTo>
                    <a:pt x="45677" y="1116"/>
                  </a:lnTo>
                  <a:lnTo>
                    <a:pt x="44681" y="911"/>
                  </a:lnTo>
                  <a:lnTo>
                    <a:pt x="43760" y="716"/>
                  </a:lnTo>
                  <a:lnTo>
                    <a:pt x="42904" y="542"/>
                  </a:lnTo>
                  <a:lnTo>
                    <a:pt x="42124" y="401"/>
                  </a:lnTo>
                  <a:lnTo>
                    <a:pt x="41420" y="271"/>
                  </a:lnTo>
                  <a:lnTo>
                    <a:pt x="40781" y="174"/>
                  </a:lnTo>
                  <a:lnTo>
                    <a:pt x="40229" y="87"/>
                  </a:lnTo>
                  <a:lnTo>
                    <a:pt x="39752" y="33"/>
                  </a:lnTo>
                  <a:lnTo>
                    <a:pt x="39351" y="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964;p45">
              <a:extLst>
                <a:ext uri="{FF2B5EF4-FFF2-40B4-BE49-F238E27FC236}">
                  <a16:creationId xmlns:a16="http://schemas.microsoft.com/office/drawing/2014/main" id="{57E594B7-55B2-94DD-36F2-A11A678474C1}"/>
                </a:ext>
              </a:extLst>
            </p:cNvPr>
            <p:cNvSpPr/>
            <p:nvPr/>
          </p:nvSpPr>
          <p:spPr>
            <a:xfrm>
              <a:off x="238125" y="3502100"/>
              <a:ext cx="4348925" cy="1681625"/>
            </a:xfrm>
            <a:custGeom>
              <a:avLst/>
              <a:gdLst/>
              <a:ahLst/>
              <a:cxnLst/>
              <a:rect l="l" t="t" r="r" b="b"/>
              <a:pathLst>
                <a:path w="173957" h="67265" extrusionOk="0">
                  <a:moveTo>
                    <a:pt x="39037" y="1"/>
                  </a:moveTo>
                  <a:lnTo>
                    <a:pt x="38658" y="22"/>
                  </a:lnTo>
                  <a:lnTo>
                    <a:pt x="38279" y="66"/>
                  </a:lnTo>
                  <a:lnTo>
                    <a:pt x="37889" y="131"/>
                  </a:lnTo>
                  <a:lnTo>
                    <a:pt x="37499" y="217"/>
                  </a:lnTo>
                  <a:lnTo>
                    <a:pt x="37120" y="336"/>
                  </a:lnTo>
                  <a:lnTo>
                    <a:pt x="36719" y="466"/>
                  </a:lnTo>
                  <a:lnTo>
                    <a:pt x="36329" y="629"/>
                  </a:lnTo>
                  <a:lnTo>
                    <a:pt x="35939" y="802"/>
                  </a:lnTo>
                  <a:lnTo>
                    <a:pt x="35539" y="1008"/>
                  </a:lnTo>
                  <a:lnTo>
                    <a:pt x="35138" y="1235"/>
                  </a:lnTo>
                  <a:lnTo>
                    <a:pt x="34748" y="1474"/>
                  </a:lnTo>
                  <a:lnTo>
                    <a:pt x="34347" y="1734"/>
                  </a:lnTo>
                  <a:lnTo>
                    <a:pt x="33936" y="2015"/>
                  </a:lnTo>
                  <a:lnTo>
                    <a:pt x="33535" y="2319"/>
                  </a:lnTo>
                  <a:lnTo>
                    <a:pt x="33134" y="2644"/>
                  </a:lnTo>
                  <a:lnTo>
                    <a:pt x="32722" y="2979"/>
                  </a:lnTo>
                  <a:lnTo>
                    <a:pt x="32311" y="3337"/>
                  </a:lnTo>
                  <a:lnTo>
                    <a:pt x="31910" y="3716"/>
                  </a:lnTo>
                  <a:lnTo>
                    <a:pt x="31498" y="4106"/>
                  </a:lnTo>
                  <a:lnTo>
                    <a:pt x="31087" y="4517"/>
                  </a:lnTo>
                  <a:lnTo>
                    <a:pt x="30675" y="4951"/>
                  </a:lnTo>
                  <a:lnTo>
                    <a:pt x="30264" y="5395"/>
                  </a:lnTo>
                  <a:lnTo>
                    <a:pt x="29852" y="5850"/>
                  </a:lnTo>
                  <a:lnTo>
                    <a:pt x="29440" y="6326"/>
                  </a:lnTo>
                  <a:lnTo>
                    <a:pt x="29029" y="6814"/>
                  </a:lnTo>
                  <a:lnTo>
                    <a:pt x="28606" y="7323"/>
                  </a:lnTo>
                  <a:lnTo>
                    <a:pt x="28195" y="7843"/>
                  </a:lnTo>
                  <a:lnTo>
                    <a:pt x="27783" y="8374"/>
                  </a:lnTo>
                  <a:lnTo>
                    <a:pt x="27372" y="8926"/>
                  </a:lnTo>
                  <a:lnTo>
                    <a:pt x="26949" y="9489"/>
                  </a:lnTo>
                  <a:lnTo>
                    <a:pt x="26538" y="10063"/>
                  </a:lnTo>
                  <a:lnTo>
                    <a:pt x="26126" y="10648"/>
                  </a:lnTo>
                  <a:lnTo>
                    <a:pt x="25714" y="11244"/>
                  </a:lnTo>
                  <a:lnTo>
                    <a:pt x="25292" y="11850"/>
                  </a:lnTo>
                  <a:lnTo>
                    <a:pt x="24880" y="12479"/>
                  </a:lnTo>
                  <a:lnTo>
                    <a:pt x="24469" y="13107"/>
                  </a:lnTo>
                  <a:lnTo>
                    <a:pt x="23646" y="14407"/>
                  </a:lnTo>
                  <a:lnTo>
                    <a:pt x="22822" y="15750"/>
                  </a:lnTo>
                  <a:lnTo>
                    <a:pt x="22010" y="17115"/>
                  </a:lnTo>
                  <a:lnTo>
                    <a:pt x="21198" y="18523"/>
                  </a:lnTo>
                  <a:lnTo>
                    <a:pt x="20385" y="19963"/>
                  </a:lnTo>
                  <a:lnTo>
                    <a:pt x="19584" y="21426"/>
                  </a:lnTo>
                  <a:lnTo>
                    <a:pt x="18793" y="22910"/>
                  </a:lnTo>
                  <a:lnTo>
                    <a:pt x="18002" y="24426"/>
                  </a:lnTo>
                  <a:lnTo>
                    <a:pt x="17222" y="25953"/>
                  </a:lnTo>
                  <a:lnTo>
                    <a:pt x="16453" y="27491"/>
                  </a:lnTo>
                  <a:lnTo>
                    <a:pt x="15684" y="29051"/>
                  </a:lnTo>
                  <a:lnTo>
                    <a:pt x="14937" y="30611"/>
                  </a:lnTo>
                  <a:lnTo>
                    <a:pt x="14189" y="32181"/>
                  </a:lnTo>
                  <a:lnTo>
                    <a:pt x="13464" y="33752"/>
                  </a:lnTo>
                  <a:lnTo>
                    <a:pt x="12738" y="35323"/>
                  </a:lnTo>
                  <a:lnTo>
                    <a:pt x="12034" y="36893"/>
                  </a:lnTo>
                  <a:lnTo>
                    <a:pt x="11341" y="38464"/>
                  </a:lnTo>
                  <a:lnTo>
                    <a:pt x="10658" y="40013"/>
                  </a:lnTo>
                  <a:lnTo>
                    <a:pt x="9998" y="41551"/>
                  </a:lnTo>
                  <a:lnTo>
                    <a:pt x="9348" y="43078"/>
                  </a:lnTo>
                  <a:lnTo>
                    <a:pt x="8709" y="44584"/>
                  </a:lnTo>
                  <a:lnTo>
                    <a:pt x="8091" y="46068"/>
                  </a:lnTo>
                  <a:lnTo>
                    <a:pt x="6911" y="48960"/>
                  </a:lnTo>
                  <a:lnTo>
                    <a:pt x="5795" y="51732"/>
                  </a:lnTo>
                  <a:lnTo>
                    <a:pt x="4766" y="54354"/>
                  </a:lnTo>
                  <a:lnTo>
                    <a:pt x="3824" y="56802"/>
                  </a:lnTo>
                  <a:lnTo>
                    <a:pt x="2968" y="59055"/>
                  </a:lnTo>
                  <a:lnTo>
                    <a:pt x="2210" y="61091"/>
                  </a:lnTo>
                  <a:lnTo>
                    <a:pt x="1560" y="62878"/>
                  </a:lnTo>
                  <a:lnTo>
                    <a:pt x="1007" y="64395"/>
                  </a:lnTo>
                  <a:lnTo>
                    <a:pt x="260" y="66518"/>
                  </a:lnTo>
                  <a:lnTo>
                    <a:pt x="0" y="67265"/>
                  </a:lnTo>
                  <a:lnTo>
                    <a:pt x="173956" y="67265"/>
                  </a:lnTo>
                  <a:lnTo>
                    <a:pt x="156756" y="63961"/>
                  </a:lnTo>
                  <a:lnTo>
                    <a:pt x="148805" y="62412"/>
                  </a:lnTo>
                  <a:lnTo>
                    <a:pt x="141613" y="61015"/>
                  </a:lnTo>
                  <a:lnTo>
                    <a:pt x="135385" y="59791"/>
                  </a:lnTo>
                  <a:lnTo>
                    <a:pt x="130381" y="58795"/>
                  </a:lnTo>
                  <a:lnTo>
                    <a:pt x="128409" y="58383"/>
                  </a:lnTo>
                  <a:lnTo>
                    <a:pt x="126828" y="58058"/>
                  </a:lnTo>
                  <a:lnTo>
                    <a:pt x="125669" y="57809"/>
                  </a:lnTo>
                  <a:lnTo>
                    <a:pt x="124954" y="57636"/>
                  </a:lnTo>
                  <a:lnTo>
                    <a:pt x="124716" y="57571"/>
                  </a:lnTo>
                  <a:lnTo>
                    <a:pt x="124488" y="57506"/>
                  </a:lnTo>
                  <a:lnTo>
                    <a:pt x="124282" y="57430"/>
                  </a:lnTo>
                  <a:lnTo>
                    <a:pt x="124087" y="57354"/>
                  </a:lnTo>
                  <a:lnTo>
                    <a:pt x="123914" y="57267"/>
                  </a:lnTo>
                  <a:lnTo>
                    <a:pt x="123752" y="57192"/>
                  </a:lnTo>
                  <a:lnTo>
                    <a:pt x="123611" y="57105"/>
                  </a:lnTo>
                  <a:lnTo>
                    <a:pt x="123481" y="57018"/>
                  </a:lnTo>
                  <a:lnTo>
                    <a:pt x="123373" y="56921"/>
                  </a:lnTo>
                  <a:lnTo>
                    <a:pt x="123264" y="56823"/>
                  </a:lnTo>
                  <a:lnTo>
                    <a:pt x="123178" y="56726"/>
                  </a:lnTo>
                  <a:lnTo>
                    <a:pt x="123102" y="56618"/>
                  </a:lnTo>
                  <a:lnTo>
                    <a:pt x="123037" y="56509"/>
                  </a:lnTo>
                  <a:lnTo>
                    <a:pt x="122983" y="56390"/>
                  </a:lnTo>
                  <a:lnTo>
                    <a:pt x="122939" y="56271"/>
                  </a:lnTo>
                  <a:lnTo>
                    <a:pt x="122907" y="56152"/>
                  </a:lnTo>
                  <a:lnTo>
                    <a:pt x="122885" y="56022"/>
                  </a:lnTo>
                  <a:lnTo>
                    <a:pt x="122864" y="55892"/>
                  </a:lnTo>
                  <a:lnTo>
                    <a:pt x="122864" y="55762"/>
                  </a:lnTo>
                  <a:lnTo>
                    <a:pt x="122864" y="55621"/>
                  </a:lnTo>
                  <a:lnTo>
                    <a:pt x="122874" y="55469"/>
                  </a:lnTo>
                  <a:lnTo>
                    <a:pt x="122885" y="55318"/>
                  </a:lnTo>
                  <a:lnTo>
                    <a:pt x="122939" y="54993"/>
                  </a:lnTo>
                  <a:lnTo>
                    <a:pt x="123004" y="54657"/>
                  </a:lnTo>
                  <a:lnTo>
                    <a:pt x="123102" y="54289"/>
                  </a:lnTo>
                  <a:lnTo>
                    <a:pt x="123308" y="53476"/>
                  </a:lnTo>
                  <a:lnTo>
                    <a:pt x="123416" y="53043"/>
                  </a:lnTo>
                  <a:lnTo>
                    <a:pt x="123524" y="52567"/>
                  </a:lnTo>
                  <a:lnTo>
                    <a:pt x="123633" y="52079"/>
                  </a:lnTo>
                  <a:lnTo>
                    <a:pt x="123719" y="51548"/>
                  </a:lnTo>
                  <a:lnTo>
                    <a:pt x="123806" y="50996"/>
                  </a:lnTo>
                  <a:lnTo>
                    <a:pt x="123860" y="50411"/>
                  </a:lnTo>
                  <a:lnTo>
                    <a:pt x="123893" y="50097"/>
                  </a:lnTo>
                  <a:lnTo>
                    <a:pt x="123903" y="49783"/>
                  </a:lnTo>
                  <a:lnTo>
                    <a:pt x="123914" y="49469"/>
                  </a:lnTo>
                  <a:lnTo>
                    <a:pt x="123914" y="49133"/>
                  </a:lnTo>
                  <a:lnTo>
                    <a:pt x="123914" y="48797"/>
                  </a:lnTo>
                  <a:lnTo>
                    <a:pt x="123893" y="48450"/>
                  </a:lnTo>
                  <a:lnTo>
                    <a:pt x="123871" y="48093"/>
                  </a:lnTo>
                  <a:lnTo>
                    <a:pt x="123838" y="47736"/>
                  </a:lnTo>
                  <a:lnTo>
                    <a:pt x="123795" y="47356"/>
                  </a:lnTo>
                  <a:lnTo>
                    <a:pt x="123741" y="46977"/>
                  </a:lnTo>
                  <a:lnTo>
                    <a:pt x="123676" y="46587"/>
                  </a:lnTo>
                  <a:lnTo>
                    <a:pt x="123600" y="46187"/>
                  </a:lnTo>
                  <a:lnTo>
                    <a:pt x="123513" y="45775"/>
                  </a:lnTo>
                  <a:lnTo>
                    <a:pt x="123416" y="45353"/>
                  </a:lnTo>
                  <a:lnTo>
                    <a:pt x="123297" y="44930"/>
                  </a:lnTo>
                  <a:lnTo>
                    <a:pt x="123167" y="44486"/>
                  </a:lnTo>
                  <a:lnTo>
                    <a:pt x="123026" y="44042"/>
                  </a:lnTo>
                  <a:lnTo>
                    <a:pt x="122864" y="43576"/>
                  </a:lnTo>
                  <a:lnTo>
                    <a:pt x="122690" y="43111"/>
                  </a:lnTo>
                  <a:lnTo>
                    <a:pt x="122506" y="42634"/>
                  </a:lnTo>
                  <a:lnTo>
                    <a:pt x="122398" y="42396"/>
                  </a:lnTo>
                  <a:lnTo>
                    <a:pt x="122279" y="42168"/>
                  </a:lnTo>
                  <a:lnTo>
                    <a:pt x="122138" y="41941"/>
                  </a:lnTo>
                  <a:lnTo>
                    <a:pt x="121986" y="41724"/>
                  </a:lnTo>
                  <a:lnTo>
                    <a:pt x="121835" y="41518"/>
                  </a:lnTo>
                  <a:lnTo>
                    <a:pt x="121650" y="41323"/>
                  </a:lnTo>
                  <a:lnTo>
                    <a:pt x="121466" y="41128"/>
                  </a:lnTo>
                  <a:lnTo>
                    <a:pt x="121260" y="40944"/>
                  </a:lnTo>
                  <a:lnTo>
                    <a:pt x="121044" y="40771"/>
                  </a:lnTo>
                  <a:lnTo>
                    <a:pt x="120827" y="40598"/>
                  </a:lnTo>
                  <a:lnTo>
                    <a:pt x="120578" y="40435"/>
                  </a:lnTo>
                  <a:lnTo>
                    <a:pt x="120329" y="40283"/>
                  </a:lnTo>
                  <a:lnTo>
                    <a:pt x="120069" y="40143"/>
                  </a:lnTo>
                  <a:lnTo>
                    <a:pt x="119787" y="40002"/>
                  </a:lnTo>
                  <a:lnTo>
                    <a:pt x="119506" y="39861"/>
                  </a:lnTo>
                  <a:lnTo>
                    <a:pt x="119213" y="39731"/>
                  </a:lnTo>
                  <a:lnTo>
                    <a:pt x="118899" y="39612"/>
                  </a:lnTo>
                  <a:lnTo>
                    <a:pt x="118585" y="39504"/>
                  </a:lnTo>
                  <a:lnTo>
                    <a:pt x="118249" y="39395"/>
                  </a:lnTo>
                  <a:lnTo>
                    <a:pt x="117913" y="39287"/>
                  </a:lnTo>
                  <a:lnTo>
                    <a:pt x="117556" y="39200"/>
                  </a:lnTo>
                  <a:lnTo>
                    <a:pt x="117199" y="39103"/>
                  </a:lnTo>
                  <a:lnTo>
                    <a:pt x="116830" y="39027"/>
                  </a:lnTo>
                  <a:lnTo>
                    <a:pt x="116451" y="38951"/>
                  </a:lnTo>
                  <a:lnTo>
                    <a:pt x="116061" y="38875"/>
                  </a:lnTo>
                  <a:lnTo>
                    <a:pt x="115660" y="38810"/>
                  </a:lnTo>
                  <a:lnTo>
                    <a:pt x="115249" y="38756"/>
                  </a:lnTo>
                  <a:lnTo>
                    <a:pt x="114837" y="38702"/>
                  </a:lnTo>
                  <a:lnTo>
                    <a:pt x="113982" y="38615"/>
                  </a:lnTo>
                  <a:lnTo>
                    <a:pt x="113093" y="38540"/>
                  </a:lnTo>
                  <a:lnTo>
                    <a:pt x="112173" y="38496"/>
                  </a:lnTo>
                  <a:lnTo>
                    <a:pt x="111219" y="38475"/>
                  </a:lnTo>
                  <a:lnTo>
                    <a:pt x="110245" y="38464"/>
                  </a:lnTo>
                  <a:lnTo>
                    <a:pt x="109248" y="38475"/>
                  </a:lnTo>
                  <a:lnTo>
                    <a:pt x="108230" y="38507"/>
                  </a:lnTo>
                  <a:lnTo>
                    <a:pt x="107179" y="38550"/>
                  </a:lnTo>
                  <a:lnTo>
                    <a:pt x="106118" y="38615"/>
                  </a:lnTo>
                  <a:lnTo>
                    <a:pt x="105035" y="38702"/>
                  </a:lnTo>
                  <a:lnTo>
                    <a:pt x="103941" y="38800"/>
                  </a:lnTo>
                  <a:lnTo>
                    <a:pt x="102825" y="38908"/>
                  </a:lnTo>
                  <a:lnTo>
                    <a:pt x="101698" y="39027"/>
                  </a:lnTo>
                  <a:lnTo>
                    <a:pt x="100550" y="39168"/>
                  </a:lnTo>
                  <a:lnTo>
                    <a:pt x="99402" y="39319"/>
                  </a:lnTo>
                  <a:lnTo>
                    <a:pt x="98254" y="39482"/>
                  </a:lnTo>
                  <a:lnTo>
                    <a:pt x="97084" y="39655"/>
                  </a:lnTo>
                  <a:lnTo>
                    <a:pt x="95925" y="39839"/>
                  </a:lnTo>
                  <a:lnTo>
                    <a:pt x="94755" y="40034"/>
                  </a:lnTo>
                  <a:lnTo>
                    <a:pt x="93586" y="40229"/>
                  </a:lnTo>
                  <a:lnTo>
                    <a:pt x="92416" y="40446"/>
                  </a:lnTo>
                  <a:lnTo>
                    <a:pt x="91246" y="40663"/>
                  </a:lnTo>
                  <a:lnTo>
                    <a:pt x="90087" y="40879"/>
                  </a:lnTo>
                  <a:lnTo>
                    <a:pt x="88928" y="41117"/>
                  </a:lnTo>
                  <a:lnTo>
                    <a:pt x="87780" y="41356"/>
                  </a:lnTo>
                  <a:lnTo>
                    <a:pt x="86642" y="41594"/>
                  </a:lnTo>
                  <a:lnTo>
                    <a:pt x="84400" y="42081"/>
                  </a:lnTo>
                  <a:lnTo>
                    <a:pt x="82212" y="42591"/>
                  </a:lnTo>
                  <a:lnTo>
                    <a:pt x="80100" y="43100"/>
                  </a:lnTo>
                  <a:lnTo>
                    <a:pt x="78075" y="43598"/>
                  </a:lnTo>
                  <a:lnTo>
                    <a:pt x="76147" y="44107"/>
                  </a:lnTo>
                  <a:lnTo>
                    <a:pt x="74327" y="44594"/>
                  </a:lnTo>
                  <a:lnTo>
                    <a:pt x="72648" y="45060"/>
                  </a:lnTo>
                  <a:lnTo>
                    <a:pt x="71099" y="45504"/>
                  </a:lnTo>
                  <a:lnTo>
                    <a:pt x="69713" y="45927"/>
                  </a:lnTo>
                  <a:lnTo>
                    <a:pt x="68489" y="46306"/>
                  </a:lnTo>
                  <a:lnTo>
                    <a:pt x="67449" y="46642"/>
                  </a:lnTo>
                  <a:lnTo>
                    <a:pt x="66615" y="46934"/>
                  </a:lnTo>
                  <a:lnTo>
                    <a:pt x="66431" y="46999"/>
                  </a:lnTo>
                  <a:lnTo>
                    <a:pt x="66257" y="47053"/>
                  </a:lnTo>
                  <a:lnTo>
                    <a:pt x="66084" y="47086"/>
                  </a:lnTo>
                  <a:lnTo>
                    <a:pt x="65921" y="47118"/>
                  </a:lnTo>
                  <a:lnTo>
                    <a:pt x="65770" y="47129"/>
                  </a:lnTo>
                  <a:lnTo>
                    <a:pt x="65618" y="47140"/>
                  </a:lnTo>
                  <a:lnTo>
                    <a:pt x="65467" y="47129"/>
                  </a:lnTo>
                  <a:lnTo>
                    <a:pt x="65326" y="47118"/>
                  </a:lnTo>
                  <a:lnTo>
                    <a:pt x="65196" y="47097"/>
                  </a:lnTo>
                  <a:lnTo>
                    <a:pt x="65066" y="47053"/>
                  </a:lnTo>
                  <a:lnTo>
                    <a:pt x="64936" y="47010"/>
                  </a:lnTo>
                  <a:lnTo>
                    <a:pt x="64817" y="46956"/>
                  </a:lnTo>
                  <a:lnTo>
                    <a:pt x="64698" y="46891"/>
                  </a:lnTo>
                  <a:lnTo>
                    <a:pt x="64589" y="46815"/>
                  </a:lnTo>
                  <a:lnTo>
                    <a:pt x="64492" y="46739"/>
                  </a:lnTo>
                  <a:lnTo>
                    <a:pt x="64383" y="46642"/>
                  </a:lnTo>
                  <a:lnTo>
                    <a:pt x="64297" y="46544"/>
                  </a:lnTo>
                  <a:lnTo>
                    <a:pt x="64199" y="46425"/>
                  </a:lnTo>
                  <a:lnTo>
                    <a:pt x="64113" y="46306"/>
                  </a:lnTo>
                  <a:lnTo>
                    <a:pt x="64037" y="46176"/>
                  </a:lnTo>
                  <a:lnTo>
                    <a:pt x="63961" y="46046"/>
                  </a:lnTo>
                  <a:lnTo>
                    <a:pt x="63885" y="45905"/>
                  </a:lnTo>
                  <a:lnTo>
                    <a:pt x="63820" y="45743"/>
                  </a:lnTo>
                  <a:lnTo>
                    <a:pt x="63755" y="45591"/>
                  </a:lnTo>
                  <a:lnTo>
                    <a:pt x="63636" y="45244"/>
                  </a:lnTo>
                  <a:lnTo>
                    <a:pt x="63539" y="44865"/>
                  </a:lnTo>
                  <a:lnTo>
                    <a:pt x="63452" y="44464"/>
                  </a:lnTo>
                  <a:lnTo>
                    <a:pt x="63376" y="44031"/>
                  </a:lnTo>
                  <a:lnTo>
                    <a:pt x="63322" y="43576"/>
                  </a:lnTo>
                  <a:lnTo>
                    <a:pt x="63279" y="43100"/>
                  </a:lnTo>
                  <a:lnTo>
                    <a:pt x="63246" y="42591"/>
                  </a:lnTo>
                  <a:lnTo>
                    <a:pt x="63224" y="42060"/>
                  </a:lnTo>
                  <a:lnTo>
                    <a:pt x="63203" y="41518"/>
                  </a:lnTo>
                  <a:lnTo>
                    <a:pt x="63203" y="40955"/>
                  </a:lnTo>
                  <a:lnTo>
                    <a:pt x="63214" y="40359"/>
                  </a:lnTo>
                  <a:lnTo>
                    <a:pt x="63224" y="39764"/>
                  </a:lnTo>
                  <a:lnTo>
                    <a:pt x="63246" y="39135"/>
                  </a:lnTo>
                  <a:lnTo>
                    <a:pt x="63279" y="38507"/>
                  </a:lnTo>
                  <a:lnTo>
                    <a:pt x="63365" y="37196"/>
                  </a:lnTo>
                  <a:lnTo>
                    <a:pt x="63463" y="35853"/>
                  </a:lnTo>
                  <a:lnTo>
                    <a:pt x="63571" y="34467"/>
                  </a:lnTo>
                  <a:lnTo>
                    <a:pt x="63820" y="31629"/>
                  </a:lnTo>
                  <a:lnTo>
                    <a:pt x="63939" y="30210"/>
                  </a:lnTo>
                  <a:lnTo>
                    <a:pt x="64048" y="28791"/>
                  </a:lnTo>
                  <a:lnTo>
                    <a:pt x="64145" y="27383"/>
                  </a:lnTo>
                  <a:lnTo>
                    <a:pt x="64221" y="26007"/>
                  </a:lnTo>
                  <a:lnTo>
                    <a:pt x="64253" y="25336"/>
                  </a:lnTo>
                  <a:lnTo>
                    <a:pt x="64275" y="24664"/>
                  </a:lnTo>
                  <a:lnTo>
                    <a:pt x="64286" y="24014"/>
                  </a:lnTo>
                  <a:lnTo>
                    <a:pt x="64297" y="23375"/>
                  </a:lnTo>
                  <a:lnTo>
                    <a:pt x="64297" y="22747"/>
                  </a:lnTo>
                  <a:lnTo>
                    <a:pt x="64286" y="22140"/>
                  </a:lnTo>
                  <a:lnTo>
                    <a:pt x="64264" y="21545"/>
                  </a:lnTo>
                  <a:lnTo>
                    <a:pt x="64221" y="20971"/>
                  </a:lnTo>
                  <a:lnTo>
                    <a:pt x="64178" y="20418"/>
                  </a:lnTo>
                  <a:lnTo>
                    <a:pt x="64123" y="19877"/>
                  </a:lnTo>
                  <a:lnTo>
                    <a:pt x="64048" y="19368"/>
                  </a:lnTo>
                  <a:lnTo>
                    <a:pt x="63961" y="18880"/>
                  </a:lnTo>
                  <a:lnTo>
                    <a:pt x="63863" y="18414"/>
                  </a:lnTo>
                  <a:lnTo>
                    <a:pt x="63744" y="17970"/>
                  </a:lnTo>
                  <a:lnTo>
                    <a:pt x="63614" y="17559"/>
                  </a:lnTo>
                  <a:lnTo>
                    <a:pt x="63539" y="17353"/>
                  </a:lnTo>
                  <a:lnTo>
                    <a:pt x="63463" y="17169"/>
                  </a:lnTo>
                  <a:lnTo>
                    <a:pt x="63376" y="16985"/>
                  </a:lnTo>
                  <a:lnTo>
                    <a:pt x="63289" y="16811"/>
                  </a:lnTo>
                  <a:lnTo>
                    <a:pt x="63203" y="16649"/>
                  </a:lnTo>
                  <a:lnTo>
                    <a:pt x="63105" y="16486"/>
                  </a:lnTo>
                  <a:lnTo>
                    <a:pt x="63008" y="16335"/>
                  </a:lnTo>
                  <a:lnTo>
                    <a:pt x="62899" y="16194"/>
                  </a:lnTo>
                  <a:lnTo>
                    <a:pt x="62791" y="16053"/>
                  </a:lnTo>
                  <a:lnTo>
                    <a:pt x="62672" y="15923"/>
                  </a:lnTo>
                  <a:lnTo>
                    <a:pt x="62553" y="15815"/>
                  </a:lnTo>
                  <a:lnTo>
                    <a:pt x="62434" y="15707"/>
                  </a:lnTo>
                  <a:lnTo>
                    <a:pt x="62293" y="15609"/>
                  </a:lnTo>
                  <a:lnTo>
                    <a:pt x="62163" y="15522"/>
                  </a:lnTo>
                  <a:lnTo>
                    <a:pt x="62022" y="15457"/>
                  </a:lnTo>
                  <a:lnTo>
                    <a:pt x="61870" y="15392"/>
                  </a:lnTo>
                  <a:lnTo>
                    <a:pt x="61719" y="15338"/>
                  </a:lnTo>
                  <a:lnTo>
                    <a:pt x="61556" y="15295"/>
                  </a:lnTo>
                  <a:lnTo>
                    <a:pt x="61394" y="15262"/>
                  </a:lnTo>
                  <a:lnTo>
                    <a:pt x="61221" y="15241"/>
                  </a:lnTo>
                  <a:lnTo>
                    <a:pt x="61047" y="15230"/>
                  </a:lnTo>
                  <a:lnTo>
                    <a:pt x="60874" y="15219"/>
                  </a:lnTo>
                  <a:lnTo>
                    <a:pt x="60690" y="15230"/>
                  </a:lnTo>
                  <a:lnTo>
                    <a:pt x="60495" y="15241"/>
                  </a:lnTo>
                  <a:lnTo>
                    <a:pt x="60300" y="15262"/>
                  </a:lnTo>
                  <a:lnTo>
                    <a:pt x="60105" y="15295"/>
                  </a:lnTo>
                  <a:lnTo>
                    <a:pt x="59899" y="15338"/>
                  </a:lnTo>
                  <a:lnTo>
                    <a:pt x="59693" y="15392"/>
                  </a:lnTo>
                  <a:lnTo>
                    <a:pt x="59487" y="15447"/>
                  </a:lnTo>
                  <a:lnTo>
                    <a:pt x="59271" y="15512"/>
                  </a:lnTo>
                  <a:lnTo>
                    <a:pt x="58827" y="15674"/>
                  </a:lnTo>
                  <a:lnTo>
                    <a:pt x="58372" y="15858"/>
                  </a:lnTo>
                  <a:lnTo>
                    <a:pt x="57906" y="16075"/>
                  </a:lnTo>
                  <a:lnTo>
                    <a:pt x="57419" y="16324"/>
                  </a:lnTo>
                  <a:lnTo>
                    <a:pt x="56920" y="16595"/>
                  </a:lnTo>
                  <a:lnTo>
                    <a:pt x="56411" y="16887"/>
                  </a:lnTo>
                  <a:lnTo>
                    <a:pt x="55881" y="17212"/>
                  </a:lnTo>
                  <a:lnTo>
                    <a:pt x="55350" y="17559"/>
                  </a:lnTo>
                  <a:lnTo>
                    <a:pt x="54808" y="17927"/>
                  </a:lnTo>
                  <a:lnTo>
                    <a:pt x="54256" y="18317"/>
                  </a:lnTo>
                  <a:lnTo>
                    <a:pt x="53693" y="18729"/>
                  </a:lnTo>
                  <a:lnTo>
                    <a:pt x="53118" y="19151"/>
                  </a:lnTo>
                  <a:lnTo>
                    <a:pt x="52544" y="19595"/>
                  </a:lnTo>
                  <a:lnTo>
                    <a:pt x="51959" y="20050"/>
                  </a:lnTo>
                  <a:lnTo>
                    <a:pt x="51375" y="20527"/>
                  </a:lnTo>
                  <a:lnTo>
                    <a:pt x="50779" y="21014"/>
                  </a:lnTo>
                  <a:lnTo>
                    <a:pt x="49577" y="22011"/>
                  </a:lnTo>
                  <a:lnTo>
                    <a:pt x="48374" y="23061"/>
                  </a:lnTo>
                  <a:lnTo>
                    <a:pt x="47150" y="24123"/>
                  </a:lnTo>
                  <a:lnTo>
                    <a:pt x="45937" y="25217"/>
                  </a:lnTo>
                  <a:lnTo>
                    <a:pt x="44735" y="26300"/>
                  </a:lnTo>
                  <a:lnTo>
                    <a:pt x="42363" y="28466"/>
                  </a:lnTo>
                  <a:lnTo>
                    <a:pt x="40088" y="30535"/>
                  </a:lnTo>
                  <a:lnTo>
                    <a:pt x="39005" y="31510"/>
                  </a:lnTo>
                  <a:lnTo>
                    <a:pt x="37965" y="32431"/>
                  </a:lnTo>
                  <a:lnTo>
                    <a:pt x="36979" y="33275"/>
                  </a:lnTo>
                  <a:lnTo>
                    <a:pt x="36037" y="34055"/>
                  </a:lnTo>
                  <a:lnTo>
                    <a:pt x="35593" y="34413"/>
                  </a:lnTo>
                  <a:lnTo>
                    <a:pt x="35160" y="34748"/>
                  </a:lnTo>
                  <a:lnTo>
                    <a:pt x="34748" y="35063"/>
                  </a:lnTo>
                  <a:lnTo>
                    <a:pt x="34358" y="35344"/>
                  </a:lnTo>
                  <a:lnTo>
                    <a:pt x="33979" y="35604"/>
                  </a:lnTo>
                  <a:lnTo>
                    <a:pt x="33621" y="35842"/>
                  </a:lnTo>
                  <a:lnTo>
                    <a:pt x="33275" y="36048"/>
                  </a:lnTo>
                  <a:lnTo>
                    <a:pt x="32961" y="36222"/>
                  </a:lnTo>
                  <a:lnTo>
                    <a:pt x="32657" y="36362"/>
                  </a:lnTo>
                  <a:lnTo>
                    <a:pt x="32387" y="36471"/>
                  </a:lnTo>
                  <a:lnTo>
                    <a:pt x="32257" y="36514"/>
                  </a:lnTo>
                  <a:lnTo>
                    <a:pt x="32127" y="36547"/>
                  </a:lnTo>
                  <a:lnTo>
                    <a:pt x="32018" y="36568"/>
                  </a:lnTo>
                  <a:lnTo>
                    <a:pt x="31899" y="36579"/>
                  </a:lnTo>
                  <a:lnTo>
                    <a:pt x="31791" y="36590"/>
                  </a:lnTo>
                  <a:lnTo>
                    <a:pt x="31693" y="36590"/>
                  </a:lnTo>
                  <a:lnTo>
                    <a:pt x="31596" y="36579"/>
                  </a:lnTo>
                  <a:lnTo>
                    <a:pt x="31509" y="36557"/>
                  </a:lnTo>
                  <a:lnTo>
                    <a:pt x="31423" y="36525"/>
                  </a:lnTo>
                  <a:lnTo>
                    <a:pt x="31347" y="36492"/>
                  </a:lnTo>
                  <a:lnTo>
                    <a:pt x="31271" y="36438"/>
                  </a:lnTo>
                  <a:lnTo>
                    <a:pt x="31195" y="36384"/>
                  </a:lnTo>
                  <a:lnTo>
                    <a:pt x="31130" y="36330"/>
                  </a:lnTo>
                  <a:lnTo>
                    <a:pt x="31076" y="36254"/>
                  </a:lnTo>
                  <a:lnTo>
                    <a:pt x="31022" y="36178"/>
                  </a:lnTo>
                  <a:lnTo>
                    <a:pt x="30968" y="36092"/>
                  </a:lnTo>
                  <a:lnTo>
                    <a:pt x="30924" y="35994"/>
                  </a:lnTo>
                  <a:lnTo>
                    <a:pt x="30881" y="35897"/>
                  </a:lnTo>
                  <a:lnTo>
                    <a:pt x="30816" y="35669"/>
                  </a:lnTo>
                  <a:lnTo>
                    <a:pt x="30762" y="35420"/>
                  </a:lnTo>
                  <a:lnTo>
                    <a:pt x="30729" y="35138"/>
                  </a:lnTo>
                  <a:lnTo>
                    <a:pt x="30708" y="34824"/>
                  </a:lnTo>
                  <a:lnTo>
                    <a:pt x="30708" y="34499"/>
                  </a:lnTo>
                  <a:lnTo>
                    <a:pt x="30729" y="34142"/>
                  </a:lnTo>
                  <a:lnTo>
                    <a:pt x="30751" y="33763"/>
                  </a:lnTo>
                  <a:lnTo>
                    <a:pt x="30794" y="33362"/>
                  </a:lnTo>
                  <a:lnTo>
                    <a:pt x="30859" y="32940"/>
                  </a:lnTo>
                  <a:lnTo>
                    <a:pt x="30924" y="32506"/>
                  </a:lnTo>
                  <a:lnTo>
                    <a:pt x="31011" y="32041"/>
                  </a:lnTo>
                  <a:lnTo>
                    <a:pt x="31109" y="31564"/>
                  </a:lnTo>
                  <a:lnTo>
                    <a:pt x="31206" y="31077"/>
                  </a:lnTo>
                  <a:lnTo>
                    <a:pt x="31325" y="30567"/>
                  </a:lnTo>
                  <a:lnTo>
                    <a:pt x="31455" y="30048"/>
                  </a:lnTo>
                  <a:lnTo>
                    <a:pt x="31748" y="28964"/>
                  </a:lnTo>
                  <a:lnTo>
                    <a:pt x="32062" y="27838"/>
                  </a:lnTo>
                  <a:lnTo>
                    <a:pt x="32419" y="26679"/>
                  </a:lnTo>
                  <a:lnTo>
                    <a:pt x="32798" y="25498"/>
                  </a:lnTo>
                  <a:lnTo>
                    <a:pt x="33199" y="24296"/>
                  </a:lnTo>
                  <a:lnTo>
                    <a:pt x="33611" y="23083"/>
                  </a:lnTo>
                  <a:lnTo>
                    <a:pt x="34044" y="21870"/>
                  </a:lnTo>
                  <a:lnTo>
                    <a:pt x="34488" y="20667"/>
                  </a:lnTo>
                  <a:lnTo>
                    <a:pt x="34932" y="19487"/>
                  </a:lnTo>
                  <a:lnTo>
                    <a:pt x="35376" y="18328"/>
                  </a:lnTo>
                  <a:lnTo>
                    <a:pt x="35820" y="17201"/>
                  </a:lnTo>
                  <a:lnTo>
                    <a:pt x="36254" y="16129"/>
                  </a:lnTo>
                  <a:lnTo>
                    <a:pt x="36676" y="15100"/>
                  </a:lnTo>
                  <a:lnTo>
                    <a:pt x="37077" y="14136"/>
                  </a:lnTo>
                  <a:lnTo>
                    <a:pt x="37456" y="13248"/>
                  </a:lnTo>
                  <a:lnTo>
                    <a:pt x="37813" y="12425"/>
                  </a:lnTo>
                  <a:lnTo>
                    <a:pt x="38138" y="11699"/>
                  </a:lnTo>
                  <a:lnTo>
                    <a:pt x="38420" y="11071"/>
                  </a:lnTo>
                  <a:lnTo>
                    <a:pt x="38669" y="10540"/>
                  </a:lnTo>
                  <a:lnTo>
                    <a:pt x="38875" y="10128"/>
                  </a:lnTo>
                  <a:lnTo>
                    <a:pt x="39037" y="9836"/>
                  </a:lnTo>
                  <a:lnTo>
                    <a:pt x="39102" y="9717"/>
                  </a:lnTo>
                  <a:lnTo>
                    <a:pt x="39156" y="9597"/>
                  </a:lnTo>
                  <a:lnTo>
                    <a:pt x="39265" y="9327"/>
                  </a:lnTo>
                  <a:lnTo>
                    <a:pt x="39362" y="9034"/>
                  </a:lnTo>
                  <a:lnTo>
                    <a:pt x="39438" y="8720"/>
                  </a:lnTo>
                  <a:lnTo>
                    <a:pt x="39503" y="8384"/>
                  </a:lnTo>
                  <a:lnTo>
                    <a:pt x="39557" y="8027"/>
                  </a:lnTo>
                  <a:lnTo>
                    <a:pt x="39601" y="7659"/>
                  </a:lnTo>
                  <a:lnTo>
                    <a:pt x="39633" y="7280"/>
                  </a:lnTo>
                  <a:lnTo>
                    <a:pt x="39655" y="6890"/>
                  </a:lnTo>
                  <a:lnTo>
                    <a:pt x="39655" y="6478"/>
                  </a:lnTo>
                  <a:lnTo>
                    <a:pt x="39666" y="6077"/>
                  </a:lnTo>
                  <a:lnTo>
                    <a:pt x="39655" y="5666"/>
                  </a:lnTo>
                  <a:lnTo>
                    <a:pt x="39644" y="5243"/>
                  </a:lnTo>
                  <a:lnTo>
                    <a:pt x="39622" y="4832"/>
                  </a:lnTo>
                  <a:lnTo>
                    <a:pt x="39568" y="4008"/>
                  </a:lnTo>
                  <a:lnTo>
                    <a:pt x="39492" y="3218"/>
                  </a:lnTo>
                  <a:lnTo>
                    <a:pt x="39406" y="2470"/>
                  </a:lnTo>
                  <a:lnTo>
                    <a:pt x="39319" y="1788"/>
                  </a:lnTo>
                  <a:lnTo>
                    <a:pt x="39232" y="1192"/>
                  </a:lnTo>
                  <a:lnTo>
                    <a:pt x="39091" y="326"/>
                  </a:lnTo>
                  <a:lnTo>
                    <a:pt x="39037" y="1"/>
                  </a:lnTo>
                  <a:close/>
                </a:path>
              </a:pathLst>
            </a:custGeom>
            <a:solidFill>
              <a:schemeClr val="accent6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795;p43">
            <a:extLst>
              <a:ext uri="{FF2B5EF4-FFF2-40B4-BE49-F238E27FC236}">
                <a16:creationId xmlns:a16="http://schemas.microsoft.com/office/drawing/2014/main" id="{E67DBECE-715E-F572-CF6D-4D61E09188BE}"/>
              </a:ext>
            </a:extLst>
          </p:cNvPr>
          <p:cNvGrpSpPr/>
          <p:nvPr/>
        </p:nvGrpSpPr>
        <p:grpSpPr>
          <a:xfrm>
            <a:off x="8327581" y="5385950"/>
            <a:ext cx="8128609" cy="3427693"/>
            <a:chOff x="457200" y="1044363"/>
            <a:chExt cx="8229600" cy="3687050"/>
          </a:xfrm>
        </p:grpSpPr>
        <p:sp>
          <p:nvSpPr>
            <p:cNvPr id="1814" name="Google Shape;1796;p43">
              <a:extLst>
                <a:ext uri="{FF2B5EF4-FFF2-40B4-BE49-F238E27FC236}">
                  <a16:creationId xmlns:a16="http://schemas.microsoft.com/office/drawing/2014/main" id="{45ED83F5-633C-4AF3-C38E-7C9C0FF47D99}"/>
                </a:ext>
              </a:extLst>
            </p:cNvPr>
            <p:cNvSpPr/>
            <p:nvPr/>
          </p:nvSpPr>
          <p:spPr>
            <a:xfrm>
              <a:off x="457200" y="1657350"/>
              <a:ext cx="2310300" cy="2461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797;p43">
              <a:extLst>
                <a:ext uri="{FF2B5EF4-FFF2-40B4-BE49-F238E27FC236}">
                  <a16:creationId xmlns:a16="http://schemas.microsoft.com/office/drawing/2014/main" id="{9CED4C5D-2B14-1FD0-15E5-F27D473CDAE1}"/>
                </a:ext>
              </a:extLst>
            </p:cNvPr>
            <p:cNvSpPr/>
            <p:nvPr/>
          </p:nvSpPr>
          <p:spPr>
            <a:xfrm>
              <a:off x="4050975" y="1044375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798;p43">
              <a:extLst>
                <a:ext uri="{FF2B5EF4-FFF2-40B4-BE49-F238E27FC236}">
                  <a16:creationId xmlns:a16="http://schemas.microsoft.com/office/drawing/2014/main" id="{F8E13503-50B3-E1E4-034E-F6A59A416401}"/>
                </a:ext>
              </a:extLst>
            </p:cNvPr>
            <p:cNvSpPr/>
            <p:nvPr/>
          </p:nvSpPr>
          <p:spPr>
            <a:xfrm>
              <a:off x="6376500" y="2355388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799;p43">
              <a:extLst>
                <a:ext uri="{FF2B5EF4-FFF2-40B4-BE49-F238E27FC236}">
                  <a16:creationId xmlns:a16="http://schemas.microsoft.com/office/drawing/2014/main" id="{CF120316-6EE8-65FD-5E82-9564C9AA5423}"/>
                </a:ext>
              </a:extLst>
            </p:cNvPr>
            <p:cNvSpPr/>
            <p:nvPr/>
          </p:nvSpPr>
          <p:spPr>
            <a:xfrm>
              <a:off x="4050975" y="3666400"/>
              <a:ext cx="2310300" cy="1065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8" name="Google Shape;1800;p43">
              <a:extLst>
                <a:ext uri="{FF2B5EF4-FFF2-40B4-BE49-F238E27FC236}">
                  <a16:creationId xmlns:a16="http://schemas.microsoft.com/office/drawing/2014/main" id="{7323AF5E-9D06-F75E-8904-5815E89700D4}"/>
                </a:ext>
              </a:extLst>
            </p:cNvPr>
            <p:cNvCxnSpPr>
              <a:stCxn id="1814" idx="3"/>
              <a:endCxn id="1816" idx="1"/>
            </p:cNvCxnSpPr>
            <p:nvPr/>
          </p:nvCxnSpPr>
          <p:spPr>
            <a:xfrm rot="10800000" flipH="1">
              <a:off x="2767500" y="2887950"/>
              <a:ext cx="3609000" cy="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9" name="Google Shape;1801;p43">
              <a:extLst>
                <a:ext uri="{FF2B5EF4-FFF2-40B4-BE49-F238E27FC236}">
                  <a16:creationId xmlns:a16="http://schemas.microsoft.com/office/drawing/2014/main" id="{D552F1C5-BEA5-64C2-949B-0C8687A22378}"/>
                </a:ext>
              </a:extLst>
            </p:cNvPr>
            <p:cNvCxnSpPr>
              <a:stCxn id="1814" idx="3"/>
              <a:endCxn id="1815" idx="1"/>
            </p:cNvCxnSpPr>
            <p:nvPr/>
          </p:nvCxnSpPr>
          <p:spPr>
            <a:xfrm rot="10800000" flipH="1">
              <a:off x="2767500" y="1576950"/>
              <a:ext cx="1283400" cy="13113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0" name="Google Shape;1802;p43">
              <a:extLst>
                <a:ext uri="{FF2B5EF4-FFF2-40B4-BE49-F238E27FC236}">
                  <a16:creationId xmlns:a16="http://schemas.microsoft.com/office/drawing/2014/main" id="{EE3CF1B3-19AF-FA2D-B13F-D51BDB8D8744}"/>
                </a:ext>
              </a:extLst>
            </p:cNvPr>
            <p:cNvCxnSpPr>
              <a:stCxn id="1814" idx="3"/>
              <a:endCxn id="1817" idx="1"/>
            </p:cNvCxnSpPr>
            <p:nvPr/>
          </p:nvCxnSpPr>
          <p:spPr>
            <a:xfrm>
              <a:off x="2767500" y="2888250"/>
              <a:ext cx="1283400" cy="13107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1" name="Google Shape;1803;p43">
              <a:extLst>
                <a:ext uri="{FF2B5EF4-FFF2-40B4-BE49-F238E27FC236}">
                  <a16:creationId xmlns:a16="http://schemas.microsoft.com/office/drawing/2014/main" id="{7B0DBC49-42C7-1A75-FE17-AA988BF0B777}"/>
                </a:ext>
              </a:extLst>
            </p:cNvPr>
            <p:cNvSpPr/>
            <p:nvPr/>
          </p:nvSpPr>
          <p:spPr>
            <a:xfrm>
              <a:off x="7227150" y="104436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822" name="Google Shape;1804;p43">
              <a:extLst>
                <a:ext uri="{FF2B5EF4-FFF2-40B4-BE49-F238E27FC236}">
                  <a16:creationId xmlns:a16="http://schemas.microsoft.com/office/drawing/2014/main" id="{E9CBF580-D995-ECBA-71A9-37653D1A3F23}"/>
                </a:ext>
              </a:extLst>
            </p:cNvPr>
            <p:cNvCxnSpPr>
              <a:stCxn id="1821" idx="4"/>
              <a:endCxn id="1816" idx="0"/>
            </p:cNvCxnSpPr>
            <p:nvPr/>
          </p:nvCxnSpPr>
          <p:spPr>
            <a:xfrm>
              <a:off x="7531650" y="165336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3" name="Google Shape;1805;p43">
              <a:extLst>
                <a:ext uri="{FF2B5EF4-FFF2-40B4-BE49-F238E27FC236}">
                  <a16:creationId xmlns:a16="http://schemas.microsoft.com/office/drawing/2014/main" id="{511826D2-E256-DCD8-0D9B-25DE93EF2253}"/>
                </a:ext>
              </a:extLst>
            </p:cNvPr>
            <p:cNvSpPr/>
            <p:nvPr/>
          </p:nvSpPr>
          <p:spPr>
            <a:xfrm>
              <a:off x="7227150" y="4122413"/>
              <a:ext cx="609000" cy="60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824" name="Google Shape;1806;p43">
              <a:extLst>
                <a:ext uri="{FF2B5EF4-FFF2-40B4-BE49-F238E27FC236}">
                  <a16:creationId xmlns:a16="http://schemas.microsoft.com/office/drawing/2014/main" id="{96227765-4823-9DBF-C7A5-CAF1E97F4D72}"/>
                </a:ext>
              </a:extLst>
            </p:cNvPr>
            <p:cNvCxnSpPr>
              <a:stCxn id="1823" idx="0"/>
              <a:endCxn id="1816" idx="2"/>
            </p:cNvCxnSpPr>
            <p:nvPr/>
          </p:nvCxnSpPr>
          <p:spPr>
            <a:xfrm rot="10800000">
              <a:off x="7531650" y="3420413"/>
              <a:ext cx="0" cy="7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25" name="Google Shape;1795;p43">
            <a:extLst>
              <a:ext uri="{FF2B5EF4-FFF2-40B4-BE49-F238E27FC236}">
                <a16:creationId xmlns:a16="http://schemas.microsoft.com/office/drawing/2014/main" id="{B62E9310-914E-2B82-23F9-E48091F08F8D}"/>
              </a:ext>
            </a:extLst>
          </p:cNvPr>
          <p:cNvGrpSpPr/>
          <p:nvPr/>
        </p:nvGrpSpPr>
        <p:grpSpPr>
          <a:xfrm>
            <a:off x="2750903" y="132883"/>
            <a:ext cx="6006469" cy="1645540"/>
            <a:chOff x="487668" y="1044375"/>
            <a:chExt cx="5873608" cy="3687025"/>
          </a:xfrm>
        </p:grpSpPr>
        <p:sp>
          <p:nvSpPr>
            <p:cNvPr id="1826" name="Google Shape;1796;p43">
              <a:extLst>
                <a:ext uri="{FF2B5EF4-FFF2-40B4-BE49-F238E27FC236}">
                  <a16:creationId xmlns:a16="http://schemas.microsoft.com/office/drawing/2014/main" id="{0FA7AE61-DCB6-BC3F-0460-B539C7081353}"/>
                </a:ext>
              </a:extLst>
            </p:cNvPr>
            <p:cNvSpPr/>
            <p:nvPr/>
          </p:nvSpPr>
          <p:spPr>
            <a:xfrm>
              <a:off x="487668" y="2187065"/>
              <a:ext cx="2310300" cy="137201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ontagu Slab" panose="020B0604020202020204" charset="0"/>
                </a:rPr>
                <a:t>3 </a:t>
              </a:r>
              <a:r>
                <a:rPr lang="en-US" dirty="0" err="1">
                  <a:latin typeface="Montagu Slab" panose="020B0604020202020204" charset="0"/>
                </a:rPr>
                <a:t>vertentes</a:t>
              </a:r>
              <a:r>
                <a:rPr lang="en-US" dirty="0">
                  <a:latin typeface="Montagu Slab" panose="020B0604020202020204" charset="0"/>
                </a:rPr>
                <a:t> </a:t>
              </a:r>
              <a:r>
                <a:rPr lang="en-US" dirty="0" err="1">
                  <a:latin typeface="Montagu Slab" panose="020B0604020202020204" charset="0"/>
                </a:rPr>
                <a:t>principais</a:t>
              </a:r>
              <a:r>
                <a:rPr lang="en-US" dirty="0">
                  <a:latin typeface="Montagu Slab" panose="020B0604020202020204" charset="0"/>
                </a:rPr>
                <a:t> da </a:t>
              </a:r>
              <a:r>
                <a:rPr lang="en-US" dirty="0" err="1">
                  <a:latin typeface="Montagu Slab" panose="020B0604020202020204" charset="0"/>
                </a:rPr>
                <a:t>empatia</a:t>
              </a:r>
              <a:r>
                <a:rPr lang="en-US" dirty="0">
                  <a:latin typeface="Montagu Slab" panose="020B0604020202020204" charset="0"/>
                </a:rPr>
                <a:t> (</a:t>
              </a:r>
              <a:r>
                <a:rPr lang="en-US" dirty="0" err="1">
                  <a:latin typeface="Montagu Slab" panose="020B0604020202020204" charset="0"/>
                </a:rPr>
                <a:t>Riess</a:t>
              </a:r>
              <a:r>
                <a:rPr lang="en-US" dirty="0">
                  <a:latin typeface="Montagu Slab" panose="020B0604020202020204" charset="0"/>
                </a:rPr>
                <a:t>, 2018; Sampat, 2017)</a:t>
              </a:r>
              <a:endParaRPr dirty="0">
                <a:latin typeface="Montagu Slab" panose="020B0604020202020204" charset="0"/>
              </a:endParaRPr>
            </a:p>
          </p:txBody>
        </p:sp>
        <p:sp>
          <p:nvSpPr>
            <p:cNvPr id="1827" name="Google Shape;1797;p43">
              <a:extLst>
                <a:ext uri="{FF2B5EF4-FFF2-40B4-BE49-F238E27FC236}">
                  <a16:creationId xmlns:a16="http://schemas.microsoft.com/office/drawing/2014/main" id="{8DF13E06-8FC6-1718-EE56-6DCFDAC384B3}"/>
                </a:ext>
              </a:extLst>
            </p:cNvPr>
            <p:cNvSpPr/>
            <p:nvPr/>
          </p:nvSpPr>
          <p:spPr>
            <a:xfrm>
              <a:off x="3279701" y="1044375"/>
              <a:ext cx="3081575" cy="106499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1" dirty="0">
                  <a:latin typeface="Montagu Slab" panose="020B0604020202020204" charset="0"/>
                </a:rPr>
                <a:t>Affective Empathy </a:t>
              </a:r>
              <a:endParaRPr lang="en-US" sz="1100" b="1" dirty="0">
                <a:latin typeface="Montagu Slab" panose="020B0604020202020204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Montagu Slab" panose="020B0604020202020204" charset="0"/>
                </a:rPr>
                <a:t>Perceção</a:t>
              </a:r>
              <a:r>
                <a:rPr lang="en-US" sz="800" dirty="0">
                  <a:latin typeface="Montagu Slab" panose="020B0604020202020204" charset="0"/>
                </a:rPr>
                <a:t> do </a:t>
              </a:r>
              <a:r>
                <a:rPr lang="en-US" sz="800" dirty="0" err="1">
                  <a:latin typeface="Montagu Slab" panose="020B0604020202020204" charset="0"/>
                </a:rPr>
                <a:t>estado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emocional</a:t>
              </a:r>
              <a:r>
                <a:rPr lang="en-US" sz="800" dirty="0">
                  <a:latin typeface="Montagu Slab" panose="020B0604020202020204" charset="0"/>
                </a:rPr>
                <a:t> do outro e </a:t>
              </a:r>
              <a:r>
                <a:rPr lang="en-US" sz="800" dirty="0" err="1">
                  <a:latin typeface="Montagu Slab" panose="020B0604020202020204" charset="0"/>
                </a:rPr>
                <a:t>resposta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emocional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idêntica</a:t>
              </a:r>
              <a:r>
                <a:rPr lang="en-US" sz="800" dirty="0">
                  <a:latin typeface="Montagu Slab" panose="020B0604020202020204" charset="0"/>
                </a:rPr>
                <a:t> </a:t>
              </a:r>
              <a:r>
                <a:rPr lang="en-US" sz="800" dirty="0" err="1">
                  <a:latin typeface="Montagu Slab" panose="020B0604020202020204" charset="0"/>
                </a:rPr>
                <a:t>ao</a:t>
              </a:r>
              <a:r>
                <a:rPr lang="en-US" sz="800" dirty="0">
                  <a:latin typeface="Montagu Slab" panose="020B0604020202020204" charset="0"/>
                </a:rPr>
                <a:t> do </a:t>
              </a:r>
              <a:r>
                <a:rPr lang="en-US" sz="800" dirty="0" err="1">
                  <a:latin typeface="Montagu Slab" panose="020B0604020202020204" charset="0"/>
                </a:rPr>
                <a:t>sujeito</a:t>
              </a:r>
              <a:r>
                <a:rPr lang="en-US" sz="800" dirty="0">
                  <a:latin typeface="Montagu Slab" panose="020B0604020202020204" charset="0"/>
                </a:rPr>
                <a:t> original, </a:t>
              </a:r>
              <a:r>
                <a:rPr lang="en-US" sz="800" dirty="0" err="1">
                  <a:latin typeface="Montagu Slab" panose="020B0604020202020204" charset="0"/>
                </a:rPr>
                <a:t>automática</a:t>
              </a:r>
              <a:r>
                <a:rPr lang="en-US" sz="800" dirty="0">
                  <a:latin typeface="Montagu Slab" panose="020B0604020202020204" charset="0"/>
                </a:rPr>
                <a:t> e </a:t>
              </a:r>
              <a:r>
                <a:rPr lang="en-US" sz="800" dirty="0" err="1">
                  <a:latin typeface="Montagu Slab" panose="020B0604020202020204" charset="0"/>
                </a:rPr>
                <a:t>instintiva</a:t>
              </a:r>
              <a:endParaRPr sz="800" dirty="0">
                <a:latin typeface="Montagu Slab" panose="020B0604020202020204" charset="0"/>
              </a:endParaRPr>
            </a:p>
          </p:txBody>
        </p:sp>
        <p:sp>
          <p:nvSpPr>
            <p:cNvPr id="1828" name="Google Shape;1798;p43">
              <a:extLst>
                <a:ext uri="{FF2B5EF4-FFF2-40B4-BE49-F238E27FC236}">
                  <a16:creationId xmlns:a16="http://schemas.microsoft.com/office/drawing/2014/main" id="{73896754-F800-82FC-7327-A8251A4438D3}"/>
                </a:ext>
              </a:extLst>
            </p:cNvPr>
            <p:cNvSpPr/>
            <p:nvPr/>
          </p:nvSpPr>
          <p:spPr>
            <a:xfrm>
              <a:off x="3279627" y="2355387"/>
              <a:ext cx="3081574" cy="1064999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1" dirty="0">
                  <a:latin typeface="Montagu Slab" panose="020B0604020202020204" charset="0"/>
                </a:rPr>
                <a:t>Cognitive Empathy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ontagu Slab" panose="020B0604020202020204" charset="0"/>
                </a:rPr>
                <a:t>Leitura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consciente</a:t>
              </a:r>
              <a:r>
                <a:rPr lang="en-US" sz="900" dirty="0">
                  <a:latin typeface="Montagu Slab" panose="020B0604020202020204" charset="0"/>
                </a:rPr>
                <a:t> do </a:t>
              </a:r>
              <a:r>
                <a:rPr lang="en-US" sz="900" dirty="0" err="1">
                  <a:latin typeface="Montagu Slab" panose="020B0604020202020204" charset="0"/>
                </a:rPr>
                <a:t>comportamento</a:t>
              </a:r>
              <a:r>
                <a:rPr lang="en-US" sz="900" dirty="0">
                  <a:latin typeface="Montagu Slab" panose="020B0604020202020204" charset="0"/>
                </a:rPr>
                <a:t> de um </a:t>
              </a:r>
              <a:r>
                <a:rPr lang="en-US" sz="900" dirty="0" err="1">
                  <a:latin typeface="Montagu Slab" panose="020B0604020202020204" charset="0"/>
                </a:rPr>
                <a:t>semelhante</a:t>
              </a:r>
              <a:r>
                <a:rPr lang="en-US" sz="900" dirty="0">
                  <a:latin typeface="Montagu Slab" panose="020B0604020202020204" charset="0"/>
                </a:rPr>
                <a:t>, </a:t>
              </a:r>
              <a:r>
                <a:rPr lang="en-US" sz="900" dirty="0" err="1">
                  <a:latin typeface="Montagu Slab" panose="020B0604020202020204" charset="0"/>
                </a:rPr>
                <a:t>associada</a:t>
              </a:r>
              <a:r>
                <a:rPr lang="en-US" sz="900" dirty="0">
                  <a:latin typeface="Montagu Slab" panose="020B0604020202020204" charset="0"/>
                </a:rPr>
                <a:t> a </a:t>
              </a:r>
              <a:r>
                <a:rPr lang="en-US" sz="900" dirty="0" err="1">
                  <a:latin typeface="Montagu Slab" panose="020B0604020202020204" charset="0"/>
                </a:rPr>
                <a:t>gestos</a:t>
              </a:r>
              <a:r>
                <a:rPr lang="en-US" sz="900" dirty="0">
                  <a:latin typeface="Montagu Slab" panose="020B0604020202020204" charset="0"/>
                </a:rPr>
                <a:t> e </a:t>
              </a:r>
              <a:r>
                <a:rPr lang="en-US" sz="900" dirty="0" err="1">
                  <a:latin typeface="Montagu Slab" panose="020B0604020202020204" charset="0"/>
                </a:rPr>
                <a:t>expressões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faciais</a:t>
              </a:r>
              <a:endParaRPr sz="900" dirty="0">
                <a:latin typeface="Montagu Slab" panose="020B0604020202020204" charset="0"/>
              </a:endParaRPr>
            </a:p>
          </p:txBody>
        </p:sp>
        <p:sp>
          <p:nvSpPr>
            <p:cNvPr id="1829" name="Google Shape;1799;p43">
              <a:extLst>
                <a:ext uri="{FF2B5EF4-FFF2-40B4-BE49-F238E27FC236}">
                  <a16:creationId xmlns:a16="http://schemas.microsoft.com/office/drawing/2014/main" id="{6123DCB0-6D32-BB17-BCF5-84990BEE1E27}"/>
                </a:ext>
              </a:extLst>
            </p:cNvPr>
            <p:cNvSpPr/>
            <p:nvPr/>
          </p:nvSpPr>
          <p:spPr>
            <a:xfrm>
              <a:off x="3279627" y="3666401"/>
              <a:ext cx="3081648" cy="10649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1" dirty="0">
                  <a:latin typeface="Montagu Slab" panose="020B0604020202020204" charset="0"/>
                </a:rPr>
                <a:t>Pity/Compassion/Sympathy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ontagu Slab" panose="020B0604020202020204" charset="0"/>
                </a:rPr>
                <a:t>Resposta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emocional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orientada</a:t>
              </a:r>
              <a:r>
                <a:rPr lang="en-US" sz="900" dirty="0">
                  <a:latin typeface="Montagu Slab" panose="020B0604020202020204" charset="0"/>
                </a:rPr>
                <a:t> para o outro, </a:t>
              </a:r>
              <a:r>
                <a:rPr lang="en-US" sz="900" dirty="0" err="1">
                  <a:latin typeface="Montagu Slab" panose="020B0604020202020204" charset="0"/>
                </a:rPr>
                <a:t>independente</a:t>
              </a:r>
              <a:r>
                <a:rPr lang="en-US" sz="900" dirty="0">
                  <a:latin typeface="Montagu Slab" panose="020B0604020202020204" charset="0"/>
                </a:rPr>
                <a:t> da </a:t>
              </a:r>
              <a:r>
                <a:rPr lang="en-US" sz="900" dirty="0" err="1">
                  <a:latin typeface="Montagu Slab" panose="020B0604020202020204" charset="0"/>
                </a:rPr>
                <a:t>emoção</a:t>
              </a:r>
              <a:r>
                <a:rPr lang="en-US" sz="900" dirty="0">
                  <a:latin typeface="Montagu Slab" panose="020B0604020202020204" charset="0"/>
                </a:rPr>
                <a:t> </a:t>
              </a:r>
              <a:r>
                <a:rPr lang="en-US" sz="900" dirty="0" err="1">
                  <a:latin typeface="Montagu Slab" panose="020B0604020202020204" charset="0"/>
                </a:rPr>
                <a:t>sentida</a:t>
              </a:r>
              <a:endParaRPr sz="900" dirty="0">
                <a:latin typeface="Montagu Slab" panose="020B0604020202020204" charset="0"/>
              </a:endParaRPr>
            </a:p>
          </p:txBody>
        </p:sp>
        <p:cxnSp>
          <p:nvCxnSpPr>
            <p:cNvPr id="1830" name="Google Shape;1800;p43">
              <a:extLst>
                <a:ext uri="{FF2B5EF4-FFF2-40B4-BE49-F238E27FC236}">
                  <a16:creationId xmlns:a16="http://schemas.microsoft.com/office/drawing/2014/main" id="{CAB97FDD-CF2F-A7EE-4781-05D6DA14E69C}"/>
                </a:ext>
              </a:extLst>
            </p:cNvPr>
            <p:cNvCxnSpPr>
              <a:cxnSpLocks/>
              <a:stCxn id="1826" idx="3"/>
              <a:endCxn id="1828" idx="1"/>
            </p:cNvCxnSpPr>
            <p:nvPr/>
          </p:nvCxnSpPr>
          <p:spPr>
            <a:xfrm>
              <a:off x="2797968" y="2873075"/>
              <a:ext cx="481659" cy="1481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01;p43">
              <a:extLst>
                <a:ext uri="{FF2B5EF4-FFF2-40B4-BE49-F238E27FC236}">
                  <a16:creationId xmlns:a16="http://schemas.microsoft.com/office/drawing/2014/main" id="{5F82D02F-0D4D-645D-86EB-0591B3585EFE}"/>
                </a:ext>
              </a:extLst>
            </p:cNvPr>
            <p:cNvCxnSpPr>
              <a:cxnSpLocks/>
              <a:stCxn id="1826" idx="3"/>
              <a:endCxn id="1827" idx="1"/>
            </p:cNvCxnSpPr>
            <p:nvPr/>
          </p:nvCxnSpPr>
          <p:spPr>
            <a:xfrm flipV="1">
              <a:off x="2797968" y="1576876"/>
              <a:ext cx="481733" cy="1296199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02;p43">
              <a:extLst>
                <a:ext uri="{FF2B5EF4-FFF2-40B4-BE49-F238E27FC236}">
                  <a16:creationId xmlns:a16="http://schemas.microsoft.com/office/drawing/2014/main" id="{BAA50263-82E3-8B26-3568-CDB935A146C6}"/>
                </a:ext>
              </a:extLst>
            </p:cNvPr>
            <p:cNvCxnSpPr>
              <a:cxnSpLocks/>
              <a:stCxn id="1826" idx="3"/>
              <a:endCxn id="1829" idx="1"/>
            </p:cNvCxnSpPr>
            <p:nvPr/>
          </p:nvCxnSpPr>
          <p:spPr>
            <a:xfrm>
              <a:off x="2797968" y="2873075"/>
              <a:ext cx="481659" cy="1325827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7" name="Google Shape;1277;p33">
            <a:extLst>
              <a:ext uri="{FF2B5EF4-FFF2-40B4-BE49-F238E27FC236}">
                <a16:creationId xmlns:a16="http://schemas.microsoft.com/office/drawing/2014/main" id="{F98EBDB1-A4C5-C0E0-FF46-5C605A7980AA}"/>
              </a:ext>
            </a:extLst>
          </p:cNvPr>
          <p:cNvGrpSpPr/>
          <p:nvPr/>
        </p:nvGrpSpPr>
        <p:grpSpPr>
          <a:xfrm>
            <a:off x="-8693780" y="467792"/>
            <a:ext cx="8229600" cy="2378800"/>
            <a:chOff x="457200" y="1115850"/>
            <a:chExt cx="8229600" cy="2378800"/>
          </a:xfrm>
        </p:grpSpPr>
        <p:sp>
          <p:nvSpPr>
            <p:cNvPr id="1868" name="Google Shape;1278;p33">
              <a:extLst>
                <a:ext uri="{FF2B5EF4-FFF2-40B4-BE49-F238E27FC236}">
                  <a16:creationId xmlns:a16="http://schemas.microsoft.com/office/drawing/2014/main" id="{6EDBB01A-AA10-9FC9-3D96-0FD5AE2C7805}"/>
                </a:ext>
              </a:extLst>
            </p:cNvPr>
            <p:cNvSpPr/>
            <p:nvPr/>
          </p:nvSpPr>
          <p:spPr>
            <a:xfrm>
              <a:off x="6484200" y="2948950"/>
              <a:ext cx="2202600" cy="545700"/>
            </a:xfrm>
            <a:prstGeom prst="roundRect">
              <a:avLst>
                <a:gd name="adj" fmla="val 3678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279;p33">
              <a:extLst>
                <a:ext uri="{FF2B5EF4-FFF2-40B4-BE49-F238E27FC236}">
                  <a16:creationId xmlns:a16="http://schemas.microsoft.com/office/drawing/2014/main" id="{35CF3CC3-D3CB-E598-53C0-9FCE65B30F4E}"/>
                </a:ext>
              </a:extLst>
            </p:cNvPr>
            <p:cNvSpPr/>
            <p:nvPr/>
          </p:nvSpPr>
          <p:spPr>
            <a:xfrm>
              <a:off x="3470700" y="2948950"/>
              <a:ext cx="2202600" cy="545700"/>
            </a:xfrm>
            <a:prstGeom prst="roundRect">
              <a:avLst>
                <a:gd name="adj" fmla="val 3678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280;p33">
              <a:extLst>
                <a:ext uri="{FF2B5EF4-FFF2-40B4-BE49-F238E27FC236}">
                  <a16:creationId xmlns:a16="http://schemas.microsoft.com/office/drawing/2014/main" id="{D93CCD07-D333-0245-D10C-64A8A33261FF}"/>
                </a:ext>
              </a:extLst>
            </p:cNvPr>
            <p:cNvSpPr/>
            <p:nvPr/>
          </p:nvSpPr>
          <p:spPr>
            <a:xfrm>
              <a:off x="457200" y="2948950"/>
              <a:ext cx="2202600" cy="545700"/>
            </a:xfrm>
            <a:prstGeom prst="roundRect">
              <a:avLst>
                <a:gd name="adj" fmla="val 3678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281;p33">
              <a:extLst>
                <a:ext uri="{FF2B5EF4-FFF2-40B4-BE49-F238E27FC236}">
                  <a16:creationId xmlns:a16="http://schemas.microsoft.com/office/drawing/2014/main" id="{4C996A25-F924-4D27-B130-7B358DEF39A6}"/>
                </a:ext>
              </a:extLst>
            </p:cNvPr>
            <p:cNvSpPr/>
            <p:nvPr/>
          </p:nvSpPr>
          <p:spPr>
            <a:xfrm>
              <a:off x="2989100" y="1115850"/>
              <a:ext cx="3165900" cy="1455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2" name="Google Shape;1282;p33">
              <a:extLst>
                <a:ext uri="{FF2B5EF4-FFF2-40B4-BE49-F238E27FC236}">
                  <a16:creationId xmlns:a16="http://schemas.microsoft.com/office/drawing/2014/main" id="{55A4CF68-8800-B91C-D2C4-FBC63E82F125}"/>
                </a:ext>
              </a:extLst>
            </p:cNvPr>
            <p:cNvCxnSpPr>
              <a:stCxn id="1871" idx="1"/>
            </p:cNvCxnSpPr>
            <p:nvPr/>
          </p:nvCxnSpPr>
          <p:spPr>
            <a:xfrm flipH="1">
              <a:off x="1558400" y="1843800"/>
              <a:ext cx="1430700" cy="11289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3" name="Google Shape;1284;p33">
              <a:extLst>
                <a:ext uri="{FF2B5EF4-FFF2-40B4-BE49-F238E27FC236}">
                  <a16:creationId xmlns:a16="http://schemas.microsoft.com/office/drawing/2014/main" id="{007FFA77-EFD5-5F25-3E91-45BB49908580}"/>
                </a:ext>
              </a:extLst>
            </p:cNvPr>
            <p:cNvCxnSpPr>
              <a:stCxn id="1871" idx="3"/>
            </p:cNvCxnSpPr>
            <p:nvPr/>
          </p:nvCxnSpPr>
          <p:spPr>
            <a:xfrm>
              <a:off x="6155000" y="1843800"/>
              <a:ext cx="1430700" cy="11289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4" name="Google Shape;1286;p33">
              <a:extLst>
                <a:ext uri="{FF2B5EF4-FFF2-40B4-BE49-F238E27FC236}">
                  <a16:creationId xmlns:a16="http://schemas.microsoft.com/office/drawing/2014/main" id="{600F4C73-B3FD-3472-89B6-5E1856952EDA}"/>
                </a:ext>
              </a:extLst>
            </p:cNvPr>
            <p:cNvCxnSpPr>
              <a:stCxn id="1869" idx="0"/>
              <a:endCxn id="1871" idx="2"/>
            </p:cNvCxnSpPr>
            <p:nvPr/>
          </p:nvCxnSpPr>
          <p:spPr>
            <a:xfrm rot="-5400000">
              <a:off x="4383750" y="2760100"/>
              <a:ext cx="377100" cy="600"/>
            </a:xfrm>
            <a:prstGeom prst="curvedConnector3">
              <a:avLst>
                <a:gd name="adj1" fmla="val 5001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75" name="Google Shape;1277;p33">
            <a:extLst>
              <a:ext uri="{FF2B5EF4-FFF2-40B4-BE49-F238E27FC236}">
                <a16:creationId xmlns:a16="http://schemas.microsoft.com/office/drawing/2014/main" id="{FF5E7F88-FDE6-1EE6-44E6-3A8B59E2049B}"/>
              </a:ext>
            </a:extLst>
          </p:cNvPr>
          <p:cNvGrpSpPr/>
          <p:nvPr/>
        </p:nvGrpSpPr>
        <p:grpSpPr>
          <a:xfrm>
            <a:off x="3432956" y="2413871"/>
            <a:ext cx="5324340" cy="2595159"/>
            <a:chOff x="-882869" y="2273137"/>
            <a:chExt cx="7367070" cy="3165816"/>
          </a:xfrm>
        </p:grpSpPr>
        <p:cxnSp>
          <p:nvCxnSpPr>
            <p:cNvPr id="1880" name="Google Shape;1282;p33">
              <a:extLst>
                <a:ext uri="{FF2B5EF4-FFF2-40B4-BE49-F238E27FC236}">
                  <a16:creationId xmlns:a16="http://schemas.microsoft.com/office/drawing/2014/main" id="{83DCC628-3175-F8C5-2294-D4A685D8F7D1}"/>
                </a:ext>
              </a:extLst>
            </p:cNvPr>
            <p:cNvCxnSpPr>
              <a:cxnSpLocks/>
              <a:stCxn id="1879" idx="1"/>
            </p:cNvCxnSpPr>
            <p:nvPr/>
          </p:nvCxnSpPr>
          <p:spPr>
            <a:xfrm rot="10800000" flipV="1">
              <a:off x="215669" y="2459521"/>
              <a:ext cx="1430701" cy="58733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7" name="Google Shape;1279;p33">
              <a:extLst>
                <a:ext uri="{FF2B5EF4-FFF2-40B4-BE49-F238E27FC236}">
                  <a16:creationId xmlns:a16="http://schemas.microsoft.com/office/drawing/2014/main" id="{3A6B7F53-03F6-811B-76C9-CC052EF1FC15}"/>
                </a:ext>
              </a:extLst>
            </p:cNvPr>
            <p:cNvSpPr/>
            <p:nvPr/>
          </p:nvSpPr>
          <p:spPr>
            <a:xfrm>
              <a:off x="3225770" y="2948950"/>
              <a:ext cx="3258431" cy="2490003"/>
            </a:xfrm>
            <a:prstGeom prst="roundRect">
              <a:avLst>
                <a:gd name="adj" fmla="val 3678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Fira Sans" panose="020B0503050000020004" pitchFamily="34" charset="0"/>
                </a:rPr>
                <a:t>Os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sintomas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incluem</a:t>
              </a:r>
              <a:r>
                <a:rPr lang="en-US" sz="900" dirty="0">
                  <a:latin typeface="Fira Sans" panose="020B0503050000020004" pitchFamily="34" charset="0"/>
                </a:rPr>
                <a:t> humor </a:t>
              </a:r>
              <a:r>
                <a:rPr lang="en-US" sz="900" dirty="0" err="1">
                  <a:latin typeface="Fira Sans" panose="020B0503050000020004" pitchFamily="34" charset="0"/>
                </a:rPr>
                <a:t>depressivo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diminuição</a:t>
              </a:r>
              <a:r>
                <a:rPr lang="en-US" sz="900" dirty="0">
                  <a:latin typeface="Fira Sans" panose="020B0503050000020004" pitchFamily="34" charset="0"/>
                </a:rPr>
                <a:t> de interesse </a:t>
              </a:r>
              <a:r>
                <a:rPr lang="en-US" sz="900" dirty="0" err="1">
                  <a:latin typeface="Fira Sans" panose="020B0503050000020004" pitchFamily="34" charset="0"/>
                </a:rPr>
                <a:t>em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atividades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perda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ganho</a:t>
              </a:r>
              <a:r>
                <a:rPr lang="en-US" sz="900" dirty="0">
                  <a:latin typeface="Fira Sans" panose="020B0503050000020004" pitchFamily="34" charset="0"/>
                </a:rPr>
                <a:t> de peso, </a:t>
              </a:r>
              <a:r>
                <a:rPr lang="en-US" sz="900" dirty="0" err="1">
                  <a:latin typeface="Fira Sans" panose="020B0503050000020004" pitchFamily="34" charset="0"/>
                </a:rPr>
                <a:t>insónia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hipersónia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agitação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lentidão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psicomotora</a:t>
              </a:r>
              <a:r>
                <a:rPr lang="en-US" sz="900" dirty="0">
                  <a:latin typeface="Fira Sans" panose="020B0503050000020004" pitchFamily="34" charset="0"/>
                </a:rPr>
                <a:t>, Fadiga ou </a:t>
              </a:r>
              <a:r>
                <a:rPr lang="en-US" sz="900" dirty="0" err="1">
                  <a:latin typeface="Fira Sans" panose="020B0503050000020004" pitchFamily="34" charset="0"/>
                </a:rPr>
                <a:t>perda</a:t>
              </a:r>
              <a:r>
                <a:rPr lang="en-US" sz="900" dirty="0">
                  <a:latin typeface="Fira Sans" panose="020B0503050000020004" pitchFamily="34" charset="0"/>
                </a:rPr>
                <a:t> de </a:t>
              </a:r>
              <a:r>
                <a:rPr lang="en-US" sz="900" dirty="0" err="1">
                  <a:latin typeface="Fira Sans" panose="020B0503050000020004" pitchFamily="34" charset="0"/>
                </a:rPr>
                <a:t>energia</a:t>
              </a:r>
              <a:r>
                <a:rPr lang="en-US" sz="900" dirty="0">
                  <a:latin typeface="Fira Sans" panose="020B0503050000020004" pitchFamily="34" charset="0"/>
                </a:rPr>
                <a:t>, </a:t>
              </a:r>
              <a:r>
                <a:rPr lang="en-US" sz="900" dirty="0" err="1">
                  <a:latin typeface="Fira Sans" panose="020B0503050000020004" pitchFamily="34" charset="0"/>
                </a:rPr>
                <a:t>pensamentos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recorrentes</a:t>
              </a:r>
              <a:r>
                <a:rPr lang="en-US" sz="900" dirty="0">
                  <a:latin typeface="Fira Sans" panose="020B0503050000020004" pitchFamily="34" charset="0"/>
                </a:rPr>
                <a:t> sobre a </a:t>
              </a:r>
              <a:r>
                <a:rPr lang="en-US" sz="900" dirty="0" err="1">
                  <a:latin typeface="Fira Sans" panose="020B0503050000020004" pitchFamily="34" charset="0"/>
                </a:rPr>
                <a:t>morte</a:t>
              </a:r>
              <a:r>
                <a:rPr lang="en-US" sz="900" dirty="0">
                  <a:latin typeface="Fira Sans" panose="020B0503050000020004" pitchFamily="34" charset="0"/>
                </a:rPr>
                <a:t> ou </a:t>
              </a:r>
              <a:r>
                <a:rPr lang="en-US" sz="900" dirty="0" err="1">
                  <a:latin typeface="Fira Sans" panose="020B0503050000020004" pitchFamily="34" charset="0"/>
                </a:rPr>
                <a:t>suicídio</a:t>
              </a:r>
              <a:r>
                <a:rPr lang="en-US" sz="900" dirty="0">
                  <a:latin typeface="Fira Sans" panose="020B0503050000020004" pitchFamily="34" charset="0"/>
                </a:rPr>
                <a:t>, entre outros. </a:t>
              </a:r>
              <a:endParaRPr sz="900" dirty="0">
                <a:latin typeface="Fira Sans" panose="020B0503050000020004" pitchFamily="34" charset="0"/>
              </a:endParaRPr>
            </a:p>
          </p:txBody>
        </p:sp>
        <p:sp>
          <p:nvSpPr>
            <p:cNvPr id="1878" name="Google Shape;1280;p33">
              <a:extLst>
                <a:ext uri="{FF2B5EF4-FFF2-40B4-BE49-F238E27FC236}">
                  <a16:creationId xmlns:a16="http://schemas.microsoft.com/office/drawing/2014/main" id="{4A6A5258-6AA0-1652-503D-13AD02B5DB7C}"/>
                </a:ext>
              </a:extLst>
            </p:cNvPr>
            <p:cNvSpPr/>
            <p:nvPr/>
          </p:nvSpPr>
          <p:spPr>
            <a:xfrm>
              <a:off x="-882869" y="2948949"/>
              <a:ext cx="3542671" cy="2490004"/>
            </a:xfrm>
            <a:prstGeom prst="roundRect">
              <a:avLst>
                <a:gd name="adj" fmla="val 3678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Fira Sans" panose="020B0503050000020004" pitchFamily="34" charset="0"/>
                </a:rPr>
                <a:t>- </a:t>
              </a:r>
              <a:r>
                <a:rPr lang="en-US" sz="900" dirty="0" err="1">
                  <a:latin typeface="Fira Sans" panose="020B0503050000020004" pitchFamily="34" charset="0"/>
                </a:rPr>
                <a:t>Termo</a:t>
              </a:r>
              <a:r>
                <a:rPr lang="en-US" sz="900" dirty="0">
                  <a:latin typeface="Fira Sans" panose="020B0503050000020004" pitchFamily="34" charset="0"/>
                </a:rPr>
                <a:t> vulgar </a:t>
              </a:r>
              <a:r>
                <a:rPr lang="en-US" sz="900" dirty="0" err="1">
                  <a:latin typeface="Fira Sans" panose="020B0503050000020004" pitchFamily="34" charset="0"/>
                </a:rPr>
                <a:t>atribuído</a:t>
              </a:r>
              <a:r>
                <a:rPr lang="en-US" sz="900" dirty="0">
                  <a:latin typeface="Fira Sans" panose="020B0503050000020004" pitchFamily="34" charset="0"/>
                </a:rPr>
                <a:t> à </a:t>
              </a:r>
              <a:r>
                <a:rPr lang="en-US" sz="900" dirty="0" err="1">
                  <a:latin typeface="Fira Sans" panose="020B0503050000020004" pitchFamily="34" charset="0"/>
                </a:rPr>
                <a:t>perturbação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depressiva</a:t>
              </a:r>
              <a:r>
                <a:rPr lang="en-US" sz="900" dirty="0">
                  <a:latin typeface="Fira Sans" panose="020B0503050000020004" pitchFamily="34" charset="0"/>
                </a:rPr>
                <a:t> major; 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Fira Sans" panose="020B0503050000020004" pitchFamily="34" charset="0"/>
                </a:rPr>
                <a:t>- É a </a:t>
              </a:r>
              <a:r>
                <a:rPr lang="en-US" sz="900" dirty="0" err="1">
                  <a:latin typeface="Fira Sans" panose="020B0503050000020004" pitchFamily="34" charset="0"/>
                </a:rPr>
                <a:t>perturbação</a:t>
              </a:r>
              <a:r>
                <a:rPr lang="en-US" sz="900" dirty="0">
                  <a:latin typeface="Fira Sans" panose="020B0503050000020004" pitchFamily="34" charset="0"/>
                </a:rPr>
                <a:t> mental mais </a:t>
              </a:r>
              <a:r>
                <a:rPr lang="en-US" sz="900" dirty="0" err="1">
                  <a:latin typeface="Fira Sans" panose="020B0503050000020004" pitchFamily="34" charset="0"/>
                </a:rPr>
                <a:t>comum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na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população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mundial</a:t>
              </a:r>
              <a:r>
                <a:rPr lang="en-US" sz="900" dirty="0">
                  <a:latin typeface="Fira Sans" panose="020B0503050000020004" pitchFamily="34" charset="0"/>
                </a:rPr>
                <a:t> (Stein et al., 2020), </a:t>
              </a:r>
              <a:r>
                <a:rPr lang="en-US" sz="900" dirty="0" err="1">
                  <a:latin typeface="Fira Sans" panose="020B0503050000020004" pitchFamily="34" charset="0"/>
                </a:rPr>
                <a:t>pertence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ao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grupo</a:t>
              </a:r>
              <a:r>
                <a:rPr lang="en-US" sz="900" dirty="0">
                  <a:latin typeface="Fira Sans" panose="020B0503050000020004" pitchFamily="34" charset="0"/>
                </a:rPr>
                <a:t> das </a:t>
              </a:r>
              <a:r>
                <a:rPr lang="en-US" sz="900" dirty="0" err="1">
                  <a:latin typeface="Fira Sans" panose="020B0503050000020004" pitchFamily="34" charset="0"/>
                </a:rPr>
                <a:t>perturbações</a:t>
              </a:r>
              <a:r>
                <a:rPr lang="en-US" sz="900" dirty="0">
                  <a:latin typeface="Fira Sans" panose="020B0503050000020004" pitchFamily="34" charset="0"/>
                </a:rPr>
                <a:t> do humor e </a:t>
              </a:r>
              <a:r>
                <a:rPr lang="en-US" sz="900" dirty="0" err="1">
                  <a:latin typeface="Fira Sans" panose="020B0503050000020004" pitchFamily="34" charset="0"/>
                </a:rPr>
                <a:t>afeta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anualmente</a:t>
              </a:r>
              <a:r>
                <a:rPr lang="en-US" sz="900" dirty="0">
                  <a:latin typeface="Fira Sans" panose="020B0503050000020004" pitchFamily="34" charset="0"/>
                </a:rPr>
                <a:t> </a:t>
              </a:r>
              <a:r>
                <a:rPr lang="en-US" sz="900" dirty="0" err="1">
                  <a:latin typeface="Fira Sans" panose="020B0503050000020004" pitchFamily="34" charset="0"/>
                </a:rPr>
                <a:t>cerca</a:t>
              </a:r>
              <a:r>
                <a:rPr lang="en-US" sz="900" dirty="0">
                  <a:latin typeface="Fira Sans" panose="020B0503050000020004" pitchFamily="34" charset="0"/>
                </a:rPr>
                <a:t> de 10% da </a:t>
              </a:r>
              <a:r>
                <a:rPr lang="en-US" sz="900" dirty="0" err="1">
                  <a:latin typeface="Fira Sans" panose="020B0503050000020004" pitchFamily="34" charset="0"/>
                </a:rPr>
                <a:t>população</a:t>
              </a:r>
              <a:r>
                <a:rPr lang="en-US" sz="900" dirty="0">
                  <a:latin typeface="Fira Sans" panose="020B0503050000020004" pitchFamily="34" charset="0"/>
                </a:rPr>
                <a:t> (Saraiva &amp; </a:t>
              </a:r>
              <a:r>
                <a:rPr lang="en-US" sz="900" dirty="0" err="1">
                  <a:latin typeface="Fira Sans" panose="020B0503050000020004" pitchFamily="34" charset="0"/>
                </a:rPr>
                <a:t>Cerejeira</a:t>
              </a:r>
              <a:r>
                <a:rPr lang="en-US" sz="900" dirty="0">
                  <a:latin typeface="Fira Sans" panose="020B0503050000020004" pitchFamily="34" charset="0"/>
                </a:rPr>
                <a:t>, 2014).</a:t>
              </a:r>
              <a:endParaRPr sz="900" dirty="0">
                <a:latin typeface="Fira Sans" panose="020B0503050000020004" pitchFamily="34" charset="0"/>
              </a:endParaRPr>
            </a:p>
          </p:txBody>
        </p:sp>
        <p:sp>
          <p:nvSpPr>
            <p:cNvPr id="1879" name="Google Shape;1281;p33">
              <a:extLst>
                <a:ext uri="{FF2B5EF4-FFF2-40B4-BE49-F238E27FC236}">
                  <a16:creationId xmlns:a16="http://schemas.microsoft.com/office/drawing/2014/main" id="{F9DA2536-C51E-3BDC-E8D2-AEFC36D7A354}"/>
                </a:ext>
              </a:extLst>
            </p:cNvPr>
            <p:cNvSpPr/>
            <p:nvPr/>
          </p:nvSpPr>
          <p:spPr>
            <a:xfrm>
              <a:off x="1646368" y="2273137"/>
              <a:ext cx="3165900" cy="37276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latin typeface="Montagu Slab" panose="020B0604020202020204" charset="0"/>
                </a:rPr>
                <a:t>Depressão</a:t>
              </a:r>
              <a:endParaRPr b="1" dirty="0">
                <a:latin typeface="Montagu Slab" panose="020B0604020202020204" charset="0"/>
              </a:endParaRPr>
            </a:p>
          </p:txBody>
        </p:sp>
        <p:cxnSp>
          <p:nvCxnSpPr>
            <p:cNvPr id="1882" name="Google Shape;1286;p33">
              <a:extLst>
                <a:ext uri="{FF2B5EF4-FFF2-40B4-BE49-F238E27FC236}">
                  <a16:creationId xmlns:a16="http://schemas.microsoft.com/office/drawing/2014/main" id="{B78668D6-EDFD-E900-7C0C-1F3A0600FC90}"/>
                </a:ext>
              </a:extLst>
            </p:cNvPr>
            <p:cNvCxnSpPr>
              <a:cxnSpLocks/>
              <a:stCxn id="1877" idx="0"/>
              <a:endCxn id="1879" idx="2"/>
            </p:cNvCxnSpPr>
            <p:nvPr/>
          </p:nvCxnSpPr>
          <p:spPr>
            <a:xfrm rot="16200000" flipV="1">
              <a:off x="3890630" y="1984593"/>
              <a:ext cx="303047" cy="1625668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0" name="Google Shape;716;p33">
            <a:extLst>
              <a:ext uri="{FF2B5EF4-FFF2-40B4-BE49-F238E27FC236}">
                <a16:creationId xmlns:a16="http://schemas.microsoft.com/office/drawing/2014/main" id="{6722B350-C71D-EADC-28CB-3385E448E3FB}"/>
              </a:ext>
            </a:extLst>
          </p:cNvPr>
          <p:cNvSpPr txBox="1">
            <a:spLocks/>
          </p:cNvSpPr>
          <p:nvPr/>
        </p:nvSpPr>
        <p:spPr>
          <a:xfrm>
            <a:off x="894763" y="194744"/>
            <a:ext cx="40449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1200" b="1" dirty="0" err="1"/>
              <a:t>Palavras-chave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Jogo digital, Personagem jogável, Empatia, Depressão 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5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4097142" y="-65178"/>
            <a:ext cx="7704000" cy="1233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br>
              <a:rPr lang="en" sz="2400" dirty="0"/>
            </a:br>
            <a:r>
              <a:rPr lang="en" sz="2400" dirty="0"/>
              <a:t>NARRATIVA</a:t>
            </a:r>
            <a:endParaRPr sz="2400" dirty="0"/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9452873" y="3608"/>
            <a:ext cx="26868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</a:t>
            </a:r>
            <a:r>
              <a:rPr lang="en" b="1" dirty="0"/>
              <a:t>has a beautiful name</a:t>
            </a:r>
            <a:r>
              <a:rPr lang="en" dirty="0"/>
              <a:t> and is the second planet from the Sun. It’s hot and has a poisonous atmosphere</a:t>
            </a:r>
            <a:endParaRPr dirty="0"/>
          </a:p>
        </p:txBody>
      </p:sp>
      <p:sp>
        <p:nvSpPr>
          <p:cNvPr id="1109" name="Google Shape;1109;p41"/>
          <p:cNvSpPr txBox="1">
            <a:spLocks noGrp="1"/>
          </p:cNvSpPr>
          <p:nvPr>
            <p:ph type="subTitle" idx="2"/>
          </p:nvPr>
        </p:nvSpPr>
        <p:spPr>
          <a:xfrm>
            <a:off x="640796" y="3194570"/>
            <a:ext cx="6787872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Um senhor idoso de postura depressiva dirige-se diariamente a uma avenida;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Dialoga com as demais personagens que encontra pelo caminho, no intuito de </a:t>
            </a:r>
            <a:r>
              <a:rPr lang="en" b="1" dirty="0"/>
              <a:t>procurar auxílio </a:t>
            </a:r>
            <a:r>
              <a:rPr lang="en" dirty="0"/>
              <a:t>para </a:t>
            </a:r>
            <a:r>
              <a:rPr lang="en" b="1" dirty="0"/>
              <a:t>atravessar</a:t>
            </a:r>
            <a:r>
              <a:rPr lang="en" dirty="0"/>
              <a:t> a passadeira da avenida e </a:t>
            </a:r>
            <a:r>
              <a:rPr lang="en" b="1" dirty="0"/>
              <a:t>achar uma flor</a:t>
            </a:r>
            <a:r>
              <a:rPr lang="en" dirty="0"/>
              <a:t> a depositar no separador central;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Existe um evento traumático que liga o protagonista ao local.</a:t>
            </a:r>
            <a:endParaRPr dirty="0"/>
          </a:p>
        </p:txBody>
      </p:sp>
      <p:sp>
        <p:nvSpPr>
          <p:cNvPr id="1110" name="Google Shape;1110;p41"/>
          <p:cNvSpPr/>
          <p:nvPr/>
        </p:nvSpPr>
        <p:spPr>
          <a:xfrm>
            <a:off x="-1120354" y="1632757"/>
            <a:ext cx="815400" cy="81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10358725" y="2443549"/>
            <a:ext cx="815400" cy="81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 txBox="1">
            <a:spLocks noGrp="1"/>
          </p:cNvSpPr>
          <p:nvPr>
            <p:ph type="subTitle" idx="3"/>
          </p:nvPr>
        </p:nvSpPr>
        <p:spPr>
          <a:xfrm>
            <a:off x="640796" y="2661563"/>
            <a:ext cx="608070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baseline="0" dirty="0">
                <a:solidFill>
                  <a:srgbClr val="000000"/>
                </a:solidFill>
                <a:latin typeface="Fira Sans" panose="020B0503050000020004" pitchFamily="34" charset="0"/>
              </a:rPr>
              <a:t>Estrutura em três atos implementada na narrativa do jogo </a:t>
            </a:r>
            <a:endParaRPr sz="1600" dirty="0">
              <a:latin typeface="Fira Sans" panose="020B0503050000020004" pitchFamily="34" charset="0"/>
            </a:endParaRPr>
          </a:p>
        </p:txBody>
      </p:sp>
      <p:sp>
        <p:nvSpPr>
          <p:cNvPr id="1113" name="Google Shape;1113;p41"/>
          <p:cNvSpPr txBox="1">
            <a:spLocks noGrp="1"/>
          </p:cNvSpPr>
          <p:nvPr>
            <p:ph type="subTitle" idx="4"/>
          </p:nvPr>
        </p:nvSpPr>
        <p:spPr>
          <a:xfrm>
            <a:off x="8992717" y="1482964"/>
            <a:ext cx="268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</a:t>
            </a:r>
            <a:endParaRPr dirty="0"/>
          </a:p>
        </p:txBody>
      </p:sp>
      <p:grpSp>
        <p:nvGrpSpPr>
          <p:cNvPr id="1114" name="Google Shape;1114;p41"/>
          <p:cNvGrpSpPr/>
          <p:nvPr/>
        </p:nvGrpSpPr>
        <p:grpSpPr>
          <a:xfrm>
            <a:off x="-941548" y="1811550"/>
            <a:ext cx="457791" cy="457797"/>
            <a:chOff x="2584831" y="1478218"/>
            <a:chExt cx="457791" cy="457797"/>
          </a:xfrm>
        </p:grpSpPr>
        <p:sp>
          <p:nvSpPr>
            <p:cNvPr id="1115" name="Google Shape;1115;p41"/>
            <p:cNvSpPr/>
            <p:nvPr/>
          </p:nvSpPr>
          <p:spPr>
            <a:xfrm>
              <a:off x="2853989" y="1698341"/>
              <a:ext cx="72703" cy="148119"/>
            </a:xfrm>
            <a:custGeom>
              <a:avLst/>
              <a:gdLst/>
              <a:ahLst/>
              <a:cxnLst/>
              <a:rect l="l" t="t" r="r" b="b"/>
              <a:pathLst>
                <a:path w="1152" h="2347" extrusionOk="0">
                  <a:moveTo>
                    <a:pt x="1044" y="0"/>
                  </a:moveTo>
                  <a:cubicBezTo>
                    <a:pt x="982" y="0"/>
                    <a:pt x="937" y="45"/>
                    <a:pt x="937" y="108"/>
                  </a:cubicBezTo>
                  <a:cubicBezTo>
                    <a:pt x="928" y="777"/>
                    <a:pt x="812" y="1098"/>
                    <a:pt x="161" y="1687"/>
                  </a:cubicBezTo>
                  <a:cubicBezTo>
                    <a:pt x="36" y="1794"/>
                    <a:pt x="0" y="1981"/>
                    <a:pt x="36" y="2249"/>
                  </a:cubicBezTo>
                  <a:cubicBezTo>
                    <a:pt x="36" y="2302"/>
                    <a:pt x="89" y="2347"/>
                    <a:pt x="134" y="2347"/>
                  </a:cubicBezTo>
                  <a:lnTo>
                    <a:pt x="152" y="2347"/>
                  </a:lnTo>
                  <a:cubicBezTo>
                    <a:pt x="214" y="2338"/>
                    <a:pt x="250" y="2284"/>
                    <a:pt x="241" y="2222"/>
                  </a:cubicBezTo>
                  <a:cubicBezTo>
                    <a:pt x="223" y="2034"/>
                    <a:pt x="241" y="1901"/>
                    <a:pt x="304" y="1847"/>
                  </a:cubicBezTo>
                  <a:cubicBezTo>
                    <a:pt x="651" y="1526"/>
                    <a:pt x="848" y="1285"/>
                    <a:pt x="973" y="1035"/>
                  </a:cubicBezTo>
                  <a:cubicBezTo>
                    <a:pt x="1089" y="786"/>
                    <a:pt x="1142" y="518"/>
                    <a:pt x="1151" y="108"/>
                  </a:cubicBezTo>
                  <a:cubicBezTo>
                    <a:pt x="1151" y="54"/>
                    <a:pt x="1106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584831" y="1608095"/>
              <a:ext cx="297942" cy="327920"/>
            </a:xfrm>
            <a:custGeom>
              <a:avLst/>
              <a:gdLst/>
              <a:ahLst/>
              <a:cxnLst/>
              <a:rect l="l" t="t" r="r" b="b"/>
              <a:pathLst>
                <a:path w="4721" h="5196" extrusionOk="0">
                  <a:moveTo>
                    <a:pt x="933" y="1"/>
                  </a:moveTo>
                  <a:cubicBezTo>
                    <a:pt x="905" y="1"/>
                    <a:pt x="877" y="14"/>
                    <a:pt x="857" y="39"/>
                  </a:cubicBezTo>
                  <a:cubicBezTo>
                    <a:pt x="643" y="315"/>
                    <a:pt x="518" y="637"/>
                    <a:pt x="492" y="1002"/>
                  </a:cubicBezTo>
                  <a:cubicBezTo>
                    <a:pt x="492" y="1127"/>
                    <a:pt x="447" y="1199"/>
                    <a:pt x="420" y="1270"/>
                  </a:cubicBezTo>
                  <a:cubicBezTo>
                    <a:pt x="402" y="1306"/>
                    <a:pt x="385" y="1350"/>
                    <a:pt x="376" y="1386"/>
                  </a:cubicBezTo>
                  <a:cubicBezTo>
                    <a:pt x="349" y="1502"/>
                    <a:pt x="411" y="1600"/>
                    <a:pt x="465" y="1689"/>
                  </a:cubicBezTo>
                  <a:cubicBezTo>
                    <a:pt x="483" y="1716"/>
                    <a:pt x="501" y="1752"/>
                    <a:pt x="509" y="1778"/>
                  </a:cubicBezTo>
                  <a:cubicBezTo>
                    <a:pt x="518" y="1787"/>
                    <a:pt x="518" y="1805"/>
                    <a:pt x="509" y="1814"/>
                  </a:cubicBezTo>
                  <a:cubicBezTo>
                    <a:pt x="438" y="1948"/>
                    <a:pt x="340" y="2055"/>
                    <a:pt x="188" y="2171"/>
                  </a:cubicBezTo>
                  <a:cubicBezTo>
                    <a:pt x="108" y="2233"/>
                    <a:pt x="1" y="2314"/>
                    <a:pt x="1" y="2474"/>
                  </a:cubicBezTo>
                  <a:cubicBezTo>
                    <a:pt x="1" y="2635"/>
                    <a:pt x="99" y="2751"/>
                    <a:pt x="304" y="2813"/>
                  </a:cubicBezTo>
                  <a:cubicBezTo>
                    <a:pt x="322" y="2813"/>
                    <a:pt x="331" y="2822"/>
                    <a:pt x="340" y="2822"/>
                  </a:cubicBezTo>
                  <a:cubicBezTo>
                    <a:pt x="322" y="2858"/>
                    <a:pt x="269" y="2911"/>
                    <a:pt x="215" y="2938"/>
                  </a:cubicBezTo>
                  <a:cubicBezTo>
                    <a:pt x="206" y="2947"/>
                    <a:pt x="188" y="2956"/>
                    <a:pt x="188" y="2974"/>
                  </a:cubicBezTo>
                  <a:cubicBezTo>
                    <a:pt x="144" y="3027"/>
                    <a:pt x="117" y="3161"/>
                    <a:pt x="233" y="3250"/>
                  </a:cubicBezTo>
                  <a:cubicBezTo>
                    <a:pt x="260" y="3268"/>
                    <a:pt x="277" y="3286"/>
                    <a:pt x="295" y="3295"/>
                  </a:cubicBezTo>
                  <a:cubicBezTo>
                    <a:pt x="224" y="3402"/>
                    <a:pt x="242" y="3518"/>
                    <a:pt x="286" y="3580"/>
                  </a:cubicBezTo>
                  <a:cubicBezTo>
                    <a:pt x="313" y="3616"/>
                    <a:pt x="358" y="3616"/>
                    <a:pt x="429" y="3652"/>
                  </a:cubicBezTo>
                  <a:cubicBezTo>
                    <a:pt x="393" y="3723"/>
                    <a:pt x="340" y="3830"/>
                    <a:pt x="376" y="4000"/>
                  </a:cubicBezTo>
                  <a:cubicBezTo>
                    <a:pt x="438" y="4223"/>
                    <a:pt x="608" y="4357"/>
                    <a:pt x="884" y="4410"/>
                  </a:cubicBezTo>
                  <a:cubicBezTo>
                    <a:pt x="907" y="4413"/>
                    <a:pt x="933" y="4414"/>
                    <a:pt x="964" y="4414"/>
                  </a:cubicBezTo>
                  <a:cubicBezTo>
                    <a:pt x="1126" y="4414"/>
                    <a:pt x="1386" y="4378"/>
                    <a:pt x="1589" y="4348"/>
                  </a:cubicBezTo>
                  <a:cubicBezTo>
                    <a:pt x="1618" y="4344"/>
                    <a:pt x="1647" y="4342"/>
                    <a:pt x="1674" y="4342"/>
                  </a:cubicBezTo>
                  <a:cubicBezTo>
                    <a:pt x="2027" y="4342"/>
                    <a:pt x="2206" y="4651"/>
                    <a:pt x="2338" y="4990"/>
                  </a:cubicBezTo>
                  <a:cubicBezTo>
                    <a:pt x="2392" y="5115"/>
                    <a:pt x="2517" y="5195"/>
                    <a:pt x="2650" y="5195"/>
                  </a:cubicBezTo>
                  <a:cubicBezTo>
                    <a:pt x="2677" y="5195"/>
                    <a:pt x="2713" y="5195"/>
                    <a:pt x="2740" y="5186"/>
                  </a:cubicBezTo>
                  <a:lnTo>
                    <a:pt x="4453" y="4749"/>
                  </a:lnTo>
                  <a:cubicBezTo>
                    <a:pt x="4551" y="4722"/>
                    <a:pt x="4622" y="4660"/>
                    <a:pt x="4667" y="4571"/>
                  </a:cubicBezTo>
                  <a:cubicBezTo>
                    <a:pt x="4711" y="4490"/>
                    <a:pt x="4720" y="4392"/>
                    <a:pt x="4684" y="4303"/>
                  </a:cubicBezTo>
                  <a:cubicBezTo>
                    <a:pt x="4667" y="4241"/>
                    <a:pt x="4640" y="4178"/>
                    <a:pt x="4622" y="4116"/>
                  </a:cubicBezTo>
                  <a:cubicBezTo>
                    <a:pt x="4608" y="4073"/>
                    <a:pt x="4566" y="4048"/>
                    <a:pt x="4522" y="4048"/>
                  </a:cubicBezTo>
                  <a:cubicBezTo>
                    <a:pt x="4511" y="4048"/>
                    <a:pt x="4499" y="4050"/>
                    <a:pt x="4488" y="4053"/>
                  </a:cubicBezTo>
                  <a:cubicBezTo>
                    <a:pt x="4435" y="4071"/>
                    <a:pt x="4399" y="4134"/>
                    <a:pt x="4417" y="4187"/>
                  </a:cubicBezTo>
                  <a:cubicBezTo>
                    <a:pt x="4444" y="4250"/>
                    <a:pt x="4461" y="4312"/>
                    <a:pt x="4488" y="4374"/>
                  </a:cubicBezTo>
                  <a:cubicBezTo>
                    <a:pt x="4497" y="4410"/>
                    <a:pt x="4497" y="4446"/>
                    <a:pt x="4479" y="4473"/>
                  </a:cubicBezTo>
                  <a:cubicBezTo>
                    <a:pt x="4461" y="4508"/>
                    <a:pt x="4435" y="4526"/>
                    <a:pt x="4399" y="4535"/>
                  </a:cubicBezTo>
                  <a:lnTo>
                    <a:pt x="2686" y="4981"/>
                  </a:lnTo>
                  <a:cubicBezTo>
                    <a:pt x="2675" y="4984"/>
                    <a:pt x="2664" y="4986"/>
                    <a:pt x="2653" y="4986"/>
                  </a:cubicBezTo>
                  <a:cubicBezTo>
                    <a:pt x="2603" y="4986"/>
                    <a:pt x="2557" y="4954"/>
                    <a:pt x="2535" y="4910"/>
                  </a:cubicBezTo>
                  <a:cubicBezTo>
                    <a:pt x="2442" y="4667"/>
                    <a:pt x="2217" y="4126"/>
                    <a:pt x="1674" y="4126"/>
                  </a:cubicBezTo>
                  <a:cubicBezTo>
                    <a:pt x="1638" y="4126"/>
                    <a:pt x="1601" y="4129"/>
                    <a:pt x="1562" y="4134"/>
                  </a:cubicBezTo>
                  <a:cubicBezTo>
                    <a:pt x="1416" y="4157"/>
                    <a:pt x="1118" y="4200"/>
                    <a:pt x="975" y="4200"/>
                  </a:cubicBezTo>
                  <a:cubicBezTo>
                    <a:pt x="952" y="4200"/>
                    <a:pt x="933" y="4198"/>
                    <a:pt x="920" y="4196"/>
                  </a:cubicBezTo>
                  <a:cubicBezTo>
                    <a:pt x="661" y="4151"/>
                    <a:pt x="608" y="4035"/>
                    <a:pt x="581" y="3946"/>
                  </a:cubicBezTo>
                  <a:cubicBezTo>
                    <a:pt x="563" y="3866"/>
                    <a:pt x="590" y="3795"/>
                    <a:pt x="625" y="3732"/>
                  </a:cubicBezTo>
                  <a:cubicBezTo>
                    <a:pt x="670" y="3652"/>
                    <a:pt x="643" y="3545"/>
                    <a:pt x="572" y="3491"/>
                  </a:cubicBezTo>
                  <a:cubicBezTo>
                    <a:pt x="536" y="3464"/>
                    <a:pt x="492" y="3447"/>
                    <a:pt x="456" y="3429"/>
                  </a:cubicBezTo>
                  <a:cubicBezTo>
                    <a:pt x="465" y="3420"/>
                    <a:pt x="474" y="3402"/>
                    <a:pt x="501" y="3384"/>
                  </a:cubicBezTo>
                  <a:cubicBezTo>
                    <a:pt x="527" y="3366"/>
                    <a:pt x="545" y="3340"/>
                    <a:pt x="545" y="3313"/>
                  </a:cubicBezTo>
                  <a:cubicBezTo>
                    <a:pt x="554" y="3286"/>
                    <a:pt x="545" y="3259"/>
                    <a:pt x="527" y="3233"/>
                  </a:cubicBezTo>
                  <a:cubicBezTo>
                    <a:pt x="518" y="3224"/>
                    <a:pt x="474" y="3170"/>
                    <a:pt x="376" y="3090"/>
                  </a:cubicBezTo>
                  <a:cubicBezTo>
                    <a:pt x="456" y="3027"/>
                    <a:pt x="572" y="2920"/>
                    <a:pt x="554" y="2786"/>
                  </a:cubicBezTo>
                  <a:cubicBezTo>
                    <a:pt x="545" y="2733"/>
                    <a:pt x="509" y="2653"/>
                    <a:pt x="367" y="2608"/>
                  </a:cubicBezTo>
                  <a:cubicBezTo>
                    <a:pt x="215" y="2563"/>
                    <a:pt x="215" y="2501"/>
                    <a:pt x="215" y="2474"/>
                  </a:cubicBezTo>
                  <a:cubicBezTo>
                    <a:pt x="215" y="2430"/>
                    <a:pt x="233" y="2403"/>
                    <a:pt x="313" y="2340"/>
                  </a:cubicBezTo>
                  <a:cubicBezTo>
                    <a:pt x="438" y="2242"/>
                    <a:pt x="581" y="2117"/>
                    <a:pt x="697" y="1921"/>
                  </a:cubicBezTo>
                  <a:cubicBezTo>
                    <a:pt x="732" y="1850"/>
                    <a:pt x="741" y="1761"/>
                    <a:pt x="706" y="1689"/>
                  </a:cubicBezTo>
                  <a:cubicBezTo>
                    <a:pt x="688" y="1645"/>
                    <a:pt x="661" y="1609"/>
                    <a:pt x="643" y="1573"/>
                  </a:cubicBezTo>
                  <a:cubicBezTo>
                    <a:pt x="608" y="1520"/>
                    <a:pt x="572" y="1466"/>
                    <a:pt x="581" y="1430"/>
                  </a:cubicBezTo>
                  <a:cubicBezTo>
                    <a:pt x="581" y="1413"/>
                    <a:pt x="599" y="1395"/>
                    <a:pt x="608" y="1359"/>
                  </a:cubicBezTo>
                  <a:cubicBezTo>
                    <a:pt x="643" y="1288"/>
                    <a:pt x="697" y="1181"/>
                    <a:pt x="706" y="1020"/>
                  </a:cubicBezTo>
                  <a:cubicBezTo>
                    <a:pt x="732" y="699"/>
                    <a:pt x="831" y="413"/>
                    <a:pt x="1018" y="173"/>
                  </a:cubicBezTo>
                  <a:cubicBezTo>
                    <a:pt x="1063" y="128"/>
                    <a:pt x="1054" y="66"/>
                    <a:pt x="1000" y="30"/>
                  </a:cubicBezTo>
                  <a:cubicBezTo>
                    <a:pt x="980" y="10"/>
                    <a:pt x="956" y="1"/>
                    <a:pt x="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659173" y="1562089"/>
              <a:ext cx="114355" cy="38371"/>
            </a:xfrm>
            <a:custGeom>
              <a:avLst/>
              <a:gdLst/>
              <a:ahLst/>
              <a:cxnLst/>
              <a:rect l="l" t="t" r="r" b="b"/>
              <a:pathLst>
                <a:path w="1812" h="608" extrusionOk="0">
                  <a:moveTo>
                    <a:pt x="1508" y="1"/>
                  </a:moveTo>
                  <a:cubicBezTo>
                    <a:pt x="955" y="1"/>
                    <a:pt x="447" y="152"/>
                    <a:pt x="63" y="411"/>
                  </a:cubicBezTo>
                  <a:cubicBezTo>
                    <a:pt x="18" y="447"/>
                    <a:pt x="1" y="509"/>
                    <a:pt x="36" y="563"/>
                  </a:cubicBezTo>
                  <a:cubicBezTo>
                    <a:pt x="54" y="589"/>
                    <a:pt x="90" y="607"/>
                    <a:pt x="125" y="607"/>
                  </a:cubicBezTo>
                  <a:cubicBezTo>
                    <a:pt x="143" y="607"/>
                    <a:pt x="161" y="598"/>
                    <a:pt x="179" y="589"/>
                  </a:cubicBezTo>
                  <a:cubicBezTo>
                    <a:pt x="536" y="349"/>
                    <a:pt x="1000" y="215"/>
                    <a:pt x="1508" y="215"/>
                  </a:cubicBezTo>
                  <a:cubicBezTo>
                    <a:pt x="1571" y="215"/>
                    <a:pt x="1633" y="215"/>
                    <a:pt x="1696" y="224"/>
                  </a:cubicBezTo>
                  <a:cubicBezTo>
                    <a:pt x="1758" y="224"/>
                    <a:pt x="1811" y="179"/>
                    <a:pt x="1811" y="117"/>
                  </a:cubicBezTo>
                  <a:cubicBezTo>
                    <a:pt x="1811" y="63"/>
                    <a:pt x="1767" y="10"/>
                    <a:pt x="1713" y="10"/>
                  </a:cubicBezTo>
                  <a:cubicBezTo>
                    <a:pt x="1642" y="1"/>
                    <a:pt x="1571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679431" y="1678020"/>
              <a:ext cx="203340" cy="150454"/>
            </a:xfrm>
            <a:custGeom>
              <a:avLst/>
              <a:gdLst/>
              <a:ahLst/>
              <a:cxnLst/>
              <a:rect l="l" t="t" r="r" b="b"/>
              <a:pathLst>
                <a:path w="3222" h="2384" extrusionOk="0">
                  <a:moveTo>
                    <a:pt x="2053" y="1384"/>
                  </a:moveTo>
                  <a:cubicBezTo>
                    <a:pt x="2142" y="1455"/>
                    <a:pt x="2249" y="1500"/>
                    <a:pt x="2365" y="1518"/>
                  </a:cubicBezTo>
                  <a:cubicBezTo>
                    <a:pt x="2409" y="1527"/>
                    <a:pt x="2445" y="1527"/>
                    <a:pt x="2481" y="1527"/>
                  </a:cubicBezTo>
                  <a:lnTo>
                    <a:pt x="2570" y="1527"/>
                  </a:lnTo>
                  <a:cubicBezTo>
                    <a:pt x="2552" y="1571"/>
                    <a:pt x="2516" y="1616"/>
                    <a:pt x="2472" y="1652"/>
                  </a:cubicBezTo>
                  <a:cubicBezTo>
                    <a:pt x="2415" y="1694"/>
                    <a:pt x="2353" y="1720"/>
                    <a:pt x="2286" y="1720"/>
                  </a:cubicBezTo>
                  <a:cubicBezTo>
                    <a:pt x="2268" y="1720"/>
                    <a:pt x="2250" y="1718"/>
                    <a:pt x="2231" y="1714"/>
                  </a:cubicBezTo>
                  <a:cubicBezTo>
                    <a:pt x="2177" y="1705"/>
                    <a:pt x="2133" y="1687"/>
                    <a:pt x="2088" y="1652"/>
                  </a:cubicBezTo>
                  <a:cubicBezTo>
                    <a:pt x="2026" y="1607"/>
                    <a:pt x="1954" y="1580"/>
                    <a:pt x="1874" y="1571"/>
                  </a:cubicBezTo>
                  <a:lnTo>
                    <a:pt x="1865" y="1571"/>
                  </a:lnTo>
                  <a:cubicBezTo>
                    <a:pt x="1829" y="1563"/>
                    <a:pt x="1803" y="1554"/>
                    <a:pt x="1776" y="1536"/>
                  </a:cubicBezTo>
                  <a:lnTo>
                    <a:pt x="1767" y="1509"/>
                  </a:lnTo>
                  <a:cubicBezTo>
                    <a:pt x="1874" y="1491"/>
                    <a:pt x="1972" y="1455"/>
                    <a:pt x="2053" y="1384"/>
                  </a:cubicBezTo>
                  <a:close/>
                  <a:moveTo>
                    <a:pt x="1473" y="1464"/>
                  </a:moveTo>
                  <a:cubicBezTo>
                    <a:pt x="1499" y="1473"/>
                    <a:pt x="1517" y="1482"/>
                    <a:pt x="1544" y="1491"/>
                  </a:cubicBezTo>
                  <a:lnTo>
                    <a:pt x="1740" y="2169"/>
                  </a:lnTo>
                  <a:lnTo>
                    <a:pt x="1508" y="2169"/>
                  </a:lnTo>
                  <a:cubicBezTo>
                    <a:pt x="1499" y="2169"/>
                    <a:pt x="1490" y="2160"/>
                    <a:pt x="1482" y="2151"/>
                  </a:cubicBezTo>
                  <a:lnTo>
                    <a:pt x="1285" y="1527"/>
                  </a:lnTo>
                  <a:cubicBezTo>
                    <a:pt x="1357" y="1527"/>
                    <a:pt x="1419" y="1500"/>
                    <a:pt x="1473" y="1464"/>
                  </a:cubicBezTo>
                  <a:close/>
                  <a:moveTo>
                    <a:pt x="942" y="1"/>
                  </a:moveTo>
                  <a:cubicBezTo>
                    <a:pt x="763" y="1"/>
                    <a:pt x="596" y="106"/>
                    <a:pt x="527" y="269"/>
                  </a:cubicBezTo>
                  <a:cubicBezTo>
                    <a:pt x="402" y="278"/>
                    <a:pt x="295" y="340"/>
                    <a:pt x="233" y="456"/>
                  </a:cubicBezTo>
                  <a:cubicBezTo>
                    <a:pt x="224" y="465"/>
                    <a:pt x="215" y="474"/>
                    <a:pt x="215" y="483"/>
                  </a:cubicBezTo>
                  <a:cubicBezTo>
                    <a:pt x="143" y="661"/>
                    <a:pt x="215" y="849"/>
                    <a:pt x="358" y="938"/>
                  </a:cubicBezTo>
                  <a:cubicBezTo>
                    <a:pt x="295" y="983"/>
                    <a:pt x="224" y="1000"/>
                    <a:pt x="143" y="1000"/>
                  </a:cubicBezTo>
                  <a:cubicBezTo>
                    <a:pt x="63" y="1000"/>
                    <a:pt x="1" y="1099"/>
                    <a:pt x="63" y="1188"/>
                  </a:cubicBezTo>
                  <a:cubicBezTo>
                    <a:pt x="81" y="1206"/>
                    <a:pt x="99" y="1215"/>
                    <a:pt x="126" y="1215"/>
                  </a:cubicBezTo>
                  <a:lnTo>
                    <a:pt x="143" y="1215"/>
                  </a:lnTo>
                  <a:cubicBezTo>
                    <a:pt x="250" y="1215"/>
                    <a:pt x="349" y="1188"/>
                    <a:pt x="438" y="1143"/>
                  </a:cubicBezTo>
                  <a:cubicBezTo>
                    <a:pt x="509" y="1277"/>
                    <a:pt x="643" y="1384"/>
                    <a:pt x="812" y="1411"/>
                  </a:cubicBezTo>
                  <a:cubicBezTo>
                    <a:pt x="835" y="1415"/>
                    <a:pt x="857" y="1418"/>
                    <a:pt x="879" y="1418"/>
                  </a:cubicBezTo>
                  <a:cubicBezTo>
                    <a:pt x="902" y="1418"/>
                    <a:pt x="924" y="1415"/>
                    <a:pt x="946" y="1411"/>
                  </a:cubicBezTo>
                  <a:cubicBezTo>
                    <a:pt x="973" y="1447"/>
                    <a:pt x="1009" y="1464"/>
                    <a:pt x="1053" y="1491"/>
                  </a:cubicBezTo>
                  <a:lnTo>
                    <a:pt x="1285" y="2214"/>
                  </a:lnTo>
                  <a:cubicBezTo>
                    <a:pt x="1312" y="2312"/>
                    <a:pt x="1401" y="2383"/>
                    <a:pt x="1508" y="2383"/>
                  </a:cubicBezTo>
                  <a:lnTo>
                    <a:pt x="1785" y="2383"/>
                  </a:lnTo>
                  <a:cubicBezTo>
                    <a:pt x="1803" y="2383"/>
                    <a:pt x="1829" y="2374"/>
                    <a:pt x="1856" y="2365"/>
                  </a:cubicBezTo>
                  <a:cubicBezTo>
                    <a:pt x="1945" y="2312"/>
                    <a:pt x="1981" y="2223"/>
                    <a:pt x="1954" y="2133"/>
                  </a:cubicBezTo>
                  <a:lnTo>
                    <a:pt x="1847" y="1786"/>
                  </a:lnTo>
                  <a:cubicBezTo>
                    <a:pt x="1892" y="1786"/>
                    <a:pt x="1937" y="1803"/>
                    <a:pt x="1963" y="1821"/>
                  </a:cubicBezTo>
                  <a:cubicBezTo>
                    <a:pt x="2035" y="1875"/>
                    <a:pt x="2115" y="1910"/>
                    <a:pt x="2204" y="1928"/>
                  </a:cubicBezTo>
                  <a:cubicBezTo>
                    <a:pt x="2231" y="1928"/>
                    <a:pt x="2258" y="1937"/>
                    <a:pt x="2284" y="1937"/>
                  </a:cubicBezTo>
                  <a:cubicBezTo>
                    <a:pt x="2400" y="1937"/>
                    <a:pt x="2516" y="1893"/>
                    <a:pt x="2606" y="1821"/>
                  </a:cubicBezTo>
                  <a:cubicBezTo>
                    <a:pt x="2722" y="1732"/>
                    <a:pt x="2802" y="1598"/>
                    <a:pt x="2811" y="1455"/>
                  </a:cubicBezTo>
                  <a:cubicBezTo>
                    <a:pt x="2846" y="1438"/>
                    <a:pt x="2891" y="1411"/>
                    <a:pt x="2927" y="1384"/>
                  </a:cubicBezTo>
                  <a:cubicBezTo>
                    <a:pt x="3087" y="1268"/>
                    <a:pt x="3194" y="1090"/>
                    <a:pt x="3221" y="885"/>
                  </a:cubicBezTo>
                  <a:cubicBezTo>
                    <a:pt x="3221" y="858"/>
                    <a:pt x="3221" y="831"/>
                    <a:pt x="3194" y="813"/>
                  </a:cubicBezTo>
                  <a:cubicBezTo>
                    <a:pt x="3169" y="788"/>
                    <a:pt x="3141" y="777"/>
                    <a:pt x="3114" y="777"/>
                  </a:cubicBezTo>
                  <a:cubicBezTo>
                    <a:pt x="3064" y="777"/>
                    <a:pt x="3019" y="814"/>
                    <a:pt x="3007" y="867"/>
                  </a:cubicBezTo>
                  <a:cubicBezTo>
                    <a:pt x="2989" y="1009"/>
                    <a:pt x="2909" y="1134"/>
                    <a:pt x="2802" y="1215"/>
                  </a:cubicBezTo>
                  <a:cubicBezTo>
                    <a:pt x="2712" y="1277"/>
                    <a:pt x="2605" y="1313"/>
                    <a:pt x="2495" y="1313"/>
                  </a:cubicBezTo>
                  <a:cubicBezTo>
                    <a:pt x="2464" y="1313"/>
                    <a:pt x="2432" y="1310"/>
                    <a:pt x="2400" y="1304"/>
                  </a:cubicBezTo>
                  <a:cubicBezTo>
                    <a:pt x="2329" y="1295"/>
                    <a:pt x="2258" y="1268"/>
                    <a:pt x="2195" y="1224"/>
                  </a:cubicBezTo>
                  <a:cubicBezTo>
                    <a:pt x="2213" y="1188"/>
                    <a:pt x="2222" y="1161"/>
                    <a:pt x="2240" y="1116"/>
                  </a:cubicBezTo>
                  <a:cubicBezTo>
                    <a:pt x="2240" y="1099"/>
                    <a:pt x="2240" y="1072"/>
                    <a:pt x="2222" y="1045"/>
                  </a:cubicBezTo>
                  <a:cubicBezTo>
                    <a:pt x="2196" y="1011"/>
                    <a:pt x="2162" y="997"/>
                    <a:pt x="2129" y="997"/>
                  </a:cubicBezTo>
                  <a:cubicBezTo>
                    <a:pt x="2084" y="997"/>
                    <a:pt x="2041" y="1025"/>
                    <a:pt x="2026" y="1072"/>
                  </a:cubicBezTo>
                  <a:cubicBezTo>
                    <a:pt x="1977" y="1211"/>
                    <a:pt x="1846" y="1297"/>
                    <a:pt x="1701" y="1297"/>
                  </a:cubicBezTo>
                  <a:cubicBezTo>
                    <a:pt x="1687" y="1297"/>
                    <a:pt x="1674" y="1296"/>
                    <a:pt x="1660" y="1295"/>
                  </a:cubicBezTo>
                  <a:cubicBezTo>
                    <a:pt x="1598" y="1286"/>
                    <a:pt x="1553" y="1259"/>
                    <a:pt x="1508" y="1224"/>
                  </a:cubicBezTo>
                  <a:cubicBezTo>
                    <a:pt x="1494" y="1216"/>
                    <a:pt x="1476" y="1212"/>
                    <a:pt x="1458" y="1212"/>
                  </a:cubicBezTo>
                  <a:cubicBezTo>
                    <a:pt x="1433" y="1212"/>
                    <a:pt x="1408" y="1220"/>
                    <a:pt x="1392" y="1241"/>
                  </a:cubicBezTo>
                  <a:cubicBezTo>
                    <a:pt x="1356" y="1288"/>
                    <a:pt x="1296" y="1317"/>
                    <a:pt x="1234" y="1317"/>
                  </a:cubicBezTo>
                  <a:cubicBezTo>
                    <a:pt x="1189" y="1317"/>
                    <a:pt x="1144" y="1302"/>
                    <a:pt x="1107" y="1268"/>
                  </a:cubicBezTo>
                  <a:cubicBezTo>
                    <a:pt x="1089" y="1259"/>
                    <a:pt x="1080" y="1250"/>
                    <a:pt x="1071" y="1241"/>
                  </a:cubicBezTo>
                  <a:cubicBezTo>
                    <a:pt x="1050" y="1207"/>
                    <a:pt x="1019" y="1194"/>
                    <a:pt x="985" y="1194"/>
                  </a:cubicBezTo>
                  <a:cubicBezTo>
                    <a:pt x="975" y="1194"/>
                    <a:pt x="965" y="1195"/>
                    <a:pt x="955" y="1197"/>
                  </a:cubicBezTo>
                  <a:cubicBezTo>
                    <a:pt x="937" y="1201"/>
                    <a:pt x="920" y="1203"/>
                    <a:pt x="901" y="1203"/>
                  </a:cubicBezTo>
                  <a:cubicBezTo>
                    <a:pt x="882" y="1203"/>
                    <a:pt x="862" y="1201"/>
                    <a:pt x="839" y="1197"/>
                  </a:cubicBezTo>
                  <a:cubicBezTo>
                    <a:pt x="688" y="1170"/>
                    <a:pt x="572" y="1027"/>
                    <a:pt x="598" y="867"/>
                  </a:cubicBezTo>
                  <a:cubicBezTo>
                    <a:pt x="607" y="822"/>
                    <a:pt x="572" y="777"/>
                    <a:pt x="536" y="777"/>
                  </a:cubicBezTo>
                  <a:cubicBezTo>
                    <a:pt x="456" y="769"/>
                    <a:pt x="393" y="697"/>
                    <a:pt x="402" y="617"/>
                  </a:cubicBezTo>
                  <a:cubicBezTo>
                    <a:pt x="402" y="581"/>
                    <a:pt x="420" y="546"/>
                    <a:pt x="447" y="519"/>
                  </a:cubicBezTo>
                  <a:cubicBezTo>
                    <a:pt x="462" y="503"/>
                    <a:pt x="504" y="481"/>
                    <a:pt x="556" y="481"/>
                  </a:cubicBezTo>
                  <a:cubicBezTo>
                    <a:pt x="564" y="481"/>
                    <a:pt x="572" y="482"/>
                    <a:pt x="581" y="483"/>
                  </a:cubicBezTo>
                  <a:cubicBezTo>
                    <a:pt x="586" y="484"/>
                    <a:pt x="592" y="484"/>
                    <a:pt x="597" y="484"/>
                  </a:cubicBezTo>
                  <a:cubicBezTo>
                    <a:pt x="645" y="484"/>
                    <a:pt x="689" y="451"/>
                    <a:pt x="705" y="403"/>
                  </a:cubicBezTo>
                  <a:cubicBezTo>
                    <a:pt x="731" y="293"/>
                    <a:pt x="829" y="215"/>
                    <a:pt x="938" y="215"/>
                  </a:cubicBezTo>
                  <a:cubicBezTo>
                    <a:pt x="943" y="215"/>
                    <a:pt x="949" y="215"/>
                    <a:pt x="955" y="215"/>
                  </a:cubicBezTo>
                  <a:cubicBezTo>
                    <a:pt x="1000" y="215"/>
                    <a:pt x="1044" y="233"/>
                    <a:pt x="1089" y="260"/>
                  </a:cubicBezTo>
                  <a:cubicBezTo>
                    <a:pt x="1099" y="270"/>
                    <a:pt x="1116" y="275"/>
                    <a:pt x="1133" y="275"/>
                  </a:cubicBezTo>
                  <a:cubicBezTo>
                    <a:pt x="1146" y="275"/>
                    <a:pt x="1158" y="273"/>
                    <a:pt x="1169" y="269"/>
                  </a:cubicBezTo>
                  <a:cubicBezTo>
                    <a:pt x="1216" y="249"/>
                    <a:pt x="1268" y="239"/>
                    <a:pt x="1321" y="239"/>
                  </a:cubicBezTo>
                  <a:cubicBezTo>
                    <a:pt x="1339" y="239"/>
                    <a:pt x="1357" y="240"/>
                    <a:pt x="1375" y="242"/>
                  </a:cubicBezTo>
                  <a:cubicBezTo>
                    <a:pt x="1428" y="251"/>
                    <a:pt x="1482" y="278"/>
                    <a:pt x="1526" y="305"/>
                  </a:cubicBezTo>
                  <a:cubicBezTo>
                    <a:pt x="1499" y="349"/>
                    <a:pt x="1490" y="403"/>
                    <a:pt x="1482" y="456"/>
                  </a:cubicBezTo>
                  <a:cubicBezTo>
                    <a:pt x="1482" y="483"/>
                    <a:pt x="1490" y="501"/>
                    <a:pt x="1508" y="519"/>
                  </a:cubicBezTo>
                  <a:cubicBezTo>
                    <a:pt x="1535" y="546"/>
                    <a:pt x="1562" y="563"/>
                    <a:pt x="1589" y="563"/>
                  </a:cubicBezTo>
                  <a:cubicBezTo>
                    <a:pt x="1642" y="563"/>
                    <a:pt x="1687" y="519"/>
                    <a:pt x="1696" y="465"/>
                  </a:cubicBezTo>
                  <a:cubicBezTo>
                    <a:pt x="1696" y="447"/>
                    <a:pt x="1696" y="438"/>
                    <a:pt x="1705" y="421"/>
                  </a:cubicBezTo>
                  <a:cubicBezTo>
                    <a:pt x="1743" y="355"/>
                    <a:pt x="1807" y="317"/>
                    <a:pt x="1874" y="317"/>
                  </a:cubicBezTo>
                  <a:cubicBezTo>
                    <a:pt x="1917" y="317"/>
                    <a:pt x="1961" y="332"/>
                    <a:pt x="1999" y="367"/>
                  </a:cubicBezTo>
                  <a:cubicBezTo>
                    <a:pt x="2017" y="376"/>
                    <a:pt x="2026" y="394"/>
                    <a:pt x="2035" y="412"/>
                  </a:cubicBezTo>
                  <a:cubicBezTo>
                    <a:pt x="2050" y="462"/>
                    <a:pt x="2092" y="492"/>
                    <a:pt x="2137" y="492"/>
                  </a:cubicBezTo>
                  <a:cubicBezTo>
                    <a:pt x="2171" y="492"/>
                    <a:pt x="2207" y="473"/>
                    <a:pt x="2231" y="430"/>
                  </a:cubicBezTo>
                  <a:cubicBezTo>
                    <a:pt x="2249" y="412"/>
                    <a:pt x="2249" y="385"/>
                    <a:pt x="2240" y="358"/>
                  </a:cubicBezTo>
                  <a:cubicBezTo>
                    <a:pt x="2195" y="224"/>
                    <a:pt x="2070" y="126"/>
                    <a:pt x="1937" y="108"/>
                  </a:cubicBezTo>
                  <a:cubicBezTo>
                    <a:pt x="1913" y="104"/>
                    <a:pt x="1890" y="102"/>
                    <a:pt x="1868" y="102"/>
                  </a:cubicBezTo>
                  <a:cubicBezTo>
                    <a:pt x="1802" y="102"/>
                    <a:pt x="1737" y="120"/>
                    <a:pt x="1678" y="153"/>
                  </a:cubicBezTo>
                  <a:cubicBezTo>
                    <a:pt x="1598" y="91"/>
                    <a:pt x="1508" y="46"/>
                    <a:pt x="1401" y="28"/>
                  </a:cubicBezTo>
                  <a:cubicBezTo>
                    <a:pt x="1380" y="26"/>
                    <a:pt x="1358" y="25"/>
                    <a:pt x="1335" y="25"/>
                  </a:cubicBezTo>
                  <a:cubicBezTo>
                    <a:pt x="1274" y="25"/>
                    <a:pt x="1210" y="33"/>
                    <a:pt x="1151" y="46"/>
                  </a:cubicBezTo>
                  <a:cubicBezTo>
                    <a:pt x="1089" y="19"/>
                    <a:pt x="1027" y="1"/>
                    <a:pt x="964" y="1"/>
                  </a:cubicBezTo>
                  <a:cubicBezTo>
                    <a:pt x="957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650148" y="1604309"/>
              <a:ext cx="127293" cy="135750"/>
            </a:xfrm>
            <a:custGeom>
              <a:avLst/>
              <a:gdLst/>
              <a:ahLst/>
              <a:cxnLst/>
              <a:rect l="l" t="t" r="r" b="b"/>
              <a:pathLst>
                <a:path w="2017" h="2151" extrusionOk="0">
                  <a:moveTo>
                    <a:pt x="1799" y="1"/>
                  </a:moveTo>
                  <a:cubicBezTo>
                    <a:pt x="1602" y="1"/>
                    <a:pt x="1419" y="74"/>
                    <a:pt x="1285" y="215"/>
                  </a:cubicBezTo>
                  <a:cubicBezTo>
                    <a:pt x="1250" y="197"/>
                    <a:pt x="1214" y="188"/>
                    <a:pt x="1169" y="188"/>
                  </a:cubicBezTo>
                  <a:cubicBezTo>
                    <a:pt x="1140" y="183"/>
                    <a:pt x="1111" y="181"/>
                    <a:pt x="1082" y="181"/>
                  </a:cubicBezTo>
                  <a:cubicBezTo>
                    <a:pt x="829" y="181"/>
                    <a:pt x="599" y="349"/>
                    <a:pt x="527" y="589"/>
                  </a:cubicBezTo>
                  <a:cubicBezTo>
                    <a:pt x="277" y="661"/>
                    <a:pt x="90" y="866"/>
                    <a:pt x="45" y="1125"/>
                  </a:cubicBezTo>
                  <a:cubicBezTo>
                    <a:pt x="28" y="1250"/>
                    <a:pt x="45" y="1375"/>
                    <a:pt x="90" y="1490"/>
                  </a:cubicBezTo>
                  <a:cubicBezTo>
                    <a:pt x="54" y="1553"/>
                    <a:pt x="36" y="1624"/>
                    <a:pt x="28" y="1696"/>
                  </a:cubicBezTo>
                  <a:cubicBezTo>
                    <a:pt x="1" y="1838"/>
                    <a:pt x="28" y="1981"/>
                    <a:pt x="108" y="2106"/>
                  </a:cubicBezTo>
                  <a:cubicBezTo>
                    <a:pt x="126" y="2133"/>
                    <a:pt x="161" y="2151"/>
                    <a:pt x="197" y="2151"/>
                  </a:cubicBezTo>
                  <a:cubicBezTo>
                    <a:pt x="215" y="2151"/>
                    <a:pt x="233" y="2151"/>
                    <a:pt x="251" y="2142"/>
                  </a:cubicBezTo>
                  <a:cubicBezTo>
                    <a:pt x="304" y="2106"/>
                    <a:pt x="322" y="2044"/>
                    <a:pt x="286" y="1990"/>
                  </a:cubicBezTo>
                  <a:cubicBezTo>
                    <a:pt x="242" y="1910"/>
                    <a:pt x="224" y="1821"/>
                    <a:pt x="233" y="1731"/>
                  </a:cubicBezTo>
                  <a:cubicBezTo>
                    <a:pt x="242" y="1669"/>
                    <a:pt x="268" y="1615"/>
                    <a:pt x="304" y="1562"/>
                  </a:cubicBezTo>
                  <a:cubicBezTo>
                    <a:pt x="322" y="1526"/>
                    <a:pt x="331" y="1482"/>
                    <a:pt x="304" y="1446"/>
                  </a:cubicBezTo>
                  <a:cubicBezTo>
                    <a:pt x="259" y="1357"/>
                    <a:pt x="242" y="1259"/>
                    <a:pt x="259" y="1160"/>
                  </a:cubicBezTo>
                  <a:cubicBezTo>
                    <a:pt x="286" y="964"/>
                    <a:pt x="438" y="812"/>
                    <a:pt x="625" y="786"/>
                  </a:cubicBezTo>
                  <a:cubicBezTo>
                    <a:pt x="670" y="777"/>
                    <a:pt x="706" y="741"/>
                    <a:pt x="714" y="697"/>
                  </a:cubicBezTo>
                  <a:cubicBezTo>
                    <a:pt x="747" y="517"/>
                    <a:pt x="907" y="390"/>
                    <a:pt x="1090" y="390"/>
                  </a:cubicBezTo>
                  <a:cubicBezTo>
                    <a:pt x="1108" y="390"/>
                    <a:pt x="1125" y="391"/>
                    <a:pt x="1143" y="393"/>
                  </a:cubicBezTo>
                  <a:cubicBezTo>
                    <a:pt x="1178" y="402"/>
                    <a:pt x="1223" y="420"/>
                    <a:pt x="1259" y="438"/>
                  </a:cubicBezTo>
                  <a:cubicBezTo>
                    <a:pt x="1274" y="447"/>
                    <a:pt x="1289" y="451"/>
                    <a:pt x="1305" y="451"/>
                  </a:cubicBezTo>
                  <a:cubicBezTo>
                    <a:pt x="1337" y="451"/>
                    <a:pt x="1369" y="435"/>
                    <a:pt x="1392" y="411"/>
                  </a:cubicBezTo>
                  <a:cubicBezTo>
                    <a:pt x="1492" y="280"/>
                    <a:pt x="1645" y="209"/>
                    <a:pt x="1806" y="209"/>
                  </a:cubicBezTo>
                  <a:cubicBezTo>
                    <a:pt x="1831" y="209"/>
                    <a:pt x="1857" y="211"/>
                    <a:pt x="1883" y="215"/>
                  </a:cubicBezTo>
                  <a:cubicBezTo>
                    <a:pt x="1889" y="216"/>
                    <a:pt x="1894" y="216"/>
                    <a:pt x="1900" y="216"/>
                  </a:cubicBezTo>
                  <a:cubicBezTo>
                    <a:pt x="1949" y="216"/>
                    <a:pt x="2000" y="182"/>
                    <a:pt x="2008" y="126"/>
                  </a:cubicBezTo>
                  <a:cubicBezTo>
                    <a:pt x="2017" y="72"/>
                    <a:pt x="1972" y="19"/>
                    <a:pt x="1919" y="10"/>
                  </a:cubicBezTo>
                  <a:cubicBezTo>
                    <a:pt x="1878" y="4"/>
                    <a:pt x="1838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800473" y="1553065"/>
              <a:ext cx="47396" cy="47396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5" y="215"/>
                  </a:moveTo>
                  <a:cubicBezTo>
                    <a:pt x="465" y="215"/>
                    <a:pt x="536" y="286"/>
                    <a:pt x="536" y="376"/>
                  </a:cubicBezTo>
                  <a:cubicBezTo>
                    <a:pt x="536" y="465"/>
                    <a:pt x="465" y="545"/>
                    <a:pt x="375" y="545"/>
                  </a:cubicBezTo>
                  <a:cubicBezTo>
                    <a:pt x="286" y="545"/>
                    <a:pt x="215" y="465"/>
                    <a:pt x="215" y="376"/>
                  </a:cubicBezTo>
                  <a:cubicBezTo>
                    <a:pt x="215" y="286"/>
                    <a:pt x="286" y="215"/>
                    <a:pt x="375" y="215"/>
                  </a:cubicBezTo>
                  <a:close/>
                  <a:moveTo>
                    <a:pt x="375" y="1"/>
                  </a:moveTo>
                  <a:cubicBezTo>
                    <a:pt x="170" y="1"/>
                    <a:pt x="1" y="170"/>
                    <a:pt x="1" y="376"/>
                  </a:cubicBezTo>
                  <a:cubicBezTo>
                    <a:pt x="1" y="590"/>
                    <a:pt x="170" y="750"/>
                    <a:pt x="375" y="750"/>
                  </a:cubicBezTo>
                  <a:cubicBezTo>
                    <a:pt x="581" y="750"/>
                    <a:pt x="750" y="590"/>
                    <a:pt x="750" y="376"/>
                  </a:cubicBezTo>
                  <a:cubicBezTo>
                    <a:pt x="750" y="170"/>
                    <a:pt x="581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846668" y="1627407"/>
              <a:ext cx="56925" cy="56357"/>
            </a:xfrm>
            <a:custGeom>
              <a:avLst/>
              <a:gdLst/>
              <a:ahLst/>
              <a:cxnLst/>
              <a:rect l="l" t="t" r="r" b="b"/>
              <a:pathLst>
                <a:path w="902" h="893" extrusionOk="0">
                  <a:moveTo>
                    <a:pt x="455" y="215"/>
                  </a:moveTo>
                  <a:cubicBezTo>
                    <a:pt x="580" y="215"/>
                    <a:pt x="687" y="322"/>
                    <a:pt x="687" y="446"/>
                  </a:cubicBezTo>
                  <a:cubicBezTo>
                    <a:pt x="687" y="580"/>
                    <a:pt x="580" y="678"/>
                    <a:pt x="455" y="678"/>
                  </a:cubicBezTo>
                  <a:cubicBezTo>
                    <a:pt x="321" y="678"/>
                    <a:pt x="214" y="580"/>
                    <a:pt x="214" y="446"/>
                  </a:cubicBezTo>
                  <a:cubicBezTo>
                    <a:pt x="214" y="322"/>
                    <a:pt x="321" y="215"/>
                    <a:pt x="455" y="215"/>
                  </a:cubicBezTo>
                  <a:close/>
                  <a:moveTo>
                    <a:pt x="455" y="0"/>
                  </a:moveTo>
                  <a:cubicBezTo>
                    <a:pt x="205" y="0"/>
                    <a:pt x="0" y="206"/>
                    <a:pt x="0" y="446"/>
                  </a:cubicBezTo>
                  <a:cubicBezTo>
                    <a:pt x="0" y="696"/>
                    <a:pt x="205" y="893"/>
                    <a:pt x="455" y="893"/>
                  </a:cubicBezTo>
                  <a:cubicBezTo>
                    <a:pt x="696" y="893"/>
                    <a:pt x="901" y="696"/>
                    <a:pt x="901" y="446"/>
                  </a:cubicBezTo>
                  <a:cubicBezTo>
                    <a:pt x="901" y="206"/>
                    <a:pt x="696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975031" y="1575027"/>
              <a:ext cx="56357" cy="56357"/>
            </a:xfrm>
            <a:custGeom>
              <a:avLst/>
              <a:gdLst/>
              <a:ahLst/>
              <a:cxnLst/>
              <a:rect l="l" t="t" r="r" b="b"/>
              <a:pathLst>
                <a:path w="893" h="893" extrusionOk="0">
                  <a:moveTo>
                    <a:pt x="446" y="215"/>
                  </a:moveTo>
                  <a:cubicBezTo>
                    <a:pt x="571" y="215"/>
                    <a:pt x="678" y="322"/>
                    <a:pt x="678" y="447"/>
                  </a:cubicBezTo>
                  <a:cubicBezTo>
                    <a:pt x="678" y="581"/>
                    <a:pt x="571" y="679"/>
                    <a:pt x="446" y="679"/>
                  </a:cubicBezTo>
                  <a:cubicBezTo>
                    <a:pt x="312" y="679"/>
                    <a:pt x="205" y="581"/>
                    <a:pt x="205" y="447"/>
                  </a:cubicBezTo>
                  <a:cubicBezTo>
                    <a:pt x="205" y="322"/>
                    <a:pt x="312" y="215"/>
                    <a:pt x="446" y="215"/>
                  </a:cubicBezTo>
                  <a:close/>
                  <a:moveTo>
                    <a:pt x="446" y="1"/>
                  </a:moveTo>
                  <a:cubicBezTo>
                    <a:pt x="196" y="1"/>
                    <a:pt x="0" y="206"/>
                    <a:pt x="0" y="447"/>
                  </a:cubicBezTo>
                  <a:cubicBezTo>
                    <a:pt x="0" y="697"/>
                    <a:pt x="196" y="893"/>
                    <a:pt x="446" y="893"/>
                  </a:cubicBezTo>
                  <a:cubicBezTo>
                    <a:pt x="687" y="893"/>
                    <a:pt x="892" y="697"/>
                    <a:pt x="892" y="447"/>
                  </a:cubicBezTo>
                  <a:cubicBezTo>
                    <a:pt x="892" y="206"/>
                    <a:pt x="687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860174" y="1564929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214"/>
                  </a:moveTo>
                  <a:cubicBezTo>
                    <a:pt x="500" y="214"/>
                    <a:pt x="580" y="295"/>
                    <a:pt x="580" y="393"/>
                  </a:cubicBezTo>
                  <a:cubicBezTo>
                    <a:pt x="580" y="500"/>
                    <a:pt x="500" y="580"/>
                    <a:pt x="402" y="580"/>
                  </a:cubicBezTo>
                  <a:cubicBezTo>
                    <a:pt x="295" y="580"/>
                    <a:pt x="214" y="500"/>
                    <a:pt x="214" y="393"/>
                  </a:cubicBezTo>
                  <a:cubicBezTo>
                    <a:pt x="214" y="295"/>
                    <a:pt x="295" y="214"/>
                    <a:pt x="402" y="214"/>
                  </a:cubicBezTo>
                  <a:close/>
                  <a:moveTo>
                    <a:pt x="402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16"/>
                    <a:pt x="179" y="794"/>
                    <a:pt x="402" y="794"/>
                  </a:cubicBezTo>
                  <a:cubicBezTo>
                    <a:pt x="616" y="794"/>
                    <a:pt x="794" y="616"/>
                    <a:pt x="794" y="393"/>
                  </a:cubicBezTo>
                  <a:cubicBezTo>
                    <a:pt x="794" y="179"/>
                    <a:pt x="61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914195" y="1608853"/>
              <a:ext cx="50172" cy="5017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3" y="214"/>
                  </a:moveTo>
                  <a:cubicBezTo>
                    <a:pt x="491" y="214"/>
                    <a:pt x="581" y="294"/>
                    <a:pt x="581" y="393"/>
                  </a:cubicBezTo>
                  <a:cubicBezTo>
                    <a:pt x="581" y="500"/>
                    <a:pt x="491" y="580"/>
                    <a:pt x="393" y="580"/>
                  </a:cubicBezTo>
                  <a:cubicBezTo>
                    <a:pt x="295" y="580"/>
                    <a:pt x="206" y="500"/>
                    <a:pt x="206" y="393"/>
                  </a:cubicBezTo>
                  <a:cubicBezTo>
                    <a:pt x="206" y="294"/>
                    <a:pt x="295" y="214"/>
                    <a:pt x="393" y="214"/>
                  </a:cubicBezTo>
                  <a:close/>
                  <a:moveTo>
                    <a:pt x="393" y="0"/>
                  </a:moveTo>
                  <a:cubicBezTo>
                    <a:pt x="179" y="0"/>
                    <a:pt x="1" y="178"/>
                    <a:pt x="1" y="393"/>
                  </a:cubicBezTo>
                  <a:cubicBezTo>
                    <a:pt x="1" y="616"/>
                    <a:pt x="179" y="794"/>
                    <a:pt x="393" y="794"/>
                  </a:cubicBezTo>
                  <a:cubicBezTo>
                    <a:pt x="616" y="794"/>
                    <a:pt x="795" y="616"/>
                    <a:pt x="795" y="393"/>
                  </a:cubicBezTo>
                  <a:cubicBezTo>
                    <a:pt x="795" y="178"/>
                    <a:pt x="616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835940" y="1496772"/>
              <a:ext cx="57493" cy="57493"/>
            </a:xfrm>
            <a:custGeom>
              <a:avLst/>
              <a:gdLst/>
              <a:ahLst/>
              <a:cxnLst/>
              <a:rect l="l" t="t" r="r" b="b"/>
              <a:pathLst>
                <a:path w="911" h="911" extrusionOk="0">
                  <a:moveTo>
                    <a:pt x="456" y="215"/>
                  </a:moveTo>
                  <a:cubicBezTo>
                    <a:pt x="590" y="215"/>
                    <a:pt x="697" y="322"/>
                    <a:pt x="697" y="456"/>
                  </a:cubicBezTo>
                  <a:cubicBezTo>
                    <a:pt x="697" y="590"/>
                    <a:pt x="590" y="697"/>
                    <a:pt x="456" y="697"/>
                  </a:cubicBezTo>
                  <a:cubicBezTo>
                    <a:pt x="322" y="697"/>
                    <a:pt x="215" y="590"/>
                    <a:pt x="215" y="456"/>
                  </a:cubicBezTo>
                  <a:cubicBezTo>
                    <a:pt x="215" y="322"/>
                    <a:pt x="322" y="215"/>
                    <a:pt x="456" y="215"/>
                  </a:cubicBezTo>
                  <a:close/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cubicBezTo>
                    <a:pt x="1" y="706"/>
                    <a:pt x="206" y="911"/>
                    <a:pt x="456" y="911"/>
                  </a:cubicBezTo>
                  <a:cubicBezTo>
                    <a:pt x="705" y="911"/>
                    <a:pt x="911" y="706"/>
                    <a:pt x="911" y="456"/>
                  </a:cubicBezTo>
                  <a:cubicBezTo>
                    <a:pt x="911" y="206"/>
                    <a:pt x="705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989105" y="1478218"/>
              <a:ext cx="53517" cy="53517"/>
            </a:xfrm>
            <a:custGeom>
              <a:avLst/>
              <a:gdLst/>
              <a:ahLst/>
              <a:cxnLst/>
              <a:rect l="l" t="t" r="r" b="b"/>
              <a:pathLst>
                <a:path w="848" h="848" extrusionOk="0">
                  <a:moveTo>
                    <a:pt x="428" y="214"/>
                  </a:moveTo>
                  <a:cubicBezTo>
                    <a:pt x="544" y="214"/>
                    <a:pt x="643" y="304"/>
                    <a:pt x="643" y="420"/>
                  </a:cubicBezTo>
                  <a:cubicBezTo>
                    <a:pt x="643" y="545"/>
                    <a:pt x="544" y="634"/>
                    <a:pt x="428" y="634"/>
                  </a:cubicBezTo>
                  <a:cubicBezTo>
                    <a:pt x="312" y="634"/>
                    <a:pt x="214" y="545"/>
                    <a:pt x="214" y="420"/>
                  </a:cubicBezTo>
                  <a:cubicBezTo>
                    <a:pt x="214" y="304"/>
                    <a:pt x="312" y="214"/>
                    <a:pt x="428" y="214"/>
                  </a:cubicBezTo>
                  <a:close/>
                  <a:moveTo>
                    <a:pt x="428" y="0"/>
                  </a:moveTo>
                  <a:cubicBezTo>
                    <a:pt x="188" y="0"/>
                    <a:pt x="0" y="188"/>
                    <a:pt x="0" y="420"/>
                  </a:cubicBezTo>
                  <a:cubicBezTo>
                    <a:pt x="0" y="661"/>
                    <a:pt x="188" y="848"/>
                    <a:pt x="428" y="848"/>
                  </a:cubicBezTo>
                  <a:cubicBezTo>
                    <a:pt x="660" y="848"/>
                    <a:pt x="848" y="661"/>
                    <a:pt x="848" y="420"/>
                  </a:cubicBezTo>
                  <a:cubicBezTo>
                    <a:pt x="848" y="188"/>
                    <a:pt x="660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940700" y="1674107"/>
              <a:ext cx="40580" cy="40075"/>
            </a:xfrm>
            <a:custGeom>
              <a:avLst/>
              <a:gdLst/>
              <a:ahLst/>
              <a:cxnLst/>
              <a:rect l="l" t="t" r="r" b="b"/>
              <a:pathLst>
                <a:path w="643" h="635" extrusionOk="0">
                  <a:moveTo>
                    <a:pt x="321" y="215"/>
                  </a:moveTo>
                  <a:cubicBezTo>
                    <a:pt x="384" y="215"/>
                    <a:pt x="428" y="260"/>
                    <a:pt x="428" y="313"/>
                  </a:cubicBezTo>
                  <a:cubicBezTo>
                    <a:pt x="428" y="376"/>
                    <a:pt x="384" y="420"/>
                    <a:pt x="321" y="420"/>
                  </a:cubicBezTo>
                  <a:cubicBezTo>
                    <a:pt x="259" y="420"/>
                    <a:pt x="214" y="376"/>
                    <a:pt x="214" y="313"/>
                  </a:cubicBezTo>
                  <a:cubicBezTo>
                    <a:pt x="214" y="260"/>
                    <a:pt x="259" y="215"/>
                    <a:pt x="321" y="215"/>
                  </a:cubicBezTo>
                  <a:close/>
                  <a:moveTo>
                    <a:pt x="321" y="1"/>
                  </a:move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cubicBezTo>
                    <a:pt x="500" y="634"/>
                    <a:pt x="642" y="492"/>
                    <a:pt x="642" y="313"/>
                  </a:cubicBezTo>
                  <a:cubicBezTo>
                    <a:pt x="642" y="144"/>
                    <a:pt x="500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765574" y="1508636"/>
              <a:ext cx="40012" cy="40012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22" y="214"/>
                  </a:moveTo>
                  <a:cubicBezTo>
                    <a:pt x="375" y="214"/>
                    <a:pt x="429" y="259"/>
                    <a:pt x="429" y="321"/>
                  </a:cubicBezTo>
                  <a:cubicBezTo>
                    <a:pt x="429" y="375"/>
                    <a:pt x="375" y="419"/>
                    <a:pt x="322" y="419"/>
                  </a:cubicBezTo>
                  <a:cubicBezTo>
                    <a:pt x="259" y="419"/>
                    <a:pt x="215" y="375"/>
                    <a:pt x="215" y="321"/>
                  </a:cubicBezTo>
                  <a:cubicBezTo>
                    <a:pt x="215" y="259"/>
                    <a:pt x="259" y="214"/>
                    <a:pt x="322" y="214"/>
                  </a:cubicBezTo>
                  <a:close/>
                  <a:moveTo>
                    <a:pt x="322" y="0"/>
                  </a:moveTo>
                  <a:cubicBezTo>
                    <a:pt x="143" y="0"/>
                    <a:pt x="1" y="143"/>
                    <a:pt x="1" y="321"/>
                  </a:cubicBezTo>
                  <a:cubicBezTo>
                    <a:pt x="1" y="491"/>
                    <a:pt x="143" y="634"/>
                    <a:pt x="322" y="634"/>
                  </a:cubicBezTo>
                  <a:cubicBezTo>
                    <a:pt x="491" y="634"/>
                    <a:pt x="634" y="491"/>
                    <a:pt x="634" y="321"/>
                  </a:cubicBezTo>
                  <a:cubicBezTo>
                    <a:pt x="634" y="143"/>
                    <a:pt x="491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913627" y="1528452"/>
              <a:ext cx="65382" cy="59576"/>
            </a:xfrm>
            <a:custGeom>
              <a:avLst/>
              <a:gdLst/>
              <a:ahLst/>
              <a:cxnLst/>
              <a:rect l="l" t="t" r="r" b="b"/>
              <a:pathLst>
                <a:path w="1036" h="944" extrusionOk="0">
                  <a:moveTo>
                    <a:pt x="518" y="212"/>
                  </a:moveTo>
                  <a:cubicBezTo>
                    <a:pt x="581" y="212"/>
                    <a:pt x="652" y="239"/>
                    <a:pt x="697" y="284"/>
                  </a:cubicBezTo>
                  <a:cubicBezTo>
                    <a:pt x="804" y="391"/>
                    <a:pt x="804" y="551"/>
                    <a:pt x="697" y="659"/>
                  </a:cubicBezTo>
                  <a:cubicBezTo>
                    <a:pt x="652" y="703"/>
                    <a:pt x="590" y="730"/>
                    <a:pt x="518" y="730"/>
                  </a:cubicBezTo>
                  <a:cubicBezTo>
                    <a:pt x="447" y="730"/>
                    <a:pt x="384" y="703"/>
                    <a:pt x="331" y="659"/>
                  </a:cubicBezTo>
                  <a:cubicBezTo>
                    <a:pt x="233" y="551"/>
                    <a:pt x="233" y="391"/>
                    <a:pt x="331" y="284"/>
                  </a:cubicBezTo>
                  <a:cubicBezTo>
                    <a:pt x="384" y="239"/>
                    <a:pt x="447" y="212"/>
                    <a:pt x="518" y="212"/>
                  </a:cubicBezTo>
                  <a:close/>
                  <a:moveTo>
                    <a:pt x="517" y="1"/>
                  </a:moveTo>
                  <a:cubicBezTo>
                    <a:pt x="396" y="1"/>
                    <a:pt x="273" y="47"/>
                    <a:pt x="179" y="141"/>
                  </a:cubicBezTo>
                  <a:cubicBezTo>
                    <a:pt x="1" y="320"/>
                    <a:pt x="1" y="623"/>
                    <a:pt x="179" y="810"/>
                  </a:cubicBezTo>
                  <a:cubicBezTo>
                    <a:pt x="268" y="899"/>
                    <a:pt x="393" y="944"/>
                    <a:pt x="518" y="944"/>
                  </a:cubicBezTo>
                  <a:cubicBezTo>
                    <a:pt x="643" y="944"/>
                    <a:pt x="759" y="899"/>
                    <a:pt x="848" y="810"/>
                  </a:cubicBezTo>
                  <a:cubicBezTo>
                    <a:pt x="1036" y="623"/>
                    <a:pt x="1036" y="320"/>
                    <a:pt x="848" y="141"/>
                  </a:cubicBezTo>
                  <a:cubicBezTo>
                    <a:pt x="759" y="47"/>
                    <a:pt x="63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782487" y="1613901"/>
              <a:ext cx="41148" cy="41148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330" y="214"/>
                  </a:moveTo>
                  <a:cubicBezTo>
                    <a:pt x="393" y="214"/>
                    <a:pt x="437" y="268"/>
                    <a:pt x="437" y="330"/>
                  </a:cubicBezTo>
                  <a:cubicBezTo>
                    <a:pt x="437" y="393"/>
                    <a:pt x="393" y="446"/>
                    <a:pt x="330" y="446"/>
                  </a:cubicBezTo>
                  <a:cubicBezTo>
                    <a:pt x="268" y="446"/>
                    <a:pt x="214" y="393"/>
                    <a:pt x="214" y="330"/>
                  </a:cubicBezTo>
                  <a:cubicBezTo>
                    <a:pt x="214" y="268"/>
                    <a:pt x="268" y="214"/>
                    <a:pt x="330" y="214"/>
                  </a:cubicBezTo>
                  <a:close/>
                  <a:moveTo>
                    <a:pt x="330" y="0"/>
                  </a:moveTo>
                  <a:cubicBezTo>
                    <a:pt x="143" y="0"/>
                    <a:pt x="0" y="152"/>
                    <a:pt x="0" y="330"/>
                  </a:cubicBezTo>
                  <a:cubicBezTo>
                    <a:pt x="0" y="509"/>
                    <a:pt x="143" y="652"/>
                    <a:pt x="330" y="652"/>
                  </a:cubicBezTo>
                  <a:cubicBezTo>
                    <a:pt x="509" y="652"/>
                    <a:pt x="651" y="509"/>
                    <a:pt x="651" y="330"/>
                  </a:cubicBezTo>
                  <a:cubicBezTo>
                    <a:pt x="651" y="152"/>
                    <a:pt x="50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1"/>
          <p:cNvGrpSpPr/>
          <p:nvPr/>
        </p:nvGrpSpPr>
        <p:grpSpPr>
          <a:xfrm>
            <a:off x="10536707" y="2666834"/>
            <a:ext cx="459434" cy="368810"/>
            <a:chOff x="3287482" y="1522710"/>
            <a:chExt cx="459434" cy="368810"/>
          </a:xfrm>
        </p:grpSpPr>
        <p:sp>
          <p:nvSpPr>
            <p:cNvPr id="1132" name="Google Shape;1132;p41"/>
            <p:cNvSpPr/>
            <p:nvPr/>
          </p:nvSpPr>
          <p:spPr>
            <a:xfrm>
              <a:off x="3318973" y="1716516"/>
              <a:ext cx="396457" cy="175004"/>
            </a:xfrm>
            <a:custGeom>
              <a:avLst/>
              <a:gdLst/>
              <a:ahLst/>
              <a:cxnLst/>
              <a:rect l="l" t="t" r="r" b="b"/>
              <a:pathLst>
                <a:path w="6282" h="2773" extrusionOk="0">
                  <a:moveTo>
                    <a:pt x="3908" y="578"/>
                  </a:moveTo>
                  <a:lnTo>
                    <a:pt x="3944" y="917"/>
                  </a:lnTo>
                  <a:cubicBezTo>
                    <a:pt x="3962" y="1086"/>
                    <a:pt x="4078" y="1229"/>
                    <a:pt x="4238" y="1274"/>
                  </a:cubicBezTo>
                  <a:lnTo>
                    <a:pt x="4292" y="1292"/>
                  </a:lnTo>
                  <a:cubicBezTo>
                    <a:pt x="4033" y="1532"/>
                    <a:pt x="3605" y="1684"/>
                    <a:pt x="3141" y="1684"/>
                  </a:cubicBezTo>
                  <a:cubicBezTo>
                    <a:pt x="2677" y="1684"/>
                    <a:pt x="2249" y="1532"/>
                    <a:pt x="1990" y="1292"/>
                  </a:cubicBezTo>
                  <a:lnTo>
                    <a:pt x="2035" y="1274"/>
                  </a:lnTo>
                  <a:cubicBezTo>
                    <a:pt x="2204" y="1229"/>
                    <a:pt x="2320" y="1086"/>
                    <a:pt x="2338" y="917"/>
                  </a:cubicBezTo>
                  <a:lnTo>
                    <a:pt x="2374" y="578"/>
                  </a:lnTo>
                  <a:cubicBezTo>
                    <a:pt x="2633" y="738"/>
                    <a:pt x="2891" y="828"/>
                    <a:pt x="3141" y="828"/>
                  </a:cubicBezTo>
                  <a:cubicBezTo>
                    <a:pt x="3391" y="828"/>
                    <a:pt x="3650" y="738"/>
                    <a:pt x="3908" y="578"/>
                  </a:cubicBezTo>
                  <a:close/>
                  <a:moveTo>
                    <a:pt x="1991" y="0"/>
                  </a:moveTo>
                  <a:cubicBezTo>
                    <a:pt x="1964" y="0"/>
                    <a:pt x="1937" y="11"/>
                    <a:pt x="1919" y="34"/>
                  </a:cubicBezTo>
                  <a:cubicBezTo>
                    <a:pt x="1874" y="69"/>
                    <a:pt x="1874" y="141"/>
                    <a:pt x="1910" y="185"/>
                  </a:cubicBezTo>
                  <a:cubicBezTo>
                    <a:pt x="1999" y="275"/>
                    <a:pt x="2089" y="355"/>
                    <a:pt x="2178" y="426"/>
                  </a:cubicBezTo>
                  <a:lnTo>
                    <a:pt x="2124" y="890"/>
                  </a:lnTo>
                  <a:cubicBezTo>
                    <a:pt x="2115" y="979"/>
                    <a:pt x="2062" y="1042"/>
                    <a:pt x="1981" y="1068"/>
                  </a:cubicBezTo>
                  <a:lnTo>
                    <a:pt x="884" y="1399"/>
                  </a:lnTo>
                  <a:cubicBezTo>
                    <a:pt x="447" y="1523"/>
                    <a:pt x="126" y="1889"/>
                    <a:pt x="46" y="2344"/>
                  </a:cubicBezTo>
                  <a:lnTo>
                    <a:pt x="10" y="2647"/>
                  </a:lnTo>
                  <a:cubicBezTo>
                    <a:pt x="1" y="2710"/>
                    <a:pt x="37" y="2763"/>
                    <a:pt x="99" y="2772"/>
                  </a:cubicBezTo>
                  <a:lnTo>
                    <a:pt x="117" y="2772"/>
                  </a:lnTo>
                  <a:cubicBezTo>
                    <a:pt x="162" y="2772"/>
                    <a:pt x="215" y="2737"/>
                    <a:pt x="215" y="2683"/>
                  </a:cubicBezTo>
                  <a:lnTo>
                    <a:pt x="260" y="2380"/>
                  </a:lnTo>
                  <a:cubicBezTo>
                    <a:pt x="322" y="2005"/>
                    <a:pt x="590" y="1711"/>
                    <a:pt x="947" y="1595"/>
                  </a:cubicBezTo>
                  <a:lnTo>
                    <a:pt x="1268" y="1506"/>
                  </a:lnTo>
                  <a:cubicBezTo>
                    <a:pt x="1419" y="1773"/>
                    <a:pt x="1714" y="2005"/>
                    <a:pt x="2115" y="2166"/>
                  </a:cubicBezTo>
                  <a:cubicBezTo>
                    <a:pt x="2124" y="2175"/>
                    <a:pt x="2133" y="2175"/>
                    <a:pt x="2151" y="2175"/>
                  </a:cubicBezTo>
                  <a:cubicBezTo>
                    <a:pt x="2196" y="2175"/>
                    <a:pt x="2231" y="2148"/>
                    <a:pt x="2249" y="2112"/>
                  </a:cubicBezTo>
                  <a:cubicBezTo>
                    <a:pt x="2267" y="2050"/>
                    <a:pt x="2240" y="1987"/>
                    <a:pt x="2187" y="1970"/>
                  </a:cubicBezTo>
                  <a:cubicBezTo>
                    <a:pt x="1865" y="1836"/>
                    <a:pt x="1607" y="1648"/>
                    <a:pt x="1482" y="1443"/>
                  </a:cubicBezTo>
                  <a:lnTo>
                    <a:pt x="1758" y="1354"/>
                  </a:lnTo>
                  <a:cubicBezTo>
                    <a:pt x="2053" y="1693"/>
                    <a:pt x="2570" y="1889"/>
                    <a:pt x="3141" y="1889"/>
                  </a:cubicBezTo>
                  <a:cubicBezTo>
                    <a:pt x="3703" y="1889"/>
                    <a:pt x="4230" y="1684"/>
                    <a:pt x="4524" y="1354"/>
                  </a:cubicBezTo>
                  <a:lnTo>
                    <a:pt x="4792" y="1434"/>
                  </a:lnTo>
                  <a:cubicBezTo>
                    <a:pt x="4470" y="1880"/>
                    <a:pt x="3846" y="2148"/>
                    <a:pt x="3141" y="2148"/>
                  </a:cubicBezTo>
                  <a:cubicBezTo>
                    <a:pt x="2972" y="2148"/>
                    <a:pt x="2802" y="2130"/>
                    <a:pt x="2633" y="2103"/>
                  </a:cubicBezTo>
                  <a:cubicBezTo>
                    <a:pt x="2625" y="2101"/>
                    <a:pt x="2616" y="2099"/>
                    <a:pt x="2608" y="2099"/>
                  </a:cubicBezTo>
                  <a:cubicBezTo>
                    <a:pt x="2564" y="2099"/>
                    <a:pt x="2523" y="2138"/>
                    <a:pt x="2508" y="2184"/>
                  </a:cubicBezTo>
                  <a:cubicBezTo>
                    <a:pt x="2499" y="2246"/>
                    <a:pt x="2535" y="2300"/>
                    <a:pt x="2597" y="2309"/>
                  </a:cubicBezTo>
                  <a:cubicBezTo>
                    <a:pt x="2775" y="2344"/>
                    <a:pt x="2963" y="2362"/>
                    <a:pt x="3141" y="2362"/>
                  </a:cubicBezTo>
                  <a:cubicBezTo>
                    <a:pt x="3944" y="2362"/>
                    <a:pt x="4658" y="2032"/>
                    <a:pt x="5006" y="1497"/>
                  </a:cubicBezTo>
                  <a:lnTo>
                    <a:pt x="5336" y="1595"/>
                  </a:lnTo>
                  <a:cubicBezTo>
                    <a:pt x="5693" y="1711"/>
                    <a:pt x="5960" y="2005"/>
                    <a:pt x="6023" y="2371"/>
                  </a:cubicBezTo>
                  <a:lnTo>
                    <a:pt x="6067" y="2683"/>
                  </a:lnTo>
                  <a:cubicBezTo>
                    <a:pt x="6067" y="2737"/>
                    <a:pt x="6112" y="2772"/>
                    <a:pt x="6165" y="2772"/>
                  </a:cubicBezTo>
                  <a:lnTo>
                    <a:pt x="6183" y="2772"/>
                  </a:lnTo>
                  <a:cubicBezTo>
                    <a:pt x="6237" y="2763"/>
                    <a:pt x="6281" y="2710"/>
                    <a:pt x="6272" y="2647"/>
                  </a:cubicBezTo>
                  <a:lnTo>
                    <a:pt x="6237" y="2344"/>
                  </a:lnTo>
                  <a:cubicBezTo>
                    <a:pt x="6157" y="1889"/>
                    <a:pt x="5835" y="1523"/>
                    <a:pt x="5398" y="1390"/>
                  </a:cubicBezTo>
                  <a:lnTo>
                    <a:pt x="4301" y="1068"/>
                  </a:lnTo>
                  <a:cubicBezTo>
                    <a:pt x="4221" y="1042"/>
                    <a:pt x="4167" y="979"/>
                    <a:pt x="4158" y="890"/>
                  </a:cubicBezTo>
                  <a:lnTo>
                    <a:pt x="4105" y="426"/>
                  </a:lnTo>
                  <a:cubicBezTo>
                    <a:pt x="4185" y="364"/>
                    <a:pt x="4265" y="283"/>
                    <a:pt x="4354" y="203"/>
                  </a:cubicBezTo>
                  <a:cubicBezTo>
                    <a:pt x="4390" y="159"/>
                    <a:pt x="4390" y="96"/>
                    <a:pt x="4346" y="51"/>
                  </a:cubicBezTo>
                  <a:cubicBezTo>
                    <a:pt x="4329" y="30"/>
                    <a:pt x="4304" y="21"/>
                    <a:pt x="4278" y="21"/>
                  </a:cubicBezTo>
                  <a:cubicBezTo>
                    <a:pt x="4248" y="21"/>
                    <a:pt x="4217" y="33"/>
                    <a:pt x="4194" y="51"/>
                  </a:cubicBezTo>
                  <a:cubicBezTo>
                    <a:pt x="3837" y="417"/>
                    <a:pt x="3471" y="614"/>
                    <a:pt x="3141" y="614"/>
                  </a:cubicBezTo>
                  <a:cubicBezTo>
                    <a:pt x="2802" y="614"/>
                    <a:pt x="2419" y="408"/>
                    <a:pt x="2071" y="34"/>
                  </a:cubicBezTo>
                  <a:cubicBezTo>
                    <a:pt x="2048" y="11"/>
                    <a:pt x="2019" y="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428782" y="1522710"/>
              <a:ext cx="101986" cy="47333"/>
            </a:xfrm>
            <a:custGeom>
              <a:avLst/>
              <a:gdLst/>
              <a:ahLst/>
              <a:cxnLst/>
              <a:rect l="l" t="t" r="r" b="b"/>
              <a:pathLst>
                <a:path w="1616" h="750" extrusionOk="0">
                  <a:moveTo>
                    <a:pt x="1392" y="0"/>
                  </a:moveTo>
                  <a:cubicBezTo>
                    <a:pt x="1098" y="0"/>
                    <a:pt x="821" y="54"/>
                    <a:pt x="572" y="179"/>
                  </a:cubicBezTo>
                  <a:cubicBezTo>
                    <a:pt x="456" y="232"/>
                    <a:pt x="340" y="303"/>
                    <a:pt x="233" y="393"/>
                  </a:cubicBezTo>
                  <a:cubicBezTo>
                    <a:pt x="161" y="446"/>
                    <a:pt x="99" y="500"/>
                    <a:pt x="45" y="562"/>
                  </a:cubicBezTo>
                  <a:cubicBezTo>
                    <a:pt x="1" y="607"/>
                    <a:pt x="1" y="678"/>
                    <a:pt x="45" y="714"/>
                  </a:cubicBezTo>
                  <a:cubicBezTo>
                    <a:pt x="63" y="741"/>
                    <a:pt x="90" y="750"/>
                    <a:pt x="117" y="750"/>
                  </a:cubicBezTo>
                  <a:cubicBezTo>
                    <a:pt x="143" y="750"/>
                    <a:pt x="179" y="732"/>
                    <a:pt x="197" y="714"/>
                  </a:cubicBezTo>
                  <a:cubicBezTo>
                    <a:pt x="250" y="660"/>
                    <a:pt x="304" y="607"/>
                    <a:pt x="366" y="562"/>
                  </a:cubicBezTo>
                  <a:cubicBezTo>
                    <a:pt x="456" y="482"/>
                    <a:pt x="563" y="419"/>
                    <a:pt x="670" y="366"/>
                  </a:cubicBezTo>
                  <a:cubicBezTo>
                    <a:pt x="884" y="259"/>
                    <a:pt x="1134" y="214"/>
                    <a:pt x="1392" y="214"/>
                  </a:cubicBezTo>
                  <a:lnTo>
                    <a:pt x="1499" y="214"/>
                  </a:lnTo>
                  <a:cubicBezTo>
                    <a:pt x="1562" y="214"/>
                    <a:pt x="1606" y="170"/>
                    <a:pt x="1606" y="116"/>
                  </a:cubicBezTo>
                  <a:cubicBezTo>
                    <a:pt x="1615" y="54"/>
                    <a:pt x="1562" y="9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547048" y="1528516"/>
              <a:ext cx="58566" cy="41526"/>
            </a:xfrm>
            <a:custGeom>
              <a:avLst/>
              <a:gdLst/>
              <a:ahLst/>
              <a:cxnLst/>
              <a:rect l="l" t="t" r="r" b="b"/>
              <a:pathLst>
                <a:path w="928" h="658" extrusionOk="0">
                  <a:moveTo>
                    <a:pt x="114" y="1"/>
                  </a:moveTo>
                  <a:cubicBezTo>
                    <a:pt x="68" y="1"/>
                    <a:pt x="32" y="26"/>
                    <a:pt x="18" y="69"/>
                  </a:cubicBezTo>
                  <a:cubicBezTo>
                    <a:pt x="0" y="122"/>
                    <a:pt x="27" y="185"/>
                    <a:pt x="80" y="203"/>
                  </a:cubicBezTo>
                  <a:cubicBezTo>
                    <a:pt x="330" y="283"/>
                    <a:pt x="544" y="426"/>
                    <a:pt x="732" y="622"/>
                  </a:cubicBezTo>
                  <a:cubicBezTo>
                    <a:pt x="749" y="640"/>
                    <a:pt x="776" y="658"/>
                    <a:pt x="812" y="658"/>
                  </a:cubicBezTo>
                  <a:cubicBezTo>
                    <a:pt x="839" y="658"/>
                    <a:pt x="865" y="640"/>
                    <a:pt x="883" y="622"/>
                  </a:cubicBezTo>
                  <a:cubicBezTo>
                    <a:pt x="928" y="586"/>
                    <a:pt x="928" y="515"/>
                    <a:pt x="883" y="470"/>
                  </a:cubicBezTo>
                  <a:cubicBezTo>
                    <a:pt x="678" y="256"/>
                    <a:pt x="428" y="95"/>
                    <a:pt x="152" y="6"/>
                  </a:cubicBezTo>
                  <a:cubicBezTo>
                    <a:pt x="139" y="3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343207" y="1642363"/>
              <a:ext cx="33259" cy="15525"/>
            </a:xfrm>
            <a:custGeom>
              <a:avLst/>
              <a:gdLst/>
              <a:ahLst/>
              <a:cxnLst/>
              <a:rect l="l" t="t" r="r" b="b"/>
              <a:pathLst>
                <a:path w="527" h="246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1" y="111"/>
                    <a:pt x="27" y="174"/>
                    <a:pt x="72" y="201"/>
                  </a:cubicBezTo>
                  <a:cubicBezTo>
                    <a:pt x="134" y="236"/>
                    <a:pt x="197" y="245"/>
                    <a:pt x="259" y="245"/>
                  </a:cubicBezTo>
                  <a:cubicBezTo>
                    <a:pt x="331" y="245"/>
                    <a:pt x="393" y="236"/>
                    <a:pt x="456" y="201"/>
                  </a:cubicBezTo>
                  <a:cubicBezTo>
                    <a:pt x="500" y="174"/>
                    <a:pt x="527" y="111"/>
                    <a:pt x="500" y="58"/>
                  </a:cubicBezTo>
                  <a:cubicBezTo>
                    <a:pt x="482" y="21"/>
                    <a:pt x="446" y="1"/>
                    <a:pt x="408" y="1"/>
                  </a:cubicBezTo>
                  <a:cubicBezTo>
                    <a:pt x="391" y="1"/>
                    <a:pt x="374" y="5"/>
                    <a:pt x="357" y="13"/>
                  </a:cubicBezTo>
                  <a:cubicBezTo>
                    <a:pt x="326" y="27"/>
                    <a:pt x="295" y="33"/>
                    <a:pt x="264" y="33"/>
                  </a:cubicBezTo>
                  <a:cubicBezTo>
                    <a:pt x="233" y="33"/>
                    <a:pt x="201" y="27"/>
                    <a:pt x="170" y="13"/>
                  </a:cubicBezTo>
                  <a:cubicBezTo>
                    <a:pt x="154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310580" y="1610494"/>
              <a:ext cx="40012" cy="24360"/>
            </a:xfrm>
            <a:custGeom>
              <a:avLst/>
              <a:gdLst/>
              <a:ahLst/>
              <a:cxnLst/>
              <a:rect l="l" t="t" r="r" b="b"/>
              <a:pathLst>
                <a:path w="634" h="386" extrusionOk="0">
                  <a:moveTo>
                    <a:pt x="125" y="1"/>
                  </a:moveTo>
                  <a:cubicBezTo>
                    <a:pt x="107" y="1"/>
                    <a:pt x="89" y="10"/>
                    <a:pt x="72" y="28"/>
                  </a:cubicBezTo>
                  <a:cubicBezTo>
                    <a:pt x="0" y="117"/>
                    <a:pt x="63" y="215"/>
                    <a:pt x="143" y="215"/>
                  </a:cubicBezTo>
                  <a:lnTo>
                    <a:pt x="223" y="215"/>
                  </a:lnTo>
                  <a:lnTo>
                    <a:pt x="223" y="304"/>
                  </a:lnTo>
                  <a:cubicBezTo>
                    <a:pt x="223" y="322"/>
                    <a:pt x="232" y="340"/>
                    <a:pt x="241" y="349"/>
                  </a:cubicBezTo>
                  <a:cubicBezTo>
                    <a:pt x="270" y="375"/>
                    <a:pt x="300" y="386"/>
                    <a:pt x="327" y="386"/>
                  </a:cubicBezTo>
                  <a:cubicBezTo>
                    <a:pt x="384" y="386"/>
                    <a:pt x="428" y="338"/>
                    <a:pt x="428" y="277"/>
                  </a:cubicBezTo>
                  <a:lnTo>
                    <a:pt x="428" y="215"/>
                  </a:lnTo>
                  <a:lnTo>
                    <a:pt x="509" y="215"/>
                  </a:lnTo>
                  <a:cubicBezTo>
                    <a:pt x="527" y="215"/>
                    <a:pt x="544" y="206"/>
                    <a:pt x="562" y="197"/>
                  </a:cubicBezTo>
                  <a:cubicBezTo>
                    <a:pt x="634" y="108"/>
                    <a:pt x="571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368577" y="1610494"/>
              <a:ext cx="39444" cy="24234"/>
            </a:xfrm>
            <a:custGeom>
              <a:avLst/>
              <a:gdLst/>
              <a:ahLst/>
              <a:cxnLst/>
              <a:rect l="l" t="t" r="r" b="b"/>
              <a:pathLst>
                <a:path w="625" h="384" extrusionOk="0">
                  <a:moveTo>
                    <a:pt x="125" y="1"/>
                  </a:moveTo>
                  <a:cubicBezTo>
                    <a:pt x="98" y="1"/>
                    <a:pt x="80" y="19"/>
                    <a:pt x="62" y="37"/>
                  </a:cubicBezTo>
                  <a:cubicBezTo>
                    <a:pt x="0" y="126"/>
                    <a:pt x="62" y="215"/>
                    <a:pt x="143" y="215"/>
                  </a:cubicBezTo>
                  <a:lnTo>
                    <a:pt x="205" y="215"/>
                  </a:lnTo>
                  <a:lnTo>
                    <a:pt x="205" y="277"/>
                  </a:lnTo>
                  <a:cubicBezTo>
                    <a:pt x="205" y="335"/>
                    <a:pt x="255" y="383"/>
                    <a:pt x="313" y="383"/>
                  </a:cubicBezTo>
                  <a:cubicBezTo>
                    <a:pt x="336" y="383"/>
                    <a:pt x="361" y="375"/>
                    <a:pt x="384" y="358"/>
                  </a:cubicBezTo>
                  <a:cubicBezTo>
                    <a:pt x="410" y="349"/>
                    <a:pt x="419" y="322"/>
                    <a:pt x="419" y="295"/>
                  </a:cubicBezTo>
                  <a:lnTo>
                    <a:pt x="419" y="215"/>
                  </a:lnTo>
                  <a:lnTo>
                    <a:pt x="500" y="215"/>
                  </a:lnTo>
                  <a:cubicBezTo>
                    <a:pt x="526" y="215"/>
                    <a:pt x="553" y="206"/>
                    <a:pt x="562" y="188"/>
                  </a:cubicBezTo>
                  <a:cubicBezTo>
                    <a:pt x="625" y="99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339294" y="1671330"/>
              <a:ext cx="40580" cy="13569"/>
            </a:xfrm>
            <a:custGeom>
              <a:avLst/>
              <a:gdLst/>
              <a:ahLst/>
              <a:cxnLst/>
              <a:rect l="l" t="t" r="r" b="b"/>
              <a:pathLst>
                <a:path w="643" h="215" extrusionOk="0">
                  <a:moveTo>
                    <a:pt x="107" y="0"/>
                  </a:moveTo>
                  <a:cubicBezTo>
                    <a:pt x="45" y="0"/>
                    <a:pt x="0" y="63"/>
                    <a:pt x="9" y="125"/>
                  </a:cubicBezTo>
                  <a:cubicBezTo>
                    <a:pt x="9" y="179"/>
                    <a:pt x="63" y="214"/>
                    <a:pt x="116" y="214"/>
                  </a:cubicBezTo>
                  <a:lnTo>
                    <a:pt x="526" y="214"/>
                  </a:lnTo>
                  <a:cubicBezTo>
                    <a:pt x="580" y="214"/>
                    <a:pt x="634" y="179"/>
                    <a:pt x="634" y="125"/>
                  </a:cubicBezTo>
                  <a:cubicBezTo>
                    <a:pt x="642" y="63"/>
                    <a:pt x="598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287482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768" y="1"/>
                  </a:moveTo>
                  <a:cubicBezTo>
                    <a:pt x="411" y="1"/>
                    <a:pt x="99" y="250"/>
                    <a:pt x="36" y="598"/>
                  </a:cubicBezTo>
                  <a:cubicBezTo>
                    <a:pt x="9" y="750"/>
                    <a:pt x="0" y="910"/>
                    <a:pt x="27" y="1062"/>
                  </a:cubicBezTo>
                  <a:lnTo>
                    <a:pt x="107" y="1562"/>
                  </a:lnTo>
                  <a:cubicBezTo>
                    <a:pt x="116" y="1611"/>
                    <a:pt x="161" y="1652"/>
                    <a:pt x="210" y="1652"/>
                  </a:cubicBezTo>
                  <a:cubicBezTo>
                    <a:pt x="214" y="1652"/>
                    <a:pt x="219" y="1652"/>
                    <a:pt x="223" y="1651"/>
                  </a:cubicBezTo>
                  <a:cubicBezTo>
                    <a:pt x="286" y="1642"/>
                    <a:pt x="322" y="1588"/>
                    <a:pt x="313" y="1526"/>
                  </a:cubicBezTo>
                  <a:lnTo>
                    <a:pt x="241" y="1026"/>
                  </a:lnTo>
                  <a:cubicBezTo>
                    <a:pt x="215" y="902"/>
                    <a:pt x="223" y="768"/>
                    <a:pt x="241" y="643"/>
                  </a:cubicBezTo>
                  <a:cubicBezTo>
                    <a:pt x="295" y="393"/>
                    <a:pt x="509" y="206"/>
                    <a:pt x="768" y="206"/>
                  </a:cubicBezTo>
                  <a:lnTo>
                    <a:pt x="1508" y="206"/>
                  </a:lnTo>
                  <a:cubicBezTo>
                    <a:pt x="1758" y="206"/>
                    <a:pt x="1981" y="384"/>
                    <a:pt x="2025" y="634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10" y="1838"/>
                  </a:lnTo>
                  <a:cubicBezTo>
                    <a:pt x="1847" y="2222"/>
                    <a:pt x="1526" y="2498"/>
                    <a:pt x="1133" y="2498"/>
                  </a:cubicBezTo>
                  <a:cubicBezTo>
                    <a:pt x="812" y="2498"/>
                    <a:pt x="518" y="2293"/>
                    <a:pt x="402" y="1990"/>
                  </a:cubicBezTo>
                  <a:cubicBezTo>
                    <a:pt x="389" y="1947"/>
                    <a:pt x="347" y="1920"/>
                    <a:pt x="304" y="1920"/>
                  </a:cubicBezTo>
                  <a:cubicBezTo>
                    <a:pt x="285" y="1920"/>
                    <a:pt x="267" y="1925"/>
                    <a:pt x="250" y="1936"/>
                  </a:cubicBezTo>
                  <a:cubicBezTo>
                    <a:pt x="206" y="1963"/>
                    <a:pt x="188" y="2017"/>
                    <a:pt x="206" y="2070"/>
                  </a:cubicBezTo>
                  <a:cubicBezTo>
                    <a:pt x="348" y="2454"/>
                    <a:pt x="723" y="2713"/>
                    <a:pt x="1133" y="2713"/>
                  </a:cubicBezTo>
                  <a:cubicBezTo>
                    <a:pt x="1374" y="2713"/>
                    <a:pt x="1606" y="2623"/>
                    <a:pt x="1785" y="2472"/>
                  </a:cubicBezTo>
                  <a:cubicBezTo>
                    <a:pt x="1963" y="2320"/>
                    <a:pt x="2079" y="2106"/>
                    <a:pt x="2124" y="1874"/>
                  </a:cubicBezTo>
                  <a:lnTo>
                    <a:pt x="2249" y="1062"/>
                  </a:lnTo>
                  <a:cubicBezTo>
                    <a:pt x="2266" y="910"/>
                    <a:pt x="2266" y="759"/>
                    <a:pt x="2240" y="607"/>
                  </a:cubicBezTo>
                  <a:cubicBezTo>
                    <a:pt x="2168" y="250"/>
                    <a:pt x="1865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532912" y="1627975"/>
              <a:ext cx="23729" cy="13001"/>
            </a:xfrm>
            <a:custGeom>
              <a:avLst/>
              <a:gdLst/>
              <a:ahLst/>
              <a:cxnLst/>
              <a:rect l="l" t="t" r="r" b="b"/>
              <a:pathLst>
                <a:path w="376" h="206" extrusionOk="0">
                  <a:moveTo>
                    <a:pt x="126" y="0"/>
                  </a:moveTo>
                  <a:cubicBezTo>
                    <a:pt x="72" y="0"/>
                    <a:pt x="19" y="36"/>
                    <a:pt x="10" y="90"/>
                  </a:cubicBezTo>
                  <a:cubicBezTo>
                    <a:pt x="1" y="152"/>
                    <a:pt x="55" y="206"/>
                    <a:pt x="117" y="206"/>
                  </a:cubicBezTo>
                  <a:lnTo>
                    <a:pt x="260" y="206"/>
                  </a:lnTo>
                  <a:cubicBezTo>
                    <a:pt x="313" y="206"/>
                    <a:pt x="367" y="170"/>
                    <a:pt x="367" y="116"/>
                  </a:cubicBezTo>
                  <a:cubicBezTo>
                    <a:pt x="376" y="54"/>
                    <a:pt x="33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3477755" y="1627975"/>
              <a:ext cx="23161" cy="13001"/>
            </a:xfrm>
            <a:custGeom>
              <a:avLst/>
              <a:gdLst/>
              <a:ahLst/>
              <a:cxnLst/>
              <a:rect l="l" t="t" r="r" b="b"/>
              <a:pathLst>
                <a:path w="367" h="206" extrusionOk="0">
                  <a:moveTo>
                    <a:pt x="117" y="0"/>
                  </a:moveTo>
                  <a:cubicBezTo>
                    <a:pt x="63" y="0"/>
                    <a:pt x="10" y="36"/>
                    <a:pt x="10" y="90"/>
                  </a:cubicBezTo>
                  <a:cubicBezTo>
                    <a:pt x="1" y="152"/>
                    <a:pt x="45" y="206"/>
                    <a:pt x="108" y="206"/>
                  </a:cubicBezTo>
                  <a:lnTo>
                    <a:pt x="259" y="206"/>
                  </a:lnTo>
                  <a:cubicBezTo>
                    <a:pt x="322" y="206"/>
                    <a:pt x="366" y="152"/>
                    <a:pt x="366" y="90"/>
                  </a:cubicBezTo>
                  <a:cubicBezTo>
                    <a:pt x="358" y="36"/>
                    <a:pt x="304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3525654" y="1600522"/>
              <a:ext cx="38876" cy="16472"/>
            </a:xfrm>
            <a:custGeom>
              <a:avLst/>
              <a:gdLst/>
              <a:ahLst/>
              <a:cxnLst/>
              <a:rect l="l" t="t" r="r" b="b"/>
              <a:pathLst>
                <a:path w="616" h="261" extrusionOk="0">
                  <a:moveTo>
                    <a:pt x="303" y="0"/>
                  </a:moveTo>
                  <a:cubicBezTo>
                    <a:pt x="219" y="0"/>
                    <a:pt x="134" y="21"/>
                    <a:pt x="62" y="61"/>
                  </a:cubicBezTo>
                  <a:cubicBezTo>
                    <a:pt x="18" y="87"/>
                    <a:pt x="0" y="159"/>
                    <a:pt x="27" y="203"/>
                  </a:cubicBezTo>
                  <a:cubicBezTo>
                    <a:pt x="45" y="240"/>
                    <a:pt x="81" y="260"/>
                    <a:pt x="119" y="260"/>
                  </a:cubicBezTo>
                  <a:cubicBezTo>
                    <a:pt x="136" y="260"/>
                    <a:pt x="153" y="256"/>
                    <a:pt x="170" y="248"/>
                  </a:cubicBezTo>
                  <a:cubicBezTo>
                    <a:pt x="210" y="226"/>
                    <a:pt x="259" y="215"/>
                    <a:pt x="308" y="215"/>
                  </a:cubicBezTo>
                  <a:cubicBezTo>
                    <a:pt x="357" y="215"/>
                    <a:pt x="406" y="226"/>
                    <a:pt x="446" y="248"/>
                  </a:cubicBezTo>
                  <a:cubicBezTo>
                    <a:pt x="455" y="257"/>
                    <a:pt x="473" y="257"/>
                    <a:pt x="491" y="257"/>
                  </a:cubicBezTo>
                  <a:cubicBezTo>
                    <a:pt x="535" y="257"/>
                    <a:pt x="571" y="239"/>
                    <a:pt x="589" y="203"/>
                  </a:cubicBezTo>
                  <a:cubicBezTo>
                    <a:pt x="616" y="159"/>
                    <a:pt x="598" y="87"/>
                    <a:pt x="544" y="61"/>
                  </a:cubicBezTo>
                  <a:cubicBezTo>
                    <a:pt x="473" y="21"/>
                    <a:pt x="38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469866" y="1600522"/>
              <a:ext cx="38939" cy="16472"/>
            </a:xfrm>
            <a:custGeom>
              <a:avLst/>
              <a:gdLst/>
              <a:ahLst/>
              <a:cxnLst/>
              <a:rect l="l" t="t" r="r" b="b"/>
              <a:pathLst>
                <a:path w="617" h="261" extrusionOk="0">
                  <a:moveTo>
                    <a:pt x="310" y="0"/>
                  </a:moveTo>
                  <a:cubicBezTo>
                    <a:pt x="226" y="0"/>
                    <a:pt x="144" y="21"/>
                    <a:pt x="72" y="61"/>
                  </a:cubicBezTo>
                  <a:cubicBezTo>
                    <a:pt x="19" y="87"/>
                    <a:pt x="1" y="159"/>
                    <a:pt x="28" y="203"/>
                  </a:cubicBezTo>
                  <a:cubicBezTo>
                    <a:pt x="45" y="239"/>
                    <a:pt x="81" y="257"/>
                    <a:pt x="117" y="257"/>
                  </a:cubicBezTo>
                  <a:cubicBezTo>
                    <a:pt x="135" y="257"/>
                    <a:pt x="152" y="257"/>
                    <a:pt x="170" y="248"/>
                  </a:cubicBezTo>
                  <a:cubicBezTo>
                    <a:pt x="210" y="226"/>
                    <a:pt x="260" y="215"/>
                    <a:pt x="309" y="215"/>
                  </a:cubicBezTo>
                  <a:cubicBezTo>
                    <a:pt x="358" y="215"/>
                    <a:pt x="407" y="226"/>
                    <a:pt x="447" y="248"/>
                  </a:cubicBezTo>
                  <a:cubicBezTo>
                    <a:pt x="463" y="256"/>
                    <a:pt x="481" y="260"/>
                    <a:pt x="498" y="260"/>
                  </a:cubicBezTo>
                  <a:cubicBezTo>
                    <a:pt x="536" y="260"/>
                    <a:pt x="571" y="240"/>
                    <a:pt x="590" y="203"/>
                  </a:cubicBezTo>
                  <a:cubicBezTo>
                    <a:pt x="616" y="159"/>
                    <a:pt x="599" y="87"/>
                    <a:pt x="554" y="61"/>
                  </a:cubicBezTo>
                  <a:cubicBezTo>
                    <a:pt x="478" y="21"/>
                    <a:pt x="393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501421" y="1653660"/>
              <a:ext cx="32123" cy="15462"/>
            </a:xfrm>
            <a:custGeom>
              <a:avLst/>
              <a:gdLst/>
              <a:ahLst/>
              <a:cxnLst/>
              <a:rect l="l" t="t" r="r" b="b"/>
              <a:pathLst>
                <a:path w="509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1"/>
                    <a:pt x="18" y="173"/>
                    <a:pt x="72" y="200"/>
                  </a:cubicBezTo>
                  <a:cubicBezTo>
                    <a:pt x="125" y="236"/>
                    <a:pt x="188" y="245"/>
                    <a:pt x="250" y="245"/>
                  </a:cubicBezTo>
                  <a:cubicBezTo>
                    <a:pt x="322" y="245"/>
                    <a:pt x="384" y="236"/>
                    <a:pt x="438" y="200"/>
                  </a:cubicBezTo>
                  <a:cubicBezTo>
                    <a:pt x="491" y="173"/>
                    <a:pt x="509" y="111"/>
                    <a:pt x="482" y="57"/>
                  </a:cubicBezTo>
                  <a:cubicBezTo>
                    <a:pt x="464" y="20"/>
                    <a:pt x="428" y="0"/>
                    <a:pt x="390" y="0"/>
                  </a:cubicBezTo>
                  <a:cubicBezTo>
                    <a:pt x="373" y="0"/>
                    <a:pt x="356" y="4"/>
                    <a:pt x="339" y="13"/>
                  </a:cubicBezTo>
                  <a:cubicBezTo>
                    <a:pt x="313" y="26"/>
                    <a:pt x="284" y="33"/>
                    <a:pt x="255" y="33"/>
                  </a:cubicBezTo>
                  <a:cubicBezTo>
                    <a:pt x="226" y="33"/>
                    <a:pt x="197" y="26"/>
                    <a:pt x="170" y="13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494668" y="1679534"/>
              <a:ext cx="45629" cy="16598"/>
            </a:xfrm>
            <a:custGeom>
              <a:avLst/>
              <a:gdLst/>
              <a:ahLst/>
              <a:cxnLst/>
              <a:rect l="l" t="t" r="r" b="b"/>
              <a:pathLst>
                <a:path w="723" h="263" extrusionOk="0">
                  <a:moveTo>
                    <a:pt x="119" y="1"/>
                  </a:moveTo>
                  <a:cubicBezTo>
                    <a:pt x="81" y="1"/>
                    <a:pt x="46" y="21"/>
                    <a:pt x="27" y="58"/>
                  </a:cubicBezTo>
                  <a:cubicBezTo>
                    <a:pt x="0" y="111"/>
                    <a:pt x="18" y="174"/>
                    <a:pt x="72" y="200"/>
                  </a:cubicBezTo>
                  <a:cubicBezTo>
                    <a:pt x="161" y="245"/>
                    <a:pt x="259" y="263"/>
                    <a:pt x="357" y="263"/>
                  </a:cubicBezTo>
                  <a:cubicBezTo>
                    <a:pt x="464" y="263"/>
                    <a:pt x="562" y="245"/>
                    <a:pt x="652" y="200"/>
                  </a:cubicBezTo>
                  <a:cubicBezTo>
                    <a:pt x="705" y="174"/>
                    <a:pt x="723" y="111"/>
                    <a:pt x="696" y="58"/>
                  </a:cubicBezTo>
                  <a:cubicBezTo>
                    <a:pt x="678" y="21"/>
                    <a:pt x="642" y="1"/>
                    <a:pt x="604" y="1"/>
                  </a:cubicBezTo>
                  <a:cubicBezTo>
                    <a:pt x="587" y="1"/>
                    <a:pt x="570" y="5"/>
                    <a:pt x="553" y="13"/>
                  </a:cubicBezTo>
                  <a:cubicBezTo>
                    <a:pt x="495" y="40"/>
                    <a:pt x="429" y="53"/>
                    <a:pt x="362" y="53"/>
                  </a:cubicBezTo>
                  <a:cubicBezTo>
                    <a:pt x="295" y="53"/>
                    <a:pt x="228" y="40"/>
                    <a:pt x="170" y="13"/>
                  </a:cubicBezTo>
                  <a:cubicBezTo>
                    <a:pt x="153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445696" y="1562657"/>
              <a:ext cx="143070" cy="171217"/>
            </a:xfrm>
            <a:custGeom>
              <a:avLst/>
              <a:gdLst/>
              <a:ahLst/>
              <a:cxnLst/>
              <a:rect l="l" t="t" r="r" b="b"/>
              <a:pathLst>
                <a:path w="2267" h="2713" extrusionOk="0">
                  <a:moveTo>
                    <a:pt x="1499" y="206"/>
                  </a:moveTo>
                  <a:cubicBezTo>
                    <a:pt x="1758" y="206"/>
                    <a:pt x="1981" y="393"/>
                    <a:pt x="2025" y="643"/>
                  </a:cubicBezTo>
                  <a:cubicBezTo>
                    <a:pt x="2052" y="768"/>
                    <a:pt x="2052" y="902"/>
                    <a:pt x="2034" y="1026"/>
                  </a:cubicBezTo>
                  <a:lnTo>
                    <a:pt x="1909" y="1838"/>
                  </a:lnTo>
                  <a:cubicBezTo>
                    <a:pt x="1847" y="2222"/>
                    <a:pt x="1517" y="2498"/>
                    <a:pt x="1133" y="2498"/>
                  </a:cubicBezTo>
                  <a:cubicBezTo>
                    <a:pt x="741" y="2498"/>
                    <a:pt x="420" y="2222"/>
                    <a:pt x="357" y="1838"/>
                  </a:cubicBezTo>
                  <a:lnTo>
                    <a:pt x="232" y="1026"/>
                  </a:lnTo>
                  <a:cubicBezTo>
                    <a:pt x="214" y="902"/>
                    <a:pt x="214" y="768"/>
                    <a:pt x="241" y="634"/>
                  </a:cubicBezTo>
                  <a:cubicBezTo>
                    <a:pt x="286" y="384"/>
                    <a:pt x="509" y="206"/>
                    <a:pt x="759" y="206"/>
                  </a:cubicBezTo>
                  <a:close/>
                  <a:moveTo>
                    <a:pt x="759" y="1"/>
                  </a:moveTo>
                  <a:cubicBezTo>
                    <a:pt x="402" y="1"/>
                    <a:pt x="98" y="250"/>
                    <a:pt x="27" y="607"/>
                  </a:cubicBezTo>
                  <a:cubicBezTo>
                    <a:pt x="0" y="759"/>
                    <a:pt x="0" y="910"/>
                    <a:pt x="27" y="1062"/>
                  </a:cubicBezTo>
                  <a:lnTo>
                    <a:pt x="152" y="1874"/>
                  </a:lnTo>
                  <a:cubicBezTo>
                    <a:pt x="188" y="2106"/>
                    <a:pt x="304" y="2320"/>
                    <a:pt x="482" y="2472"/>
                  </a:cubicBezTo>
                  <a:cubicBezTo>
                    <a:pt x="669" y="2623"/>
                    <a:pt x="892" y="2713"/>
                    <a:pt x="1133" y="2713"/>
                  </a:cubicBezTo>
                  <a:cubicBezTo>
                    <a:pt x="1374" y="2713"/>
                    <a:pt x="1597" y="2623"/>
                    <a:pt x="1776" y="2472"/>
                  </a:cubicBezTo>
                  <a:cubicBezTo>
                    <a:pt x="1963" y="2320"/>
                    <a:pt x="2079" y="2106"/>
                    <a:pt x="2115" y="1874"/>
                  </a:cubicBezTo>
                  <a:lnTo>
                    <a:pt x="2239" y="1062"/>
                  </a:lnTo>
                  <a:cubicBezTo>
                    <a:pt x="2266" y="910"/>
                    <a:pt x="2266" y="750"/>
                    <a:pt x="2230" y="598"/>
                  </a:cubicBezTo>
                  <a:cubicBezTo>
                    <a:pt x="2168" y="250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683804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9" y="1"/>
                  </a:moveTo>
                  <a:cubicBezTo>
                    <a:pt x="226" y="1"/>
                    <a:pt x="144" y="21"/>
                    <a:pt x="72" y="61"/>
                  </a:cubicBezTo>
                  <a:cubicBezTo>
                    <a:pt x="28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1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206" y="230"/>
                  </a:cubicBezTo>
                  <a:lnTo>
                    <a:pt x="206" y="427"/>
                  </a:lnTo>
                  <a:cubicBezTo>
                    <a:pt x="206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9" y="239"/>
                    <a:pt x="438" y="239"/>
                    <a:pt x="447" y="248"/>
                  </a:cubicBezTo>
                  <a:cubicBezTo>
                    <a:pt x="465" y="257"/>
                    <a:pt x="483" y="257"/>
                    <a:pt x="500" y="257"/>
                  </a:cubicBezTo>
                  <a:cubicBezTo>
                    <a:pt x="536" y="257"/>
                    <a:pt x="581" y="230"/>
                    <a:pt x="599" y="186"/>
                  </a:cubicBezTo>
                  <a:cubicBezTo>
                    <a:pt x="616" y="141"/>
                    <a:pt x="590" y="79"/>
                    <a:pt x="545" y="61"/>
                  </a:cubicBezTo>
                  <a:cubicBezTo>
                    <a:pt x="474" y="21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627512" y="1606707"/>
              <a:ext cx="38939" cy="33764"/>
            </a:xfrm>
            <a:custGeom>
              <a:avLst/>
              <a:gdLst/>
              <a:ahLst/>
              <a:cxnLst/>
              <a:rect l="l" t="t" r="r" b="b"/>
              <a:pathLst>
                <a:path w="617" h="535" extrusionOk="0">
                  <a:moveTo>
                    <a:pt x="308" y="1"/>
                  </a:moveTo>
                  <a:cubicBezTo>
                    <a:pt x="226" y="1"/>
                    <a:pt x="143" y="21"/>
                    <a:pt x="72" y="61"/>
                  </a:cubicBezTo>
                  <a:cubicBezTo>
                    <a:pt x="27" y="79"/>
                    <a:pt x="1" y="132"/>
                    <a:pt x="19" y="186"/>
                  </a:cubicBezTo>
                  <a:cubicBezTo>
                    <a:pt x="32" y="232"/>
                    <a:pt x="79" y="258"/>
                    <a:pt x="124" y="258"/>
                  </a:cubicBezTo>
                  <a:cubicBezTo>
                    <a:pt x="140" y="258"/>
                    <a:pt x="156" y="255"/>
                    <a:pt x="170" y="248"/>
                  </a:cubicBezTo>
                  <a:cubicBezTo>
                    <a:pt x="179" y="239"/>
                    <a:pt x="188" y="239"/>
                    <a:pt x="197" y="230"/>
                  </a:cubicBezTo>
                  <a:lnTo>
                    <a:pt x="197" y="427"/>
                  </a:lnTo>
                  <a:cubicBezTo>
                    <a:pt x="197" y="480"/>
                    <a:pt x="242" y="525"/>
                    <a:pt x="295" y="534"/>
                  </a:cubicBezTo>
                  <a:cubicBezTo>
                    <a:pt x="300" y="534"/>
                    <a:pt x="304" y="535"/>
                    <a:pt x="309" y="535"/>
                  </a:cubicBezTo>
                  <a:cubicBezTo>
                    <a:pt x="365" y="535"/>
                    <a:pt x="411" y="484"/>
                    <a:pt x="411" y="427"/>
                  </a:cubicBezTo>
                  <a:lnTo>
                    <a:pt x="411" y="230"/>
                  </a:lnTo>
                  <a:cubicBezTo>
                    <a:pt x="420" y="239"/>
                    <a:pt x="438" y="239"/>
                    <a:pt x="447" y="248"/>
                  </a:cubicBezTo>
                  <a:cubicBezTo>
                    <a:pt x="465" y="257"/>
                    <a:pt x="482" y="257"/>
                    <a:pt x="500" y="257"/>
                  </a:cubicBezTo>
                  <a:cubicBezTo>
                    <a:pt x="536" y="257"/>
                    <a:pt x="572" y="239"/>
                    <a:pt x="590" y="204"/>
                  </a:cubicBezTo>
                  <a:cubicBezTo>
                    <a:pt x="616" y="150"/>
                    <a:pt x="598" y="88"/>
                    <a:pt x="545" y="61"/>
                  </a:cubicBezTo>
                  <a:cubicBezTo>
                    <a:pt x="474" y="21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659066" y="1648611"/>
              <a:ext cx="32691" cy="15462"/>
            </a:xfrm>
            <a:custGeom>
              <a:avLst/>
              <a:gdLst/>
              <a:ahLst/>
              <a:cxnLst/>
              <a:rect l="l" t="t" r="r" b="b"/>
              <a:pathLst>
                <a:path w="518" h="245" extrusionOk="0">
                  <a:moveTo>
                    <a:pt x="119" y="0"/>
                  </a:moveTo>
                  <a:cubicBezTo>
                    <a:pt x="81" y="0"/>
                    <a:pt x="46" y="20"/>
                    <a:pt x="27" y="57"/>
                  </a:cubicBezTo>
                  <a:cubicBezTo>
                    <a:pt x="0" y="110"/>
                    <a:pt x="27" y="173"/>
                    <a:pt x="72" y="200"/>
                  </a:cubicBezTo>
                  <a:cubicBezTo>
                    <a:pt x="134" y="226"/>
                    <a:pt x="197" y="244"/>
                    <a:pt x="259" y="244"/>
                  </a:cubicBezTo>
                  <a:cubicBezTo>
                    <a:pt x="321" y="244"/>
                    <a:pt x="384" y="226"/>
                    <a:pt x="446" y="200"/>
                  </a:cubicBezTo>
                  <a:cubicBezTo>
                    <a:pt x="500" y="173"/>
                    <a:pt x="518" y="110"/>
                    <a:pt x="491" y="57"/>
                  </a:cubicBezTo>
                  <a:cubicBezTo>
                    <a:pt x="472" y="20"/>
                    <a:pt x="437" y="0"/>
                    <a:pt x="399" y="0"/>
                  </a:cubicBezTo>
                  <a:cubicBezTo>
                    <a:pt x="382" y="0"/>
                    <a:pt x="365" y="4"/>
                    <a:pt x="348" y="12"/>
                  </a:cubicBezTo>
                  <a:cubicBezTo>
                    <a:pt x="321" y="26"/>
                    <a:pt x="290" y="32"/>
                    <a:pt x="259" y="32"/>
                  </a:cubicBezTo>
                  <a:cubicBezTo>
                    <a:pt x="228" y="32"/>
                    <a:pt x="197" y="26"/>
                    <a:pt x="170" y="12"/>
                  </a:cubicBezTo>
                  <a:cubicBezTo>
                    <a:pt x="153" y="4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648905" y="1669374"/>
              <a:ext cx="53012" cy="19438"/>
            </a:xfrm>
            <a:custGeom>
              <a:avLst/>
              <a:gdLst/>
              <a:ahLst/>
              <a:cxnLst/>
              <a:rect l="l" t="t" r="r" b="b"/>
              <a:pathLst>
                <a:path w="840" h="308" extrusionOk="0">
                  <a:moveTo>
                    <a:pt x="117" y="0"/>
                  </a:moveTo>
                  <a:cubicBezTo>
                    <a:pt x="87" y="0"/>
                    <a:pt x="57" y="14"/>
                    <a:pt x="36" y="40"/>
                  </a:cubicBezTo>
                  <a:cubicBezTo>
                    <a:pt x="1" y="94"/>
                    <a:pt x="10" y="156"/>
                    <a:pt x="54" y="192"/>
                  </a:cubicBezTo>
                  <a:cubicBezTo>
                    <a:pt x="170" y="272"/>
                    <a:pt x="295" y="308"/>
                    <a:pt x="420" y="308"/>
                  </a:cubicBezTo>
                  <a:cubicBezTo>
                    <a:pt x="545" y="308"/>
                    <a:pt x="679" y="272"/>
                    <a:pt x="786" y="192"/>
                  </a:cubicBezTo>
                  <a:cubicBezTo>
                    <a:pt x="830" y="156"/>
                    <a:pt x="839" y="94"/>
                    <a:pt x="804" y="40"/>
                  </a:cubicBezTo>
                  <a:cubicBezTo>
                    <a:pt x="783" y="14"/>
                    <a:pt x="753" y="0"/>
                    <a:pt x="723" y="0"/>
                  </a:cubicBezTo>
                  <a:cubicBezTo>
                    <a:pt x="701" y="0"/>
                    <a:pt x="679" y="7"/>
                    <a:pt x="661" y="22"/>
                  </a:cubicBezTo>
                  <a:cubicBezTo>
                    <a:pt x="590" y="71"/>
                    <a:pt x="505" y="96"/>
                    <a:pt x="420" y="96"/>
                  </a:cubicBezTo>
                  <a:cubicBezTo>
                    <a:pt x="335" y="96"/>
                    <a:pt x="251" y="71"/>
                    <a:pt x="179" y="22"/>
                  </a:cubicBezTo>
                  <a:cubicBezTo>
                    <a:pt x="161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603341" y="1562657"/>
              <a:ext cx="143575" cy="171217"/>
            </a:xfrm>
            <a:custGeom>
              <a:avLst/>
              <a:gdLst/>
              <a:ahLst/>
              <a:cxnLst/>
              <a:rect l="l" t="t" r="r" b="b"/>
              <a:pathLst>
                <a:path w="2275" h="2713" extrusionOk="0">
                  <a:moveTo>
                    <a:pt x="705" y="1"/>
                  </a:moveTo>
                  <a:cubicBezTo>
                    <a:pt x="410" y="1"/>
                    <a:pt x="152" y="188"/>
                    <a:pt x="71" y="473"/>
                  </a:cubicBezTo>
                  <a:cubicBezTo>
                    <a:pt x="9" y="670"/>
                    <a:pt x="0" y="866"/>
                    <a:pt x="27" y="1062"/>
                  </a:cubicBezTo>
                  <a:lnTo>
                    <a:pt x="45" y="1151"/>
                  </a:lnTo>
                  <a:cubicBezTo>
                    <a:pt x="53" y="1200"/>
                    <a:pt x="98" y="1242"/>
                    <a:pt x="147" y="1242"/>
                  </a:cubicBezTo>
                  <a:cubicBezTo>
                    <a:pt x="151" y="1242"/>
                    <a:pt x="156" y="1241"/>
                    <a:pt x="161" y="1241"/>
                  </a:cubicBezTo>
                  <a:cubicBezTo>
                    <a:pt x="223" y="1232"/>
                    <a:pt x="259" y="1178"/>
                    <a:pt x="250" y="1116"/>
                  </a:cubicBezTo>
                  <a:lnTo>
                    <a:pt x="241" y="1026"/>
                  </a:lnTo>
                  <a:cubicBezTo>
                    <a:pt x="214" y="875"/>
                    <a:pt x="223" y="714"/>
                    <a:pt x="259" y="563"/>
                  </a:cubicBezTo>
                  <a:cubicBezTo>
                    <a:pt x="321" y="357"/>
                    <a:pt x="509" y="206"/>
                    <a:pt x="723" y="206"/>
                  </a:cubicBezTo>
                  <a:lnTo>
                    <a:pt x="1552" y="206"/>
                  </a:lnTo>
                  <a:cubicBezTo>
                    <a:pt x="1766" y="206"/>
                    <a:pt x="1954" y="357"/>
                    <a:pt x="2016" y="563"/>
                  </a:cubicBezTo>
                  <a:cubicBezTo>
                    <a:pt x="2052" y="714"/>
                    <a:pt x="2061" y="875"/>
                    <a:pt x="2034" y="1026"/>
                  </a:cubicBezTo>
                  <a:lnTo>
                    <a:pt x="1909" y="1838"/>
                  </a:lnTo>
                  <a:cubicBezTo>
                    <a:pt x="1847" y="2226"/>
                    <a:pt x="1522" y="2500"/>
                    <a:pt x="1134" y="2500"/>
                  </a:cubicBezTo>
                  <a:cubicBezTo>
                    <a:pt x="1021" y="2500"/>
                    <a:pt x="903" y="2477"/>
                    <a:pt x="785" y="2427"/>
                  </a:cubicBezTo>
                  <a:cubicBezTo>
                    <a:pt x="562" y="2329"/>
                    <a:pt x="410" y="2124"/>
                    <a:pt x="375" y="1883"/>
                  </a:cubicBezTo>
                  <a:lnTo>
                    <a:pt x="330" y="1606"/>
                  </a:lnTo>
                  <a:cubicBezTo>
                    <a:pt x="322" y="1550"/>
                    <a:pt x="278" y="1516"/>
                    <a:pt x="224" y="1516"/>
                  </a:cubicBezTo>
                  <a:cubicBezTo>
                    <a:pt x="218" y="1516"/>
                    <a:pt x="212" y="1516"/>
                    <a:pt x="205" y="1517"/>
                  </a:cubicBezTo>
                  <a:cubicBezTo>
                    <a:pt x="152" y="1526"/>
                    <a:pt x="107" y="1580"/>
                    <a:pt x="116" y="1633"/>
                  </a:cubicBezTo>
                  <a:lnTo>
                    <a:pt x="152" y="1874"/>
                  </a:lnTo>
                  <a:cubicBezTo>
                    <a:pt x="187" y="2106"/>
                    <a:pt x="312" y="2320"/>
                    <a:pt x="491" y="2472"/>
                  </a:cubicBezTo>
                  <a:cubicBezTo>
                    <a:pt x="669" y="2623"/>
                    <a:pt x="901" y="2713"/>
                    <a:pt x="1142" y="2713"/>
                  </a:cubicBezTo>
                  <a:cubicBezTo>
                    <a:pt x="1374" y="2713"/>
                    <a:pt x="1606" y="2623"/>
                    <a:pt x="1784" y="2472"/>
                  </a:cubicBezTo>
                  <a:cubicBezTo>
                    <a:pt x="1963" y="2320"/>
                    <a:pt x="2088" y="2106"/>
                    <a:pt x="2123" y="1874"/>
                  </a:cubicBezTo>
                  <a:lnTo>
                    <a:pt x="2248" y="1062"/>
                  </a:lnTo>
                  <a:cubicBezTo>
                    <a:pt x="2275" y="866"/>
                    <a:pt x="2266" y="670"/>
                    <a:pt x="2204" y="473"/>
                  </a:cubicBezTo>
                  <a:cubicBezTo>
                    <a:pt x="2123" y="188"/>
                    <a:pt x="1865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black and white diagram with text&#10;&#10;Description automatically generated">
            <a:extLst>
              <a:ext uri="{FF2B5EF4-FFF2-40B4-BE49-F238E27FC236}">
                <a16:creationId xmlns:a16="http://schemas.microsoft.com/office/drawing/2014/main" id="{C1551CF2-0696-9693-949F-D71DBE54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65" y="123475"/>
            <a:ext cx="5794070" cy="2704496"/>
          </a:xfrm>
          <a:prstGeom prst="rect">
            <a:avLst/>
          </a:prstGeom>
        </p:spPr>
      </p:pic>
      <p:grpSp>
        <p:nvGrpSpPr>
          <p:cNvPr id="6" name="Google Shape;2452;p61">
            <a:extLst>
              <a:ext uri="{FF2B5EF4-FFF2-40B4-BE49-F238E27FC236}">
                <a16:creationId xmlns:a16="http://schemas.microsoft.com/office/drawing/2014/main" id="{BF096287-FE44-C557-72F8-D17DEC879B13}"/>
              </a:ext>
            </a:extLst>
          </p:cNvPr>
          <p:cNvGrpSpPr/>
          <p:nvPr/>
        </p:nvGrpSpPr>
        <p:grpSpPr>
          <a:xfrm>
            <a:off x="6721502" y="1477205"/>
            <a:ext cx="1673198" cy="3064210"/>
            <a:chOff x="3519309" y="2453621"/>
            <a:chExt cx="1232868" cy="2257812"/>
          </a:xfrm>
        </p:grpSpPr>
        <p:sp>
          <p:nvSpPr>
            <p:cNvPr id="7" name="Google Shape;2453;p61">
              <a:extLst>
                <a:ext uri="{FF2B5EF4-FFF2-40B4-BE49-F238E27FC236}">
                  <a16:creationId xmlns:a16="http://schemas.microsoft.com/office/drawing/2014/main" id="{B6D5432A-FCC4-D351-2FB5-3507A1C8FE46}"/>
                </a:ext>
              </a:extLst>
            </p:cNvPr>
            <p:cNvSpPr/>
            <p:nvPr/>
          </p:nvSpPr>
          <p:spPr>
            <a:xfrm>
              <a:off x="3519309" y="2453621"/>
              <a:ext cx="556034" cy="292206"/>
            </a:xfrm>
            <a:custGeom>
              <a:avLst/>
              <a:gdLst/>
              <a:ahLst/>
              <a:cxnLst/>
              <a:rect l="l" t="t" r="r" b="b"/>
              <a:pathLst>
                <a:path w="5408" h="2842" extrusionOk="0">
                  <a:moveTo>
                    <a:pt x="2695" y="371"/>
                  </a:moveTo>
                  <a:lnTo>
                    <a:pt x="2695" y="371"/>
                  </a:lnTo>
                  <a:cubicBezTo>
                    <a:pt x="2722" y="380"/>
                    <a:pt x="2740" y="388"/>
                    <a:pt x="2758" y="406"/>
                  </a:cubicBezTo>
                  <a:lnTo>
                    <a:pt x="2731" y="415"/>
                  </a:lnTo>
                  <a:cubicBezTo>
                    <a:pt x="2722" y="397"/>
                    <a:pt x="2713" y="388"/>
                    <a:pt x="2695" y="371"/>
                  </a:cubicBezTo>
                  <a:close/>
                  <a:moveTo>
                    <a:pt x="2543" y="317"/>
                  </a:moveTo>
                  <a:cubicBezTo>
                    <a:pt x="2597" y="344"/>
                    <a:pt x="2650" y="388"/>
                    <a:pt x="2686" y="442"/>
                  </a:cubicBezTo>
                  <a:lnTo>
                    <a:pt x="2472" y="540"/>
                  </a:lnTo>
                  <a:cubicBezTo>
                    <a:pt x="2481" y="496"/>
                    <a:pt x="2490" y="451"/>
                    <a:pt x="2508" y="415"/>
                  </a:cubicBezTo>
                  <a:cubicBezTo>
                    <a:pt x="2517" y="380"/>
                    <a:pt x="2526" y="344"/>
                    <a:pt x="2543" y="317"/>
                  </a:cubicBezTo>
                  <a:close/>
                  <a:moveTo>
                    <a:pt x="3810" y="433"/>
                  </a:moveTo>
                  <a:cubicBezTo>
                    <a:pt x="3783" y="487"/>
                    <a:pt x="3757" y="540"/>
                    <a:pt x="3757" y="603"/>
                  </a:cubicBezTo>
                  <a:cubicBezTo>
                    <a:pt x="3757" y="620"/>
                    <a:pt x="3748" y="647"/>
                    <a:pt x="3757" y="665"/>
                  </a:cubicBezTo>
                  <a:cubicBezTo>
                    <a:pt x="3712" y="638"/>
                    <a:pt x="3667" y="594"/>
                    <a:pt x="3632" y="549"/>
                  </a:cubicBezTo>
                  <a:cubicBezTo>
                    <a:pt x="3676" y="513"/>
                    <a:pt x="3730" y="487"/>
                    <a:pt x="3783" y="451"/>
                  </a:cubicBezTo>
                  <a:cubicBezTo>
                    <a:pt x="3792" y="451"/>
                    <a:pt x="3801" y="442"/>
                    <a:pt x="3810" y="433"/>
                  </a:cubicBezTo>
                  <a:close/>
                  <a:moveTo>
                    <a:pt x="4140" y="299"/>
                  </a:moveTo>
                  <a:cubicBezTo>
                    <a:pt x="4185" y="308"/>
                    <a:pt x="4221" y="326"/>
                    <a:pt x="4256" y="344"/>
                  </a:cubicBezTo>
                  <a:cubicBezTo>
                    <a:pt x="4310" y="388"/>
                    <a:pt x="4345" y="442"/>
                    <a:pt x="4354" y="496"/>
                  </a:cubicBezTo>
                  <a:cubicBezTo>
                    <a:pt x="4363" y="558"/>
                    <a:pt x="4345" y="620"/>
                    <a:pt x="4292" y="674"/>
                  </a:cubicBezTo>
                  <a:cubicBezTo>
                    <a:pt x="4235" y="739"/>
                    <a:pt x="4155" y="782"/>
                    <a:pt x="4074" y="782"/>
                  </a:cubicBezTo>
                  <a:cubicBezTo>
                    <a:pt x="4066" y="782"/>
                    <a:pt x="4059" y="782"/>
                    <a:pt x="4051" y="781"/>
                  </a:cubicBezTo>
                  <a:cubicBezTo>
                    <a:pt x="3971" y="781"/>
                    <a:pt x="3890" y="754"/>
                    <a:pt x="3810" y="710"/>
                  </a:cubicBezTo>
                  <a:cubicBezTo>
                    <a:pt x="3810" y="674"/>
                    <a:pt x="3801" y="638"/>
                    <a:pt x="3810" y="612"/>
                  </a:cubicBezTo>
                  <a:cubicBezTo>
                    <a:pt x="3819" y="522"/>
                    <a:pt x="3855" y="442"/>
                    <a:pt x="3917" y="380"/>
                  </a:cubicBezTo>
                  <a:cubicBezTo>
                    <a:pt x="3989" y="344"/>
                    <a:pt x="4069" y="326"/>
                    <a:pt x="4140" y="299"/>
                  </a:cubicBezTo>
                  <a:close/>
                  <a:moveTo>
                    <a:pt x="2392" y="290"/>
                  </a:moveTo>
                  <a:cubicBezTo>
                    <a:pt x="2427" y="290"/>
                    <a:pt x="2463" y="290"/>
                    <a:pt x="2490" y="299"/>
                  </a:cubicBezTo>
                  <a:cubicBezTo>
                    <a:pt x="2481" y="326"/>
                    <a:pt x="2463" y="362"/>
                    <a:pt x="2454" y="397"/>
                  </a:cubicBezTo>
                  <a:cubicBezTo>
                    <a:pt x="2436" y="451"/>
                    <a:pt x="2427" y="513"/>
                    <a:pt x="2419" y="567"/>
                  </a:cubicBezTo>
                  <a:lnTo>
                    <a:pt x="1794" y="861"/>
                  </a:lnTo>
                  <a:cubicBezTo>
                    <a:pt x="1830" y="736"/>
                    <a:pt x="1883" y="629"/>
                    <a:pt x="1955" y="531"/>
                  </a:cubicBezTo>
                  <a:cubicBezTo>
                    <a:pt x="2053" y="406"/>
                    <a:pt x="2222" y="290"/>
                    <a:pt x="2392" y="290"/>
                  </a:cubicBezTo>
                  <a:close/>
                  <a:moveTo>
                    <a:pt x="1897" y="153"/>
                  </a:moveTo>
                  <a:cubicBezTo>
                    <a:pt x="2063" y="153"/>
                    <a:pt x="2228" y="178"/>
                    <a:pt x="2383" y="228"/>
                  </a:cubicBezTo>
                  <a:cubicBezTo>
                    <a:pt x="2195" y="237"/>
                    <a:pt x="2017" y="353"/>
                    <a:pt x="1910" y="496"/>
                  </a:cubicBezTo>
                  <a:cubicBezTo>
                    <a:pt x="1821" y="612"/>
                    <a:pt x="1767" y="745"/>
                    <a:pt x="1732" y="888"/>
                  </a:cubicBezTo>
                  <a:lnTo>
                    <a:pt x="1562" y="968"/>
                  </a:lnTo>
                  <a:cubicBezTo>
                    <a:pt x="1500" y="924"/>
                    <a:pt x="1419" y="906"/>
                    <a:pt x="1339" y="906"/>
                  </a:cubicBezTo>
                  <a:cubicBezTo>
                    <a:pt x="1303" y="906"/>
                    <a:pt x="1259" y="906"/>
                    <a:pt x="1214" y="915"/>
                  </a:cubicBezTo>
                  <a:cubicBezTo>
                    <a:pt x="1205" y="924"/>
                    <a:pt x="1196" y="924"/>
                    <a:pt x="1187" y="924"/>
                  </a:cubicBezTo>
                  <a:cubicBezTo>
                    <a:pt x="1089" y="852"/>
                    <a:pt x="1000" y="736"/>
                    <a:pt x="1009" y="594"/>
                  </a:cubicBezTo>
                  <a:cubicBezTo>
                    <a:pt x="1027" y="353"/>
                    <a:pt x="1330" y="246"/>
                    <a:pt x="1428" y="219"/>
                  </a:cubicBezTo>
                  <a:cubicBezTo>
                    <a:pt x="1581" y="175"/>
                    <a:pt x="1739" y="153"/>
                    <a:pt x="1897" y="153"/>
                  </a:cubicBezTo>
                  <a:close/>
                  <a:moveTo>
                    <a:pt x="2713" y="487"/>
                  </a:moveTo>
                  <a:cubicBezTo>
                    <a:pt x="2713" y="504"/>
                    <a:pt x="2722" y="513"/>
                    <a:pt x="2731" y="531"/>
                  </a:cubicBezTo>
                  <a:cubicBezTo>
                    <a:pt x="2758" y="629"/>
                    <a:pt x="2749" y="719"/>
                    <a:pt x="2695" y="781"/>
                  </a:cubicBezTo>
                  <a:cubicBezTo>
                    <a:pt x="2650" y="835"/>
                    <a:pt x="2579" y="870"/>
                    <a:pt x="2517" y="906"/>
                  </a:cubicBezTo>
                  <a:cubicBezTo>
                    <a:pt x="2472" y="924"/>
                    <a:pt x="2419" y="951"/>
                    <a:pt x="2383" y="986"/>
                  </a:cubicBezTo>
                  <a:cubicBezTo>
                    <a:pt x="2392" y="951"/>
                    <a:pt x="2401" y="924"/>
                    <a:pt x="2410" y="879"/>
                  </a:cubicBezTo>
                  <a:cubicBezTo>
                    <a:pt x="2427" y="808"/>
                    <a:pt x="2445" y="736"/>
                    <a:pt x="2454" y="665"/>
                  </a:cubicBezTo>
                  <a:cubicBezTo>
                    <a:pt x="2454" y="647"/>
                    <a:pt x="2463" y="620"/>
                    <a:pt x="2463" y="603"/>
                  </a:cubicBezTo>
                  <a:lnTo>
                    <a:pt x="2713" y="487"/>
                  </a:lnTo>
                  <a:close/>
                  <a:moveTo>
                    <a:pt x="2401" y="629"/>
                  </a:moveTo>
                  <a:cubicBezTo>
                    <a:pt x="2401" y="638"/>
                    <a:pt x="2401" y="647"/>
                    <a:pt x="2401" y="656"/>
                  </a:cubicBezTo>
                  <a:cubicBezTo>
                    <a:pt x="2392" y="727"/>
                    <a:pt x="2374" y="799"/>
                    <a:pt x="2356" y="870"/>
                  </a:cubicBezTo>
                  <a:cubicBezTo>
                    <a:pt x="2347" y="915"/>
                    <a:pt x="2338" y="951"/>
                    <a:pt x="2320" y="986"/>
                  </a:cubicBezTo>
                  <a:cubicBezTo>
                    <a:pt x="2237" y="950"/>
                    <a:pt x="2145" y="931"/>
                    <a:pt x="2055" y="931"/>
                  </a:cubicBezTo>
                  <a:cubicBezTo>
                    <a:pt x="1943" y="931"/>
                    <a:pt x="1834" y="961"/>
                    <a:pt x="1749" y="1031"/>
                  </a:cubicBezTo>
                  <a:cubicBezTo>
                    <a:pt x="1758" y="995"/>
                    <a:pt x="1767" y="959"/>
                    <a:pt x="1776" y="924"/>
                  </a:cubicBezTo>
                  <a:lnTo>
                    <a:pt x="2401" y="629"/>
                  </a:lnTo>
                  <a:close/>
                  <a:moveTo>
                    <a:pt x="1336" y="955"/>
                  </a:moveTo>
                  <a:cubicBezTo>
                    <a:pt x="1397" y="955"/>
                    <a:pt x="1452" y="971"/>
                    <a:pt x="1500" y="995"/>
                  </a:cubicBezTo>
                  <a:lnTo>
                    <a:pt x="1384" y="1049"/>
                  </a:lnTo>
                  <a:cubicBezTo>
                    <a:pt x="1366" y="1049"/>
                    <a:pt x="1348" y="1040"/>
                    <a:pt x="1339" y="1031"/>
                  </a:cubicBezTo>
                  <a:cubicBezTo>
                    <a:pt x="1312" y="1022"/>
                    <a:pt x="1277" y="995"/>
                    <a:pt x="1241" y="968"/>
                  </a:cubicBezTo>
                  <a:cubicBezTo>
                    <a:pt x="1274" y="959"/>
                    <a:pt x="1305" y="955"/>
                    <a:pt x="1336" y="955"/>
                  </a:cubicBezTo>
                  <a:close/>
                  <a:moveTo>
                    <a:pt x="2897" y="56"/>
                  </a:moveTo>
                  <a:cubicBezTo>
                    <a:pt x="3024" y="56"/>
                    <a:pt x="3150" y="126"/>
                    <a:pt x="3239" y="201"/>
                  </a:cubicBezTo>
                  <a:cubicBezTo>
                    <a:pt x="3320" y="264"/>
                    <a:pt x="3391" y="353"/>
                    <a:pt x="3453" y="433"/>
                  </a:cubicBezTo>
                  <a:cubicBezTo>
                    <a:pt x="3489" y="469"/>
                    <a:pt x="3516" y="513"/>
                    <a:pt x="3551" y="549"/>
                  </a:cubicBezTo>
                  <a:cubicBezTo>
                    <a:pt x="3480" y="594"/>
                    <a:pt x="3418" y="647"/>
                    <a:pt x="3355" y="701"/>
                  </a:cubicBezTo>
                  <a:cubicBezTo>
                    <a:pt x="3275" y="763"/>
                    <a:pt x="3204" y="835"/>
                    <a:pt x="3114" y="897"/>
                  </a:cubicBezTo>
                  <a:cubicBezTo>
                    <a:pt x="3105" y="888"/>
                    <a:pt x="3105" y="879"/>
                    <a:pt x="3097" y="879"/>
                  </a:cubicBezTo>
                  <a:cubicBezTo>
                    <a:pt x="3043" y="839"/>
                    <a:pt x="2979" y="819"/>
                    <a:pt x="2910" y="819"/>
                  </a:cubicBezTo>
                  <a:cubicBezTo>
                    <a:pt x="2886" y="819"/>
                    <a:pt x="2862" y="821"/>
                    <a:pt x="2838" y="826"/>
                  </a:cubicBezTo>
                  <a:cubicBezTo>
                    <a:pt x="2713" y="852"/>
                    <a:pt x="2570" y="951"/>
                    <a:pt x="2481" y="1075"/>
                  </a:cubicBezTo>
                  <a:cubicBezTo>
                    <a:pt x="2463" y="1058"/>
                    <a:pt x="2445" y="1049"/>
                    <a:pt x="2436" y="1040"/>
                  </a:cubicBezTo>
                  <a:cubicBezTo>
                    <a:pt x="2427" y="1031"/>
                    <a:pt x="2419" y="1031"/>
                    <a:pt x="2419" y="1031"/>
                  </a:cubicBezTo>
                  <a:cubicBezTo>
                    <a:pt x="2454" y="995"/>
                    <a:pt x="2499" y="977"/>
                    <a:pt x="2543" y="951"/>
                  </a:cubicBezTo>
                  <a:cubicBezTo>
                    <a:pt x="2615" y="915"/>
                    <a:pt x="2686" y="879"/>
                    <a:pt x="2731" y="808"/>
                  </a:cubicBezTo>
                  <a:cubicBezTo>
                    <a:pt x="2802" y="736"/>
                    <a:pt x="2811" y="629"/>
                    <a:pt x="2784" y="513"/>
                  </a:cubicBezTo>
                  <a:cubicBezTo>
                    <a:pt x="2775" y="496"/>
                    <a:pt x="2766" y="478"/>
                    <a:pt x="2758" y="460"/>
                  </a:cubicBezTo>
                  <a:lnTo>
                    <a:pt x="2865" y="415"/>
                  </a:lnTo>
                  <a:lnTo>
                    <a:pt x="2829" y="388"/>
                  </a:lnTo>
                  <a:cubicBezTo>
                    <a:pt x="2749" y="335"/>
                    <a:pt x="2668" y="290"/>
                    <a:pt x="2579" y="246"/>
                  </a:cubicBezTo>
                  <a:cubicBezTo>
                    <a:pt x="2633" y="165"/>
                    <a:pt x="2704" y="103"/>
                    <a:pt x="2784" y="76"/>
                  </a:cubicBezTo>
                  <a:cubicBezTo>
                    <a:pt x="2821" y="62"/>
                    <a:pt x="2859" y="56"/>
                    <a:pt x="2897" y="56"/>
                  </a:cubicBezTo>
                  <a:close/>
                  <a:moveTo>
                    <a:pt x="1714" y="959"/>
                  </a:moveTo>
                  <a:lnTo>
                    <a:pt x="1714" y="959"/>
                  </a:lnTo>
                  <a:cubicBezTo>
                    <a:pt x="1696" y="995"/>
                    <a:pt x="1687" y="1040"/>
                    <a:pt x="1678" y="1084"/>
                  </a:cubicBezTo>
                  <a:cubicBezTo>
                    <a:pt x="1660" y="1058"/>
                    <a:pt x="1633" y="1031"/>
                    <a:pt x="1607" y="1004"/>
                  </a:cubicBezTo>
                  <a:lnTo>
                    <a:pt x="1714" y="959"/>
                  </a:lnTo>
                  <a:close/>
                  <a:moveTo>
                    <a:pt x="4529" y="256"/>
                  </a:moveTo>
                  <a:cubicBezTo>
                    <a:pt x="4635" y="256"/>
                    <a:pt x="4741" y="267"/>
                    <a:pt x="4845" y="290"/>
                  </a:cubicBezTo>
                  <a:cubicBezTo>
                    <a:pt x="5032" y="335"/>
                    <a:pt x="5166" y="415"/>
                    <a:pt x="5246" y="522"/>
                  </a:cubicBezTo>
                  <a:cubicBezTo>
                    <a:pt x="5327" y="638"/>
                    <a:pt x="5345" y="835"/>
                    <a:pt x="5229" y="933"/>
                  </a:cubicBezTo>
                  <a:cubicBezTo>
                    <a:pt x="5166" y="986"/>
                    <a:pt x="5086" y="1004"/>
                    <a:pt x="4997" y="1022"/>
                  </a:cubicBezTo>
                  <a:cubicBezTo>
                    <a:pt x="5023" y="968"/>
                    <a:pt x="5032" y="897"/>
                    <a:pt x="5023" y="835"/>
                  </a:cubicBezTo>
                  <a:cubicBezTo>
                    <a:pt x="5006" y="754"/>
                    <a:pt x="4961" y="692"/>
                    <a:pt x="4881" y="647"/>
                  </a:cubicBezTo>
                  <a:cubicBezTo>
                    <a:pt x="4819" y="610"/>
                    <a:pt x="4749" y="590"/>
                    <a:pt x="4679" y="590"/>
                  </a:cubicBezTo>
                  <a:cubicBezTo>
                    <a:pt x="4648" y="590"/>
                    <a:pt x="4617" y="594"/>
                    <a:pt x="4586" y="603"/>
                  </a:cubicBezTo>
                  <a:cubicBezTo>
                    <a:pt x="4435" y="647"/>
                    <a:pt x="4301" y="772"/>
                    <a:pt x="4212" y="959"/>
                  </a:cubicBezTo>
                  <a:cubicBezTo>
                    <a:pt x="4176" y="1022"/>
                    <a:pt x="4158" y="1084"/>
                    <a:pt x="4131" y="1138"/>
                  </a:cubicBezTo>
                  <a:cubicBezTo>
                    <a:pt x="4069" y="1102"/>
                    <a:pt x="4006" y="1058"/>
                    <a:pt x="3953" y="995"/>
                  </a:cubicBezTo>
                  <a:cubicBezTo>
                    <a:pt x="3890" y="933"/>
                    <a:pt x="3846" y="852"/>
                    <a:pt x="3828" y="781"/>
                  </a:cubicBezTo>
                  <a:lnTo>
                    <a:pt x="3828" y="781"/>
                  </a:lnTo>
                  <a:cubicBezTo>
                    <a:pt x="3899" y="817"/>
                    <a:pt x="3971" y="835"/>
                    <a:pt x="4051" y="835"/>
                  </a:cubicBezTo>
                  <a:cubicBezTo>
                    <a:pt x="4059" y="835"/>
                    <a:pt x="4067" y="836"/>
                    <a:pt x="4074" y="836"/>
                  </a:cubicBezTo>
                  <a:cubicBezTo>
                    <a:pt x="4174" y="836"/>
                    <a:pt x="4270" y="784"/>
                    <a:pt x="4337" y="710"/>
                  </a:cubicBezTo>
                  <a:cubicBezTo>
                    <a:pt x="4390" y="647"/>
                    <a:pt x="4417" y="567"/>
                    <a:pt x="4408" y="487"/>
                  </a:cubicBezTo>
                  <a:cubicBezTo>
                    <a:pt x="4399" y="415"/>
                    <a:pt x="4354" y="353"/>
                    <a:pt x="4292" y="299"/>
                  </a:cubicBezTo>
                  <a:cubicBezTo>
                    <a:pt x="4274" y="290"/>
                    <a:pt x="4265" y="281"/>
                    <a:pt x="4247" y="281"/>
                  </a:cubicBezTo>
                  <a:cubicBezTo>
                    <a:pt x="4340" y="265"/>
                    <a:pt x="4435" y="256"/>
                    <a:pt x="4529" y="256"/>
                  </a:cubicBezTo>
                  <a:close/>
                  <a:moveTo>
                    <a:pt x="1553" y="1031"/>
                  </a:moveTo>
                  <a:cubicBezTo>
                    <a:pt x="1562" y="1031"/>
                    <a:pt x="1562" y="1040"/>
                    <a:pt x="1571" y="1040"/>
                  </a:cubicBezTo>
                  <a:cubicBezTo>
                    <a:pt x="1607" y="1075"/>
                    <a:pt x="1633" y="1102"/>
                    <a:pt x="1660" y="1147"/>
                  </a:cubicBezTo>
                  <a:lnTo>
                    <a:pt x="1660" y="1156"/>
                  </a:lnTo>
                  <a:cubicBezTo>
                    <a:pt x="1589" y="1138"/>
                    <a:pt x="1517" y="1111"/>
                    <a:pt x="1446" y="1084"/>
                  </a:cubicBezTo>
                  <a:lnTo>
                    <a:pt x="1553" y="1031"/>
                  </a:lnTo>
                  <a:close/>
                  <a:moveTo>
                    <a:pt x="2915" y="872"/>
                  </a:moveTo>
                  <a:cubicBezTo>
                    <a:pt x="2968" y="872"/>
                    <a:pt x="3015" y="891"/>
                    <a:pt x="3061" y="924"/>
                  </a:cubicBezTo>
                  <a:lnTo>
                    <a:pt x="3070" y="924"/>
                  </a:lnTo>
                  <a:cubicBezTo>
                    <a:pt x="3052" y="942"/>
                    <a:pt x="3034" y="951"/>
                    <a:pt x="3016" y="959"/>
                  </a:cubicBezTo>
                  <a:cubicBezTo>
                    <a:pt x="2882" y="1049"/>
                    <a:pt x="2740" y="1111"/>
                    <a:pt x="2588" y="1156"/>
                  </a:cubicBezTo>
                  <a:cubicBezTo>
                    <a:pt x="2570" y="1138"/>
                    <a:pt x="2543" y="1120"/>
                    <a:pt x="2526" y="1102"/>
                  </a:cubicBezTo>
                  <a:cubicBezTo>
                    <a:pt x="2606" y="986"/>
                    <a:pt x="2731" y="906"/>
                    <a:pt x="2856" y="879"/>
                  </a:cubicBezTo>
                  <a:cubicBezTo>
                    <a:pt x="2876" y="875"/>
                    <a:pt x="2896" y="872"/>
                    <a:pt x="2915" y="872"/>
                  </a:cubicBezTo>
                  <a:close/>
                  <a:moveTo>
                    <a:pt x="4845" y="1120"/>
                  </a:moveTo>
                  <a:lnTo>
                    <a:pt x="4845" y="1120"/>
                  </a:lnTo>
                  <a:cubicBezTo>
                    <a:pt x="4820" y="1145"/>
                    <a:pt x="4787" y="1163"/>
                    <a:pt x="4745" y="1179"/>
                  </a:cubicBezTo>
                  <a:lnTo>
                    <a:pt x="4745" y="1179"/>
                  </a:lnTo>
                  <a:cubicBezTo>
                    <a:pt x="4748" y="1177"/>
                    <a:pt x="4750" y="1174"/>
                    <a:pt x="4756" y="1174"/>
                  </a:cubicBezTo>
                  <a:cubicBezTo>
                    <a:pt x="4783" y="1147"/>
                    <a:pt x="4809" y="1129"/>
                    <a:pt x="4845" y="1120"/>
                  </a:cubicBezTo>
                  <a:close/>
                  <a:moveTo>
                    <a:pt x="2499" y="1147"/>
                  </a:moveTo>
                  <a:cubicBezTo>
                    <a:pt x="2508" y="1156"/>
                    <a:pt x="2517" y="1165"/>
                    <a:pt x="2526" y="1174"/>
                  </a:cubicBezTo>
                  <a:cubicBezTo>
                    <a:pt x="2508" y="1174"/>
                    <a:pt x="2490" y="1182"/>
                    <a:pt x="2481" y="1182"/>
                  </a:cubicBezTo>
                  <a:cubicBezTo>
                    <a:pt x="2481" y="1174"/>
                    <a:pt x="2490" y="1165"/>
                    <a:pt x="2499" y="1147"/>
                  </a:cubicBezTo>
                  <a:close/>
                  <a:moveTo>
                    <a:pt x="2374" y="1066"/>
                  </a:moveTo>
                  <a:cubicBezTo>
                    <a:pt x="2383" y="1075"/>
                    <a:pt x="2392" y="1075"/>
                    <a:pt x="2401" y="1084"/>
                  </a:cubicBezTo>
                  <a:cubicBezTo>
                    <a:pt x="2419" y="1093"/>
                    <a:pt x="2436" y="1102"/>
                    <a:pt x="2454" y="1120"/>
                  </a:cubicBezTo>
                  <a:cubicBezTo>
                    <a:pt x="2436" y="1147"/>
                    <a:pt x="2419" y="1165"/>
                    <a:pt x="2410" y="1191"/>
                  </a:cubicBezTo>
                  <a:cubicBezTo>
                    <a:pt x="2383" y="1200"/>
                    <a:pt x="2347" y="1200"/>
                    <a:pt x="2320" y="1209"/>
                  </a:cubicBezTo>
                  <a:cubicBezTo>
                    <a:pt x="2320" y="1174"/>
                    <a:pt x="2329" y="1138"/>
                    <a:pt x="2347" y="1111"/>
                  </a:cubicBezTo>
                  <a:cubicBezTo>
                    <a:pt x="2356" y="1093"/>
                    <a:pt x="2365" y="1084"/>
                    <a:pt x="2374" y="1066"/>
                  </a:cubicBezTo>
                  <a:close/>
                  <a:moveTo>
                    <a:pt x="2062" y="985"/>
                  </a:moveTo>
                  <a:cubicBezTo>
                    <a:pt x="2143" y="985"/>
                    <a:pt x="2226" y="1001"/>
                    <a:pt x="2303" y="1031"/>
                  </a:cubicBezTo>
                  <a:cubicBezTo>
                    <a:pt x="2267" y="1102"/>
                    <a:pt x="2222" y="1156"/>
                    <a:pt x="2178" y="1200"/>
                  </a:cubicBezTo>
                  <a:cubicBezTo>
                    <a:pt x="2169" y="1209"/>
                    <a:pt x="2151" y="1209"/>
                    <a:pt x="2142" y="1218"/>
                  </a:cubicBezTo>
                  <a:cubicBezTo>
                    <a:pt x="2017" y="1218"/>
                    <a:pt x="1883" y="1209"/>
                    <a:pt x="1758" y="1182"/>
                  </a:cubicBezTo>
                  <a:cubicBezTo>
                    <a:pt x="1749" y="1165"/>
                    <a:pt x="1732" y="1156"/>
                    <a:pt x="1723" y="1138"/>
                  </a:cubicBezTo>
                  <a:cubicBezTo>
                    <a:pt x="1796" y="1031"/>
                    <a:pt x="1925" y="985"/>
                    <a:pt x="2062" y="985"/>
                  </a:cubicBezTo>
                  <a:close/>
                  <a:moveTo>
                    <a:pt x="2267" y="1182"/>
                  </a:moveTo>
                  <a:cubicBezTo>
                    <a:pt x="2267" y="1191"/>
                    <a:pt x="2267" y="1200"/>
                    <a:pt x="2267" y="1209"/>
                  </a:cubicBezTo>
                  <a:cubicBezTo>
                    <a:pt x="2258" y="1218"/>
                    <a:pt x="2249" y="1218"/>
                    <a:pt x="2240" y="1218"/>
                  </a:cubicBezTo>
                  <a:cubicBezTo>
                    <a:pt x="2249" y="1200"/>
                    <a:pt x="2258" y="1191"/>
                    <a:pt x="2267" y="1182"/>
                  </a:cubicBezTo>
                  <a:close/>
                  <a:moveTo>
                    <a:pt x="1170" y="986"/>
                  </a:moveTo>
                  <a:cubicBezTo>
                    <a:pt x="1223" y="1031"/>
                    <a:pt x="1277" y="1058"/>
                    <a:pt x="1312" y="1075"/>
                  </a:cubicBezTo>
                  <a:cubicBezTo>
                    <a:pt x="1312" y="1075"/>
                    <a:pt x="1312" y="1084"/>
                    <a:pt x="1321" y="1084"/>
                  </a:cubicBezTo>
                  <a:lnTo>
                    <a:pt x="1009" y="1227"/>
                  </a:lnTo>
                  <a:cubicBezTo>
                    <a:pt x="982" y="1209"/>
                    <a:pt x="955" y="1200"/>
                    <a:pt x="929" y="1191"/>
                  </a:cubicBezTo>
                  <a:cubicBezTo>
                    <a:pt x="982" y="1102"/>
                    <a:pt x="1071" y="1031"/>
                    <a:pt x="1170" y="986"/>
                  </a:cubicBezTo>
                  <a:close/>
                  <a:moveTo>
                    <a:pt x="4683" y="644"/>
                  </a:moveTo>
                  <a:cubicBezTo>
                    <a:pt x="4745" y="644"/>
                    <a:pt x="4805" y="662"/>
                    <a:pt x="4854" y="692"/>
                  </a:cubicBezTo>
                  <a:cubicBezTo>
                    <a:pt x="4916" y="727"/>
                    <a:pt x="4952" y="781"/>
                    <a:pt x="4970" y="843"/>
                  </a:cubicBezTo>
                  <a:cubicBezTo>
                    <a:pt x="4988" y="915"/>
                    <a:pt x="4961" y="977"/>
                    <a:pt x="4916" y="1040"/>
                  </a:cubicBezTo>
                  <a:cubicBezTo>
                    <a:pt x="4845" y="1058"/>
                    <a:pt x="4774" y="1075"/>
                    <a:pt x="4720" y="1129"/>
                  </a:cubicBezTo>
                  <a:cubicBezTo>
                    <a:pt x="4693" y="1156"/>
                    <a:pt x="4667" y="1182"/>
                    <a:pt x="4649" y="1218"/>
                  </a:cubicBezTo>
                  <a:cubicBezTo>
                    <a:pt x="4598" y="1230"/>
                    <a:pt x="4546" y="1236"/>
                    <a:pt x="4493" y="1236"/>
                  </a:cubicBezTo>
                  <a:cubicBezTo>
                    <a:pt x="4387" y="1236"/>
                    <a:pt x="4280" y="1212"/>
                    <a:pt x="4185" y="1165"/>
                  </a:cubicBezTo>
                  <a:cubicBezTo>
                    <a:pt x="4203" y="1102"/>
                    <a:pt x="4229" y="1040"/>
                    <a:pt x="4256" y="986"/>
                  </a:cubicBezTo>
                  <a:cubicBezTo>
                    <a:pt x="4310" y="888"/>
                    <a:pt x="4417" y="710"/>
                    <a:pt x="4595" y="656"/>
                  </a:cubicBezTo>
                  <a:cubicBezTo>
                    <a:pt x="4624" y="648"/>
                    <a:pt x="4653" y="644"/>
                    <a:pt x="4683" y="644"/>
                  </a:cubicBezTo>
                  <a:close/>
                  <a:moveTo>
                    <a:pt x="1856" y="1254"/>
                  </a:moveTo>
                  <a:lnTo>
                    <a:pt x="1856" y="1254"/>
                  </a:lnTo>
                  <a:cubicBezTo>
                    <a:pt x="1910" y="1263"/>
                    <a:pt x="1964" y="1272"/>
                    <a:pt x="2017" y="1272"/>
                  </a:cubicBezTo>
                  <a:cubicBezTo>
                    <a:pt x="1997" y="1275"/>
                    <a:pt x="1977" y="1277"/>
                    <a:pt x="1956" y="1277"/>
                  </a:cubicBezTo>
                  <a:cubicBezTo>
                    <a:pt x="1920" y="1277"/>
                    <a:pt x="1885" y="1271"/>
                    <a:pt x="1856" y="1254"/>
                  </a:cubicBezTo>
                  <a:close/>
                  <a:moveTo>
                    <a:pt x="911" y="1245"/>
                  </a:moveTo>
                  <a:cubicBezTo>
                    <a:pt x="920" y="1245"/>
                    <a:pt x="938" y="1254"/>
                    <a:pt x="947" y="1254"/>
                  </a:cubicBezTo>
                  <a:lnTo>
                    <a:pt x="902" y="1281"/>
                  </a:lnTo>
                  <a:cubicBezTo>
                    <a:pt x="902" y="1272"/>
                    <a:pt x="902" y="1263"/>
                    <a:pt x="911" y="1254"/>
                  </a:cubicBezTo>
                  <a:cubicBezTo>
                    <a:pt x="911" y="1245"/>
                    <a:pt x="911" y="1245"/>
                    <a:pt x="911" y="1245"/>
                  </a:cubicBezTo>
                  <a:close/>
                  <a:moveTo>
                    <a:pt x="2383" y="1254"/>
                  </a:moveTo>
                  <a:cubicBezTo>
                    <a:pt x="2365" y="1272"/>
                    <a:pt x="2356" y="1298"/>
                    <a:pt x="2347" y="1316"/>
                  </a:cubicBezTo>
                  <a:cubicBezTo>
                    <a:pt x="2338" y="1298"/>
                    <a:pt x="2338" y="1281"/>
                    <a:pt x="2329" y="1263"/>
                  </a:cubicBezTo>
                  <a:cubicBezTo>
                    <a:pt x="2347" y="1263"/>
                    <a:pt x="2365" y="1254"/>
                    <a:pt x="2383" y="1254"/>
                  </a:cubicBezTo>
                  <a:close/>
                  <a:moveTo>
                    <a:pt x="3114" y="968"/>
                  </a:moveTo>
                  <a:cubicBezTo>
                    <a:pt x="3141" y="1004"/>
                    <a:pt x="3159" y="1049"/>
                    <a:pt x="3168" y="1093"/>
                  </a:cubicBezTo>
                  <a:cubicBezTo>
                    <a:pt x="3177" y="1182"/>
                    <a:pt x="3159" y="1281"/>
                    <a:pt x="3105" y="1343"/>
                  </a:cubicBezTo>
                  <a:cubicBezTo>
                    <a:pt x="3061" y="1414"/>
                    <a:pt x="2989" y="1459"/>
                    <a:pt x="2909" y="1486"/>
                  </a:cubicBezTo>
                  <a:cubicBezTo>
                    <a:pt x="2873" y="1450"/>
                    <a:pt x="2847" y="1423"/>
                    <a:pt x="2811" y="1388"/>
                  </a:cubicBezTo>
                  <a:cubicBezTo>
                    <a:pt x="2758" y="1325"/>
                    <a:pt x="2695" y="1263"/>
                    <a:pt x="2633" y="1200"/>
                  </a:cubicBezTo>
                  <a:cubicBezTo>
                    <a:pt x="2775" y="1156"/>
                    <a:pt x="2918" y="1093"/>
                    <a:pt x="3043" y="1013"/>
                  </a:cubicBezTo>
                  <a:cubicBezTo>
                    <a:pt x="3070" y="995"/>
                    <a:pt x="3088" y="977"/>
                    <a:pt x="3114" y="968"/>
                  </a:cubicBezTo>
                  <a:close/>
                  <a:moveTo>
                    <a:pt x="2570" y="1218"/>
                  </a:moveTo>
                  <a:cubicBezTo>
                    <a:pt x="2642" y="1281"/>
                    <a:pt x="2713" y="1352"/>
                    <a:pt x="2775" y="1423"/>
                  </a:cubicBezTo>
                  <a:cubicBezTo>
                    <a:pt x="2802" y="1450"/>
                    <a:pt x="2820" y="1477"/>
                    <a:pt x="2847" y="1504"/>
                  </a:cubicBezTo>
                  <a:cubicBezTo>
                    <a:pt x="2784" y="1513"/>
                    <a:pt x="2722" y="1513"/>
                    <a:pt x="2659" y="1513"/>
                  </a:cubicBezTo>
                  <a:cubicBezTo>
                    <a:pt x="2543" y="1495"/>
                    <a:pt x="2454" y="1450"/>
                    <a:pt x="2392" y="1379"/>
                  </a:cubicBezTo>
                  <a:cubicBezTo>
                    <a:pt x="2392" y="1379"/>
                    <a:pt x="2383" y="1370"/>
                    <a:pt x="2383" y="1370"/>
                  </a:cubicBezTo>
                  <a:cubicBezTo>
                    <a:pt x="2401" y="1325"/>
                    <a:pt x="2427" y="1281"/>
                    <a:pt x="2445" y="1245"/>
                  </a:cubicBezTo>
                  <a:cubicBezTo>
                    <a:pt x="2490" y="1236"/>
                    <a:pt x="2534" y="1227"/>
                    <a:pt x="2570" y="1218"/>
                  </a:cubicBezTo>
                  <a:close/>
                  <a:moveTo>
                    <a:pt x="1000" y="1290"/>
                  </a:moveTo>
                  <a:cubicBezTo>
                    <a:pt x="1045" y="1334"/>
                    <a:pt x="1071" y="1405"/>
                    <a:pt x="1063" y="1477"/>
                  </a:cubicBezTo>
                  <a:cubicBezTo>
                    <a:pt x="1045" y="1539"/>
                    <a:pt x="991" y="1593"/>
                    <a:pt x="929" y="1620"/>
                  </a:cubicBezTo>
                  <a:cubicBezTo>
                    <a:pt x="893" y="1530"/>
                    <a:pt x="875" y="1432"/>
                    <a:pt x="884" y="1343"/>
                  </a:cubicBezTo>
                  <a:lnTo>
                    <a:pt x="1000" y="1290"/>
                  </a:lnTo>
                  <a:close/>
                  <a:moveTo>
                    <a:pt x="3587" y="585"/>
                  </a:moveTo>
                  <a:cubicBezTo>
                    <a:pt x="3641" y="647"/>
                    <a:pt x="3703" y="701"/>
                    <a:pt x="3766" y="736"/>
                  </a:cubicBezTo>
                  <a:cubicBezTo>
                    <a:pt x="3783" y="843"/>
                    <a:pt x="3837" y="942"/>
                    <a:pt x="3908" y="1031"/>
                  </a:cubicBezTo>
                  <a:cubicBezTo>
                    <a:pt x="3971" y="1102"/>
                    <a:pt x="4042" y="1156"/>
                    <a:pt x="4114" y="1191"/>
                  </a:cubicBezTo>
                  <a:cubicBezTo>
                    <a:pt x="4114" y="1209"/>
                    <a:pt x="4114" y="1218"/>
                    <a:pt x="4105" y="1227"/>
                  </a:cubicBezTo>
                  <a:cubicBezTo>
                    <a:pt x="4078" y="1298"/>
                    <a:pt x="4060" y="1370"/>
                    <a:pt x="4024" y="1441"/>
                  </a:cubicBezTo>
                  <a:cubicBezTo>
                    <a:pt x="3944" y="1620"/>
                    <a:pt x="3846" y="1744"/>
                    <a:pt x="3712" y="1798"/>
                  </a:cubicBezTo>
                  <a:cubicBezTo>
                    <a:pt x="3694" y="1780"/>
                    <a:pt x="3676" y="1762"/>
                    <a:pt x="3659" y="1744"/>
                  </a:cubicBezTo>
                  <a:cubicBezTo>
                    <a:pt x="3560" y="1664"/>
                    <a:pt x="3471" y="1575"/>
                    <a:pt x="3346" y="1575"/>
                  </a:cubicBezTo>
                  <a:cubicBezTo>
                    <a:pt x="3337" y="1575"/>
                    <a:pt x="3320" y="1575"/>
                    <a:pt x="3311" y="1584"/>
                  </a:cubicBezTo>
                  <a:cubicBezTo>
                    <a:pt x="3239" y="1593"/>
                    <a:pt x="3177" y="1629"/>
                    <a:pt x="3132" y="1691"/>
                  </a:cubicBezTo>
                  <a:cubicBezTo>
                    <a:pt x="3088" y="1655"/>
                    <a:pt x="3052" y="1629"/>
                    <a:pt x="3016" y="1593"/>
                  </a:cubicBezTo>
                  <a:cubicBezTo>
                    <a:pt x="2989" y="1575"/>
                    <a:pt x="2972" y="1548"/>
                    <a:pt x="2945" y="1530"/>
                  </a:cubicBezTo>
                  <a:cubicBezTo>
                    <a:pt x="3025" y="1495"/>
                    <a:pt x="3097" y="1441"/>
                    <a:pt x="3150" y="1379"/>
                  </a:cubicBezTo>
                  <a:cubicBezTo>
                    <a:pt x="3212" y="1298"/>
                    <a:pt x="3239" y="1191"/>
                    <a:pt x="3221" y="1093"/>
                  </a:cubicBezTo>
                  <a:cubicBezTo>
                    <a:pt x="3212" y="1031"/>
                    <a:pt x="3186" y="977"/>
                    <a:pt x="3150" y="933"/>
                  </a:cubicBezTo>
                  <a:cubicBezTo>
                    <a:pt x="3239" y="870"/>
                    <a:pt x="3311" y="808"/>
                    <a:pt x="3391" y="745"/>
                  </a:cubicBezTo>
                  <a:cubicBezTo>
                    <a:pt x="3453" y="692"/>
                    <a:pt x="3516" y="638"/>
                    <a:pt x="3587" y="585"/>
                  </a:cubicBezTo>
                  <a:close/>
                  <a:moveTo>
                    <a:pt x="1384" y="1111"/>
                  </a:moveTo>
                  <a:cubicBezTo>
                    <a:pt x="1464" y="1156"/>
                    <a:pt x="1553" y="1182"/>
                    <a:pt x="1651" y="1209"/>
                  </a:cubicBezTo>
                  <a:lnTo>
                    <a:pt x="1642" y="1263"/>
                  </a:lnTo>
                  <a:lnTo>
                    <a:pt x="1669" y="1218"/>
                  </a:lnTo>
                  <a:cubicBezTo>
                    <a:pt x="1687" y="1218"/>
                    <a:pt x="1714" y="1227"/>
                    <a:pt x="1732" y="1236"/>
                  </a:cubicBezTo>
                  <a:cubicBezTo>
                    <a:pt x="1749" y="1254"/>
                    <a:pt x="1776" y="1272"/>
                    <a:pt x="1803" y="1290"/>
                  </a:cubicBezTo>
                  <a:cubicBezTo>
                    <a:pt x="1851" y="1318"/>
                    <a:pt x="1905" y="1331"/>
                    <a:pt x="1960" y="1331"/>
                  </a:cubicBezTo>
                  <a:cubicBezTo>
                    <a:pt x="2027" y="1331"/>
                    <a:pt x="2096" y="1311"/>
                    <a:pt x="2160" y="1272"/>
                  </a:cubicBezTo>
                  <a:cubicBezTo>
                    <a:pt x="2204" y="1272"/>
                    <a:pt x="2240" y="1272"/>
                    <a:pt x="2276" y="1263"/>
                  </a:cubicBezTo>
                  <a:cubicBezTo>
                    <a:pt x="2285" y="1307"/>
                    <a:pt x="2303" y="1343"/>
                    <a:pt x="2320" y="1379"/>
                  </a:cubicBezTo>
                  <a:cubicBezTo>
                    <a:pt x="2276" y="1468"/>
                    <a:pt x="2240" y="1548"/>
                    <a:pt x="2178" y="1629"/>
                  </a:cubicBezTo>
                  <a:cubicBezTo>
                    <a:pt x="2151" y="1539"/>
                    <a:pt x="2106" y="1468"/>
                    <a:pt x="2035" y="1414"/>
                  </a:cubicBezTo>
                  <a:cubicBezTo>
                    <a:pt x="1968" y="1362"/>
                    <a:pt x="1889" y="1339"/>
                    <a:pt x="1806" y="1339"/>
                  </a:cubicBezTo>
                  <a:cubicBezTo>
                    <a:pt x="1635" y="1339"/>
                    <a:pt x="1450" y="1437"/>
                    <a:pt x="1330" y="1575"/>
                  </a:cubicBezTo>
                  <a:cubicBezTo>
                    <a:pt x="1268" y="1646"/>
                    <a:pt x="1223" y="1727"/>
                    <a:pt x="1178" y="1807"/>
                  </a:cubicBezTo>
                  <a:cubicBezTo>
                    <a:pt x="1116" y="1780"/>
                    <a:pt x="1045" y="1744"/>
                    <a:pt x="982" y="1709"/>
                  </a:cubicBezTo>
                  <a:cubicBezTo>
                    <a:pt x="973" y="1700"/>
                    <a:pt x="964" y="1682"/>
                    <a:pt x="955" y="1673"/>
                  </a:cubicBezTo>
                  <a:cubicBezTo>
                    <a:pt x="1036" y="1637"/>
                    <a:pt x="1098" y="1566"/>
                    <a:pt x="1116" y="1486"/>
                  </a:cubicBezTo>
                  <a:cubicBezTo>
                    <a:pt x="1125" y="1405"/>
                    <a:pt x="1098" y="1325"/>
                    <a:pt x="1054" y="1272"/>
                  </a:cubicBezTo>
                  <a:lnTo>
                    <a:pt x="1384" y="1111"/>
                  </a:lnTo>
                  <a:close/>
                  <a:moveTo>
                    <a:pt x="3324" y="1681"/>
                  </a:moveTo>
                  <a:cubicBezTo>
                    <a:pt x="3382" y="1681"/>
                    <a:pt x="3420" y="1712"/>
                    <a:pt x="3436" y="1736"/>
                  </a:cubicBezTo>
                  <a:cubicBezTo>
                    <a:pt x="3462" y="1762"/>
                    <a:pt x="3480" y="1798"/>
                    <a:pt x="3489" y="1834"/>
                  </a:cubicBezTo>
                  <a:cubicBezTo>
                    <a:pt x="3391" y="1825"/>
                    <a:pt x="3293" y="1789"/>
                    <a:pt x="3204" y="1736"/>
                  </a:cubicBezTo>
                  <a:cubicBezTo>
                    <a:pt x="3230" y="1709"/>
                    <a:pt x="3266" y="1682"/>
                    <a:pt x="3302" y="1682"/>
                  </a:cubicBezTo>
                  <a:cubicBezTo>
                    <a:pt x="3309" y="1681"/>
                    <a:pt x="3317" y="1681"/>
                    <a:pt x="3324" y="1681"/>
                  </a:cubicBezTo>
                  <a:close/>
                  <a:moveTo>
                    <a:pt x="3391" y="1637"/>
                  </a:moveTo>
                  <a:lnTo>
                    <a:pt x="3391" y="1637"/>
                  </a:lnTo>
                  <a:cubicBezTo>
                    <a:pt x="3471" y="1655"/>
                    <a:pt x="3543" y="1718"/>
                    <a:pt x="3623" y="1789"/>
                  </a:cubicBezTo>
                  <a:cubicBezTo>
                    <a:pt x="3632" y="1798"/>
                    <a:pt x="3641" y="1807"/>
                    <a:pt x="3659" y="1816"/>
                  </a:cubicBezTo>
                  <a:cubicBezTo>
                    <a:pt x="3623" y="1834"/>
                    <a:pt x="3578" y="1834"/>
                    <a:pt x="3543" y="1834"/>
                  </a:cubicBezTo>
                  <a:cubicBezTo>
                    <a:pt x="3534" y="1789"/>
                    <a:pt x="3516" y="1736"/>
                    <a:pt x="3480" y="1700"/>
                  </a:cubicBezTo>
                  <a:cubicBezTo>
                    <a:pt x="3453" y="1673"/>
                    <a:pt x="3427" y="1646"/>
                    <a:pt x="3391" y="1637"/>
                  </a:cubicBezTo>
                  <a:close/>
                  <a:moveTo>
                    <a:pt x="1054" y="1807"/>
                  </a:moveTo>
                  <a:cubicBezTo>
                    <a:pt x="1089" y="1825"/>
                    <a:pt x="1116" y="1843"/>
                    <a:pt x="1152" y="1852"/>
                  </a:cubicBezTo>
                  <a:cubicBezTo>
                    <a:pt x="1143" y="1860"/>
                    <a:pt x="1143" y="1869"/>
                    <a:pt x="1134" y="1887"/>
                  </a:cubicBezTo>
                  <a:cubicBezTo>
                    <a:pt x="1107" y="1860"/>
                    <a:pt x="1080" y="1834"/>
                    <a:pt x="1054" y="1807"/>
                  </a:cubicBezTo>
                  <a:close/>
                  <a:moveTo>
                    <a:pt x="1805" y="1393"/>
                  </a:moveTo>
                  <a:cubicBezTo>
                    <a:pt x="1878" y="1393"/>
                    <a:pt x="1948" y="1413"/>
                    <a:pt x="2008" y="1459"/>
                  </a:cubicBezTo>
                  <a:cubicBezTo>
                    <a:pt x="2071" y="1504"/>
                    <a:pt x="2115" y="1584"/>
                    <a:pt x="2142" y="1673"/>
                  </a:cubicBezTo>
                  <a:cubicBezTo>
                    <a:pt x="2133" y="1691"/>
                    <a:pt x="2124" y="1700"/>
                    <a:pt x="2106" y="1709"/>
                  </a:cubicBezTo>
                  <a:cubicBezTo>
                    <a:pt x="1988" y="1827"/>
                    <a:pt x="1809" y="1896"/>
                    <a:pt x="1608" y="1896"/>
                  </a:cubicBezTo>
                  <a:cubicBezTo>
                    <a:pt x="1567" y="1896"/>
                    <a:pt x="1525" y="1893"/>
                    <a:pt x="1482" y="1887"/>
                  </a:cubicBezTo>
                  <a:cubicBezTo>
                    <a:pt x="1402" y="1878"/>
                    <a:pt x="1312" y="1860"/>
                    <a:pt x="1232" y="1825"/>
                  </a:cubicBezTo>
                  <a:cubicBezTo>
                    <a:pt x="1268" y="1744"/>
                    <a:pt x="1321" y="1673"/>
                    <a:pt x="1375" y="1611"/>
                  </a:cubicBezTo>
                  <a:cubicBezTo>
                    <a:pt x="1484" y="1483"/>
                    <a:pt x="1651" y="1393"/>
                    <a:pt x="1805" y="1393"/>
                  </a:cubicBezTo>
                  <a:close/>
                  <a:moveTo>
                    <a:pt x="4167" y="1218"/>
                  </a:moveTo>
                  <a:cubicBezTo>
                    <a:pt x="4266" y="1262"/>
                    <a:pt x="4374" y="1288"/>
                    <a:pt x="4481" y="1288"/>
                  </a:cubicBezTo>
                  <a:cubicBezTo>
                    <a:pt x="4528" y="1288"/>
                    <a:pt x="4576" y="1283"/>
                    <a:pt x="4622" y="1272"/>
                  </a:cubicBezTo>
                  <a:lnTo>
                    <a:pt x="4622" y="1272"/>
                  </a:lnTo>
                  <a:cubicBezTo>
                    <a:pt x="4595" y="1334"/>
                    <a:pt x="4577" y="1397"/>
                    <a:pt x="4568" y="1450"/>
                  </a:cubicBezTo>
                  <a:cubicBezTo>
                    <a:pt x="4551" y="1513"/>
                    <a:pt x="4542" y="1575"/>
                    <a:pt x="4515" y="1629"/>
                  </a:cubicBezTo>
                  <a:cubicBezTo>
                    <a:pt x="4461" y="1753"/>
                    <a:pt x="4345" y="1860"/>
                    <a:pt x="4194" y="1905"/>
                  </a:cubicBezTo>
                  <a:cubicBezTo>
                    <a:pt x="4146" y="1920"/>
                    <a:pt x="4097" y="1927"/>
                    <a:pt x="4047" y="1927"/>
                  </a:cubicBezTo>
                  <a:cubicBezTo>
                    <a:pt x="3949" y="1927"/>
                    <a:pt x="3852" y="1899"/>
                    <a:pt x="3775" y="1852"/>
                  </a:cubicBezTo>
                  <a:cubicBezTo>
                    <a:pt x="3775" y="1843"/>
                    <a:pt x="3766" y="1843"/>
                    <a:pt x="3766" y="1834"/>
                  </a:cubicBezTo>
                  <a:cubicBezTo>
                    <a:pt x="3890" y="1771"/>
                    <a:pt x="3998" y="1646"/>
                    <a:pt x="4078" y="1459"/>
                  </a:cubicBezTo>
                  <a:cubicBezTo>
                    <a:pt x="4105" y="1388"/>
                    <a:pt x="4131" y="1316"/>
                    <a:pt x="4158" y="1245"/>
                  </a:cubicBezTo>
                  <a:cubicBezTo>
                    <a:pt x="4158" y="1236"/>
                    <a:pt x="4167" y="1227"/>
                    <a:pt x="4167" y="1218"/>
                  </a:cubicBezTo>
                  <a:close/>
                  <a:moveTo>
                    <a:pt x="2151" y="1744"/>
                  </a:moveTo>
                  <a:cubicBezTo>
                    <a:pt x="2169" y="1816"/>
                    <a:pt x="2169" y="1887"/>
                    <a:pt x="2160" y="1985"/>
                  </a:cubicBezTo>
                  <a:cubicBezTo>
                    <a:pt x="2080" y="1959"/>
                    <a:pt x="1999" y="1932"/>
                    <a:pt x="1919" y="1923"/>
                  </a:cubicBezTo>
                  <a:cubicBezTo>
                    <a:pt x="1901" y="1923"/>
                    <a:pt x="1874" y="1914"/>
                    <a:pt x="1856" y="1914"/>
                  </a:cubicBezTo>
                  <a:cubicBezTo>
                    <a:pt x="1972" y="1878"/>
                    <a:pt x="2071" y="1825"/>
                    <a:pt x="2151" y="1744"/>
                  </a:cubicBezTo>
                  <a:close/>
                  <a:moveTo>
                    <a:pt x="1205" y="1869"/>
                  </a:moveTo>
                  <a:cubicBezTo>
                    <a:pt x="1286" y="1905"/>
                    <a:pt x="1384" y="1932"/>
                    <a:pt x="1473" y="1941"/>
                  </a:cubicBezTo>
                  <a:lnTo>
                    <a:pt x="1491" y="1941"/>
                  </a:lnTo>
                  <a:cubicBezTo>
                    <a:pt x="1446" y="1959"/>
                    <a:pt x="1402" y="1976"/>
                    <a:pt x="1357" y="2003"/>
                  </a:cubicBezTo>
                  <a:cubicBezTo>
                    <a:pt x="1321" y="1985"/>
                    <a:pt x="1277" y="1968"/>
                    <a:pt x="1241" y="1950"/>
                  </a:cubicBezTo>
                  <a:cubicBezTo>
                    <a:pt x="1214" y="1941"/>
                    <a:pt x="1196" y="1923"/>
                    <a:pt x="1178" y="1914"/>
                  </a:cubicBezTo>
                  <a:cubicBezTo>
                    <a:pt x="1187" y="1905"/>
                    <a:pt x="1196" y="1887"/>
                    <a:pt x="1205" y="1869"/>
                  </a:cubicBezTo>
                  <a:close/>
                  <a:moveTo>
                    <a:pt x="3177" y="1780"/>
                  </a:moveTo>
                  <a:cubicBezTo>
                    <a:pt x="3275" y="1834"/>
                    <a:pt x="3382" y="1878"/>
                    <a:pt x="3489" y="1887"/>
                  </a:cubicBezTo>
                  <a:cubicBezTo>
                    <a:pt x="3489" y="1905"/>
                    <a:pt x="3489" y="1914"/>
                    <a:pt x="3489" y="1932"/>
                  </a:cubicBezTo>
                  <a:cubicBezTo>
                    <a:pt x="3462" y="2039"/>
                    <a:pt x="3364" y="2110"/>
                    <a:pt x="3266" y="2155"/>
                  </a:cubicBezTo>
                  <a:cubicBezTo>
                    <a:pt x="3257" y="2155"/>
                    <a:pt x="3257" y="2146"/>
                    <a:pt x="3257" y="2146"/>
                  </a:cubicBezTo>
                  <a:cubicBezTo>
                    <a:pt x="3186" y="2048"/>
                    <a:pt x="3150" y="1959"/>
                    <a:pt x="3150" y="1878"/>
                  </a:cubicBezTo>
                  <a:cubicBezTo>
                    <a:pt x="3150" y="1843"/>
                    <a:pt x="3159" y="1816"/>
                    <a:pt x="3177" y="1780"/>
                  </a:cubicBezTo>
                  <a:close/>
                  <a:moveTo>
                    <a:pt x="3097" y="1932"/>
                  </a:moveTo>
                  <a:cubicBezTo>
                    <a:pt x="3114" y="2003"/>
                    <a:pt x="3150" y="2083"/>
                    <a:pt x="3212" y="2173"/>
                  </a:cubicBezTo>
                  <a:lnTo>
                    <a:pt x="3204" y="2173"/>
                  </a:lnTo>
                  <a:cubicBezTo>
                    <a:pt x="3168" y="2182"/>
                    <a:pt x="3141" y="2191"/>
                    <a:pt x="3114" y="2191"/>
                  </a:cubicBezTo>
                  <a:cubicBezTo>
                    <a:pt x="3114" y="2182"/>
                    <a:pt x="3105" y="2164"/>
                    <a:pt x="3105" y="2155"/>
                  </a:cubicBezTo>
                  <a:cubicBezTo>
                    <a:pt x="3105" y="2101"/>
                    <a:pt x="3097" y="2039"/>
                    <a:pt x="3097" y="1985"/>
                  </a:cubicBezTo>
                  <a:cubicBezTo>
                    <a:pt x="3097" y="1968"/>
                    <a:pt x="3097" y="1950"/>
                    <a:pt x="3097" y="1932"/>
                  </a:cubicBezTo>
                  <a:close/>
                  <a:moveTo>
                    <a:pt x="2356" y="1423"/>
                  </a:moveTo>
                  <a:cubicBezTo>
                    <a:pt x="2427" y="1495"/>
                    <a:pt x="2534" y="1548"/>
                    <a:pt x="2650" y="1566"/>
                  </a:cubicBezTo>
                  <a:cubicBezTo>
                    <a:pt x="2672" y="1568"/>
                    <a:pt x="2693" y="1570"/>
                    <a:pt x="2715" y="1570"/>
                  </a:cubicBezTo>
                  <a:cubicBezTo>
                    <a:pt x="2774" y="1570"/>
                    <a:pt x="2833" y="1561"/>
                    <a:pt x="2891" y="1548"/>
                  </a:cubicBezTo>
                  <a:cubicBezTo>
                    <a:pt x="2918" y="1575"/>
                    <a:pt x="2945" y="1602"/>
                    <a:pt x="2981" y="1637"/>
                  </a:cubicBezTo>
                  <a:cubicBezTo>
                    <a:pt x="3016" y="1673"/>
                    <a:pt x="3061" y="1700"/>
                    <a:pt x="3105" y="1736"/>
                  </a:cubicBezTo>
                  <a:cubicBezTo>
                    <a:pt x="3061" y="1807"/>
                    <a:pt x="3043" y="1896"/>
                    <a:pt x="3043" y="1985"/>
                  </a:cubicBezTo>
                  <a:cubicBezTo>
                    <a:pt x="3043" y="2039"/>
                    <a:pt x="3052" y="2101"/>
                    <a:pt x="3052" y="2164"/>
                  </a:cubicBezTo>
                  <a:cubicBezTo>
                    <a:pt x="3052" y="2173"/>
                    <a:pt x="3061" y="2182"/>
                    <a:pt x="3061" y="2199"/>
                  </a:cubicBezTo>
                  <a:cubicBezTo>
                    <a:pt x="3044" y="2200"/>
                    <a:pt x="3028" y="2201"/>
                    <a:pt x="3012" y="2201"/>
                  </a:cubicBezTo>
                  <a:cubicBezTo>
                    <a:pt x="2843" y="2201"/>
                    <a:pt x="2683" y="2160"/>
                    <a:pt x="2561" y="2119"/>
                  </a:cubicBezTo>
                  <a:cubicBezTo>
                    <a:pt x="2499" y="2101"/>
                    <a:pt x="2436" y="2075"/>
                    <a:pt x="2374" y="2057"/>
                  </a:cubicBezTo>
                  <a:cubicBezTo>
                    <a:pt x="2320" y="2039"/>
                    <a:pt x="2267" y="2012"/>
                    <a:pt x="2213" y="1994"/>
                  </a:cubicBezTo>
                  <a:lnTo>
                    <a:pt x="2213" y="1985"/>
                  </a:lnTo>
                  <a:cubicBezTo>
                    <a:pt x="2222" y="1869"/>
                    <a:pt x="2213" y="1771"/>
                    <a:pt x="2195" y="1691"/>
                  </a:cubicBezTo>
                  <a:cubicBezTo>
                    <a:pt x="2267" y="1611"/>
                    <a:pt x="2311" y="1521"/>
                    <a:pt x="2356" y="1423"/>
                  </a:cubicBezTo>
                  <a:close/>
                  <a:moveTo>
                    <a:pt x="857" y="1236"/>
                  </a:moveTo>
                  <a:lnTo>
                    <a:pt x="857" y="1236"/>
                  </a:lnTo>
                  <a:cubicBezTo>
                    <a:pt x="848" y="1263"/>
                    <a:pt x="839" y="1281"/>
                    <a:pt x="839" y="1307"/>
                  </a:cubicBezTo>
                  <a:lnTo>
                    <a:pt x="768" y="1343"/>
                  </a:lnTo>
                  <a:cubicBezTo>
                    <a:pt x="750" y="1343"/>
                    <a:pt x="750" y="1361"/>
                    <a:pt x="759" y="1379"/>
                  </a:cubicBezTo>
                  <a:cubicBezTo>
                    <a:pt x="759" y="1385"/>
                    <a:pt x="768" y="1391"/>
                    <a:pt x="780" y="1391"/>
                  </a:cubicBezTo>
                  <a:cubicBezTo>
                    <a:pt x="784" y="1391"/>
                    <a:pt x="790" y="1390"/>
                    <a:pt x="795" y="1388"/>
                  </a:cubicBezTo>
                  <a:lnTo>
                    <a:pt x="831" y="1370"/>
                  </a:lnTo>
                  <a:cubicBezTo>
                    <a:pt x="831" y="1459"/>
                    <a:pt x="839" y="1548"/>
                    <a:pt x="875" y="1629"/>
                  </a:cubicBezTo>
                  <a:cubicBezTo>
                    <a:pt x="871" y="1633"/>
                    <a:pt x="864" y="1635"/>
                    <a:pt x="857" y="1635"/>
                  </a:cubicBezTo>
                  <a:cubicBezTo>
                    <a:pt x="851" y="1635"/>
                    <a:pt x="844" y="1633"/>
                    <a:pt x="839" y="1629"/>
                  </a:cubicBezTo>
                  <a:lnTo>
                    <a:pt x="706" y="1611"/>
                  </a:lnTo>
                  <a:lnTo>
                    <a:pt x="706" y="1611"/>
                  </a:lnTo>
                  <a:lnTo>
                    <a:pt x="822" y="1682"/>
                  </a:lnTo>
                  <a:cubicBezTo>
                    <a:pt x="857" y="1709"/>
                    <a:pt x="902" y="1727"/>
                    <a:pt x="938" y="1753"/>
                  </a:cubicBezTo>
                  <a:cubicBezTo>
                    <a:pt x="982" y="1825"/>
                    <a:pt x="1045" y="1878"/>
                    <a:pt x="1107" y="1932"/>
                  </a:cubicBezTo>
                  <a:cubicBezTo>
                    <a:pt x="1107" y="1941"/>
                    <a:pt x="1107" y="1941"/>
                    <a:pt x="1098" y="1950"/>
                  </a:cubicBezTo>
                  <a:cubicBezTo>
                    <a:pt x="1054" y="2048"/>
                    <a:pt x="1000" y="2137"/>
                    <a:pt x="947" y="2226"/>
                  </a:cubicBezTo>
                  <a:cubicBezTo>
                    <a:pt x="835" y="2389"/>
                    <a:pt x="644" y="2540"/>
                    <a:pt x="454" y="2540"/>
                  </a:cubicBezTo>
                  <a:cubicBezTo>
                    <a:pt x="416" y="2540"/>
                    <a:pt x="377" y="2534"/>
                    <a:pt x="340" y="2521"/>
                  </a:cubicBezTo>
                  <a:cubicBezTo>
                    <a:pt x="224" y="2476"/>
                    <a:pt x="161" y="2387"/>
                    <a:pt x="126" y="2324"/>
                  </a:cubicBezTo>
                  <a:cubicBezTo>
                    <a:pt x="63" y="2199"/>
                    <a:pt x="54" y="2039"/>
                    <a:pt x="108" y="1905"/>
                  </a:cubicBezTo>
                  <a:cubicBezTo>
                    <a:pt x="188" y="1664"/>
                    <a:pt x="402" y="1486"/>
                    <a:pt x="599" y="1352"/>
                  </a:cubicBezTo>
                  <a:cubicBezTo>
                    <a:pt x="679" y="1290"/>
                    <a:pt x="768" y="1245"/>
                    <a:pt x="857" y="1236"/>
                  </a:cubicBezTo>
                  <a:close/>
                  <a:moveTo>
                    <a:pt x="1366" y="2057"/>
                  </a:moveTo>
                  <a:cubicBezTo>
                    <a:pt x="1375" y="2066"/>
                    <a:pt x="1384" y="2066"/>
                    <a:pt x="1393" y="2066"/>
                  </a:cubicBezTo>
                  <a:cubicBezTo>
                    <a:pt x="1517" y="2119"/>
                    <a:pt x="1642" y="2164"/>
                    <a:pt x="1723" y="2271"/>
                  </a:cubicBezTo>
                  <a:cubicBezTo>
                    <a:pt x="1812" y="2396"/>
                    <a:pt x="1785" y="2601"/>
                    <a:pt x="1660" y="2699"/>
                  </a:cubicBezTo>
                  <a:cubicBezTo>
                    <a:pt x="1606" y="2742"/>
                    <a:pt x="1537" y="2763"/>
                    <a:pt x="1469" y="2763"/>
                  </a:cubicBezTo>
                  <a:cubicBezTo>
                    <a:pt x="1381" y="2763"/>
                    <a:pt x="1292" y="2729"/>
                    <a:pt x="1232" y="2663"/>
                  </a:cubicBezTo>
                  <a:cubicBezTo>
                    <a:pt x="1170" y="2601"/>
                    <a:pt x="1143" y="2512"/>
                    <a:pt x="1152" y="2414"/>
                  </a:cubicBezTo>
                  <a:cubicBezTo>
                    <a:pt x="1161" y="2298"/>
                    <a:pt x="1214" y="2182"/>
                    <a:pt x="1303" y="2110"/>
                  </a:cubicBezTo>
                  <a:cubicBezTo>
                    <a:pt x="1321" y="2092"/>
                    <a:pt x="1348" y="2075"/>
                    <a:pt x="1366" y="2057"/>
                  </a:cubicBezTo>
                  <a:close/>
                  <a:moveTo>
                    <a:pt x="2213" y="2057"/>
                  </a:moveTo>
                  <a:cubicBezTo>
                    <a:pt x="2258" y="2075"/>
                    <a:pt x="2311" y="2092"/>
                    <a:pt x="2356" y="2101"/>
                  </a:cubicBezTo>
                  <a:cubicBezTo>
                    <a:pt x="2419" y="2128"/>
                    <a:pt x="2481" y="2146"/>
                    <a:pt x="2543" y="2173"/>
                  </a:cubicBezTo>
                  <a:cubicBezTo>
                    <a:pt x="2666" y="2213"/>
                    <a:pt x="2840" y="2254"/>
                    <a:pt x="3012" y="2254"/>
                  </a:cubicBezTo>
                  <a:cubicBezTo>
                    <a:pt x="3028" y="2254"/>
                    <a:pt x="3044" y="2254"/>
                    <a:pt x="3061" y="2253"/>
                  </a:cubicBezTo>
                  <a:lnTo>
                    <a:pt x="3061" y="2253"/>
                  </a:lnTo>
                  <a:cubicBezTo>
                    <a:pt x="3070" y="2324"/>
                    <a:pt x="3070" y="2396"/>
                    <a:pt x="3052" y="2467"/>
                  </a:cubicBezTo>
                  <a:cubicBezTo>
                    <a:pt x="3007" y="2628"/>
                    <a:pt x="2856" y="2770"/>
                    <a:pt x="2686" y="2788"/>
                  </a:cubicBezTo>
                  <a:cubicBezTo>
                    <a:pt x="2673" y="2790"/>
                    <a:pt x="2659" y="2790"/>
                    <a:pt x="2646" y="2790"/>
                  </a:cubicBezTo>
                  <a:cubicBezTo>
                    <a:pt x="2489" y="2790"/>
                    <a:pt x="2332" y="2696"/>
                    <a:pt x="2258" y="2556"/>
                  </a:cubicBezTo>
                  <a:cubicBezTo>
                    <a:pt x="2178" y="2414"/>
                    <a:pt x="2195" y="2235"/>
                    <a:pt x="2204" y="2066"/>
                  </a:cubicBezTo>
                  <a:cubicBezTo>
                    <a:pt x="2213" y="2057"/>
                    <a:pt x="2213" y="2057"/>
                    <a:pt x="2213" y="2057"/>
                  </a:cubicBezTo>
                  <a:close/>
                  <a:moveTo>
                    <a:pt x="2897" y="1"/>
                  </a:moveTo>
                  <a:cubicBezTo>
                    <a:pt x="2852" y="1"/>
                    <a:pt x="2808" y="8"/>
                    <a:pt x="2766" y="23"/>
                  </a:cubicBezTo>
                  <a:cubicBezTo>
                    <a:pt x="2668" y="58"/>
                    <a:pt x="2588" y="130"/>
                    <a:pt x="2526" y="228"/>
                  </a:cubicBezTo>
                  <a:cubicBezTo>
                    <a:pt x="2321" y="144"/>
                    <a:pt x="2097" y="100"/>
                    <a:pt x="1874" y="100"/>
                  </a:cubicBezTo>
                  <a:cubicBezTo>
                    <a:pt x="1717" y="100"/>
                    <a:pt x="1561" y="121"/>
                    <a:pt x="1410" y="165"/>
                  </a:cubicBezTo>
                  <a:cubicBezTo>
                    <a:pt x="1312" y="192"/>
                    <a:pt x="982" y="308"/>
                    <a:pt x="955" y="585"/>
                  </a:cubicBezTo>
                  <a:cubicBezTo>
                    <a:pt x="947" y="745"/>
                    <a:pt x="1027" y="861"/>
                    <a:pt x="1125" y="951"/>
                  </a:cubicBezTo>
                  <a:cubicBezTo>
                    <a:pt x="1018" y="995"/>
                    <a:pt x="929" y="1084"/>
                    <a:pt x="875" y="1182"/>
                  </a:cubicBezTo>
                  <a:cubicBezTo>
                    <a:pt x="768" y="1182"/>
                    <a:pt x="670" y="1236"/>
                    <a:pt x="572" y="1307"/>
                  </a:cubicBezTo>
                  <a:cubicBezTo>
                    <a:pt x="367" y="1450"/>
                    <a:pt x="144" y="1629"/>
                    <a:pt x="54" y="1887"/>
                  </a:cubicBezTo>
                  <a:cubicBezTo>
                    <a:pt x="1" y="2030"/>
                    <a:pt x="10" y="2208"/>
                    <a:pt x="81" y="2342"/>
                  </a:cubicBezTo>
                  <a:cubicBezTo>
                    <a:pt x="135" y="2458"/>
                    <a:pt x="215" y="2530"/>
                    <a:pt x="322" y="2574"/>
                  </a:cubicBezTo>
                  <a:cubicBezTo>
                    <a:pt x="365" y="2589"/>
                    <a:pt x="408" y="2596"/>
                    <a:pt x="451" y="2596"/>
                  </a:cubicBezTo>
                  <a:cubicBezTo>
                    <a:pt x="662" y="2596"/>
                    <a:pt x="873" y="2432"/>
                    <a:pt x="991" y="2262"/>
                  </a:cubicBezTo>
                  <a:cubicBezTo>
                    <a:pt x="1054" y="2173"/>
                    <a:pt x="1098" y="2066"/>
                    <a:pt x="1152" y="1976"/>
                  </a:cubicBezTo>
                  <a:cubicBezTo>
                    <a:pt x="1152" y="1968"/>
                    <a:pt x="1152" y="1968"/>
                    <a:pt x="1152" y="1968"/>
                  </a:cubicBezTo>
                  <a:cubicBezTo>
                    <a:pt x="1170" y="1976"/>
                    <a:pt x="1196" y="1985"/>
                    <a:pt x="1214" y="1994"/>
                  </a:cubicBezTo>
                  <a:cubicBezTo>
                    <a:pt x="1241" y="2012"/>
                    <a:pt x="1277" y="2021"/>
                    <a:pt x="1303" y="2039"/>
                  </a:cubicBezTo>
                  <a:cubicBezTo>
                    <a:pt x="1294" y="2048"/>
                    <a:pt x="1277" y="2057"/>
                    <a:pt x="1268" y="2066"/>
                  </a:cubicBezTo>
                  <a:cubicBezTo>
                    <a:pt x="1170" y="2146"/>
                    <a:pt x="1107" y="2280"/>
                    <a:pt x="1098" y="2414"/>
                  </a:cubicBezTo>
                  <a:cubicBezTo>
                    <a:pt x="1089" y="2521"/>
                    <a:pt x="1125" y="2619"/>
                    <a:pt x="1187" y="2699"/>
                  </a:cubicBezTo>
                  <a:cubicBezTo>
                    <a:pt x="1257" y="2773"/>
                    <a:pt x="1361" y="2812"/>
                    <a:pt x="1465" y="2812"/>
                  </a:cubicBezTo>
                  <a:cubicBezTo>
                    <a:pt x="1549" y="2812"/>
                    <a:pt x="1632" y="2787"/>
                    <a:pt x="1696" y="2735"/>
                  </a:cubicBezTo>
                  <a:cubicBezTo>
                    <a:pt x="1839" y="2619"/>
                    <a:pt x="1874" y="2387"/>
                    <a:pt x="1767" y="2235"/>
                  </a:cubicBezTo>
                  <a:cubicBezTo>
                    <a:pt x="1687" y="2128"/>
                    <a:pt x="1553" y="2075"/>
                    <a:pt x="1428" y="2030"/>
                  </a:cubicBezTo>
                  <a:cubicBezTo>
                    <a:pt x="1522" y="1986"/>
                    <a:pt x="1633" y="1964"/>
                    <a:pt x="1753" y="1964"/>
                  </a:cubicBezTo>
                  <a:cubicBezTo>
                    <a:pt x="1804" y="1964"/>
                    <a:pt x="1856" y="1968"/>
                    <a:pt x="1910" y="1976"/>
                  </a:cubicBezTo>
                  <a:cubicBezTo>
                    <a:pt x="1999" y="1985"/>
                    <a:pt x="2080" y="2012"/>
                    <a:pt x="2160" y="2039"/>
                  </a:cubicBezTo>
                  <a:cubicBezTo>
                    <a:pt x="2160" y="2048"/>
                    <a:pt x="2160" y="2048"/>
                    <a:pt x="2151" y="2057"/>
                  </a:cubicBezTo>
                  <a:cubicBezTo>
                    <a:pt x="2142" y="2235"/>
                    <a:pt x="2124" y="2422"/>
                    <a:pt x="2204" y="2583"/>
                  </a:cubicBezTo>
                  <a:cubicBezTo>
                    <a:pt x="2294" y="2744"/>
                    <a:pt x="2463" y="2842"/>
                    <a:pt x="2642" y="2842"/>
                  </a:cubicBezTo>
                  <a:lnTo>
                    <a:pt x="2695" y="2842"/>
                  </a:lnTo>
                  <a:cubicBezTo>
                    <a:pt x="2882" y="2815"/>
                    <a:pt x="3052" y="2672"/>
                    <a:pt x="3105" y="2476"/>
                  </a:cubicBezTo>
                  <a:cubicBezTo>
                    <a:pt x="3123" y="2405"/>
                    <a:pt x="3123" y="2324"/>
                    <a:pt x="3114" y="2244"/>
                  </a:cubicBezTo>
                  <a:cubicBezTo>
                    <a:pt x="3150" y="2244"/>
                    <a:pt x="3186" y="2235"/>
                    <a:pt x="3212" y="2226"/>
                  </a:cubicBezTo>
                  <a:cubicBezTo>
                    <a:pt x="3221" y="2226"/>
                    <a:pt x="3230" y="2217"/>
                    <a:pt x="3248" y="2217"/>
                  </a:cubicBezTo>
                  <a:cubicBezTo>
                    <a:pt x="3454" y="2471"/>
                    <a:pt x="3787" y="2626"/>
                    <a:pt x="4116" y="2626"/>
                  </a:cubicBezTo>
                  <a:cubicBezTo>
                    <a:pt x="4157" y="2626"/>
                    <a:pt x="4198" y="2624"/>
                    <a:pt x="4238" y="2619"/>
                  </a:cubicBezTo>
                  <a:cubicBezTo>
                    <a:pt x="4256" y="2619"/>
                    <a:pt x="4265" y="2601"/>
                    <a:pt x="4265" y="2592"/>
                  </a:cubicBezTo>
                  <a:cubicBezTo>
                    <a:pt x="4265" y="2574"/>
                    <a:pt x="4247" y="2565"/>
                    <a:pt x="4238" y="2565"/>
                  </a:cubicBezTo>
                  <a:cubicBezTo>
                    <a:pt x="4196" y="2571"/>
                    <a:pt x="4154" y="2573"/>
                    <a:pt x="4111" y="2573"/>
                  </a:cubicBezTo>
                  <a:cubicBezTo>
                    <a:pt x="3804" y="2573"/>
                    <a:pt x="3498" y="2435"/>
                    <a:pt x="3302" y="2199"/>
                  </a:cubicBezTo>
                  <a:cubicBezTo>
                    <a:pt x="3427" y="2146"/>
                    <a:pt x="3507" y="2057"/>
                    <a:pt x="3543" y="1950"/>
                  </a:cubicBezTo>
                  <a:cubicBezTo>
                    <a:pt x="3543" y="1932"/>
                    <a:pt x="3551" y="1905"/>
                    <a:pt x="3551" y="1887"/>
                  </a:cubicBezTo>
                  <a:cubicBezTo>
                    <a:pt x="3605" y="1887"/>
                    <a:pt x="3650" y="1878"/>
                    <a:pt x="3703" y="1860"/>
                  </a:cubicBezTo>
                  <a:cubicBezTo>
                    <a:pt x="3721" y="1869"/>
                    <a:pt x="3730" y="1887"/>
                    <a:pt x="3748" y="1896"/>
                  </a:cubicBezTo>
                  <a:cubicBezTo>
                    <a:pt x="3829" y="1954"/>
                    <a:pt x="3929" y="1982"/>
                    <a:pt x="4036" y="1982"/>
                  </a:cubicBezTo>
                  <a:cubicBezTo>
                    <a:pt x="4094" y="1982"/>
                    <a:pt x="4153" y="1974"/>
                    <a:pt x="4212" y="1959"/>
                  </a:cubicBezTo>
                  <a:cubicBezTo>
                    <a:pt x="4381" y="1905"/>
                    <a:pt x="4506" y="1798"/>
                    <a:pt x="4568" y="1646"/>
                  </a:cubicBezTo>
                  <a:cubicBezTo>
                    <a:pt x="4595" y="1593"/>
                    <a:pt x="4604" y="1530"/>
                    <a:pt x="4622" y="1468"/>
                  </a:cubicBezTo>
                  <a:cubicBezTo>
                    <a:pt x="4640" y="1388"/>
                    <a:pt x="4658" y="1325"/>
                    <a:pt x="4684" y="1263"/>
                  </a:cubicBezTo>
                  <a:cubicBezTo>
                    <a:pt x="4783" y="1236"/>
                    <a:pt x="4881" y="1174"/>
                    <a:pt x="4952" y="1084"/>
                  </a:cubicBezTo>
                  <a:cubicBezTo>
                    <a:pt x="4961" y="1084"/>
                    <a:pt x="4979" y="1084"/>
                    <a:pt x="4997" y="1075"/>
                  </a:cubicBezTo>
                  <a:cubicBezTo>
                    <a:pt x="5095" y="1058"/>
                    <a:pt x="5193" y="1040"/>
                    <a:pt x="5264" y="968"/>
                  </a:cubicBezTo>
                  <a:cubicBezTo>
                    <a:pt x="5407" y="852"/>
                    <a:pt x="5389" y="629"/>
                    <a:pt x="5291" y="496"/>
                  </a:cubicBezTo>
                  <a:cubicBezTo>
                    <a:pt x="5202" y="371"/>
                    <a:pt x="5059" y="290"/>
                    <a:pt x="4863" y="237"/>
                  </a:cubicBezTo>
                  <a:cubicBezTo>
                    <a:pt x="4747" y="211"/>
                    <a:pt x="4629" y="198"/>
                    <a:pt x="4512" y="198"/>
                  </a:cubicBezTo>
                  <a:cubicBezTo>
                    <a:pt x="4386" y="198"/>
                    <a:pt x="4261" y="213"/>
                    <a:pt x="4140" y="246"/>
                  </a:cubicBezTo>
                  <a:cubicBezTo>
                    <a:pt x="4105" y="246"/>
                    <a:pt x="4069" y="246"/>
                    <a:pt x="4042" y="255"/>
                  </a:cubicBezTo>
                  <a:cubicBezTo>
                    <a:pt x="3989" y="264"/>
                    <a:pt x="3935" y="290"/>
                    <a:pt x="3890" y="335"/>
                  </a:cubicBezTo>
                  <a:cubicBezTo>
                    <a:pt x="3846" y="353"/>
                    <a:pt x="3792" y="380"/>
                    <a:pt x="3748" y="406"/>
                  </a:cubicBezTo>
                  <a:cubicBezTo>
                    <a:pt x="3694" y="442"/>
                    <a:pt x="3641" y="478"/>
                    <a:pt x="3587" y="513"/>
                  </a:cubicBezTo>
                  <a:cubicBezTo>
                    <a:pt x="3560" y="478"/>
                    <a:pt x="3525" y="442"/>
                    <a:pt x="3498" y="397"/>
                  </a:cubicBezTo>
                  <a:cubicBezTo>
                    <a:pt x="3427" y="317"/>
                    <a:pt x="3355" y="228"/>
                    <a:pt x="3275" y="157"/>
                  </a:cubicBezTo>
                  <a:cubicBezTo>
                    <a:pt x="3152" y="53"/>
                    <a:pt x="3019" y="1"/>
                    <a:pt x="2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54;p61">
              <a:extLst>
                <a:ext uri="{FF2B5EF4-FFF2-40B4-BE49-F238E27FC236}">
                  <a16:creationId xmlns:a16="http://schemas.microsoft.com/office/drawing/2014/main" id="{B8CF504A-78CF-D66E-E136-D277AEA3C609}"/>
                </a:ext>
              </a:extLst>
            </p:cNvPr>
            <p:cNvSpPr/>
            <p:nvPr/>
          </p:nvSpPr>
          <p:spPr>
            <a:xfrm>
              <a:off x="4010044" y="4671848"/>
              <a:ext cx="742133" cy="39585"/>
            </a:xfrm>
            <a:custGeom>
              <a:avLst/>
              <a:gdLst/>
              <a:ahLst/>
              <a:cxnLst/>
              <a:rect l="l" t="t" r="r" b="b"/>
              <a:pathLst>
                <a:path w="7218" h="385" extrusionOk="0">
                  <a:moveTo>
                    <a:pt x="3605" y="1"/>
                  </a:moveTo>
                  <a:cubicBezTo>
                    <a:pt x="1615" y="1"/>
                    <a:pt x="1" y="81"/>
                    <a:pt x="1" y="188"/>
                  </a:cubicBezTo>
                  <a:cubicBezTo>
                    <a:pt x="1" y="295"/>
                    <a:pt x="1615" y="384"/>
                    <a:pt x="3605" y="384"/>
                  </a:cubicBezTo>
                  <a:cubicBezTo>
                    <a:pt x="5603" y="384"/>
                    <a:pt x="7218" y="295"/>
                    <a:pt x="7218" y="188"/>
                  </a:cubicBezTo>
                  <a:cubicBezTo>
                    <a:pt x="7218" y="81"/>
                    <a:pt x="5603" y="1"/>
                    <a:pt x="3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55;p61">
              <a:extLst>
                <a:ext uri="{FF2B5EF4-FFF2-40B4-BE49-F238E27FC236}">
                  <a16:creationId xmlns:a16="http://schemas.microsoft.com/office/drawing/2014/main" id="{7C7517DA-E221-B403-CC7C-D0C8F865154B}"/>
                </a:ext>
              </a:extLst>
            </p:cNvPr>
            <p:cNvSpPr/>
            <p:nvPr/>
          </p:nvSpPr>
          <p:spPr>
            <a:xfrm>
              <a:off x="4106381" y="2897267"/>
              <a:ext cx="194530" cy="658543"/>
            </a:xfrm>
            <a:custGeom>
              <a:avLst/>
              <a:gdLst/>
              <a:ahLst/>
              <a:cxnLst/>
              <a:rect l="l" t="t" r="r" b="b"/>
              <a:pathLst>
                <a:path w="1892" h="6405" extrusionOk="0">
                  <a:moveTo>
                    <a:pt x="695" y="1"/>
                  </a:moveTo>
                  <a:cubicBezTo>
                    <a:pt x="439" y="1"/>
                    <a:pt x="191" y="215"/>
                    <a:pt x="99" y="463"/>
                  </a:cubicBezTo>
                  <a:cubicBezTo>
                    <a:pt x="0" y="748"/>
                    <a:pt x="36" y="1069"/>
                    <a:pt x="81" y="1373"/>
                  </a:cubicBezTo>
                  <a:cubicBezTo>
                    <a:pt x="232" y="2443"/>
                    <a:pt x="393" y="3505"/>
                    <a:pt x="545" y="4575"/>
                  </a:cubicBezTo>
                  <a:cubicBezTo>
                    <a:pt x="545" y="4575"/>
                    <a:pt x="500" y="5102"/>
                    <a:pt x="491" y="5869"/>
                  </a:cubicBezTo>
                  <a:cubicBezTo>
                    <a:pt x="491" y="5985"/>
                    <a:pt x="491" y="6101"/>
                    <a:pt x="491" y="6226"/>
                  </a:cubicBezTo>
                  <a:cubicBezTo>
                    <a:pt x="830" y="6324"/>
                    <a:pt x="1178" y="6386"/>
                    <a:pt x="1517" y="6404"/>
                  </a:cubicBezTo>
                  <a:lnTo>
                    <a:pt x="1892" y="4513"/>
                  </a:lnTo>
                  <a:lnTo>
                    <a:pt x="1196" y="1613"/>
                  </a:lnTo>
                  <a:lnTo>
                    <a:pt x="812" y="17"/>
                  </a:lnTo>
                  <a:cubicBezTo>
                    <a:pt x="773" y="6"/>
                    <a:pt x="73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56;p61">
              <a:extLst>
                <a:ext uri="{FF2B5EF4-FFF2-40B4-BE49-F238E27FC236}">
                  <a16:creationId xmlns:a16="http://schemas.microsoft.com/office/drawing/2014/main" id="{375542E4-1284-DC93-DC1B-867A127D57AA}"/>
                </a:ext>
              </a:extLst>
            </p:cNvPr>
            <p:cNvSpPr/>
            <p:nvPr/>
          </p:nvSpPr>
          <p:spPr>
            <a:xfrm>
              <a:off x="4156863" y="3537288"/>
              <a:ext cx="105490" cy="194530"/>
            </a:xfrm>
            <a:custGeom>
              <a:avLst/>
              <a:gdLst/>
              <a:ahLst/>
              <a:cxnLst/>
              <a:rect l="l" t="t" r="r" b="b"/>
              <a:pathLst>
                <a:path w="1026" h="1892" extrusionOk="0">
                  <a:moveTo>
                    <a:pt x="0" y="1"/>
                  </a:moveTo>
                  <a:cubicBezTo>
                    <a:pt x="0" y="500"/>
                    <a:pt x="18" y="1080"/>
                    <a:pt x="62" y="1669"/>
                  </a:cubicBezTo>
                  <a:lnTo>
                    <a:pt x="669" y="1892"/>
                  </a:lnTo>
                  <a:lnTo>
                    <a:pt x="1026" y="179"/>
                  </a:lnTo>
                  <a:cubicBezTo>
                    <a:pt x="687" y="161"/>
                    <a:pt x="339" y="99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57;p61">
              <a:extLst>
                <a:ext uri="{FF2B5EF4-FFF2-40B4-BE49-F238E27FC236}">
                  <a16:creationId xmlns:a16="http://schemas.microsoft.com/office/drawing/2014/main" id="{0C221ABE-2988-B7B7-94E1-E28F2E77DB54}"/>
                </a:ext>
              </a:extLst>
            </p:cNvPr>
            <p:cNvSpPr/>
            <p:nvPr/>
          </p:nvSpPr>
          <p:spPr>
            <a:xfrm>
              <a:off x="4163238" y="3690482"/>
              <a:ext cx="98293" cy="131709"/>
            </a:xfrm>
            <a:custGeom>
              <a:avLst/>
              <a:gdLst/>
              <a:ahLst/>
              <a:cxnLst/>
              <a:rect l="l" t="t" r="r" b="b"/>
              <a:pathLst>
                <a:path w="956" h="1281" extrusionOk="0">
                  <a:moveTo>
                    <a:pt x="250" y="0"/>
                  </a:moveTo>
                  <a:lnTo>
                    <a:pt x="0" y="170"/>
                  </a:lnTo>
                  <a:cubicBezTo>
                    <a:pt x="54" y="473"/>
                    <a:pt x="134" y="777"/>
                    <a:pt x="250" y="1062"/>
                  </a:cubicBezTo>
                  <a:cubicBezTo>
                    <a:pt x="286" y="1142"/>
                    <a:pt x="322" y="1231"/>
                    <a:pt x="402" y="1267"/>
                  </a:cubicBezTo>
                  <a:cubicBezTo>
                    <a:pt x="422" y="1276"/>
                    <a:pt x="444" y="1280"/>
                    <a:pt x="466" y="1280"/>
                  </a:cubicBezTo>
                  <a:cubicBezTo>
                    <a:pt x="531" y="1280"/>
                    <a:pt x="601" y="1247"/>
                    <a:pt x="661" y="1214"/>
                  </a:cubicBezTo>
                  <a:cubicBezTo>
                    <a:pt x="777" y="1160"/>
                    <a:pt x="893" y="1089"/>
                    <a:pt x="928" y="964"/>
                  </a:cubicBezTo>
                  <a:cubicBezTo>
                    <a:pt x="955" y="857"/>
                    <a:pt x="910" y="741"/>
                    <a:pt x="857" y="652"/>
                  </a:cubicBezTo>
                  <a:cubicBezTo>
                    <a:pt x="714" y="384"/>
                    <a:pt x="500" y="161"/>
                    <a:pt x="250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58;p61">
              <a:extLst>
                <a:ext uri="{FF2B5EF4-FFF2-40B4-BE49-F238E27FC236}">
                  <a16:creationId xmlns:a16="http://schemas.microsoft.com/office/drawing/2014/main" id="{D6C4EE7D-3018-BB37-4BCA-5AA1A4B2B511}"/>
                </a:ext>
              </a:extLst>
            </p:cNvPr>
            <p:cNvSpPr/>
            <p:nvPr/>
          </p:nvSpPr>
          <p:spPr>
            <a:xfrm>
              <a:off x="4196242" y="3806046"/>
              <a:ext cx="76290" cy="41332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43" y="0"/>
                  </a:moveTo>
                  <a:lnTo>
                    <a:pt x="1" y="81"/>
                  </a:lnTo>
                  <a:cubicBezTo>
                    <a:pt x="72" y="188"/>
                    <a:pt x="143" y="295"/>
                    <a:pt x="215" y="402"/>
                  </a:cubicBezTo>
                  <a:lnTo>
                    <a:pt x="527" y="402"/>
                  </a:lnTo>
                  <a:cubicBezTo>
                    <a:pt x="589" y="348"/>
                    <a:pt x="679" y="295"/>
                    <a:pt x="741" y="241"/>
                  </a:cubicBezTo>
                  <a:cubicBezTo>
                    <a:pt x="713" y="220"/>
                    <a:pt x="676" y="210"/>
                    <a:pt x="639" y="210"/>
                  </a:cubicBezTo>
                  <a:cubicBezTo>
                    <a:pt x="582" y="210"/>
                    <a:pt x="524" y="234"/>
                    <a:pt x="491" y="277"/>
                  </a:cubicBezTo>
                  <a:cubicBezTo>
                    <a:pt x="447" y="259"/>
                    <a:pt x="375" y="268"/>
                    <a:pt x="331" y="259"/>
                  </a:cubicBezTo>
                  <a:cubicBezTo>
                    <a:pt x="277" y="170"/>
                    <a:pt x="197" y="81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59;p61">
              <a:extLst>
                <a:ext uri="{FF2B5EF4-FFF2-40B4-BE49-F238E27FC236}">
                  <a16:creationId xmlns:a16="http://schemas.microsoft.com/office/drawing/2014/main" id="{C62A24A1-297A-925D-8A27-A0DA8E094285}"/>
                </a:ext>
              </a:extLst>
            </p:cNvPr>
            <p:cNvSpPr/>
            <p:nvPr/>
          </p:nvSpPr>
          <p:spPr>
            <a:xfrm>
              <a:off x="4210019" y="3787745"/>
              <a:ext cx="76187" cy="41332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143" y="0"/>
                  </a:moveTo>
                  <a:lnTo>
                    <a:pt x="0" y="80"/>
                  </a:lnTo>
                  <a:cubicBezTo>
                    <a:pt x="72" y="187"/>
                    <a:pt x="143" y="294"/>
                    <a:pt x="206" y="401"/>
                  </a:cubicBezTo>
                  <a:lnTo>
                    <a:pt x="527" y="401"/>
                  </a:lnTo>
                  <a:cubicBezTo>
                    <a:pt x="589" y="348"/>
                    <a:pt x="678" y="294"/>
                    <a:pt x="741" y="241"/>
                  </a:cubicBezTo>
                  <a:cubicBezTo>
                    <a:pt x="712" y="223"/>
                    <a:pt x="675" y="214"/>
                    <a:pt x="637" y="214"/>
                  </a:cubicBezTo>
                  <a:cubicBezTo>
                    <a:pt x="580" y="214"/>
                    <a:pt x="523" y="234"/>
                    <a:pt x="491" y="277"/>
                  </a:cubicBezTo>
                  <a:cubicBezTo>
                    <a:pt x="447" y="268"/>
                    <a:pt x="375" y="268"/>
                    <a:pt x="331" y="259"/>
                  </a:cubicBezTo>
                  <a:cubicBezTo>
                    <a:pt x="277" y="170"/>
                    <a:pt x="197" y="8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60;p61">
              <a:extLst>
                <a:ext uri="{FF2B5EF4-FFF2-40B4-BE49-F238E27FC236}">
                  <a16:creationId xmlns:a16="http://schemas.microsoft.com/office/drawing/2014/main" id="{52E86D76-1531-E38B-DB93-31669B9FE623}"/>
                </a:ext>
              </a:extLst>
            </p:cNvPr>
            <p:cNvSpPr/>
            <p:nvPr/>
          </p:nvSpPr>
          <p:spPr>
            <a:xfrm>
              <a:off x="4213720" y="3771192"/>
              <a:ext cx="76187" cy="42258"/>
            </a:xfrm>
            <a:custGeom>
              <a:avLst/>
              <a:gdLst/>
              <a:ahLst/>
              <a:cxnLst/>
              <a:rect l="l" t="t" r="r" b="b"/>
              <a:pathLst>
                <a:path w="741" h="411" extrusionOk="0">
                  <a:moveTo>
                    <a:pt x="143" y="0"/>
                  </a:moveTo>
                  <a:lnTo>
                    <a:pt x="0" y="81"/>
                  </a:lnTo>
                  <a:cubicBezTo>
                    <a:pt x="72" y="197"/>
                    <a:pt x="143" y="304"/>
                    <a:pt x="205" y="411"/>
                  </a:cubicBezTo>
                  <a:cubicBezTo>
                    <a:pt x="259" y="406"/>
                    <a:pt x="312" y="406"/>
                    <a:pt x="366" y="406"/>
                  </a:cubicBezTo>
                  <a:cubicBezTo>
                    <a:pt x="419" y="406"/>
                    <a:pt x="473" y="406"/>
                    <a:pt x="526" y="402"/>
                  </a:cubicBezTo>
                  <a:cubicBezTo>
                    <a:pt x="589" y="357"/>
                    <a:pt x="678" y="295"/>
                    <a:pt x="741" y="250"/>
                  </a:cubicBezTo>
                  <a:cubicBezTo>
                    <a:pt x="710" y="227"/>
                    <a:pt x="670" y="216"/>
                    <a:pt x="629" y="216"/>
                  </a:cubicBezTo>
                  <a:cubicBezTo>
                    <a:pt x="575" y="216"/>
                    <a:pt x="521" y="236"/>
                    <a:pt x="491" y="277"/>
                  </a:cubicBezTo>
                  <a:cubicBezTo>
                    <a:pt x="437" y="268"/>
                    <a:pt x="375" y="268"/>
                    <a:pt x="330" y="259"/>
                  </a:cubicBezTo>
                  <a:cubicBezTo>
                    <a:pt x="277" y="179"/>
                    <a:pt x="196" y="90"/>
                    <a:pt x="143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61;p61">
              <a:extLst>
                <a:ext uri="{FF2B5EF4-FFF2-40B4-BE49-F238E27FC236}">
                  <a16:creationId xmlns:a16="http://schemas.microsoft.com/office/drawing/2014/main" id="{08C433AD-1C16-2CC1-E887-235A81B78A59}"/>
                </a:ext>
              </a:extLst>
            </p:cNvPr>
            <p:cNvSpPr/>
            <p:nvPr/>
          </p:nvSpPr>
          <p:spPr>
            <a:xfrm>
              <a:off x="4218244" y="3754638"/>
              <a:ext cx="76290" cy="42361"/>
            </a:xfrm>
            <a:custGeom>
              <a:avLst/>
              <a:gdLst/>
              <a:ahLst/>
              <a:cxnLst/>
              <a:rect l="l" t="t" r="r" b="b"/>
              <a:pathLst>
                <a:path w="742" h="412" extrusionOk="0">
                  <a:moveTo>
                    <a:pt x="143" y="1"/>
                  </a:moveTo>
                  <a:lnTo>
                    <a:pt x="1" y="81"/>
                  </a:lnTo>
                  <a:cubicBezTo>
                    <a:pt x="72" y="188"/>
                    <a:pt x="143" y="304"/>
                    <a:pt x="215" y="411"/>
                  </a:cubicBezTo>
                  <a:cubicBezTo>
                    <a:pt x="264" y="407"/>
                    <a:pt x="315" y="407"/>
                    <a:pt x="368" y="407"/>
                  </a:cubicBezTo>
                  <a:cubicBezTo>
                    <a:pt x="420" y="407"/>
                    <a:pt x="474" y="407"/>
                    <a:pt x="527" y="402"/>
                  </a:cubicBezTo>
                  <a:cubicBezTo>
                    <a:pt x="590" y="358"/>
                    <a:pt x="679" y="295"/>
                    <a:pt x="741" y="251"/>
                  </a:cubicBezTo>
                  <a:cubicBezTo>
                    <a:pt x="711" y="228"/>
                    <a:pt x="670" y="216"/>
                    <a:pt x="630" y="216"/>
                  </a:cubicBezTo>
                  <a:cubicBezTo>
                    <a:pt x="576" y="216"/>
                    <a:pt x="522" y="237"/>
                    <a:pt x="491" y="277"/>
                  </a:cubicBezTo>
                  <a:cubicBezTo>
                    <a:pt x="447" y="268"/>
                    <a:pt x="375" y="268"/>
                    <a:pt x="331" y="260"/>
                  </a:cubicBezTo>
                  <a:cubicBezTo>
                    <a:pt x="277" y="170"/>
                    <a:pt x="197" y="90"/>
                    <a:pt x="143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62;p61">
              <a:extLst>
                <a:ext uri="{FF2B5EF4-FFF2-40B4-BE49-F238E27FC236}">
                  <a16:creationId xmlns:a16="http://schemas.microsoft.com/office/drawing/2014/main" id="{E0465DC8-43BB-202C-0A94-360BFE57FBD6}"/>
                </a:ext>
              </a:extLst>
            </p:cNvPr>
            <p:cNvSpPr/>
            <p:nvPr/>
          </p:nvSpPr>
          <p:spPr>
            <a:xfrm>
              <a:off x="4205906" y="3727804"/>
              <a:ext cx="18918" cy="59120"/>
            </a:xfrm>
            <a:custGeom>
              <a:avLst/>
              <a:gdLst/>
              <a:ahLst/>
              <a:cxnLst/>
              <a:rect l="l" t="t" r="r" b="b"/>
              <a:pathLst>
                <a:path w="184" h="575" extrusionOk="0">
                  <a:moveTo>
                    <a:pt x="38" y="1"/>
                  </a:moveTo>
                  <a:cubicBezTo>
                    <a:pt x="20" y="1"/>
                    <a:pt x="1" y="20"/>
                    <a:pt x="14" y="39"/>
                  </a:cubicBezTo>
                  <a:cubicBezTo>
                    <a:pt x="121" y="182"/>
                    <a:pt x="121" y="387"/>
                    <a:pt x="14" y="529"/>
                  </a:cubicBezTo>
                  <a:cubicBezTo>
                    <a:pt x="0" y="550"/>
                    <a:pt x="17" y="575"/>
                    <a:pt x="34" y="575"/>
                  </a:cubicBezTo>
                  <a:cubicBezTo>
                    <a:pt x="39" y="575"/>
                    <a:pt x="45" y="572"/>
                    <a:pt x="49" y="565"/>
                  </a:cubicBezTo>
                  <a:cubicBezTo>
                    <a:pt x="174" y="405"/>
                    <a:pt x="183" y="173"/>
                    <a:pt x="58" y="12"/>
                  </a:cubicBezTo>
                  <a:cubicBezTo>
                    <a:pt x="53" y="4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3;p61">
              <a:extLst>
                <a:ext uri="{FF2B5EF4-FFF2-40B4-BE49-F238E27FC236}">
                  <a16:creationId xmlns:a16="http://schemas.microsoft.com/office/drawing/2014/main" id="{AECEEF1F-BB49-7F84-3248-B69621580825}"/>
                </a:ext>
              </a:extLst>
            </p:cNvPr>
            <p:cNvSpPr/>
            <p:nvPr/>
          </p:nvSpPr>
          <p:spPr>
            <a:xfrm>
              <a:off x="4206009" y="3782501"/>
              <a:ext cx="15114" cy="53259"/>
            </a:xfrm>
            <a:custGeom>
              <a:avLst/>
              <a:gdLst/>
              <a:ahLst/>
              <a:cxnLst/>
              <a:rect l="l" t="t" r="r" b="b"/>
              <a:pathLst>
                <a:path w="147" h="518" extrusionOk="0">
                  <a:moveTo>
                    <a:pt x="40" y="0"/>
                  </a:moveTo>
                  <a:cubicBezTo>
                    <a:pt x="23" y="0"/>
                    <a:pt x="0" y="23"/>
                    <a:pt x="13" y="42"/>
                  </a:cubicBezTo>
                  <a:cubicBezTo>
                    <a:pt x="75" y="176"/>
                    <a:pt x="93" y="336"/>
                    <a:pt x="75" y="488"/>
                  </a:cubicBezTo>
                  <a:cubicBezTo>
                    <a:pt x="70" y="504"/>
                    <a:pt x="87" y="517"/>
                    <a:pt x="103" y="517"/>
                  </a:cubicBezTo>
                  <a:cubicBezTo>
                    <a:pt x="114" y="517"/>
                    <a:pt x="125" y="511"/>
                    <a:pt x="129" y="497"/>
                  </a:cubicBezTo>
                  <a:cubicBezTo>
                    <a:pt x="147" y="336"/>
                    <a:pt x="129" y="167"/>
                    <a:pt x="57" y="15"/>
                  </a:cubicBezTo>
                  <a:cubicBezTo>
                    <a:pt x="55" y="5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64;p61">
              <a:extLst>
                <a:ext uri="{FF2B5EF4-FFF2-40B4-BE49-F238E27FC236}">
                  <a16:creationId xmlns:a16="http://schemas.microsoft.com/office/drawing/2014/main" id="{54AC6A2F-3CC6-1E50-8247-62C3F73E97DF}"/>
                </a:ext>
              </a:extLst>
            </p:cNvPr>
            <p:cNvSpPr/>
            <p:nvPr/>
          </p:nvSpPr>
          <p:spPr>
            <a:xfrm>
              <a:off x="4361362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65;p61">
              <a:extLst>
                <a:ext uri="{FF2B5EF4-FFF2-40B4-BE49-F238E27FC236}">
                  <a16:creationId xmlns:a16="http://schemas.microsoft.com/office/drawing/2014/main" id="{6C978048-E0C1-7902-37A0-239DF1D948A3}"/>
                </a:ext>
              </a:extLst>
            </p:cNvPr>
            <p:cNvSpPr/>
            <p:nvPr/>
          </p:nvSpPr>
          <p:spPr>
            <a:xfrm>
              <a:off x="421464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66;p61">
              <a:extLst>
                <a:ext uri="{FF2B5EF4-FFF2-40B4-BE49-F238E27FC236}">
                  <a16:creationId xmlns:a16="http://schemas.microsoft.com/office/drawing/2014/main" id="{DEC01BE2-25F5-C7D1-3B2B-F515D553D778}"/>
                </a:ext>
              </a:extLst>
            </p:cNvPr>
            <p:cNvSpPr/>
            <p:nvPr/>
          </p:nvSpPr>
          <p:spPr>
            <a:xfrm>
              <a:off x="421186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67;p61">
              <a:extLst>
                <a:ext uri="{FF2B5EF4-FFF2-40B4-BE49-F238E27FC236}">
                  <a16:creationId xmlns:a16="http://schemas.microsoft.com/office/drawing/2014/main" id="{626B51F1-98D1-B4D8-CAB6-AB3B6BC61C86}"/>
                </a:ext>
              </a:extLst>
            </p:cNvPr>
            <p:cNvSpPr/>
            <p:nvPr/>
          </p:nvSpPr>
          <p:spPr>
            <a:xfrm>
              <a:off x="4194391" y="3482282"/>
              <a:ext cx="300020" cy="1087906"/>
            </a:xfrm>
            <a:custGeom>
              <a:avLst/>
              <a:gdLst/>
              <a:ahLst/>
              <a:cxnLst/>
              <a:rect l="l" t="t" r="r" b="b"/>
              <a:pathLst>
                <a:path w="2918" h="10581" extrusionOk="0">
                  <a:moveTo>
                    <a:pt x="2659" y="0"/>
                  </a:moveTo>
                  <a:lnTo>
                    <a:pt x="732" y="161"/>
                  </a:lnTo>
                  <a:cubicBezTo>
                    <a:pt x="732" y="161"/>
                    <a:pt x="1" y="4898"/>
                    <a:pt x="1455" y="10581"/>
                  </a:cubicBezTo>
                  <a:lnTo>
                    <a:pt x="2392" y="10572"/>
                  </a:lnTo>
                  <a:cubicBezTo>
                    <a:pt x="2392" y="10572"/>
                    <a:pt x="2918" y="5353"/>
                    <a:pt x="2615" y="3114"/>
                  </a:cubicBezTo>
                  <a:cubicBezTo>
                    <a:pt x="2418" y="1704"/>
                    <a:pt x="2659" y="0"/>
                    <a:pt x="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68;p61">
              <a:extLst>
                <a:ext uri="{FF2B5EF4-FFF2-40B4-BE49-F238E27FC236}">
                  <a16:creationId xmlns:a16="http://schemas.microsoft.com/office/drawing/2014/main" id="{874954B5-9FCD-6461-2BD4-50BDB3D8B226}"/>
                </a:ext>
              </a:extLst>
            </p:cNvPr>
            <p:cNvSpPr/>
            <p:nvPr/>
          </p:nvSpPr>
          <p:spPr>
            <a:xfrm>
              <a:off x="4477851" y="4565538"/>
              <a:ext cx="62513" cy="34032"/>
            </a:xfrm>
            <a:custGeom>
              <a:avLst/>
              <a:gdLst/>
              <a:ahLst/>
              <a:cxnLst/>
              <a:rect l="l" t="t" r="r" b="b"/>
              <a:pathLst>
                <a:path w="608" h="331" extrusionOk="0">
                  <a:moveTo>
                    <a:pt x="0" y="0"/>
                  </a:moveTo>
                  <a:lnTo>
                    <a:pt x="27" y="330"/>
                  </a:lnTo>
                  <a:lnTo>
                    <a:pt x="607" y="330"/>
                  </a:lnTo>
                  <a:cubicBezTo>
                    <a:pt x="607" y="223"/>
                    <a:pt x="607" y="116"/>
                    <a:pt x="607" y="0"/>
                  </a:cubicBezTo>
                  <a:close/>
                </a:path>
              </a:pathLst>
            </a:custGeom>
            <a:solidFill>
              <a:srgbClr val="783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69;p61">
              <a:extLst>
                <a:ext uri="{FF2B5EF4-FFF2-40B4-BE49-F238E27FC236}">
                  <a16:creationId xmlns:a16="http://schemas.microsoft.com/office/drawing/2014/main" id="{EFF60B01-49CA-E865-DA57-BBE49D5CD07E}"/>
                </a:ext>
              </a:extLst>
            </p:cNvPr>
            <p:cNvSpPr/>
            <p:nvPr/>
          </p:nvSpPr>
          <p:spPr>
            <a:xfrm>
              <a:off x="4331135" y="4592064"/>
              <a:ext cx="229385" cy="84516"/>
            </a:xfrm>
            <a:custGeom>
              <a:avLst/>
              <a:gdLst/>
              <a:ahLst/>
              <a:cxnLst/>
              <a:rect l="l" t="t" r="r" b="b"/>
              <a:pathLst>
                <a:path w="2231" h="822" extrusionOk="0">
                  <a:moveTo>
                    <a:pt x="1392" y="1"/>
                  </a:moveTo>
                  <a:cubicBezTo>
                    <a:pt x="1204" y="233"/>
                    <a:pt x="71" y="518"/>
                    <a:pt x="0" y="821"/>
                  </a:cubicBezTo>
                  <a:lnTo>
                    <a:pt x="2230" y="821"/>
                  </a:lnTo>
                  <a:cubicBezTo>
                    <a:pt x="2204" y="554"/>
                    <a:pt x="2159" y="286"/>
                    <a:pt x="2070" y="27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70;p61">
              <a:extLst>
                <a:ext uri="{FF2B5EF4-FFF2-40B4-BE49-F238E27FC236}">
                  <a16:creationId xmlns:a16="http://schemas.microsoft.com/office/drawing/2014/main" id="{F9B1D023-1838-ED4D-AFDD-813572BD1295}"/>
                </a:ext>
              </a:extLst>
            </p:cNvPr>
            <p:cNvSpPr/>
            <p:nvPr/>
          </p:nvSpPr>
          <p:spPr>
            <a:xfrm>
              <a:off x="4328359" y="4676475"/>
              <a:ext cx="233086" cy="18404"/>
            </a:xfrm>
            <a:custGeom>
              <a:avLst/>
              <a:gdLst/>
              <a:ahLst/>
              <a:cxnLst/>
              <a:rect l="l" t="t" r="r" b="b"/>
              <a:pathLst>
                <a:path w="2267" h="179" extrusionOk="0">
                  <a:moveTo>
                    <a:pt x="27" y="0"/>
                  </a:moveTo>
                  <a:cubicBezTo>
                    <a:pt x="27" y="36"/>
                    <a:pt x="18" y="63"/>
                    <a:pt x="9" y="90"/>
                  </a:cubicBezTo>
                  <a:cubicBezTo>
                    <a:pt x="0" y="134"/>
                    <a:pt x="36" y="179"/>
                    <a:pt x="72" y="179"/>
                  </a:cubicBezTo>
                  <a:lnTo>
                    <a:pt x="2204" y="179"/>
                  </a:lnTo>
                  <a:cubicBezTo>
                    <a:pt x="2239" y="179"/>
                    <a:pt x="2266" y="143"/>
                    <a:pt x="2266" y="99"/>
                  </a:cubicBezTo>
                  <a:cubicBezTo>
                    <a:pt x="2266" y="72"/>
                    <a:pt x="2257" y="36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71;p61">
              <a:extLst>
                <a:ext uri="{FF2B5EF4-FFF2-40B4-BE49-F238E27FC236}">
                  <a16:creationId xmlns:a16="http://schemas.microsoft.com/office/drawing/2014/main" id="{FED79ADA-9B2C-A831-1A38-B3A7855AE70E}"/>
                </a:ext>
              </a:extLst>
            </p:cNvPr>
            <p:cNvSpPr/>
            <p:nvPr/>
          </p:nvSpPr>
          <p:spPr>
            <a:xfrm>
              <a:off x="4310880" y="3458429"/>
              <a:ext cx="357803" cy="1111760"/>
            </a:xfrm>
            <a:custGeom>
              <a:avLst/>
              <a:gdLst/>
              <a:ahLst/>
              <a:cxnLst/>
              <a:rect l="l" t="t" r="r" b="b"/>
              <a:pathLst>
                <a:path w="3480" h="10813" extrusionOk="0">
                  <a:moveTo>
                    <a:pt x="3355" y="0"/>
                  </a:moveTo>
                  <a:lnTo>
                    <a:pt x="723" y="250"/>
                  </a:lnTo>
                  <a:cubicBezTo>
                    <a:pt x="723" y="250"/>
                    <a:pt x="1" y="5094"/>
                    <a:pt x="1455" y="10777"/>
                  </a:cubicBezTo>
                  <a:lnTo>
                    <a:pt x="2383" y="10813"/>
                  </a:lnTo>
                  <a:cubicBezTo>
                    <a:pt x="2383" y="10813"/>
                    <a:pt x="3426" y="6629"/>
                    <a:pt x="3462" y="3257"/>
                  </a:cubicBezTo>
                  <a:cubicBezTo>
                    <a:pt x="3480" y="1829"/>
                    <a:pt x="3355" y="0"/>
                    <a:pt x="3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72;p61">
              <a:extLst>
                <a:ext uri="{FF2B5EF4-FFF2-40B4-BE49-F238E27FC236}">
                  <a16:creationId xmlns:a16="http://schemas.microsoft.com/office/drawing/2014/main" id="{33A0A09B-74B4-8F2D-1B52-32F1459B984F}"/>
                </a:ext>
              </a:extLst>
            </p:cNvPr>
            <p:cNvSpPr/>
            <p:nvPr/>
          </p:nvSpPr>
          <p:spPr>
            <a:xfrm>
              <a:off x="4480627" y="4510429"/>
              <a:ext cx="78963" cy="5655"/>
            </a:xfrm>
            <a:custGeom>
              <a:avLst/>
              <a:gdLst/>
              <a:ahLst/>
              <a:cxnLst/>
              <a:rect l="l" t="t" r="r" b="b"/>
              <a:pathLst>
                <a:path w="768" h="55" extrusionOk="0">
                  <a:moveTo>
                    <a:pt x="45" y="1"/>
                  </a:moveTo>
                  <a:cubicBezTo>
                    <a:pt x="9" y="1"/>
                    <a:pt x="0" y="54"/>
                    <a:pt x="36" y="54"/>
                  </a:cubicBezTo>
                  <a:lnTo>
                    <a:pt x="732" y="54"/>
                  </a:lnTo>
                  <a:cubicBezTo>
                    <a:pt x="767" y="54"/>
                    <a:pt x="767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73;p61">
              <a:extLst>
                <a:ext uri="{FF2B5EF4-FFF2-40B4-BE49-F238E27FC236}">
                  <a16:creationId xmlns:a16="http://schemas.microsoft.com/office/drawing/2014/main" id="{83AAD2AE-FA01-B654-AC3E-BD60FE964A94}"/>
                </a:ext>
              </a:extLst>
            </p:cNvPr>
            <p:cNvSpPr/>
            <p:nvPr/>
          </p:nvSpPr>
          <p:spPr>
            <a:xfrm>
              <a:off x="4506845" y="3600005"/>
              <a:ext cx="101378" cy="53876"/>
            </a:xfrm>
            <a:custGeom>
              <a:avLst/>
              <a:gdLst/>
              <a:ahLst/>
              <a:cxnLst/>
              <a:rect l="l" t="t" r="r" b="b"/>
              <a:pathLst>
                <a:path w="986" h="524" extrusionOk="0">
                  <a:moveTo>
                    <a:pt x="36" y="0"/>
                  </a:moveTo>
                  <a:cubicBezTo>
                    <a:pt x="18" y="0"/>
                    <a:pt x="0" y="23"/>
                    <a:pt x="13" y="42"/>
                  </a:cubicBezTo>
                  <a:cubicBezTo>
                    <a:pt x="213" y="338"/>
                    <a:pt x="567" y="524"/>
                    <a:pt x="933" y="524"/>
                  </a:cubicBezTo>
                  <a:cubicBezTo>
                    <a:pt x="941" y="524"/>
                    <a:pt x="950" y="524"/>
                    <a:pt x="958" y="524"/>
                  </a:cubicBezTo>
                  <a:cubicBezTo>
                    <a:pt x="985" y="524"/>
                    <a:pt x="985" y="470"/>
                    <a:pt x="958" y="470"/>
                  </a:cubicBezTo>
                  <a:cubicBezTo>
                    <a:pt x="950" y="470"/>
                    <a:pt x="941" y="470"/>
                    <a:pt x="933" y="470"/>
                  </a:cubicBezTo>
                  <a:cubicBezTo>
                    <a:pt x="585" y="470"/>
                    <a:pt x="249" y="294"/>
                    <a:pt x="57" y="15"/>
                  </a:cubicBezTo>
                  <a:cubicBezTo>
                    <a:pt x="52" y="4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74;p61">
              <a:extLst>
                <a:ext uri="{FF2B5EF4-FFF2-40B4-BE49-F238E27FC236}">
                  <a16:creationId xmlns:a16="http://schemas.microsoft.com/office/drawing/2014/main" id="{12FBE589-7EBF-B4F2-5BB6-3B3CB197A08D}"/>
                </a:ext>
              </a:extLst>
            </p:cNvPr>
            <p:cNvSpPr/>
            <p:nvPr/>
          </p:nvSpPr>
          <p:spPr>
            <a:xfrm>
              <a:off x="4450091" y="4093207"/>
              <a:ext cx="63027" cy="56961"/>
            </a:xfrm>
            <a:custGeom>
              <a:avLst/>
              <a:gdLst/>
              <a:ahLst/>
              <a:cxnLst/>
              <a:rect l="l" t="t" r="r" b="b"/>
              <a:pathLst>
                <a:path w="613" h="554" extrusionOk="0">
                  <a:moveTo>
                    <a:pt x="574" y="0"/>
                  </a:moveTo>
                  <a:cubicBezTo>
                    <a:pt x="568" y="0"/>
                    <a:pt x="562" y="3"/>
                    <a:pt x="556" y="9"/>
                  </a:cubicBezTo>
                  <a:lnTo>
                    <a:pt x="21" y="508"/>
                  </a:lnTo>
                  <a:cubicBezTo>
                    <a:pt x="1" y="528"/>
                    <a:pt x="16" y="553"/>
                    <a:pt x="36" y="553"/>
                  </a:cubicBezTo>
                  <a:cubicBezTo>
                    <a:pt x="42" y="553"/>
                    <a:pt x="50" y="551"/>
                    <a:pt x="56" y="544"/>
                  </a:cubicBezTo>
                  <a:lnTo>
                    <a:pt x="592" y="44"/>
                  </a:lnTo>
                  <a:cubicBezTo>
                    <a:pt x="612" y="30"/>
                    <a:pt x="595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75;p61">
              <a:extLst>
                <a:ext uri="{FF2B5EF4-FFF2-40B4-BE49-F238E27FC236}">
                  <a16:creationId xmlns:a16="http://schemas.microsoft.com/office/drawing/2014/main" id="{45D9C866-76F3-D5D4-CC1C-BB6E3AB0898A}"/>
                </a:ext>
              </a:extLst>
            </p:cNvPr>
            <p:cNvSpPr/>
            <p:nvPr/>
          </p:nvSpPr>
          <p:spPr>
            <a:xfrm>
              <a:off x="4130234" y="2824885"/>
              <a:ext cx="545855" cy="753237"/>
            </a:xfrm>
            <a:custGeom>
              <a:avLst/>
              <a:gdLst/>
              <a:ahLst/>
              <a:cxnLst/>
              <a:rect l="l" t="t" r="r" b="b"/>
              <a:pathLst>
                <a:path w="5309" h="7326" extrusionOk="0">
                  <a:moveTo>
                    <a:pt x="3025" y="1"/>
                  </a:moveTo>
                  <a:cubicBezTo>
                    <a:pt x="2953" y="1"/>
                    <a:pt x="2879" y="4"/>
                    <a:pt x="2802" y="7"/>
                  </a:cubicBezTo>
                  <a:cubicBezTo>
                    <a:pt x="2516" y="16"/>
                    <a:pt x="2222" y="43"/>
                    <a:pt x="1936" y="96"/>
                  </a:cubicBezTo>
                  <a:cubicBezTo>
                    <a:pt x="1383" y="194"/>
                    <a:pt x="830" y="382"/>
                    <a:pt x="330" y="640"/>
                  </a:cubicBezTo>
                  <a:cubicBezTo>
                    <a:pt x="134" y="738"/>
                    <a:pt x="0" y="997"/>
                    <a:pt x="45" y="1211"/>
                  </a:cubicBezTo>
                  <a:cubicBezTo>
                    <a:pt x="72" y="1372"/>
                    <a:pt x="152" y="1523"/>
                    <a:pt x="214" y="1675"/>
                  </a:cubicBezTo>
                  <a:cubicBezTo>
                    <a:pt x="571" y="2451"/>
                    <a:pt x="839" y="3263"/>
                    <a:pt x="1026" y="4093"/>
                  </a:cubicBezTo>
                  <a:cubicBezTo>
                    <a:pt x="1124" y="4521"/>
                    <a:pt x="1196" y="4949"/>
                    <a:pt x="1249" y="5386"/>
                  </a:cubicBezTo>
                  <a:cubicBezTo>
                    <a:pt x="1276" y="5591"/>
                    <a:pt x="1338" y="6760"/>
                    <a:pt x="1321" y="6965"/>
                  </a:cubicBezTo>
                  <a:cubicBezTo>
                    <a:pt x="1303" y="7158"/>
                    <a:pt x="1985" y="7326"/>
                    <a:pt x="2797" y="7326"/>
                  </a:cubicBezTo>
                  <a:cubicBezTo>
                    <a:pt x="3636" y="7326"/>
                    <a:pt x="4614" y="7147"/>
                    <a:pt x="5103" y="6635"/>
                  </a:cubicBezTo>
                  <a:cubicBezTo>
                    <a:pt x="5308" y="6412"/>
                    <a:pt x="4898" y="4102"/>
                    <a:pt x="4836" y="3647"/>
                  </a:cubicBezTo>
                  <a:cubicBezTo>
                    <a:pt x="4720" y="2746"/>
                    <a:pt x="4497" y="1862"/>
                    <a:pt x="4175" y="1015"/>
                  </a:cubicBezTo>
                  <a:cubicBezTo>
                    <a:pt x="4068" y="729"/>
                    <a:pt x="3934" y="444"/>
                    <a:pt x="3711" y="230"/>
                  </a:cubicBezTo>
                  <a:cubicBezTo>
                    <a:pt x="3622" y="150"/>
                    <a:pt x="3533" y="96"/>
                    <a:pt x="3435" y="60"/>
                  </a:cubicBezTo>
                  <a:cubicBezTo>
                    <a:pt x="3304" y="13"/>
                    <a:pt x="3169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76;p61">
              <a:extLst>
                <a:ext uri="{FF2B5EF4-FFF2-40B4-BE49-F238E27FC236}">
                  <a16:creationId xmlns:a16="http://schemas.microsoft.com/office/drawing/2014/main" id="{96750169-17C8-43CF-04A6-5E475FB86196}"/>
                </a:ext>
              </a:extLst>
            </p:cNvPr>
            <p:cNvSpPr/>
            <p:nvPr/>
          </p:nvSpPr>
          <p:spPr>
            <a:xfrm>
              <a:off x="4242405" y="2872077"/>
              <a:ext cx="88834" cy="101789"/>
            </a:xfrm>
            <a:custGeom>
              <a:avLst/>
              <a:gdLst/>
              <a:ahLst/>
              <a:cxnLst/>
              <a:rect l="l" t="t" r="r" b="b"/>
              <a:pathLst>
                <a:path w="864" h="990" extrusionOk="0">
                  <a:moveTo>
                    <a:pt x="793" y="1"/>
                  </a:moveTo>
                  <a:cubicBezTo>
                    <a:pt x="783" y="1"/>
                    <a:pt x="774" y="7"/>
                    <a:pt x="774" y="21"/>
                  </a:cubicBezTo>
                  <a:cubicBezTo>
                    <a:pt x="783" y="119"/>
                    <a:pt x="783" y="217"/>
                    <a:pt x="756" y="306"/>
                  </a:cubicBezTo>
                  <a:cubicBezTo>
                    <a:pt x="720" y="476"/>
                    <a:pt x="631" y="636"/>
                    <a:pt x="506" y="752"/>
                  </a:cubicBezTo>
                  <a:cubicBezTo>
                    <a:pt x="444" y="815"/>
                    <a:pt x="372" y="859"/>
                    <a:pt x="301" y="895"/>
                  </a:cubicBezTo>
                  <a:cubicBezTo>
                    <a:pt x="247" y="925"/>
                    <a:pt x="184" y="947"/>
                    <a:pt x="124" y="947"/>
                  </a:cubicBezTo>
                  <a:cubicBezTo>
                    <a:pt x="96" y="947"/>
                    <a:pt x="68" y="942"/>
                    <a:pt x="42" y="931"/>
                  </a:cubicBezTo>
                  <a:cubicBezTo>
                    <a:pt x="39" y="930"/>
                    <a:pt x="37" y="929"/>
                    <a:pt x="34" y="929"/>
                  </a:cubicBezTo>
                  <a:cubicBezTo>
                    <a:pt x="12" y="929"/>
                    <a:pt x="1" y="958"/>
                    <a:pt x="24" y="966"/>
                  </a:cubicBezTo>
                  <a:cubicBezTo>
                    <a:pt x="60" y="982"/>
                    <a:pt x="97" y="989"/>
                    <a:pt x="133" y="989"/>
                  </a:cubicBezTo>
                  <a:cubicBezTo>
                    <a:pt x="198" y="989"/>
                    <a:pt x="262" y="968"/>
                    <a:pt x="319" y="940"/>
                  </a:cubicBezTo>
                  <a:cubicBezTo>
                    <a:pt x="658" y="770"/>
                    <a:pt x="863" y="386"/>
                    <a:pt x="818" y="21"/>
                  </a:cubicBezTo>
                  <a:cubicBezTo>
                    <a:pt x="814" y="7"/>
                    <a:pt x="803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77;p61">
              <a:extLst>
                <a:ext uri="{FF2B5EF4-FFF2-40B4-BE49-F238E27FC236}">
                  <a16:creationId xmlns:a16="http://schemas.microsoft.com/office/drawing/2014/main" id="{51323E0A-73D4-D152-2E65-46BE8BC6AAE2}"/>
                </a:ext>
              </a:extLst>
            </p:cNvPr>
            <p:cNvSpPr/>
            <p:nvPr/>
          </p:nvSpPr>
          <p:spPr>
            <a:xfrm>
              <a:off x="3922960" y="2672205"/>
              <a:ext cx="317396" cy="224963"/>
            </a:xfrm>
            <a:custGeom>
              <a:avLst/>
              <a:gdLst/>
              <a:ahLst/>
              <a:cxnLst/>
              <a:rect l="l" t="t" r="r" b="b"/>
              <a:pathLst>
                <a:path w="3087" h="2188" extrusionOk="0">
                  <a:moveTo>
                    <a:pt x="1869" y="1"/>
                  </a:moveTo>
                  <a:cubicBezTo>
                    <a:pt x="1806" y="1"/>
                    <a:pt x="1746" y="34"/>
                    <a:pt x="1722" y="82"/>
                  </a:cubicBezTo>
                  <a:cubicBezTo>
                    <a:pt x="1686" y="59"/>
                    <a:pt x="1638" y="48"/>
                    <a:pt x="1590" y="48"/>
                  </a:cubicBezTo>
                  <a:cubicBezTo>
                    <a:pt x="1507" y="48"/>
                    <a:pt x="1422" y="80"/>
                    <a:pt x="1383" y="136"/>
                  </a:cubicBezTo>
                  <a:cubicBezTo>
                    <a:pt x="1347" y="127"/>
                    <a:pt x="1314" y="123"/>
                    <a:pt x="1280" y="123"/>
                  </a:cubicBezTo>
                  <a:cubicBezTo>
                    <a:pt x="1247" y="123"/>
                    <a:pt x="1213" y="127"/>
                    <a:pt x="1178" y="136"/>
                  </a:cubicBezTo>
                  <a:cubicBezTo>
                    <a:pt x="1106" y="163"/>
                    <a:pt x="1044" y="243"/>
                    <a:pt x="1080" y="314"/>
                  </a:cubicBezTo>
                  <a:cubicBezTo>
                    <a:pt x="1056" y="295"/>
                    <a:pt x="1017" y="287"/>
                    <a:pt x="976" y="287"/>
                  </a:cubicBezTo>
                  <a:cubicBezTo>
                    <a:pt x="924" y="287"/>
                    <a:pt x="869" y="299"/>
                    <a:pt x="839" y="314"/>
                  </a:cubicBezTo>
                  <a:cubicBezTo>
                    <a:pt x="776" y="341"/>
                    <a:pt x="732" y="395"/>
                    <a:pt x="723" y="457"/>
                  </a:cubicBezTo>
                  <a:cubicBezTo>
                    <a:pt x="714" y="455"/>
                    <a:pt x="705" y="455"/>
                    <a:pt x="696" y="455"/>
                  </a:cubicBezTo>
                  <a:cubicBezTo>
                    <a:pt x="661" y="455"/>
                    <a:pt x="626" y="466"/>
                    <a:pt x="598" y="466"/>
                  </a:cubicBezTo>
                  <a:cubicBezTo>
                    <a:pt x="590" y="464"/>
                    <a:pt x="582" y="464"/>
                    <a:pt x="575" y="464"/>
                  </a:cubicBezTo>
                  <a:cubicBezTo>
                    <a:pt x="541" y="464"/>
                    <a:pt x="513" y="480"/>
                    <a:pt x="491" y="502"/>
                  </a:cubicBezTo>
                  <a:cubicBezTo>
                    <a:pt x="464" y="528"/>
                    <a:pt x="455" y="582"/>
                    <a:pt x="482" y="609"/>
                  </a:cubicBezTo>
                  <a:cubicBezTo>
                    <a:pt x="402" y="618"/>
                    <a:pt x="295" y="635"/>
                    <a:pt x="232" y="680"/>
                  </a:cubicBezTo>
                  <a:cubicBezTo>
                    <a:pt x="161" y="725"/>
                    <a:pt x="116" y="823"/>
                    <a:pt x="161" y="885"/>
                  </a:cubicBezTo>
                  <a:cubicBezTo>
                    <a:pt x="89" y="885"/>
                    <a:pt x="27" y="948"/>
                    <a:pt x="9" y="1010"/>
                  </a:cubicBezTo>
                  <a:cubicBezTo>
                    <a:pt x="0" y="1082"/>
                    <a:pt x="36" y="1162"/>
                    <a:pt x="107" y="1189"/>
                  </a:cubicBezTo>
                  <a:cubicBezTo>
                    <a:pt x="63" y="1233"/>
                    <a:pt x="36" y="1367"/>
                    <a:pt x="72" y="1421"/>
                  </a:cubicBezTo>
                  <a:cubicBezTo>
                    <a:pt x="98" y="1461"/>
                    <a:pt x="150" y="1481"/>
                    <a:pt x="197" y="1481"/>
                  </a:cubicBezTo>
                  <a:cubicBezTo>
                    <a:pt x="213" y="1481"/>
                    <a:pt x="228" y="1479"/>
                    <a:pt x="241" y="1474"/>
                  </a:cubicBezTo>
                  <a:lnTo>
                    <a:pt x="241" y="1474"/>
                  </a:lnTo>
                  <a:cubicBezTo>
                    <a:pt x="232" y="1528"/>
                    <a:pt x="259" y="1590"/>
                    <a:pt x="303" y="1626"/>
                  </a:cubicBezTo>
                  <a:cubicBezTo>
                    <a:pt x="330" y="1652"/>
                    <a:pt x="370" y="1668"/>
                    <a:pt x="411" y="1668"/>
                  </a:cubicBezTo>
                  <a:cubicBezTo>
                    <a:pt x="426" y="1668"/>
                    <a:pt x="441" y="1666"/>
                    <a:pt x="455" y="1661"/>
                  </a:cubicBezTo>
                  <a:cubicBezTo>
                    <a:pt x="767" y="1795"/>
                    <a:pt x="1071" y="1965"/>
                    <a:pt x="1329" y="2188"/>
                  </a:cubicBezTo>
                  <a:lnTo>
                    <a:pt x="3087" y="1902"/>
                  </a:lnTo>
                  <a:cubicBezTo>
                    <a:pt x="2810" y="1403"/>
                    <a:pt x="2525" y="894"/>
                    <a:pt x="2248" y="386"/>
                  </a:cubicBezTo>
                  <a:cubicBezTo>
                    <a:pt x="2320" y="359"/>
                    <a:pt x="2293" y="234"/>
                    <a:pt x="2257" y="172"/>
                  </a:cubicBezTo>
                  <a:cubicBezTo>
                    <a:pt x="2236" y="135"/>
                    <a:pt x="2194" y="117"/>
                    <a:pt x="2152" y="117"/>
                  </a:cubicBezTo>
                  <a:cubicBezTo>
                    <a:pt x="2122" y="117"/>
                    <a:pt x="2092" y="126"/>
                    <a:pt x="2070" y="145"/>
                  </a:cubicBezTo>
                  <a:cubicBezTo>
                    <a:pt x="2052" y="82"/>
                    <a:pt x="1954" y="2"/>
                    <a:pt x="1891" y="2"/>
                  </a:cubicBezTo>
                  <a:cubicBezTo>
                    <a:pt x="1884" y="1"/>
                    <a:pt x="1877" y="1"/>
                    <a:pt x="1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78;p61">
              <a:extLst>
                <a:ext uri="{FF2B5EF4-FFF2-40B4-BE49-F238E27FC236}">
                  <a16:creationId xmlns:a16="http://schemas.microsoft.com/office/drawing/2014/main" id="{9BC0ECA0-E78B-F07F-A378-BB62E9122044}"/>
                </a:ext>
              </a:extLst>
            </p:cNvPr>
            <p:cNvSpPr/>
            <p:nvPr/>
          </p:nvSpPr>
          <p:spPr>
            <a:xfrm>
              <a:off x="4175164" y="2803500"/>
              <a:ext cx="132223" cy="148262"/>
            </a:xfrm>
            <a:custGeom>
              <a:avLst/>
              <a:gdLst/>
              <a:ahLst/>
              <a:cxnLst/>
              <a:rect l="l" t="t" r="r" b="b"/>
              <a:pathLst>
                <a:path w="1286" h="1442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68" y="1143"/>
                    <a:pt x="509" y="1285"/>
                    <a:pt x="741" y="1410"/>
                  </a:cubicBezTo>
                  <a:cubicBezTo>
                    <a:pt x="780" y="1431"/>
                    <a:pt x="821" y="1441"/>
                    <a:pt x="862" y="1441"/>
                  </a:cubicBezTo>
                  <a:cubicBezTo>
                    <a:pt x="925" y="1441"/>
                    <a:pt x="987" y="1418"/>
                    <a:pt x="1035" y="1375"/>
                  </a:cubicBezTo>
                  <a:cubicBezTo>
                    <a:pt x="1196" y="1223"/>
                    <a:pt x="1285" y="1009"/>
                    <a:pt x="1285" y="786"/>
                  </a:cubicBezTo>
                  <a:cubicBezTo>
                    <a:pt x="1285" y="688"/>
                    <a:pt x="1223" y="598"/>
                    <a:pt x="1133" y="563"/>
                  </a:cubicBezTo>
                  <a:cubicBezTo>
                    <a:pt x="741" y="402"/>
                    <a:pt x="366" y="215"/>
                    <a:pt x="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79;p61">
              <a:extLst>
                <a:ext uri="{FF2B5EF4-FFF2-40B4-BE49-F238E27FC236}">
                  <a16:creationId xmlns:a16="http://schemas.microsoft.com/office/drawing/2014/main" id="{E68FE95D-72CF-E46A-F2AF-B335F02F627C}"/>
                </a:ext>
              </a:extLst>
            </p:cNvPr>
            <p:cNvSpPr/>
            <p:nvPr/>
          </p:nvSpPr>
          <p:spPr>
            <a:xfrm>
              <a:off x="4175164" y="2803500"/>
              <a:ext cx="81739" cy="140448"/>
            </a:xfrm>
            <a:custGeom>
              <a:avLst/>
              <a:gdLst/>
              <a:ahLst/>
              <a:cxnLst/>
              <a:rect l="l" t="t" r="r" b="b"/>
              <a:pathLst>
                <a:path w="795" h="1366" extrusionOk="0">
                  <a:moveTo>
                    <a:pt x="0" y="1"/>
                  </a:moveTo>
                  <a:lnTo>
                    <a:pt x="36" y="1018"/>
                  </a:lnTo>
                  <a:cubicBezTo>
                    <a:pt x="241" y="1134"/>
                    <a:pt x="455" y="1250"/>
                    <a:pt x="661" y="1366"/>
                  </a:cubicBezTo>
                  <a:cubicBezTo>
                    <a:pt x="705" y="1268"/>
                    <a:pt x="741" y="1161"/>
                    <a:pt x="768" y="1045"/>
                  </a:cubicBezTo>
                  <a:cubicBezTo>
                    <a:pt x="794" y="795"/>
                    <a:pt x="768" y="554"/>
                    <a:pt x="643" y="340"/>
                  </a:cubicBezTo>
                  <a:cubicBezTo>
                    <a:pt x="429" y="233"/>
                    <a:pt x="215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80;p61">
              <a:extLst>
                <a:ext uri="{FF2B5EF4-FFF2-40B4-BE49-F238E27FC236}">
                  <a16:creationId xmlns:a16="http://schemas.microsoft.com/office/drawing/2014/main" id="{4E4DB36C-72FE-C878-5B74-ECD6CA345A87}"/>
                </a:ext>
              </a:extLst>
            </p:cNvPr>
            <p:cNvSpPr/>
            <p:nvPr/>
          </p:nvSpPr>
          <p:spPr>
            <a:xfrm>
              <a:off x="4003669" y="2762271"/>
              <a:ext cx="232161" cy="191342"/>
            </a:xfrm>
            <a:custGeom>
              <a:avLst/>
              <a:gdLst/>
              <a:ahLst/>
              <a:cxnLst/>
              <a:rect l="l" t="t" r="r" b="b"/>
              <a:pathLst>
                <a:path w="2258" h="1861" extrusionOk="0">
                  <a:moveTo>
                    <a:pt x="1552" y="0"/>
                  </a:moveTo>
                  <a:cubicBezTo>
                    <a:pt x="1472" y="9"/>
                    <a:pt x="1401" y="54"/>
                    <a:pt x="1374" y="125"/>
                  </a:cubicBezTo>
                  <a:cubicBezTo>
                    <a:pt x="1338" y="188"/>
                    <a:pt x="1365" y="277"/>
                    <a:pt x="1428" y="322"/>
                  </a:cubicBezTo>
                  <a:lnTo>
                    <a:pt x="1142" y="322"/>
                  </a:lnTo>
                  <a:cubicBezTo>
                    <a:pt x="1008" y="241"/>
                    <a:pt x="866" y="134"/>
                    <a:pt x="732" y="63"/>
                  </a:cubicBezTo>
                  <a:cubicBezTo>
                    <a:pt x="411" y="250"/>
                    <a:pt x="161" y="536"/>
                    <a:pt x="0" y="875"/>
                  </a:cubicBezTo>
                  <a:cubicBezTo>
                    <a:pt x="72" y="991"/>
                    <a:pt x="232" y="1151"/>
                    <a:pt x="250" y="1160"/>
                  </a:cubicBezTo>
                  <a:cubicBezTo>
                    <a:pt x="670" y="1460"/>
                    <a:pt x="1095" y="1860"/>
                    <a:pt x="1447" y="1860"/>
                  </a:cubicBezTo>
                  <a:cubicBezTo>
                    <a:pt x="1566" y="1860"/>
                    <a:pt x="1676" y="1815"/>
                    <a:pt x="1776" y="1704"/>
                  </a:cubicBezTo>
                  <a:cubicBezTo>
                    <a:pt x="2257" y="1160"/>
                    <a:pt x="2052" y="696"/>
                    <a:pt x="1749" y="473"/>
                  </a:cubicBezTo>
                  <a:cubicBezTo>
                    <a:pt x="1847" y="366"/>
                    <a:pt x="1838" y="197"/>
                    <a:pt x="1749" y="90"/>
                  </a:cubicBezTo>
                  <a:cubicBezTo>
                    <a:pt x="1695" y="36"/>
                    <a:pt x="1624" y="0"/>
                    <a:pt x="1552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81;p61">
              <a:extLst>
                <a:ext uri="{FF2B5EF4-FFF2-40B4-BE49-F238E27FC236}">
                  <a16:creationId xmlns:a16="http://schemas.microsoft.com/office/drawing/2014/main" id="{65A4CCA6-7F05-1C94-CFD0-3F81CB7AAA00}"/>
                </a:ext>
              </a:extLst>
            </p:cNvPr>
            <p:cNvSpPr/>
            <p:nvPr/>
          </p:nvSpPr>
          <p:spPr>
            <a:xfrm>
              <a:off x="4150386" y="2768645"/>
              <a:ext cx="13880" cy="30434"/>
            </a:xfrm>
            <a:custGeom>
              <a:avLst/>
              <a:gdLst/>
              <a:ahLst/>
              <a:cxnLst/>
              <a:rect l="l" t="t" r="r" b="b"/>
              <a:pathLst>
                <a:path w="135" h="296" extrusionOk="0">
                  <a:moveTo>
                    <a:pt x="108" y="1"/>
                  </a:moveTo>
                  <a:cubicBezTo>
                    <a:pt x="45" y="1"/>
                    <a:pt x="1" y="54"/>
                    <a:pt x="1" y="117"/>
                  </a:cubicBezTo>
                  <a:cubicBezTo>
                    <a:pt x="1" y="188"/>
                    <a:pt x="45" y="242"/>
                    <a:pt x="90" y="286"/>
                  </a:cubicBezTo>
                  <a:cubicBezTo>
                    <a:pt x="99" y="295"/>
                    <a:pt x="117" y="295"/>
                    <a:pt x="125" y="295"/>
                  </a:cubicBezTo>
                  <a:cubicBezTo>
                    <a:pt x="125" y="286"/>
                    <a:pt x="134" y="268"/>
                    <a:pt x="125" y="260"/>
                  </a:cubicBezTo>
                  <a:cubicBezTo>
                    <a:pt x="90" y="224"/>
                    <a:pt x="45" y="179"/>
                    <a:pt x="36" y="126"/>
                  </a:cubicBezTo>
                  <a:cubicBezTo>
                    <a:pt x="36" y="90"/>
                    <a:pt x="63" y="36"/>
                    <a:pt x="99" y="36"/>
                  </a:cubicBezTo>
                  <a:cubicBezTo>
                    <a:pt x="108" y="36"/>
                    <a:pt x="117" y="36"/>
                    <a:pt x="125" y="19"/>
                  </a:cubicBezTo>
                  <a:cubicBezTo>
                    <a:pt x="125" y="10"/>
                    <a:pt x="11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82;p61">
              <a:extLst>
                <a:ext uri="{FF2B5EF4-FFF2-40B4-BE49-F238E27FC236}">
                  <a16:creationId xmlns:a16="http://schemas.microsoft.com/office/drawing/2014/main" id="{B5FA73E9-B521-0824-908F-A65E4EF31F34}"/>
                </a:ext>
              </a:extLst>
            </p:cNvPr>
            <p:cNvSpPr/>
            <p:nvPr/>
          </p:nvSpPr>
          <p:spPr>
            <a:xfrm>
              <a:off x="4163238" y="2911764"/>
              <a:ext cx="12030" cy="1244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108" y="0"/>
                  </a:moveTo>
                  <a:cubicBezTo>
                    <a:pt x="99" y="0"/>
                    <a:pt x="90" y="0"/>
                    <a:pt x="81" y="9"/>
                  </a:cubicBezTo>
                  <a:cubicBezTo>
                    <a:pt x="54" y="36"/>
                    <a:pt x="36" y="63"/>
                    <a:pt x="9" y="90"/>
                  </a:cubicBezTo>
                  <a:cubicBezTo>
                    <a:pt x="0" y="99"/>
                    <a:pt x="9" y="108"/>
                    <a:pt x="18" y="116"/>
                  </a:cubicBezTo>
                  <a:cubicBezTo>
                    <a:pt x="21" y="119"/>
                    <a:pt x="24" y="120"/>
                    <a:pt x="26" y="120"/>
                  </a:cubicBezTo>
                  <a:cubicBezTo>
                    <a:pt x="32" y="120"/>
                    <a:pt x="39" y="114"/>
                    <a:pt x="45" y="108"/>
                  </a:cubicBezTo>
                  <a:cubicBezTo>
                    <a:pt x="63" y="81"/>
                    <a:pt x="90" y="54"/>
                    <a:pt x="108" y="36"/>
                  </a:cubicBezTo>
                  <a:cubicBezTo>
                    <a:pt x="116" y="27"/>
                    <a:pt x="116" y="9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83;p61">
              <a:extLst>
                <a:ext uri="{FF2B5EF4-FFF2-40B4-BE49-F238E27FC236}">
                  <a16:creationId xmlns:a16="http://schemas.microsoft.com/office/drawing/2014/main" id="{1ACEAB58-BF4E-44D8-6796-4CDC2F927666}"/>
                </a:ext>
              </a:extLst>
            </p:cNvPr>
            <p:cNvSpPr/>
            <p:nvPr/>
          </p:nvSpPr>
          <p:spPr>
            <a:xfrm>
              <a:off x="4053432" y="2801135"/>
              <a:ext cx="38145" cy="34032"/>
            </a:xfrm>
            <a:custGeom>
              <a:avLst/>
              <a:gdLst/>
              <a:ahLst/>
              <a:cxnLst/>
              <a:rect l="l" t="t" r="r" b="b"/>
              <a:pathLst>
                <a:path w="371" h="331" extrusionOk="0">
                  <a:moveTo>
                    <a:pt x="341" y="0"/>
                  </a:moveTo>
                  <a:cubicBezTo>
                    <a:pt x="337" y="0"/>
                    <a:pt x="332" y="2"/>
                    <a:pt x="328" y="6"/>
                  </a:cubicBezTo>
                  <a:cubicBezTo>
                    <a:pt x="283" y="68"/>
                    <a:pt x="230" y="131"/>
                    <a:pt x="185" y="184"/>
                  </a:cubicBezTo>
                  <a:cubicBezTo>
                    <a:pt x="152" y="234"/>
                    <a:pt x="103" y="292"/>
                    <a:pt x="46" y="292"/>
                  </a:cubicBezTo>
                  <a:cubicBezTo>
                    <a:pt x="42" y="292"/>
                    <a:pt x="38" y="292"/>
                    <a:pt x="34" y="291"/>
                  </a:cubicBezTo>
                  <a:cubicBezTo>
                    <a:pt x="31" y="291"/>
                    <a:pt x="29" y="290"/>
                    <a:pt x="27" y="290"/>
                  </a:cubicBezTo>
                  <a:cubicBezTo>
                    <a:pt x="6" y="290"/>
                    <a:pt x="0" y="327"/>
                    <a:pt x="25" y="327"/>
                  </a:cubicBezTo>
                  <a:cubicBezTo>
                    <a:pt x="34" y="329"/>
                    <a:pt x="44" y="331"/>
                    <a:pt x="53" y="331"/>
                  </a:cubicBezTo>
                  <a:cubicBezTo>
                    <a:pt x="112" y="331"/>
                    <a:pt x="163" y="284"/>
                    <a:pt x="194" y="238"/>
                  </a:cubicBezTo>
                  <a:cubicBezTo>
                    <a:pt x="257" y="167"/>
                    <a:pt x="310" y="95"/>
                    <a:pt x="364" y="33"/>
                  </a:cubicBezTo>
                  <a:cubicBezTo>
                    <a:pt x="371" y="19"/>
                    <a:pt x="356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84;p61">
              <a:extLst>
                <a:ext uri="{FF2B5EF4-FFF2-40B4-BE49-F238E27FC236}">
                  <a16:creationId xmlns:a16="http://schemas.microsoft.com/office/drawing/2014/main" id="{FA9E411D-93E4-DFD3-5181-2B351D3A87E4}"/>
                </a:ext>
              </a:extLst>
            </p:cNvPr>
            <p:cNvSpPr/>
            <p:nvPr/>
          </p:nvSpPr>
          <p:spPr>
            <a:xfrm>
              <a:off x="4029784" y="2847402"/>
              <a:ext cx="19844" cy="30331"/>
            </a:xfrm>
            <a:custGeom>
              <a:avLst/>
              <a:gdLst/>
              <a:ahLst/>
              <a:cxnLst/>
              <a:rect l="l" t="t" r="r" b="b"/>
              <a:pathLst>
                <a:path w="193" h="295" extrusionOk="0">
                  <a:moveTo>
                    <a:pt x="141" y="1"/>
                  </a:moveTo>
                  <a:cubicBezTo>
                    <a:pt x="121" y="1"/>
                    <a:pt x="123" y="38"/>
                    <a:pt x="148" y="38"/>
                  </a:cubicBezTo>
                  <a:cubicBezTo>
                    <a:pt x="148" y="38"/>
                    <a:pt x="157" y="47"/>
                    <a:pt x="157" y="56"/>
                  </a:cubicBezTo>
                  <a:cubicBezTo>
                    <a:pt x="157" y="64"/>
                    <a:pt x="148" y="73"/>
                    <a:pt x="139" y="82"/>
                  </a:cubicBezTo>
                  <a:cubicBezTo>
                    <a:pt x="130" y="100"/>
                    <a:pt x="112" y="118"/>
                    <a:pt x="94" y="145"/>
                  </a:cubicBezTo>
                  <a:cubicBezTo>
                    <a:pt x="67" y="180"/>
                    <a:pt x="41" y="225"/>
                    <a:pt x="14" y="261"/>
                  </a:cubicBezTo>
                  <a:cubicBezTo>
                    <a:pt x="1" y="280"/>
                    <a:pt x="16" y="295"/>
                    <a:pt x="29" y="295"/>
                  </a:cubicBezTo>
                  <a:cubicBezTo>
                    <a:pt x="34" y="295"/>
                    <a:pt x="38" y="292"/>
                    <a:pt x="41" y="287"/>
                  </a:cubicBezTo>
                  <a:cubicBezTo>
                    <a:pt x="76" y="234"/>
                    <a:pt x="121" y="180"/>
                    <a:pt x="157" y="127"/>
                  </a:cubicBezTo>
                  <a:cubicBezTo>
                    <a:pt x="174" y="109"/>
                    <a:pt x="192" y="82"/>
                    <a:pt x="192" y="47"/>
                  </a:cubicBezTo>
                  <a:cubicBezTo>
                    <a:pt x="192" y="20"/>
                    <a:pt x="174" y="2"/>
                    <a:pt x="148" y="2"/>
                  </a:cubicBezTo>
                  <a:cubicBezTo>
                    <a:pt x="145" y="1"/>
                    <a:pt x="14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85;p61">
              <a:extLst>
                <a:ext uri="{FF2B5EF4-FFF2-40B4-BE49-F238E27FC236}">
                  <a16:creationId xmlns:a16="http://schemas.microsoft.com/office/drawing/2014/main" id="{5EDC1946-5A7A-6A14-6B7C-BC2C9459F5DD}"/>
                </a:ext>
              </a:extLst>
            </p:cNvPr>
            <p:cNvSpPr/>
            <p:nvPr/>
          </p:nvSpPr>
          <p:spPr>
            <a:xfrm>
              <a:off x="4078416" y="2866114"/>
              <a:ext cx="49866" cy="41538"/>
            </a:xfrm>
            <a:custGeom>
              <a:avLst/>
              <a:gdLst/>
              <a:ahLst/>
              <a:cxnLst/>
              <a:rect l="l" t="t" r="r" b="b"/>
              <a:pathLst>
                <a:path w="485" h="404" extrusionOk="0">
                  <a:moveTo>
                    <a:pt x="32" y="0"/>
                  </a:moveTo>
                  <a:cubicBezTo>
                    <a:pt x="16" y="0"/>
                    <a:pt x="1" y="15"/>
                    <a:pt x="14" y="34"/>
                  </a:cubicBezTo>
                  <a:cubicBezTo>
                    <a:pt x="40" y="88"/>
                    <a:pt x="67" y="150"/>
                    <a:pt x="103" y="213"/>
                  </a:cubicBezTo>
                  <a:cubicBezTo>
                    <a:pt x="112" y="239"/>
                    <a:pt x="130" y="266"/>
                    <a:pt x="139" y="293"/>
                  </a:cubicBezTo>
                  <a:cubicBezTo>
                    <a:pt x="156" y="320"/>
                    <a:pt x="165" y="346"/>
                    <a:pt x="183" y="364"/>
                  </a:cubicBezTo>
                  <a:cubicBezTo>
                    <a:pt x="204" y="391"/>
                    <a:pt x="240" y="403"/>
                    <a:pt x="275" y="403"/>
                  </a:cubicBezTo>
                  <a:cubicBezTo>
                    <a:pt x="286" y="403"/>
                    <a:pt x="298" y="402"/>
                    <a:pt x="308" y="400"/>
                  </a:cubicBezTo>
                  <a:cubicBezTo>
                    <a:pt x="362" y="391"/>
                    <a:pt x="406" y="355"/>
                    <a:pt x="460" y="355"/>
                  </a:cubicBezTo>
                  <a:cubicBezTo>
                    <a:pt x="484" y="355"/>
                    <a:pt x="479" y="318"/>
                    <a:pt x="464" y="318"/>
                  </a:cubicBezTo>
                  <a:cubicBezTo>
                    <a:pt x="463" y="318"/>
                    <a:pt x="461" y="319"/>
                    <a:pt x="460" y="320"/>
                  </a:cubicBezTo>
                  <a:cubicBezTo>
                    <a:pt x="400" y="320"/>
                    <a:pt x="329" y="363"/>
                    <a:pt x="272" y="363"/>
                  </a:cubicBezTo>
                  <a:cubicBezTo>
                    <a:pt x="244" y="363"/>
                    <a:pt x="219" y="352"/>
                    <a:pt x="201" y="320"/>
                  </a:cubicBezTo>
                  <a:cubicBezTo>
                    <a:pt x="174" y="266"/>
                    <a:pt x="147" y="213"/>
                    <a:pt x="121" y="168"/>
                  </a:cubicBezTo>
                  <a:cubicBezTo>
                    <a:pt x="94" y="114"/>
                    <a:pt x="76" y="61"/>
                    <a:pt x="49" y="7"/>
                  </a:cubicBezTo>
                  <a:cubicBezTo>
                    <a:pt x="44" y="2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86;p61">
              <a:extLst>
                <a:ext uri="{FF2B5EF4-FFF2-40B4-BE49-F238E27FC236}">
                  <a16:creationId xmlns:a16="http://schemas.microsoft.com/office/drawing/2014/main" id="{394E7158-BD34-A31E-6C15-931822C5EF3C}"/>
                </a:ext>
              </a:extLst>
            </p:cNvPr>
            <p:cNvSpPr/>
            <p:nvPr/>
          </p:nvSpPr>
          <p:spPr>
            <a:xfrm>
              <a:off x="4086435" y="2820978"/>
              <a:ext cx="21900" cy="27761"/>
            </a:xfrm>
            <a:custGeom>
              <a:avLst/>
              <a:gdLst/>
              <a:ahLst/>
              <a:cxnLst/>
              <a:rect l="l" t="t" r="r" b="b"/>
              <a:pathLst>
                <a:path w="213" h="270" extrusionOk="0">
                  <a:moveTo>
                    <a:pt x="177" y="0"/>
                  </a:moveTo>
                  <a:cubicBezTo>
                    <a:pt x="163" y="0"/>
                    <a:pt x="150" y="9"/>
                    <a:pt x="150" y="27"/>
                  </a:cubicBezTo>
                  <a:cubicBezTo>
                    <a:pt x="159" y="107"/>
                    <a:pt x="105" y="188"/>
                    <a:pt x="25" y="214"/>
                  </a:cubicBezTo>
                  <a:cubicBezTo>
                    <a:pt x="0" y="231"/>
                    <a:pt x="13" y="269"/>
                    <a:pt x="36" y="269"/>
                  </a:cubicBezTo>
                  <a:cubicBezTo>
                    <a:pt x="38" y="269"/>
                    <a:pt x="40" y="269"/>
                    <a:pt x="43" y="268"/>
                  </a:cubicBezTo>
                  <a:cubicBezTo>
                    <a:pt x="141" y="232"/>
                    <a:pt x="212" y="134"/>
                    <a:pt x="203" y="27"/>
                  </a:cubicBezTo>
                  <a:cubicBezTo>
                    <a:pt x="203" y="9"/>
                    <a:pt x="19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87;p61">
              <a:extLst>
                <a:ext uri="{FF2B5EF4-FFF2-40B4-BE49-F238E27FC236}">
                  <a16:creationId xmlns:a16="http://schemas.microsoft.com/office/drawing/2014/main" id="{8A2315A8-B094-BEA1-CCBD-B485FBDD42D1}"/>
                </a:ext>
              </a:extLst>
            </p:cNvPr>
            <p:cNvSpPr/>
            <p:nvPr/>
          </p:nvSpPr>
          <p:spPr>
            <a:xfrm>
              <a:off x="4055899" y="2869609"/>
              <a:ext cx="19432" cy="22414"/>
            </a:xfrm>
            <a:custGeom>
              <a:avLst/>
              <a:gdLst/>
              <a:ahLst/>
              <a:cxnLst/>
              <a:rect l="l" t="t" r="r" b="b"/>
              <a:pathLst>
                <a:path w="189" h="218" extrusionOk="0">
                  <a:moveTo>
                    <a:pt x="161" y="0"/>
                  </a:moveTo>
                  <a:cubicBezTo>
                    <a:pt x="143" y="0"/>
                    <a:pt x="135" y="18"/>
                    <a:pt x="135" y="27"/>
                  </a:cubicBezTo>
                  <a:cubicBezTo>
                    <a:pt x="135" y="36"/>
                    <a:pt x="135" y="45"/>
                    <a:pt x="135" y="54"/>
                  </a:cubicBezTo>
                  <a:cubicBezTo>
                    <a:pt x="135" y="54"/>
                    <a:pt x="135" y="63"/>
                    <a:pt x="135" y="63"/>
                  </a:cubicBezTo>
                  <a:cubicBezTo>
                    <a:pt x="135" y="63"/>
                    <a:pt x="126" y="71"/>
                    <a:pt x="126" y="71"/>
                  </a:cubicBezTo>
                  <a:cubicBezTo>
                    <a:pt x="126" y="89"/>
                    <a:pt x="117" y="98"/>
                    <a:pt x="108" y="116"/>
                  </a:cubicBezTo>
                  <a:cubicBezTo>
                    <a:pt x="81" y="143"/>
                    <a:pt x="54" y="161"/>
                    <a:pt x="27" y="161"/>
                  </a:cubicBezTo>
                  <a:cubicBezTo>
                    <a:pt x="10" y="170"/>
                    <a:pt x="1" y="187"/>
                    <a:pt x="10" y="196"/>
                  </a:cubicBezTo>
                  <a:cubicBezTo>
                    <a:pt x="10" y="209"/>
                    <a:pt x="19" y="218"/>
                    <a:pt x="31" y="218"/>
                  </a:cubicBezTo>
                  <a:cubicBezTo>
                    <a:pt x="36" y="218"/>
                    <a:pt x="41" y="217"/>
                    <a:pt x="45" y="214"/>
                  </a:cubicBezTo>
                  <a:cubicBezTo>
                    <a:pt x="126" y="196"/>
                    <a:pt x="188" y="116"/>
                    <a:pt x="188" y="27"/>
                  </a:cubicBezTo>
                  <a:cubicBezTo>
                    <a:pt x="188" y="9"/>
                    <a:pt x="17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8;p61">
              <a:extLst>
                <a:ext uri="{FF2B5EF4-FFF2-40B4-BE49-F238E27FC236}">
                  <a16:creationId xmlns:a16="http://schemas.microsoft.com/office/drawing/2014/main" id="{C04C45C6-9C8B-84F9-D9B5-5EA05B9CCE4B}"/>
                </a:ext>
              </a:extLst>
            </p:cNvPr>
            <p:cNvSpPr/>
            <p:nvPr/>
          </p:nvSpPr>
          <p:spPr>
            <a:xfrm>
              <a:off x="4141955" y="2883284"/>
              <a:ext cx="37014" cy="24059"/>
            </a:xfrm>
            <a:custGeom>
              <a:avLst/>
              <a:gdLst/>
              <a:ahLst/>
              <a:cxnLst/>
              <a:rect l="l" t="t" r="r" b="b"/>
              <a:pathLst>
                <a:path w="360" h="234" extrusionOk="0">
                  <a:moveTo>
                    <a:pt x="315" y="1"/>
                  </a:moveTo>
                  <a:cubicBezTo>
                    <a:pt x="207" y="37"/>
                    <a:pt x="100" y="99"/>
                    <a:pt x="20" y="188"/>
                  </a:cubicBezTo>
                  <a:cubicBezTo>
                    <a:pt x="0" y="208"/>
                    <a:pt x="20" y="233"/>
                    <a:pt x="39" y="233"/>
                  </a:cubicBezTo>
                  <a:cubicBezTo>
                    <a:pt x="45" y="233"/>
                    <a:pt x="51" y="231"/>
                    <a:pt x="56" y="224"/>
                  </a:cubicBezTo>
                  <a:cubicBezTo>
                    <a:pt x="136" y="135"/>
                    <a:pt x="225" y="81"/>
                    <a:pt x="332" y="54"/>
                  </a:cubicBezTo>
                  <a:cubicBezTo>
                    <a:pt x="350" y="54"/>
                    <a:pt x="359" y="37"/>
                    <a:pt x="350" y="19"/>
                  </a:cubicBezTo>
                  <a:cubicBezTo>
                    <a:pt x="350" y="1"/>
                    <a:pt x="332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89;p61">
              <a:extLst>
                <a:ext uri="{FF2B5EF4-FFF2-40B4-BE49-F238E27FC236}">
                  <a16:creationId xmlns:a16="http://schemas.microsoft.com/office/drawing/2014/main" id="{3BF02541-040E-91A7-2A13-EE72E52E0477}"/>
                </a:ext>
              </a:extLst>
            </p:cNvPr>
            <p:cNvSpPr/>
            <p:nvPr/>
          </p:nvSpPr>
          <p:spPr>
            <a:xfrm>
              <a:off x="4234797" y="3256604"/>
              <a:ext cx="226609" cy="88217"/>
            </a:xfrm>
            <a:custGeom>
              <a:avLst/>
              <a:gdLst/>
              <a:ahLst/>
              <a:cxnLst/>
              <a:rect l="l" t="t" r="r" b="b"/>
              <a:pathLst>
                <a:path w="2204" h="858" extrusionOk="0">
                  <a:moveTo>
                    <a:pt x="2070" y="1"/>
                  </a:moveTo>
                  <a:cubicBezTo>
                    <a:pt x="1383" y="63"/>
                    <a:pt x="794" y="117"/>
                    <a:pt x="0" y="277"/>
                  </a:cubicBezTo>
                  <a:cubicBezTo>
                    <a:pt x="9" y="393"/>
                    <a:pt x="9" y="491"/>
                    <a:pt x="18" y="607"/>
                  </a:cubicBezTo>
                  <a:cubicBezTo>
                    <a:pt x="714" y="759"/>
                    <a:pt x="1446" y="839"/>
                    <a:pt x="2177" y="857"/>
                  </a:cubicBezTo>
                  <a:cubicBezTo>
                    <a:pt x="2204" y="563"/>
                    <a:pt x="2150" y="277"/>
                    <a:pt x="2070" y="1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90;p61">
              <a:extLst>
                <a:ext uri="{FF2B5EF4-FFF2-40B4-BE49-F238E27FC236}">
                  <a16:creationId xmlns:a16="http://schemas.microsoft.com/office/drawing/2014/main" id="{15921C06-DF0B-B0A9-B4B6-E4A4A15FBCC5}"/>
                </a:ext>
              </a:extLst>
            </p:cNvPr>
            <p:cNvSpPr/>
            <p:nvPr/>
          </p:nvSpPr>
          <p:spPr>
            <a:xfrm>
              <a:off x="4166014" y="3263698"/>
              <a:ext cx="131194" cy="75056"/>
            </a:xfrm>
            <a:custGeom>
              <a:avLst/>
              <a:gdLst/>
              <a:ahLst/>
              <a:cxnLst/>
              <a:rect l="l" t="t" r="r" b="b"/>
              <a:pathLst>
                <a:path w="1276" h="730" extrusionOk="0">
                  <a:moveTo>
                    <a:pt x="259" y="0"/>
                  </a:moveTo>
                  <a:cubicBezTo>
                    <a:pt x="192" y="0"/>
                    <a:pt x="121" y="15"/>
                    <a:pt x="72" y="57"/>
                  </a:cubicBezTo>
                  <a:cubicBezTo>
                    <a:pt x="0" y="119"/>
                    <a:pt x="0" y="217"/>
                    <a:pt x="9" y="315"/>
                  </a:cubicBezTo>
                  <a:cubicBezTo>
                    <a:pt x="9" y="440"/>
                    <a:pt x="27" y="583"/>
                    <a:pt x="125" y="663"/>
                  </a:cubicBezTo>
                  <a:cubicBezTo>
                    <a:pt x="184" y="716"/>
                    <a:pt x="268" y="730"/>
                    <a:pt x="351" y="730"/>
                  </a:cubicBezTo>
                  <a:cubicBezTo>
                    <a:pt x="380" y="730"/>
                    <a:pt x="409" y="728"/>
                    <a:pt x="437" y="726"/>
                  </a:cubicBezTo>
                  <a:cubicBezTo>
                    <a:pt x="741" y="708"/>
                    <a:pt x="1035" y="610"/>
                    <a:pt x="1276" y="449"/>
                  </a:cubicBezTo>
                  <a:lnTo>
                    <a:pt x="1231" y="155"/>
                  </a:lnTo>
                  <a:cubicBezTo>
                    <a:pt x="928" y="75"/>
                    <a:pt x="625" y="21"/>
                    <a:pt x="312" y="3"/>
                  </a:cubicBezTo>
                  <a:cubicBezTo>
                    <a:pt x="295" y="1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91;p61">
              <a:extLst>
                <a:ext uri="{FF2B5EF4-FFF2-40B4-BE49-F238E27FC236}">
                  <a16:creationId xmlns:a16="http://schemas.microsoft.com/office/drawing/2014/main" id="{33378DDE-6967-4062-FADC-FA35416F0AD8}"/>
                </a:ext>
              </a:extLst>
            </p:cNvPr>
            <p:cNvSpPr/>
            <p:nvPr/>
          </p:nvSpPr>
          <p:spPr>
            <a:xfrm>
              <a:off x="4130234" y="3264932"/>
              <a:ext cx="53259" cy="62410"/>
            </a:xfrm>
            <a:custGeom>
              <a:avLst/>
              <a:gdLst/>
              <a:ahLst/>
              <a:cxnLst/>
              <a:rect l="l" t="t" r="r" b="b"/>
              <a:pathLst>
                <a:path w="518" h="607" extrusionOk="0">
                  <a:moveTo>
                    <a:pt x="509" y="0"/>
                  </a:moveTo>
                  <a:cubicBezTo>
                    <a:pt x="375" y="18"/>
                    <a:pt x="250" y="36"/>
                    <a:pt x="125" y="54"/>
                  </a:cubicBezTo>
                  <a:cubicBezTo>
                    <a:pt x="81" y="152"/>
                    <a:pt x="36" y="241"/>
                    <a:pt x="0" y="339"/>
                  </a:cubicBezTo>
                  <a:cubicBezTo>
                    <a:pt x="18" y="419"/>
                    <a:pt x="27" y="526"/>
                    <a:pt x="45" y="607"/>
                  </a:cubicBezTo>
                  <a:cubicBezTo>
                    <a:pt x="125" y="562"/>
                    <a:pt x="161" y="437"/>
                    <a:pt x="125" y="357"/>
                  </a:cubicBezTo>
                  <a:cubicBezTo>
                    <a:pt x="152" y="321"/>
                    <a:pt x="179" y="259"/>
                    <a:pt x="206" y="223"/>
                  </a:cubicBezTo>
                  <a:cubicBezTo>
                    <a:pt x="313" y="205"/>
                    <a:pt x="420" y="178"/>
                    <a:pt x="518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92;p61">
              <a:extLst>
                <a:ext uri="{FF2B5EF4-FFF2-40B4-BE49-F238E27FC236}">
                  <a16:creationId xmlns:a16="http://schemas.microsoft.com/office/drawing/2014/main" id="{CB695FCB-C7D6-0872-00D9-1C019B18F468}"/>
                </a:ext>
              </a:extLst>
            </p:cNvPr>
            <p:cNvSpPr/>
            <p:nvPr/>
          </p:nvSpPr>
          <p:spPr>
            <a:xfrm>
              <a:off x="4140310" y="3284158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18" y="0"/>
                  </a:moveTo>
                  <a:cubicBezTo>
                    <a:pt x="384" y="27"/>
                    <a:pt x="259" y="45"/>
                    <a:pt x="134" y="63"/>
                  </a:cubicBezTo>
                  <a:cubicBezTo>
                    <a:pt x="90" y="152"/>
                    <a:pt x="45" y="250"/>
                    <a:pt x="0" y="348"/>
                  </a:cubicBezTo>
                  <a:cubicBezTo>
                    <a:pt x="18" y="429"/>
                    <a:pt x="36" y="527"/>
                    <a:pt x="54" y="607"/>
                  </a:cubicBezTo>
                  <a:cubicBezTo>
                    <a:pt x="134" y="562"/>
                    <a:pt x="170" y="446"/>
                    <a:pt x="134" y="366"/>
                  </a:cubicBezTo>
                  <a:cubicBezTo>
                    <a:pt x="161" y="330"/>
                    <a:pt x="188" y="268"/>
                    <a:pt x="215" y="232"/>
                  </a:cubicBezTo>
                  <a:cubicBezTo>
                    <a:pt x="322" y="214"/>
                    <a:pt x="429" y="188"/>
                    <a:pt x="527" y="17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93;p61">
              <a:extLst>
                <a:ext uri="{FF2B5EF4-FFF2-40B4-BE49-F238E27FC236}">
                  <a16:creationId xmlns:a16="http://schemas.microsoft.com/office/drawing/2014/main" id="{2F460F78-580C-C79F-DC71-BBEAAA4F52D5}"/>
                </a:ext>
              </a:extLst>
            </p:cNvPr>
            <p:cNvSpPr/>
            <p:nvPr/>
          </p:nvSpPr>
          <p:spPr>
            <a:xfrm>
              <a:off x="4154087" y="3294234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1"/>
                  </a:moveTo>
                  <a:cubicBezTo>
                    <a:pt x="384" y="18"/>
                    <a:pt x="250" y="45"/>
                    <a:pt x="125" y="63"/>
                  </a:cubicBezTo>
                  <a:cubicBezTo>
                    <a:pt x="89" y="152"/>
                    <a:pt x="36" y="250"/>
                    <a:pt x="0" y="348"/>
                  </a:cubicBezTo>
                  <a:cubicBezTo>
                    <a:pt x="18" y="429"/>
                    <a:pt x="27" y="527"/>
                    <a:pt x="54" y="607"/>
                  </a:cubicBezTo>
                  <a:cubicBezTo>
                    <a:pt x="125" y="563"/>
                    <a:pt x="170" y="447"/>
                    <a:pt x="125" y="366"/>
                  </a:cubicBezTo>
                  <a:cubicBezTo>
                    <a:pt x="152" y="331"/>
                    <a:pt x="179" y="268"/>
                    <a:pt x="205" y="232"/>
                  </a:cubicBezTo>
                  <a:cubicBezTo>
                    <a:pt x="313" y="215"/>
                    <a:pt x="420" y="188"/>
                    <a:pt x="527" y="170"/>
                  </a:cubicBezTo>
                  <a:lnTo>
                    <a:pt x="509" y="1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4;p61">
              <a:extLst>
                <a:ext uri="{FF2B5EF4-FFF2-40B4-BE49-F238E27FC236}">
                  <a16:creationId xmlns:a16="http://schemas.microsoft.com/office/drawing/2014/main" id="{1A5E41C2-6E4D-51DB-C8AA-4625BF033BBA}"/>
                </a:ext>
              </a:extLst>
            </p:cNvPr>
            <p:cNvSpPr/>
            <p:nvPr/>
          </p:nvSpPr>
          <p:spPr>
            <a:xfrm>
              <a:off x="4166939" y="3306161"/>
              <a:ext cx="54185" cy="62513"/>
            </a:xfrm>
            <a:custGeom>
              <a:avLst/>
              <a:gdLst/>
              <a:ahLst/>
              <a:cxnLst/>
              <a:rect l="l" t="t" r="r" b="b"/>
              <a:pathLst>
                <a:path w="527" h="608" extrusionOk="0">
                  <a:moveTo>
                    <a:pt x="509" y="0"/>
                  </a:moveTo>
                  <a:cubicBezTo>
                    <a:pt x="384" y="18"/>
                    <a:pt x="259" y="36"/>
                    <a:pt x="125" y="54"/>
                  </a:cubicBezTo>
                  <a:cubicBezTo>
                    <a:pt x="89" y="152"/>
                    <a:pt x="36" y="241"/>
                    <a:pt x="0" y="339"/>
                  </a:cubicBezTo>
                  <a:cubicBezTo>
                    <a:pt x="18" y="420"/>
                    <a:pt x="36" y="518"/>
                    <a:pt x="54" y="607"/>
                  </a:cubicBezTo>
                  <a:cubicBezTo>
                    <a:pt x="125" y="563"/>
                    <a:pt x="170" y="438"/>
                    <a:pt x="125" y="357"/>
                  </a:cubicBezTo>
                  <a:cubicBezTo>
                    <a:pt x="161" y="322"/>
                    <a:pt x="179" y="259"/>
                    <a:pt x="214" y="224"/>
                  </a:cubicBezTo>
                  <a:cubicBezTo>
                    <a:pt x="312" y="206"/>
                    <a:pt x="419" y="179"/>
                    <a:pt x="527" y="161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rgbClr val="D26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95;p61">
              <a:extLst>
                <a:ext uri="{FF2B5EF4-FFF2-40B4-BE49-F238E27FC236}">
                  <a16:creationId xmlns:a16="http://schemas.microsoft.com/office/drawing/2014/main" id="{0BB4E387-52F7-1B2B-D6A1-9B05ECDD76B9}"/>
                </a:ext>
              </a:extLst>
            </p:cNvPr>
            <p:cNvSpPr/>
            <p:nvPr/>
          </p:nvSpPr>
          <p:spPr>
            <a:xfrm>
              <a:off x="4444231" y="3248173"/>
              <a:ext cx="21797" cy="112687"/>
            </a:xfrm>
            <a:custGeom>
              <a:avLst/>
              <a:gdLst/>
              <a:ahLst/>
              <a:cxnLst/>
              <a:rect l="l" t="t" r="r" b="b"/>
              <a:pathLst>
                <a:path w="212" h="1096" extrusionOk="0">
                  <a:moveTo>
                    <a:pt x="36" y="1"/>
                  </a:moveTo>
                  <a:cubicBezTo>
                    <a:pt x="19" y="1"/>
                    <a:pt x="1" y="16"/>
                    <a:pt x="6" y="38"/>
                  </a:cubicBezTo>
                  <a:cubicBezTo>
                    <a:pt x="122" y="368"/>
                    <a:pt x="158" y="716"/>
                    <a:pt x="104" y="1064"/>
                  </a:cubicBezTo>
                  <a:cubicBezTo>
                    <a:pt x="99" y="1084"/>
                    <a:pt x="114" y="1096"/>
                    <a:pt x="129" y="1096"/>
                  </a:cubicBezTo>
                  <a:cubicBezTo>
                    <a:pt x="141" y="1096"/>
                    <a:pt x="154" y="1089"/>
                    <a:pt x="158" y="1073"/>
                  </a:cubicBezTo>
                  <a:cubicBezTo>
                    <a:pt x="211" y="725"/>
                    <a:pt x="185" y="359"/>
                    <a:pt x="60" y="20"/>
                  </a:cubicBezTo>
                  <a:cubicBezTo>
                    <a:pt x="56" y="7"/>
                    <a:pt x="46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96;p61">
              <a:extLst>
                <a:ext uri="{FF2B5EF4-FFF2-40B4-BE49-F238E27FC236}">
                  <a16:creationId xmlns:a16="http://schemas.microsoft.com/office/drawing/2014/main" id="{C55ABE6F-008C-9D4C-EE74-B6B018DB94CD}"/>
                </a:ext>
              </a:extLst>
            </p:cNvPr>
            <p:cNvSpPr/>
            <p:nvPr/>
          </p:nvSpPr>
          <p:spPr>
            <a:xfrm>
              <a:off x="4444231" y="3236350"/>
              <a:ext cx="65494" cy="17685"/>
            </a:xfrm>
            <a:custGeom>
              <a:avLst/>
              <a:gdLst/>
              <a:ahLst/>
              <a:cxnLst/>
              <a:rect l="l" t="t" r="r" b="b"/>
              <a:pathLst>
                <a:path w="637" h="172" extrusionOk="0">
                  <a:moveTo>
                    <a:pt x="594" y="1"/>
                  </a:moveTo>
                  <a:cubicBezTo>
                    <a:pt x="591" y="1"/>
                    <a:pt x="589" y="1"/>
                    <a:pt x="586" y="2"/>
                  </a:cubicBezTo>
                  <a:cubicBezTo>
                    <a:pt x="399" y="37"/>
                    <a:pt x="211" y="82"/>
                    <a:pt x="33" y="117"/>
                  </a:cubicBezTo>
                  <a:cubicBezTo>
                    <a:pt x="0" y="126"/>
                    <a:pt x="13" y="172"/>
                    <a:pt x="36" y="172"/>
                  </a:cubicBezTo>
                  <a:cubicBezTo>
                    <a:pt x="38" y="172"/>
                    <a:pt x="40" y="172"/>
                    <a:pt x="42" y="171"/>
                  </a:cubicBezTo>
                  <a:cubicBezTo>
                    <a:pt x="229" y="135"/>
                    <a:pt x="417" y="91"/>
                    <a:pt x="604" y="55"/>
                  </a:cubicBezTo>
                  <a:cubicBezTo>
                    <a:pt x="637" y="47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97;p61">
              <a:extLst>
                <a:ext uri="{FF2B5EF4-FFF2-40B4-BE49-F238E27FC236}">
                  <a16:creationId xmlns:a16="http://schemas.microsoft.com/office/drawing/2014/main" id="{A0B0A501-1ADD-554B-F6CD-4E6E95101704}"/>
                </a:ext>
              </a:extLst>
            </p:cNvPr>
            <p:cNvSpPr/>
            <p:nvPr/>
          </p:nvSpPr>
          <p:spPr>
            <a:xfrm>
              <a:off x="4430454" y="2994632"/>
              <a:ext cx="79169" cy="246555"/>
            </a:xfrm>
            <a:custGeom>
              <a:avLst/>
              <a:gdLst/>
              <a:ahLst/>
              <a:cxnLst/>
              <a:rect l="l" t="t" r="r" b="b"/>
              <a:pathLst>
                <a:path w="770" h="2398" extrusionOk="0">
                  <a:moveTo>
                    <a:pt x="39" y="0"/>
                  </a:moveTo>
                  <a:cubicBezTo>
                    <a:pt x="20" y="0"/>
                    <a:pt x="0" y="23"/>
                    <a:pt x="6" y="42"/>
                  </a:cubicBezTo>
                  <a:cubicBezTo>
                    <a:pt x="301" y="613"/>
                    <a:pt x="506" y="1220"/>
                    <a:pt x="631" y="1835"/>
                  </a:cubicBezTo>
                  <a:cubicBezTo>
                    <a:pt x="667" y="2014"/>
                    <a:pt x="693" y="2192"/>
                    <a:pt x="711" y="2370"/>
                  </a:cubicBezTo>
                  <a:cubicBezTo>
                    <a:pt x="716" y="2388"/>
                    <a:pt x="731" y="2397"/>
                    <a:pt x="745" y="2397"/>
                  </a:cubicBezTo>
                  <a:cubicBezTo>
                    <a:pt x="758" y="2397"/>
                    <a:pt x="769" y="2388"/>
                    <a:pt x="765" y="2370"/>
                  </a:cubicBezTo>
                  <a:cubicBezTo>
                    <a:pt x="693" y="1737"/>
                    <a:pt x="533" y="1104"/>
                    <a:pt x="283" y="506"/>
                  </a:cubicBezTo>
                  <a:cubicBezTo>
                    <a:pt x="212" y="336"/>
                    <a:pt x="140" y="176"/>
                    <a:pt x="60" y="15"/>
                  </a:cubicBez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98;p61">
              <a:extLst>
                <a:ext uri="{FF2B5EF4-FFF2-40B4-BE49-F238E27FC236}">
                  <a16:creationId xmlns:a16="http://schemas.microsoft.com/office/drawing/2014/main" id="{72F2A42E-8010-6D65-4B91-AD17C3FF235D}"/>
                </a:ext>
              </a:extLst>
            </p:cNvPr>
            <p:cNvSpPr/>
            <p:nvPr/>
          </p:nvSpPr>
          <p:spPr>
            <a:xfrm>
              <a:off x="4453998" y="2960189"/>
              <a:ext cx="169751" cy="401089"/>
            </a:xfrm>
            <a:custGeom>
              <a:avLst/>
              <a:gdLst/>
              <a:ahLst/>
              <a:cxnLst/>
              <a:rect l="l" t="t" r="r" b="b"/>
              <a:pathLst>
                <a:path w="1651" h="3901" extrusionOk="0">
                  <a:moveTo>
                    <a:pt x="1099" y="0"/>
                  </a:moveTo>
                  <a:cubicBezTo>
                    <a:pt x="1083" y="0"/>
                    <a:pt x="1066" y="13"/>
                    <a:pt x="1071" y="29"/>
                  </a:cubicBezTo>
                  <a:cubicBezTo>
                    <a:pt x="1321" y="671"/>
                    <a:pt x="1472" y="1349"/>
                    <a:pt x="1535" y="2036"/>
                  </a:cubicBezTo>
                  <a:cubicBezTo>
                    <a:pt x="1571" y="2375"/>
                    <a:pt x="1571" y="2723"/>
                    <a:pt x="1553" y="3062"/>
                  </a:cubicBezTo>
                  <a:cubicBezTo>
                    <a:pt x="1544" y="3232"/>
                    <a:pt x="1544" y="3401"/>
                    <a:pt x="1508" y="3571"/>
                  </a:cubicBezTo>
                  <a:cubicBezTo>
                    <a:pt x="1499" y="3642"/>
                    <a:pt x="1472" y="3713"/>
                    <a:pt x="1410" y="3749"/>
                  </a:cubicBezTo>
                  <a:cubicBezTo>
                    <a:pt x="1348" y="3785"/>
                    <a:pt x="1285" y="3794"/>
                    <a:pt x="1214" y="3803"/>
                  </a:cubicBezTo>
                  <a:cubicBezTo>
                    <a:pt x="1026" y="3812"/>
                    <a:pt x="830" y="3812"/>
                    <a:pt x="634" y="3820"/>
                  </a:cubicBezTo>
                  <a:cubicBezTo>
                    <a:pt x="438" y="3829"/>
                    <a:pt x="232" y="3838"/>
                    <a:pt x="36" y="3847"/>
                  </a:cubicBezTo>
                  <a:cubicBezTo>
                    <a:pt x="0" y="3847"/>
                    <a:pt x="0" y="3901"/>
                    <a:pt x="36" y="3901"/>
                  </a:cubicBezTo>
                  <a:cubicBezTo>
                    <a:pt x="411" y="3883"/>
                    <a:pt x="777" y="3874"/>
                    <a:pt x="1151" y="3856"/>
                  </a:cubicBezTo>
                  <a:cubicBezTo>
                    <a:pt x="1276" y="3856"/>
                    <a:pt x="1428" y="3838"/>
                    <a:pt x="1508" y="3731"/>
                  </a:cubicBezTo>
                  <a:cubicBezTo>
                    <a:pt x="1553" y="3669"/>
                    <a:pt x="1562" y="3606"/>
                    <a:pt x="1571" y="3535"/>
                  </a:cubicBezTo>
                  <a:cubicBezTo>
                    <a:pt x="1579" y="3446"/>
                    <a:pt x="1588" y="3357"/>
                    <a:pt x="1597" y="3267"/>
                  </a:cubicBezTo>
                  <a:cubicBezTo>
                    <a:pt x="1651" y="2563"/>
                    <a:pt x="1606" y="1849"/>
                    <a:pt x="1463" y="1162"/>
                  </a:cubicBezTo>
                  <a:cubicBezTo>
                    <a:pt x="1383" y="769"/>
                    <a:pt x="1267" y="386"/>
                    <a:pt x="1124" y="20"/>
                  </a:cubicBezTo>
                  <a:cubicBezTo>
                    <a:pt x="1121" y="6"/>
                    <a:pt x="1110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9;p61">
              <a:extLst>
                <a:ext uri="{FF2B5EF4-FFF2-40B4-BE49-F238E27FC236}">
                  <a16:creationId xmlns:a16="http://schemas.microsoft.com/office/drawing/2014/main" id="{8E4919D3-C454-882F-7AF7-DEDC6B4F3124}"/>
                </a:ext>
              </a:extLst>
            </p:cNvPr>
            <p:cNvSpPr/>
            <p:nvPr/>
          </p:nvSpPr>
          <p:spPr>
            <a:xfrm>
              <a:off x="4503246" y="3236041"/>
              <a:ext cx="48632" cy="59428"/>
            </a:xfrm>
            <a:custGeom>
              <a:avLst/>
              <a:gdLst/>
              <a:ahLst/>
              <a:cxnLst/>
              <a:rect l="l" t="t" r="r" b="b"/>
              <a:pathLst>
                <a:path w="473" h="578" extrusionOk="0">
                  <a:moveTo>
                    <a:pt x="40" y="0"/>
                  </a:moveTo>
                  <a:cubicBezTo>
                    <a:pt x="14" y="0"/>
                    <a:pt x="0" y="34"/>
                    <a:pt x="30" y="49"/>
                  </a:cubicBezTo>
                  <a:cubicBezTo>
                    <a:pt x="226" y="147"/>
                    <a:pt x="369" y="335"/>
                    <a:pt x="422" y="558"/>
                  </a:cubicBezTo>
                  <a:cubicBezTo>
                    <a:pt x="422" y="571"/>
                    <a:pt x="430" y="577"/>
                    <a:pt x="439" y="577"/>
                  </a:cubicBezTo>
                  <a:cubicBezTo>
                    <a:pt x="454" y="577"/>
                    <a:pt x="473" y="562"/>
                    <a:pt x="467" y="540"/>
                  </a:cubicBezTo>
                  <a:cubicBezTo>
                    <a:pt x="422" y="308"/>
                    <a:pt x="262" y="112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00;p61">
              <a:extLst>
                <a:ext uri="{FF2B5EF4-FFF2-40B4-BE49-F238E27FC236}">
                  <a16:creationId xmlns:a16="http://schemas.microsoft.com/office/drawing/2014/main" id="{E4C0362F-C9E6-082B-70A1-A23A82254464}"/>
                </a:ext>
              </a:extLst>
            </p:cNvPr>
            <p:cNvSpPr/>
            <p:nvPr/>
          </p:nvSpPr>
          <p:spPr>
            <a:xfrm>
              <a:off x="4324040" y="3417612"/>
              <a:ext cx="303002" cy="66728"/>
            </a:xfrm>
            <a:custGeom>
              <a:avLst/>
              <a:gdLst/>
              <a:ahLst/>
              <a:cxnLst/>
              <a:rect l="l" t="t" r="r" b="b"/>
              <a:pathLst>
                <a:path w="2947" h="649" extrusionOk="0">
                  <a:moveTo>
                    <a:pt x="2910" y="1"/>
                  </a:moveTo>
                  <a:cubicBezTo>
                    <a:pt x="2906" y="1"/>
                    <a:pt x="2901" y="2"/>
                    <a:pt x="2897" y="5"/>
                  </a:cubicBezTo>
                  <a:cubicBezTo>
                    <a:pt x="2576" y="219"/>
                    <a:pt x="2219" y="380"/>
                    <a:pt x="1844" y="478"/>
                  </a:cubicBezTo>
                  <a:cubicBezTo>
                    <a:pt x="1550" y="555"/>
                    <a:pt x="1245" y="593"/>
                    <a:pt x="941" y="593"/>
                  </a:cubicBezTo>
                  <a:cubicBezTo>
                    <a:pt x="858" y="593"/>
                    <a:pt x="776" y="590"/>
                    <a:pt x="694" y="585"/>
                  </a:cubicBezTo>
                  <a:cubicBezTo>
                    <a:pt x="470" y="576"/>
                    <a:pt x="256" y="540"/>
                    <a:pt x="42" y="487"/>
                  </a:cubicBezTo>
                  <a:cubicBezTo>
                    <a:pt x="40" y="486"/>
                    <a:pt x="38" y="486"/>
                    <a:pt x="36" y="486"/>
                  </a:cubicBezTo>
                  <a:cubicBezTo>
                    <a:pt x="13" y="486"/>
                    <a:pt x="0" y="532"/>
                    <a:pt x="33" y="540"/>
                  </a:cubicBezTo>
                  <a:cubicBezTo>
                    <a:pt x="318" y="615"/>
                    <a:pt x="618" y="648"/>
                    <a:pt x="918" y="648"/>
                  </a:cubicBezTo>
                  <a:cubicBezTo>
                    <a:pt x="1013" y="648"/>
                    <a:pt x="1108" y="645"/>
                    <a:pt x="1202" y="638"/>
                  </a:cubicBezTo>
                  <a:cubicBezTo>
                    <a:pt x="1595" y="611"/>
                    <a:pt x="1978" y="513"/>
                    <a:pt x="2335" y="362"/>
                  </a:cubicBezTo>
                  <a:cubicBezTo>
                    <a:pt x="2540" y="281"/>
                    <a:pt x="2736" y="174"/>
                    <a:pt x="2924" y="49"/>
                  </a:cubicBezTo>
                  <a:cubicBezTo>
                    <a:pt x="2946" y="35"/>
                    <a:pt x="2931" y="1"/>
                    <a:pt x="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48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3"/>
          <p:cNvSpPr txBox="1">
            <a:spLocks noGrp="1"/>
          </p:cNvSpPr>
          <p:nvPr>
            <p:ph type="title"/>
          </p:nvPr>
        </p:nvSpPr>
        <p:spPr>
          <a:xfrm>
            <a:off x="-1734226" y="-141223"/>
            <a:ext cx="6345948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05</a:t>
            </a:r>
            <a:br>
              <a:rPr lang="en" sz="4800" dirty="0"/>
            </a:br>
            <a:r>
              <a:rPr lang="en" sz="2000" dirty="0"/>
              <a:t>CONCEITO DE JOGO</a:t>
            </a:r>
            <a:endParaRPr sz="4800" dirty="0"/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>
            <a:off x="9711900" y="1271451"/>
            <a:ext cx="4339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numbers catch </a:t>
            </a:r>
            <a:r>
              <a:rPr lang="en" b="1" dirty="0"/>
              <a:t>your audience’s attention</a:t>
            </a:r>
            <a:endParaRPr b="1" dirty="0"/>
          </a:p>
        </p:txBody>
      </p:sp>
      <p:grpSp>
        <p:nvGrpSpPr>
          <p:cNvPr id="1612" name="Google Shape;1612;p53"/>
          <p:cNvGrpSpPr/>
          <p:nvPr/>
        </p:nvGrpSpPr>
        <p:grpSpPr>
          <a:xfrm>
            <a:off x="-18562" y="2841372"/>
            <a:ext cx="1876486" cy="2340362"/>
            <a:chOff x="549523" y="1298010"/>
            <a:chExt cx="2650676" cy="3305936"/>
          </a:xfrm>
        </p:grpSpPr>
        <p:grpSp>
          <p:nvGrpSpPr>
            <p:cNvPr id="1613" name="Google Shape;1613;p53"/>
            <p:cNvGrpSpPr/>
            <p:nvPr/>
          </p:nvGrpSpPr>
          <p:grpSpPr>
            <a:xfrm>
              <a:off x="549523" y="2018568"/>
              <a:ext cx="2650676" cy="2585378"/>
              <a:chOff x="549523" y="2018568"/>
              <a:chExt cx="2650676" cy="2585378"/>
            </a:xfrm>
          </p:grpSpPr>
          <p:sp>
            <p:nvSpPr>
              <p:cNvPr id="1614" name="Google Shape;1614;p53"/>
              <p:cNvSpPr/>
              <p:nvPr/>
            </p:nvSpPr>
            <p:spPr>
              <a:xfrm>
                <a:off x="579391" y="2735729"/>
                <a:ext cx="732902" cy="551464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3471" extrusionOk="0">
                    <a:moveTo>
                      <a:pt x="1891" y="0"/>
                    </a:moveTo>
                    <a:cubicBezTo>
                      <a:pt x="848" y="0"/>
                      <a:pt x="0" y="750"/>
                      <a:pt x="0" y="1677"/>
                    </a:cubicBezTo>
                    <a:cubicBezTo>
                      <a:pt x="0" y="2614"/>
                      <a:pt x="848" y="3364"/>
                      <a:pt x="1891" y="3364"/>
                    </a:cubicBezTo>
                    <a:cubicBezTo>
                      <a:pt x="2409" y="3364"/>
                      <a:pt x="2873" y="3185"/>
                      <a:pt x="3212" y="2882"/>
                    </a:cubicBezTo>
                    <a:lnTo>
                      <a:pt x="4612" y="3471"/>
                    </a:lnTo>
                    <a:lnTo>
                      <a:pt x="4612" y="3471"/>
                    </a:lnTo>
                    <a:lnTo>
                      <a:pt x="3729" y="2052"/>
                    </a:lnTo>
                    <a:cubicBezTo>
                      <a:pt x="3765" y="1936"/>
                      <a:pt x="3783" y="1811"/>
                      <a:pt x="3783" y="1677"/>
                    </a:cubicBezTo>
                    <a:cubicBezTo>
                      <a:pt x="3783" y="750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3"/>
              <p:cNvSpPr/>
              <p:nvPr/>
            </p:nvSpPr>
            <p:spPr>
              <a:xfrm>
                <a:off x="674239" y="2827399"/>
                <a:ext cx="406250" cy="37050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32" extrusionOk="0">
                    <a:moveTo>
                      <a:pt x="1598" y="134"/>
                    </a:moveTo>
                    <a:cubicBezTo>
                      <a:pt x="1601" y="135"/>
                      <a:pt x="1604" y="136"/>
                      <a:pt x="1607" y="137"/>
                    </a:cubicBezTo>
                    <a:cubicBezTo>
                      <a:pt x="1699" y="174"/>
                      <a:pt x="1787" y="219"/>
                      <a:pt x="1873" y="273"/>
                    </a:cubicBezTo>
                    <a:lnTo>
                      <a:pt x="1873" y="273"/>
                    </a:lnTo>
                    <a:cubicBezTo>
                      <a:pt x="1871" y="272"/>
                      <a:pt x="1868" y="271"/>
                      <a:pt x="1865" y="271"/>
                    </a:cubicBezTo>
                    <a:cubicBezTo>
                      <a:pt x="1843" y="266"/>
                      <a:pt x="1821" y="264"/>
                      <a:pt x="1798" y="264"/>
                    </a:cubicBezTo>
                    <a:cubicBezTo>
                      <a:pt x="1741" y="264"/>
                      <a:pt x="1685" y="278"/>
                      <a:pt x="1633" y="298"/>
                    </a:cubicBezTo>
                    <a:cubicBezTo>
                      <a:pt x="1571" y="333"/>
                      <a:pt x="1509" y="378"/>
                      <a:pt x="1455" y="440"/>
                    </a:cubicBezTo>
                    <a:cubicBezTo>
                      <a:pt x="1432" y="468"/>
                      <a:pt x="1409" y="497"/>
                      <a:pt x="1389" y="529"/>
                    </a:cubicBezTo>
                    <a:lnTo>
                      <a:pt x="1389" y="529"/>
                    </a:lnTo>
                    <a:cubicBezTo>
                      <a:pt x="1305" y="541"/>
                      <a:pt x="1222" y="561"/>
                      <a:pt x="1144" y="590"/>
                    </a:cubicBezTo>
                    <a:lnTo>
                      <a:pt x="1144" y="590"/>
                    </a:lnTo>
                    <a:cubicBezTo>
                      <a:pt x="1121" y="544"/>
                      <a:pt x="1094" y="499"/>
                      <a:pt x="1062" y="458"/>
                    </a:cubicBezTo>
                    <a:cubicBezTo>
                      <a:pt x="1035" y="419"/>
                      <a:pt x="1004" y="384"/>
                      <a:pt x="969" y="355"/>
                    </a:cubicBezTo>
                    <a:lnTo>
                      <a:pt x="969" y="355"/>
                    </a:lnTo>
                    <a:cubicBezTo>
                      <a:pt x="1093" y="299"/>
                      <a:pt x="1217" y="258"/>
                      <a:pt x="1348" y="208"/>
                    </a:cubicBezTo>
                    <a:cubicBezTo>
                      <a:pt x="1429" y="181"/>
                      <a:pt x="1513" y="155"/>
                      <a:pt x="1598" y="134"/>
                    </a:cubicBezTo>
                    <a:close/>
                    <a:moveTo>
                      <a:pt x="1873" y="95"/>
                    </a:moveTo>
                    <a:cubicBezTo>
                      <a:pt x="1908" y="95"/>
                      <a:pt x="1941" y="97"/>
                      <a:pt x="1972" y="101"/>
                    </a:cubicBezTo>
                    <a:cubicBezTo>
                      <a:pt x="2044" y="119"/>
                      <a:pt x="2115" y="137"/>
                      <a:pt x="2169" y="182"/>
                    </a:cubicBezTo>
                    <a:cubicBezTo>
                      <a:pt x="2222" y="217"/>
                      <a:pt x="2267" y="271"/>
                      <a:pt x="2303" y="333"/>
                    </a:cubicBezTo>
                    <a:cubicBezTo>
                      <a:pt x="2338" y="396"/>
                      <a:pt x="2365" y="467"/>
                      <a:pt x="2374" y="530"/>
                    </a:cubicBezTo>
                    <a:cubicBezTo>
                      <a:pt x="2388" y="585"/>
                      <a:pt x="2395" y="641"/>
                      <a:pt x="2395" y="696"/>
                    </a:cubicBezTo>
                    <a:lnTo>
                      <a:pt x="2395" y="696"/>
                    </a:lnTo>
                    <a:cubicBezTo>
                      <a:pt x="2376" y="669"/>
                      <a:pt x="2353" y="643"/>
                      <a:pt x="2329" y="619"/>
                    </a:cubicBezTo>
                    <a:cubicBezTo>
                      <a:pt x="2240" y="503"/>
                      <a:pt x="2124" y="414"/>
                      <a:pt x="1999" y="324"/>
                    </a:cubicBezTo>
                    <a:cubicBezTo>
                      <a:pt x="1888" y="247"/>
                      <a:pt x="1760" y="178"/>
                      <a:pt x="1631" y="126"/>
                    </a:cubicBezTo>
                    <a:lnTo>
                      <a:pt x="1631" y="126"/>
                    </a:lnTo>
                    <a:cubicBezTo>
                      <a:pt x="1677" y="115"/>
                      <a:pt x="1722" y="107"/>
                      <a:pt x="1767" y="101"/>
                    </a:cubicBezTo>
                    <a:cubicBezTo>
                      <a:pt x="1803" y="97"/>
                      <a:pt x="1839" y="95"/>
                      <a:pt x="1873" y="95"/>
                    </a:cubicBezTo>
                    <a:close/>
                    <a:moveTo>
                      <a:pt x="1781" y="306"/>
                    </a:moveTo>
                    <a:cubicBezTo>
                      <a:pt x="1806" y="306"/>
                      <a:pt x="1831" y="309"/>
                      <a:pt x="1856" y="315"/>
                    </a:cubicBezTo>
                    <a:cubicBezTo>
                      <a:pt x="1919" y="324"/>
                      <a:pt x="1981" y="360"/>
                      <a:pt x="2035" y="405"/>
                    </a:cubicBezTo>
                    <a:cubicBezTo>
                      <a:pt x="2088" y="458"/>
                      <a:pt x="2133" y="512"/>
                      <a:pt x="2151" y="574"/>
                    </a:cubicBezTo>
                    <a:cubicBezTo>
                      <a:pt x="2170" y="626"/>
                      <a:pt x="2176" y="678"/>
                      <a:pt x="2174" y="730"/>
                    </a:cubicBezTo>
                    <a:lnTo>
                      <a:pt x="2174" y="730"/>
                    </a:lnTo>
                    <a:lnTo>
                      <a:pt x="2169" y="726"/>
                    </a:lnTo>
                    <a:cubicBezTo>
                      <a:pt x="2151" y="708"/>
                      <a:pt x="2142" y="699"/>
                      <a:pt x="2124" y="690"/>
                    </a:cubicBezTo>
                    <a:cubicBezTo>
                      <a:pt x="2097" y="672"/>
                      <a:pt x="2062" y="654"/>
                      <a:pt x="2026" y="637"/>
                    </a:cubicBezTo>
                    <a:cubicBezTo>
                      <a:pt x="1964" y="601"/>
                      <a:pt x="1892" y="574"/>
                      <a:pt x="1821" y="556"/>
                    </a:cubicBezTo>
                    <a:cubicBezTo>
                      <a:pt x="1729" y="531"/>
                      <a:pt x="1634" y="519"/>
                      <a:pt x="1539" y="519"/>
                    </a:cubicBezTo>
                    <a:cubicBezTo>
                      <a:pt x="1509" y="519"/>
                      <a:pt x="1479" y="520"/>
                      <a:pt x="1449" y="523"/>
                    </a:cubicBezTo>
                    <a:lnTo>
                      <a:pt x="1449" y="523"/>
                    </a:lnTo>
                    <a:cubicBezTo>
                      <a:pt x="1462" y="503"/>
                      <a:pt x="1476" y="485"/>
                      <a:pt x="1491" y="467"/>
                    </a:cubicBezTo>
                    <a:cubicBezTo>
                      <a:pt x="1535" y="414"/>
                      <a:pt x="1589" y="369"/>
                      <a:pt x="1651" y="333"/>
                    </a:cubicBezTo>
                    <a:cubicBezTo>
                      <a:pt x="1692" y="316"/>
                      <a:pt x="1736" y="306"/>
                      <a:pt x="1781" y="306"/>
                    </a:cubicBezTo>
                    <a:close/>
                    <a:moveTo>
                      <a:pt x="2131" y="461"/>
                    </a:moveTo>
                    <a:cubicBezTo>
                      <a:pt x="2194" y="515"/>
                      <a:pt x="2254" y="574"/>
                      <a:pt x="2311" y="637"/>
                    </a:cubicBezTo>
                    <a:cubicBezTo>
                      <a:pt x="2340" y="671"/>
                      <a:pt x="2369" y="709"/>
                      <a:pt x="2394" y="749"/>
                    </a:cubicBezTo>
                    <a:lnTo>
                      <a:pt x="2394" y="749"/>
                    </a:lnTo>
                    <a:cubicBezTo>
                      <a:pt x="2389" y="807"/>
                      <a:pt x="2377" y="865"/>
                      <a:pt x="2357" y="922"/>
                    </a:cubicBezTo>
                    <a:lnTo>
                      <a:pt x="2357" y="922"/>
                    </a:lnTo>
                    <a:lnTo>
                      <a:pt x="2329" y="886"/>
                    </a:lnTo>
                    <a:cubicBezTo>
                      <a:pt x="2320" y="869"/>
                      <a:pt x="2303" y="851"/>
                      <a:pt x="2294" y="842"/>
                    </a:cubicBezTo>
                    <a:cubicBezTo>
                      <a:pt x="2285" y="824"/>
                      <a:pt x="2267" y="815"/>
                      <a:pt x="2258" y="797"/>
                    </a:cubicBezTo>
                    <a:cubicBezTo>
                      <a:pt x="2240" y="788"/>
                      <a:pt x="2231" y="770"/>
                      <a:pt x="2213" y="761"/>
                    </a:cubicBezTo>
                    <a:lnTo>
                      <a:pt x="2210" y="759"/>
                    </a:lnTo>
                    <a:lnTo>
                      <a:pt x="2210" y="759"/>
                    </a:lnTo>
                    <a:cubicBezTo>
                      <a:pt x="2220" y="695"/>
                      <a:pt x="2210" y="627"/>
                      <a:pt x="2187" y="565"/>
                    </a:cubicBezTo>
                    <a:cubicBezTo>
                      <a:pt x="2173" y="528"/>
                      <a:pt x="2154" y="493"/>
                      <a:pt x="2131" y="461"/>
                    </a:cubicBezTo>
                    <a:close/>
                    <a:moveTo>
                      <a:pt x="2434" y="823"/>
                    </a:moveTo>
                    <a:cubicBezTo>
                      <a:pt x="2465" y="885"/>
                      <a:pt x="2486" y="952"/>
                      <a:pt x="2490" y="1020"/>
                    </a:cubicBezTo>
                    <a:cubicBezTo>
                      <a:pt x="2496" y="1066"/>
                      <a:pt x="2493" y="1112"/>
                      <a:pt x="2484" y="1157"/>
                    </a:cubicBezTo>
                    <a:lnTo>
                      <a:pt x="2484" y="1157"/>
                    </a:lnTo>
                    <a:cubicBezTo>
                      <a:pt x="2480" y="1147"/>
                      <a:pt x="2476" y="1137"/>
                      <a:pt x="2472" y="1127"/>
                    </a:cubicBezTo>
                    <a:cubicBezTo>
                      <a:pt x="2451" y="1070"/>
                      <a:pt x="2424" y="1019"/>
                      <a:pt x="2391" y="969"/>
                    </a:cubicBezTo>
                    <a:lnTo>
                      <a:pt x="2391" y="969"/>
                    </a:lnTo>
                    <a:cubicBezTo>
                      <a:pt x="2391" y="968"/>
                      <a:pt x="2391" y="967"/>
                      <a:pt x="2392" y="967"/>
                    </a:cubicBezTo>
                    <a:cubicBezTo>
                      <a:pt x="2412" y="920"/>
                      <a:pt x="2426" y="871"/>
                      <a:pt x="2434" y="823"/>
                    </a:cubicBezTo>
                    <a:close/>
                    <a:moveTo>
                      <a:pt x="2197" y="816"/>
                    </a:moveTo>
                    <a:cubicBezTo>
                      <a:pt x="2249" y="866"/>
                      <a:pt x="2295" y="921"/>
                      <a:pt x="2333" y="980"/>
                    </a:cubicBezTo>
                    <a:lnTo>
                      <a:pt x="2333" y="980"/>
                    </a:lnTo>
                    <a:cubicBezTo>
                      <a:pt x="2308" y="1032"/>
                      <a:pt x="2276" y="1081"/>
                      <a:pt x="2231" y="1118"/>
                    </a:cubicBezTo>
                    <a:cubicBezTo>
                      <a:pt x="2178" y="1163"/>
                      <a:pt x="2115" y="1190"/>
                      <a:pt x="2044" y="1199"/>
                    </a:cubicBezTo>
                    <a:cubicBezTo>
                      <a:pt x="2013" y="1207"/>
                      <a:pt x="1982" y="1212"/>
                      <a:pt x="1950" y="1214"/>
                    </a:cubicBezTo>
                    <a:lnTo>
                      <a:pt x="1950" y="1214"/>
                    </a:lnTo>
                    <a:cubicBezTo>
                      <a:pt x="2010" y="1149"/>
                      <a:pt x="2066" y="1079"/>
                      <a:pt x="2115" y="1002"/>
                    </a:cubicBezTo>
                    <a:cubicBezTo>
                      <a:pt x="2147" y="939"/>
                      <a:pt x="2178" y="883"/>
                      <a:pt x="2197" y="816"/>
                    </a:cubicBezTo>
                    <a:close/>
                    <a:moveTo>
                      <a:pt x="1525" y="574"/>
                    </a:moveTo>
                    <a:cubicBezTo>
                      <a:pt x="1618" y="574"/>
                      <a:pt x="1712" y="586"/>
                      <a:pt x="1803" y="610"/>
                    </a:cubicBezTo>
                    <a:cubicBezTo>
                      <a:pt x="1874" y="619"/>
                      <a:pt x="1937" y="646"/>
                      <a:pt x="1999" y="681"/>
                    </a:cubicBezTo>
                    <a:cubicBezTo>
                      <a:pt x="2035" y="699"/>
                      <a:pt x="2062" y="717"/>
                      <a:pt x="2097" y="735"/>
                    </a:cubicBezTo>
                    <a:cubicBezTo>
                      <a:pt x="2106" y="744"/>
                      <a:pt x="2124" y="753"/>
                      <a:pt x="2133" y="770"/>
                    </a:cubicBezTo>
                    <a:lnTo>
                      <a:pt x="2168" y="791"/>
                    </a:lnTo>
                    <a:lnTo>
                      <a:pt x="2168" y="791"/>
                    </a:lnTo>
                    <a:cubicBezTo>
                      <a:pt x="2150" y="853"/>
                      <a:pt x="2124" y="923"/>
                      <a:pt x="2088" y="976"/>
                    </a:cubicBezTo>
                    <a:cubicBezTo>
                      <a:pt x="2033" y="1062"/>
                      <a:pt x="1969" y="1139"/>
                      <a:pt x="1900" y="1214"/>
                    </a:cubicBezTo>
                    <a:lnTo>
                      <a:pt x="1900" y="1214"/>
                    </a:lnTo>
                    <a:cubicBezTo>
                      <a:pt x="1808" y="1211"/>
                      <a:pt x="1715" y="1186"/>
                      <a:pt x="1633" y="1145"/>
                    </a:cubicBezTo>
                    <a:cubicBezTo>
                      <a:pt x="1571" y="1118"/>
                      <a:pt x="1509" y="1074"/>
                      <a:pt x="1455" y="1029"/>
                    </a:cubicBezTo>
                    <a:cubicBezTo>
                      <a:pt x="1410" y="976"/>
                      <a:pt x="1375" y="913"/>
                      <a:pt x="1357" y="851"/>
                    </a:cubicBezTo>
                    <a:cubicBezTo>
                      <a:pt x="1348" y="779"/>
                      <a:pt x="1357" y="708"/>
                      <a:pt x="1384" y="646"/>
                    </a:cubicBezTo>
                    <a:cubicBezTo>
                      <a:pt x="1393" y="624"/>
                      <a:pt x="1404" y="602"/>
                      <a:pt x="1415" y="580"/>
                    </a:cubicBezTo>
                    <a:lnTo>
                      <a:pt x="1415" y="580"/>
                    </a:lnTo>
                    <a:cubicBezTo>
                      <a:pt x="1452" y="576"/>
                      <a:pt x="1488" y="574"/>
                      <a:pt x="1525" y="574"/>
                    </a:cubicBezTo>
                    <a:close/>
                    <a:moveTo>
                      <a:pt x="960" y="359"/>
                    </a:moveTo>
                    <a:cubicBezTo>
                      <a:pt x="993" y="390"/>
                      <a:pt x="1025" y="424"/>
                      <a:pt x="1054" y="458"/>
                    </a:cubicBezTo>
                    <a:cubicBezTo>
                      <a:pt x="1086" y="500"/>
                      <a:pt x="1114" y="545"/>
                      <a:pt x="1138" y="593"/>
                    </a:cubicBezTo>
                    <a:lnTo>
                      <a:pt x="1138" y="593"/>
                    </a:lnTo>
                    <a:cubicBezTo>
                      <a:pt x="1074" y="617"/>
                      <a:pt x="1013" y="646"/>
                      <a:pt x="955" y="681"/>
                    </a:cubicBezTo>
                    <a:cubicBezTo>
                      <a:pt x="893" y="726"/>
                      <a:pt x="831" y="770"/>
                      <a:pt x="777" y="824"/>
                    </a:cubicBezTo>
                    <a:cubicBezTo>
                      <a:pt x="750" y="842"/>
                      <a:pt x="723" y="877"/>
                      <a:pt x="697" y="904"/>
                    </a:cubicBezTo>
                    <a:lnTo>
                      <a:pt x="661" y="940"/>
                    </a:lnTo>
                    <a:lnTo>
                      <a:pt x="643" y="967"/>
                    </a:lnTo>
                    <a:lnTo>
                      <a:pt x="625" y="985"/>
                    </a:lnTo>
                    <a:cubicBezTo>
                      <a:pt x="581" y="1047"/>
                      <a:pt x="545" y="1109"/>
                      <a:pt x="509" y="1181"/>
                    </a:cubicBezTo>
                    <a:cubicBezTo>
                      <a:pt x="485" y="1245"/>
                      <a:pt x="461" y="1309"/>
                      <a:pt x="450" y="1374"/>
                    </a:cubicBezTo>
                    <a:lnTo>
                      <a:pt x="450" y="1374"/>
                    </a:lnTo>
                    <a:cubicBezTo>
                      <a:pt x="446" y="1366"/>
                      <a:pt x="442" y="1358"/>
                      <a:pt x="438" y="1350"/>
                    </a:cubicBezTo>
                    <a:cubicBezTo>
                      <a:pt x="376" y="1225"/>
                      <a:pt x="340" y="1083"/>
                      <a:pt x="358" y="940"/>
                    </a:cubicBezTo>
                    <a:cubicBezTo>
                      <a:pt x="367" y="904"/>
                      <a:pt x="376" y="877"/>
                      <a:pt x="384" y="842"/>
                    </a:cubicBezTo>
                    <a:cubicBezTo>
                      <a:pt x="402" y="806"/>
                      <a:pt x="411" y="779"/>
                      <a:pt x="438" y="744"/>
                    </a:cubicBezTo>
                    <a:cubicBezTo>
                      <a:pt x="447" y="735"/>
                      <a:pt x="456" y="717"/>
                      <a:pt x="465" y="708"/>
                    </a:cubicBezTo>
                    <a:cubicBezTo>
                      <a:pt x="474" y="690"/>
                      <a:pt x="483" y="672"/>
                      <a:pt x="500" y="663"/>
                    </a:cubicBezTo>
                    <a:cubicBezTo>
                      <a:pt x="518" y="637"/>
                      <a:pt x="545" y="610"/>
                      <a:pt x="572" y="583"/>
                    </a:cubicBezTo>
                    <a:cubicBezTo>
                      <a:pt x="599" y="565"/>
                      <a:pt x="625" y="538"/>
                      <a:pt x="652" y="521"/>
                    </a:cubicBezTo>
                    <a:cubicBezTo>
                      <a:pt x="688" y="503"/>
                      <a:pt x="715" y="485"/>
                      <a:pt x="750" y="467"/>
                    </a:cubicBezTo>
                    <a:cubicBezTo>
                      <a:pt x="804" y="423"/>
                      <a:pt x="875" y="396"/>
                      <a:pt x="938" y="369"/>
                    </a:cubicBezTo>
                    <a:cubicBezTo>
                      <a:pt x="945" y="365"/>
                      <a:pt x="953" y="362"/>
                      <a:pt x="960" y="359"/>
                    </a:cubicBezTo>
                    <a:close/>
                    <a:moveTo>
                      <a:pt x="1356" y="588"/>
                    </a:moveTo>
                    <a:lnTo>
                      <a:pt x="1356" y="588"/>
                    </a:lnTo>
                    <a:cubicBezTo>
                      <a:pt x="1350" y="601"/>
                      <a:pt x="1344" y="614"/>
                      <a:pt x="1339" y="628"/>
                    </a:cubicBezTo>
                    <a:cubicBezTo>
                      <a:pt x="1321" y="699"/>
                      <a:pt x="1303" y="779"/>
                      <a:pt x="1321" y="860"/>
                    </a:cubicBezTo>
                    <a:cubicBezTo>
                      <a:pt x="1330" y="931"/>
                      <a:pt x="1375" y="1002"/>
                      <a:pt x="1428" y="1056"/>
                    </a:cubicBezTo>
                    <a:cubicBezTo>
                      <a:pt x="1482" y="1109"/>
                      <a:pt x="1544" y="1154"/>
                      <a:pt x="1616" y="1190"/>
                    </a:cubicBezTo>
                    <a:cubicBezTo>
                      <a:pt x="1692" y="1225"/>
                      <a:pt x="1774" y="1249"/>
                      <a:pt x="1858" y="1258"/>
                    </a:cubicBezTo>
                    <a:lnTo>
                      <a:pt x="1858" y="1258"/>
                    </a:lnTo>
                    <a:cubicBezTo>
                      <a:pt x="1840" y="1277"/>
                      <a:pt x="1822" y="1296"/>
                      <a:pt x="1803" y="1315"/>
                    </a:cubicBezTo>
                    <a:cubicBezTo>
                      <a:pt x="1763" y="1355"/>
                      <a:pt x="1720" y="1394"/>
                      <a:pt x="1674" y="1431"/>
                    </a:cubicBezTo>
                    <a:lnTo>
                      <a:pt x="1674" y="1431"/>
                    </a:lnTo>
                    <a:cubicBezTo>
                      <a:pt x="1651" y="1399"/>
                      <a:pt x="1626" y="1369"/>
                      <a:pt x="1598" y="1341"/>
                    </a:cubicBezTo>
                    <a:cubicBezTo>
                      <a:pt x="1544" y="1288"/>
                      <a:pt x="1482" y="1243"/>
                      <a:pt x="1419" y="1208"/>
                    </a:cubicBezTo>
                    <a:cubicBezTo>
                      <a:pt x="1384" y="1190"/>
                      <a:pt x="1357" y="1172"/>
                      <a:pt x="1321" y="1154"/>
                    </a:cubicBezTo>
                    <a:cubicBezTo>
                      <a:pt x="1286" y="1136"/>
                      <a:pt x="1250" y="1118"/>
                      <a:pt x="1214" y="1109"/>
                    </a:cubicBezTo>
                    <a:cubicBezTo>
                      <a:pt x="1199" y="1104"/>
                      <a:pt x="1185" y="1099"/>
                      <a:pt x="1170" y="1095"/>
                    </a:cubicBezTo>
                    <a:lnTo>
                      <a:pt x="1170" y="1095"/>
                    </a:lnTo>
                    <a:cubicBezTo>
                      <a:pt x="1199" y="1021"/>
                      <a:pt x="1214" y="942"/>
                      <a:pt x="1214" y="860"/>
                    </a:cubicBezTo>
                    <a:cubicBezTo>
                      <a:pt x="1209" y="784"/>
                      <a:pt x="1192" y="709"/>
                      <a:pt x="1164" y="637"/>
                    </a:cubicBezTo>
                    <a:lnTo>
                      <a:pt x="1164" y="637"/>
                    </a:lnTo>
                    <a:cubicBezTo>
                      <a:pt x="1226" y="614"/>
                      <a:pt x="1291" y="598"/>
                      <a:pt x="1356" y="588"/>
                    </a:cubicBezTo>
                    <a:close/>
                    <a:moveTo>
                      <a:pt x="884" y="1103"/>
                    </a:moveTo>
                    <a:cubicBezTo>
                      <a:pt x="920" y="1103"/>
                      <a:pt x="955" y="1105"/>
                      <a:pt x="991" y="1109"/>
                    </a:cubicBezTo>
                    <a:cubicBezTo>
                      <a:pt x="1045" y="1116"/>
                      <a:pt x="1098" y="1123"/>
                      <a:pt x="1152" y="1137"/>
                    </a:cubicBezTo>
                    <a:lnTo>
                      <a:pt x="1152" y="1137"/>
                    </a:lnTo>
                    <a:cubicBezTo>
                      <a:pt x="1130" y="1184"/>
                      <a:pt x="1103" y="1229"/>
                      <a:pt x="1071" y="1270"/>
                    </a:cubicBezTo>
                    <a:cubicBezTo>
                      <a:pt x="1103" y="1229"/>
                      <a:pt x="1130" y="1184"/>
                      <a:pt x="1152" y="1137"/>
                    </a:cubicBezTo>
                    <a:lnTo>
                      <a:pt x="1152" y="1137"/>
                    </a:lnTo>
                    <a:cubicBezTo>
                      <a:pt x="1170" y="1142"/>
                      <a:pt x="1188" y="1147"/>
                      <a:pt x="1205" y="1154"/>
                    </a:cubicBezTo>
                    <a:cubicBezTo>
                      <a:pt x="1232" y="1163"/>
                      <a:pt x="1268" y="1181"/>
                      <a:pt x="1303" y="1190"/>
                    </a:cubicBezTo>
                    <a:cubicBezTo>
                      <a:pt x="1330" y="1208"/>
                      <a:pt x="1366" y="1225"/>
                      <a:pt x="1393" y="1243"/>
                    </a:cubicBezTo>
                    <a:cubicBezTo>
                      <a:pt x="1455" y="1288"/>
                      <a:pt x="1509" y="1324"/>
                      <a:pt x="1562" y="1377"/>
                    </a:cubicBezTo>
                    <a:cubicBezTo>
                      <a:pt x="1590" y="1400"/>
                      <a:pt x="1616" y="1428"/>
                      <a:pt x="1639" y="1459"/>
                    </a:cubicBezTo>
                    <a:lnTo>
                      <a:pt x="1639" y="1459"/>
                    </a:lnTo>
                    <a:cubicBezTo>
                      <a:pt x="1583" y="1502"/>
                      <a:pt x="1525" y="1543"/>
                      <a:pt x="1464" y="1582"/>
                    </a:cubicBezTo>
                    <a:cubicBezTo>
                      <a:pt x="1418" y="1608"/>
                      <a:pt x="1371" y="1632"/>
                      <a:pt x="1324" y="1654"/>
                    </a:cubicBezTo>
                    <a:lnTo>
                      <a:pt x="1324" y="1654"/>
                    </a:lnTo>
                    <a:cubicBezTo>
                      <a:pt x="1264" y="1636"/>
                      <a:pt x="1206" y="1614"/>
                      <a:pt x="1152" y="1591"/>
                    </a:cubicBezTo>
                    <a:cubicBezTo>
                      <a:pt x="1018" y="1538"/>
                      <a:pt x="893" y="1457"/>
                      <a:pt x="786" y="1368"/>
                    </a:cubicBezTo>
                    <a:cubicBezTo>
                      <a:pt x="759" y="1341"/>
                      <a:pt x="732" y="1315"/>
                      <a:pt x="706" y="1288"/>
                    </a:cubicBezTo>
                    <a:cubicBezTo>
                      <a:pt x="688" y="1261"/>
                      <a:pt x="661" y="1234"/>
                      <a:pt x="652" y="1208"/>
                    </a:cubicBezTo>
                    <a:cubicBezTo>
                      <a:pt x="643" y="1190"/>
                      <a:pt x="652" y="1172"/>
                      <a:pt x="652" y="1163"/>
                    </a:cubicBezTo>
                    <a:cubicBezTo>
                      <a:pt x="652" y="1154"/>
                      <a:pt x="670" y="1145"/>
                      <a:pt x="679" y="1136"/>
                    </a:cubicBezTo>
                    <a:cubicBezTo>
                      <a:pt x="706" y="1127"/>
                      <a:pt x="741" y="1118"/>
                      <a:pt x="777" y="1109"/>
                    </a:cubicBezTo>
                    <a:cubicBezTo>
                      <a:pt x="813" y="1105"/>
                      <a:pt x="848" y="1103"/>
                      <a:pt x="884" y="1103"/>
                    </a:cubicBezTo>
                    <a:close/>
                    <a:moveTo>
                      <a:pt x="2363" y="1029"/>
                    </a:moveTo>
                    <a:cubicBezTo>
                      <a:pt x="2384" y="1066"/>
                      <a:pt x="2402" y="1105"/>
                      <a:pt x="2418" y="1145"/>
                    </a:cubicBezTo>
                    <a:cubicBezTo>
                      <a:pt x="2432" y="1179"/>
                      <a:pt x="2444" y="1214"/>
                      <a:pt x="2454" y="1248"/>
                    </a:cubicBezTo>
                    <a:lnTo>
                      <a:pt x="2454" y="1248"/>
                    </a:lnTo>
                    <a:cubicBezTo>
                      <a:pt x="2428" y="1307"/>
                      <a:pt x="2391" y="1360"/>
                      <a:pt x="2347" y="1404"/>
                    </a:cubicBezTo>
                    <a:cubicBezTo>
                      <a:pt x="2249" y="1511"/>
                      <a:pt x="2124" y="1582"/>
                      <a:pt x="1990" y="1636"/>
                    </a:cubicBezTo>
                    <a:cubicBezTo>
                      <a:pt x="1927" y="1661"/>
                      <a:pt x="1859" y="1679"/>
                      <a:pt x="1790" y="1689"/>
                    </a:cubicBezTo>
                    <a:lnTo>
                      <a:pt x="1790" y="1689"/>
                    </a:lnTo>
                    <a:cubicBezTo>
                      <a:pt x="1782" y="1627"/>
                      <a:pt x="1759" y="1568"/>
                      <a:pt x="1732" y="1520"/>
                    </a:cubicBezTo>
                    <a:cubicBezTo>
                      <a:pt x="1720" y="1499"/>
                      <a:pt x="1707" y="1479"/>
                      <a:pt x="1694" y="1459"/>
                    </a:cubicBezTo>
                    <a:lnTo>
                      <a:pt x="1694" y="1459"/>
                    </a:lnTo>
                    <a:cubicBezTo>
                      <a:pt x="1742" y="1419"/>
                      <a:pt x="1788" y="1377"/>
                      <a:pt x="1830" y="1332"/>
                    </a:cubicBezTo>
                    <a:cubicBezTo>
                      <a:pt x="1855" y="1309"/>
                      <a:pt x="1879" y="1286"/>
                      <a:pt x="1903" y="1262"/>
                    </a:cubicBezTo>
                    <a:lnTo>
                      <a:pt x="1903" y="1262"/>
                    </a:lnTo>
                    <a:cubicBezTo>
                      <a:pt x="1914" y="1262"/>
                      <a:pt x="1924" y="1262"/>
                      <a:pt x="1934" y="1262"/>
                    </a:cubicBezTo>
                    <a:cubicBezTo>
                      <a:pt x="1973" y="1262"/>
                      <a:pt x="2013" y="1259"/>
                      <a:pt x="2053" y="1252"/>
                    </a:cubicBezTo>
                    <a:cubicBezTo>
                      <a:pt x="2133" y="1234"/>
                      <a:pt x="2204" y="1199"/>
                      <a:pt x="2258" y="1154"/>
                    </a:cubicBezTo>
                    <a:cubicBezTo>
                      <a:pt x="2302" y="1117"/>
                      <a:pt x="2336" y="1075"/>
                      <a:pt x="2363" y="1029"/>
                    </a:cubicBezTo>
                    <a:close/>
                    <a:moveTo>
                      <a:pt x="1658" y="1486"/>
                    </a:moveTo>
                    <a:cubicBezTo>
                      <a:pt x="1672" y="1506"/>
                      <a:pt x="1684" y="1526"/>
                      <a:pt x="1696" y="1547"/>
                    </a:cubicBezTo>
                    <a:cubicBezTo>
                      <a:pt x="1717" y="1588"/>
                      <a:pt x="1737" y="1640"/>
                      <a:pt x="1746" y="1695"/>
                    </a:cubicBezTo>
                    <a:lnTo>
                      <a:pt x="1746" y="1695"/>
                    </a:lnTo>
                    <a:cubicBezTo>
                      <a:pt x="1708" y="1698"/>
                      <a:pt x="1670" y="1700"/>
                      <a:pt x="1632" y="1700"/>
                    </a:cubicBezTo>
                    <a:cubicBezTo>
                      <a:pt x="1609" y="1700"/>
                      <a:pt x="1585" y="1700"/>
                      <a:pt x="1562" y="1698"/>
                    </a:cubicBezTo>
                    <a:cubicBezTo>
                      <a:pt x="1497" y="1694"/>
                      <a:pt x="1433" y="1683"/>
                      <a:pt x="1370" y="1667"/>
                    </a:cubicBezTo>
                    <a:lnTo>
                      <a:pt x="1370" y="1667"/>
                    </a:lnTo>
                    <a:cubicBezTo>
                      <a:pt x="1408" y="1649"/>
                      <a:pt x="1446" y="1630"/>
                      <a:pt x="1482" y="1609"/>
                    </a:cubicBezTo>
                    <a:cubicBezTo>
                      <a:pt x="1542" y="1571"/>
                      <a:pt x="1601" y="1530"/>
                      <a:pt x="1658" y="1486"/>
                    </a:cubicBezTo>
                    <a:close/>
                    <a:moveTo>
                      <a:pt x="1159" y="639"/>
                    </a:moveTo>
                    <a:cubicBezTo>
                      <a:pt x="1188" y="710"/>
                      <a:pt x="1205" y="785"/>
                      <a:pt x="1205" y="860"/>
                    </a:cubicBezTo>
                    <a:cubicBezTo>
                      <a:pt x="1210" y="942"/>
                      <a:pt x="1197" y="1021"/>
                      <a:pt x="1169" y="1095"/>
                    </a:cubicBezTo>
                    <a:lnTo>
                      <a:pt x="1169" y="1095"/>
                    </a:lnTo>
                    <a:cubicBezTo>
                      <a:pt x="1113" y="1079"/>
                      <a:pt x="1056" y="1072"/>
                      <a:pt x="1000" y="1065"/>
                    </a:cubicBezTo>
                    <a:cubicBezTo>
                      <a:pt x="960" y="1060"/>
                      <a:pt x="922" y="1058"/>
                      <a:pt x="884" y="1058"/>
                    </a:cubicBezTo>
                    <a:cubicBezTo>
                      <a:pt x="846" y="1058"/>
                      <a:pt x="808" y="1060"/>
                      <a:pt x="768" y="1065"/>
                    </a:cubicBezTo>
                    <a:cubicBezTo>
                      <a:pt x="732" y="1074"/>
                      <a:pt x="697" y="1083"/>
                      <a:pt x="661" y="1100"/>
                    </a:cubicBezTo>
                    <a:cubicBezTo>
                      <a:pt x="643" y="1109"/>
                      <a:pt x="625" y="1127"/>
                      <a:pt x="616" y="1145"/>
                    </a:cubicBezTo>
                    <a:cubicBezTo>
                      <a:pt x="599" y="1172"/>
                      <a:pt x="608" y="1199"/>
                      <a:pt x="616" y="1216"/>
                    </a:cubicBezTo>
                    <a:cubicBezTo>
                      <a:pt x="625" y="1261"/>
                      <a:pt x="652" y="1288"/>
                      <a:pt x="679" y="1315"/>
                    </a:cubicBezTo>
                    <a:cubicBezTo>
                      <a:pt x="697" y="1341"/>
                      <a:pt x="723" y="1368"/>
                      <a:pt x="759" y="1395"/>
                    </a:cubicBezTo>
                    <a:cubicBezTo>
                      <a:pt x="866" y="1493"/>
                      <a:pt x="1000" y="1564"/>
                      <a:pt x="1134" y="1627"/>
                    </a:cubicBezTo>
                    <a:cubicBezTo>
                      <a:pt x="1179" y="1645"/>
                      <a:pt x="1225" y="1662"/>
                      <a:pt x="1272" y="1677"/>
                    </a:cubicBezTo>
                    <a:lnTo>
                      <a:pt x="1272" y="1677"/>
                    </a:lnTo>
                    <a:cubicBezTo>
                      <a:pt x="1206" y="1705"/>
                      <a:pt x="1139" y="1729"/>
                      <a:pt x="1071" y="1752"/>
                    </a:cubicBezTo>
                    <a:cubicBezTo>
                      <a:pt x="1000" y="1770"/>
                      <a:pt x="929" y="1796"/>
                      <a:pt x="857" y="1814"/>
                    </a:cubicBezTo>
                    <a:cubicBezTo>
                      <a:pt x="853" y="1815"/>
                      <a:pt x="850" y="1816"/>
                      <a:pt x="846" y="1817"/>
                    </a:cubicBezTo>
                    <a:lnTo>
                      <a:pt x="846" y="1817"/>
                    </a:lnTo>
                    <a:cubicBezTo>
                      <a:pt x="790" y="1778"/>
                      <a:pt x="738" y="1735"/>
                      <a:pt x="688" y="1689"/>
                    </a:cubicBezTo>
                    <a:cubicBezTo>
                      <a:pt x="616" y="1618"/>
                      <a:pt x="550" y="1537"/>
                      <a:pt x="495" y="1450"/>
                    </a:cubicBezTo>
                    <a:lnTo>
                      <a:pt x="495" y="1450"/>
                    </a:lnTo>
                    <a:cubicBezTo>
                      <a:pt x="496" y="1435"/>
                      <a:pt x="498" y="1419"/>
                      <a:pt x="500" y="1404"/>
                    </a:cubicBezTo>
                    <a:cubicBezTo>
                      <a:pt x="509" y="1332"/>
                      <a:pt x="527" y="1270"/>
                      <a:pt x="554" y="1199"/>
                    </a:cubicBezTo>
                    <a:cubicBezTo>
                      <a:pt x="590" y="1136"/>
                      <a:pt x="625" y="1074"/>
                      <a:pt x="670" y="1020"/>
                    </a:cubicBezTo>
                    <a:lnTo>
                      <a:pt x="679" y="993"/>
                    </a:lnTo>
                    <a:lnTo>
                      <a:pt x="697" y="976"/>
                    </a:lnTo>
                    <a:lnTo>
                      <a:pt x="732" y="931"/>
                    </a:lnTo>
                    <a:cubicBezTo>
                      <a:pt x="759" y="913"/>
                      <a:pt x="786" y="886"/>
                      <a:pt x="813" y="860"/>
                    </a:cubicBezTo>
                    <a:cubicBezTo>
                      <a:pt x="866" y="806"/>
                      <a:pt x="920" y="770"/>
                      <a:pt x="982" y="726"/>
                    </a:cubicBezTo>
                    <a:cubicBezTo>
                      <a:pt x="1038" y="691"/>
                      <a:pt x="1097" y="662"/>
                      <a:pt x="1159" y="639"/>
                    </a:cubicBezTo>
                    <a:close/>
                    <a:moveTo>
                      <a:pt x="494" y="1549"/>
                    </a:moveTo>
                    <a:cubicBezTo>
                      <a:pt x="541" y="1613"/>
                      <a:pt x="594" y="1672"/>
                      <a:pt x="652" y="1725"/>
                    </a:cubicBezTo>
                    <a:cubicBezTo>
                      <a:pt x="692" y="1765"/>
                      <a:pt x="734" y="1800"/>
                      <a:pt x="778" y="1834"/>
                    </a:cubicBezTo>
                    <a:lnTo>
                      <a:pt x="778" y="1834"/>
                    </a:lnTo>
                    <a:cubicBezTo>
                      <a:pt x="733" y="1844"/>
                      <a:pt x="688" y="1853"/>
                      <a:pt x="643" y="1859"/>
                    </a:cubicBezTo>
                    <a:cubicBezTo>
                      <a:pt x="622" y="1859"/>
                      <a:pt x="601" y="1859"/>
                      <a:pt x="580" y="1858"/>
                    </a:cubicBezTo>
                    <a:lnTo>
                      <a:pt x="580" y="1858"/>
                    </a:lnTo>
                    <a:cubicBezTo>
                      <a:pt x="531" y="1761"/>
                      <a:pt x="500" y="1656"/>
                      <a:pt x="494" y="1549"/>
                    </a:cubicBezTo>
                    <a:close/>
                    <a:moveTo>
                      <a:pt x="1317" y="1690"/>
                    </a:moveTo>
                    <a:cubicBezTo>
                      <a:pt x="1396" y="1713"/>
                      <a:pt x="1477" y="1729"/>
                      <a:pt x="1562" y="1734"/>
                    </a:cubicBezTo>
                    <a:cubicBezTo>
                      <a:pt x="1586" y="1735"/>
                      <a:pt x="1610" y="1736"/>
                      <a:pt x="1634" y="1736"/>
                    </a:cubicBezTo>
                    <a:cubicBezTo>
                      <a:pt x="1673" y="1736"/>
                      <a:pt x="1711" y="1734"/>
                      <a:pt x="1749" y="1730"/>
                    </a:cubicBezTo>
                    <a:lnTo>
                      <a:pt x="1749" y="1730"/>
                    </a:lnTo>
                    <a:cubicBezTo>
                      <a:pt x="1749" y="1734"/>
                      <a:pt x="1749" y="1739"/>
                      <a:pt x="1749" y="1743"/>
                    </a:cubicBezTo>
                    <a:cubicBezTo>
                      <a:pt x="1749" y="1814"/>
                      <a:pt x="1732" y="1877"/>
                      <a:pt x="1705" y="1939"/>
                    </a:cubicBezTo>
                    <a:cubicBezTo>
                      <a:pt x="1684" y="1988"/>
                      <a:pt x="1652" y="2036"/>
                      <a:pt x="1614" y="2076"/>
                    </a:cubicBezTo>
                    <a:lnTo>
                      <a:pt x="1614" y="2076"/>
                    </a:lnTo>
                    <a:cubicBezTo>
                      <a:pt x="1561" y="2075"/>
                      <a:pt x="1508" y="2071"/>
                      <a:pt x="1455" y="2064"/>
                    </a:cubicBezTo>
                    <a:cubicBezTo>
                      <a:pt x="1248" y="2038"/>
                      <a:pt x="1051" y="1956"/>
                      <a:pt x="876" y="1838"/>
                    </a:cubicBezTo>
                    <a:lnTo>
                      <a:pt x="876" y="1838"/>
                    </a:lnTo>
                    <a:cubicBezTo>
                      <a:pt x="944" y="1821"/>
                      <a:pt x="1012" y="1795"/>
                      <a:pt x="1080" y="1778"/>
                    </a:cubicBezTo>
                    <a:cubicBezTo>
                      <a:pt x="1158" y="1753"/>
                      <a:pt x="1238" y="1724"/>
                      <a:pt x="1317" y="1690"/>
                    </a:cubicBezTo>
                    <a:close/>
                    <a:moveTo>
                      <a:pt x="2466" y="1295"/>
                    </a:moveTo>
                    <a:cubicBezTo>
                      <a:pt x="2486" y="1382"/>
                      <a:pt x="2492" y="1471"/>
                      <a:pt x="2481" y="1555"/>
                    </a:cubicBezTo>
                    <a:cubicBezTo>
                      <a:pt x="2472" y="1627"/>
                      <a:pt x="2445" y="1698"/>
                      <a:pt x="2410" y="1752"/>
                    </a:cubicBezTo>
                    <a:cubicBezTo>
                      <a:pt x="2374" y="1814"/>
                      <a:pt x="2329" y="1868"/>
                      <a:pt x="2267" y="1903"/>
                    </a:cubicBezTo>
                    <a:cubicBezTo>
                      <a:pt x="2160" y="1993"/>
                      <a:pt x="2017" y="2037"/>
                      <a:pt x="1883" y="2064"/>
                    </a:cubicBezTo>
                    <a:cubicBezTo>
                      <a:pt x="1815" y="2073"/>
                      <a:pt x="1746" y="2077"/>
                      <a:pt x="1677" y="2077"/>
                    </a:cubicBezTo>
                    <a:lnTo>
                      <a:pt x="1677" y="2077"/>
                    </a:lnTo>
                    <a:cubicBezTo>
                      <a:pt x="1707" y="2041"/>
                      <a:pt x="1733" y="2004"/>
                      <a:pt x="1749" y="1966"/>
                    </a:cubicBezTo>
                    <a:cubicBezTo>
                      <a:pt x="1785" y="1894"/>
                      <a:pt x="1803" y="1814"/>
                      <a:pt x="1794" y="1743"/>
                    </a:cubicBezTo>
                    <a:cubicBezTo>
                      <a:pt x="1794" y="1737"/>
                      <a:pt x="1794" y="1730"/>
                      <a:pt x="1794" y="1724"/>
                    </a:cubicBezTo>
                    <a:lnTo>
                      <a:pt x="1794" y="1724"/>
                    </a:lnTo>
                    <a:cubicBezTo>
                      <a:pt x="1865" y="1713"/>
                      <a:pt x="1934" y="1693"/>
                      <a:pt x="1999" y="1663"/>
                    </a:cubicBezTo>
                    <a:cubicBezTo>
                      <a:pt x="2133" y="1609"/>
                      <a:pt x="2267" y="1538"/>
                      <a:pt x="2374" y="1431"/>
                    </a:cubicBezTo>
                    <a:cubicBezTo>
                      <a:pt x="2410" y="1391"/>
                      <a:pt x="2441" y="1345"/>
                      <a:pt x="2466" y="1295"/>
                    </a:cubicBezTo>
                    <a:close/>
                    <a:moveTo>
                      <a:pt x="807" y="1855"/>
                    </a:moveTo>
                    <a:lnTo>
                      <a:pt x="807" y="1855"/>
                    </a:lnTo>
                    <a:cubicBezTo>
                      <a:pt x="874" y="1903"/>
                      <a:pt x="945" y="1945"/>
                      <a:pt x="1018" y="1984"/>
                    </a:cubicBezTo>
                    <a:cubicBezTo>
                      <a:pt x="1152" y="2055"/>
                      <a:pt x="1294" y="2100"/>
                      <a:pt x="1446" y="2117"/>
                    </a:cubicBezTo>
                    <a:cubicBezTo>
                      <a:pt x="1483" y="2122"/>
                      <a:pt x="1521" y="2126"/>
                      <a:pt x="1560" y="2128"/>
                    </a:cubicBezTo>
                    <a:lnTo>
                      <a:pt x="1560" y="2128"/>
                    </a:lnTo>
                    <a:cubicBezTo>
                      <a:pt x="1464" y="2215"/>
                      <a:pt x="1338" y="2270"/>
                      <a:pt x="1205" y="2278"/>
                    </a:cubicBezTo>
                    <a:cubicBezTo>
                      <a:pt x="1192" y="2280"/>
                      <a:pt x="1179" y="2280"/>
                      <a:pt x="1166" y="2280"/>
                    </a:cubicBezTo>
                    <a:cubicBezTo>
                      <a:pt x="1108" y="2280"/>
                      <a:pt x="1051" y="2266"/>
                      <a:pt x="1000" y="2251"/>
                    </a:cubicBezTo>
                    <a:cubicBezTo>
                      <a:pt x="929" y="2233"/>
                      <a:pt x="875" y="2198"/>
                      <a:pt x="813" y="2153"/>
                    </a:cubicBezTo>
                    <a:cubicBezTo>
                      <a:pt x="726" y="2081"/>
                      <a:pt x="651" y="1990"/>
                      <a:pt x="596" y="1889"/>
                    </a:cubicBezTo>
                    <a:lnTo>
                      <a:pt x="596" y="1889"/>
                    </a:lnTo>
                    <a:cubicBezTo>
                      <a:pt x="596" y="1889"/>
                      <a:pt x="596" y="1889"/>
                      <a:pt x="597" y="1889"/>
                    </a:cubicBezTo>
                    <a:cubicBezTo>
                      <a:pt x="615" y="1889"/>
                      <a:pt x="633" y="1888"/>
                      <a:pt x="652" y="1886"/>
                    </a:cubicBezTo>
                    <a:cubicBezTo>
                      <a:pt x="704" y="1879"/>
                      <a:pt x="756" y="1868"/>
                      <a:pt x="807" y="1855"/>
                    </a:cubicBezTo>
                    <a:close/>
                    <a:moveTo>
                      <a:pt x="1094" y="0"/>
                    </a:moveTo>
                    <a:cubicBezTo>
                      <a:pt x="980" y="0"/>
                      <a:pt x="862" y="15"/>
                      <a:pt x="750" y="57"/>
                    </a:cubicBezTo>
                    <a:cubicBezTo>
                      <a:pt x="616" y="101"/>
                      <a:pt x="492" y="182"/>
                      <a:pt x="384" y="289"/>
                    </a:cubicBezTo>
                    <a:cubicBezTo>
                      <a:pt x="277" y="396"/>
                      <a:pt x="197" y="521"/>
                      <a:pt x="135" y="654"/>
                    </a:cubicBezTo>
                    <a:cubicBezTo>
                      <a:pt x="81" y="779"/>
                      <a:pt x="37" y="922"/>
                      <a:pt x="19" y="1074"/>
                    </a:cubicBezTo>
                    <a:cubicBezTo>
                      <a:pt x="1" y="1216"/>
                      <a:pt x="1" y="1359"/>
                      <a:pt x="19" y="1511"/>
                    </a:cubicBezTo>
                    <a:cubicBezTo>
                      <a:pt x="45" y="1654"/>
                      <a:pt x="81" y="1796"/>
                      <a:pt x="135" y="1930"/>
                    </a:cubicBezTo>
                    <a:cubicBezTo>
                      <a:pt x="81" y="1796"/>
                      <a:pt x="45" y="1654"/>
                      <a:pt x="28" y="1511"/>
                    </a:cubicBezTo>
                    <a:cubicBezTo>
                      <a:pt x="10" y="1359"/>
                      <a:pt x="10" y="1216"/>
                      <a:pt x="28" y="1074"/>
                    </a:cubicBezTo>
                    <a:cubicBezTo>
                      <a:pt x="45" y="931"/>
                      <a:pt x="90" y="788"/>
                      <a:pt x="144" y="654"/>
                    </a:cubicBezTo>
                    <a:cubicBezTo>
                      <a:pt x="206" y="521"/>
                      <a:pt x="286" y="396"/>
                      <a:pt x="393" y="298"/>
                    </a:cubicBezTo>
                    <a:cubicBezTo>
                      <a:pt x="500" y="199"/>
                      <a:pt x="625" y="119"/>
                      <a:pt x="759" y="66"/>
                    </a:cubicBezTo>
                    <a:cubicBezTo>
                      <a:pt x="851" y="35"/>
                      <a:pt x="950" y="21"/>
                      <a:pt x="1050" y="21"/>
                    </a:cubicBezTo>
                    <a:cubicBezTo>
                      <a:pt x="1096" y="21"/>
                      <a:pt x="1142" y="24"/>
                      <a:pt x="1187" y="30"/>
                    </a:cubicBezTo>
                    <a:cubicBezTo>
                      <a:pt x="1300" y="37"/>
                      <a:pt x="1413" y="66"/>
                      <a:pt x="1521" y="105"/>
                    </a:cubicBezTo>
                    <a:lnTo>
                      <a:pt x="1521" y="105"/>
                    </a:lnTo>
                    <a:cubicBezTo>
                      <a:pt x="1456" y="123"/>
                      <a:pt x="1392" y="143"/>
                      <a:pt x="1330" y="164"/>
                    </a:cubicBezTo>
                    <a:cubicBezTo>
                      <a:pt x="1196" y="208"/>
                      <a:pt x="1054" y="262"/>
                      <a:pt x="920" y="315"/>
                    </a:cubicBezTo>
                    <a:cubicBezTo>
                      <a:pt x="919" y="316"/>
                      <a:pt x="919" y="316"/>
                      <a:pt x="918" y="316"/>
                    </a:cubicBezTo>
                    <a:lnTo>
                      <a:pt x="918" y="316"/>
                    </a:lnTo>
                    <a:cubicBezTo>
                      <a:pt x="913" y="313"/>
                      <a:pt x="907" y="310"/>
                      <a:pt x="902" y="307"/>
                    </a:cubicBezTo>
                    <a:lnTo>
                      <a:pt x="902" y="307"/>
                    </a:lnTo>
                    <a:cubicBezTo>
                      <a:pt x="906" y="310"/>
                      <a:pt x="911" y="314"/>
                      <a:pt x="915" y="318"/>
                    </a:cubicBezTo>
                    <a:lnTo>
                      <a:pt x="915" y="318"/>
                    </a:lnTo>
                    <a:cubicBezTo>
                      <a:pt x="846" y="352"/>
                      <a:pt x="785" y="379"/>
                      <a:pt x="723" y="423"/>
                    </a:cubicBezTo>
                    <a:cubicBezTo>
                      <a:pt x="688" y="440"/>
                      <a:pt x="661" y="458"/>
                      <a:pt x="625" y="476"/>
                    </a:cubicBezTo>
                    <a:cubicBezTo>
                      <a:pt x="599" y="503"/>
                      <a:pt x="563" y="521"/>
                      <a:pt x="536" y="547"/>
                    </a:cubicBezTo>
                    <a:cubicBezTo>
                      <a:pt x="509" y="574"/>
                      <a:pt x="483" y="601"/>
                      <a:pt x="456" y="628"/>
                    </a:cubicBezTo>
                    <a:cubicBezTo>
                      <a:pt x="447" y="646"/>
                      <a:pt x="438" y="654"/>
                      <a:pt x="420" y="672"/>
                    </a:cubicBezTo>
                    <a:cubicBezTo>
                      <a:pt x="411" y="690"/>
                      <a:pt x="402" y="699"/>
                      <a:pt x="393" y="717"/>
                    </a:cubicBezTo>
                    <a:cubicBezTo>
                      <a:pt x="367" y="753"/>
                      <a:pt x="358" y="788"/>
                      <a:pt x="340" y="824"/>
                    </a:cubicBezTo>
                    <a:cubicBezTo>
                      <a:pt x="331" y="860"/>
                      <a:pt x="313" y="895"/>
                      <a:pt x="313" y="931"/>
                    </a:cubicBezTo>
                    <a:cubicBezTo>
                      <a:pt x="286" y="1083"/>
                      <a:pt x="322" y="1243"/>
                      <a:pt x="384" y="1377"/>
                    </a:cubicBezTo>
                    <a:cubicBezTo>
                      <a:pt x="401" y="1409"/>
                      <a:pt x="419" y="1439"/>
                      <a:pt x="438" y="1469"/>
                    </a:cubicBezTo>
                    <a:lnTo>
                      <a:pt x="438" y="1469"/>
                    </a:lnTo>
                    <a:cubicBezTo>
                      <a:pt x="430" y="1596"/>
                      <a:pt x="457" y="1721"/>
                      <a:pt x="509" y="1841"/>
                    </a:cubicBezTo>
                    <a:cubicBezTo>
                      <a:pt x="511" y="1845"/>
                      <a:pt x="513" y="1849"/>
                      <a:pt x="515" y="1853"/>
                    </a:cubicBezTo>
                    <a:lnTo>
                      <a:pt x="515" y="1853"/>
                    </a:lnTo>
                    <a:cubicBezTo>
                      <a:pt x="488" y="1849"/>
                      <a:pt x="462" y="1843"/>
                      <a:pt x="438" y="1832"/>
                    </a:cubicBezTo>
                    <a:cubicBezTo>
                      <a:pt x="376" y="1805"/>
                      <a:pt x="322" y="1752"/>
                      <a:pt x="277" y="1698"/>
                    </a:cubicBezTo>
                    <a:cubicBezTo>
                      <a:pt x="233" y="1636"/>
                      <a:pt x="206" y="1573"/>
                      <a:pt x="188" y="1502"/>
                    </a:cubicBezTo>
                    <a:cubicBezTo>
                      <a:pt x="161" y="1431"/>
                      <a:pt x="153" y="1359"/>
                      <a:pt x="144" y="1288"/>
                    </a:cubicBezTo>
                    <a:cubicBezTo>
                      <a:pt x="135" y="1145"/>
                      <a:pt x="153" y="993"/>
                      <a:pt x="179" y="860"/>
                    </a:cubicBezTo>
                    <a:cubicBezTo>
                      <a:pt x="197" y="788"/>
                      <a:pt x="224" y="717"/>
                      <a:pt x="251" y="646"/>
                    </a:cubicBezTo>
                    <a:cubicBezTo>
                      <a:pt x="277" y="583"/>
                      <a:pt x="313" y="521"/>
                      <a:pt x="349" y="458"/>
                    </a:cubicBezTo>
                    <a:cubicBezTo>
                      <a:pt x="393" y="396"/>
                      <a:pt x="438" y="342"/>
                      <a:pt x="500" y="298"/>
                    </a:cubicBezTo>
                    <a:cubicBezTo>
                      <a:pt x="554" y="253"/>
                      <a:pt x="625" y="235"/>
                      <a:pt x="697" y="235"/>
                    </a:cubicBezTo>
                    <a:cubicBezTo>
                      <a:pt x="768" y="244"/>
                      <a:pt x="839" y="271"/>
                      <a:pt x="902" y="307"/>
                    </a:cubicBezTo>
                    <a:cubicBezTo>
                      <a:pt x="839" y="262"/>
                      <a:pt x="777" y="235"/>
                      <a:pt x="697" y="226"/>
                    </a:cubicBezTo>
                    <a:cubicBezTo>
                      <a:pt x="688" y="225"/>
                      <a:pt x="678" y="225"/>
                      <a:pt x="669" y="225"/>
                    </a:cubicBezTo>
                    <a:cubicBezTo>
                      <a:pt x="607" y="225"/>
                      <a:pt x="546" y="250"/>
                      <a:pt x="492" y="289"/>
                    </a:cubicBezTo>
                    <a:cubicBezTo>
                      <a:pt x="429" y="333"/>
                      <a:pt x="376" y="387"/>
                      <a:pt x="340" y="449"/>
                    </a:cubicBezTo>
                    <a:cubicBezTo>
                      <a:pt x="295" y="512"/>
                      <a:pt x="269" y="574"/>
                      <a:pt x="233" y="646"/>
                    </a:cubicBezTo>
                    <a:cubicBezTo>
                      <a:pt x="206" y="708"/>
                      <a:pt x="179" y="779"/>
                      <a:pt x="161" y="851"/>
                    </a:cubicBezTo>
                    <a:cubicBezTo>
                      <a:pt x="126" y="993"/>
                      <a:pt x="117" y="1145"/>
                      <a:pt x="126" y="1288"/>
                    </a:cubicBezTo>
                    <a:cubicBezTo>
                      <a:pt x="135" y="1359"/>
                      <a:pt x="144" y="1439"/>
                      <a:pt x="161" y="1511"/>
                    </a:cubicBezTo>
                    <a:cubicBezTo>
                      <a:pt x="188" y="1582"/>
                      <a:pt x="215" y="1645"/>
                      <a:pt x="260" y="1707"/>
                    </a:cubicBezTo>
                    <a:cubicBezTo>
                      <a:pt x="304" y="1770"/>
                      <a:pt x="358" y="1823"/>
                      <a:pt x="429" y="1850"/>
                    </a:cubicBezTo>
                    <a:cubicBezTo>
                      <a:pt x="463" y="1867"/>
                      <a:pt x="496" y="1877"/>
                      <a:pt x="530" y="1883"/>
                    </a:cubicBezTo>
                    <a:lnTo>
                      <a:pt x="530" y="1883"/>
                    </a:lnTo>
                    <a:cubicBezTo>
                      <a:pt x="591" y="2001"/>
                      <a:pt x="674" y="2109"/>
                      <a:pt x="786" y="2189"/>
                    </a:cubicBezTo>
                    <a:cubicBezTo>
                      <a:pt x="848" y="2233"/>
                      <a:pt x="911" y="2278"/>
                      <a:pt x="982" y="2296"/>
                    </a:cubicBezTo>
                    <a:cubicBezTo>
                      <a:pt x="1054" y="2323"/>
                      <a:pt x="1134" y="2332"/>
                      <a:pt x="1205" y="2332"/>
                    </a:cubicBezTo>
                    <a:cubicBezTo>
                      <a:pt x="1357" y="2314"/>
                      <a:pt x="1509" y="2251"/>
                      <a:pt x="1616" y="2144"/>
                    </a:cubicBezTo>
                    <a:cubicBezTo>
                      <a:pt x="1620" y="2140"/>
                      <a:pt x="1625" y="2135"/>
                      <a:pt x="1629" y="2131"/>
                    </a:cubicBezTo>
                    <a:lnTo>
                      <a:pt x="1629" y="2131"/>
                    </a:lnTo>
                    <a:cubicBezTo>
                      <a:pt x="1641" y="2131"/>
                      <a:pt x="1654" y="2131"/>
                      <a:pt x="1666" y="2131"/>
                    </a:cubicBezTo>
                    <a:cubicBezTo>
                      <a:pt x="1740" y="2131"/>
                      <a:pt x="1816" y="2126"/>
                      <a:pt x="1892" y="2117"/>
                    </a:cubicBezTo>
                    <a:cubicBezTo>
                      <a:pt x="2035" y="2091"/>
                      <a:pt x="2187" y="2046"/>
                      <a:pt x="2303" y="1948"/>
                    </a:cubicBezTo>
                    <a:cubicBezTo>
                      <a:pt x="2365" y="1903"/>
                      <a:pt x="2418" y="1850"/>
                      <a:pt x="2463" y="1778"/>
                    </a:cubicBezTo>
                    <a:cubicBezTo>
                      <a:pt x="2499" y="1716"/>
                      <a:pt x="2526" y="1645"/>
                      <a:pt x="2534" y="1564"/>
                    </a:cubicBezTo>
                    <a:cubicBezTo>
                      <a:pt x="2556" y="1442"/>
                      <a:pt x="2537" y="1320"/>
                      <a:pt x="2501" y="1207"/>
                    </a:cubicBezTo>
                    <a:lnTo>
                      <a:pt x="2501" y="1207"/>
                    </a:lnTo>
                    <a:cubicBezTo>
                      <a:pt x="2520" y="1145"/>
                      <a:pt x="2529" y="1081"/>
                      <a:pt x="2526" y="1020"/>
                    </a:cubicBezTo>
                    <a:cubicBezTo>
                      <a:pt x="2517" y="976"/>
                      <a:pt x="2508" y="940"/>
                      <a:pt x="2499" y="904"/>
                    </a:cubicBezTo>
                    <a:cubicBezTo>
                      <a:pt x="2490" y="869"/>
                      <a:pt x="2472" y="833"/>
                      <a:pt x="2454" y="806"/>
                    </a:cubicBezTo>
                    <a:cubicBezTo>
                      <a:pt x="2450" y="795"/>
                      <a:pt x="2446" y="785"/>
                      <a:pt x="2441" y="774"/>
                    </a:cubicBezTo>
                    <a:lnTo>
                      <a:pt x="2441" y="774"/>
                    </a:lnTo>
                    <a:cubicBezTo>
                      <a:pt x="2449" y="691"/>
                      <a:pt x="2442" y="606"/>
                      <a:pt x="2427" y="521"/>
                    </a:cubicBezTo>
                    <a:cubicBezTo>
                      <a:pt x="2410" y="449"/>
                      <a:pt x="2383" y="378"/>
                      <a:pt x="2347" y="307"/>
                    </a:cubicBezTo>
                    <a:cubicBezTo>
                      <a:pt x="2311" y="244"/>
                      <a:pt x="2258" y="182"/>
                      <a:pt x="2195" y="137"/>
                    </a:cubicBezTo>
                    <a:cubicBezTo>
                      <a:pt x="2133" y="92"/>
                      <a:pt x="2062" y="66"/>
                      <a:pt x="1981" y="57"/>
                    </a:cubicBezTo>
                    <a:cubicBezTo>
                      <a:pt x="1951" y="49"/>
                      <a:pt x="1919" y="46"/>
                      <a:pt x="1887" y="46"/>
                    </a:cubicBezTo>
                    <a:cubicBezTo>
                      <a:pt x="1844" y="46"/>
                      <a:pt x="1800" y="52"/>
                      <a:pt x="1758" y="57"/>
                    </a:cubicBezTo>
                    <a:cubicBezTo>
                      <a:pt x="1690" y="65"/>
                      <a:pt x="1624" y="78"/>
                      <a:pt x="1559" y="95"/>
                    </a:cubicBezTo>
                    <a:lnTo>
                      <a:pt x="1559" y="95"/>
                    </a:lnTo>
                    <a:cubicBezTo>
                      <a:pt x="1442" y="47"/>
                      <a:pt x="1318" y="19"/>
                      <a:pt x="1187" y="3"/>
                    </a:cubicBezTo>
                    <a:cubicBezTo>
                      <a:pt x="1157" y="1"/>
                      <a:pt x="1126" y="0"/>
                      <a:pt x="1094" y="0"/>
                    </a:cubicBezTo>
                    <a:close/>
                  </a:path>
                </a:pathLst>
              </a:custGeom>
              <a:solidFill>
                <a:srgbClr val="4A3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3"/>
              <p:cNvSpPr/>
              <p:nvPr/>
            </p:nvSpPr>
            <p:spPr>
              <a:xfrm>
                <a:off x="2725155" y="3497215"/>
                <a:ext cx="475044" cy="5230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292" extrusionOk="0">
                    <a:moveTo>
                      <a:pt x="2753" y="0"/>
                    </a:moveTo>
                    <a:cubicBezTo>
                      <a:pt x="2728" y="0"/>
                      <a:pt x="2704" y="2"/>
                      <a:pt x="2677" y="7"/>
                    </a:cubicBezTo>
                    <a:cubicBezTo>
                      <a:pt x="2570" y="16"/>
                      <a:pt x="2463" y="34"/>
                      <a:pt x="2356" y="51"/>
                    </a:cubicBezTo>
                    <a:cubicBezTo>
                      <a:pt x="2347" y="51"/>
                      <a:pt x="2338" y="60"/>
                      <a:pt x="2338" y="69"/>
                    </a:cubicBezTo>
                    <a:cubicBezTo>
                      <a:pt x="2311" y="114"/>
                      <a:pt x="2302" y="167"/>
                      <a:pt x="2293" y="221"/>
                    </a:cubicBezTo>
                    <a:cubicBezTo>
                      <a:pt x="2293" y="248"/>
                      <a:pt x="2284" y="274"/>
                      <a:pt x="2284" y="301"/>
                    </a:cubicBezTo>
                    <a:cubicBezTo>
                      <a:pt x="2276" y="328"/>
                      <a:pt x="2267" y="355"/>
                      <a:pt x="2249" y="373"/>
                    </a:cubicBezTo>
                    <a:cubicBezTo>
                      <a:pt x="2204" y="417"/>
                      <a:pt x="2177" y="471"/>
                      <a:pt x="2160" y="524"/>
                    </a:cubicBezTo>
                    <a:cubicBezTo>
                      <a:pt x="2151" y="551"/>
                      <a:pt x="2142" y="578"/>
                      <a:pt x="2133" y="605"/>
                    </a:cubicBezTo>
                    <a:cubicBezTo>
                      <a:pt x="2106" y="649"/>
                      <a:pt x="2079" y="667"/>
                      <a:pt x="2035" y="667"/>
                    </a:cubicBezTo>
                    <a:cubicBezTo>
                      <a:pt x="1999" y="667"/>
                      <a:pt x="1990" y="658"/>
                      <a:pt x="1990" y="631"/>
                    </a:cubicBezTo>
                    <a:cubicBezTo>
                      <a:pt x="1999" y="605"/>
                      <a:pt x="2008" y="578"/>
                      <a:pt x="2026" y="551"/>
                    </a:cubicBezTo>
                    <a:cubicBezTo>
                      <a:pt x="2044" y="506"/>
                      <a:pt x="2070" y="462"/>
                      <a:pt x="2088" y="417"/>
                    </a:cubicBezTo>
                    <a:cubicBezTo>
                      <a:pt x="2115" y="373"/>
                      <a:pt x="2124" y="319"/>
                      <a:pt x="2115" y="266"/>
                    </a:cubicBezTo>
                    <a:cubicBezTo>
                      <a:pt x="2106" y="221"/>
                      <a:pt x="2097" y="167"/>
                      <a:pt x="2106" y="114"/>
                    </a:cubicBezTo>
                    <a:lnTo>
                      <a:pt x="2106" y="114"/>
                    </a:lnTo>
                    <a:cubicBezTo>
                      <a:pt x="2088" y="123"/>
                      <a:pt x="2070" y="123"/>
                      <a:pt x="2052" y="132"/>
                    </a:cubicBezTo>
                    <a:cubicBezTo>
                      <a:pt x="1981" y="150"/>
                      <a:pt x="1901" y="176"/>
                      <a:pt x="1829" y="194"/>
                    </a:cubicBezTo>
                    <a:cubicBezTo>
                      <a:pt x="1829" y="194"/>
                      <a:pt x="1829" y="194"/>
                      <a:pt x="1821" y="203"/>
                    </a:cubicBezTo>
                    <a:cubicBezTo>
                      <a:pt x="1776" y="266"/>
                      <a:pt x="1731" y="328"/>
                      <a:pt x="1705" y="408"/>
                    </a:cubicBezTo>
                    <a:cubicBezTo>
                      <a:pt x="1678" y="462"/>
                      <a:pt x="1669" y="515"/>
                      <a:pt x="1660" y="569"/>
                    </a:cubicBezTo>
                    <a:cubicBezTo>
                      <a:pt x="1633" y="667"/>
                      <a:pt x="1606" y="765"/>
                      <a:pt x="1571" y="863"/>
                    </a:cubicBezTo>
                    <a:cubicBezTo>
                      <a:pt x="1553" y="926"/>
                      <a:pt x="1526" y="988"/>
                      <a:pt x="1490" y="1033"/>
                    </a:cubicBezTo>
                    <a:cubicBezTo>
                      <a:pt x="1473" y="1060"/>
                      <a:pt x="1446" y="1077"/>
                      <a:pt x="1419" y="1086"/>
                    </a:cubicBezTo>
                    <a:cubicBezTo>
                      <a:pt x="1401" y="1095"/>
                      <a:pt x="1383" y="1095"/>
                      <a:pt x="1366" y="1095"/>
                    </a:cubicBezTo>
                    <a:cubicBezTo>
                      <a:pt x="1339" y="1086"/>
                      <a:pt x="1321" y="1068"/>
                      <a:pt x="1312" y="1033"/>
                    </a:cubicBezTo>
                    <a:cubicBezTo>
                      <a:pt x="1303" y="997"/>
                      <a:pt x="1312" y="961"/>
                      <a:pt x="1312" y="926"/>
                    </a:cubicBezTo>
                    <a:cubicBezTo>
                      <a:pt x="1330" y="854"/>
                      <a:pt x="1348" y="783"/>
                      <a:pt x="1357" y="712"/>
                    </a:cubicBezTo>
                    <a:cubicBezTo>
                      <a:pt x="1366" y="676"/>
                      <a:pt x="1374" y="640"/>
                      <a:pt x="1374" y="605"/>
                    </a:cubicBezTo>
                    <a:cubicBezTo>
                      <a:pt x="1383" y="551"/>
                      <a:pt x="1401" y="515"/>
                      <a:pt x="1428" y="480"/>
                    </a:cubicBezTo>
                    <a:cubicBezTo>
                      <a:pt x="1464" y="417"/>
                      <a:pt x="1508" y="355"/>
                      <a:pt x="1553" y="301"/>
                    </a:cubicBezTo>
                    <a:cubicBezTo>
                      <a:pt x="1562" y="292"/>
                      <a:pt x="1562" y="292"/>
                      <a:pt x="1562" y="283"/>
                    </a:cubicBezTo>
                    <a:lnTo>
                      <a:pt x="1562" y="283"/>
                    </a:lnTo>
                    <a:cubicBezTo>
                      <a:pt x="1544" y="292"/>
                      <a:pt x="1526" y="301"/>
                      <a:pt x="1508" y="310"/>
                    </a:cubicBezTo>
                    <a:cubicBezTo>
                      <a:pt x="1446" y="328"/>
                      <a:pt x="1383" y="355"/>
                      <a:pt x="1321" y="382"/>
                    </a:cubicBezTo>
                    <a:cubicBezTo>
                      <a:pt x="1259" y="408"/>
                      <a:pt x="1196" y="426"/>
                      <a:pt x="1143" y="453"/>
                    </a:cubicBezTo>
                    <a:cubicBezTo>
                      <a:pt x="1134" y="453"/>
                      <a:pt x="1134" y="462"/>
                      <a:pt x="1134" y="462"/>
                    </a:cubicBezTo>
                    <a:cubicBezTo>
                      <a:pt x="1089" y="560"/>
                      <a:pt x="1044" y="649"/>
                      <a:pt x="1009" y="747"/>
                    </a:cubicBezTo>
                    <a:cubicBezTo>
                      <a:pt x="991" y="792"/>
                      <a:pt x="991" y="836"/>
                      <a:pt x="991" y="881"/>
                    </a:cubicBezTo>
                    <a:cubicBezTo>
                      <a:pt x="973" y="970"/>
                      <a:pt x="973" y="1060"/>
                      <a:pt x="946" y="1149"/>
                    </a:cubicBezTo>
                    <a:cubicBezTo>
                      <a:pt x="937" y="1202"/>
                      <a:pt x="928" y="1247"/>
                      <a:pt x="902" y="1283"/>
                    </a:cubicBezTo>
                    <a:cubicBezTo>
                      <a:pt x="893" y="1309"/>
                      <a:pt x="875" y="1336"/>
                      <a:pt x="839" y="1345"/>
                    </a:cubicBezTo>
                    <a:cubicBezTo>
                      <a:pt x="833" y="1347"/>
                      <a:pt x="826" y="1348"/>
                      <a:pt x="821" y="1348"/>
                    </a:cubicBezTo>
                    <a:cubicBezTo>
                      <a:pt x="804" y="1348"/>
                      <a:pt x="792" y="1338"/>
                      <a:pt x="786" y="1318"/>
                    </a:cubicBezTo>
                    <a:cubicBezTo>
                      <a:pt x="786" y="1291"/>
                      <a:pt x="786" y="1265"/>
                      <a:pt x="786" y="1238"/>
                    </a:cubicBezTo>
                    <a:cubicBezTo>
                      <a:pt x="786" y="1175"/>
                      <a:pt x="795" y="1113"/>
                      <a:pt x="795" y="1051"/>
                    </a:cubicBezTo>
                    <a:cubicBezTo>
                      <a:pt x="795" y="979"/>
                      <a:pt x="812" y="917"/>
                      <a:pt x="839" y="863"/>
                    </a:cubicBezTo>
                    <a:cubicBezTo>
                      <a:pt x="893" y="738"/>
                      <a:pt x="955" y="631"/>
                      <a:pt x="1027" y="515"/>
                    </a:cubicBezTo>
                    <a:cubicBezTo>
                      <a:pt x="1027" y="515"/>
                      <a:pt x="1027" y="506"/>
                      <a:pt x="1027" y="506"/>
                    </a:cubicBezTo>
                    <a:cubicBezTo>
                      <a:pt x="1000" y="515"/>
                      <a:pt x="982" y="524"/>
                      <a:pt x="955" y="542"/>
                    </a:cubicBezTo>
                    <a:cubicBezTo>
                      <a:pt x="902" y="569"/>
                      <a:pt x="848" y="596"/>
                      <a:pt x="795" y="622"/>
                    </a:cubicBezTo>
                    <a:cubicBezTo>
                      <a:pt x="634" y="712"/>
                      <a:pt x="482" y="819"/>
                      <a:pt x="349" y="944"/>
                    </a:cubicBezTo>
                    <a:cubicBezTo>
                      <a:pt x="349" y="944"/>
                      <a:pt x="349" y="952"/>
                      <a:pt x="340" y="952"/>
                    </a:cubicBezTo>
                    <a:cubicBezTo>
                      <a:pt x="322" y="1024"/>
                      <a:pt x="304" y="1095"/>
                      <a:pt x="304" y="1167"/>
                    </a:cubicBezTo>
                    <a:cubicBezTo>
                      <a:pt x="304" y="1256"/>
                      <a:pt x="340" y="1318"/>
                      <a:pt x="393" y="1372"/>
                    </a:cubicBezTo>
                    <a:cubicBezTo>
                      <a:pt x="429" y="1407"/>
                      <a:pt x="473" y="1443"/>
                      <a:pt x="518" y="1488"/>
                    </a:cubicBezTo>
                    <a:cubicBezTo>
                      <a:pt x="545" y="1506"/>
                      <a:pt x="572" y="1532"/>
                      <a:pt x="589" y="1559"/>
                    </a:cubicBezTo>
                    <a:cubicBezTo>
                      <a:pt x="607" y="1595"/>
                      <a:pt x="616" y="1630"/>
                      <a:pt x="598" y="1657"/>
                    </a:cubicBezTo>
                    <a:cubicBezTo>
                      <a:pt x="567" y="1714"/>
                      <a:pt x="517" y="1744"/>
                      <a:pt x="463" y="1744"/>
                    </a:cubicBezTo>
                    <a:cubicBezTo>
                      <a:pt x="440" y="1744"/>
                      <a:pt x="417" y="1739"/>
                      <a:pt x="393" y="1729"/>
                    </a:cubicBezTo>
                    <a:cubicBezTo>
                      <a:pt x="331" y="1702"/>
                      <a:pt x="286" y="1657"/>
                      <a:pt x="250" y="1613"/>
                    </a:cubicBezTo>
                    <a:cubicBezTo>
                      <a:pt x="188" y="1514"/>
                      <a:pt x="161" y="1407"/>
                      <a:pt x="170" y="1291"/>
                    </a:cubicBezTo>
                    <a:cubicBezTo>
                      <a:pt x="170" y="1247"/>
                      <a:pt x="170" y="1202"/>
                      <a:pt x="179" y="1158"/>
                    </a:cubicBezTo>
                    <a:cubicBezTo>
                      <a:pt x="170" y="1158"/>
                      <a:pt x="170" y="1158"/>
                      <a:pt x="170" y="1167"/>
                    </a:cubicBezTo>
                    <a:cubicBezTo>
                      <a:pt x="99" y="1265"/>
                      <a:pt x="45" y="1372"/>
                      <a:pt x="18" y="1497"/>
                    </a:cubicBezTo>
                    <a:cubicBezTo>
                      <a:pt x="1" y="1586"/>
                      <a:pt x="1" y="1675"/>
                      <a:pt x="18" y="1764"/>
                    </a:cubicBezTo>
                    <a:cubicBezTo>
                      <a:pt x="54" y="1871"/>
                      <a:pt x="108" y="1961"/>
                      <a:pt x="197" y="2032"/>
                    </a:cubicBezTo>
                    <a:cubicBezTo>
                      <a:pt x="259" y="2077"/>
                      <a:pt x="313" y="2112"/>
                      <a:pt x="384" y="2121"/>
                    </a:cubicBezTo>
                    <a:cubicBezTo>
                      <a:pt x="447" y="2121"/>
                      <a:pt x="509" y="2121"/>
                      <a:pt x="572" y="2103"/>
                    </a:cubicBezTo>
                    <a:cubicBezTo>
                      <a:pt x="705" y="2068"/>
                      <a:pt x="830" y="1996"/>
                      <a:pt x="946" y="1907"/>
                    </a:cubicBezTo>
                    <a:cubicBezTo>
                      <a:pt x="964" y="1898"/>
                      <a:pt x="982" y="1880"/>
                      <a:pt x="1000" y="1871"/>
                    </a:cubicBezTo>
                    <a:lnTo>
                      <a:pt x="1000" y="1871"/>
                    </a:lnTo>
                    <a:cubicBezTo>
                      <a:pt x="991" y="1880"/>
                      <a:pt x="991" y="1880"/>
                      <a:pt x="982" y="1889"/>
                    </a:cubicBezTo>
                    <a:cubicBezTo>
                      <a:pt x="866" y="2023"/>
                      <a:pt x="786" y="2175"/>
                      <a:pt x="741" y="2344"/>
                    </a:cubicBezTo>
                    <a:cubicBezTo>
                      <a:pt x="714" y="2469"/>
                      <a:pt x="714" y="2585"/>
                      <a:pt x="741" y="2701"/>
                    </a:cubicBezTo>
                    <a:cubicBezTo>
                      <a:pt x="777" y="2817"/>
                      <a:pt x="830" y="2915"/>
                      <a:pt x="902" y="3004"/>
                    </a:cubicBezTo>
                    <a:cubicBezTo>
                      <a:pt x="964" y="3085"/>
                      <a:pt x="1035" y="3147"/>
                      <a:pt x="1125" y="3201"/>
                    </a:cubicBezTo>
                    <a:cubicBezTo>
                      <a:pt x="1234" y="3263"/>
                      <a:pt x="1351" y="3291"/>
                      <a:pt x="1474" y="3291"/>
                    </a:cubicBezTo>
                    <a:cubicBezTo>
                      <a:pt x="1491" y="3291"/>
                      <a:pt x="1509" y="3291"/>
                      <a:pt x="1526" y="3290"/>
                    </a:cubicBezTo>
                    <a:cubicBezTo>
                      <a:pt x="1615" y="3281"/>
                      <a:pt x="1696" y="3254"/>
                      <a:pt x="1776" y="3227"/>
                    </a:cubicBezTo>
                    <a:lnTo>
                      <a:pt x="1758" y="3227"/>
                    </a:lnTo>
                    <a:cubicBezTo>
                      <a:pt x="1669" y="3218"/>
                      <a:pt x="1589" y="3209"/>
                      <a:pt x="1508" y="3174"/>
                    </a:cubicBezTo>
                    <a:cubicBezTo>
                      <a:pt x="1428" y="3138"/>
                      <a:pt x="1348" y="3085"/>
                      <a:pt x="1303" y="3004"/>
                    </a:cubicBezTo>
                    <a:cubicBezTo>
                      <a:pt x="1276" y="2960"/>
                      <a:pt x="1259" y="2915"/>
                      <a:pt x="1267" y="2870"/>
                    </a:cubicBezTo>
                    <a:cubicBezTo>
                      <a:pt x="1276" y="2799"/>
                      <a:pt x="1321" y="2755"/>
                      <a:pt x="1383" y="2737"/>
                    </a:cubicBezTo>
                    <a:cubicBezTo>
                      <a:pt x="1390" y="2735"/>
                      <a:pt x="1397" y="2734"/>
                      <a:pt x="1403" y="2734"/>
                    </a:cubicBezTo>
                    <a:cubicBezTo>
                      <a:pt x="1432" y="2734"/>
                      <a:pt x="1460" y="2749"/>
                      <a:pt x="1482" y="2763"/>
                    </a:cubicBezTo>
                    <a:cubicBezTo>
                      <a:pt x="1508" y="2799"/>
                      <a:pt x="1526" y="2835"/>
                      <a:pt x="1553" y="2870"/>
                    </a:cubicBezTo>
                    <a:cubicBezTo>
                      <a:pt x="1571" y="2906"/>
                      <a:pt x="1598" y="2942"/>
                      <a:pt x="1624" y="2978"/>
                    </a:cubicBezTo>
                    <a:cubicBezTo>
                      <a:pt x="1687" y="3058"/>
                      <a:pt x="1767" y="3102"/>
                      <a:pt x="1865" y="3102"/>
                    </a:cubicBezTo>
                    <a:cubicBezTo>
                      <a:pt x="1928" y="3102"/>
                      <a:pt x="1981" y="3094"/>
                      <a:pt x="2035" y="3085"/>
                    </a:cubicBezTo>
                    <a:cubicBezTo>
                      <a:pt x="2044" y="3085"/>
                      <a:pt x="2052" y="3076"/>
                      <a:pt x="2061" y="3076"/>
                    </a:cubicBezTo>
                    <a:cubicBezTo>
                      <a:pt x="2249" y="2951"/>
                      <a:pt x="2409" y="2790"/>
                      <a:pt x="2543" y="2612"/>
                    </a:cubicBezTo>
                    <a:cubicBezTo>
                      <a:pt x="2623" y="2505"/>
                      <a:pt x="2695" y="2389"/>
                      <a:pt x="2757" y="2264"/>
                    </a:cubicBezTo>
                    <a:cubicBezTo>
                      <a:pt x="2757" y="2255"/>
                      <a:pt x="2757" y="2255"/>
                      <a:pt x="2766" y="2246"/>
                    </a:cubicBezTo>
                    <a:lnTo>
                      <a:pt x="2757" y="2246"/>
                    </a:lnTo>
                    <a:cubicBezTo>
                      <a:pt x="2748" y="2255"/>
                      <a:pt x="2739" y="2255"/>
                      <a:pt x="2730" y="2264"/>
                    </a:cubicBezTo>
                    <a:cubicBezTo>
                      <a:pt x="2695" y="2282"/>
                      <a:pt x="2659" y="2300"/>
                      <a:pt x="2623" y="2317"/>
                    </a:cubicBezTo>
                    <a:cubicBezTo>
                      <a:pt x="2516" y="2362"/>
                      <a:pt x="2409" y="2416"/>
                      <a:pt x="2302" y="2451"/>
                    </a:cubicBezTo>
                    <a:cubicBezTo>
                      <a:pt x="2240" y="2478"/>
                      <a:pt x="2168" y="2505"/>
                      <a:pt x="2097" y="2514"/>
                    </a:cubicBezTo>
                    <a:cubicBezTo>
                      <a:pt x="2088" y="2517"/>
                      <a:pt x="2079" y="2518"/>
                      <a:pt x="2070" y="2518"/>
                    </a:cubicBezTo>
                    <a:cubicBezTo>
                      <a:pt x="2051" y="2518"/>
                      <a:pt x="2032" y="2514"/>
                      <a:pt x="2008" y="2514"/>
                    </a:cubicBezTo>
                    <a:cubicBezTo>
                      <a:pt x="1954" y="2514"/>
                      <a:pt x="1892" y="2505"/>
                      <a:pt x="1829" y="2505"/>
                    </a:cubicBezTo>
                    <a:cubicBezTo>
                      <a:pt x="1803" y="2505"/>
                      <a:pt x="1776" y="2496"/>
                      <a:pt x="1749" y="2496"/>
                    </a:cubicBezTo>
                    <a:cubicBezTo>
                      <a:pt x="1705" y="2478"/>
                      <a:pt x="1705" y="2460"/>
                      <a:pt x="1722" y="2424"/>
                    </a:cubicBezTo>
                    <a:cubicBezTo>
                      <a:pt x="1740" y="2407"/>
                      <a:pt x="1758" y="2389"/>
                      <a:pt x="1776" y="2380"/>
                    </a:cubicBezTo>
                    <a:cubicBezTo>
                      <a:pt x="1829" y="2353"/>
                      <a:pt x="1892" y="2344"/>
                      <a:pt x="1954" y="2344"/>
                    </a:cubicBezTo>
                    <a:lnTo>
                      <a:pt x="2222" y="2344"/>
                    </a:lnTo>
                    <a:cubicBezTo>
                      <a:pt x="2293" y="2344"/>
                      <a:pt x="2365" y="2335"/>
                      <a:pt x="2436" y="2308"/>
                    </a:cubicBezTo>
                    <a:cubicBezTo>
                      <a:pt x="2552" y="2273"/>
                      <a:pt x="2659" y="2237"/>
                      <a:pt x="2775" y="2192"/>
                    </a:cubicBezTo>
                    <a:cubicBezTo>
                      <a:pt x="2784" y="2192"/>
                      <a:pt x="2793" y="2184"/>
                      <a:pt x="2793" y="2175"/>
                    </a:cubicBezTo>
                    <a:cubicBezTo>
                      <a:pt x="2873" y="1996"/>
                      <a:pt x="2927" y="1809"/>
                      <a:pt x="2936" y="1613"/>
                    </a:cubicBezTo>
                    <a:cubicBezTo>
                      <a:pt x="2945" y="1532"/>
                      <a:pt x="2954" y="1443"/>
                      <a:pt x="2962" y="1354"/>
                    </a:cubicBezTo>
                    <a:cubicBezTo>
                      <a:pt x="2962" y="1354"/>
                      <a:pt x="2962" y="1345"/>
                      <a:pt x="2962" y="1336"/>
                    </a:cubicBezTo>
                    <a:cubicBezTo>
                      <a:pt x="2945" y="1354"/>
                      <a:pt x="2927" y="1372"/>
                      <a:pt x="2909" y="1390"/>
                    </a:cubicBezTo>
                    <a:cubicBezTo>
                      <a:pt x="2811" y="1479"/>
                      <a:pt x="2713" y="1568"/>
                      <a:pt x="2606" y="1639"/>
                    </a:cubicBezTo>
                    <a:cubicBezTo>
                      <a:pt x="2561" y="1666"/>
                      <a:pt x="2516" y="1693"/>
                      <a:pt x="2463" y="1720"/>
                    </a:cubicBezTo>
                    <a:cubicBezTo>
                      <a:pt x="2436" y="1729"/>
                      <a:pt x="2400" y="1729"/>
                      <a:pt x="2374" y="1738"/>
                    </a:cubicBezTo>
                    <a:cubicBezTo>
                      <a:pt x="2302" y="1746"/>
                      <a:pt x="2231" y="1764"/>
                      <a:pt x="2160" y="1773"/>
                    </a:cubicBezTo>
                    <a:cubicBezTo>
                      <a:pt x="2106" y="1782"/>
                      <a:pt x="2052" y="1791"/>
                      <a:pt x="2008" y="1791"/>
                    </a:cubicBezTo>
                    <a:cubicBezTo>
                      <a:pt x="1990" y="1791"/>
                      <a:pt x="1972" y="1782"/>
                      <a:pt x="1954" y="1773"/>
                    </a:cubicBezTo>
                    <a:cubicBezTo>
                      <a:pt x="1937" y="1764"/>
                      <a:pt x="1928" y="1746"/>
                      <a:pt x="1919" y="1729"/>
                    </a:cubicBezTo>
                    <a:cubicBezTo>
                      <a:pt x="1919" y="1693"/>
                      <a:pt x="1928" y="1666"/>
                      <a:pt x="1945" y="1639"/>
                    </a:cubicBezTo>
                    <a:cubicBezTo>
                      <a:pt x="1972" y="1613"/>
                      <a:pt x="2008" y="1586"/>
                      <a:pt x="2044" y="1568"/>
                    </a:cubicBezTo>
                    <a:cubicBezTo>
                      <a:pt x="2115" y="1532"/>
                      <a:pt x="2195" y="1514"/>
                      <a:pt x="2276" y="1497"/>
                    </a:cubicBezTo>
                    <a:cubicBezTo>
                      <a:pt x="2374" y="1470"/>
                      <a:pt x="2472" y="1443"/>
                      <a:pt x="2570" y="1425"/>
                    </a:cubicBezTo>
                    <a:cubicBezTo>
                      <a:pt x="2623" y="1407"/>
                      <a:pt x="2668" y="1390"/>
                      <a:pt x="2713" y="1363"/>
                    </a:cubicBezTo>
                    <a:cubicBezTo>
                      <a:pt x="2802" y="1309"/>
                      <a:pt x="2882" y="1247"/>
                      <a:pt x="2962" y="1184"/>
                    </a:cubicBezTo>
                    <a:cubicBezTo>
                      <a:pt x="2971" y="1184"/>
                      <a:pt x="2971" y="1175"/>
                      <a:pt x="2971" y="1175"/>
                    </a:cubicBezTo>
                    <a:cubicBezTo>
                      <a:pt x="2980" y="1006"/>
                      <a:pt x="2989" y="845"/>
                      <a:pt x="2980" y="685"/>
                    </a:cubicBezTo>
                    <a:cubicBezTo>
                      <a:pt x="2980" y="685"/>
                      <a:pt x="2980" y="685"/>
                      <a:pt x="2980" y="676"/>
                    </a:cubicBezTo>
                    <a:cubicBezTo>
                      <a:pt x="2980" y="685"/>
                      <a:pt x="2971" y="685"/>
                      <a:pt x="2971" y="694"/>
                    </a:cubicBezTo>
                    <a:cubicBezTo>
                      <a:pt x="2925" y="733"/>
                      <a:pt x="2871" y="758"/>
                      <a:pt x="2805" y="758"/>
                    </a:cubicBezTo>
                    <a:cubicBezTo>
                      <a:pt x="2796" y="758"/>
                      <a:pt x="2785" y="757"/>
                      <a:pt x="2775" y="756"/>
                    </a:cubicBezTo>
                    <a:lnTo>
                      <a:pt x="2686" y="756"/>
                    </a:lnTo>
                    <a:cubicBezTo>
                      <a:pt x="2632" y="756"/>
                      <a:pt x="2588" y="783"/>
                      <a:pt x="2552" y="810"/>
                    </a:cubicBezTo>
                    <a:cubicBezTo>
                      <a:pt x="2507" y="836"/>
                      <a:pt x="2454" y="872"/>
                      <a:pt x="2400" y="908"/>
                    </a:cubicBezTo>
                    <a:cubicBezTo>
                      <a:pt x="2391" y="917"/>
                      <a:pt x="2374" y="917"/>
                      <a:pt x="2365" y="926"/>
                    </a:cubicBezTo>
                    <a:cubicBezTo>
                      <a:pt x="2338" y="926"/>
                      <a:pt x="2329" y="917"/>
                      <a:pt x="2320" y="899"/>
                    </a:cubicBezTo>
                    <a:cubicBezTo>
                      <a:pt x="2311" y="854"/>
                      <a:pt x="2338" y="810"/>
                      <a:pt x="2374" y="783"/>
                    </a:cubicBezTo>
                    <a:cubicBezTo>
                      <a:pt x="2400" y="765"/>
                      <a:pt x="2436" y="747"/>
                      <a:pt x="2463" y="738"/>
                    </a:cubicBezTo>
                    <a:cubicBezTo>
                      <a:pt x="2507" y="712"/>
                      <a:pt x="2552" y="685"/>
                      <a:pt x="2588" y="640"/>
                    </a:cubicBezTo>
                    <a:cubicBezTo>
                      <a:pt x="2615" y="613"/>
                      <a:pt x="2650" y="596"/>
                      <a:pt x="2686" y="587"/>
                    </a:cubicBezTo>
                    <a:cubicBezTo>
                      <a:pt x="2730" y="569"/>
                      <a:pt x="2784" y="560"/>
                      <a:pt x="2829" y="542"/>
                    </a:cubicBezTo>
                    <a:cubicBezTo>
                      <a:pt x="2882" y="524"/>
                      <a:pt x="2927" y="480"/>
                      <a:pt x="2971" y="426"/>
                    </a:cubicBezTo>
                    <a:cubicBezTo>
                      <a:pt x="2971" y="426"/>
                      <a:pt x="2971" y="417"/>
                      <a:pt x="2971" y="417"/>
                    </a:cubicBezTo>
                    <a:cubicBezTo>
                      <a:pt x="2962" y="319"/>
                      <a:pt x="2954" y="230"/>
                      <a:pt x="2927" y="141"/>
                    </a:cubicBezTo>
                    <a:cubicBezTo>
                      <a:pt x="2927" y="132"/>
                      <a:pt x="2927" y="132"/>
                      <a:pt x="2927" y="132"/>
                    </a:cubicBezTo>
                    <a:lnTo>
                      <a:pt x="2909" y="87"/>
                    </a:lnTo>
                    <a:cubicBezTo>
                      <a:pt x="2909" y="78"/>
                      <a:pt x="2900" y="69"/>
                      <a:pt x="2891" y="60"/>
                    </a:cubicBezTo>
                    <a:cubicBezTo>
                      <a:pt x="2882" y="34"/>
                      <a:pt x="2855" y="16"/>
                      <a:pt x="2829" y="7"/>
                    </a:cubicBezTo>
                    <a:cubicBezTo>
                      <a:pt x="2802" y="2"/>
                      <a:pt x="2777" y="0"/>
                      <a:pt x="27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3"/>
              <p:cNvSpPr/>
              <p:nvPr/>
            </p:nvSpPr>
            <p:spPr>
              <a:xfrm>
                <a:off x="2594719" y="3703753"/>
                <a:ext cx="382895" cy="8774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5523" extrusionOk="0">
                    <a:moveTo>
                      <a:pt x="2410" y="0"/>
                    </a:moveTo>
                    <a:lnTo>
                      <a:pt x="2410" y="0"/>
                    </a:lnTo>
                    <a:cubicBezTo>
                      <a:pt x="2204" y="161"/>
                      <a:pt x="2017" y="339"/>
                      <a:pt x="1839" y="527"/>
                    </a:cubicBezTo>
                    <a:cubicBezTo>
                      <a:pt x="1660" y="723"/>
                      <a:pt x="1491" y="919"/>
                      <a:pt x="1330" y="1116"/>
                    </a:cubicBezTo>
                    <a:cubicBezTo>
                      <a:pt x="1170" y="1321"/>
                      <a:pt x="1018" y="1535"/>
                      <a:pt x="893" y="1758"/>
                    </a:cubicBezTo>
                    <a:cubicBezTo>
                      <a:pt x="857" y="1820"/>
                      <a:pt x="822" y="1874"/>
                      <a:pt x="795" y="1927"/>
                    </a:cubicBezTo>
                    <a:lnTo>
                      <a:pt x="768" y="1972"/>
                    </a:lnTo>
                    <a:lnTo>
                      <a:pt x="750" y="2017"/>
                    </a:lnTo>
                    <a:lnTo>
                      <a:pt x="706" y="2106"/>
                    </a:lnTo>
                    <a:cubicBezTo>
                      <a:pt x="670" y="2159"/>
                      <a:pt x="652" y="2222"/>
                      <a:pt x="625" y="2284"/>
                    </a:cubicBezTo>
                    <a:cubicBezTo>
                      <a:pt x="599" y="2347"/>
                      <a:pt x="581" y="2409"/>
                      <a:pt x="554" y="2463"/>
                    </a:cubicBezTo>
                    <a:cubicBezTo>
                      <a:pt x="376" y="2953"/>
                      <a:pt x="242" y="3462"/>
                      <a:pt x="153" y="3970"/>
                    </a:cubicBezTo>
                    <a:cubicBezTo>
                      <a:pt x="63" y="4479"/>
                      <a:pt x="19" y="4996"/>
                      <a:pt x="1" y="5514"/>
                    </a:cubicBezTo>
                    <a:lnTo>
                      <a:pt x="46" y="5522"/>
                    </a:lnTo>
                    <a:cubicBezTo>
                      <a:pt x="63" y="5005"/>
                      <a:pt x="117" y="4488"/>
                      <a:pt x="206" y="3979"/>
                    </a:cubicBezTo>
                    <a:cubicBezTo>
                      <a:pt x="295" y="3471"/>
                      <a:pt x="420" y="2971"/>
                      <a:pt x="599" y="2480"/>
                    </a:cubicBezTo>
                    <a:cubicBezTo>
                      <a:pt x="777" y="1999"/>
                      <a:pt x="1063" y="1562"/>
                      <a:pt x="1375" y="1151"/>
                    </a:cubicBezTo>
                    <a:cubicBezTo>
                      <a:pt x="1535" y="955"/>
                      <a:pt x="1705" y="759"/>
                      <a:pt x="1874" y="562"/>
                    </a:cubicBezTo>
                    <a:cubicBezTo>
                      <a:pt x="2053" y="375"/>
                      <a:pt x="2231" y="188"/>
                      <a:pt x="2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3"/>
              <p:cNvSpPr/>
              <p:nvPr/>
            </p:nvSpPr>
            <p:spPr>
              <a:xfrm>
                <a:off x="2633008" y="3089384"/>
                <a:ext cx="405614" cy="470436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961" extrusionOk="0">
                    <a:moveTo>
                      <a:pt x="2281" y="1"/>
                    </a:moveTo>
                    <a:cubicBezTo>
                      <a:pt x="2250" y="1"/>
                      <a:pt x="2221" y="7"/>
                      <a:pt x="2195" y="14"/>
                    </a:cubicBezTo>
                    <a:cubicBezTo>
                      <a:pt x="2097" y="22"/>
                      <a:pt x="2008" y="49"/>
                      <a:pt x="1919" y="76"/>
                    </a:cubicBezTo>
                    <a:cubicBezTo>
                      <a:pt x="1910" y="76"/>
                      <a:pt x="1901" y="85"/>
                      <a:pt x="1901" y="94"/>
                    </a:cubicBezTo>
                    <a:cubicBezTo>
                      <a:pt x="1883" y="138"/>
                      <a:pt x="1883" y="183"/>
                      <a:pt x="1874" y="228"/>
                    </a:cubicBezTo>
                    <a:cubicBezTo>
                      <a:pt x="1874" y="245"/>
                      <a:pt x="1874" y="272"/>
                      <a:pt x="1874" y="299"/>
                    </a:cubicBezTo>
                    <a:cubicBezTo>
                      <a:pt x="1865" y="326"/>
                      <a:pt x="1865" y="344"/>
                      <a:pt x="1847" y="361"/>
                    </a:cubicBezTo>
                    <a:cubicBezTo>
                      <a:pt x="1812" y="406"/>
                      <a:pt x="1794" y="451"/>
                      <a:pt x="1785" y="504"/>
                    </a:cubicBezTo>
                    <a:cubicBezTo>
                      <a:pt x="1776" y="522"/>
                      <a:pt x="1776" y="549"/>
                      <a:pt x="1767" y="576"/>
                    </a:cubicBezTo>
                    <a:cubicBezTo>
                      <a:pt x="1749" y="611"/>
                      <a:pt x="1723" y="629"/>
                      <a:pt x="1687" y="638"/>
                    </a:cubicBezTo>
                    <a:cubicBezTo>
                      <a:pt x="1660" y="638"/>
                      <a:pt x="1642" y="629"/>
                      <a:pt x="1651" y="602"/>
                    </a:cubicBezTo>
                    <a:cubicBezTo>
                      <a:pt x="1651" y="584"/>
                      <a:pt x="1660" y="558"/>
                      <a:pt x="1669" y="540"/>
                    </a:cubicBezTo>
                    <a:cubicBezTo>
                      <a:pt x="1687" y="495"/>
                      <a:pt x="1696" y="460"/>
                      <a:pt x="1714" y="415"/>
                    </a:cubicBezTo>
                    <a:cubicBezTo>
                      <a:pt x="1731" y="370"/>
                      <a:pt x="1740" y="326"/>
                      <a:pt x="1723" y="281"/>
                    </a:cubicBezTo>
                    <a:cubicBezTo>
                      <a:pt x="1714" y="237"/>
                      <a:pt x="1696" y="201"/>
                      <a:pt x="1705" y="147"/>
                    </a:cubicBezTo>
                    <a:lnTo>
                      <a:pt x="1705" y="147"/>
                    </a:lnTo>
                    <a:cubicBezTo>
                      <a:pt x="1687" y="156"/>
                      <a:pt x="1669" y="165"/>
                      <a:pt x="1660" y="165"/>
                    </a:cubicBezTo>
                    <a:cubicBezTo>
                      <a:pt x="1598" y="192"/>
                      <a:pt x="1535" y="219"/>
                      <a:pt x="1473" y="245"/>
                    </a:cubicBezTo>
                    <a:lnTo>
                      <a:pt x="1464" y="245"/>
                    </a:lnTo>
                    <a:cubicBezTo>
                      <a:pt x="1428" y="308"/>
                      <a:pt x="1392" y="370"/>
                      <a:pt x="1375" y="433"/>
                    </a:cubicBezTo>
                    <a:cubicBezTo>
                      <a:pt x="1366" y="486"/>
                      <a:pt x="1357" y="531"/>
                      <a:pt x="1348" y="576"/>
                    </a:cubicBezTo>
                    <a:cubicBezTo>
                      <a:pt x="1339" y="665"/>
                      <a:pt x="1321" y="754"/>
                      <a:pt x="1303" y="843"/>
                    </a:cubicBezTo>
                    <a:cubicBezTo>
                      <a:pt x="1285" y="897"/>
                      <a:pt x="1268" y="950"/>
                      <a:pt x="1241" y="1004"/>
                    </a:cubicBezTo>
                    <a:cubicBezTo>
                      <a:pt x="1232" y="1022"/>
                      <a:pt x="1214" y="1039"/>
                      <a:pt x="1187" y="1048"/>
                    </a:cubicBezTo>
                    <a:cubicBezTo>
                      <a:pt x="1178" y="1057"/>
                      <a:pt x="1161" y="1057"/>
                      <a:pt x="1143" y="1057"/>
                    </a:cubicBezTo>
                    <a:cubicBezTo>
                      <a:pt x="1116" y="1057"/>
                      <a:pt x="1098" y="1039"/>
                      <a:pt x="1089" y="1013"/>
                    </a:cubicBezTo>
                    <a:cubicBezTo>
                      <a:pt x="1080" y="977"/>
                      <a:pt x="1080" y="950"/>
                      <a:pt x="1080" y="915"/>
                    </a:cubicBezTo>
                    <a:cubicBezTo>
                      <a:pt x="1089" y="852"/>
                      <a:pt x="1098" y="790"/>
                      <a:pt x="1107" y="736"/>
                    </a:cubicBezTo>
                    <a:cubicBezTo>
                      <a:pt x="1107" y="700"/>
                      <a:pt x="1107" y="665"/>
                      <a:pt x="1107" y="629"/>
                    </a:cubicBezTo>
                    <a:cubicBezTo>
                      <a:pt x="1116" y="593"/>
                      <a:pt x="1125" y="558"/>
                      <a:pt x="1143" y="522"/>
                    </a:cubicBezTo>
                    <a:cubicBezTo>
                      <a:pt x="1169" y="460"/>
                      <a:pt x="1205" y="406"/>
                      <a:pt x="1241" y="353"/>
                    </a:cubicBezTo>
                    <a:cubicBezTo>
                      <a:pt x="1241" y="353"/>
                      <a:pt x="1250" y="344"/>
                      <a:pt x="1250" y="344"/>
                    </a:cubicBezTo>
                    <a:lnTo>
                      <a:pt x="1250" y="344"/>
                    </a:lnTo>
                    <a:cubicBezTo>
                      <a:pt x="1232" y="353"/>
                      <a:pt x="1214" y="361"/>
                      <a:pt x="1205" y="361"/>
                    </a:cubicBezTo>
                    <a:cubicBezTo>
                      <a:pt x="1152" y="388"/>
                      <a:pt x="1098" y="415"/>
                      <a:pt x="1045" y="442"/>
                    </a:cubicBezTo>
                    <a:cubicBezTo>
                      <a:pt x="991" y="468"/>
                      <a:pt x="946" y="495"/>
                      <a:pt x="893" y="522"/>
                    </a:cubicBezTo>
                    <a:cubicBezTo>
                      <a:pt x="893" y="522"/>
                      <a:pt x="884" y="531"/>
                      <a:pt x="884" y="531"/>
                    </a:cubicBezTo>
                    <a:cubicBezTo>
                      <a:pt x="857" y="611"/>
                      <a:pt x="822" y="700"/>
                      <a:pt x="804" y="790"/>
                    </a:cubicBezTo>
                    <a:cubicBezTo>
                      <a:pt x="795" y="825"/>
                      <a:pt x="795" y="861"/>
                      <a:pt x="795" y="906"/>
                    </a:cubicBezTo>
                    <a:cubicBezTo>
                      <a:pt x="795" y="986"/>
                      <a:pt x="795" y="1066"/>
                      <a:pt x="786" y="1146"/>
                    </a:cubicBezTo>
                    <a:cubicBezTo>
                      <a:pt x="777" y="1182"/>
                      <a:pt x="777" y="1227"/>
                      <a:pt x="759" y="1262"/>
                    </a:cubicBezTo>
                    <a:cubicBezTo>
                      <a:pt x="750" y="1289"/>
                      <a:pt x="732" y="1307"/>
                      <a:pt x="706" y="1316"/>
                    </a:cubicBezTo>
                    <a:cubicBezTo>
                      <a:pt x="699" y="1322"/>
                      <a:pt x="692" y="1325"/>
                      <a:pt x="685" y="1325"/>
                    </a:cubicBezTo>
                    <a:cubicBezTo>
                      <a:pt x="672" y="1325"/>
                      <a:pt x="661" y="1315"/>
                      <a:pt x="661" y="1298"/>
                    </a:cubicBezTo>
                    <a:cubicBezTo>
                      <a:pt x="652" y="1280"/>
                      <a:pt x="652" y="1254"/>
                      <a:pt x="643" y="1236"/>
                    </a:cubicBezTo>
                    <a:cubicBezTo>
                      <a:pt x="643" y="1173"/>
                      <a:pt x="643" y="1120"/>
                      <a:pt x="643" y="1066"/>
                    </a:cubicBezTo>
                    <a:cubicBezTo>
                      <a:pt x="634" y="1004"/>
                      <a:pt x="643" y="950"/>
                      <a:pt x="661" y="897"/>
                    </a:cubicBezTo>
                    <a:cubicBezTo>
                      <a:pt x="697" y="790"/>
                      <a:pt x="750" y="692"/>
                      <a:pt x="795" y="584"/>
                    </a:cubicBezTo>
                    <a:cubicBezTo>
                      <a:pt x="795" y="584"/>
                      <a:pt x="804" y="584"/>
                      <a:pt x="804" y="576"/>
                    </a:cubicBezTo>
                    <a:lnTo>
                      <a:pt x="804" y="576"/>
                    </a:lnTo>
                    <a:cubicBezTo>
                      <a:pt x="777" y="584"/>
                      <a:pt x="759" y="602"/>
                      <a:pt x="741" y="611"/>
                    </a:cubicBezTo>
                    <a:cubicBezTo>
                      <a:pt x="697" y="638"/>
                      <a:pt x="652" y="665"/>
                      <a:pt x="607" y="692"/>
                    </a:cubicBezTo>
                    <a:cubicBezTo>
                      <a:pt x="474" y="781"/>
                      <a:pt x="349" y="888"/>
                      <a:pt x="251" y="1013"/>
                    </a:cubicBezTo>
                    <a:cubicBezTo>
                      <a:pt x="251" y="1013"/>
                      <a:pt x="242" y="1022"/>
                      <a:pt x="242" y="1022"/>
                    </a:cubicBezTo>
                    <a:cubicBezTo>
                      <a:pt x="233" y="1084"/>
                      <a:pt x="224" y="1146"/>
                      <a:pt x="224" y="1209"/>
                    </a:cubicBezTo>
                    <a:cubicBezTo>
                      <a:pt x="233" y="1280"/>
                      <a:pt x="268" y="1334"/>
                      <a:pt x="322" y="1378"/>
                    </a:cubicBezTo>
                    <a:cubicBezTo>
                      <a:pt x="358" y="1414"/>
                      <a:pt x="402" y="1441"/>
                      <a:pt x="438" y="1468"/>
                    </a:cubicBezTo>
                    <a:cubicBezTo>
                      <a:pt x="465" y="1485"/>
                      <a:pt x="491" y="1503"/>
                      <a:pt x="509" y="1530"/>
                    </a:cubicBezTo>
                    <a:cubicBezTo>
                      <a:pt x="527" y="1557"/>
                      <a:pt x="536" y="1584"/>
                      <a:pt x="518" y="1610"/>
                    </a:cubicBezTo>
                    <a:cubicBezTo>
                      <a:pt x="497" y="1666"/>
                      <a:pt x="450" y="1700"/>
                      <a:pt x="396" y="1700"/>
                    </a:cubicBezTo>
                    <a:cubicBezTo>
                      <a:pt x="381" y="1700"/>
                      <a:pt x="365" y="1697"/>
                      <a:pt x="349" y="1691"/>
                    </a:cubicBezTo>
                    <a:cubicBezTo>
                      <a:pt x="295" y="1673"/>
                      <a:pt x="251" y="1637"/>
                      <a:pt x="215" y="1593"/>
                    </a:cubicBezTo>
                    <a:cubicBezTo>
                      <a:pt x="152" y="1521"/>
                      <a:pt x="126" y="1432"/>
                      <a:pt x="117" y="1334"/>
                    </a:cubicBezTo>
                    <a:cubicBezTo>
                      <a:pt x="117" y="1289"/>
                      <a:pt x="117" y="1245"/>
                      <a:pt x="117" y="1209"/>
                    </a:cubicBezTo>
                    <a:cubicBezTo>
                      <a:pt x="108" y="1209"/>
                      <a:pt x="108" y="1218"/>
                      <a:pt x="108" y="1218"/>
                    </a:cubicBezTo>
                    <a:cubicBezTo>
                      <a:pt x="54" y="1307"/>
                      <a:pt x="19" y="1405"/>
                      <a:pt x="10" y="1512"/>
                    </a:cubicBezTo>
                    <a:cubicBezTo>
                      <a:pt x="1" y="1593"/>
                      <a:pt x="1" y="1673"/>
                      <a:pt x="28" y="1753"/>
                    </a:cubicBezTo>
                    <a:cubicBezTo>
                      <a:pt x="63" y="1842"/>
                      <a:pt x="126" y="1914"/>
                      <a:pt x="206" y="1967"/>
                    </a:cubicBezTo>
                    <a:cubicBezTo>
                      <a:pt x="259" y="2003"/>
                      <a:pt x="313" y="2021"/>
                      <a:pt x="375" y="2030"/>
                    </a:cubicBezTo>
                    <a:cubicBezTo>
                      <a:pt x="429" y="2030"/>
                      <a:pt x="483" y="2012"/>
                      <a:pt x="527" y="1994"/>
                    </a:cubicBezTo>
                    <a:cubicBezTo>
                      <a:pt x="652" y="1958"/>
                      <a:pt x="750" y="1878"/>
                      <a:pt x="848" y="1798"/>
                    </a:cubicBezTo>
                    <a:cubicBezTo>
                      <a:pt x="857" y="1789"/>
                      <a:pt x="866" y="1780"/>
                      <a:pt x="884" y="1762"/>
                    </a:cubicBezTo>
                    <a:lnTo>
                      <a:pt x="884" y="1762"/>
                    </a:lnTo>
                    <a:cubicBezTo>
                      <a:pt x="884" y="1771"/>
                      <a:pt x="875" y="1771"/>
                      <a:pt x="875" y="1780"/>
                    </a:cubicBezTo>
                    <a:cubicBezTo>
                      <a:pt x="786" y="1905"/>
                      <a:pt x="723" y="2039"/>
                      <a:pt x="697" y="2199"/>
                    </a:cubicBezTo>
                    <a:cubicBezTo>
                      <a:pt x="688" y="2297"/>
                      <a:pt x="697" y="2404"/>
                      <a:pt x="732" y="2502"/>
                    </a:cubicBezTo>
                    <a:cubicBezTo>
                      <a:pt x="768" y="2601"/>
                      <a:pt x="822" y="2681"/>
                      <a:pt x="893" y="2752"/>
                    </a:cubicBezTo>
                    <a:cubicBezTo>
                      <a:pt x="955" y="2815"/>
                      <a:pt x="1018" y="2868"/>
                      <a:pt x="1098" y="2904"/>
                    </a:cubicBezTo>
                    <a:cubicBezTo>
                      <a:pt x="1178" y="2941"/>
                      <a:pt x="1258" y="2961"/>
                      <a:pt x="1341" y="2961"/>
                    </a:cubicBezTo>
                    <a:cubicBezTo>
                      <a:pt x="1378" y="2961"/>
                      <a:pt x="1416" y="2957"/>
                      <a:pt x="1455" y="2949"/>
                    </a:cubicBezTo>
                    <a:cubicBezTo>
                      <a:pt x="1535" y="2931"/>
                      <a:pt x="1598" y="2913"/>
                      <a:pt x="1669" y="2877"/>
                    </a:cubicBezTo>
                    <a:lnTo>
                      <a:pt x="1651" y="2877"/>
                    </a:lnTo>
                    <a:cubicBezTo>
                      <a:pt x="1580" y="2877"/>
                      <a:pt x="1508" y="2877"/>
                      <a:pt x="1437" y="2850"/>
                    </a:cubicBezTo>
                    <a:cubicBezTo>
                      <a:pt x="1357" y="2824"/>
                      <a:pt x="1285" y="2788"/>
                      <a:pt x="1241" y="2717"/>
                    </a:cubicBezTo>
                    <a:cubicBezTo>
                      <a:pt x="1214" y="2690"/>
                      <a:pt x="1196" y="2654"/>
                      <a:pt x="1196" y="2610"/>
                    </a:cubicBezTo>
                    <a:cubicBezTo>
                      <a:pt x="1196" y="2547"/>
                      <a:pt x="1241" y="2502"/>
                      <a:pt x="1294" y="2485"/>
                    </a:cubicBezTo>
                    <a:cubicBezTo>
                      <a:pt x="1301" y="2482"/>
                      <a:pt x="1309" y="2481"/>
                      <a:pt x="1316" y="2481"/>
                    </a:cubicBezTo>
                    <a:cubicBezTo>
                      <a:pt x="1335" y="2481"/>
                      <a:pt x="1355" y="2489"/>
                      <a:pt x="1375" y="2502"/>
                    </a:cubicBezTo>
                    <a:cubicBezTo>
                      <a:pt x="1401" y="2520"/>
                      <a:pt x="1419" y="2556"/>
                      <a:pt x="1446" y="2583"/>
                    </a:cubicBezTo>
                    <a:cubicBezTo>
                      <a:pt x="1464" y="2610"/>
                      <a:pt x="1491" y="2645"/>
                      <a:pt x="1517" y="2672"/>
                    </a:cubicBezTo>
                    <a:cubicBezTo>
                      <a:pt x="1564" y="2735"/>
                      <a:pt x="1632" y="2763"/>
                      <a:pt x="1708" y="2763"/>
                    </a:cubicBezTo>
                    <a:cubicBezTo>
                      <a:pt x="1719" y="2763"/>
                      <a:pt x="1729" y="2762"/>
                      <a:pt x="1740" y="2761"/>
                    </a:cubicBezTo>
                    <a:cubicBezTo>
                      <a:pt x="1785" y="2752"/>
                      <a:pt x="1839" y="2743"/>
                      <a:pt x="1883" y="2734"/>
                    </a:cubicBezTo>
                    <a:cubicBezTo>
                      <a:pt x="1892" y="2734"/>
                      <a:pt x="1901" y="2726"/>
                      <a:pt x="1910" y="2717"/>
                    </a:cubicBezTo>
                    <a:cubicBezTo>
                      <a:pt x="2053" y="2592"/>
                      <a:pt x="2178" y="2449"/>
                      <a:pt x="2285" y="2279"/>
                    </a:cubicBezTo>
                    <a:cubicBezTo>
                      <a:pt x="2347" y="2181"/>
                      <a:pt x="2401" y="2074"/>
                      <a:pt x="2445" y="1958"/>
                    </a:cubicBezTo>
                    <a:cubicBezTo>
                      <a:pt x="2445" y="1958"/>
                      <a:pt x="2445" y="1949"/>
                      <a:pt x="2445" y="1949"/>
                    </a:cubicBezTo>
                    <a:cubicBezTo>
                      <a:pt x="2436" y="1949"/>
                      <a:pt x="2427" y="1958"/>
                      <a:pt x="2418" y="1967"/>
                    </a:cubicBezTo>
                    <a:cubicBezTo>
                      <a:pt x="2392" y="1985"/>
                      <a:pt x="2365" y="2003"/>
                      <a:pt x="2329" y="2021"/>
                    </a:cubicBezTo>
                    <a:cubicBezTo>
                      <a:pt x="2240" y="2065"/>
                      <a:pt x="2160" y="2119"/>
                      <a:pt x="2070" y="2163"/>
                    </a:cubicBezTo>
                    <a:cubicBezTo>
                      <a:pt x="2008" y="2190"/>
                      <a:pt x="1954" y="2217"/>
                      <a:pt x="1892" y="2235"/>
                    </a:cubicBezTo>
                    <a:cubicBezTo>
                      <a:pt x="1883" y="2238"/>
                      <a:pt x="1874" y="2239"/>
                      <a:pt x="1865" y="2239"/>
                    </a:cubicBezTo>
                    <a:cubicBezTo>
                      <a:pt x="1847" y="2239"/>
                      <a:pt x="1830" y="2235"/>
                      <a:pt x="1812" y="2235"/>
                    </a:cubicBezTo>
                    <a:cubicBezTo>
                      <a:pt x="1758" y="2244"/>
                      <a:pt x="1705" y="2244"/>
                      <a:pt x="1651" y="2244"/>
                    </a:cubicBezTo>
                    <a:lnTo>
                      <a:pt x="1589" y="2244"/>
                    </a:lnTo>
                    <a:cubicBezTo>
                      <a:pt x="1553" y="2235"/>
                      <a:pt x="1544" y="2217"/>
                      <a:pt x="1562" y="2181"/>
                    </a:cubicBezTo>
                    <a:cubicBezTo>
                      <a:pt x="1571" y="2163"/>
                      <a:pt x="1580" y="2155"/>
                      <a:pt x="1598" y="2146"/>
                    </a:cubicBezTo>
                    <a:cubicBezTo>
                      <a:pt x="1642" y="2119"/>
                      <a:pt x="1696" y="2101"/>
                      <a:pt x="1749" y="2101"/>
                    </a:cubicBezTo>
                    <a:cubicBezTo>
                      <a:pt x="1830" y="2083"/>
                      <a:pt x="1901" y="2083"/>
                      <a:pt x="1981" y="2074"/>
                    </a:cubicBezTo>
                    <a:cubicBezTo>
                      <a:pt x="2044" y="2065"/>
                      <a:pt x="2106" y="2056"/>
                      <a:pt x="2169" y="2030"/>
                    </a:cubicBezTo>
                    <a:cubicBezTo>
                      <a:pt x="2267" y="1985"/>
                      <a:pt x="2356" y="1940"/>
                      <a:pt x="2454" y="1896"/>
                    </a:cubicBezTo>
                    <a:cubicBezTo>
                      <a:pt x="2463" y="1896"/>
                      <a:pt x="2463" y="1887"/>
                      <a:pt x="2472" y="1887"/>
                    </a:cubicBezTo>
                    <a:cubicBezTo>
                      <a:pt x="2525" y="1717"/>
                      <a:pt x="2552" y="1557"/>
                      <a:pt x="2543" y="1387"/>
                    </a:cubicBezTo>
                    <a:cubicBezTo>
                      <a:pt x="2543" y="1307"/>
                      <a:pt x="2543" y="1236"/>
                      <a:pt x="2543" y="1164"/>
                    </a:cubicBezTo>
                    <a:cubicBezTo>
                      <a:pt x="2543" y="1155"/>
                      <a:pt x="2543" y="1155"/>
                      <a:pt x="2543" y="1146"/>
                    </a:cubicBezTo>
                    <a:cubicBezTo>
                      <a:pt x="2525" y="1164"/>
                      <a:pt x="2517" y="1182"/>
                      <a:pt x="2499" y="1191"/>
                    </a:cubicBezTo>
                    <a:cubicBezTo>
                      <a:pt x="2427" y="1280"/>
                      <a:pt x="2347" y="1361"/>
                      <a:pt x="2267" y="1432"/>
                    </a:cubicBezTo>
                    <a:cubicBezTo>
                      <a:pt x="2222" y="1459"/>
                      <a:pt x="2186" y="1485"/>
                      <a:pt x="2142" y="1512"/>
                    </a:cubicBezTo>
                    <a:cubicBezTo>
                      <a:pt x="2124" y="1521"/>
                      <a:pt x="2097" y="1530"/>
                      <a:pt x="2070" y="1530"/>
                    </a:cubicBezTo>
                    <a:cubicBezTo>
                      <a:pt x="2008" y="1548"/>
                      <a:pt x="1946" y="1566"/>
                      <a:pt x="1883" y="1584"/>
                    </a:cubicBezTo>
                    <a:cubicBezTo>
                      <a:pt x="1839" y="1593"/>
                      <a:pt x="1794" y="1610"/>
                      <a:pt x="1749" y="1610"/>
                    </a:cubicBezTo>
                    <a:cubicBezTo>
                      <a:pt x="1740" y="1610"/>
                      <a:pt x="1723" y="1610"/>
                      <a:pt x="1705" y="1601"/>
                    </a:cubicBezTo>
                    <a:cubicBezTo>
                      <a:pt x="1687" y="1601"/>
                      <a:pt x="1678" y="1584"/>
                      <a:pt x="1669" y="1566"/>
                    </a:cubicBezTo>
                    <a:cubicBezTo>
                      <a:pt x="1669" y="1539"/>
                      <a:pt x="1669" y="1512"/>
                      <a:pt x="1687" y="1485"/>
                    </a:cubicBezTo>
                    <a:cubicBezTo>
                      <a:pt x="1714" y="1459"/>
                      <a:pt x="1740" y="1432"/>
                      <a:pt x="1767" y="1414"/>
                    </a:cubicBezTo>
                    <a:cubicBezTo>
                      <a:pt x="1830" y="1378"/>
                      <a:pt x="1892" y="1352"/>
                      <a:pt x="1963" y="1334"/>
                    </a:cubicBezTo>
                    <a:cubicBezTo>
                      <a:pt x="2044" y="1307"/>
                      <a:pt x="2124" y="1271"/>
                      <a:pt x="2213" y="1245"/>
                    </a:cubicBezTo>
                    <a:cubicBezTo>
                      <a:pt x="2258" y="1236"/>
                      <a:pt x="2293" y="1209"/>
                      <a:pt x="2329" y="1182"/>
                    </a:cubicBezTo>
                    <a:cubicBezTo>
                      <a:pt x="2401" y="1129"/>
                      <a:pt x="2472" y="1075"/>
                      <a:pt x="2534" y="1013"/>
                    </a:cubicBezTo>
                    <a:cubicBezTo>
                      <a:pt x="2534" y="1013"/>
                      <a:pt x="2543" y="1004"/>
                      <a:pt x="2543" y="995"/>
                    </a:cubicBezTo>
                    <a:cubicBezTo>
                      <a:pt x="2534" y="861"/>
                      <a:pt x="2525" y="718"/>
                      <a:pt x="2517" y="576"/>
                    </a:cubicBezTo>
                    <a:cubicBezTo>
                      <a:pt x="2508" y="576"/>
                      <a:pt x="2508" y="567"/>
                      <a:pt x="2508" y="567"/>
                    </a:cubicBezTo>
                    <a:cubicBezTo>
                      <a:pt x="2508" y="576"/>
                      <a:pt x="2499" y="576"/>
                      <a:pt x="2499" y="576"/>
                    </a:cubicBezTo>
                    <a:cubicBezTo>
                      <a:pt x="2454" y="629"/>
                      <a:pt x="2401" y="656"/>
                      <a:pt x="2338" y="656"/>
                    </a:cubicBezTo>
                    <a:cubicBezTo>
                      <a:pt x="2311" y="656"/>
                      <a:pt x="2285" y="656"/>
                      <a:pt x="2258" y="665"/>
                    </a:cubicBezTo>
                    <a:cubicBezTo>
                      <a:pt x="2213" y="665"/>
                      <a:pt x="2178" y="692"/>
                      <a:pt x="2151" y="718"/>
                    </a:cubicBezTo>
                    <a:cubicBezTo>
                      <a:pt x="2106" y="745"/>
                      <a:pt x="2070" y="781"/>
                      <a:pt x="2026" y="807"/>
                    </a:cubicBezTo>
                    <a:cubicBezTo>
                      <a:pt x="2017" y="816"/>
                      <a:pt x="1999" y="825"/>
                      <a:pt x="1990" y="834"/>
                    </a:cubicBezTo>
                    <a:cubicBezTo>
                      <a:pt x="1972" y="834"/>
                      <a:pt x="1963" y="834"/>
                      <a:pt x="1954" y="816"/>
                    </a:cubicBezTo>
                    <a:cubicBezTo>
                      <a:pt x="1946" y="772"/>
                      <a:pt x="1954" y="736"/>
                      <a:pt x="1990" y="709"/>
                    </a:cubicBezTo>
                    <a:cubicBezTo>
                      <a:pt x="2017" y="692"/>
                      <a:pt x="2035" y="674"/>
                      <a:pt x="2062" y="665"/>
                    </a:cubicBezTo>
                    <a:cubicBezTo>
                      <a:pt x="2097" y="638"/>
                      <a:pt x="2142" y="611"/>
                      <a:pt x="2169" y="576"/>
                    </a:cubicBezTo>
                    <a:cubicBezTo>
                      <a:pt x="2186" y="540"/>
                      <a:pt x="2213" y="522"/>
                      <a:pt x="2249" y="513"/>
                    </a:cubicBezTo>
                    <a:cubicBezTo>
                      <a:pt x="2285" y="495"/>
                      <a:pt x="2329" y="486"/>
                      <a:pt x="2365" y="460"/>
                    </a:cubicBezTo>
                    <a:cubicBezTo>
                      <a:pt x="2409" y="442"/>
                      <a:pt x="2445" y="397"/>
                      <a:pt x="2481" y="353"/>
                    </a:cubicBezTo>
                    <a:cubicBezTo>
                      <a:pt x="2481" y="353"/>
                      <a:pt x="2481" y="344"/>
                      <a:pt x="2481" y="344"/>
                    </a:cubicBezTo>
                    <a:cubicBezTo>
                      <a:pt x="2463" y="263"/>
                      <a:pt x="2445" y="183"/>
                      <a:pt x="2418" y="103"/>
                    </a:cubicBezTo>
                    <a:cubicBezTo>
                      <a:pt x="2418" y="103"/>
                      <a:pt x="2418" y="103"/>
                      <a:pt x="2418" y="94"/>
                    </a:cubicBezTo>
                    <a:cubicBezTo>
                      <a:pt x="2409" y="85"/>
                      <a:pt x="2409" y="76"/>
                      <a:pt x="2401" y="67"/>
                    </a:cubicBezTo>
                    <a:lnTo>
                      <a:pt x="2383" y="40"/>
                    </a:lnTo>
                    <a:cubicBezTo>
                      <a:pt x="2365" y="22"/>
                      <a:pt x="2347" y="5"/>
                      <a:pt x="2320" y="5"/>
                    </a:cubicBezTo>
                    <a:cubicBezTo>
                      <a:pt x="2307" y="2"/>
                      <a:pt x="2294" y="1"/>
                      <a:pt x="2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3"/>
              <p:cNvSpPr/>
              <p:nvPr/>
            </p:nvSpPr>
            <p:spPr>
              <a:xfrm>
                <a:off x="2582009" y="3284164"/>
                <a:ext cx="266596" cy="789621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970" extrusionOk="0">
                    <a:moveTo>
                      <a:pt x="1678" y="1"/>
                    </a:moveTo>
                    <a:cubicBezTo>
                      <a:pt x="1508" y="152"/>
                      <a:pt x="1366" y="322"/>
                      <a:pt x="1223" y="500"/>
                    </a:cubicBezTo>
                    <a:cubicBezTo>
                      <a:pt x="1080" y="679"/>
                      <a:pt x="946" y="857"/>
                      <a:pt x="830" y="1053"/>
                    </a:cubicBezTo>
                    <a:cubicBezTo>
                      <a:pt x="705" y="1241"/>
                      <a:pt x="589" y="1437"/>
                      <a:pt x="500" y="1642"/>
                    </a:cubicBezTo>
                    <a:cubicBezTo>
                      <a:pt x="473" y="1696"/>
                      <a:pt x="447" y="1749"/>
                      <a:pt x="429" y="1803"/>
                    </a:cubicBezTo>
                    <a:lnTo>
                      <a:pt x="411" y="1838"/>
                    </a:lnTo>
                    <a:lnTo>
                      <a:pt x="393" y="1874"/>
                    </a:lnTo>
                    <a:lnTo>
                      <a:pt x="366" y="1954"/>
                    </a:lnTo>
                    <a:cubicBezTo>
                      <a:pt x="340" y="2008"/>
                      <a:pt x="331" y="2062"/>
                      <a:pt x="313" y="2115"/>
                    </a:cubicBezTo>
                    <a:cubicBezTo>
                      <a:pt x="295" y="2169"/>
                      <a:pt x="277" y="2231"/>
                      <a:pt x="259" y="2285"/>
                    </a:cubicBezTo>
                    <a:cubicBezTo>
                      <a:pt x="143" y="2722"/>
                      <a:pt x="72" y="3168"/>
                      <a:pt x="36" y="3614"/>
                    </a:cubicBezTo>
                    <a:cubicBezTo>
                      <a:pt x="1" y="4069"/>
                      <a:pt x="1" y="4524"/>
                      <a:pt x="27" y="4970"/>
                    </a:cubicBezTo>
                    <a:lnTo>
                      <a:pt x="72" y="4970"/>
                    </a:lnTo>
                    <a:cubicBezTo>
                      <a:pt x="45" y="4524"/>
                      <a:pt x="45" y="4069"/>
                      <a:pt x="81" y="3623"/>
                    </a:cubicBezTo>
                    <a:cubicBezTo>
                      <a:pt x="117" y="3177"/>
                      <a:pt x="188" y="2731"/>
                      <a:pt x="304" y="2293"/>
                    </a:cubicBezTo>
                    <a:cubicBezTo>
                      <a:pt x="411" y="1856"/>
                      <a:pt x="625" y="1455"/>
                      <a:pt x="875" y="1080"/>
                    </a:cubicBezTo>
                    <a:cubicBezTo>
                      <a:pt x="991" y="893"/>
                      <a:pt x="1125" y="706"/>
                      <a:pt x="1258" y="527"/>
                    </a:cubicBezTo>
                    <a:cubicBezTo>
                      <a:pt x="1392" y="349"/>
                      <a:pt x="1535" y="170"/>
                      <a:pt x="1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3"/>
              <p:cNvSpPr/>
              <p:nvPr/>
            </p:nvSpPr>
            <p:spPr>
              <a:xfrm>
                <a:off x="2092992" y="3303388"/>
                <a:ext cx="405614" cy="470436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961" extrusionOk="0">
                    <a:moveTo>
                      <a:pt x="272" y="1"/>
                    </a:moveTo>
                    <a:cubicBezTo>
                      <a:pt x="259" y="1"/>
                      <a:pt x="246" y="2"/>
                      <a:pt x="233" y="5"/>
                    </a:cubicBezTo>
                    <a:cubicBezTo>
                      <a:pt x="206" y="5"/>
                      <a:pt x="188" y="23"/>
                      <a:pt x="170" y="40"/>
                    </a:cubicBezTo>
                    <a:lnTo>
                      <a:pt x="153" y="67"/>
                    </a:lnTo>
                    <a:lnTo>
                      <a:pt x="135" y="94"/>
                    </a:lnTo>
                    <a:cubicBezTo>
                      <a:pt x="135" y="103"/>
                      <a:pt x="135" y="103"/>
                      <a:pt x="135" y="103"/>
                    </a:cubicBezTo>
                    <a:cubicBezTo>
                      <a:pt x="99" y="183"/>
                      <a:pt x="90" y="263"/>
                      <a:pt x="72" y="344"/>
                    </a:cubicBezTo>
                    <a:cubicBezTo>
                      <a:pt x="72" y="344"/>
                      <a:pt x="72" y="353"/>
                      <a:pt x="72" y="353"/>
                    </a:cubicBezTo>
                    <a:cubicBezTo>
                      <a:pt x="99" y="397"/>
                      <a:pt x="144" y="442"/>
                      <a:pt x="188" y="460"/>
                    </a:cubicBezTo>
                    <a:cubicBezTo>
                      <a:pt x="224" y="486"/>
                      <a:pt x="268" y="495"/>
                      <a:pt x="304" y="513"/>
                    </a:cubicBezTo>
                    <a:cubicBezTo>
                      <a:pt x="340" y="522"/>
                      <a:pt x="367" y="540"/>
                      <a:pt x="384" y="576"/>
                    </a:cubicBezTo>
                    <a:cubicBezTo>
                      <a:pt x="411" y="611"/>
                      <a:pt x="447" y="638"/>
                      <a:pt x="492" y="665"/>
                    </a:cubicBezTo>
                    <a:cubicBezTo>
                      <a:pt x="518" y="674"/>
                      <a:pt x="536" y="692"/>
                      <a:pt x="563" y="709"/>
                    </a:cubicBezTo>
                    <a:cubicBezTo>
                      <a:pt x="599" y="736"/>
                      <a:pt x="607" y="772"/>
                      <a:pt x="599" y="816"/>
                    </a:cubicBezTo>
                    <a:cubicBezTo>
                      <a:pt x="590" y="834"/>
                      <a:pt x="581" y="834"/>
                      <a:pt x="563" y="834"/>
                    </a:cubicBezTo>
                    <a:cubicBezTo>
                      <a:pt x="545" y="825"/>
                      <a:pt x="536" y="816"/>
                      <a:pt x="527" y="808"/>
                    </a:cubicBezTo>
                    <a:cubicBezTo>
                      <a:pt x="483" y="781"/>
                      <a:pt x="447" y="745"/>
                      <a:pt x="402" y="718"/>
                    </a:cubicBezTo>
                    <a:cubicBezTo>
                      <a:pt x="376" y="692"/>
                      <a:pt x="340" y="665"/>
                      <a:pt x="295" y="665"/>
                    </a:cubicBezTo>
                    <a:cubicBezTo>
                      <a:pt x="268" y="656"/>
                      <a:pt x="242" y="656"/>
                      <a:pt x="215" y="656"/>
                    </a:cubicBezTo>
                    <a:cubicBezTo>
                      <a:pt x="153" y="656"/>
                      <a:pt x="99" y="629"/>
                      <a:pt x="54" y="576"/>
                    </a:cubicBezTo>
                    <a:cubicBezTo>
                      <a:pt x="45" y="576"/>
                      <a:pt x="45" y="576"/>
                      <a:pt x="45" y="567"/>
                    </a:cubicBezTo>
                    <a:cubicBezTo>
                      <a:pt x="37" y="567"/>
                      <a:pt x="37" y="576"/>
                      <a:pt x="37" y="576"/>
                    </a:cubicBezTo>
                    <a:cubicBezTo>
                      <a:pt x="28" y="718"/>
                      <a:pt x="19" y="861"/>
                      <a:pt x="10" y="995"/>
                    </a:cubicBezTo>
                    <a:cubicBezTo>
                      <a:pt x="10" y="1004"/>
                      <a:pt x="19" y="1013"/>
                      <a:pt x="19" y="1013"/>
                    </a:cubicBezTo>
                    <a:cubicBezTo>
                      <a:pt x="81" y="1075"/>
                      <a:pt x="153" y="1129"/>
                      <a:pt x="224" y="1182"/>
                    </a:cubicBezTo>
                    <a:cubicBezTo>
                      <a:pt x="260" y="1209"/>
                      <a:pt x="295" y="1236"/>
                      <a:pt x="340" y="1245"/>
                    </a:cubicBezTo>
                    <a:cubicBezTo>
                      <a:pt x="420" y="1271"/>
                      <a:pt x="509" y="1307"/>
                      <a:pt x="590" y="1334"/>
                    </a:cubicBezTo>
                    <a:cubicBezTo>
                      <a:pt x="652" y="1352"/>
                      <a:pt x="723" y="1379"/>
                      <a:pt x="786" y="1414"/>
                    </a:cubicBezTo>
                    <a:cubicBezTo>
                      <a:pt x="813" y="1432"/>
                      <a:pt x="839" y="1459"/>
                      <a:pt x="857" y="1486"/>
                    </a:cubicBezTo>
                    <a:cubicBezTo>
                      <a:pt x="875" y="1512"/>
                      <a:pt x="884" y="1539"/>
                      <a:pt x="875" y="1566"/>
                    </a:cubicBezTo>
                    <a:cubicBezTo>
                      <a:pt x="875" y="1584"/>
                      <a:pt x="866" y="1602"/>
                      <a:pt x="848" y="1602"/>
                    </a:cubicBezTo>
                    <a:cubicBezTo>
                      <a:pt x="831" y="1610"/>
                      <a:pt x="813" y="1610"/>
                      <a:pt x="804" y="1610"/>
                    </a:cubicBezTo>
                    <a:cubicBezTo>
                      <a:pt x="759" y="1610"/>
                      <a:pt x="715" y="1593"/>
                      <a:pt x="670" y="1584"/>
                    </a:cubicBezTo>
                    <a:cubicBezTo>
                      <a:pt x="607" y="1566"/>
                      <a:pt x="545" y="1548"/>
                      <a:pt x="483" y="1530"/>
                    </a:cubicBezTo>
                    <a:cubicBezTo>
                      <a:pt x="456" y="1530"/>
                      <a:pt x="429" y="1521"/>
                      <a:pt x="411" y="1512"/>
                    </a:cubicBezTo>
                    <a:cubicBezTo>
                      <a:pt x="367" y="1486"/>
                      <a:pt x="322" y="1459"/>
                      <a:pt x="286" y="1432"/>
                    </a:cubicBezTo>
                    <a:cubicBezTo>
                      <a:pt x="206" y="1361"/>
                      <a:pt x="126" y="1280"/>
                      <a:pt x="54" y="1191"/>
                    </a:cubicBezTo>
                    <a:cubicBezTo>
                      <a:pt x="37" y="1182"/>
                      <a:pt x="28" y="1164"/>
                      <a:pt x="10" y="1147"/>
                    </a:cubicBezTo>
                    <a:cubicBezTo>
                      <a:pt x="10" y="1155"/>
                      <a:pt x="10" y="1155"/>
                      <a:pt x="10" y="1164"/>
                    </a:cubicBezTo>
                    <a:cubicBezTo>
                      <a:pt x="10" y="1236"/>
                      <a:pt x="10" y="1307"/>
                      <a:pt x="10" y="1387"/>
                    </a:cubicBezTo>
                    <a:cubicBezTo>
                      <a:pt x="1" y="1557"/>
                      <a:pt x="28" y="1717"/>
                      <a:pt x="81" y="1887"/>
                    </a:cubicBezTo>
                    <a:cubicBezTo>
                      <a:pt x="90" y="1887"/>
                      <a:pt x="90" y="1896"/>
                      <a:pt x="99" y="1896"/>
                    </a:cubicBezTo>
                    <a:cubicBezTo>
                      <a:pt x="197" y="1941"/>
                      <a:pt x="286" y="1985"/>
                      <a:pt x="384" y="2030"/>
                    </a:cubicBezTo>
                    <a:cubicBezTo>
                      <a:pt x="447" y="2056"/>
                      <a:pt x="509" y="2065"/>
                      <a:pt x="572" y="2074"/>
                    </a:cubicBezTo>
                    <a:cubicBezTo>
                      <a:pt x="652" y="2083"/>
                      <a:pt x="723" y="2083"/>
                      <a:pt x="804" y="2101"/>
                    </a:cubicBezTo>
                    <a:cubicBezTo>
                      <a:pt x="857" y="2101"/>
                      <a:pt x="902" y="2119"/>
                      <a:pt x="955" y="2146"/>
                    </a:cubicBezTo>
                    <a:cubicBezTo>
                      <a:pt x="964" y="2155"/>
                      <a:pt x="982" y="2164"/>
                      <a:pt x="991" y="2181"/>
                    </a:cubicBezTo>
                    <a:cubicBezTo>
                      <a:pt x="1009" y="2217"/>
                      <a:pt x="1000" y="2235"/>
                      <a:pt x="964" y="2244"/>
                    </a:cubicBezTo>
                    <a:lnTo>
                      <a:pt x="902" y="2244"/>
                    </a:lnTo>
                    <a:cubicBezTo>
                      <a:pt x="839" y="2244"/>
                      <a:pt x="786" y="2244"/>
                      <a:pt x="732" y="2235"/>
                    </a:cubicBezTo>
                    <a:cubicBezTo>
                      <a:pt x="720" y="2235"/>
                      <a:pt x="705" y="2239"/>
                      <a:pt x="687" y="2239"/>
                    </a:cubicBezTo>
                    <a:cubicBezTo>
                      <a:pt x="679" y="2239"/>
                      <a:pt x="670" y="2238"/>
                      <a:pt x="661" y="2235"/>
                    </a:cubicBezTo>
                    <a:cubicBezTo>
                      <a:pt x="599" y="2217"/>
                      <a:pt x="545" y="2190"/>
                      <a:pt x="483" y="2164"/>
                    </a:cubicBezTo>
                    <a:cubicBezTo>
                      <a:pt x="393" y="2119"/>
                      <a:pt x="313" y="2074"/>
                      <a:pt x="224" y="2021"/>
                    </a:cubicBezTo>
                    <a:cubicBezTo>
                      <a:pt x="188" y="2003"/>
                      <a:pt x="161" y="1985"/>
                      <a:pt x="135" y="1967"/>
                    </a:cubicBezTo>
                    <a:cubicBezTo>
                      <a:pt x="126" y="1958"/>
                      <a:pt x="117" y="1949"/>
                      <a:pt x="108" y="1949"/>
                    </a:cubicBezTo>
                    <a:cubicBezTo>
                      <a:pt x="108" y="1949"/>
                      <a:pt x="108" y="1958"/>
                      <a:pt x="108" y="1958"/>
                    </a:cubicBezTo>
                    <a:cubicBezTo>
                      <a:pt x="153" y="2074"/>
                      <a:pt x="206" y="2181"/>
                      <a:pt x="268" y="2280"/>
                    </a:cubicBezTo>
                    <a:cubicBezTo>
                      <a:pt x="376" y="2449"/>
                      <a:pt x="500" y="2592"/>
                      <a:pt x="643" y="2717"/>
                    </a:cubicBezTo>
                    <a:cubicBezTo>
                      <a:pt x="652" y="2726"/>
                      <a:pt x="661" y="2734"/>
                      <a:pt x="670" y="2734"/>
                    </a:cubicBezTo>
                    <a:cubicBezTo>
                      <a:pt x="715" y="2743"/>
                      <a:pt x="768" y="2752"/>
                      <a:pt x="813" y="2761"/>
                    </a:cubicBezTo>
                    <a:cubicBezTo>
                      <a:pt x="824" y="2762"/>
                      <a:pt x="834" y="2763"/>
                      <a:pt x="845" y="2763"/>
                    </a:cubicBezTo>
                    <a:cubicBezTo>
                      <a:pt x="919" y="2763"/>
                      <a:pt x="981" y="2735"/>
                      <a:pt x="1036" y="2672"/>
                    </a:cubicBezTo>
                    <a:cubicBezTo>
                      <a:pt x="1062" y="2645"/>
                      <a:pt x="1080" y="2610"/>
                      <a:pt x="1107" y="2583"/>
                    </a:cubicBezTo>
                    <a:cubicBezTo>
                      <a:pt x="1134" y="2556"/>
                      <a:pt x="1152" y="2520"/>
                      <a:pt x="1178" y="2503"/>
                    </a:cubicBezTo>
                    <a:cubicBezTo>
                      <a:pt x="1198" y="2489"/>
                      <a:pt x="1218" y="2481"/>
                      <a:pt x="1237" y="2481"/>
                    </a:cubicBezTo>
                    <a:cubicBezTo>
                      <a:pt x="1244" y="2481"/>
                      <a:pt x="1252" y="2482"/>
                      <a:pt x="1259" y="2485"/>
                    </a:cubicBezTo>
                    <a:cubicBezTo>
                      <a:pt x="1312" y="2503"/>
                      <a:pt x="1348" y="2547"/>
                      <a:pt x="1357" y="2610"/>
                    </a:cubicBezTo>
                    <a:cubicBezTo>
                      <a:pt x="1357" y="2654"/>
                      <a:pt x="1339" y="2690"/>
                      <a:pt x="1312" y="2717"/>
                    </a:cubicBezTo>
                    <a:cubicBezTo>
                      <a:pt x="1259" y="2788"/>
                      <a:pt x="1196" y="2824"/>
                      <a:pt x="1116" y="2850"/>
                    </a:cubicBezTo>
                    <a:cubicBezTo>
                      <a:pt x="1045" y="2877"/>
                      <a:pt x="973" y="2877"/>
                      <a:pt x="902" y="2877"/>
                    </a:cubicBezTo>
                    <a:lnTo>
                      <a:pt x="884" y="2877"/>
                    </a:lnTo>
                    <a:cubicBezTo>
                      <a:pt x="946" y="2913"/>
                      <a:pt x="1018" y="2931"/>
                      <a:pt x="1098" y="2949"/>
                    </a:cubicBezTo>
                    <a:cubicBezTo>
                      <a:pt x="1137" y="2957"/>
                      <a:pt x="1175" y="2961"/>
                      <a:pt x="1212" y="2961"/>
                    </a:cubicBezTo>
                    <a:cubicBezTo>
                      <a:pt x="1295" y="2961"/>
                      <a:pt x="1375" y="2941"/>
                      <a:pt x="1455" y="2904"/>
                    </a:cubicBezTo>
                    <a:cubicBezTo>
                      <a:pt x="1535" y="2868"/>
                      <a:pt x="1598" y="2815"/>
                      <a:pt x="1660" y="2752"/>
                    </a:cubicBezTo>
                    <a:cubicBezTo>
                      <a:pt x="1732" y="2681"/>
                      <a:pt x="1785" y="2601"/>
                      <a:pt x="1821" y="2503"/>
                    </a:cubicBezTo>
                    <a:cubicBezTo>
                      <a:pt x="1856" y="2404"/>
                      <a:pt x="1865" y="2297"/>
                      <a:pt x="1848" y="2199"/>
                    </a:cubicBezTo>
                    <a:cubicBezTo>
                      <a:pt x="1830" y="2039"/>
                      <a:pt x="1767" y="1905"/>
                      <a:pt x="1678" y="1780"/>
                    </a:cubicBezTo>
                    <a:cubicBezTo>
                      <a:pt x="1678" y="1771"/>
                      <a:pt x="1669" y="1771"/>
                      <a:pt x="1669" y="1762"/>
                    </a:cubicBezTo>
                    <a:lnTo>
                      <a:pt x="1669" y="1762"/>
                    </a:lnTo>
                    <a:cubicBezTo>
                      <a:pt x="1678" y="1780"/>
                      <a:pt x="1696" y="1789"/>
                      <a:pt x="1705" y="1798"/>
                    </a:cubicBezTo>
                    <a:cubicBezTo>
                      <a:pt x="1803" y="1878"/>
                      <a:pt x="1901" y="1958"/>
                      <a:pt x="2026" y="1994"/>
                    </a:cubicBezTo>
                    <a:cubicBezTo>
                      <a:pt x="2071" y="2021"/>
                      <a:pt x="2124" y="2030"/>
                      <a:pt x="2178" y="2030"/>
                    </a:cubicBezTo>
                    <a:cubicBezTo>
                      <a:pt x="2240" y="2030"/>
                      <a:pt x="2294" y="2003"/>
                      <a:pt x="2347" y="1967"/>
                    </a:cubicBezTo>
                    <a:cubicBezTo>
                      <a:pt x="2427" y="1914"/>
                      <a:pt x="2490" y="1842"/>
                      <a:pt x="2526" y="1753"/>
                    </a:cubicBezTo>
                    <a:cubicBezTo>
                      <a:pt x="2552" y="1673"/>
                      <a:pt x="2552" y="1593"/>
                      <a:pt x="2543" y="1512"/>
                    </a:cubicBezTo>
                    <a:cubicBezTo>
                      <a:pt x="2534" y="1405"/>
                      <a:pt x="2499" y="1307"/>
                      <a:pt x="2445" y="1218"/>
                    </a:cubicBezTo>
                    <a:cubicBezTo>
                      <a:pt x="2445" y="1218"/>
                      <a:pt x="2436" y="1209"/>
                      <a:pt x="2436" y="1209"/>
                    </a:cubicBezTo>
                    <a:cubicBezTo>
                      <a:pt x="2436" y="1245"/>
                      <a:pt x="2436" y="1289"/>
                      <a:pt x="2436" y="1334"/>
                    </a:cubicBezTo>
                    <a:cubicBezTo>
                      <a:pt x="2427" y="1432"/>
                      <a:pt x="2401" y="1521"/>
                      <a:pt x="2338" y="1593"/>
                    </a:cubicBezTo>
                    <a:cubicBezTo>
                      <a:pt x="2302" y="1637"/>
                      <a:pt x="2258" y="1673"/>
                      <a:pt x="2204" y="1691"/>
                    </a:cubicBezTo>
                    <a:cubicBezTo>
                      <a:pt x="2188" y="1697"/>
                      <a:pt x="2172" y="1700"/>
                      <a:pt x="2157" y="1700"/>
                    </a:cubicBezTo>
                    <a:cubicBezTo>
                      <a:pt x="2103" y="1700"/>
                      <a:pt x="2056" y="1666"/>
                      <a:pt x="2035" y="1610"/>
                    </a:cubicBezTo>
                    <a:cubicBezTo>
                      <a:pt x="2017" y="1584"/>
                      <a:pt x="2026" y="1557"/>
                      <a:pt x="2044" y="1530"/>
                    </a:cubicBezTo>
                    <a:cubicBezTo>
                      <a:pt x="2062" y="1503"/>
                      <a:pt x="2088" y="1486"/>
                      <a:pt x="2115" y="1468"/>
                    </a:cubicBezTo>
                    <a:cubicBezTo>
                      <a:pt x="2151" y="1441"/>
                      <a:pt x="2195" y="1414"/>
                      <a:pt x="2231" y="1379"/>
                    </a:cubicBezTo>
                    <a:cubicBezTo>
                      <a:pt x="2285" y="1334"/>
                      <a:pt x="2320" y="1280"/>
                      <a:pt x="2329" y="1209"/>
                    </a:cubicBezTo>
                    <a:cubicBezTo>
                      <a:pt x="2329" y="1147"/>
                      <a:pt x="2320" y="1084"/>
                      <a:pt x="2311" y="1022"/>
                    </a:cubicBezTo>
                    <a:cubicBezTo>
                      <a:pt x="2311" y="1022"/>
                      <a:pt x="2302" y="1013"/>
                      <a:pt x="2302" y="1013"/>
                    </a:cubicBezTo>
                    <a:cubicBezTo>
                      <a:pt x="2204" y="888"/>
                      <a:pt x="2079" y="781"/>
                      <a:pt x="1946" y="692"/>
                    </a:cubicBezTo>
                    <a:cubicBezTo>
                      <a:pt x="1901" y="665"/>
                      <a:pt x="1856" y="638"/>
                      <a:pt x="1812" y="611"/>
                    </a:cubicBezTo>
                    <a:cubicBezTo>
                      <a:pt x="1794" y="602"/>
                      <a:pt x="1767" y="585"/>
                      <a:pt x="1749" y="576"/>
                    </a:cubicBezTo>
                    <a:lnTo>
                      <a:pt x="1749" y="576"/>
                    </a:lnTo>
                    <a:cubicBezTo>
                      <a:pt x="1749" y="585"/>
                      <a:pt x="1758" y="585"/>
                      <a:pt x="1758" y="585"/>
                    </a:cubicBezTo>
                    <a:cubicBezTo>
                      <a:pt x="1803" y="692"/>
                      <a:pt x="1848" y="790"/>
                      <a:pt x="1883" y="897"/>
                    </a:cubicBezTo>
                    <a:cubicBezTo>
                      <a:pt x="1901" y="950"/>
                      <a:pt x="1919" y="1004"/>
                      <a:pt x="1910" y="1066"/>
                    </a:cubicBezTo>
                    <a:cubicBezTo>
                      <a:pt x="1910" y="1120"/>
                      <a:pt x="1910" y="1173"/>
                      <a:pt x="1901" y="1236"/>
                    </a:cubicBezTo>
                    <a:cubicBezTo>
                      <a:pt x="1901" y="1254"/>
                      <a:pt x="1901" y="1280"/>
                      <a:pt x="1892" y="1298"/>
                    </a:cubicBezTo>
                    <a:cubicBezTo>
                      <a:pt x="1892" y="1315"/>
                      <a:pt x="1881" y="1325"/>
                      <a:pt x="1868" y="1325"/>
                    </a:cubicBezTo>
                    <a:cubicBezTo>
                      <a:pt x="1861" y="1325"/>
                      <a:pt x="1854" y="1322"/>
                      <a:pt x="1848" y="1316"/>
                    </a:cubicBezTo>
                    <a:cubicBezTo>
                      <a:pt x="1821" y="1307"/>
                      <a:pt x="1803" y="1289"/>
                      <a:pt x="1794" y="1263"/>
                    </a:cubicBezTo>
                    <a:cubicBezTo>
                      <a:pt x="1776" y="1227"/>
                      <a:pt x="1776" y="1182"/>
                      <a:pt x="1767" y="1147"/>
                    </a:cubicBezTo>
                    <a:cubicBezTo>
                      <a:pt x="1758" y="1066"/>
                      <a:pt x="1758" y="986"/>
                      <a:pt x="1758" y="906"/>
                    </a:cubicBezTo>
                    <a:cubicBezTo>
                      <a:pt x="1758" y="861"/>
                      <a:pt x="1758" y="825"/>
                      <a:pt x="1749" y="790"/>
                    </a:cubicBezTo>
                    <a:cubicBezTo>
                      <a:pt x="1732" y="701"/>
                      <a:pt x="1696" y="611"/>
                      <a:pt x="1669" y="531"/>
                    </a:cubicBezTo>
                    <a:cubicBezTo>
                      <a:pt x="1669" y="531"/>
                      <a:pt x="1660" y="522"/>
                      <a:pt x="1660" y="522"/>
                    </a:cubicBezTo>
                    <a:cubicBezTo>
                      <a:pt x="1607" y="495"/>
                      <a:pt x="1562" y="469"/>
                      <a:pt x="1509" y="442"/>
                    </a:cubicBezTo>
                    <a:cubicBezTo>
                      <a:pt x="1455" y="415"/>
                      <a:pt x="1401" y="388"/>
                      <a:pt x="1348" y="362"/>
                    </a:cubicBezTo>
                    <a:cubicBezTo>
                      <a:pt x="1339" y="362"/>
                      <a:pt x="1321" y="353"/>
                      <a:pt x="1303" y="344"/>
                    </a:cubicBezTo>
                    <a:lnTo>
                      <a:pt x="1303" y="344"/>
                    </a:lnTo>
                    <a:cubicBezTo>
                      <a:pt x="1303" y="344"/>
                      <a:pt x="1312" y="353"/>
                      <a:pt x="1312" y="353"/>
                    </a:cubicBezTo>
                    <a:cubicBezTo>
                      <a:pt x="1348" y="406"/>
                      <a:pt x="1384" y="460"/>
                      <a:pt x="1410" y="522"/>
                    </a:cubicBezTo>
                    <a:cubicBezTo>
                      <a:pt x="1428" y="558"/>
                      <a:pt x="1437" y="593"/>
                      <a:pt x="1446" y="629"/>
                    </a:cubicBezTo>
                    <a:cubicBezTo>
                      <a:pt x="1446" y="665"/>
                      <a:pt x="1446" y="701"/>
                      <a:pt x="1446" y="736"/>
                    </a:cubicBezTo>
                    <a:cubicBezTo>
                      <a:pt x="1455" y="790"/>
                      <a:pt x="1464" y="852"/>
                      <a:pt x="1473" y="915"/>
                    </a:cubicBezTo>
                    <a:cubicBezTo>
                      <a:pt x="1473" y="950"/>
                      <a:pt x="1473" y="977"/>
                      <a:pt x="1464" y="1013"/>
                    </a:cubicBezTo>
                    <a:cubicBezTo>
                      <a:pt x="1455" y="1040"/>
                      <a:pt x="1437" y="1057"/>
                      <a:pt x="1410" y="1057"/>
                    </a:cubicBezTo>
                    <a:cubicBezTo>
                      <a:pt x="1393" y="1057"/>
                      <a:pt x="1375" y="1057"/>
                      <a:pt x="1366" y="1048"/>
                    </a:cubicBezTo>
                    <a:cubicBezTo>
                      <a:pt x="1339" y="1040"/>
                      <a:pt x="1321" y="1022"/>
                      <a:pt x="1312" y="1004"/>
                    </a:cubicBezTo>
                    <a:cubicBezTo>
                      <a:pt x="1277" y="950"/>
                      <a:pt x="1268" y="897"/>
                      <a:pt x="1250" y="843"/>
                    </a:cubicBezTo>
                    <a:cubicBezTo>
                      <a:pt x="1232" y="754"/>
                      <a:pt x="1214" y="665"/>
                      <a:pt x="1205" y="576"/>
                    </a:cubicBezTo>
                    <a:cubicBezTo>
                      <a:pt x="1196" y="531"/>
                      <a:pt x="1187" y="486"/>
                      <a:pt x="1178" y="433"/>
                    </a:cubicBezTo>
                    <a:cubicBezTo>
                      <a:pt x="1161" y="370"/>
                      <a:pt x="1125" y="308"/>
                      <a:pt x="1089" y="246"/>
                    </a:cubicBezTo>
                    <a:lnTo>
                      <a:pt x="1080" y="246"/>
                    </a:lnTo>
                    <a:cubicBezTo>
                      <a:pt x="1018" y="219"/>
                      <a:pt x="955" y="192"/>
                      <a:pt x="893" y="165"/>
                    </a:cubicBezTo>
                    <a:cubicBezTo>
                      <a:pt x="884" y="165"/>
                      <a:pt x="866" y="156"/>
                      <a:pt x="848" y="147"/>
                    </a:cubicBezTo>
                    <a:lnTo>
                      <a:pt x="848" y="147"/>
                    </a:lnTo>
                    <a:cubicBezTo>
                      <a:pt x="857" y="201"/>
                      <a:pt x="839" y="237"/>
                      <a:pt x="831" y="281"/>
                    </a:cubicBezTo>
                    <a:cubicBezTo>
                      <a:pt x="813" y="326"/>
                      <a:pt x="822" y="370"/>
                      <a:pt x="839" y="415"/>
                    </a:cubicBezTo>
                    <a:cubicBezTo>
                      <a:pt x="857" y="460"/>
                      <a:pt x="866" y="495"/>
                      <a:pt x="884" y="540"/>
                    </a:cubicBezTo>
                    <a:cubicBezTo>
                      <a:pt x="893" y="558"/>
                      <a:pt x="902" y="585"/>
                      <a:pt x="902" y="602"/>
                    </a:cubicBezTo>
                    <a:cubicBezTo>
                      <a:pt x="911" y="629"/>
                      <a:pt x="893" y="638"/>
                      <a:pt x="866" y="638"/>
                    </a:cubicBezTo>
                    <a:cubicBezTo>
                      <a:pt x="831" y="629"/>
                      <a:pt x="804" y="611"/>
                      <a:pt x="786" y="576"/>
                    </a:cubicBezTo>
                    <a:cubicBezTo>
                      <a:pt x="777" y="549"/>
                      <a:pt x="777" y="522"/>
                      <a:pt x="768" y="504"/>
                    </a:cubicBezTo>
                    <a:cubicBezTo>
                      <a:pt x="759" y="451"/>
                      <a:pt x="741" y="406"/>
                      <a:pt x="706" y="362"/>
                    </a:cubicBezTo>
                    <a:cubicBezTo>
                      <a:pt x="688" y="344"/>
                      <a:pt x="679" y="326"/>
                      <a:pt x="679" y="299"/>
                    </a:cubicBezTo>
                    <a:cubicBezTo>
                      <a:pt x="679" y="272"/>
                      <a:pt x="679" y="246"/>
                      <a:pt x="679" y="228"/>
                    </a:cubicBezTo>
                    <a:cubicBezTo>
                      <a:pt x="670" y="183"/>
                      <a:pt x="670" y="138"/>
                      <a:pt x="652" y="94"/>
                    </a:cubicBezTo>
                    <a:cubicBezTo>
                      <a:pt x="643" y="85"/>
                      <a:pt x="643" y="85"/>
                      <a:pt x="634" y="76"/>
                    </a:cubicBezTo>
                    <a:cubicBezTo>
                      <a:pt x="545" y="49"/>
                      <a:pt x="456" y="23"/>
                      <a:pt x="358" y="14"/>
                    </a:cubicBezTo>
                    <a:cubicBezTo>
                      <a:pt x="332" y="7"/>
                      <a:pt x="303" y="1"/>
                      <a:pt x="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3"/>
              <p:cNvSpPr/>
              <p:nvPr/>
            </p:nvSpPr>
            <p:spPr>
              <a:xfrm>
                <a:off x="2283007" y="3498169"/>
                <a:ext cx="266596" cy="789621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970" extrusionOk="0">
                    <a:moveTo>
                      <a:pt x="0" y="1"/>
                    </a:moveTo>
                    <a:cubicBezTo>
                      <a:pt x="143" y="170"/>
                      <a:pt x="286" y="349"/>
                      <a:pt x="420" y="527"/>
                    </a:cubicBezTo>
                    <a:cubicBezTo>
                      <a:pt x="553" y="706"/>
                      <a:pt x="687" y="893"/>
                      <a:pt x="803" y="1080"/>
                    </a:cubicBezTo>
                    <a:cubicBezTo>
                      <a:pt x="1044" y="1455"/>
                      <a:pt x="1258" y="1856"/>
                      <a:pt x="1374" y="2294"/>
                    </a:cubicBezTo>
                    <a:cubicBezTo>
                      <a:pt x="1490" y="2731"/>
                      <a:pt x="1561" y="3177"/>
                      <a:pt x="1597" y="3623"/>
                    </a:cubicBezTo>
                    <a:cubicBezTo>
                      <a:pt x="1633" y="4069"/>
                      <a:pt x="1633" y="4524"/>
                      <a:pt x="1606" y="4970"/>
                    </a:cubicBezTo>
                    <a:lnTo>
                      <a:pt x="1651" y="4970"/>
                    </a:lnTo>
                    <a:cubicBezTo>
                      <a:pt x="1677" y="4524"/>
                      <a:pt x="1677" y="4069"/>
                      <a:pt x="1642" y="3614"/>
                    </a:cubicBezTo>
                    <a:cubicBezTo>
                      <a:pt x="1606" y="3168"/>
                      <a:pt x="1535" y="2722"/>
                      <a:pt x="1419" y="2285"/>
                    </a:cubicBezTo>
                    <a:cubicBezTo>
                      <a:pt x="1401" y="2231"/>
                      <a:pt x="1383" y="2169"/>
                      <a:pt x="1365" y="2115"/>
                    </a:cubicBezTo>
                    <a:cubicBezTo>
                      <a:pt x="1347" y="2062"/>
                      <a:pt x="1338" y="2008"/>
                      <a:pt x="1312" y="1955"/>
                    </a:cubicBezTo>
                    <a:lnTo>
                      <a:pt x="1285" y="1874"/>
                    </a:lnTo>
                    <a:lnTo>
                      <a:pt x="1267" y="1839"/>
                    </a:lnTo>
                    <a:lnTo>
                      <a:pt x="1249" y="1803"/>
                    </a:lnTo>
                    <a:cubicBezTo>
                      <a:pt x="1231" y="1749"/>
                      <a:pt x="1205" y="1696"/>
                      <a:pt x="1178" y="1642"/>
                    </a:cubicBezTo>
                    <a:cubicBezTo>
                      <a:pt x="1089" y="1437"/>
                      <a:pt x="973" y="1241"/>
                      <a:pt x="848" y="1054"/>
                    </a:cubicBezTo>
                    <a:cubicBezTo>
                      <a:pt x="723" y="857"/>
                      <a:pt x="598" y="679"/>
                      <a:pt x="455" y="500"/>
                    </a:cubicBezTo>
                    <a:cubicBezTo>
                      <a:pt x="313" y="322"/>
                      <a:pt x="170" y="153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3"/>
              <p:cNvSpPr/>
              <p:nvPr/>
            </p:nvSpPr>
            <p:spPr>
              <a:xfrm>
                <a:off x="2295717" y="4120481"/>
                <a:ext cx="701762" cy="47631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2998" extrusionOk="0">
                    <a:moveTo>
                      <a:pt x="1" y="0"/>
                    </a:moveTo>
                    <a:lnTo>
                      <a:pt x="848" y="2998"/>
                    </a:lnTo>
                    <a:lnTo>
                      <a:pt x="3569" y="2998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rgbClr val="95B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3"/>
              <p:cNvSpPr/>
              <p:nvPr/>
            </p:nvSpPr>
            <p:spPr>
              <a:xfrm>
                <a:off x="2253138" y="4063763"/>
                <a:ext cx="786920" cy="56878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358" extrusionOk="0">
                    <a:moveTo>
                      <a:pt x="1" y="0"/>
                    </a:moveTo>
                    <a:lnTo>
                      <a:pt x="1" y="357"/>
                    </a:lnTo>
                    <a:lnTo>
                      <a:pt x="4952" y="357"/>
                    </a:lnTo>
                    <a:lnTo>
                      <a:pt x="49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3"/>
              <p:cNvSpPr/>
              <p:nvPr/>
            </p:nvSpPr>
            <p:spPr>
              <a:xfrm>
                <a:off x="2295717" y="4120481"/>
                <a:ext cx="701762" cy="47631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2998" extrusionOk="0">
                    <a:moveTo>
                      <a:pt x="1" y="0"/>
                    </a:moveTo>
                    <a:lnTo>
                      <a:pt x="848" y="2998"/>
                    </a:lnTo>
                    <a:lnTo>
                      <a:pt x="3569" y="2998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3"/>
              <p:cNvSpPr/>
              <p:nvPr/>
            </p:nvSpPr>
            <p:spPr>
              <a:xfrm>
                <a:off x="549523" y="2018568"/>
                <a:ext cx="1475654" cy="2578264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6228" extrusionOk="0">
                    <a:moveTo>
                      <a:pt x="4640" y="0"/>
                    </a:moveTo>
                    <a:cubicBezTo>
                      <a:pt x="1" y="0"/>
                      <a:pt x="63" y="6281"/>
                      <a:pt x="63" y="9974"/>
                    </a:cubicBezTo>
                    <a:lnTo>
                      <a:pt x="63" y="16228"/>
                    </a:lnTo>
                    <a:lnTo>
                      <a:pt x="8806" y="16228"/>
                    </a:lnTo>
                    <a:lnTo>
                      <a:pt x="8806" y="8341"/>
                    </a:lnTo>
                    <a:cubicBezTo>
                      <a:pt x="8806" y="7030"/>
                      <a:pt x="9288" y="0"/>
                      <a:pt x="4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3"/>
              <p:cNvSpPr/>
              <p:nvPr/>
            </p:nvSpPr>
            <p:spPr>
              <a:xfrm>
                <a:off x="783386" y="3441609"/>
                <a:ext cx="234027" cy="1155198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7271" extrusionOk="0">
                    <a:moveTo>
                      <a:pt x="1196" y="0"/>
                    </a:moveTo>
                    <a:cubicBezTo>
                      <a:pt x="1196" y="0"/>
                      <a:pt x="268" y="776"/>
                      <a:pt x="99" y="4175"/>
                    </a:cubicBezTo>
                    <a:cubicBezTo>
                      <a:pt x="99" y="4175"/>
                      <a:pt x="1" y="4416"/>
                      <a:pt x="545" y="4568"/>
                    </a:cubicBezTo>
                    <a:lnTo>
                      <a:pt x="822" y="4568"/>
                    </a:lnTo>
                    <a:lnTo>
                      <a:pt x="991" y="7271"/>
                    </a:lnTo>
                    <a:lnTo>
                      <a:pt x="1473" y="7271"/>
                    </a:lnTo>
                    <a:lnTo>
                      <a:pt x="1375" y="161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3"/>
              <p:cNvSpPr/>
              <p:nvPr/>
            </p:nvSpPr>
            <p:spPr>
              <a:xfrm>
                <a:off x="1065548" y="2707290"/>
                <a:ext cx="535894" cy="69763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4391" extrusionOk="0">
                    <a:moveTo>
                      <a:pt x="1874" y="1"/>
                    </a:moveTo>
                    <a:cubicBezTo>
                      <a:pt x="1873" y="1"/>
                      <a:pt x="0" y="1741"/>
                      <a:pt x="2114" y="3088"/>
                    </a:cubicBezTo>
                    <a:cubicBezTo>
                      <a:pt x="2114" y="3088"/>
                      <a:pt x="2373" y="3293"/>
                      <a:pt x="2213" y="3543"/>
                    </a:cubicBezTo>
                    <a:cubicBezTo>
                      <a:pt x="2213" y="3543"/>
                      <a:pt x="2268" y="3582"/>
                      <a:pt x="2440" y="3582"/>
                    </a:cubicBezTo>
                    <a:cubicBezTo>
                      <a:pt x="2526" y="3582"/>
                      <a:pt x="2641" y="3572"/>
                      <a:pt x="2792" y="3543"/>
                    </a:cubicBezTo>
                    <a:lnTo>
                      <a:pt x="2792" y="3543"/>
                    </a:lnTo>
                    <a:lnTo>
                      <a:pt x="2775" y="4390"/>
                    </a:lnTo>
                    <a:lnTo>
                      <a:pt x="3372" y="4390"/>
                    </a:lnTo>
                    <a:lnTo>
                      <a:pt x="3265" y="2088"/>
                    </a:lnTo>
                    <a:lnTo>
                      <a:pt x="2748" y="1642"/>
                    </a:lnTo>
                    <a:lnTo>
                      <a:pt x="1874" y="1"/>
                    </a:ln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3"/>
              <p:cNvSpPr/>
              <p:nvPr/>
            </p:nvSpPr>
            <p:spPr>
              <a:xfrm>
                <a:off x="2098712" y="4066623"/>
                <a:ext cx="402754" cy="537324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3382" extrusionOk="0">
                    <a:moveTo>
                      <a:pt x="1687" y="0"/>
                    </a:moveTo>
                    <a:lnTo>
                      <a:pt x="1" y="188"/>
                    </a:lnTo>
                    <a:cubicBezTo>
                      <a:pt x="1" y="188"/>
                      <a:pt x="348" y="3337"/>
                      <a:pt x="402" y="3337"/>
                    </a:cubicBezTo>
                    <a:cubicBezTo>
                      <a:pt x="447" y="3337"/>
                      <a:pt x="2534" y="3381"/>
                      <a:pt x="2534" y="3381"/>
                    </a:cubicBezTo>
                    <a:cubicBezTo>
                      <a:pt x="2124" y="1722"/>
                      <a:pt x="1687" y="0"/>
                      <a:pt x="1687" y="0"/>
                    </a:cubicBez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3"/>
              <p:cNvSpPr/>
              <p:nvPr/>
            </p:nvSpPr>
            <p:spPr>
              <a:xfrm>
                <a:off x="952112" y="4082192"/>
                <a:ext cx="326176" cy="514604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3239" extrusionOk="0">
                    <a:moveTo>
                      <a:pt x="0" y="0"/>
                    </a:moveTo>
                    <a:lnTo>
                      <a:pt x="232" y="3239"/>
                    </a:lnTo>
                    <a:lnTo>
                      <a:pt x="2052" y="3239"/>
                    </a:lnTo>
                    <a:lnTo>
                      <a:pt x="2052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3"/>
              <p:cNvSpPr/>
              <p:nvPr/>
            </p:nvSpPr>
            <p:spPr>
              <a:xfrm>
                <a:off x="923673" y="4096332"/>
                <a:ext cx="320615" cy="8658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545" extrusionOk="0">
                    <a:moveTo>
                      <a:pt x="1990" y="1"/>
                    </a:moveTo>
                    <a:lnTo>
                      <a:pt x="1" y="259"/>
                    </a:lnTo>
                    <a:lnTo>
                      <a:pt x="2017" y="545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3"/>
              <p:cNvSpPr/>
              <p:nvPr/>
            </p:nvSpPr>
            <p:spPr>
              <a:xfrm>
                <a:off x="2086002" y="4096332"/>
                <a:ext cx="319026" cy="102158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643" extrusionOk="0">
                    <a:moveTo>
                      <a:pt x="2007" y="1"/>
                    </a:moveTo>
                    <a:lnTo>
                      <a:pt x="0" y="99"/>
                    </a:lnTo>
                    <a:lnTo>
                      <a:pt x="72" y="6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3"/>
              <p:cNvSpPr/>
              <p:nvPr/>
            </p:nvSpPr>
            <p:spPr>
              <a:xfrm>
                <a:off x="1564415" y="4265057"/>
                <a:ext cx="375745" cy="331736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2088" extrusionOk="0">
                    <a:moveTo>
                      <a:pt x="0" y="0"/>
                    </a:moveTo>
                    <a:lnTo>
                      <a:pt x="0" y="2088"/>
                    </a:lnTo>
                    <a:lnTo>
                      <a:pt x="2364" y="2088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3"/>
              <p:cNvSpPr/>
              <p:nvPr/>
            </p:nvSpPr>
            <p:spPr>
              <a:xfrm>
                <a:off x="1416980" y="3382031"/>
                <a:ext cx="506184" cy="902901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5683" extrusionOk="0">
                    <a:moveTo>
                      <a:pt x="1" y="0"/>
                    </a:moveTo>
                    <a:lnTo>
                      <a:pt x="786" y="5683"/>
                    </a:lnTo>
                    <a:lnTo>
                      <a:pt x="3185" y="5683"/>
                    </a:lnTo>
                    <a:lnTo>
                      <a:pt x="2623" y="152"/>
                    </a:lnTo>
                    <a:cubicBezTo>
                      <a:pt x="2504" y="128"/>
                      <a:pt x="2251" y="124"/>
                      <a:pt x="2095" y="124"/>
                    </a:cubicBezTo>
                    <a:cubicBezTo>
                      <a:pt x="2017" y="124"/>
                      <a:pt x="1963" y="125"/>
                      <a:pt x="1963" y="125"/>
                    </a:cubicBezTo>
                    <a:lnTo>
                      <a:pt x="1508" y="54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3"/>
              <p:cNvSpPr/>
              <p:nvPr/>
            </p:nvSpPr>
            <p:spPr>
              <a:xfrm>
                <a:off x="1531846" y="3204886"/>
                <a:ext cx="197167" cy="27787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749" extrusionOk="0">
                    <a:moveTo>
                      <a:pt x="0" y="0"/>
                    </a:moveTo>
                    <a:lnTo>
                      <a:pt x="89" y="1749"/>
                    </a:lnTo>
                    <a:lnTo>
                      <a:pt x="1240" y="1749"/>
                    </a:lnTo>
                    <a:lnTo>
                      <a:pt x="1240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3"/>
              <p:cNvSpPr/>
              <p:nvPr/>
            </p:nvSpPr>
            <p:spPr>
              <a:xfrm>
                <a:off x="1504837" y="3034731"/>
                <a:ext cx="251026" cy="150457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947" extrusionOk="0">
                    <a:moveTo>
                      <a:pt x="1" y="1"/>
                    </a:moveTo>
                    <a:lnTo>
                      <a:pt x="45" y="768"/>
                    </a:lnTo>
                    <a:lnTo>
                      <a:pt x="1544" y="946"/>
                    </a:lnTo>
                    <a:lnTo>
                      <a:pt x="1580" y="4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3"/>
              <p:cNvSpPr/>
              <p:nvPr/>
            </p:nvSpPr>
            <p:spPr>
              <a:xfrm>
                <a:off x="1528986" y="3199166"/>
                <a:ext cx="200027" cy="183027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152" extrusionOk="0">
                    <a:moveTo>
                      <a:pt x="0" y="1"/>
                    </a:moveTo>
                    <a:lnTo>
                      <a:pt x="36" y="723"/>
                    </a:lnTo>
                    <a:lnTo>
                      <a:pt x="1258" y="1151"/>
                    </a:lnTo>
                    <a:lnTo>
                      <a:pt x="1258" y="6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3"/>
              <p:cNvSpPr/>
              <p:nvPr/>
            </p:nvSpPr>
            <p:spPr>
              <a:xfrm>
                <a:off x="2268867" y="2681870"/>
                <a:ext cx="126308" cy="5687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358" extrusionOk="0">
                    <a:moveTo>
                      <a:pt x="0" y="0"/>
                    </a:moveTo>
                    <a:lnTo>
                      <a:pt x="0" y="357"/>
                    </a:lnTo>
                    <a:lnTo>
                      <a:pt x="794" y="357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3"/>
              <p:cNvSpPr/>
              <p:nvPr/>
            </p:nvSpPr>
            <p:spPr>
              <a:xfrm>
                <a:off x="2190859" y="2732869"/>
                <a:ext cx="282166" cy="363035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2285" extrusionOk="0">
                    <a:moveTo>
                      <a:pt x="884" y="1"/>
                    </a:moveTo>
                    <a:cubicBezTo>
                      <a:pt x="393" y="1"/>
                      <a:pt x="0" y="393"/>
                      <a:pt x="0" y="884"/>
                    </a:cubicBezTo>
                    <a:lnTo>
                      <a:pt x="0" y="1392"/>
                    </a:lnTo>
                    <a:cubicBezTo>
                      <a:pt x="0" y="1883"/>
                      <a:pt x="393" y="2284"/>
                      <a:pt x="884" y="2284"/>
                    </a:cubicBezTo>
                    <a:cubicBezTo>
                      <a:pt x="1383" y="2284"/>
                      <a:pt x="1776" y="1883"/>
                      <a:pt x="1776" y="1392"/>
                    </a:cubicBezTo>
                    <a:lnTo>
                      <a:pt x="1776" y="884"/>
                    </a:lnTo>
                    <a:cubicBezTo>
                      <a:pt x="1776" y="393"/>
                      <a:pt x="1383" y="1"/>
                      <a:pt x="8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3"/>
              <p:cNvSpPr/>
              <p:nvPr/>
            </p:nvSpPr>
            <p:spPr>
              <a:xfrm>
                <a:off x="2190859" y="2816437"/>
                <a:ext cx="282166" cy="873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5" extrusionOk="0">
                    <a:moveTo>
                      <a:pt x="446" y="1"/>
                    </a:moveTo>
                    <a:cubicBezTo>
                      <a:pt x="366" y="1"/>
                      <a:pt x="295" y="1"/>
                      <a:pt x="223" y="10"/>
                    </a:cubicBezTo>
                    <a:cubicBezTo>
                      <a:pt x="143" y="10"/>
                      <a:pt x="72" y="10"/>
                      <a:pt x="0" y="19"/>
                    </a:cubicBezTo>
                    <a:lnTo>
                      <a:pt x="0" y="28"/>
                    </a:lnTo>
                    <a:cubicBezTo>
                      <a:pt x="72" y="37"/>
                      <a:pt x="143" y="45"/>
                      <a:pt x="223" y="45"/>
                    </a:cubicBezTo>
                    <a:lnTo>
                      <a:pt x="446" y="45"/>
                    </a:lnTo>
                    <a:cubicBezTo>
                      <a:pt x="518" y="45"/>
                      <a:pt x="589" y="37"/>
                      <a:pt x="669" y="37"/>
                    </a:cubicBezTo>
                    <a:cubicBezTo>
                      <a:pt x="693" y="34"/>
                      <a:pt x="717" y="33"/>
                      <a:pt x="741" y="33"/>
                    </a:cubicBezTo>
                    <a:cubicBezTo>
                      <a:pt x="788" y="33"/>
                      <a:pt x="836" y="37"/>
                      <a:pt x="884" y="37"/>
                    </a:cubicBezTo>
                    <a:cubicBezTo>
                      <a:pt x="964" y="45"/>
                      <a:pt x="1035" y="45"/>
                      <a:pt x="1107" y="45"/>
                    </a:cubicBezTo>
                    <a:cubicBezTo>
                      <a:pt x="1187" y="54"/>
                      <a:pt x="1258" y="54"/>
                      <a:pt x="1330" y="54"/>
                    </a:cubicBezTo>
                    <a:cubicBezTo>
                      <a:pt x="1481" y="45"/>
                      <a:pt x="1633" y="45"/>
                      <a:pt x="1776" y="28"/>
                    </a:cubicBezTo>
                    <a:lnTo>
                      <a:pt x="1776" y="19"/>
                    </a:lnTo>
                    <a:cubicBezTo>
                      <a:pt x="1633" y="10"/>
                      <a:pt x="1481" y="1"/>
                      <a:pt x="1330" y="1"/>
                    </a:cubicBezTo>
                    <a:lnTo>
                      <a:pt x="1107" y="1"/>
                    </a:lnTo>
                    <a:cubicBezTo>
                      <a:pt x="1035" y="1"/>
                      <a:pt x="964" y="10"/>
                      <a:pt x="884" y="10"/>
                    </a:cubicBezTo>
                    <a:cubicBezTo>
                      <a:pt x="812" y="19"/>
                      <a:pt x="741" y="19"/>
                      <a:pt x="669" y="19"/>
                    </a:cubicBezTo>
                    <a:cubicBezTo>
                      <a:pt x="589" y="19"/>
                      <a:pt x="518" y="10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3"/>
              <p:cNvSpPr/>
              <p:nvPr/>
            </p:nvSpPr>
            <p:spPr>
              <a:xfrm>
                <a:off x="2190859" y="2904295"/>
                <a:ext cx="282166" cy="873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5" extrusionOk="0">
                    <a:moveTo>
                      <a:pt x="1107" y="1"/>
                    </a:moveTo>
                    <a:cubicBezTo>
                      <a:pt x="1035" y="1"/>
                      <a:pt x="964" y="10"/>
                      <a:pt x="884" y="10"/>
                    </a:cubicBezTo>
                    <a:cubicBezTo>
                      <a:pt x="812" y="19"/>
                      <a:pt x="741" y="19"/>
                      <a:pt x="669" y="19"/>
                    </a:cubicBezTo>
                    <a:cubicBezTo>
                      <a:pt x="589" y="19"/>
                      <a:pt x="518" y="10"/>
                      <a:pt x="446" y="10"/>
                    </a:cubicBezTo>
                    <a:cubicBezTo>
                      <a:pt x="406" y="5"/>
                      <a:pt x="368" y="3"/>
                      <a:pt x="332" y="3"/>
                    </a:cubicBezTo>
                    <a:cubicBezTo>
                      <a:pt x="295" y="3"/>
                      <a:pt x="259" y="5"/>
                      <a:pt x="223" y="10"/>
                    </a:cubicBezTo>
                    <a:cubicBezTo>
                      <a:pt x="143" y="10"/>
                      <a:pt x="72" y="19"/>
                      <a:pt x="0" y="28"/>
                    </a:cubicBezTo>
                    <a:cubicBezTo>
                      <a:pt x="72" y="37"/>
                      <a:pt x="143" y="46"/>
                      <a:pt x="223" y="46"/>
                    </a:cubicBezTo>
                    <a:lnTo>
                      <a:pt x="446" y="46"/>
                    </a:lnTo>
                    <a:cubicBezTo>
                      <a:pt x="518" y="46"/>
                      <a:pt x="589" y="37"/>
                      <a:pt x="669" y="37"/>
                    </a:cubicBezTo>
                    <a:lnTo>
                      <a:pt x="884" y="37"/>
                    </a:lnTo>
                    <a:cubicBezTo>
                      <a:pt x="964" y="46"/>
                      <a:pt x="1035" y="46"/>
                      <a:pt x="1107" y="46"/>
                    </a:cubicBezTo>
                    <a:cubicBezTo>
                      <a:pt x="1187" y="54"/>
                      <a:pt x="1258" y="54"/>
                      <a:pt x="1330" y="54"/>
                    </a:cubicBezTo>
                    <a:cubicBezTo>
                      <a:pt x="1481" y="54"/>
                      <a:pt x="1633" y="46"/>
                      <a:pt x="1776" y="28"/>
                    </a:cubicBezTo>
                    <a:cubicBezTo>
                      <a:pt x="1633" y="10"/>
                      <a:pt x="1481" y="1"/>
                      <a:pt x="1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3"/>
              <p:cNvSpPr/>
              <p:nvPr/>
            </p:nvSpPr>
            <p:spPr>
              <a:xfrm>
                <a:off x="2185140" y="2988022"/>
                <a:ext cx="292176" cy="108196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681" extrusionOk="0">
                    <a:moveTo>
                      <a:pt x="36" y="0"/>
                    </a:moveTo>
                    <a:cubicBezTo>
                      <a:pt x="36" y="0"/>
                      <a:pt x="1" y="473"/>
                      <a:pt x="108" y="571"/>
                    </a:cubicBezTo>
                    <a:cubicBezTo>
                      <a:pt x="206" y="669"/>
                      <a:pt x="286" y="669"/>
                      <a:pt x="331" y="678"/>
                    </a:cubicBezTo>
                    <a:cubicBezTo>
                      <a:pt x="338" y="680"/>
                      <a:pt x="392" y="681"/>
                      <a:pt x="474" y="681"/>
                    </a:cubicBezTo>
                    <a:cubicBezTo>
                      <a:pt x="803" y="681"/>
                      <a:pt x="1580" y="669"/>
                      <a:pt x="1580" y="669"/>
                    </a:cubicBezTo>
                    <a:cubicBezTo>
                      <a:pt x="1580" y="669"/>
                      <a:pt x="1678" y="660"/>
                      <a:pt x="1758" y="562"/>
                    </a:cubicBezTo>
                    <a:cubicBezTo>
                      <a:pt x="1838" y="464"/>
                      <a:pt x="1821" y="286"/>
                      <a:pt x="1821" y="286"/>
                    </a:cubicBez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3"/>
              <p:cNvSpPr/>
              <p:nvPr/>
            </p:nvSpPr>
            <p:spPr>
              <a:xfrm>
                <a:off x="2190859" y="2988022"/>
                <a:ext cx="282166" cy="8579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4" extrusionOk="0">
                    <a:moveTo>
                      <a:pt x="1330" y="0"/>
                    </a:moveTo>
                    <a:cubicBezTo>
                      <a:pt x="1258" y="0"/>
                      <a:pt x="1187" y="0"/>
                      <a:pt x="1107" y="9"/>
                    </a:cubicBezTo>
                    <a:cubicBezTo>
                      <a:pt x="1035" y="9"/>
                      <a:pt x="964" y="9"/>
                      <a:pt x="884" y="18"/>
                    </a:cubicBezTo>
                    <a:lnTo>
                      <a:pt x="669" y="18"/>
                    </a:lnTo>
                    <a:cubicBezTo>
                      <a:pt x="589" y="18"/>
                      <a:pt x="518" y="9"/>
                      <a:pt x="446" y="9"/>
                    </a:cubicBezTo>
                    <a:lnTo>
                      <a:pt x="223" y="9"/>
                    </a:lnTo>
                    <a:cubicBezTo>
                      <a:pt x="143" y="9"/>
                      <a:pt x="72" y="18"/>
                      <a:pt x="0" y="27"/>
                    </a:cubicBezTo>
                    <a:cubicBezTo>
                      <a:pt x="72" y="36"/>
                      <a:pt x="143" y="45"/>
                      <a:pt x="223" y="45"/>
                    </a:cubicBezTo>
                    <a:cubicBezTo>
                      <a:pt x="259" y="49"/>
                      <a:pt x="295" y="52"/>
                      <a:pt x="332" y="52"/>
                    </a:cubicBezTo>
                    <a:cubicBezTo>
                      <a:pt x="368" y="52"/>
                      <a:pt x="406" y="49"/>
                      <a:pt x="446" y="45"/>
                    </a:cubicBezTo>
                    <a:cubicBezTo>
                      <a:pt x="518" y="45"/>
                      <a:pt x="589" y="36"/>
                      <a:pt x="669" y="36"/>
                    </a:cubicBezTo>
                    <a:cubicBezTo>
                      <a:pt x="741" y="36"/>
                      <a:pt x="812" y="36"/>
                      <a:pt x="884" y="45"/>
                    </a:cubicBezTo>
                    <a:cubicBezTo>
                      <a:pt x="964" y="45"/>
                      <a:pt x="1035" y="54"/>
                      <a:pt x="1107" y="54"/>
                    </a:cubicBezTo>
                    <a:lnTo>
                      <a:pt x="1330" y="54"/>
                    </a:lnTo>
                    <a:cubicBezTo>
                      <a:pt x="1481" y="54"/>
                      <a:pt x="1633" y="45"/>
                      <a:pt x="1776" y="27"/>
                    </a:cubicBezTo>
                    <a:cubicBezTo>
                      <a:pt x="1633" y="9"/>
                      <a:pt x="1481" y="0"/>
                      <a:pt x="1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3"/>
              <p:cNvSpPr/>
              <p:nvPr/>
            </p:nvSpPr>
            <p:spPr>
              <a:xfrm>
                <a:off x="1480688" y="2793877"/>
                <a:ext cx="511903" cy="55623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3501" extrusionOk="0">
                    <a:moveTo>
                      <a:pt x="72" y="0"/>
                    </a:moveTo>
                    <a:lnTo>
                      <a:pt x="72" y="0"/>
                    </a:lnTo>
                    <a:cubicBezTo>
                      <a:pt x="72" y="0"/>
                      <a:pt x="1" y="1124"/>
                      <a:pt x="108" y="2070"/>
                    </a:cubicBezTo>
                    <a:cubicBezTo>
                      <a:pt x="206" y="3015"/>
                      <a:pt x="1196" y="3363"/>
                      <a:pt x="1196" y="3363"/>
                    </a:cubicBezTo>
                    <a:cubicBezTo>
                      <a:pt x="1401" y="3460"/>
                      <a:pt x="1579" y="3500"/>
                      <a:pt x="1733" y="3500"/>
                    </a:cubicBezTo>
                    <a:cubicBezTo>
                      <a:pt x="2470" y="3500"/>
                      <a:pt x="2659" y="2578"/>
                      <a:pt x="2659" y="2578"/>
                    </a:cubicBezTo>
                    <a:lnTo>
                      <a:pt x="3221" y="21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3"/>
              <p:cNvSpPr/>
              <p:nvPr/>
            </p:nvSpPr>
            <p:spPr>
              <a:xfrm>
                <a:off x="834385" y="3381396"/>
                <a:ext cx="791051" cy="1215413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7650" extrusionOk="0">
                    <a:moveTo>
                      <a:pt x="3439" y="0"/>
                    </a:moveTo>
                    <a:cubicBezTo>
                      <a:pt x="3009" y="0"/>
                      <a:pt x="2057" y="36"/>
                      <a:pt x="1321" y="317"/>
                    </a:cubicBezTo>
                    <a:cubicBezTo>
                      <a:pt x="340" y="700"/>
                      <a:pt x="1" y="4715"/>
                      <a:pt x="1" y="4715"/>
                    </a:cubicBezTo>
                    <a:lnTo>
                      <a:pt x="2508" y="4715"/>
                    </a:lnTo>
                    <a:lnTo>
                      <a:pt x="2508" y="7650"/>
                    </a:lnTo>
                    <a:lnTo>
                      <a:pt x="4979" y="7650"/>
                    </a:lnTo>
                    <a:cubicBezTo>
                      <a:pt x="4979" y="7650"/>
                      <a:pt x="4756" y="2904"/>
                      <a:pt x="4774" y="2217"/>
                    </a:cubicBezTo>
                    <a:cubicBezTo>
                      <a:pt x="4792" y="1539"/>
                      <a:pt x="4506" y="1307"/>
                      <a:pt x="4506" y="1307"/>
                    </a:cubicBezTo>
                    <a:lnTo>
                      <a:pt x="3668" y="4"/>
                    </a:lnTo>
                    <a:cubicBezTo>
                      <a:pt x="3668" y="4"/>
                      <a:pt x="3582" y="0"/>
                      <a:pt x="3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3"/>
              <p:cNvSpPr/>
              <p:nvPr/>
            </p:nvSpPr>
            <p:spPr>
              <a:xfrm>
                <a:off x="1462259" y="3382031"/>
                <a:ext cx="320615" cy="157289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4" y="671"/>
                      <a:pt x="591" y="989"/>
                      <a:pt x="1167" y="989"/>
                    </a:cubicBezTo>
                    <a:cubicBezTo>
                      <a:pt x="1219" y="989"/>
                      <a:pt x="1273" y="987"/>
                      <a:pt x="1330" y="982"/>
                    </a:cubicBezTo>
                    <a:cubicBezTo>
                      <a:pt x="2017" y="919"/>
                      <a:pt x="1865" y="125"/>
                      <a:pt x="1865" y="125"/>
                    </a:cubicBezTo>
                    <a:lnTo>
                      <a:pt x="1678" y="125"/>
                    </a:lnTo>
                    <a:cubicBezTo>
                      <a:pt x="1535" y="598"/>
                      <a:pt x="1375" y="589"/>
                      <a:pt x="1312" y="598"/>
                    </a:cubicBezTo>
                    <a:lnTo>
                      <a:pt x="1268" y="607"/>
                    </a:lnTo>
                    <a:cubicBezTo>
                      <a:pt x="1252" y="608"/>
                      <a:pt x="1236" y="609"/>
                      <a:pt x="1221" y="609"/>
                    </a:cubicBezTo>
                    <a:cubicBezTo>
                      <a:pt x="783" y="609"/>
                      <a:pt x="492" y="18"/>
                      <a:pt x="492" y="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3"/>
              <p:cNvSpPr/>
              <p:nvPr/>
            </p:nvSpPr>
            <p:spPr>
              <a:xfrm>
                <a:off x="1759990" y="3404750"/>
                <a:ext cx="717332" cy="1192058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7503" extrusionOk="0">
                    <a:moveTo>
                      <a:pt x="411" y="0"/>
                    </a:moveTo>
                    <a:lnTo>
                      <a:pt x="0" y="1615"/>
                    </a:lnTo>
                    <a:cubicBezTo>
                      <a:pt x="0" y="1615"/>
                      <a:pt x="170" y="2248"/>
                      <a:pt x="295" y="2801"/>
                    </a:cubicBezTo>
                    <a:cubicBezTo>
                      <a:pt x="420" y="3354"/>
                      <a:pt x="973" y="7503"/>
                      <a:pt x="973" y="7503"/>
                    </a:cubicBezTo>
                    <a:lnTo>
                      <a:pt x="2882" y="7503"/>
                    </a:lnTo>
                    <a:lnTo>
                      <a:pt x="2418" y="4585"/>
                    </a:lnTo>
                    <a:lnTo>
                      <a:pt x="4514" y="4568"/>
                    </a:lnTo>
                    <a:cubicBezTo>
                      <a:pt x="4514" y="4568"/>
                      <a:pt x="3908" y="1909"/>
                      <a:pt x="3051" y="1088"/>
                    </a:cubicBezTo>
                    <a:cubicBezTo>
                      <a:pt x="2195" y="268"/>
                      <a:pt x="411" y="0"/>
                      <a:pt x="4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3"/>
              <p:cNvSpPr/>
              <p:nvPr/>
            </p:nvSpPr>
            <p:spPr>
              <a:xfrm>
                <a:off x="1837998" y="3090019"/>
                <a:ext cx="449464" cy="742911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4676" extrusionOk="0">
                    <a:moveTo>
                      <a:pt x="705" y="1"/>
                    </a:moveTo>
                    <a:lnTo>
                      <a:pt x="384" y="857"/>
                    </a:lnTo>
                    <a:cubicBezTo>
                      <a:pt x="384" y="857"/>
                      <a:pt x="0" y="1722"/>
                      <a:pt x="749" y="2267"/>
                    </a:cubicBezTo>
                    <a:cubicBezTo>
                      <a:pt x="1410" y="2739"/>
                      <a:pt x="1758" y="4372"/>
                      <a:pt x="1856" y="4622"/>
                    </a:cubicBezTo>
                    <a:cubicBezTo>
                      <a:pt x="2061" y="4238"/>
                      <a:pt x="1972" y="3498"/>
                      <a:pt x="1972" y="3498"/>
                    </a:cubicBezTo>
                    <a:lnTo>
                      <a:pt x="1972" y="3498"/>
                    </a:lnTo>
                    <a:cubicBezTo>
                      <a:pt x="2141" y="3658"/>
                      <a:pt x="2382" y="4675"/>
                      <a:pt x="2382" y="4675"/>
                    </a:cubicBezTo>
                    <a:cubicBezTo>
                      <a:pt x="2650" y="4140"/>
                      <a:pt x="2311" y="3382"/>
                      <a:pt x="2311" y="3382"/>
                    </a:cubicBezTo>
                    <a:cubicBezTo>
                      <a:pt x="2317" y="3377"/>
                      <a:pt x="2325" y="3375"/>
                      <a:pt x="2332" y="3375"/>
                    </a:cubicBezTo>
                    <a:cubicBezTo>
                      <a:pt x="2501" y="3375"/>
                      <a:pt x="2828" y="4381"/>
                      <a:pt x="2828" y="4381"/>
                    </a:cubicBezTo>
                    <a:cubicBezTo>
                      <a:pt x="2828" y="4381"/>
                      <a:pt x="2792" y="3221"/>
                      <a:pt x="2659" y="2873"/>
                    </a:cubicBezTo>
                    <a:cubicBezTo>
                      <a:pt x="2525" y="2525"/>
                      <a:pt x="2328" y="2284"/>
                      <a:pt x="1686" y="1901"/>
                    </a:cubicBezTo>
                    <a:cubicBezTo>
                      <a:pt x="1044" y="1517"/>
                      <a:pt x="705" y="1"/>
                      <a:pt x="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3"/>
              <p:cNvSpPr/>
              <p:nvPr/>
            </p:nvSpPr>
            <p:spPr>
              <a:xfrm>
                <a:off x="1387270" y="2313281"/>
                <a:ext cx="243877" cy="19875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251" extrusionOk="0">
                    <a:moveTo>
                      <a:pt x="1535" y="1"/>
                    </a:moveTo>
                    <a:lnTo>
                      <a:pt x="0" y="786"/>
                    </a:lnTo>
                    <a:cubicBezTo>
                      <a:pt x="337" y="1123"/>
                      <a:pt x="601" y="1251"/>
                      <a:pt x="807" y="1251"/>
                    </a:cubicBezTo>
                    <a:cubicBezTo>
                      <a:pt x="1453" y="1251"/>
                      <a:pt x="1535" y="1"/>
                      <a:pt x="15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3"/>
              <p:cNvSpPr/>
              <p:nvPr/>
            </p:nvSpPr>
            <p:spPr>
              <a:xfrm>
                <a:off x="1025830" y="2302001"/>
                <a:ext cx="270886" cy="22147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394" extrusionOk="0">
                    <a:moveTo>
                      <a:pt x="0" y="1"/>
                    </a:moveTo>
                    <a:cubicBezTo>
                      <a:pt x="0" y="1"/>
                      <a:pt x="87" y="1393"/>
                      <a:pt x="805" y="1393"/>
                    </a:cubicBezTo>
                    <a:cubicBezTo>
                      <a:pt x="1034" y="1393"/>
                      <a:pt x="1328" y="1251"/>
                      <a:pt x="1704" y="8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3"/>
              <p:cNvSpPr/>
              <p:nvPr/>
            </p:nvSpPr>
            <p:spPr>
              <a:xfrm>
                <a:off x="1577125" y="2959583"/>
                <a:ext cx="214167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369" extrusionOk="0">
                    <a:moveTo>
                      <a:pt x="688" y="54"/>
                    </a:moveTo>
                    <a:cubicBezTo>
                      <a:pt x="848" y="54"/>
                      <a:pt x="1018" y="117"/>
                      <a:pt x="1142" y="233"/>
                    </a:cubicBezTo>
                    <a:cubicBezTo>
                      <a:pt x="1205" y="286"/>
                      <a:pt x="1250" y="358"/>
                      <a:pt x="1285" y="438"/>
                    </a:cubicBezTo>
                    <a:cubicBezTo>
                      <a:pt x="1321" y="518"/>
                      <a:pt x="1339" y="599"/>
                      <a:pt x="1339" y="688"/>
                    </a:cubicBezTo>
                    <a:cubicBezTo>
                      <a:pt x="1339" y="777"/>
                      <a:pt x="1321" y="857"/>
                      <a:pt x="1285" y="938"/>
                    </a:cubicBezTo>
                    <a:cubicBezTo>
                      <a:pt x="1250" y="1018"/>
                      <a:pt x="1205" y="1089"/>
                      <a:pt x="1142" y="1143"/>
                    </a:cubicBezTo>
                    <a:cubicBezTo>
                      <a:pt x="1018" y="1259"/>
                      <a:pt x="848" y="1321"/>
                      <a:pt x="688" y="1330"/>
                    </a:cubicBezTo>
                    <a:cubicBezTo>
                      <a:pt x="518" y="1330"/>
                      <a:pt x="340" y="1268"/>
                      <a:pt x="224" y="1152"/>
                    </a:cubicBezTo>
                    <a:cubicBezTo>
                      <a:pt x="99" y="1027"/>
                      <a:pt x="27" y="857"/>
                      <a:pt x="36" y="688"/>
                    </a:cubicBezTo>
                    <a:cubicBezTo>
                      <a:pt x="36" y="518"/>
                      <a:pt x="108" y="349"/>
                      <a:pt x="233" y="233"/>
                    </a:cubicBezTo>
                    <a:cubicBezTo>
                      <a:pt x="349" y="117"/>
                      <a:pt x="518" y="54"/>
                      <a:pt x="688" y="54"/>
                    </a:cubicBezTo>
                    <a:close/>
                    <a:moveTo>
                      <a:pt x="688" y="1"/>
                    </a:moveTo>
                    <a:cubicBezTo>
                      <a:pt x="589" y="1"/>
                      <a:pt x="500" y="19"/>
                      <a:pt x="420" y="54"/>
                    </a:cubicBezTo>
                    <a:cubicBezTo>
                      <a:pt x="340" y="90"/>
                      <a:pt x="259" y="135"/>
                      <a:pt x="197" y="206"/>
                    </a:cubicBezTo>
                    <a:cubicBezTo>
                      <a:pt x="72" y="331"/>
                      <a:pt x="1" y="509"/>
                      <a:pt x="10" y="688"/>
                    </a:cubicBezTo>
                    <a:cubicBezTo>
                      <a:pt x="10" y="777"/>
                      <a:pt x="27" y="866"/>
                      <a:pt x="63" y="946"/>
                    </a:cubicBezTo>
                    <a:cubicBezTo>
                      <a:pt x="99" y="1027"/>
                      <a:pt x="152" y="1098"/>
                      <a:pt x="206" y="1161"/>
                    </a:cubicBezTo>
                    <a:cubicBezTo>
                      <a:pt x="268" y="1223"/>
                      <a:pt x="340" y="1277"/>
                      <a:pt x="429" y="1312"/>
                    </a:cubicBezTo>
                    <a:cubicBezTo>
                      <a:pt x="509" y="1348"/>
                      <a:pt x="598" y="1366"/>
                      <a:pt x="688" y="1366"/>
                    </a:cubicBezTo>
                    <a:cubicBezTo>
                      <a:pt x="703" y="1367"/>
                      <a:pt x="718" y="1368"/>
                      <a:pt x="733" y="1368"/>
                    </a:cubicBezTo>
                    <a:cubicBezTo>
                      <a:pt x="807" y="1368"/>
                      <a:pt x="880" y="1351"/>
                      <a:pt x="946" y="1321"/>
                    </a:cubicBezTo>
                    <a:cubicBezTo>
                      <a:pt x="1027" y="1285"/>
                      <a:pt x="1098" y="1232"/>
                      <a:pt x="1160" y="1170"/>
                    </a:cubicBezTo>
                    <a:cubicBezTo>
                      <a:pt x="1285" y="1036"/>
                      <a:pt x="1348" y="857"/>
                      <a:pt x="1348" y="688"/>
                    </a:cubicBezTo>
                    <a:cubicBezTo>
                      <a:pt x="1348" y="509"/>
                      <a:pt x="1285" y="340"/>
                      <a:pt x="1160" y="206"/>
                    </a:cubicBezTo>
                    <a:cubicBezTo>
                      <a:pt x="1098" y="144"/>
                      <a:pt x="1027" y="90"/>
                      <a:pt x="946" y="54"/>
                    </a:cubicBezTo>
                    <a:cubicBezTo>
                      <a:pt x="866" y="19"/>
                      <a:pt x="777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3"/>
              <p:cNvSpPr/>
              <p:nvPr/>
            </p:nvSpPr>
            <p:spPr>
              <a:xfrm>
                <a:off x="1802569" y="2995012"/>
                <a:ext cx="214167" cy="218457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375" extrusionOk="0">
                    <a:moveTo>
                      <a:pt x="678" y="54"/>
                    </a:moveTo>
                    <a:cubicBezTo>
                      <a:pt x="848" y="54"/>
                      <a:pt x="1017" y="126"/>
                      <a:pt x="1142" y="233"/>
                    </a:cubicBezTo>
                    <a:cubicBezTo>
                      <a:pt x="1204" y="295"/>
                      <a:pt x="1249" y="367"/>
                      <a:pt x="1285" y="438"/>
                    </a:cubicBezTo>
                    <a:cubicBezTo>
                      <a:pt x="1320" y="518"/>
                      <a:pt x="1338" y="608"/>
                      <a:pt x="1338" y="697"/>
                    </a:cubicBezTo>
                    <a:cubicBezTo>
                      <a:pt x="1338" y="777"/>
                      <a:pt x="1320" y="866"/>
                      <a:pt x="1285" y="947"/>
                    </a:cubicBezTo>
                    <a:cubicBezTo>
                      <a:pt x="1249" y="1018"/>
                      <a:pt x="1204" y="1089"/>
                      <a:pt x="1142" y="1152"/>
                    </a:cubicBezTo>
                    <a:cubicBezTo>
                      <a:pt x="1017" y="1268"/>
                      <a:pt x="848" y="1330"/>
                      <a:pt x="678" y="1330"/>
                    </a:cubicBezTo>
                    <a:cubicBezTo>
                      <a:pt x="668" y="1331"/>
                      <a:pt x="658" y="1331"/>
                      <a:pt x="648" y="1331"/>
                    </a:cubicBezTo>
                    <a:cubicBezTo>
                      <a:pt x="495" y="1331"/>
                      <a:pt x="332" y="1269"/>
                      <a:pt x="223" y="1152"/>
                    </a:cubicBezTo>
                    <a:cubicBezTo>
                      <a:pt x="98" y="1036"/>
                      <a:pt x="27" y="866"/>
                      <a:pt x="36" y="697"/>
                    </a:cubicBezTo>
                    <a:cubicBezTo>
                      <a:pt x="36" y="518"/>
                      <a:pt x="107" y="358"/>
                      <a:pt x="232" y="242"/>
                    </a:cubicBezTo>
                    <a:cubicBezTo>
                      <a:pt x="348" y="126"/>
                      <a:pt x="517" y="54"/>
                      <a:pt x="678" y="54"/>
                    </a:cubicBezTo>
                    <a:close/>
                    <a:moveTo>
                      <a:pt x="678" y="1"/>
                    </a:moveTo>
                    <a:cubicBezTo>
                      <a:pt x="589" y="1"/>
                      <a:pt x="500" y="19"/>
                      <a:pt x="419" y="54"/>
                    </a:cubicBezTo>
                    <a:cubicBezTo>
                      <a:pt x="339" y="90"/>
                      <a:pt x="259" y="144"/>
                      <a:pt x="196" y="206"/>
                    </a:cubicBezTo>
                    <a:cubicBezTo>
                      <a:pt x="71" y="340"/>
                      <a:pt x="0" y="518"/>
                      <a:pt x="9" y="697"/>
                    </a:cubicBezTo>
                    <a:cubicBezTo>
                      <a:pt x="9" y="777"/>
                      <a:pt x="27" y="866"/>
                      <a:pt x="62" y="947"/>
                    </a:cubicBezTo>
                    <a:cubicBezTo>
                      <a:pt x="98" y="1027"/>
                      <a:pt x="143" y="1107"/>
                      <a:pt x="205" y="1170"/>
                    </a:cubicBezTo>
                    <a:cubicBezTo>
                      <a:pt x="268" y="1232"/>
                      <a:pt x="339" y="1277"/>
                      <a:pt x="419" y="1312"/>
                    </a:cubicBezTo>
                    <a:cubicBezTo>
                      <a:pt x="500" y="1357"/>
                      <a:pt x="589" y="1375"/>
                      <a:pt x="678" y="1375"/>
                    </a:cubicBezTo>
                    <a:cubicBezTo>
                      <a:pt x="767" y="1375"/>
                      <a:pt x="865" y="1357"/>
                      <a:pt x="946" y="1321"/>
                    </a:cubicBezTo>
                    <a:cubicBezTo>
                      <a:pt x="1026" y="1286"/>
                      <a:pt x="1097" y="1232"/>
                      <a:pt x="1160" y="1170"/>
                    </a:cubicBezTo>
                    <a:cubicBezTo>
                      <a:pt x="1285" y="1045"/>
                      <a:pt x="1347" y="866"/>
                      <a:pt x="1347" y="697"/>
                    </a:cubicBezTo>
                    <a:cubicBezTo>
                      <a:pt x="1347" y="518"/>
                      <a:pt x="1285" y="340"/>
                      <a:pt x="1160" y="215"/>
                    </a:cubicBezTo>
                    <a:cubicBezTo>
                      <a:pt x="1097" y="144"/>
                      <a:pt x="1026" y="90"/>
                      <a:pt x="946" y="63"/>
                    </a:cubicBezTo>
                    <a:cubicBezTo>
                      <a:pt x="865" y="19"/>
                      <a:pt x="776" y="10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3"/>
              <p:cNvSpPr/>
              <p:nvPr/>
            </p:nvSpPr>
            <p:spPr>
              <a:xfrm>
                <a:off x="1269544" y="2635638"/>
                <a:ext cx="808051" cy="622164"/>
              </a:xfrm>
              <a:custGeom>
                <a:avLst/>
                <a:gdLst/>
                <a:ahLst/>
                <a:cxnLst/>
                <a:rect l="l" t="t" r="r" b="b"/>
                <a:pathLst>
                  <a:path w="5086" h="3916" extrusionOk="0">
                    <a:moveTo>
                      <a:pt x="2336" y="0"/>
                    </a:moveTo>
                    <a:cubicBezTo>
                      <a:pt x="2298" y="0"/>
                      <a:pt x="2260" y="2"/>
                      <a:pt x="2222" y="6"/>
                    </a:cubicBezTo>
                    <a:cubicBezTo>
                      <a:pt x="1705" y="50"/>
                      <a:pt x="1562" y="113"/>
                      <a:pt x="911" y="479"/>
                    </a:cubicBezTo>
                    <a:cubicBezTo>
                      <a:pt x="259" y="844"/>
                      <a:pt x="152" y="1647"/>
                      <a:pt x="152" y="1647"/>
                    </a:cubicBezTo>
                    <a:cubicBezTo>
                      <a:pt x="152" y="1647"/>
                      <a:pt x="1" y="2209"/>
                      <a:pt x="268" y="2557"/>
                    </a:cubicBezTo>
                    <a:cubicBezTo>
                      <a:pt x="545" y="2905"/>
                      <a:pt x="1036" y="3298"/>
                      <a:pt x="1036" y="3298"/>
                    </a:cubicBezTo>
                    <a:cubicBezTo>
                      <a:pt x="1036" y="3298"/>
                      <a:pt x="1312" y="3449"/>
                      <a:pt x="1223" y="3699"/>
                    </a:cubicBezTo>
                    <a:cubicBezTo>
                      <a:pt x="1165" y="3861"/>
                      <a:pt x="1145" y="3903"/>
                      <a:pt x="1138" y="3913"/>
                    </a:cubicBezTo>
                    <a:lnTo>
                      <a:pt x="1138" y="3913"/>
                    </a:lnTo>
                    <a:cubicBezTo>
                      <a:pt x="1175" y="3906"/>
                      <a:pt x="1474" y="3846"/>
                      <a:pt x="1633" y="3646"/>
                    </a:cubicBezTo>
                    <a:lnTo>
                      <a:pt x="1446" y="3146"/>
                    </a:lnTo>
                    <a:lnTo>
                      <a:pt x="1437" y="2245"/>
                    </a:lnTo>
                    <a:cubicBezTo>
                      <a:pt x="1437" y="2245"/>
                      <a:pt x="1847" y="2245"/>
                      <a:pt x="1990" y="1888"/>
                    </a:cubicBezTo>
                    <a:cubicBezTo>
                      <a:pt x="1990" y="1888"/>
                      <a:pt x="2103" y="2001"/>
                      <a:pt x="2277" y="2001"/>
                    </a:cubicBezTo>
                    <a:cubicBezTo>
                      <a:pt x="2420" y="2001"/>
                      <a:pt x="2605" y="1925"/>
                      <a:pt x="2802" y="1647"/>
                    </a:cubicBezTo>
                    <a:lnTo>
                      <a:pt x="2802" y="1647"/>
                    </a:lnTo>
                    <a:cubicBezTo>
                      <a:pt x="2802" y="1647"/>
                      <a:pt x="2936" y="1986"/>
                      <a:pt x="2677" y="2156"/>
                    </a:cubicBezTo>
                    <a:cubicBezTo>
                      <a:pt x="2677" y="2156"/>
                      <a:pt x="3257" y="2156"/>
                      <a:pt x="3302" y="1719"/>
                    </a:cubicBezTo>
                    <a:cubicBezTo>
                      <a:pt x="3310" y="1656"/>
                      <a:pt x="3302" y="1594"/>
                      <a:pt x="3275" y="1540"/>
                    </a:cubicBezTo>
                    <a:cubicBezTo>
                      <a:pt x="3257" y="1487"/>
                      <a:pt x="3221" y="1406"/>
                      <a:pt x="3168" y="1317"/>
                    </a:cubicBezTo>
                    <a:cubicBezTo>
                      <a:pt x="3168" y="1317"/>
                      <a:pt x="3088" y="1210"/>
                      <a:pt x="3178" y="1210"/>
                    </a:cubicBezTo>
                    <a:cubicBezTo>
                      <a:pt x="3223" y="1210"/>
                      <a:pt x="3310" y="1237"/>
                      <a:pt x="3471" y="1317"/>
                    </a:cubicBezTo>
                    <a:cubicBezTo>
                      <a:pt x="3471" y="1317"/>
                      <a:pt x="3810" y="1496"/>
                      <a:pt x="3846" y="1790"/>
                    </a:cubicBezTo>
                    <a:cubicBezTo>
                      <a:pt x="3846" y="1790"/>
                      <a:pt x="3846" y="2040"/>
                      <a:pt x="3783" y="2102"/>
                    </a:cubicBezTo>
                    <a:cubicBezTo>
                      <a:pt x="3783" y="2102"/>
                      <a:pt x="4131" y="2013"/>
                      <a:pt x="4015" y="1567"/>
                    </a:cubicBezTo>
                    <a:cubicBezTo>
                      <a:pt x="4015" y="1567"/>
                      <a:pt x="3962" y="1353"/>
                      <a:pt x="3721" y="1237"/>
                    </a:cubicBezTo>
                    <a:lnTo>
                      <a:pt x="3721" y="1237"/>
                    </a:lnTo>
                    <a:cubicBezTo>
                      <a:pt x="3721" y="1237"/>
                      <a:pt x="4024" y="1273"/>
                      <a:pt x="4220" y="1603"/>
                    </a:cubicBezTo>
                    <a:cubicBezTo>
                      <a:pt x="4417" y="1924"/>
                      <a:pt x="4434" y="2423"/>
                      <a:pt x="4363" y="2539"/>
                    </a:cubicBezTo>
                    <a:cubicBezTo>
                      <a:pt x="4363" y="2539"/>
                      <a:pt x="5023" y="2423"/>
                      <a:pt x="4881" y="1612"/>
                    </a:cubicBezTo>
                    <a:cubicBezTo>
                      <a:pt x="4881" y="1612"/>
                      <a:pt x="4863" y="1406"/>
                      <a:pt x="4800" y="1282"/>
                    </a:cubicBezTo>
                    <a:cubicBezTo>
                      <a:pt x="4800" y="1282"/>
                      <a:pt x="4830" y="1280"/>
                      <a:pt x="4872" y="1280"/>
                    </a:cubicBezTo>
                    <a:cubicBezTo>
                      <a:pt x="4934" y="1280"/>
                      <a:pt x="5023" y="1283"/>
                      <a:pt x="5077" y="1299"/>
                    </a:cubicBezTo>
                    <a:cubicBezTo>
                      <a:pt x="5086" y="1299"/>
                      <a:pt x="5077" y="1282"/>
                      <a:pt x="5077" y="1282"/>
                    </a:cubicBezTo>
                    <a:cubicBezTo>
                      <a:pt x="5077" y="1282"/>
                      <a:pt x="4907" y="862"/>
                      <a:pt x="4434" y="755"/>
                    </a:cubicBezTo>
                    <a:cubicBezTo>
                      <a:pt x="4434" y="755"/>
                      <a:pt x="4872" y="470"/>
                      <a:pt x="4765" y="202"/>
                    </a:cubicBezTo>
                    <a:lnTo>
                      <a:pt x="4765" y="202"/>
                    </a:lnTo>
                    <a:cubicBezTo>
                      <a:pt x="4764" y="202"/>
                      <a:pt x="4306" y="418"/>
                      <a:pt x="3944" y="418"/>
                    </a:cubicBezTo>
                    <a:cubicBezTo>
                      <a:pt x="3884" y="418"/>
                      <a:pt x="3827" y="412"/>
                      <a:pt x="3774" y="398"/>
                    </a:cubicBezTo>
                    <a:cubicBezTo>
                      <a:pt x="3427" y="299"/>
                      <a:pt x="2834" y="0"/>
                      <a:pt x="2336" y="0"/>
                    </a:cubicBezTo>
                    <a:close/>
                    <a:moveTo>
                      <a:pt x="1138" y="3913"/>
                    </a:moveTo>
                    <a:cubicBezTo>
                      <a:pt x="1135" y="3913"/>
                      <a:pt x="1134" y="3913"/>
                      <a:pt x="1134" y="3913"/>
                    </a:cubicBezTo>
                    <a:cubicBezTo>
                      <a:pt x="1134" y="3913"/>
                      <a:pt x="1134" y="3915"/>
                      <a:pt x="1135" y="3915"/>
                    </a:cubicBezTo>
                    <a:cubicBezTo>
                      <a:pt x="1135" y="3915"/>
                      <a:pt x="1136" y="3914"/>
                      <a:pt x="1138" y="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3"/>
              <p:cNvSpPr/>
              <p:nvPr/>
            </p:nvSpPr>
            <p:spPr>
              <a:xfrm>
                <a:off x="1791130" y="3082870"/>
                <a:ext cx="157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99" h="28" extrusionOk="0">
                    <a:moveTo>
                      <a:pt x="1" y="1"/>
                    </a:moveTo>
                    <a:lnTo>
                      <a:pt x="99" y="2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3"/>
              <p:cNvSpPr/>
              <p:nvPr/>
            </p:nvSpPr>
            <p:spPr>
              <a:xfrm>
                <a:off x="1789700" y="3080169"/>
                <a:ext cx="18589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3" extrusionOk="0">
                    <a:moveTo>
                      <a:pt x="10" y="0"/>
                    </a:moveTo>
                    <a:lnTo>
                      <a:pt x="1" y="45"/>
                    </a:lnTo>
                    <a:lnTo>
                      <a:pt x="108" y="63"/>
                    </a:lnTo>
                    <a:lnTo>
                      <a:pt x="117" y="1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3"/>
              <p:cNvSpPr/>
              <p:nvPr/>
            </p:nvSpPr>
            <p:spPr>
              <a:xfrm>
                <a:off x="1776990" y="2980872"/>
                <a:ext cx="136158" cy="212737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339" extrusionOk="0">
                    <a:moveTo>
                      <a:pt x="589" y="1"/>
                    </a:moveTo>
                    <a:cubicBezTo>
                      <a:pt x="571" y="1"/>
                      <a:pt x="554" y="10"/>
                      <a:pt x="536" y="19"/>
                    </a:cubicBezTo>
                    <a:cubicBezTo>
                      <a:pt x="500" y="36"/>
                      <a:pt x="464" y="63"/>
                      <a:pt x="438" y="90"/>
                    </a:cubicBezTo>
                    <a:cubicBezTo>
                      <a:pt x="393" y="143"/>
                      <a:pt x="348" y="206"/>
                      <a:pt x="313" y="268"/>
                    </a:cubicBezTo>
                    <a:cubicBezTo>
                      <a:pt x="277" y="331"/>
                      <a:pt x="250" y="393"/>
                      <a:pt x="215" y="456"/>
                    </a:cubicBezTo>
                    <a:cubicBezTo>
                      <a:pt x="188" y="527"/>
                      <a:pt x="161" y="598"/>
                      <a:pt x="143" y="670"/>
                    </a:cubicBezTo>
                    <a:cubicBezTo>
                      <a:pt x="125" y="741"/>
                      <a:pt x="125" y="812"/>
                      <a:pt x="125" y="884"/>
                    </a:cubicBezTo>
                    <a:cubicBezTo>
                      <a:pt x="125" y="964"/>
                      <a:pt x="134" y="1036"/>
                      <a:pt x="143" y="1107"/>
                    </a:cubicBezTo>
                    <a:cubicBezTo>
                      <a:pt x="151" y="1169"/>
                      <a:pt x="165" y="1230"/>
                      <a:pt x="181" y="1292"/>
                    </a:cubicBezTo>
                    <a:lnTo>
                      <a:pt x="181" y="1292"/>
                    </a:lnTo>
                    <a:lnTo>
                      <a:pt x="108" y="1285"/>
                    </a:lnTo>
                    <a:cubicBezTo>
                      <a:pt x="72" y="1285"/>
                      <a:pt x="36" y="1285"/>
                      <a:pt x="0" y="1276"/>
                    </a:cubicBezTo>
                    <a:lnTo>
                      <a:pt x="0" y="1285"/>
                    </a:lnTo>
                    <a:cubicBezTo>
                      <a:pt x="36" y="1294"/>
                      <a:pt x="63" y="1303"/>
                      <a:pt x="99" y="1312"/>
                    </a:cubicBezTo>
                    <a:lnTo>
                      <a:pt x="206" y="1330"/>
                    </a:lnTo>
                    <a:lnTo>
                      <a:pt x="223" y="1339"/>
                    </a:lnTo>
                    <a:lnTo>
                      <a:pt x="223" y="1312"/>
                    </a:lnTo>
                    <a:cubicBezTo>
                      <a:pt x="206" y="1169"/>
                      <a:pt x="188" y="1027"/>
                      <a:pt x="179" y="884"/>
                    </a:cubicBezTo>
                    <a:cubicBezTo>
                      <a:pt x="170" y="812"/>
                      <a:pt x="179" y="741"/>
                      <a:pt x="188" y="679"/>
                    </a:cubicBezTo>
                    <a:cubicBezTo>
                      <a:pt x="197" y="607"/>
                      <a:pt x="215" y="536"/>
                      <a:pt x="241" y="465"/>
                    </a:cubicBezTo>
                    <a:cubicBezTo>
                      <a:pt x="259" y="402"/>
                      <a:pt x="295" y="331"/>
                      <a:pt x="331" y="277"/>
                    </a:cubicBezTo>
                    <a:cubicBezTo>
                      <a:pt x="366" y="215"/>
                      <a:pt x="411" y="152"/>
                      <a:pt x="464" y="108"/>
                    </a:cubicBezTo>
                    <a:cubicBezTo>
                      <a:pt x="491" y="90"/>
                      <a:pt x="518" y="72"/>
                      <a:pt x="554" y="54"/>
                    </a:cubicBezTo>
                    <a:cubicBezTo>
                      <a:pt x="562" y="54"/>
                      <a:pt x="580" y="45"/>
                      <a:pt x="598" y="45"/>
                    </a:cubicBezTo>
                    <a:lnTo>
                      <a:pt x="652" y="45"/>
                    </a:lnTo>
                    <a:cubicBezTo>
                      <a:pt x="714" y="45"/>
                      <a:pt x="786" y="54"/>
                      <a:pt x="857" y="81"/>
                    </a:cubicBezTo>
                    <a:lnTo>
                      <a:pt x="857" y="72"/>
                    </a:lnTo>
                    <a:cubicBezTo>
                      <a:pt x="794" y="27"/>
                      <a:pt x="723" y="10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3"/>
              <p:cNvSpPr/>
              <p:nvPr/>
            </p:nvSpPr>
            <p:spPr>
              <a:xfrm>
                <a:off x="1720272" y="3226175"/>
                <a:ext cx="65299" cy="3558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24" extrusionOk="0">
                    <a:moveTo>
                      <a:pt x="233" y="0"/>
                    </a:moveTo>
                    <a:cubicBezTo>
                      <a:pt x="206" y="9"/>
                      <a:pt x="179" y="18"/>
                      <a:pt x="152" y="27"/>
                    </a:cubicBezTo>
                    <a:cubicBezTo>
                      <a:pt x="134" y="45"/>
                      <a:pt x="108" y="62"/>
                      <a:pt x="90" y="80"/>
                    </a:cubicBezTo>
                    <a:cubicBezTo>
                      <a:pt x="54" y="116"/>
                      <a:pt x="27" y="152"/>
                      <a:pt x="1" y="196"/>
                    </a:cubicBezTo>
                    <a:cubicBezTo>
                      <a:pt x="36" y="161"/>
                      <a:pt x="72" y="134"/>
                      <a:pt x="117" y="107"/>
                    </a:cubicBezTo>
                    <a:cubicBezTo>
                      <a:pt x="152" y="80"/>
                      <a:pt x="197" y="54"/>
                      <a:pt x="241" y="45"/>
                    </a:cubicBezTo>
                    <a:cubicBezTo>
                      <a:pt x="277" y="45"/>
                      <a:pt x="313" y="62"/>
                      <a:pt x="340" y="98"/>
                    </a:cubicBezTo>
                    <a:cubicBezTo>
                      <a:pt x="375" y="125"/>
                      <a:pt x="393" y="178"/>
                      <a:pt x="411" y="223"/>
                    </a:cubicBezTo>
                    <a:cubicBezTo>
                      <a:pt x="411" y="170"/>
                      <a:pt x="402" y="116"/>
                      <a:pt x="375" y="71"/>
                    </a:cubicBezTo>
                    <a:cubicBezTo>
                      <a:pt x="366" y="45"/>
                      <a:pt x="340" y="27"/>
                      <a:pt x="313" y="9"/>
                    </a:cubicBezTo>
                    <a:cubicBezTo>
                      <a:pt x="286" y="0"/>
                      <a:pt x="259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3"/>
              <p:cNvSpPr/>
              <p:nvPr/>
            </p:nvSpPr>
            <p:spPr>
              <a:xfrm>
                <a:off x="1701842" y="3050301"/>
                <a:ext cx="48299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8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36"/>
                      <a:pt x="18" y="72"/>
                      <a:pt x="45" y="108"/>
                    </a:cubicBezTo>
                    <a:cubicBezTo>
                      <a:pt x="54" y="126"/>
                      <a:pt x="63" y="144"/>
                      <a:pt x="81" y="152"/>
                    </a:cubicBezTo>
                    <a:cubicBezTo>
                      <a:pt x="99" y="170"/>
                      <a:pt x="117" y="179"/>
                      <a:pt x="143" y="179"/>
                    </a:cubicBezTo>
                    <a:cubicBezTo>
                      <a:pt x="151" y="182"/>
                      <a:pt x="159" y="183"/>
                      <a:pt x="167" y="183"/>
                    </a:cubicBezTo>
                    <a:cubicBezTo>
                      <a:pt x="185" y="183"/>
                      <a:pt x="202" y="177"/>
                      <a:pt x="215" y="170"/>
                    </a:cubicBezTo>
                    <a:cubicBezTo>
                      <a:pt x="233" y="152"/>
                      <a:pt x="242" y="135"/>
                      <a:pt x="259" y="126"/>
                    </a:cubicBezTo>
                    <a:cubicBezTo>
                      <a:pt x="277" y="90"/>
                      <a:pt x="295" y="54"/>
                      <a:pt x="304" y="10"/>
                    </a:cubicBezTo>
                    <a:lnTo>
                      <a:pt x="304" y="10"/>
                    </a:lnTo>
                    <a:cubicBezTo>
                      <a:pt x="277" y="45"/>
                      <a:pt x="250" y="72"/>
                      <a:pt x="224" y="99"/>
                    </a:cubicBezTo>
                    <a:cubicBezTo>
                      <a:pt x="215" y="108"/>
                      <a:pt x="206" y="117"/>
                      <a:pt x="188" y="126"/>
                    </a:cubicBezTo>
                    <a:cubicBezTo>
                      <a:pt x="179" y="135"/>
                      <a:pt x="161" y="135"/>
                      <a:pt x="152" y="135"/>
                    </a:cubicBezTo>
                    <a:cubicBezTo>
                      <a:pt x="126" y="135"/>
                      <a:pt x="99" y="108"/>
                      <a:pt x="72" y="81"/>
                    </a:cubicBezTo>
                    <a:cubicBezTo>
                      <a:pt x="45" y="54"/>
                      <a:pt x="27" y="2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53"/>
              <p:cNvSpPr/>
              <p:nvPr/>
            </p:nvSpPr>
            <p:spPr>
              <a:xfrm>
                <a:off x="1844988" y="3075880"/>
                <a:ext cx="47028" cy="29869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88" extrusionOk="0">
                    <a:moveTo>
                      <a:pt x="1" y="0"/>
                    </a:moveTo>
                    <a:cubicBezTo>
                      <a:pt x="1" y="36"/>
                      <a:pt x="19" y="72"/>
                      <a:pt x="36" y="107"/>
                    </a:cubicBezTo>
                    <a:cubicBezTo>
                      <a:pt x="54" y="125"/>
                      <a:pt x="63" y="143"/>
                      <a:pt x="81" y="152"/>
                    </a:cubicBezTo>
                    <a:cubicBezTo>
                      <a:pt x="99" y="170"/>
                      <a:pt x="117" y="179"/>
                      <a:pt x="143" y="188"/>
                    </a:cubicBezTo>
                    <a:cubicBezTo>
                      <a:pt x="170" y="188"/>
                      <a:pt x="188" y="179"/>
                      <a:pt x="215" y="170"/>
                    </a:cubicBezTo>
                    <a:cubicBezTo>
                      <a:pt x="233" y="152"/>
                      <a:pt x="242" y="143"/>
                      <a:pt x="259" y="125"/>
                    </a:cubicBezTo>
                    <a:cubicBezTo>
                      <a:pt x="277" y="90"/>
                      <a:pt x="295" y="54"/>
                      <a:pt x="295" y="18"/>
                    </a:cubicBezTo>
                    <a:lnTo>
                      <a:pt x="295" y="18"/>
                    </a:lnTo>
                    <a:cubicBezTo>
                      <a:pt x="277" y="45"/>
                      <a:pt x="250" y="72"/>
                      <a:pt x="224" y="99"/>
                    </a:cubicBezTo>
                    <a:cubicBezTo>
                      <a:pt x="215" y="107"/>
                      <a:pt x="197" y="125"/>
                      <a:pt x="188" y="125"/>
                    </a:cubicBezTo>
                    <a:cubicBezTo>
                      <a:pt x="170" y="134"/>
                      <a:pt x="161" y="134"/>
                      <a:pt x="143" y="134"/>
                    </a:cubicBezTo>
                    <a:cubicBezTo>
                      <a:pt x="126" y="134"/>
                      <a:pt x="90" y="107"/>
                      <a:pt x="72" y="90"/>
                    </a:cubicBezTo>
                    <a:cubicBezTo>
                      <a:pt x="45" y="63"/>
                      <a:pt x="27" y="2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53"/>
              <p:cNvSpPr/>
              <p:nvPr/>
            </p:nvSpPr>
            <p:spPr>
              <a:xfrm>
                <a:off x="1325309" y="2952593"/>
                <a:ext cx="216550" cy="20447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287" extrusionOk="0">
                    <a:moveTo>
                      <a:pt x="811" y="0"/>
                    </a:moveTo>
                    <a:cubicBezTo>
                      <a:pt x="721" y="0"/>
                      <a:pt x="618" y="25"/>
                      <a:pt x="506" y="89"/>
                    </a:cubicBezTo>
                    <a:cubicBezTo>
                      <a:pt x="1" y="386"/>
                      <a:pt x="627" y="1286"/>
                      <a:pt x="1006" y="1286"/>
                    </a:cubicBezTo>
                    <a:cubicBezTo>
                      <a:pt x="1015" y="1286"/>
                      <a:pt x="1024" y="1286"/>
                      <a:pt x="1032" y="1285"/>
                    </a:cubicBezTo>
                    <a:cubicBezTo>
                      <a:pt x="1273" y="1258"/>
                      <a:pt x="1363" y="1098"/>
                      <a:pt x="1363" y="1098"/>
                    </a:cubicBezTo>
                    <a:lnTo>
                      <a:pt x="1264" y="241"/>
                    </a:lnTo>
                    <a:cubicBezTo>
                      <a:pt x="1264" y="241"/>
                      <a:pt x="1095" y="0"/>
                      <a:pt x="811" y="0"/>
                    </a:cubicBezTo>
                    <a:close/>
                  </a:path>
                </a:pathLst>
              </a:custGeom>
              <a:solidFill>
                <a:srgbClr val="FFD3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3"/>
              <p:cNvSpPr/>
              <p:nvPr/>
            </p:nvSpPr>
            <p:spPr>
              <a:xfrm>
                <a:off x="1412690" y="2986592"/>
                <a:ext cx="95168" cy="102158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43" extrusionOk="0">
                    <a:moveTo>
                      <a:pt x="206" y="0"/>
                    </a:moveTo>
                    <a:cubicBezTo>
                      <a:pt x="135" y="9"/>
                      <a:pt x="54" y="45"/>
                      <a:pt x="1" y="90"/>
                    </a:cubicBezTo>
                    <a:cubicBezTo>
                      <a:pt x="36" y="72"/>
                      <a:pt x="72" y="54"/>
                      <a:pt x="108" y="45"/>
                    </a:cubicBezTo>
                    <a:cubicBezTo>
                      <a:pt x="135" y="36"/>
                      <a:pt x="179" y="27"/>
                      <a:pt x="215" y="27"/>
                    </a:cubicBezTo>
                    <a:cubicBezTo>
                      <a:pt x="286" y="27"/>
                      <a:pt x="349" y="63"/>
                      <a:pt x="393" y="116"/>
                    </a:cubicBezTo>
                    <a:cubicBezTo>
                      <a:pt x="438" y="170"/>
                      <a:pt x="474" y="241"/>
                      <a:pt x="500" y="304"/>
                    </a:cubicBezTo>
                    <a:cubicBezTo>
                      <a:pt x="512" y="349"/>
                      <a:pt x="523" y="395"/>
                      <a:pt x="534" y="440"/>
                    </a:cubicBezTo>
                    <a:lnTo>
                      <a:pt x="534" y="440"/>
                    </a:lnTo>
                    <a:cubicBezTo>
                      <a:pt x="519" y="426"/>
                      <a:pt x="501" y="413"/>
                      <a:pt x="482" y="402"/>
                    </a:cubicBezTo>
                    <a:cubicBezTo>
                      <a:pt x="456" y="393"/>
                      <a:pt x="438" y="375"/>
                      <a:pt x="411" y="366"/>
                    </a:cubicBezTo>
                    <a:cubicBezTo>
                      <a:pt x="392" y="360"/>
                      <a:pt x="373" y="354"/>
                      <a:pt x="351" y="354"/>
                    </a:cubicBezTo>
                    <a:cubicBezTo>
                      <a:pt x="342" y="354"/>
                      <a:pt x="332" y="355"/>
                      <a:pt x="322" y="357"/>
                    </a:cubicBezTo>
                    <a:cubicBezTo>
                      <a:pt x="313" y="366"/>
                      <a:pt x="295" y="366"/>
                      <a:pt x="286" y="384"/>
                    </a:cubicBezTo>
                    <a:cubicBezTo>
                      <a:pt x="268" y="393"/>
                      <a:pt x="259" y="402"/>
                      <a:pt x="259" y="420"/>
                    </a:cubicBezTo>
                    <a:cubicBezTo>
                      <a:pt x="242" y="446"/>
                      <a:pt x="242" y="473"/>
                      <a:pt x="242" y="500"/>
                    </a:cubicBezTo>
                    <a:cubicBezTo>
                      <a:pt x="233" y="545"/>
                      <a:pt x="242" y="598"/>
                      <a:pt x="259" y="643"/>
                    </a:cubicBezTo>
                    <a:cubicBezTo>
                      <a:pt x="268" y="589"/>
                      <a:pt x="268" y="545"/>
                      <a:pt x="277" y="500"/>
                    </a:cubicBezTo>
                    <a:cubicBezTo>
                      <a:pt x="277" y="482"/>
                      <a:pt x="286" y="455"/>
                      <a:pt x="295" y="437"/>
                    </a:cubicBezTo>
                    <a:cubicBezTo>
                      <a:pt x="304" y="420"/>
                      <a:pt x="322" y="411"/>
                      <a:pt x="340" y="411"/>
                    </a:cubicBezTo>
                    <a:cubicBezTo>
                      <a:pt x="349" y="411"/>
                      <a:pt x="375" y="411"/>
                      <a:pt x="393" y="420"/>
                    </a:cubicBezTo>
                    <a:cubicBezTo>
                      <a:pt x="411" y="429"/>
                      <a:pt x="429" y="437"/>
                      <a:pt x="447" y="446"/>
                    </a:cubicBezTo>
                    <a:cubicBezTo>
                      <a:pt x="491" y="473"/>
                      <a:pt x="527" y="500"/>
                      <a:pt x="563" y="536"/>
                    </a:cubicBezTo>
                    <a:lnTo>
                      <a:pt x="598" y="509"/>
                    </a:lnTo>
                    <a:cubicBezTo>
                      <a:pt x="590" y="437"/>
                      <a:pt x="572" y="366"/>
                      <a:pt x="545" y="286"/>
                    </a:cubicBezTo>
                    <a:cubicBezTo>
                      <a:pt x="518" y="214"/>
                      <a:pt x="482" y="143"/>
                      <a:pt x="429" y="90"/>
                    </a:cubicBezTo>
                    <a:cubicBezTo>
                      <a:pt x="402" y="63"/>
                      <a:pt x="367" y="36"/>
                      <a:pt x="331" y="18"/>
                    </a:cubicBezTo>
                    <a:cubicBezTo>
                      <a:pt x="286" y="0"/>
                      <a:pt x="251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3"/>
              <p:cNvSpPr/>
              <p:nvPr/>
            </p:nvSpPr>
            <p:spPr>
              <a:xfrm>
                <a:off x="1419839" y="3391881"/>
                <a:ext cx="156018" cy="36780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315" extrusionOk="0">
                    <a:moveTo>
                      <a:pt x="0" y="1"/>
                    </a:moveTo>
                    <a:cubicBezTo>
                      <a:pt x="18" y="126"/>
                      <a:pt x="27" y="251"/>
                      <a:pt x="45" y="375"/>
                    </a:cubicBezTo>
                    <a:cubicBezTo>
                      <a:pt x="54" y="500"/>
                      <a:pt x="72" y="625"/>
                      <a:pt x="90" y="759"/>
                    </a:cubicBezTo>
                    <a:cubicBezTo>
                      <a:pt x="116" y="1009"/>
                      <a:pt x="152" y="1259"/>
                      <a:pt x="179" y="1508"/>
                    </a:cubicBezTo>
                    <a:cubicBezTo>
                      <a:pt x="197" y="1633"/>
                      <a:pt x="214" y="1758"/>
                      <a:pt x="232" y="1883"/>
                    </a:cubicBezTo>
                    <a:lnTo>
                      <a:pt x="259" y="2070"/>
                    </a:lnTo>
                    <a:lnTo>
                      <a:pt x="259" y="2115"/>
                    </a:lnTo>
                    <a:lnTo>
                      <a:pt x="268" y="2142"/>
                    </a:lnTo>
                    <a:cubicBezTo>
                      <a:pt x="268" y="2151"/>
                      <a:pt x="268" y="2160"/>
                      <a:pt x="268" y="2169"/>
                    </a:cubicBezTo>
                    <a:cubicBezTo>
                      <a:pt x="277" y="2204"/>
                      <a:pt x="295" y="2240"/>
                      <a:pt x="322" y="2267"/>
                    </a:cubicBezTo>
                    <a:cubicBezTo>
                      <a:pt x="339" y="2293"/>
                      <a:pt x="384" y="2311"/>
                      <a:pt x="420" y="2311"/>
                    </a:cubicBezTo>
                    <a:cubicBezTo>
                      <a:pt x="429" y="2314"/>
                      <a:pt x="439" y="2315"/>
                      <a:pt x="448" y="2315"/>
                    </a:cubicBezTo>
                    <a:cubicBezTo>
                      <a:pt x="474" y="2315"/>
                      <a:pt x="501" y="2307"/>
                      <a:pt x="527" y="2293"/>
                    </a:cubicBezTo>
                    <a:cubicBezTo>
                      <a:pt x="589" y="2276"/>
                      <a:pt x="643" y="2231"/>
                      <a:pt x="696" y="2195"/>
                    </a:cubicBezTo>
                    <a:cubicBezTo>
                      <a:pt x="741" y="2160"/>
                      <a:pt x="794" y="2124"/>
                      <a:pt x="848" y="2088"/>
                    </a:cubicBezTo>
                    <a:cubicBezTo>
                      <a:pt x="892" y="2044"/>
                      <a:pt x="946" y="2008"/>
                      <a:pt x="982" y="1954"/>
                    </a:cubicBezTo>
                    <a:lnTo>
                      <a:pt x="982" y="1954"/>
                    </a:lnTo>
                    <a:cubicBezTo>
                      <a:pt x="937" y="1990"/>
                      <a:pt x="884" y="2026"/>
                      <a:pt x="830" y="2062"/>
                    </a:cubicBezTo>
                    <a:cubicBezTo>
                      <a:pt x="776" y="2088"/>
                      <a:pt x="723" y="2124"/>
                      <a:pt x="669" y="2160"/>
                    </a:cubicBezTo>
                    <a:cubicBezTo>
                      <a:pt x="643" y="2177"/>
                      <a:pt x="616" y="2195"/>
                      <a:pt x="589" y="2213"/>
                    </a:cubicBezTo>
                    <a:cubicBezTo>
                      <a:pt x="562" y="2222"/>
                      <a:pt x="536" y="2240"/>
                      <a:pt x="509" y="2249"/>
                    </a:cubicBezTo>
                    <a:cubicBezTo>
                      <a:pt x="490" y="2255"/>
                      <a:pt x="467" y="2261"/>
                      <a:pt x="445" y="2261"/>
                    </a:cubicBezTo>
                    <a:cubicBezTo>
                      <a:pt x="436" y="2261"/>
                      <a:pt x="427" y="2260"/>
                      <a:pt x="420" y="2258"/>
                    </a:cubicBezTo>
                    <a:cubicBezTo>
                      <a:pt x="402" y="2258"/>
                      <a:pt x="375" y="2249"/>
                      <a:pt x="357" y="2231"/>
                    </a:cubicBezTo>
                    <a:cubicBezTo>
                      <a:pt x="339" y="2213"/>
                      <a:pt x="330" y="2186"/>
                      <a:pt x="322" y="2151"/>
                    </a:cubicBezTo>
                    <a:cubicBezTo>
                      <a:pt x="322" y="2151"/>
                      <a:pt x="322" y="2142"/>
                      <a:pt x="322" y="2133"/>
                    </a:cubicBezTo>
                    <a:lnTo>
                      <a:pt x="322" y="2115"/>
                    </a:lnTo>
                    <a:lnTo>
                      <a:pt x="313" y="2062"/>
                    </a:lnTo>
                    <a:lnTo>
                      <a:pt x="286" y="1874"/>
                    </a:lnTo>
                    <a:cubicBezTo>
                      <a:pt x="268" y="1749"/>
                      <a:pt x="250" y="1624"/>
                      <a:pt x="232" y="1499"/>
                    </a:cubicBezTo>
                    <a:cubicBezTo>
                      <a:pt x="197" y="1250"/>
                      <a:pt x="161" y="1000"/>
                      <a:pt x="125" y="750"/>
                    </a:cubicBezTo>
                    <a:cubicBezTo>
                      <a:pt x="107" y="625"/>
                      <a:pt x="90" y="500"/>
                      <a:pt x="63" y="375"/>
                    </a:cubicBezTo>
                    <a:cubicBezTo>
                      <a:pt x="45" y="251"/>
                      <a:pt x="27" y="126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3"/>
              <p:cNvSpPr/>
              <p:nvPr/>
            </p:nvSpPr>
            <p:spPr>
              <a:xfrm>
                <a:off x="1771271" y="3420320"/>
                <a:ext cx="171747" cy="287092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807" extrusionOk="0">
                    <a:moveTo>
                      <a:pt x="697" y="0"/>
                    </a:moveTo>
                    <a:lnTo>
                      <a:pt x="697" y="0"/>
                    </a:lnTo>
                    <a:cubicBezTo>
                      <a:pt x="723" y="232"/>
                      <a:pt x="768" y="464"/>
                      <a:pt x="813" y="696"/>
                    </a:cubicBezTo>
                    <a:cubicBezTo>
                      <a:pt x="857" y="928"/>
                      <a:pt x="911" y="1160"/>
                      <a:pt x="955" y="1392"/>
                    </a:cubicBezTo>
                    <a:lnTo>
                      <a:pt x="991" y="1570"/>
                    </a:lnTo>
                    <a:lnTo>
                      <a:pt x="1000" y="1606"/>
                    </a:lnTo>
                    <a:cubicBezTo>
                      <a:pt x="1000" y="1624"/>
                      <a:pt x="1000" y="1633"/>
                      <a:pt x="1009" y="1651"/>
                    </a:cubicBezTo>
                    <a:cubicBezTo>
                      <a:pt x="1009" y="1677"/>
                      <a:pt x="1000" y="1695"/>
                      <a:pt x="991" y="1713"/>
                    </a:cubicBezTo>
                    <a:cubicBezTo>
                      <a:pt x="979" y="1744"/>
                      <a:pt x="945" y="1753"/>
                      <a:pt x="908" y="1753"/>
                    </a:cubicBezTo>
                    <a:cubicBezTo>
                      <a:pt x="891" y="1753"/>
                      <a:pt x="874" y="1751"/>
                      <a:pt x="857" y="1749"/>
                    </a:cubicBezTo>
                    <a:cubicBezTo>
                      <a:pt x="830" y="1740"/>
                      <a:pt x="804" y="1731"/>
                      <a:pt x="777" y="1722"/>
                    </a:cubicBezTo>
                    <a:cubicBezTo>
                      <a:pt x="750" y="1713"/>
                      <a:pt x="723" y="1704"/>
                      <a:pt x="688" y="1695"/>
                    </a:cubicBezTo>
                    <a:cubicBezTo>
                      <a:pt x="581" y="1659"/>
                      <a:pt x="465" y="1633"/>
                      <a:pt x="349" y="1606"/>
                    </a:cubicBezTo>
                    <a:cubicBezTo>
                      <a:pt x="233" y="1579"/>
                      <a:pt x="117" y="1561"/>
                      <a:pt x="1" y="1552"/>
                    </a:cubicBezTo>
                    <a:lnTo>
                      <a:pt x="1" y="1552"/>
                    </a:lnTo>
                    <a:cubicBezTo>
                      <a:pt x="54" y="1570"/>
                      <a:pt x="108" y="1588"/>
                      <a:pt x="161" y="1606"/>
                    </a:cubicBezTo>
                    <a:cubicBezTo>
                      <a:pt x="224" y="1624"/>
                      <a:pt x="277" y="1633"/>
                      <a:pt x="340" y="1651"/>
                    </a:cubicBezTo>
                    <a:cubicBezTo>
                      <a:pt x="447" y="1677"/>
                      <a:pt x="563" y="1713"/>
                      <a:pt x="679" y="1749"/>
                    </a:cubicBezTo>
                    <a:cubicBezTo>
                      <a:pt x="706" y="1758"/>
                      <a:pt x="732" y="1767"/>
                      <a:pt x="759" y="1775"/>
                    </a:cubicBezTo>
                    <a:cubicBezTo>
                      <a:pt x="786" y="1784"/>
                      <a:pt x="813" y="1793"/>
                      <a:pt x="848" y="1802"/>
                    </a:cubicBezTo>
                    <a:cubicBezTo>
                      <a:pt x="866" y="1802"/>
                      <a:pt x="888" y="1806"/>
                      <a:pt x="911" y="1806"/>
                    </a:cubicBezTo>
                    <a:cubicBezTo>
                      <a:pt x="923" y="1806"/>
                      <a:pt x="935" y="1805"/>
                      <a:pt x="946" y="1802"/>
                    </a:cubicBezTo>
                    <a:cubicBezTo>
                      <a:pt x="964" y="1802"/>
                      <a:pt x="982" y="1793"/>
                      <a:pt x="1000" y="1784"/>
                    </a:cubicBezTo>
                    <a:cubicBezTo>
                      <a:pt x="1018" y="1775"/>
                      <a:pt x="1027" y="1767"/>
                      <a:pt x="1036" y="1749"/>
                    </a:cubicBezTo>
                    <a:cubicBezTo>
                      <a:pt x="1080" y="1677"/>
                      <a:pt x="1062" y="1606"/>
                      <a:pt x="1045" y="1552"/>
                    </a:cubicBezTo>
                    <a:lnTo>
                      <a:pt x="1009" y="1383"/>
                    </a:lnTo>
                    <a:cubicBezTo>
                      <a:pt x="964" y="1151"/>
                      <a:pt x="920" y="919"/>
                      <a:pt x="866" y="687"/>
                    </a:cubicBezTo>
                    <a:cubicBezTo>
                      <a:pt x="813" y="455"/>
                      <a:pt x="768" y="223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3"/>
              <p:cNvSpPr/>
              <p:nvPr/>
            </p:nvSpPr>
            <p:spPr>
              <a:xfrm>
                <a:off x="1225694" y="3787321"/>
                <a:ext cx="8579" cy="3431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2160" extrusionOk="0">
                    <a:moveTo>
                      <a:pt x="27" y="1"/>
                    </a:moveTo>
                    <a:cubicBezTo>
                      <a:pt x="27" y="90"/>
                      <a:pt x="18" y="179"/>
                      <a:pt x="18" y="268"/>
                    </a:cubicBezTo>
                    <a:lnTo>
                      <a:pt x="9" y="536"/>
                    </a:lnTo>
                    <a:cubicBezTo>
                      <a:pt x="9" y="714"/>
                      <a:pt x="0" y="902"/>
                      <a:pt x="0" y="1080"/>
                    </a:cubicBezTo>
                    <a:cubicBezTo>
                      <a:pt x="0" y="1259"/>
                      <a:pt x="0" y="1437"/>
                      <a:pt x="0" y="1615"/>
                    </a:cubicBezTo>
                    <a:cubicBezTo>
                      <a:pt x="0" y="1803"/>
                      <a:pt x="0" y="1981"/>
                      <a:pt x="9" y="2160"/>
                    </a:cubicBezTo>
                    <a:lnTo>
                      <a:pt x="45" y="2160"/>
                    </a:lnTo>
                    <a:cubicBezTo>
                      <a:pt x="54" y="1981"/>
                      <a:pt x="54" y="1803"/>
                      <a:pt x="54" y="1615"/>
                    </a:cubicBezTo>
                    <a:cubicBezTo>
                      <a:pt x="54" y="1437"/>
                      <a:pt x="54" y="1259"/>
                      <a:pt x="54" y="1080"/>
                    </a:cubicBezTo>
                    <a:cubicBezTo>
                      <a:pt x="54" y="902"/>
                      <a:pt x="45" y="714"/>
                      <a:pt x="45" y="536"/>
                    </a:cubicBezTo>
                    <a:lnTo>
                      <a:pt x="36" y="268"/>
                    </a:lnTo>
                    <a:cubicBezTo>
                      <a:pt x="36" y="179"/>
                      <a:pt x="36" y="90"/>
                      <a:pt x="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3"/>
              <p:cNvSpPr/>
              <p:nvPr/>
            </p:nvSpPr>
            <p:spPr>
              <a:xfrm>
                <a:off x="1285113" y="3872319"/>
                <a:ext cx="235456" cy="205746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295" extrusionOk="0">
                    <a:moveTo>
                      <a:pt x="1294" y="55"/>
                    </a:moveTo>
                    <a:cubicBezTo>
                      <a:pt x="1321" y="162"/>
                      <a:pt x="1401" y="697"/>
                      <a:pt x="1178" y="1009"/>
                    </a:cubicBezTo>
                    <a:cubicBezTo>
                      <a:pt x="1080" y="1143"/>
                      <a:pt x="946" y="1223"/>
                      <a:pt x="759" y="1241"/>
                    </a:cubicBezTo>
                    <a:cubicBezTo>
                      <a:pt x="736" y="1244"/>
                      <a:pt x="714" y="1245"/>
                      <a:pt x="692" y="1245"/>
                    </a:cubicBezTo>
                    <a:cubicBezTo>
                      <a:pt x="561" y="1245"/>
                      <a:pt x="449" y="1199"/>
                      <a:pt x="358" y="1107"/>
                    </a:cubicBezTo>
                    <a:cubicBezTo>
                      <a:pt x="81" y="831"/>
                      <a:pt x="135" y="179"/>
                      <a:pt x="144" y="55"/>
                    </a:cubicBezTo>
                    <a:close/>
                    <a:moveTo>
                      <a:pt x="99" y="1"/>
                    </a:moveTo>
                    <a:lnTo>
                      <a:pt x="99" y="28"/>
                    </a:lnTo>
                    <a:cubicBezTo>
                      <a:pt x="90" y="55"/>
                      <a:pt x="1" y="813"/>
                      <a:pt x="322" y="1143"/>
                    </a:cubicBezTo>
                    <a:cubicBezTo>
                      <a:pt x="420" y="1241"/>
                      <a:pt x="545" y="1295"/>
                      <a:pt x="697" y="1295"/>
                    </a:cubicBezTo>
                    <a:cubicBezTo>
                      <a:pt x="715" y="1295"/>
                      <a:pt x="741" y="1295"/>
                      <a:pt x="768" y="1286"/>
                    </a:cubicBezTo>
                    <a:cubicBezTo>
                      <a:pt x="964" y="1268"/>
                      <a:pt x="1116" y="1187"/>
                      <a:pt x="1223" y="1036"/>
                    </a:cubicBezTo>
                    <a:cubicBezTo>
                      <a:pt x="1482" y="679"/>
                      <a:pt x="1348" y="55"/>
                      <a:pt x="1339" y="28"/>
                    </a:cubicBez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3"/>
              <p:cNvSpPr/>
              <p:nvPr/>
            </p:nvSpPr>
            <p:spPr>
              <a:xfrm>
                <a:off x="2086002" y="3768891"/>
                <a:ext cx="65299" cy="36446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29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8" y="188"/>
                      <a:pt x="45" y="384"/>
                      <a:pt x="81" y="572"/>
                    </a:cubicBezTo>
                    <a:cubicBezTo>
                      <a:pt x="107" y="768"/>
                      <a:pt x="134" y="955"/>
                      <a:pt x="170" y="1152"/>
                    </a:cubicBezTo>
                    <a:lnTo>
                      <a:pt x="214" y="1437"/>
                    </a:lnTo>
                    <a:lnTo>
                      <a:pt x="268" y="1723"/>
                    </a:lnTo>
                    <a:cubicBezTo>
                      <a:pt x="295" y="1910"/>
                      <a:pt x="330" y="2106"/>
                      <a:pt x="366" y="2293"/>
                    </a:cubicBezTo>
                    <a:lnTo>
                      <a:pt x="411" y="2285"/>
                    </a:lnTo>
                    <a:cubicBezTo>
                      <a:pt x="375" y="2097"/>
                      <a:pt x="348" y="1901"/>
                      <a:pt x="312" y="1714"/>
                    </a:cubicBezTo>
                    <a:lnTo>
                      <a:pt x="268" y="1428"/>
                    </a:lnTo>
                    <a:lnTo>
                      <a:pt x="223" y="1143"/>
                    </a:lnTo>
                    <a:cubicBezTo>
                      <a:pt x="188" y="946"/>
                      <a:pt x="152" y="759"/>
                      <a:pt x="116" y="572"/>
                    </a:cubicBezTo>
                    <a:cubicBezTo>
                      <a:pt x="81" y="375"/>
                      <a:pt x="45" y="18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3"/>
              <p:cNvSpPr/>
              <p:nvPr/>
            </p:nvSpPr>
            <p:spPr>
              <a:xfrm>
                <a:off x="1877558" y="3852618"/>
                <a:ext cx="38448" cy="3701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26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79"/>
                      <a:pt x="54" y="232"/>
                      <a:pt x="126" y="232"/>
                    </a:cubicBezTo>
                    <a:cubicBezTo>
                      <a:pt x="188" y="232"/>
                      <a:pt x="242" y="179"/>
                      <a:pt x="242" y="116"/>
                    </a:cubicBezTo>
                    <a:cubicBezTo>
                      <a:pt x="242" y="54"/>
                      <a:pt x="188" y="0"/>
                      <a:pt x="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3"/>
              <p:cNvSpPr/>
              <p:nvPr/>
            </p:nvSpPr>
            <p:spPr>
              <a:xfrm>
                <a:off x="1911557" y="4036754"/>
                <a:ext cx="37018" cy="3701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33" extrusionOk="0">
                    <a:moveTo>
                      <a:pt x="117" y="1"/>
                    </a:moveTo>
                    <a:cubicBezTo>
                      <a:pt x="54" y="1"/>
                      <a:pt x="1" y="54"/>
                      <a:pt x="1" y="117"/>
                    </a:cubicBezTo>
                    <a:cubicBezTo>
                      <a:pt x="1" y="188"/>
                      <a:pt x="54" y="233"/>
                      <a:pt x="117" y="233"/>
                    </a:cubicBezTo>
                    <a:cubicBezTo>
                      <a:pt x="179" y="233"/>
                      <a:pt x="233" y="188"/>
                      <a:pt x="233" y="117"/>
                    </a:cubicBezTo>
                    <a:cubicBezTo>
                      <a:pt x="233" y="54"/>
                      <a:pt x="179" y="1"/>
                      <a:pt x="1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3"/>
              <p:cNvSpPr/>
              <p:nvPr/>
            </p:nvSpPr>
            <p:spPr>
              <a:xfrm>
                <a:off x="1948416" y="4246628"/>
                <a:ext cx="38448" cy="3828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1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7"/>
                      <a:pt x="54" y="241"/>
                      <a:pt x="117" y="241"/>
                    </a:cubicBezTo>
                    <a:cubicBezTo>
                      <a:pt x="188" y="241"/>
                      <a:pt x="242" y="187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3"/>
              <p:cNvSpPr/>
              <p:nvPr/>
            </p:nvSpPr>
            <p:spPr>
              <a:xfrm>
                <a:off x="1299412" y="2628012"/>
                <a:ext cx="154588" cy="13901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75" extrusionOk="0">
                    <a:moveTo>
                      <a:pt x="749" y="0"/>
                    </a:moveTo>
                    <a:lnTo>
                      <a:pt x="749" y="0"/>
                    </a:lnTo>
                    <a:cubicBezTo>
                      <a:pt x="749" y="0"/>
                      <a:pt x="410" y="313"/>
                      <a:pt x="616" y="643"/>
                    </a:cubicBezTo>
                    <a:cubicBezTo>
                      <a:pt x="616" y="643"/>
                      <a:pt x="441" y="473"/>
                      <a:pt x="254" y="473"/>
                    </a:cubicBezTo>
                    <a:cubicBezTo>
                      <a:pt x="199" y="473"/>
                      <a:pt x="142" y="488"/>
                      <a:pt x="89" y="527"/>
                    </a:cubicBezTo>
                    <a:cubicBezTo>
                      <a:pt x="89" y="527"/>
                      <a:pt x="9" y="562"/>
                      <a:pt x="0" y="652"/>
                    </a:cubicBezTo>
                    <a:cubicBezTo>
                      <a:pt x="0" y="652"/>
                      <a:pt x="90" y="621"/>
                      <a:pt x="204" y="621"/>
                    </a:cubicBezTo>
                    <a:cubicBezTo>
                      <a:pt x="313" y="621"/>
                      <a:pt x="444" y="649"/>
                      <a:pt x="535" y="759"/>
                    </a:cubicBezTo>
                    <a:lnTo>
                      <a:pt x="758" y="875"/>
                    </a:lnTo>
                    <a:lnTo>
                      <a:pt x="972" y="571"/>
                    </a:lnTo>
                    <a:cubicBezTo>
                      <a:pt x="972" y="571"/>
                      <a:pt x="616" y="232"/>
                      <a:pt x="7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3"/>
              <p:cNvSpPr/>
              <p:nvPr/>
            </p:nvSpPr>
            <p:spPr>
              <a:xfrm>
                <a:off x="1758561" y="2684730"/>
                <a:ext cx="217027" cy="46869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95" extrusionOk="0">
                    <a:moveTo>
                      <a:pt x="0" y="0"/>
                    </a:moveTo>
                    <a:cubicBezTo>
                      <a:pt x="99" y="72"/>
                      <a:pt x="206" y="125"/>
                      <a:pt x="313" y="170"/>
                    </a:cubicBezTo>
                    <a:cubicBezTo>
                      <a:pt x="429" y="223"/>
                      <a:pt x="545" y="250"/>
                      <a:pt x="670" y="277"/>
                    </a:cubicBezTo>
                    <a:cubicBezTo>
                      <a:pt x="723" y="286"/>
                      <a:pt x="786" y="286"/>
                      <a:pt x="848" y="295"/>
                    </a:cubicBezTo>
                    <a:cubicBezTo>
                      <a:pt x="910" y="295"/>
                      <a:pt x="973" y="286"/>
                      <a:pt x="1026" y="277"/>
                    </a:cubicBezTo>
                    <a:cubicBezTo>
                      <a:pt x="1089" y="277"/>
                      <a:pt x="1151" y="259"/>
                      <a:pt x="1205" y="241"/>
                    </a:cubicBezTo>
                    <a:cubicBezTo>
                      <a:pt x="1267" y="214"/>
                      <a:pt x="1321" y="188"/>
                      <a:pt x="1365" y="161"/>
                    </a:cubicBezTo>
                    <a:lnTo>
                      <a:pt x="1365" y="161"/>
                    </a:lnTo>
                    <a:cubicBezTo>
                      <a:pt x="1312" y="179"/>
                      <a:pt x="1258" y="196"/>
                      <a:pt x="1196" y="214"/>
                    </a:cubicBezTo>
                    <a:cubicBezTo>
                      <a:pt x="1142" y="223"/>
                      <a:pt x="1080" y="241"/>
                      <a:pt x="1026" y="241"/>
                    </a:cubicBezTo>
                    <a:cubicBezTo>
                      <a:pt x="995" y="243"/>
                      <a:pt x="964" y="245"/>
                      <a:pt x="932" y="245"/>
                    </a:cubicBezTo>
                    <a:cubicBezTo>
                      <a:pt x="844" y="245"/>
                      <a:pt x="754" y="236"/>
                      <a:pt x="670" y="223"/>
                    </a:cubicBezTo>
                    <a:cubicBezTo>
                      <a:pt x="554" y="205"/>
                      <a:pt x="447" y="179"/>
                      <a:pt x="331" y="134"/>
                    </a:cubicBezTo>
                    <a:cubicBezTo>
                      <a:pt x="215" y="98"/>
                      <a:pt x="108" y="5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3"/>
              <p:cNvSpPr/>
              <p:nvPr/>
            </p:nvSpPr>
            <p:spPr>
              <a:xfrm>
                <a:off x="1985275" y="2806587"/>
                <a:ext cx="48458" cy="2098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21" extrusionOk="0">
                    <a:moveTo>
                      <a:pt x="72" y="0"/>
                    </a:moveTo>
                    <a:cubicBezTo>
                      <a:pt x="126" y="107"/>
                      <a:pt x="170" y="215"/>
                      <a:pt x="197" y="330"/>
                    </a:cubicBezTo>
                    <a:cubicBezTo>
                      <a:pt x="233" y="446"/>
                      <a:pt x="251" y="562"/>
                      <a:pt x="251" y="678"/>
                    </a:cubicBezTo>
                    <a:cubicBezTo>
                      <a:pt x="251" y="741"/>
                      <a:pt x="251" y="794"/>
                      <a:pt x="242" y="857"/>
                    </a:cubicBezTo>
                    <a:cubicBezTo>
                      <a:pt x="233" y="884"/>
                      <a:pt x="224" y="910"/>
                      <a:pt x="224" y="937"/>
                    </a:cubicBezTo>
                    <a:cubicBezTo>
                      <a:pt x="215" y="973"/>
                      <a:pt x="206" y="1000"/>
                      <a:pt x="197" y="1026"/>
                    </a:cubicBezTo>
                    <a:cubicBezTo>
                      <a:pt x="188" y="1053"/>
                      <a:pt x="170" y="1080"/>
                      <a:pt x="161" y="1107"/>
                    </a:cubicBezTo>
                    <a:cubicBezTo>
                      <a:pt x="144" y="1133"/>
                      <a:pt x="135" y="1160"/>
                      <a:pt x="117" y="1178"/>
                    </a:cubicBezTo>
                    <a:cubicBezTo>
                      <a:pt x="81" y="1231"/>
                      <a:pt x="45" y="1276"/>
                      <a:pt x="1" y="1321"/>
                    </a:cubicBezTo>
                    <a:cubicBezTo>
                      <a:pt x="54" y="1285"/>
                      <a:pt x="99" y="1240"/>
                      <a:pt x="135" y="1196"/>
                    </a:cubicBezTo>
                    <a:cubicBezTo>
                      <a:pt x="153" y="1169"/>
                      <a:pt x="170" y="1142"/>
                      <a:pt x="188" y="1124"/>
                    </a:cubicBezTo>
                    <a:cubicBezTo>
                      <a:pt x="197" y="1098"/>
                      <a:pt x="215" y="1071"/>
                      <a:pt x="233" y="1044"/>
                    </a:cubicBezTo>
                    <a:cubicBezTo>
                      <a:pt x="286" y="928"/>
                      <a:pt x="304" y="803"/>
                      <a:pt x="304" y="678"/>
                    </a:cubicBezTo>
                    <a:cubicBezTo>
                      <a:pt x="304" y="554"/>
                      <a:pt x="277" y="438"/>
                      <a:pt x="233" y="322"/>
                    </a:cubicBezTo>
                    <a:cubicBezTo>
                      <a:pt x="197" y="206"/>
                      <a:pt x="144" y="99"/>
                      <a:pt x="72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3"/>
              <p:cNvSpPr/>
              <p:nvPr/>
            </p:nvSpPr>
            <p:spPr>
              <a:xfrm>
                <a:off x="1747280" y="2815007"/>
                <a:ext cx="122018" cy="140607"/>
              </a:xfrm>
              <a:custGeom>
                <a:avLst/>
                <a:gdLst/>
                <a:ahLst/>
                <a:cxnLst/>
                <a:rect l="l" t="t" r="r" b="b"/>
                <a:pathLst>
                  <a:path w="768" h="885" extrusionOk="0">
                    <a:moveTo>
                      <a:pt x="0" y="1"/>
                    </a:moveTo>
                    <a:lnTo>
                      <a:pt x="36" y="54"/>
                    </a:lnTo>
                    <a:cubicBezTo>
                      <a:pt x="80" y="117"/>
                      <a:pt x="116" y="188"/>
                      <a:pt x="143" y="260"/>
                    </a:cubicBezTo>
                    <a:cubicBezTo>
                      <a:pt x="179" y="340"/>
                      <a:pt x="196" y="411"/>
                      <a:pt x="196" y="492"/>
                    </a:cubicBezTo>
                    <a:cubicBezTo>
                      <a:pt x="205" y="563"/>
                      <a:pt x="187" y="643"/>
                      <a:pt x="152" y="706"/>
                    </a:cubicBezTo>
                    <a:cubicBezTo>
                      <a:pt x="143" y="724"/>
                      <a:pt x="134" y="741"/>
                      <a:pt x="125" y="759"/>
                    </a:cubicBezTo>
                    <a:cubicBezTo>
                      <a:pt x="116" y="777"/>
                      <a:pt x="98" y="786"/>
                      <a:pt x="89" y="804"/>
                    </a:cubicBezTo>
                    <a:cubicBezTo>
                      <a:pt x="71" y="822"/>
                      <a:pt x="63" y="831"/>
                      <a:pt x="45" y="848"/>
                    </a:cubicBezTo>
                    <a:cubicBezTo>
                      <a:pt x="36" y="857"/>
                      <a:pt x="18" y="875"/>
                      <a:pt x="0" y="884"/>
                    </a:cubicBezTo>
                    <a:cubicBezTo>
                      <a:pt x="71" y="848"/>
                      <a:pt x="143" y="804"/>
                      <a:pt x="187" y="732"/>
                    </a:cubicBezTo>
                    <a:cubicBezTo>
                      <a:pt x="241" y="661"/>
                      <a:pt x="259" y="572"/>
                      <a:pt x="250" y="483"/>
                    </a:cubicBezTo>
                    <a:cubicBezTo>
                      <a:pt x="250" y="402"/>
                      <a:pt x="232" y="322"/>
                      <a:pt x="196" y="242"/>
                    </a:cubicBezTo>
                    <a:cubicBezTo>
                      <a:pt x="179" y="189"/>
                      <a:pt x="154" y="140"/>
                      <a:pt x="123" y="96"/>
                    </a:cubicBezTo>
                    <a:lnTo>
                      <a:pt x="123" y="96"/>
                    </a:lnTo>
                    <a:cubicBezTo>
                      <a:pt x="184" y="124"/>
                      <a:pt x="246" y="156"/>
                      <a:pt x="303" y="188"/>
                    </a:cubicBezTo>
                    <a:cubicBezTo>
                      <a:pt x="384" y="242"/>
                      <a:pt x="455" y="295"/>
                      <a:pt x="526" y="358"/>
                    </a:cubicBezTo>
                    <a:cubicBezTo>
                      <a:pt x="598" y="420"/>
                      <a:pt x="651" y="501"/>
                      <a:pt x="696" y="581"/>
                    </a:cubicBezTo>
                    <a:cubicBezTo>
                      <a:pt x="714" y="625"/>
                      <a:pt x="723" y="670"/>
                      <a:pt x="741" y="715"/>
                    </a:cubicBezTo>
                    <a:cubicBezTo>
                      <a:pt x="749" y="759"/>
                      <a:pt x="749" y="804"/>
                      <a:pt x="749" y="857"/>
                    </a:cubicBezTo>
                    <a:cubicBezTo>
                      <a:pt x="758" y="813"/>
                      <a:pt x="767" y="759"/>
                      <a:pt x="758" y="715"/>
                    </a:cubicBezTo>
                    <a:cubicBezTo>
                      <a:pt x="758" y="661"/>
                      <a:pt x="749" y="616"/>
                      <a:pt x="732" y="563"/>
                    </a:cubicBezTo>
                    <a:cubicBezTo>
                      <a:pt x="687" y="474"/>
                      <a:pt x="634" y="393"/>
                      <a:pt x="562" y="322"/>
                    </a:cubicBezTo>
                    <a:cubicBezTo>
                      <a:pt x="526" y="286"/>
                      <a:pt x="491" y="260"/>
                      <a:pt x="446" y="224"/>
                    </a:cubicBezTo>
                    <a:cubicBezTo>
                      <a:pt x="410" y="197"/>
                      <a:pt x="366" y="170"/>
                      <a:pt x="330" y="144"/>
                    </a:cubicBezTo>
                    <a:cubicBezTo>
                      <a:pt x="286" y="117"/>
                      <a:pt x="241" y="99"/>
                      <a:pt x="196" y="72"/>
                    </a:cubicBezTo>
                    <a:cubicBezTo>
                      <a:pt x="152" y="54"/>
                      <a:pt x="107" y="37"/>
                      <a:pt x="63" y="1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3"/>
              <p:cNvSpPr/>
              <p:nvPr/>
            </p:nvSpPr>
            <p:spPr>
              <a:xfrm>
                <a:off x="1309262" y="2761149"/>
                <a:ext cx="85158" cy="20717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304" extrusionOk="0">
                    <a:moveTo>
                      <a:pt x="536" y="1"/>
                    </a:moveTo>
                    <a:lnTo>
                      <a:pt x="536" y="1"/>
                    </a:lnTo>
                    <a:cubicBezTo>
                      <a:pt x="420" y="54"/>
                      <a:pt x="331" y="144"/>
                      <a:pt x="250" y="242"/>
                    </a:cubicBezTo>
                    <a:cubicBezTo>
                      <a:pt x="241" y="251"/>
                      <a:pt x="232" y="269"/>
                      <a:pt x="224" y="277"/>
                    </a:cubicBezTo>
                    <a:lnTo>
                      <a:pt x="197" y="313"/>
                    </a:lnTo>
                    <a:cubicBezTo>
                      <a:pt x="188" y="331"/>
                      <a:pt x="179" y="340"/>
                      <a:pt x="170" y="358"/>
                    </a:cubicBezTo>
                    <a:lnTo>
                      <a:pt x="152" y="393"/>
                    </a:lnTo>
                    <a:lnTo>
                      <a:pt x="125" y="438"/>
                    </a:lnTo>
                    <a:cubicBezTo>
                      <a:pt x="116" y="456"/>
                      <a:pt x="116" y="465"/>
                      <a:pt x="108" y="483"/>
                    </a:cubicBezTo>
                    <a:lnTo>
                      <a:pt x="90" y="527"/>
                    </a:lnTo>
                    <a:cubicBezTo>
                      <a:pt x="81" y="536"/>
                      <a:pt x="81" y="554"/>
                      <a:pt x="72" y="572"/>
                    </a:cubicBezTo>
                    <a:lnTo>
                      <a:pt x="45" y="661"/>
                    </a:lnTo>
                    <a:cubicBezTo>
                      <a:pt x="36" y="670"/>
                      <a:pt x="36" y="688"/>
                      <a:pt x="36" y="706"/>
                    </a:cubicBezTo>
                    <a:lnTo>
                      <a:pt x="27" y="750"/>
                    </a:lnTo>
                    <a:cubicBezTo>
                      <a:pt x="9" y="813"/>
                      <a:pt x="9" y="875"/>
                      <a:pt x="1" y="938"/>
                    </a:cubicBezTo>
                    <a:cubicBezTo>
                      <a:pt x="1" y="964"/>
                      <a:pt x="1" y="1000"/>
                      <a:pt x="1" y="1027"/>
                    </a:cubicBezTo>
                    <a:lnTo>
                      <a:pt x="1" y="1125"/>
                    </a:lnTo>
                    <a:cubicBezTo>
                      <a:pt x="1" y="1178"/>
                      <a:pt x="9" y="1241"/>
                      <a:pt x="18" y="1303"/>
                    </a:cubicBezTo>
                    <a:cubicBezTo>
                      <a:pt x="18" y="1241"/>
                      <a:pt x="18" y="1178"/>
                      <a:pt x="18" y="1125"/>
                    </a:cubicBezTo>
                    <a:lnTo>
                      <a:pt x="27" y="1027"/>
                    </a:lnTo>
                    <a:cubicBezTo>
                      <a:pt x="36" y="1000"/>
                      <a:pt x="36" y="964"/>
                      <a:pt x="36" y="938"/>
                    </a:cubicBezTo>
                    <a:cubicBezTo>
                      <a:pt x="45" y="875"/>
                      <a:pt x="54" y="822"/>
                      <a:pt x="72" y="759"/>
                    </a:cubicBezTo>
                    <a:lnTo>
                      <a:pt x="81" y="715"/>
                    </a:lnTo>
                    <a:cubicBezTo>
                      <a:pt x="81" y="697"/>
                      <a:pt x="90" y="688"/>
                      <a:pt x="90" y="670"/>
                    </a:cubicBezTo>
                    <a:lnTo>
                      <a:pt x="116" y="590"/>
                    </a:lnTo>
                    <a:cubicBezTo>
                      <a:pt x="161" y="474"/>
                      <a:pt x="215" y="367"/>
                      <a:pt x="286" y="269"/>
                    </a:cubicBezTo>
                    <a:cubicBezTo>
                      <a:pt x="348" y="162"/>
                      <a:pt x="438" y="72"/>
                      <a:pt x="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3"/>
              <p:cNvSpPr/>
              <p:nvPr/>
            </p:nvSpPr>
            <p:spPr>
              <a:xfrm>
                <a:off x="1518977" y="2888725"/>
                <a:ext cx="58308" cy="75308"/>
              </a:xfrm>
              <a:custGeom>
                <a:avLst/>
                <a:gdLst/>
                <a:ahLst/>
                <a:cxnLst/>
                <a:rect l="l" t="t" r="r" b="b"/>
                <a:pathLst>
                  <a:path w="367" h="474" extrusionOk="0">
                    <a:moveTo>
                      <a:pt x="367" y="1"/>
                    </a:moveTo>
                    <a:cubicBezTo>
                      <a:pt x="358" y="28"/>
                      <a:pt x="349" y="54"/>
                      <a:pt x="340" y="81"/>
                    </a:cubicBezTo>
                    <a:lnTo>
                      <a:pt x="331" y="117"/>
                    </a:lnTo>
                    <a:cubicBezTo>
                      <a:pt x="322" y="126"/>
                      <a:pt x="322" y="144"/>
                      <a:pt x="313" y="152"/>
                    </a:cubicBezTo>
                    <a:cubicBezTo>
                      <a:pt x="304" y="170"/>
                      <a:pt x="295" y="197"/>
                      <a:pt x="286" y="224"/>
                    </a:cubicBezTo>
                    <a:cubicBezTo>
                      <a:pt x="268" y="242"/>
                      <a:pt x="260" y="268"/>
                      <a:pt x="242" y="286"/>
                    </a:cubicBezTo>
                    <a:cubicBezTo>
                      <a:pt x="188" y="367"/>
                      <a:pt x="99" y="438"/>
                      <a:pt x="1" y="474"/>
                    </a:cubicBezTo>
                    <a:cubicBezTo>
                      <a:pt x="54" y="474"/>
                      <a:pt x="108" y="456"/>
                      <a:pt x="161" y="429"/>
                    </a:cubicBezTo>
                    <a:cubicBezTo>
                      <a:pt x="206" y="402"/>
                      <a:pt x="251" y="358"/>
                      <a:pt x="286" y="313"/>
                    </a:cubicBezTo>
                    <a:cubicBezTo>
                      <a:pt x="313" y="268"/>
                      <a:pt x="340" y="215"/>
                      <a:pt x="349" y="161"/>
                    </a:cubicBezTo>
                    <a:cubicBezTo>
                      <a:pt x="358" y="135"/>
                      <a:pt x="358" y="108"/>
                      <a:pt x="367" y="81"/>
                    </a:cubicBezTo>
                    <a:cubicBezTo>
                      <a:pt x="367" y="54"/>
                      <a:pt x="367" y="28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53"/>
              <p:cNvSpPr/>
              <p:nvPr/>
            </p:nvSpPr>
            <p:spPr>
              <a:xfrm>
                <a:off x="913823" y="3105589"/>
                <a:ext cx="415465" cy="663472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4176" extrusionOk="0">
                    <a:moveTo>
                      <a:pt x="1071" y="1"/>
                    </a:moveTo>
                    <a:lnTo>
                      <a:pt x="1" y="188"/>
                    </a:lnTo>
                    <a:cubicBezTo>
                      <a:pt x="1" y="188"/>
                      <a:pt x="81" y="1803"/>
                      <a:pt x="527" y="2240"/>
                    </a:cubicBezTo>
                    <a:cubicBezTo>
                      <a:pt x="973" y="2668"/>
                      <a:pt x="1294" y="4176"/>
                      <a:pt x="1294" y="4176"/>
                    </a:cubicBezTo>
                    <a:cubicBezTo>
                      <a:pt x="1678" y="3525"/>
                      <a:pt x="1544" y="3114"/>
                      <a:pt x="1544" y="3114"/>
                    </a:cubicBezTo>
                    <a:lnTo>
                      <a:pt x="1544" y="3114"/>
                    </a:lnTo>
                    <a:cubicBezTo>
                      <a:pt x="1874" y="3346"/>
                      <a:pt x="1990" y="4087"/>
                      <a:pt x="1990" y="4087"/>
                    </a:cubicBezTo>
                    <a:cubicBezTo>
                      <a:pt x="2293" y="3801"/>
                      <a:pt x="2195" y="3141"/>
                      <a:pt x="2195" y="3141"/>
                    </a:cubicBezTo>
                    <a:lnTo>
                      <a:pt x="2195" y="3141"/>
                    </a:lnTo>
                    <a:cubicBezTo>
                      <a:pt x="2365" y="3355"/>
                      <a:pt x="2498" y="3864"/>
                      <a:pt x="2498" y="3864"/>
                    </a:cubicBezTo>
                    <a:cubicBezTo>
                      <a:pt x="2614" y="2918"/>
                      <a:pt x="2400" y="2374"/>
                      <a:pt x="2266" y="2133"/>
                    </a:cubicBezTo>
                    <a:cubicBezTo>
                      <a:pt x="2213" y="2053"/>
                      <a:pt x="2151" y="1981"/>
                      <a:pt x="2070" y="1919"/>
                    </a:cubicBezTo>
                    <a:cubicBezTo>
                      <a:pt x="777" y="929"/>
                      <a:pt x="1071" y="1"/>
                      <a:pt x="1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53"/>
              <p:cNvSpPr/>
              <p:nvPr/>
            </p:nvSpPr>
            <p:spPr>
              <a:xfrm>
                <a:off x="1078258" y="3075880"/>
                <a:ext cx="143308" cy="31187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963" extrusionOk="0">
                    <a:moveTo>
                      <a:pt x="54" y="0"/>
                    </a:moveTo>
                    <a:cubicBezTo>
                      <a:pt x="0" y="179"/>
                      <a:pt x="0" y="375"/>
                      <a:pt x="18" y="562"/>
                    </a:cubicBezTo>
                    <a:cubicBezTo>
                      <a:pt x="36" y="750"/>
                      <a:pt x="90" y="937"/>
                      <a:pt x="170" y="1116"/>
                    </a:cubicBezTo>
                    <a:cubicBezTo>
                      <a:pt x="206" y="1196"/>
                      <a:pt x="250" y="1285"/>
                      <a:pt x="304" y="1365"/>
                    </a:cubicBezTo>
                    <a:cubicBezTo>
                      <a:pt x="322" y="1401"/>
                      <a:pt x="357" y="1446"/>
                      <a:pt x="384" y="1481"/>
                    </a:cubicBezTo>
                    <a:cubicBezTo>
                      <a:pt x="393" y="1499"/>
                      <a:pt x="411" y="1517"/>
                      <a:pt x="429" y="1535"/>
                    </a:cubicBezTo>
                    <a:cubicBezTo>
                      <a:pt x="438" y="1553"/>
                      <a:pt x="455" y="1570"/>
                      <a:pt x="473" y="1588"/>
                    </a:cubicBezTo>
                    <a:cubicBezTo>
                      <a:pt x="598" y="1740"/>
                      <a:pt x="741" y="1865"/>
                      <a:pt x="901" y="1963"/>
                    </a:cubicBezTo>
                    <a:cubicBezTo>
                      <a:pt x="750" y="1847"/>
                      <a:pt x="616" y="1713"/>
                      <a:pt x="500" y="1570"/>
                    </a:cubicBezTo>
                    <a:cubicBezTo>
                      <a:pt x="482" y="1553"/>
                      <a:pt x="473" y="1535"/>
                      <a:pt x="455" y="1517"/>
                    </a:cubicBezTo>
                    <a:cubicBezTo>
                      <a:pt x="446" y="1490"/>
                      <a:pt x="429" y="1472"/>
                      <a:pt x="420" y="1455"/>
                    </a:cubicBezTo>
                    <a:cubicBezTo>
                      <a:pt x="393" y="1419"/>
                      <a:pt x="366" y="1383"/>
                      <a:pt x="339" y="1339"/>
                    </a:cubicBezTo>
                    <a:cubicBezTo>
                      <a:pt x="313" y="1303"/>
                      <a:pt x="295" y="1258"/>
                      <a:pt x="268" y="1223"/>
                    </a:cubicBezTo>
                    <a:cubicBezTo>
                      <a:pt x="250" y="1178"/>
                      <a:pt x="232" y="1133"/>
                      <a:pt x="214" y="1089"/>
                    </a:cubicBezTo>
                    <a:cubicBezTo>
                      <a:pt x="170" y="1008"/>
                      <a:pt x="143" y="919"/>
                      <a:pt x="116" y="830"/>
                    </a:cubicBezTo>
                    <a:cubicBezTo>
                      <a:pt x="90" y="741"/>
                      <a:pt x="72" y="652"/>
                      <a:pt x="54" y="562"/>
                    </a:cubicBezTo>
                    <a:cubicBezTo>
                      <a:pt x="45" y="464"/>
                      <a:pt x="36" y="375"/>
                      <a:pt x="36" y="277"/>
                    </a:cubicBezTo>
                    <a:cubicBezTo>
                      <a:pt x="36" y="188"/>
                      <a:pt x="36" y="90"/>
                      <a:pt x="54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53"/>
              <p:cNvSpPr/>
              <p:nvPr/>
            </p:nvSpPr>
            <p:spPr>
              <a:xfrm>
                <a:off x="895393" y="3182167"/>
                <a:ext cx="103588" cy="28502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794" extrusionOk="0">
                    <a:moveTo>
                      <a:pt x="81" y="0"/>
                    </a:moveTo>
                    <a:cubicBezTo>
                      <a:pt x="45" y="81"/>
                      <a:pt x="36" y="161"/>
                      <a:pt x="18" y="241"/>
                    </a:cubicBezTo>
                    <a:cubicBezTo>
                      <a:pt x="9" y="331"/>
                      <a:pt x="1" y="411"/>
                      <a:pt x="1" y="491"/>
                    </a:cubicBezTo>
                    <a:cubicBezTo>
                      <a:pt x="1" y="661"/>
                      <a:pt x="27" y="830"/>
                      <a:pt x="81" y="991"/>
                    </a:cubicBezTo>
                    <a:cubicBezTo>
                      <a:pt x="99" y="1071"/>
                      <a:pt x="134" y="1151"/>
                      <a:pt x="170" y="1223"/>
                    </a:cubicBezTo>
                    <a:cubicBezTo>
                      <a:pt x="206" y="1294"/>
                      <a:pt x="250" y="1365"/>
                      <a:pt x="304" y="1437"/>
                    </a:cubicBezTo>
                    <a:cubicBezTo>
                      <a:pt x="402" y="1571"/>
                      <a:pt x="518" y="1695"/>
                      <a:pt x="652" y="1794"/>
                    </a:cubicBezTo>
                    <a:cubicBezTo>
                      <a:pt x="536" y="1678"/>
                      <a:pt x="429" y="1553"/>
                      <a:pt x="340" y="1410"/>
                    </a:cubicBezTo>
                    <a:cubicBezTo>
                      <a:pt x="295" y="1348"/>
                      <a:pt x="250" y="1276"/>
                      <a:pt x="215" y="1205"/>
                    </a:cubicBezTo>
                    <a:cubicBezTo>
                      <a:pt x="179" y="1125"/>
                      <a:pt x="143" y="1053"/>
                      <a:pt x="125" y="973"/>
                    </a:cubicBezTo>
                    <a:cubicBezTo>
                      <a:pt x="72" y="821"/>
                      <a:pt x="45" y="661"/>
                      <a:pt x="36" y="491"/>
                    </a:cubicBezTo>
                    <a:cubicBezTo>
                      <a:pt x="27" y="331"/>
                      <a:pt x="36" y="161"/>
                      <a:pt x="81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53"/>
              <p:cNvSpPr/>
              <p:nvPr/>
            </p:nvSpPr>
            <p:spPr>
              <a:xfrm>
                <a:off x="1863418" y="3297033"/>
                <a:ext cx="66729" cy="12900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812" extrusionOk="0">
                    <a:moveTo>
                      <a:pt x="10" y="0"/>
                    </a:moveTo>
                    <a:cubicBezTo>
                      <a:pt x="1" y="80"/>
                      <a:pt x="10" y="161"/>
                      <a:pt x="27" y="232"/>
                    </a:cubicBezTo>
                    <a:cubicBezTo>
                      <a:pt x="45" y="312"/>
                      <a:pt x="72" y="393"/>
                      <a:pt x="108" y="455"/>
                    </a:cubicBezTo>
                    <a:cubicBezTo>
                      <a:pt x="152" y="526"/>
                      <a:pt x="197" y="598"/>
                      <a:pt x="250" y="651"/>
                    </a:cubicBezTo>
                    <a:cubicBezTo>
                      <a:pt x="268" y="687"/>
                      <a:pt x="304" y="714"/>
                      <a:pt x="331" y="741"/>
                    </a:cubicBezTo>
                    <a:cubicBezTo>
                      <a:pt x="357" y="767"/>
                      <a:pt x="393" y="794"/>
                      <a:pt x="420" y="812"/>
                    </a:cubicBezTo>
                    <a:cubicBezTo>
                      <a:pt x="393" y="785"/>
                      <a:pt x="375" y="749"/>
                      <a:pt x="349" y="723"/>
                    </a:cubicBezTo>
                    <a:lnTo>
                      <a:pt x="313" y="678"/>
                    </a:lnTo>
                    <a:cubicBezTo>
                      <a:pt x="304" y="660"/>
                      <a:pt x="286" y="642"/>
                      <a:pt x="277" y="633"/>
                    </a:cubicBezTo>
                    <a:cubicBezTo>
                      <a:pt x="259" y="598"/>
                      <a:pt x="233" y="571"/>
                      <a:pt x="215" y="535"/>
                    </a:cubicBezTo>
                    <a:cubicBezTo>
                      <a:pt x="206" y="517"/>
                      <a:pt x="188" y="500"/>
                      <a:pt x="179" y="482"/>
                    </a:cubicBezTo>
                    <a:lnTo>
                      <a:pt x="152" y="437"/>
                    </a:lnTo>
                    <a:cubicBezTo>
                      <a:pt x="117" y="366"/>
                      <a:pt x="90" y="294"/>
                      <a:pt x="63" y="223"/>
                    </a:cubicBezTo>
                    <a:cubicBezTo>
                      <a:pt x="36" y="152"/>
                      <a:pt x="18" y="80"/>
                      <a:pt x="10" y="0"/>
                    </a:cubicBezTo>
                    <a:close/>
                  </a:path>
                </a:pathLst>
              </a:custGeom>
              <a:solidFill>
                <a:srgbClr val="2F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53"/>
              <p:cNvSpPr/>
              <p:nvPr/>
            </p:nvSpPr>
            <p:spPr>
              <a:xfrm>
                <a:off x="1501978" y="2968162"/>
                <a:ext cx="86588" cy="6958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" y="45"/>
                      <a:pt x="81" y="81"/>
                      <a:pt x="126" y="116"/>
                    </a:cubicBezTo>
                    <a:cubicBezTo>
                      <a:pt x="161" y="161"/>
                      <a:pt x="206" y="197"/>
                      <a:pt x="251" y="232"/>
                    </a:cubicBezTo>
                    <a:cubicBezTo>
                      <a:pt x="295" y="268"/>
                      <a:pt x="340" y="304"/>
                      <a:pt x="384" y="339"/>
                    </a:cubicBezTo>
                    <a:cubicBezTo>
                      <a:pt x="429" y="366"/>
                      <a:pt x="474" y="402"/>
                      <a:pt x="518" y="438"/>
                    </a:cubicBezTo>
                    <a:lnTo>
                      <a:pt x="545" y="402"/>
                    </a:lnTo>
                    <a:cubicBezTo>
                      <a:pt x="500" y="357"/>
                      <a:pt x="456" y="322"/>
                      <a:pt x="420" y="295"/>
                    </a:cubicBezTo>
                    <a:cubicBezTo>
                      <a:pt x="375" y="259"/>
                      <a:pt x="331" y="223"/>
                      <a:pt x="286" y="188"/>
                    </a:cubicBezTo>
                    <a:cubicBezTo>
                      <a:pt x="233" y="152"/>
                      <a:pt x="188" y="125"/>
                      <a:pt x="144" y="90"/>
                    </a:cubicBezTo>
                    <a:cubicBezTo>
                      <a:pt x="99" y="63"/>
                      <a:pt x="54" y="2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0" name="Google Shape;1680;p53"/>
            <p:cNvGrpSpPr/>
            <p:nvPr/>
          </p:nvGrpSpPr>
          <p:grpSpPr>
            <a:xfrm>
              <a:off x="1847908" y="1298010"/>
              <a:ext cx="866045" cy="769760"/>
              <a:chOff x="1347210" y="2610751"/>
              <a:chExt cx="344599" cy="306287"/>
            </a:xfrm>
          </p:grpSpPr>
          <p:sp>
            <p:nvSpPr>
              <p:cNvPr id="1681" name="Google Shape;1681;p53"/>
              <p:cNvSpPr/>
              <p:nvPr/>
            </p:nvSpPr>
            <p:spPr>
              <a:xfrm>
                <a:off x="1347210" y="2699253"/>
                <a:ext cx="344599" cy="217784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3445" extrusionOk="0">
                    <a:moveTo>
                      <a:pt x="1810" y="1"/>
                    </a:moveTo>
                    <a:cubicBezTo>
                      <a:pt x="957" y="1"/>
                      <a:pt x="910" y="830"/>
                      <a:pt x="910" y="830"/>
                    </a:cubicBezTo>
                    <a:cubicBezTo>
                      <a:pt x="874" y="838"/>
                      <a:pt x="330" y="954"/>
                      <a:pt x="161" y="1409"/>
                    </a:cubicBezTo>
                    <a:cubicBezTo>
                      <a:pt x="0" y="1847"/>
                      <a:pt x="232" y="2417"/>
                      <a:pt x="767" y="2667"/>
                    </a:cubicBezTo>
                    <a:cubicBezTo>
                      <a:pt x="767" y="2667"/>
                      <a:pt x="767" y="3140"/>
                      <a:pt x="1231" y="3336"/>
                    </a:cubicBezTo>
                    <a:cubicBezTo>
                      <a:pt x="1412" y="3416"/>
                      <a:pt x="1564" y="3445"/>
                      <a:pt x="1688" y="3445"/>
                    </a:cubicBezTo>
                    <a:cubicBezTo>
                      <a:pt x="1993" y="3445"/>
                      <a:pt x="2132" y="3274"/>
                      <a:pt x="2132" y="3274"/>
                    </a:cubicBezTo>
                    <a:cubicBezTo>
                      <a:pt x="2356" y="3375"/>
                      <a:pt x="2570" y="3411"/>
                      <a:pt x="2764" y="3411"/>
                    </a:cubicBezTo>
                    <a:cubicBezTo>
                      <a:pt x="3274" y="3411"/>
                      <a:pt x="3640" y="3158"/>
                      <a:pt x="3640" y="3158"/>
                    </a:cubicBezTo>
                    <a:cubicBezTo>
                      <a:pt x="3640" y="3158"/>
                      <a:pt x="3824" y="3366"/>
                      <a:pt x="4146" y="3366"/>
                    </a:cubicBezTo>
                    <a:cubicBezTo>
                      <a:pt x="4213" y="3366"/>
                      <a:pt x="4285" y="3358"/>
                      <a:pt x="4363" y="3336"/>
                    </a:cubicBezTo>
                    <a:cubicBezTo>
                      <a:pt x="4818" y="3211"/>
                      <a:pt x="4728" y="2667"/>
                      <a:pt x="4728" y="2667"/>
                    </a:cubicBezTo>
                    <a:cubicBezTo>
                      <a:pt x="5273" y="2132"/>
                      <a:pt x="5451" y="1392"/>
                      <a:pt x="5183" y="838"/>
                    </a:cubicBezTo>
                    <a:cubicBezTo>
                      <a:pt x="5006" y="475"/>
                      <a:pt x="4565" y="75"/>
                      <a:pt x="4113" y="75"/>
                    </a:cubicBezTo>
                    <a:cubicBezTo>
                      <a:pt x="4065" y="75"/>
                      <a:pt x="4018" y="80"/>
                      <a:pt x="3970" y="89"/>
                    </a:cubicBezTo>
                    <a:cubicBezTo>
                      <a:pt x="3783" y="134"/>
                      <a:pt x="3649" y="232"/>
                      <a:pt x="3560" y="312"/>
                    </a:cubicBezTo>
                    <a:cubicBezTo>
                      <a:pt x="3480" y="280"/>
                      <a:pt x="3409" y="266"/>
                      <a:pt x="3345" y="266"/>
                    </a:cubicBezTo>
                    <a:cubicBezTo>
                      <a:pt x="3058" y="266"/>
                      <a:pt x="2926" y="535"/>
                      <a:pt x="2926" y="535"/>
                    </a:cubicBezTo>
                    <a:cubicBezTo>
                      <a:pt x="2914" y="559"/>
                      <a:pt x="2819" y="563"/>
                      <a:pt x="2757" y="563"/>
                    </a:cubicBezTo>
                    <a:cubicBezTo>
                      <a:pt x="2726" y="563"/>
                      <a:pt x="2703" y="562"/>
                      <a:pt x="2703" y="562"/>
                    </a:cubicBezTo>
                    <a:cubicBezTo>
                      <a:pt x="2650" y="205"/>
                      <a:pt x="2284" y="71"/>
                      <a:pt x="2284" y="71"/>
                    </a:cubicBezTo>
                    <a:cubicBezTo>
                      <a:pt x="2103" y="22"/>
                      <a:pt x="1946" y="1"/>
                      <a:pt x="18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53"/>
              <p:cNvSpPr/>
              <p:nvPr/>
            </p:nvSpPr>
            <p:spPr>
              <a:xfrm>
                <a:off x="1476930" y="2700897"/>
                <a:ext cx="75608" cy="6321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000" extrusionOk="0">
                    <a:moveTo>
                      <a:pt x="0" y="1"/>
                    </a:moveTo>
                    <a:cubicBezTo>
                      <a:pt x="36" y="10"/>
                      <a:pt x="71" y="18"/>
                      <a:pt x="107" y="27"/>
                    </a:cubicBezTo>
                    <a:cubicBezTo>
                      <a:pt x="143" y="36"/>
                      <a:pt x="178" y="45"/>
                      <a:pt x="214" y="63"/>
                    </a:cubicBezTo>
                    <a:cubicBezTo>
                      <a:pt x="286" y="90"/>
                      <a:pt x="348" y="126"/>
                      <a:pt x="402" y="170"/>
                    </a:cubicBezTo>
                    <a:cubicBezTo>
                      <a:pt x="464" y="215"/>
                      <a:pt x="509" y="277"/>
                      <a:pt x="553" y="340"/>
                    </a:cubicBezTo>
                    <a:cubicBezTo>
                      <a:pt x="571" y="366"/>
                      <a:pt x="589" y="402"/>
                      <a:pt x="598" y="429"/>
                    </a:cubicBezTo>
                    <a:cubicBezTo>
                      <a:pt x="616" y="465"/>
                      <a:pt x="625" y="500"/>
                      <a:pt x="633" y="536"/>
                    </a:cubicBezTo>
                    <a:lnTo>
                      <a:pt x="633" y="554"/>
                    </a:lnTo>
                    <a:lnTo>
                      <a:pt x="660" y="554"/>
                    </a:lnTo>
                    <a:cubicBezTo>
                      <a:pt x="687" y="545"/>
                      <a:pt x="723" y="545"/>
                      <a:pt x="758" y="545"/>
                    </a:cubicBezTo>
                    <a:cubicBezTo>
                      <a:pt x="794" y="545"/>
                      <a:pt x="821" y="554"/>
                      <a:pt x="856" y="554"/>
                    </a:cubicBezTo>
                    <a:cubicBezTo>
                      <a:pt x="919" y="572"/>
                      <a:pt x="990" y="598"/>
                      <a:pt x="1035" y="634"/>
                    </a:cubicBezTo>
                    <a:cubicBezTo>
                      <a:pt x="1088" y="679"/>
                      <a:pt x="1124" y="732"/>
                      <a:pt x="1151" y="795"/>
                    </a:cubicBezTo>
                    <a:cubicBezTo>
                      <a:pt x="1178" y="866"/>
                      <a:pt x="1187" y="928"/>
                      <a:pt x="1187" y="1000"/>
                    </a:cubicBezTo>
                    <a:cubicBezTo>
                      <a:pt x="1195" y="928"/>
                      <a:pt x="1195" y="857"/>
                      <a:pt x="1178" y="795"/>
                    </a:cubicBezTo>
                    <a:cubicBezTo>
                      <a:pt x="1169" y="777"/>
                      <a:pt x="1160" y="759"/>
                      <a:pt x="1160" y="741"/>
                    </a:cubicBezTo>
                    <a:cubicBezTo>
                      <a:pt x="1151" y="723"/>
                      <a:pt x="1142" y="705"/>
                      <a:pt x="1133" y="688"/>
                    </a:cubicBezTo>
                    <a:cubicBezTo>
                      <a:pt x="1115" y="661"/>
                      <a:pt x="1088" y="634"/>
                      <a:pt x="1062" y="607"/>
                    </a:cubicBezTo>
                    <a:cubicBezTo>
                      <a:pt x="1008" y="554"/>
                      <a:pt x="937" y="527"/>
                      <a:pt x="865" y="518"/>
                    </a:cubicBezTo>
                    <a:cubicBezTo>
                      <a:pt x="824" y="508"/>
                      <a:pt x="782" y="503"/>
                      <a:pt x="740" y="503"/>
                    </a:cubicBezTo>
                    <a:cubicBezTo>
                      <a:pt x="715" y="503"/>
                      <a:pt x="691" y="505"/>
                      <a:pt x="666" y="507"/>
                    </a:cubicBezTo>
                    <a:lnTo>
                      <a:pt x="666" y="507"/>
                    </a:lnTo>
                    <a:cubicBezTo>
                      <a:pt x="655" y="441"/>
                      <a:pt x="629" y="370"/>
                      <a:pt x="589" y="313"/>
                    </a:cubicBezTo>
                    <a:cubicBezTo>
                      <a:pt x="544" y="242"/>
                      <a:pt x="491" y="188"/>
                      <a:pt x="428" y="143"/>
                    </a:cubicBezTo>
                    <a:cubicBezTo>
                      <a:pt x="366" y="99"/>
                      <a:pt x="294" y="63"/>
                      <a:pt x="223" y="36"/>
                    </a:cubicBezTo>
                    <a:cubicBezTo>
                      <a:pt x="152" y="18"/>
                      <a:pt x="8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53"/>
              <p:cNvSpPr/>
              <p:nvPr/>
            </p:nvSpPr>
            <p:spPr>
              <a:xfrm>
                <a:off x="1363014" y="2838518"/>
                <a:ext cx="81234" cy="3116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493" extrusionOk="0">
                    <a:moveTo>
                      <a:pt x="0" y="0"/>
                    </a:moveTo>
                    <a:cubicBezTo>
                      <a:pt x="62" y="116"/>
                      <a:pt x="143" y="223"/>
                      <a:pt x="241" y="304"/>
                    </a:cubicBezTo>
                    <a:cubicBezTo>
                      <a:pt x="330" y="393"/>
                      <a:pt x="455" y="464"/>
                      <a:pt x="580" y="482"/>
                    </a:cubicBezTo>
                    <a:cubicBezTo>
                      <a:pt x="610" y="490"/>
                      <a:pt x="639" y="492"/>
                      <a:pt x="667" y="492"/>
                    </a:cubicBezTo>
                    <a:cubicBezTo>
                      <a:pt x="706" y="492"/>
                      <a:pt x="744" y="487"/>
                      <a:pt x="785" y="482"/>
                    </a:cubicBezTo>
                    <a:lnTo>
                      <a:pt x="812" y="482"/>
                    </a:lnTo>
                    <a:lnTo>
                      <a:pt x="830" y="473"/>
                    </a:lnTo>
                    <a:cubicBezTo>
                      <a:pt x="848" y="464"/>
                      <a:pt x="865" y="464"/>
                      <a:pt x="883" y="455"/>
                    </a:cubicBezTo>
                    <a:cubicBezTo>
                      <a:pt x="910" y="446"/>
                      <a:pt x="946" y="437"/>
                      <a:pt x="972" y="420"/>
                    </a:cubicBezTo>
                    <a:cubicBezTo>
                      <a:pt x="1035" y="393"/>
                      <a:pt x="1088" y="357"/>
                      <a:pt x="1142" y="322"/>
                    </a:cubicBezTo>
                    <a:cubicBezTo>
                      <a:pt x="1169" y="304"/>
                      <a:pt x="1187" y="277"/>
                      <a:pt x="1213" y="259"/>
                    </a:cubicBezTo>
                    <a:lnTo>
                      <a:pt x="1285" y="188"/>
                    </a:lnTo>
                    <a:lnTo>
                      <a:pt x="1258" y="161"/>
                    </a:lnTo>
                    <a:cubicBezTo>
                      <a:pt x="1169" y="250"/>
                      <a:pt x="1062" y="330"/>
                      <a:pt x="955" y="384"/>
                    </a:cubicBezTo>
                    <a:cubicBezTo>
                      <a:pt x="892" y="411"/>
                      <a:pt x="839" y="429"/>
                      <a:pt x="776" y="437"/>
                    </a:cubicBezTo>
                    <a:cubicBezTo>
                      <a:pt x="732" y="444"/>
                      <a:pt x="688" y="450"/>
                      <a:pt x="644" y="450"/>
                    </a:cubicBezTo>
                    <a:cubicBezTo>
                      <a:pt x="625" y="450"/>
                      <a:pt x="607" y="449"/>
                      <a:pt x="589" y="446"/>
                    </a:cubicBezTo>
                    <a:cubicBezTo>
                      <a:pt x="526" y="437"/>
                      <a:pt x="473" y="420"/>
                      <a:pt x="410" y="384"/>
                    </a:cubicBezTo>
                    <a:cubicBezTo>
                      <a:pt x="357" y="357"/>
                      <a:pt x="303" y="322"/>
                      <a:pt x="259" y="286"/>
                    </a:cubicBezTo>
                    <a:cubicBezTo>
                      <a:pt x="205" y="250"/>
                      <a:pt x="161" y="206"/>
                      <a:pt x="116" y="152"/>
                    </a:cubicBezTo>
                    <a:cubicBezTo>
                      <a:pt x="80" y="107"/>
                      <a:pt x="36" y="5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53"/>
              <p:cNvSpPr/>
              <p:nvPr/>
            </p:nvSpPr>
            <p:spPr>
              <a:xfrm>
                <a:off x="1417696" y="2837380"/>
                <a:ext cx="50258" cy="1359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215" extrusionOk="0">
                    <a:moveTo>
                      <a:pt x="0" y="1"/>
                    </a:moveTo>
                    <a:cubicBezTo>
                      <a:pt x="36" y="63"/>
                      <a:pt x="90" y="116"/>
                      <a:pt x="161" y="152"/>
                    </a:cubicBezTo>
                    <a:cubicBezTo>
                      <a:pt x="223" y="188"/>
                      <a:pt x="304" y="206"/>
                      <a:pt x="375" y="215"/>
                    </a:cubicBezTo>
                    <a:cubicBezTo>
                      <a:pt x="411" y="215"/>
                      <a:pt x="455" y="206"/>
                      <a:pt x="491" y="206"/>
                    </a:cubicBezTo>
                    <a:cubicBezTo>
                      <a:pt x="509" y="197"/>
                      <a:pt x="527" y="197"/>
                      <a:pt x="545" y="188"/>
                    </a:cubicBezTo>
                    <a:cubicBezTo>
                      <a:pt x="553" y="188"/>
                      <a:pt x="562" y="188"/>
                      <a:pt x="571" y="179"/>
                    </a:cubicBezTo>
                    <a:lnTo>
                      <a:pt x="598" y="170"/>
                    </a:lnTo>
                    <a:cubicBezTo>
                      <a:pt x="669" y="143"/>
                      <a:pt x="732" y="108"/>
                      <a:pt x="794" y="63"/>
                    </a:cubicBezTo>
                    <a:lnTo>
                      <a:pt x="785" y="63"/>
                    </a:lnTo>
                    <a:cubicBezTo>
                      <a:pt x="723" y="90"/>
                      <a:pt x="661" y="116"/>
                      <a:pt x="589" y="143"/>
                    </a:cubicBezTo>
                    <a:cubicBezTo>
                      <a:pt x="518" y="161"/>
                      <a:pt x="446" y="170"/>
                      <a:pt x="375" y="170"/>
                    </a:cubicBezTo>
                    <a:cubicBezTo>
                      <a:pt x="304" y="170"/>
                      <a:pt x="241" y="152"/>
                      <a:pt x="170" y="125"/>
                    </a:cubicBezTo>
                    <a:cubicBezTo>
                      <a:pt x="107" y="90"/>
                      <a:pt x="54" y="5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53"/>
              <p:cNvSpPr/>
              <p:nvPr/>
            </p:nvSpPr>
            <p:spPr>
              <a:xfrm>
                <a:off x="1404168" y="2730229"/>
                <a:ext cx="17511" cy="4463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706" extrusionOk="0">
                    <a:moveTo>
                      <a:pt x="107" y="1"/>
                    </a:moveTo>
                    <a:cubicBezTo>
                      <a:pt x="81" y="27"/>
                      <a:pt x="63" y="54"/>
                      <a:pt x="45" y="90"/>
                    </a:cubicBezTo>
                    <a:cubicBezTo>
                      <a:pt x="36" y="116"/>
                      <a:pt x="18" y="152"/>
                      <a:pt x="18" y="188"/>
                    </a:cubicBezTo>
                    <a:cubicBezTo>
                      <a:pt x="0" y="250"/>
                      <a:pt x="0" y="331"/>
                      <a:pt x="18" y="393"/>
                    </a:cubicBezTo>
                    <a:cubicBezTo>
                      <a:pt x="27" y="429"/>
                      <a:pt x="45" y="464"/>
                      <a:pt x="63" y="491"/>
                    </a:cubicBezTo>
                    <a:cubicBezTo>
                      <a:pt x="72" y="509"/>
                      <a:pt x="81" y="527"/>
                      <a:pt x="89" y="536"/>
                    </a:cubicBezTo>
                    <a:cubicBezTo>
                      <a:pt x="98" y="554"/>
                      <a:pt x="107" y="563"/>
                      <a:pt x="116" y="580"/>
                    </a:cubicBezTo>
                    <a:cubicBezTo>
                      <a:pt x="170" y="634"/>
                      <a:pt x="223" y="679"/>
                      <a:pt x="277" y="705"/>
                    </a:cubicBezTo>
                    <a:cubicBezTo>
                      <a:pt x="232" y="661"/>
                      <a:pt x="179" y="616"/>
                      <a:pt x="143" y="563"/>
                    </a:cubicBezTo>
                    <a:cubicBezTo>
                      <a:pt x="107" y="509"/>
                      <a:pt x="72" y="447"/>
                      <a:pt x="54" y="384"/>
                    </a:cubicBezTo>
                    <a:cubicBezTo>
                      <a:pt x="45" y="322"/>
                      <a:pt x="36" y="259"/>
                      <a:pt x="45" y="188"/>
                    </a:cubicBezTo>
                    <a:cubicBezTo>
                      <a:pt x="54" y="125"/>
                      <a:pt x="72" y="63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53"/>
              <p:cNvSpPr/>
              <p:nvPr/>
            </p:nvSpPr>
            <p:spPr>
              <a:xfrm>
                <a:off x="1570490" y="2704310"/>
                <a:ext cx="32241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331" extrusionOk="0">
                    <a:moveTo>
                      <a:pt x="438" y="0"/>
                    </a:moveTo>
                    <a:cubicBezTo>
                      <a:pt x="411" y="9"/>
                      <a:pt x="385" y="9"/>
                      <a:pt x="358" y="9"/>
                    </a:cubicBezTo>
                    <a:cubicBezTo>
                      <a:pt x="304" y="27"/>
                      <a:pt x="251" y="36"/>
                      <a:pt x="197" y="63"/>
                    </a:cubicBezTo>
                    <a:cubicBezTo>
                      <a:pt x="153" y="89"/>
                      <a:pt x="108" y="125"/>
                      <a:pt x="72" y="170"/>
                    </a:cubicBezTo>
                    <a:cubicBezTo>
                      <a:pt x="37" y="214"/>
                      <a:pt x="10" y="259"/>
                      <a:pt x="1" y="321"/>
                    </a:cubicBezTo>
                    <a:lnTo>
                      <a:pt x="46" y="330"/>
                    </a:lnTo>
                    <a:cubicBezTo>
                      <a:pt x="46" y="303"/>
                      <a:pt x="54" y="286"/>
                      <a:pt x="63" y="259"/>
                    </a:cubicBezTo>
                    <a:lnTo>
                      <a:pt x="72" y="241"/>
                    </a:lnTo>
                    <a:lnTo>
                      <a:pt x="81" y="232"/>
                    </a:lnTo>
                    <a:cubicBezTo>
                      <a:pt x="90" y="214"/>
                      <a:pt x="99" y="205"/>
                      <a:pt x="108" y="196"/>
                    </a:cubicBezTo>
                    <a:cubicBezTo>
                      <a:pt x="135" y="161"/>
                      <a:pt x="179" y="125"/>
                      <a:pt x="224" y="98"/>
                    </a:cubicBezTo>
                    <a:cubicBezTo>
                      <a:pt x="260" y="72"/>
                      <a:pt x="313" y="54"/>
                      <a:pt x="358" y="36"/>
                    </a:cubicBezTo>
                    <a:cubicBezTo>
                      <a:pt x="385" y="36"/>
                      <a:pt x="411" y="27"/>
                      <a:pt x="438" y="18"/>
                    </a:cubicBezTo>
                    <a:cubicBezTo>
                      <a:pt x="465" y="9"/>
                      <a:pt x="492" y="9"/>
                      <a:pt x="5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53"/>
              <p:cNvSpPr/>
              <p:nvPr/>
            </p:nvSpPr>
            <p:spPr>
              <a:xfrm>
                <a:off x="1558099" y="2721189"/>
                <a:ext cx="51965" cy="1473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33" extrusionOk="0">
                    <a:moveTo>
                      <a:pt x="384" y="1"/>
                    </a:moveTo>
                    <a:cubicBezTo>
                      <a:pt x="304" y="10"/>
                      <a:pt x="233" y="36"/>
                      <a:pt x="161" y="72"/>
                    </a:cubicBezTo>
                    <a:cubicBezTo>
                      <a:pt x="99" y="117"/>
                      <a:pt x="36" y="170"/>
                      <a:pt x="1" y="233"/>
                    </a:cubicBezTo>
                    <a:cubicBezTo>
                      <a:pt x="54" y="179"/>
                      <a:pt x="108" y="135"/>
                      <a:pt x="179" y="99"/>
                    </a:cubicBezTo>
                    <a:cubicBezTo>
                      <a:pt x="242" y="72"/>
                      <a:pt x="313" y="45"/>
                      <a:pt x="393" y="36"/>
                    </a:cubicBezTo>
                    <a:cubicBezTo>
                      <a:pt x="465" y="36"/>
                      <a:pt x="536" y="45"/>
                      <a:pt x="607" y="63"/>
                    </a:cubicBezTo>
                    <a:cubicBezTo>
                      <a:pt x="679" y="81"/>
                      <a:pt x="750" y="108"/>
                      <a:pt x="821" y="144"/>
                    </a:cubicBezTo>
                    <a:cubicBezTo>
                      <a:pt x="759" y="99"/>
                      <a:pt x="697" y="54"/>
                      <a:pt x="616" y="28"/>
                    </a:cubicBezTo>
                    <a:cubicBezTo>
                      <a:pt x="581" y="19"/>
                      <a:pt x="545" y="10"/>
                      <a:pt x="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53"/>
              <p:cNvSpPr/>
              <p:nvPr/>
            </p:nvSpPr>
            <p:spPr>
              <a:xfrm>
                <a:off x="1617333" y="2822145"/>
                <a:ext cx="36729" cy="18712"/>
              </a:xfrm>
              <a:custGeom>
                <a:avLst/>
                <a:gdLst/>
                <a:ahLst/>
                <a:cxnLst/>
                <a:rect l="l" t="t" r="r" b="b"/>
                <a:pathLst>
                  <a:path w="581" h="296" extrusionOk="0">
                    <a:moveTo>
                      <a:pt x="580" y="1"/>
                    </a:moveTo>
                    <a:cubicBezTo>
                      <a:pt x="545" y="54"/>
                      <a:pt x="509" y="99"/>
                      <a:pt x="464" y="143"/>
                    </a:cubicBezTo>
                    <a:cubicBezTo>
                      <a:pt x="429" y="179"/>
                      <a:pt x="384" y="215"/>
                      <a:pt x="330" y="242"/>
                    </a:cubicBezTo>
                    <a:cubicBezTo>
                      <a:pt x="299" y="252"/>
                      <a:pt x="268" y="256"/>
                      <a:pt x="236" y="256"/>
                    </a:cubicBezTo>
                    <a:cubicBezTo>
                      <a:pt x="214" y="256"/>
                      <a:pt x="192" y="254"/>
                      <a:pt x="170" y="250"/>
                    </a:cubicBezTo>
                    <a:cubicBezTo>
                      <a:pt x="107" y="242"/>
                      <a:pt x="54" y="224"/>
                      <a:pt x="0" y="188"/>
                    </a:cubicBezTo>
                    <a:lnTo>
                      <a:pt x="0" y="188"/>
                    </a:lnTo>
                    <a:cubicBezTo>
                      <a:pt x="45" y="233"/>
                      <a:pt x="99" y="268"/>
                      <a:pt x="161" y="286"/>
                    </a:cubicBezTo>
                    <a:cubicBezTo>
                      <a:pt x="188" y="295"/>
                      <a:pt x="223" y="295"/>
                      <a:pt x="250" y="295"/>
                    </a:cubicBezTo>
                    <a:cubicBezTo>
                      <a:pt x="286" y="295"/>
                      <a:pt x="313" y="286"/>
                      <a:pt x="348" y="277"/>
                    </a:cubicBezTo>
                    <a:cubicBezTo>
                      <a:pt x="375" y="268"/>
                      <a:pt x="402" y="250"/>
                      <a:pt x="429" y="233"/>
                    </a:cubicBezTo>
                    <a:cubicBezTo>
                      <a:pt x="438" y="215"/>
                      <a:pt x="446" y="206"/>
                      <a:pt x="464" y="197"/>
                    </a:cubicBezTo>
                    <a:cubicBezTo>
                      <a:pt x="473" y="188"/>
                      <a:pt x="482" y="170"/>
                      <a:pt x="491" y="161"/>
                    </a:cubicBezTo>
                    <a:cubicBezTo>
                      <a:pt x="527" y="117"/>
                      <a:pt x="554" y="63"/>
                      <a:pt x="5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53"/>
              <p:cNvSpPr/>
              <p:nvPr/>
            </p:nvSpPr>
            <p:spPr>
              <a:xfrm>
                <a:off x="1610569" y="2839656"/>
                <a:ext cx="26551" cy="2573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407" extrusionOk="0">
                    <a:moveTo>
                      <a:pt x="375" y="0"/>
                    </a:moveTo>
                    <a:cubicBezTo>
                      <a:pt x="375" y="27"/>
                      <a:pt x="366" y="45"/>
                      <a:pt x="366" y="72"/>
                    </a:cubicBezTo>
                    <a:cubicBezTo>
                      <a:pt x="357" y="98"/>
                      <a:pt x="348" y="125"/>
                      <a:pt x="339" y="152"/>
                    </a:cubicBezTo>
                    <a:cubicBezTo>
                      <a:pt x="339" y="161"/>
                      <a:pt x="330" y="170"/>
                      <a:pt x="330" y="179"/>
                    </a:cubicBezTo>
                    <a:cubicBezTo>
                      <a:pt x="330" y="188"/>
                      <a:pt x="322" y="196"/>
                      <a:pt x="322" y="196"/>
                    </a:cubicBezTo>
                    <a:lnTo>
                      <a:pt x="313" y="214"/>
                    </a:lnTo>
                    <a:cubicBezTo>
                      <a:pt x="304" y="223"/>
                      <a:pt x="304" y="241"/>
                      <a:pt x="295" y="250"/>
                    </a:cubicBezTo>
                    <a:cubicBezTo>
                      <a:pt x="286" y="259"/>
                      <a:pt x="277" y="268"/>
                      <a:pt x="277" y="277"/>
                    </a:cubicBezTo>
                    <a:cubicBezTo>
                      <a:pt x="241" y="321"/>
                      <a:pt x="206" y="348"/>
                      <a:pt x="152" y="366"/>
                    </a:cubicBezTo>
                    <a:cubicBezTo>
                      <a:pt x="119" y="386"/>
                      <a:pt x="80" y="396"/>
                      <a:pt x="40" y="396"/>
                    </a:cubicBezTo>
                    <a:cubicBezTo>
                      <a:pt x="27" y="396"/>
                      <a:pt x="14" y="395"/>
                      <a:pt x="0" y="393"/>
                    </a:cubicBezTo>
                    <a:lnTo>
                      <a:pt x="0" y="393"/>
                    </a:lnTo>
                    <a:cubicBezTo>
                      <a:pt x="27" y="402"/>
                      <a:pt x="54" y="406"/>
                      <a:pt x="81" y="406"/>
                    </a:cubicBezTo>
                    <a:cubicBezTo>
                      <a:pt x="107" y="406"/>
                      <a:pt x="134" y="402"/>
                      <a:pt x="161" y="393"/>
                    </a:cubicBezTo>
                    <a:cubicBezTo>
                      <a:pt x="214" y="375"/>
                      <a:pt x="268" y="348"/>
                      <a:pt x="304" y="304"/>
                    </a:cubicBezTo>
                    <a:cubicBezTo>
                      <a:pt x="313" y="295"/>
                      <a:pt x="322" y="286"/>
                      <a:pt x="330" y="277"/>
                    </a:cubicBezTo>
                    <a:cubicBezTo>
                      <a:pt x="339" y="259"/>
                      <a:pt x="348" y="250"/>
                      <a:pt x="348" y="241"/>
                    </a:cubicBezTo>
                    <a:lnTo>
                      <a:pt x="366" y="223"/>
                    </a:lnTo>
                    <a:cubicBezTo>
                      <a:pt x="366" y="214"/>
                      <a:pt x="366" y="205"/>
                      <a:pt x="375" y="205"/>
                    </a:cubicBezTo>
                    <a:cubicBezTo>
                      <a:pt x="375" y="188"/>
                      <a:pt x="384" y="179"/>
                      <a:pt x="384" y="161"/>
                    </a:cubicBezTo>
                    <a:cubicBezTo>
                      <a:pt x="393" y="134"/>
                      <a:pt x="402" y="107"/>
                      <a:pt x="411" y="80"/>
                    </a:cubicBezTo>
                    <a:cubicBezTo>
                      <a:pt x="411" y="54"/>
                      <a:pt x="411" y="27"/>
                      <a:pt x="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53"/>
              <p:cNvSpPr/>
              <p:nvPr/>
            </p:nvSpPr>
            <p:spPr>
              <a:xfrm>
                <a:off x="1570490" y="2773659"/>
                <a:ext cx="35591" cy="28827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56" extrusionOk="0">
                    <a:moveTo>
                      <a:pt x="554" y="0"/>
                    </a:moveTo>
                    <a:cubicBezTo>
                      <a:pt x="527" y="72"/>
                      <a:pt x="501" y="143"/>
                      <a:pt x="465" y="206"/>
                    </a:cubicBezTo>
                    <a:cubicBezTo>
                      <a:pt x="456" y="223"/>
                      <a:pt x="447" y="241"/>
                      <a:pt x="438" y="259"/>
                    </a:cubicBezTo>
                    <a:cubicBezTo>
                      <a:pt x="429" y="277"/>
                      <a:pt x="420" y="286"/>
                      <a:pt x="402" y="304"/>
                    </a:cubicBezTo>
                    <a:cubicBezTo>
                      <a:pt x="393" y="322"/>
                      <a:pt x="385" y="331"/>
                      <a:pt x="376" y="348"/>
                    </a:cubicBezTo>
                    <a:cubicBezTo>
                      <a:pt x="358" y="357"/>
                      <a:pt x="349" y="375"/>
                      <a:pt x="331" y="384"/>
                    </a:cubicBezTo>
                    <a:cubicBezTo>
                      <a:pt x="322" y="393"/>
                      <a:pt x="304" y="402"/>
                      <a:pt x="286" y="411"/>
                    </a:cubicBezTo>
                    <a:lnTo>
                      <a:pt x="242" y="411"/>
                    </a:lnTo>
                    <a:cubicBezTo>
                      <a:pt x="206" y="402"/>
                      <a:pt x="179" y="384"/>
                      <a:pt x="153" y="366"/>
                    </a:cubicBezTo>
                    <a:cubicBezTo>
                      <a:pt x="90" y="322"/>
                      <a:pt x="46" y="259"/>
                      <a:pt x="1" y="188"/>
                    </a:cubicBezTo>
                    <a:lnTo>
                      <a:pt x="1" y="188"/>
                    </a:lnTo>
                    <a:cubicBezTo>
                      <a:pt x="19" y="232"/>
                      <a:pt x="37" y="268"/>
                      <a:pt x="54" y="295"/>
                    </a:cubicBezTo>
                    <a:cubicBezTo>
                      <a:pt x="72" y="331"/>
                      <a:pt x="99" y="366"/>
                      <a:pt x="126" y="393"/>
                    </a:cubicBezTo>
                    <a:cubicBezTo>
                      <a:pt x="144" y="402"/>
                      <a:pt x="153" y="420"/>
                      <a:pt x="170" y="429"/>
                    </a:cubicBezTo>
                    <a:cubicBezTo>
                      <a:pt x="188" y="438"/>
                      <a:pt x="215" y="446"/>
                      <a:pt x="233" y="446"/>
                    </a:cubicBezTo>
                    <a:cubicBezTo>
                      <a:pt x="242" y="455"/>
                      <a:pt x="260" y="455"/>
                      <a:pt x="269" y="455"/>
                    </a:cubicBezTo>
                    <a:cubicBezTo>
                      <a:pt x="278" y="446"/>
                      <a:pt x="286" y="446"/>
                      <a:pt x="304" y="446"/>
                    </a:cubicBezTo>
                    <a:cubicBezTo>
                      <a:pt x="322" y="438"/>
                      <a:pt x="340" y="429"/>
                      <a:pt x="358" y="420"/>
                    </a:cubicBezTo>
                    <a:cubicBezTo>
                      <a:pt x="376" y="402"/>
                      <a:pt x="385" y="393"/>
                      <a:pt x="402" y="375"/>
                    </a:cubicBezTo>
                    <a:cubicBezTo>
                      <a:pt x="411" y="357"/>
                      <a:pt x="429" y="339"/>
                      <a:pt x="438" y="322"/>
                    </a:cubicBezTo>
                    <a:cubicBezTo>
                      <a:pt x="438" y="313"/>
                      <a:pt x="447" y="313"/>
                      <a:pt x="456" y="304"/>
                    </a:cubicBezTo>
                    <a:lnTo>
                      <a:pt x="465" y="277"/>
                    </a:lnTo>
                    <a:cubicBezTo>
                      <a:pt x="474" y="259"/>
                      <a:pt x="483" y="241"/>
                      <a:pt x="492" y="223"/>
                    </a:cubicBezTo>
                    <a:cubicBezTo>
                      <a:pt x="518" y="152"/>
                      <a:pt x="545" y="72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53"/>
              <p:cNvSpPr/>
              <p:nvPr/>
            </p:nvSpPr>
            <p:spPr>
              <a:xfrm>
                <a:off x="1459419" y="2773659"/>
                <a:ext cx="35022" cy="2882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5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" y="72"/>
                      <a:pt x="36" y="152"/>
                      <a:pt x="72" y="223"/>
                    </a:cubicBezTo>
                    <a:cubicBezTo>
                      <a:pt x="72" y="241"/>
                      <a:pt x="81" y="259"/>
                      <a:pt x="90" y="277"/>
                    </a:cubicBezTo>
                    <a:lnTo>
                      <a:pt x="108" y="304"/>
                    </a:lnTo>
                    <a:cubicBezTo>
                      <a:pt x="108" y="313"/>
                      <a:pt x="116" y="313"/>
                      <a:pt x="125" y="322"/>
                    </a:cubicBezTo>
                    <a:cubicBezTo>
                      <a:pt x="134" y="339"/>
                      <a:pt x="143" y="357"/>
                      <a:pt x="161" y="375"/>
                    </a:cubicBezTo>
                    <a:cubicBezTo>
                      <a:pt x="170" y="393"/>
                      <a:pt x="188" y="402"/>
                      <a:pt x="206" y="420"/>
                    </a:cubicBezTo>
                    <a:cubicBezTo>
                      <a:pt x="215" y="429"/>
                      <a:pt x="241" y="438"/>
                      <a:pt x="259" y="446"/>
                    </a:cubicBezTo>
                    <a:cubicBezTo>
                      <a:pt x="268" y="446"/>
                      <a:pt x="277" y="446"/>
                      <a:pt x="295" y="455"/>
                    </a:cubicBezTo>
                    <a:cubicBezTo>
                      <a:pt x="304" y="455"/>
                      <a:pt x="313" y="455"/>
                      <a:pt x="322" y="446"/>
                    </a:cubicBezTo>
                    <a:cubicBezTo>
                      <a:pt x="348" y="446"/>
                      <a:pt x="366" y="438"/>
                      <a:pt x="384" y="429"/>
                    </a:cubicBezTo>
                    <a:cubicBezTo>
                      <a:pt x="402" y="420"/>
                      <a:pt x="420" y="402"/>
                      <a:pt x="429" y="393"/>
                    </a:cubicBezTo>
                    <a:cubicBezTo>
                      <a:pt x="464" y="366"/>
                      <a:pt x="482" y="331"/>
                      <a:pt x="509" y="295"/>
                    </a:cubicBezTo>
                    <a:cubicBezTo>
                      <a:pt x="527" y="268"/>
                      <a:pt x="545" y="232"/>
                      <a:pt x="554" y="188"/>
                    </a:cubicBezTo>
                    <a:lnTo>
                      <a:pt x="554" y="188"/>
                    </a:lnTo>
                    <a:cubicBezTo>
                      <a:pt x="509" y="259"/>
                      <a:pt x="464" y="322"/>
                      <a:pt x="411" y="366"/>
                    </a:cubicBezTo>
                    <a:cubicBezTo>
                      <a:pt x="384" y="384"/>
                      <a:pt x="348" y="402"/>
                      <a:pt x="322" y="411"/>
                    </a:cubicBezTo>
                    <a:lnTo>
                      <a:pt x="268" y="411"/>
                    </a:lnTo>
                    <a:cubicBezTo>
                      <a:pt x="250" y="402"/>
                      <a:pt x="241" y="393"/>
                      <a:pt x="224" y="384"/>
                    </a:cubicBezTo>
                    <a:cubicBezTo>
                      <a:pt x="215" y="375"/>
                      <a:pt x="197" y="357"/>
                      <a:pt x="188" y="348"/>
                    </a:cubicBezTo>
                    <a:cubicBezTo>
                      <a:pt x="179" y="331"/>
                      <a:pt x="161" y="322"/>
                      <a:pt x="152" y="304"/>
                    </a:cubicBezTo>
                    <a:cubicBezTo>
                      <a:pt x="143" y="286"/>
                      <a:pt x="134" y="277"/>
                      <a:pt x="125" y="259"/>
                    </a:cubicBezTo>
                    <a:cubicBezTo>
                      <a:pt x="116" y="241"/>
                      <a:pt x="108" y="223"/>
                      <a:pt x="99" y="206"/>
                    </a:cubicBezTo>
                    <a:cubicBezTo>
                      <a:pt x="63" y="143"/>
                      <a:pt x="36" y="7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53"/>
              <p:cNvSpPr/>
              <p:nvPr/>
            </p:nvSpPr>
            <p:spPr>
              <a:xfrm>
                <a:off x="1463338" y="2881948"/>
                <a:ext cx="64924" cy="3369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533" extrusionOk="0">
                    <a:moveTo>
                      <a:pt x="37" y="0"/>
                    </a:moveTo>
                    <a:lnTo>
                      <a:pt x="1" y="9"/>
                    </a:lnTo>
                    <a:cubicBezTo>
                      <a:pt x="28" y="107"/>
                      <a:pt x="81" y="205"/>
                      <a:pt x="153" y="277"/>
                    </a:cubicBezTo>
                    <a:cubicBezTo>
                      <a:pt x="224" y="357"/>
                      <a:pt x="313" y="420"/>
                      <a:pt x="411" y="455"/>
                    </a:cubicBezTo>
                    <a:cubicBezTo>
                      <a:pt x="509" y="500"/>
                      <a:pt x="608" y="518"/>
                      <a:pt x="715" y="527"/>
                    </a:cubicBezTo>
                    <a:cubicBezTo>
                      <a:pt x="759" y="530"/>
                      <a:pt x="802" y="532"/>
                      <a:pt x="844" y="532"/>
                    </a:cubicBezTo>
                    <a:cubicBezTo>
                      <a:pt x="905" y="532"/>
                      <a:pt x="964" y="528"/>
                      <a:pt x="1027" y="518"/>
                    </a:cubicBezTo>
                    <a:lnTo>
                      <a:pt x="866" y="518"/>
                    </a:lnTo>
                    <a:lnTo>
                      <a:pt x="795" y="509"/>
                    </a:lnTo>
                    <a:cubicBezTo>
                      <a:pt x="768" y="509"/>
                      <a:pt x="741" y="509"/>
                      <a:pt x="715" y="500"/>
                    </a:cubicBezTo>
                    <a:cubicBezTo>
                      <a:pt x="617" y="491"/>
                      <a:pt x="518" y="464"/>
                      <a:pt x="429" y="420"/>
                    </a:cubicBezTo>
                    <a:cubicBezTo>
                      <a:pt x="385" y="402"/>
                      <a:pt x="340" y="375"/>
                      <a:pt x="295" y="348"/>
                    </a:cubicBezTo>
                    <a:cubicBezTo>
                      <a:pt x="260" y="321"/>
                      <a:pt x="224" y="286"/>
                      <a:pt x="188" y="250"/>
                    </a:cubicBezTo>
                    <a:cubicBezTo>
                      <a:pt x="153" y="214"/>
                      <a:pt x="126" y="170"/>
                      <a:pt x="99" y="134"/>
                    </a:cubicBezTo>
                    <a:cubicBezTo>
                      <a:pt x="72" y="89"/>
                      <a:pt x="54" y="45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53"/>
              <p:cNvSpPr/>
              <p:nvPr/>
            </p:nvSpPr>
            <p:spPr>
              <a:xfrm>
                <a:off x="1442477" y="2871770"/>
                <a:ext cx="37867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91" extrusionOk="0">
                    <a:moveTo>
                      <a:pt x="599" y="1"/>
                    </a:moveTo>
                    <a:lnTo>
                      <a:pt x="599" y="1"/>
                    </a:lnTo>
                    <a:cubicBezTo>
                      <a:pt x="554" y="36"/>
                      <a:pt x="509" y="72"/>
                      <a:pt x="456" y="99"/>
                    </a:cubicBezTo>
                    <a:lnTo>
                      <a:pt x="438" y="108"/>
                    </a:lnTo>
                    <a:lnTo>
                      <a:pt x="420" y="117"/>
                    </a:lnTo>
                    <a:cubicBezTo>
                      <a:pt x="411" y="126"/>
                      <a:pt x="393" y="126"/>
                      <a:pt x="384" y="135"/>
                    </a:cubicBezTo>
                    <a:cubicBezTo>
                      <a:pt x="358" y="135"/>
                      <a:pt x="331" y="143"/>
                      <a:pt x="304" y="143"/>
                    </a:cubicBezTo>
                    <a:cubicBezTo>
                      <a:pt x="290" y="146"/>
                      <a:pt x="276" y="147"/>
                      <a:pt x="261" y="147"/>
                    </a:cubicBezTo>
                    <a:cubicBezTo>
                      <a:pt x="222" y="147"/>
                      <a:pt x="183" y="139"/>
                      <a:pt x="144" y="126"/>
                    </a:cubicBezTo>
                    <a:cubicBezTo>
                      <a:pt x="99" y="108"/>
                      <a:pt x="45" y="81"/>
                      <a:pt x="1" y="45"/>
                    </a:cubicBezTo>
                    <a:lnTo>
                      <a:pt x="1" y="45"/>
                    </a:lnTo>
                    <a:cubicBezTo>
                      <a:pt x="19" y="72"/>
                      <a:pt x="37" y="90"/>
                      <a:pt x="63" y="108"/>
                    </a:cubicBezTo>
                    <a:cubicBezTo>
                      <a:pt x="81" y="126"/>
                      <a:pt x="108" y="143"/>
                      <a:pt x="135" y="161"/>
                    </a:cubicBezTo>
                    <a:cubicBezTo>
                      <a:pt x="178" y="176"/>
                      <a:pt x="228" y="190"/>
                      <a:pt x="279" y="190"/>
                    </a:cubicBezTo>
                    <a:cubicBezTo>
                      <a:pt x="290" y="190"/>
                      <a:pt x="302" y="190"/>
                      <a:pt x="313" y="188"/>
                    </a:cubicBezTo>
                    <a:cubicBezTo>
                      <a:pt x="367" y="179"/>
                      <a:pt x="429" y="161"/>
                      <a:pt x="474" y="126"/>
                    </a:cubicBezTo>
                    <a:cubicBezTo>
                      <a:pt x="527" y="90"/>
                      <a:pt x="563" y="54"/>
                      <a:pt x="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53"/>
              <p:cNvSpPr/>
              <p:nvPr/>
            </p:nvSpPr>
            <p:spPr>
              <a:xfrm>
                <a:off x="1570490" y="2882517"/>
                <a:ext cx="29965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47" extrusionOk="0">
                    <a:moveTo>
                      <a:pt x="1" y="0"/>
                    </a:moveTo>
                    <a:cubicBezTo>
                      <a:pt x="1" y="63"/>
                      <a:pt x="19" y="116"/>
                      <a:pt x="46" y="170"/>
                    </a:cubicBezTo>
                    <a:cubicBezTo>
                      <a:pt x="46" y="188"/>
                      <a:pt x="54" y="196"/>
                      <a:pt x="63" y="214"/>
                    </a:cubicBezTo>
                    <a:cubicBezTo>
                      <a:pt x="72" y="223"/>
                      <a:pt x="81" y="241"/>
                      <a:pt x="90" y="250"/>
                    </a:cubicBezTo>
                    <a:lnTo>
                      <a:pt x="117" y="286"/>
                    </a:lnTo>
                    <a:cubicBezTo>
                      <a:pt x="126" y="295"/>
                      <a:pt x="135" y="304"/>
                      <a:pt x="153" y="312"/>
                    </a:cubicBezTo>
                    <a:cubicBezTo>
                      <a:pt x="162" y="330"/>
                      <a:pt x="170" y="339"/>
                      <a:pt x="179" y="348"/>
                    </a:cubicBezTo>
                    <a:cubicBezTo>
                      <a:pt x="197" y="357"/>
                      <a:pt x="206" y="366"/>
                      <a:pt x="224" y="375"/>
                    </a:cubicBezTo>
                    <a:lnTo>
                      <a:pt x="260" y="393"/>
                    </a:lnTo>
                    <a:cubicBezTo>
                      <a:pt x="269" y="402"/>
                      <a:pt x="286" y="411"/>
                      <a:pt x="304" y="411"/>
                    </a:cubicBezTo>
                    <a:lnTo>
                      <a:pt x="322" y="419"/>
                    </a:lnTo>
                    <a:cubicBezTo>
                      <a:pt x="331" y="428"/>
                      <a:pt x="331" y="428"/>
                      <a:pt x="340" y="428"/>
                    </a:cubicBezTo>
                    <a:lnTo>
                      <a:pt x="385" y="437"/>
                    </a:lnTo>
                    <a:cubicBezTo>
                      <a:pt x="411" y="446"/>
                      <a:pt x="447" y="446"/>
                      <a:pt x="474" y="446"/>
                    </a:cubicBezTo>
                    <a:cubicBezTo>
                      <a:pt x="447" y="437"/>
                      <a:pt x="420" y="428"/>
                      <a:pt x="393" y="419"/>
                    </a:cubicBezTo>
                    <a:lnTo>
                      <a:pt x="349" y="402"/>
                    </a:lnTo>
                    <a:cubicBezTo>
                      <a:pt x="349" y="402"/>
                      <a:pt x="340" y="402"/>
                      <a:pt x="331" y="393"/>
                    </a:cubicBezTo>
                    <a:lnTo>
                      <a:pt x="313" y="384"/>
                    </a:lnTo>
                    <a:lnTo>
                      <a:pt x="278" y="366"/>
                    </a:lnTo>
                    <a:lnTo>
                      <a:pt x="242" y="339"/>
                    </a:lnTo>
                    <a:cubicBezTo>
                      <a:pt x="233" y="330"/>
                      <a:pt x="215" y="321"/>
                      <a:pt x="206" y="312"/>
                    </a:cubicBezTo>
                    <a:cubicBezTo>
                      <a:pt x="197" y="304"/>
                      <a:pt x="188" y="295"/>
                      <a:pt x="179" y="286"/>
                    </a:cubicBezTo>
                    <a:cubicBezTo>
                      <a:pt x="135" y="250"/>
                      <a:pt x="99" y="205"/>
                      <a:pt x="72" y="152"/>
                    </a:cubicBezTo>
                    <a:cubicBezTo>
                      <a:pt x="46" y="107"/>
                      <a:pt x="19" y="5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53"/>
              <p:cNvSpPr/>
              <p:nvPr/>
            </p:nvSpPr>
            <p:spPr>
              <a:xfrm rot="10800000" flipH="1">
                <a:off x="1505124" y="2820501"/>
                <a:ext cx="59804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946" h="527" extrusionOk="0">
                    <a:moveTo>
                      <a:pt x="607" y="0"/>
                    </a:moveTo>
                    <a:cubicBezTo>
                      <a:pt x="571" y="0"/>
                      <a:pt x="544" y="0"/>
                      <a:pt x="509" y="9"/>
                    </a:cubicBezTo>
                    <a:cubicBezTo>
                      <a:pt x="446" y="27"/>
                      <a:pt x="393" y="63"/>
                      <a:pt x="348" y="98"/>
                    </a:cubicBezTo>
                    <a:cubicBezTo>
                      <a:pt x="295" y="134"/>
                      <a:pt x="250" y="170"/>
                      <a:pt x="205" y="214"/>
                    </a:cubicBezTo>
                    <a:cubicBezTo>
                      <a:pt x="161" y="259"/>
                      <a:pt x="125" y="312"/>
                      <a:pt x="89" y="366"/>
                    </a:cubicBezTo>
                    <a:cubicBezTo>
                      <a:pt x="54" y="419"/>
                      <a:pt x="18" y="473"/>
                      <a:pt x="0" y="526"/>
                    </a:cubicBezTo>
                    <a:cubicBezTo>
                      <a:pt x="71" y="428"/>
                      <a:pt x="152" y="330"/>
                      <a:pt x="223" y="241"/>
                    </a:cubicBezTo>
                    <a:cubicBezTo>
                      <a:pt x="268" y="196"/>
                      <a:pt x="303" y="152"/>
                      <a:pt x="357" y="107"/>
                    </a:cubicBezTo>
                    <a:cubicBezTo>
                      <a:pt x="402" y="71"/>
                      <a:pt x="455" y="45"/>
                      <a:pt x="518" y="36"/>
                    </a:cubicBezTo>
                    <a:cubicBezTo>
                      <a:pt x="532" y="31"/>
                      <a:pt x="548" y="29"/>
                      <a:pt x="564" y="29"/>
                    </a:cubicBezTo>
                    <a:cubicBezTo>
                      <a:pt x="605" y="29"/>
                      <a:pt x="646" y="43"/>
                      <a:pt x="678" y="63"/>
                    </a:cubicBezTo>
                    <a:cubicBezTo>
                      <a:pt x="705" y="80"/>
                      <a:pt x="723" y="98"/>
                      <a:pt x="741" y="125"/>
                    </a:cubicBezTo>
                    <a:cubicBezTo>
                      <a:pt x="758" y="143"/>
                      <a:pt x="776" y="170"/>
                      <a:pt x="794" y="196"/>
                    </a:cubicBezTo>
                    <a:cubicBezTo>
                      <a:pt x="857" y="295"/>
                      <a:pt x="901" y="410"/>
                      <a:pt x="946" y="526"/>
                    </a:cubicBezTo>
                    <a:cubicBezTo>
                      <a:pt x="937" y="464"/>
                      <a:pt x="928" y="402"/>
                      <a:pt x="910" y="348"/>
                    </a:cubicBezTo>
                    <a:cubicBezTo>
                      <a:pt x="892" y="286"/>
                      <a:pt x="865" y="223"/>
                      <a:pt x="830" y="170"/>
                    </a:cubicBezTo>
                    <a:cubicBezTo>
                      <a:pt x="803" y="116"/>
                      <a:pt x="758" y="71"/>
                      <a:pt x="696" y="36"/>
                    </a:cubicBezTo>
                    <a:cubicBezTo>
                      <a:pt x="669" y="18"/>
                      <a:pt x="642" y="0"/>
                      <a:pt x="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53"/>
              <p:cNvSpPr/>
              <p:nvPr/>
            </p:nvSpPr>
            <p:spPr>
              <a:xfrm>
                <a:off x="1499435" y="2852616"/>
                <a:ext cx="12517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" extrusionOk="0">
                    <a:moveTo>
                      <a:pt x="1" y="0"/>
                    </a:moveTo>
                    <a:lnTo>
                      <a:pt x="19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53"/>
              <p:cNvSpPr/>
              <p:nvPr/>
            </p:nvSpPr>
            <p:spPr>
              <a:xfrm rot="10800000" flipH="1">
                <a:off x="1499435" y="2818795"/>
                <a:ext cx="12517" cy="233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7" extrusionOk="0">
                    <a:moveTo>
                      <a:pt x="46" y="1"/>
                    </a:moveTo>
                    <a:cubicBezTo>
                      <a:pt x="28" y="9"/>
                      <a:pt x="10" y="9"/>
                      <a:pt x="1" y="18"/>
                    </a:cubicBezTo>
                    <a:cubicBezTo>
                      <a:pt x="10" y="27"/>
                      <a:pt x="28" y="27"/>
                      <a:pt x="46" y="36"/>
                    </a:cubicBezTo>
                    <a:lnTo>
                      <a:pt x="153" y="36"/>
                    </a:lnTo>
                    <a:cubicBezTo>
                      <a:pt x="170" y="36"/>
                      <a:pt x="179" y="27"/>
                      <a:pt x="197" y="18"/>
                    </a:cubicBezTo>
                    <a:cubicBezTo>
                      <a:pt x="179" y="9"/>
                      <a:pt x="170" y="9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53"/>
              <p:cNvSpPr/>
              <p:nvPr/>
            </p:nvSpPr>
            <p:spPr>
              <a:xfrm>
                <a:off x="1558668" y="2852616"/>
                <a:ext cx="1245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" extrusionOk="0">
                    <a:moveTo>
                      <a:pt x="1" y="0"/>
                    </a:moveTo>
                    <a:lnTo>
                      <a:pt x="19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 rot="10800000" flipH="1">
                <a:off x="1558668" y="2818795"/>
                <a:ext cx="12454" cy="233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7" extrusionOk="0">
                    <a:moveTo>
                      <a:pt x="45" y="1"/>
                    </a:moveTo>
                    <a:cubicBezTo>
                      <a:pt x="27" y="9"/>
                      <a:pt x="10" y="9"/>
                      <a:pt x="1" y="18"/>
                    </a:cubicBezTo>
                    <a:cubicBezTo>
                      <a:pt x="10" y="27"/>
                      <a:pt x="27" y="27"/>
                      <a:pt x="45" y="36"/>
                    </a:cubicBezTo>
                    <a:lnTo>
                      <a:pt x="152" y="36"/>
                    </a:lnTo>
                    <a:cubicBezTo>
                      <a:pt x="161" y="36"/>
                      <a:pt x="179" y="27"/>
                      <a:pt x="197" y="18"/>
                    </a:cubicBezTo>
                    <a:cubicBezTo>
                      <a:pt x="179" y="9"/>
                      <a:pt x="161" y="9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1591414" y="2610751"/>
                <a:ext cx="55884" cy="11271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783" extrusionOk="0">
                    <a:moveTo>
                      <a:pt x="840" y="1"/>
                    </a:moveTo>
                    <a:cubicBezTo>
                      <a:pt x="836" y="1"/>
                      <a:pt x="832" y="3"/>
                      <a:pt x="830" y="8"/>
                    </a:cubicBezTo>
                    <a:lnTo>
                      <a:pt x="9" y="1070"/>
                    </a:lnTo>
                    <a:cubicBezTo>
                      <a:pt x="0" y="1079"/>
                      <a:pt x="9" y="1088"/>
                      <a:pt x="18" y="1088"/>
                    </a:cubicBezTo>
                    <a:lnTo>
                      <a:pt x="393" y="1088"/>
                    </a:lnTo>
                    <a:cubicBezTo>
                      <a:pt x="401" y="1088"/>
                      <a:pt x="410" y="1097"/>
                      <a:pt x="410" y="1105"/>
                    </a:cubicBezTo>
                    <a:lnTo>
                      <a:pt x="125" y="1766"/>
                    </a:lnTo>
                    <a:cubicBezTo>
                      <a:pt x="119" y="1772"/>
                      <a:pt x="125" y="1782"/>
                      <a:pt x="133" y="1782"/>
                    </a:cubicBezTo>
                    <a:cubicBezTo>
                      <a:pt x="136" y="1782"/>
                      <a:pt x="140" y="1780"/>
                      <a:pt x="143" y="1775"/>
                    </a:cubicBezTo>
                    <a:lnTo>
                      <a:pt x="874" y="847"/>
                    </a:lnTo>
                    <a:cubicBezTo>
                      <a:pt x="883" y="838"/>
                      <a:pt x="874" y="829"/>
                      <a:pt x="865" y="829"/>
                    </a:cubicBezTo>
                    <a:lnTo>
                      <a:pt x="446" y="874"/>
                    </a:lnTo>
                    <a:cubicBezTo>
                      <a:pt x="437" y="874"/>
                      <a:pt x="428" y="865"/>
                      <a:pt x="437" y="856"/>
                    </a:cubicBezTo>
                    <a:lnTo>
                      <a:pt x="848" y="17"/>
                    </a:lnTo>
                    <a:cubicBezTo>
                      <a:pt x="854" y="11"/>
                      <a:pt x="847" y="1"/>
                      <a:pt x="8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1" name="Google Shape;1701;p53"/>
            <p:cNvGrpSpPr/>
            <p:nvPr/>
          </p:nvGrpSpPr>
          <p:grpSpPr>
            <a:xfrm>
              <a:off x="2643347" y="2400617"/>
              <a:ext cx="418324" cy="475044"/>
              <a:chOff x="1666958" y="2985117"/>
              <a:chExt cx="166451" cy="189020"/>
            </a:xfrm>
          </p:grpSpPr>
          <p:sp>
            <p:nvSpPr>
              <p:cNvPr id="1702" name="Google Shape;1702;p53"/>
              <p:cNvSpPr/>
              <p:nvPr/>
            </p:nvSpPr>
            <p:spPr>
              <a:xfrm>
                <a:off x="1666958" y="3017041"/>
                <a:ext cx="164049" cy="157095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485" extrusionOk="0">
                    <a:moveTo>
                      <a:pt x="1067" y="0"/>
                    </a:moveTo>
                    <a:cubicBezTo>
                      <a:pt x="839" y="0"/>
                      <a:pt x="608" y="87"/>
                      <a:pt x="509" y="397"/>
                    </a:cubicBezTo>
                    <a:lnTo>
                      <a:pt x="0" y="1842"/>
                    </a:lnTo>
                    <a:lnTo>
                      <a:pt x="1838" y="2484"/>
                    </a:lnTo>
                    <a:lnTo>
                      <a:pt x="2338" y="1039"/>
                    </a:lnTo>
                    <a:cubicBezTo>
                      <a:pt x="2595" y="353"/>
                      <a:pt x="1658" y="137"/>
                      <a:pt x="1632" y="137"/>
                    </a:cubicBezTo>
                    <a:cubicBezTo>
                      <a:pt x="1631" y="137"/>
                      <a:pt x="1631" y="137"/>
                      <a:pt x="1631" y="137"/>
                    </a:cubicBezTo>
                    <a:lnTo>
                      <a:pt x="1631" y="137"/>
                    </a:lnTo>
                    <a:cubicBezTo>
                      <a:pt x="1595" y="120"/>
                      <a:pt x="1334" y="0"/>
                      <a:pt x="10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1713169" y="2985117"/>
                <a:ext cx="120240" cy="61574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974" extrusionOk="0">
                    <a:moveTo>
                      <a:pt x="126" y="1"/>
                    </a:moveTo>
                    <a:lnTo>
                      <a:pt x="1" y="358"/>
                    </a:lnTo>
                    <a:lnTo>
                      <a:pt x="1776" y="973"/>
                    </a:lnTo>
                    <a:lnTo>
                      <a:pt x="1901" y="61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1702485" y="3041126"/>
                <a:ext cx="89137" cy="99062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567" extrusionOk="0">
                    <a:moveTo>
                      <a:pt x="823" y="0"/>
                    </a:moveTo>
                    <a:cubicBezTo>
                      <a:pt x="552" y="0"/>
                      <a:pt x="273" y="233"/>
                      <a:pt x="152" y="587"/>
                    </a:cubicBezTo>
                    <a:cubicBezTo>
                      <a:pt x="0" y="1006"/>
                      <a:pt x="134" y="1434"/>
                      <a:pt x="447" y="1541"/>
                    </a:cubicBezTo>
                    <a:cubicBezTo>
                      <a:pt x="494" y="1558"/>
                      <a:pt x="543" y="1566"/>
                      <a:pt x="592" y="1566"/>
                    </a:cubicBezTo>
                    <a:cubicBezTo>
                      <a:pt x="859" y="1566"/>
                      <a:pt x="1138" y="1333"/>
                      <a:pt x="1258" y="979"/>
                    </a:cubicBezTo>
                    <a:cubicBezTo>
                      <a:pt x="1410" y="560"/>
                      <a:pt x="1276" y="132"/>
                      <a:pt x="973" y="25"/>
                    </a:cubicBezTo>
                    <a:cubicBezTo>
                      <a:pt x="924" y="8"/>
                      <a:pt x="874" y="0"/>
                      <a:pt x="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1739719" y="3076211"/>
                <a:ext cx="36160" cy="3477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50" extrusionOk="0">
                    <a:moveTo>
                      <a:pt x="336" y="1"/>
                    </a:moveTo>
                    <a:cubicBezTo>
                      <a:pt x="251" y="1"/>
                      <a:pt x="170" y="85"/>
                      <a:pt x="170" y="85"/>
                    </a:cubicBezTo>
                    <a:lnTo>
                      <a:pt x="0" y="549"/>
                    </a:lnTo>
                    <a:cubicBezTo>
                      <a:pt x="0" y="549"/>
                      <a:pt x="571" y="273"/>
                      <a:pt x="464" y="94"/>
                    </a:cubicBezTo>
                    <a:cubicBezTo>
                      <a:pt x="427" y="24"/>
                      <a:pt x="381" y="1"/>
                      <a:pt x="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1722777" y="3069131"/>
                <a:ext cx="27689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662" extrusionOk="0">
                    <a:moveTo>
                      <a:pt x="278" y="1"/>
                    </a:moveTo>
                    <a:cubicBezTo>
                      <a:pt x="254" y="1"/>
                      <a:pt x="227" y="6"/>
                      <a:pt x="197" y="19"/>
                    </a:cubicBezTo>
                    <a:cubicBezTo>
                      <a:pt x="1" y="99"/>
                      <a:pt x="268" y="661"/>
                      <a:pt x="268" y="661"/>
                    </a:cubicBezTo>
                    <a:lnTo>
                      <a:pt x="438" y="197"/>
                    </a:lnTo>
                    <a:cubicBezTo>
                      <a:pt x="438" y="197"/>
                      <a:pt x="418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53"/>
              <p:cNvSpPr/>
              <p:nvPr/>
            </p:nvSpPr>
            <p:spPr>
              <a:xfrm>
                <a:off x="1769052" y="3004334"/>
                <a:ext cx="7965" cy="2313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66" extrusionOk="0">
                    <a:moveTo>
                      <a:pt x="125" y="0"/>
                    </a:moveTo>
                    <a:cubicBezTo>
                      <a:pt x="116" y="18"/>
                      <a:pt x="107" y="27"/>
                      <a:pt x="98" y="45"/>
                    </a:cubicBezTo>
                    <a:cubicBezTo>
                      <a:pt x="89" y="63"/>
                      <a:pt x="89" y="72"/>
                      <a:pt x="80" y="89"/>
                    </a:cubicBezTo>
                    <a:cubicBezTo>
                      <a:pt x="80" y="107"/>
                      <a:pt x="80" y="125"/>
                      <a:pt x="72" y="134"/>
                    </a:cubicBezTo>
                    <a:cubicBezTo>
                      <a:pt x="72" y="152"/>
                      <a:pt x="63" y="170"/>
                      <a:pt x="54" y="179"/>
                    </a:cubicBezTo>
                    <a:cubicBezTo>
                      <a:pt x="45" y="196"/>
                      <a:pt x="36" y="205"/>
                      <a:pt x="36" y="223"/>
                    </a:cubicBezTo>
                    <a:cubicBezTo>
                      <a:pt x="27" y="241"/>
                      <a:pt x="18" y="250"/>
                      <a:pt x="18" y="268"/>
                    </a:cubicBezTo>
                    <a:cubicBezTo>
                      <a:pt x="9" y="295"/>
                      <a:pt x="0" y="330"/>
                      <a:pt x="0" y="357"/>
                    </a:cubicBezTo>
                    <a:lnTo>
                      <a:pt x="0" y="366"/>
                    </a:lnTo>
                    <a:cubicBezTo>
                      <a:pt x="18" y="339"/>
                      <a:pt x="36" y="303"/>
                      <a:pt x="45" y="277"/>
                    </a:cubicBezTo>
                    <a:cubicBezTo>
                      <a:pt x="54" y="259"/>
                      <a:pt x="54" y="250"/>
                      <a:pt x="63" y="232"/>
                    </a:cubicBezTo>
                    <a:cubicBezTo>
                      <a:pt x="63" y="214"/>
                      <a:pt x="72" y="205"/>
                      <a:pt x="72" y="187"/>
                    </a:cubicBezTo>
                    <a:cubicBezTo>
                      <a:pt x="72" y="170"/>
                      <a:pt x="80" y="152"/>
                      <a:pt x="80" y="143"/>
                    </a:cubicBezTo>
                    <a:cubicBezTo>
                      <a:pt x="89" y="125"/>
                      <a:pt x="98" y="107"/>
                      <a:pt x="107" y="98"/>
                    </a:cubicBezTo>
                    <a:cubicBezTo>
                      <a:pt x="116" y="80"/>
                      <a:pt x="116" y="72"/>
                      <a:pt x="125" y="54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53"/>
              <p:cNvSpPr/>
              <p:nvPr/>
            </p:nvSpPr>
            <p:spPr>
              <a:xfrm>
                <a:off x="1789344" y="3011667"/>
                <a:ext cx="7965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57" extrusionOk="0">
                    <a:moveTo>
                      <a:pt x="125" y="0"/>
                    </a:moveTo>
                    <a:cubicBezTo>
                      <a:pt x="116" y="9"/>
                      <a:pt x="107" y="27"/>
                      <a:pt x="98" y="36"/>
                    </a:cubicBezTo>
                    <a:cubicBezTo>
                      <a:pt x="90" y="54"/>
                      <a:pt x="90" y="71"/>
                      <a:pt x="81" y="80"/>
                    </a:cubicBezTo>
                    <a:cubicBezTo>
                      <a:pt x="81" y="98"/>
                      <a:pt x="81" y="116"/>
                      <a:pt x="72" y="134"/>
                    </a:cubicBezTo>
                    <a:cubicBezTo>
                      <a:pt x="72" y="143"/>
                      <a:pt x="63" y="161"/>
                      <a:pt x="54" y="179"/>
                    </a:cubicBezTo>
                    <a:cubicBezTo>
                      <a:pt x="45" y="187"/>
                      <a:pt x="45" y="205"/>
                      <a:pt x="36" y="214"/>
                    </a:cubicBezTo>
                    <a:cubicBezTo>
                      <a:pt x="27" y="232"/>
                      <a:pt x="18" y="250"/>
                      <a:pt x="18" y="259"/>
                    </a:cubicBezTo>
                    <a:cubicBezTo>
                      <a:pt x="9" y="294"/>
                      <a:pt x="0" y="321"/>
                      <a:pt x="0" y="357"/>
                    </a:cubicBezTo>
                    <a:cubicBezTo>
                      <a:pt x="27" y="330"/>
                      <a:pt x="36" y="303"/>
                      <a:pt x="45" y="277"/>
                    </a:cubicBezTo>
                    <a:cubicBezTo>
                      <a:pt x="54" y="259"/>
                      <a:pt x="54" y="241"/>
                      <a:pt x="63" y="232"/>
                    </a:cubicBezTo>
                    <a:cubicBezTo>
                      <a:pt x="63" y="214"/>
                      <a:pt x="72" y="196"/>
                      <a:pt x="72" y="179"/>
                    </a:cubicBezTo>
                    <a:cubicBezTo>
                      <a:pt x="72" y="161"/>
                      <a:pt x="81" y="152"/>
                      <a:pt x="81" y="134"/>
                    </a:cubicBezTo>
                    <a:cubicBezTo>
                      <a:pt x="90" y="116"/>
                      <a:pt x="98" y="107"/>
                      <a:pt x="107" y="89"/>
                    </a:cubicBezTo>
                    <a:cubicBezTo>
                      <a:pt x="116" y="80"/>
                      <a:pt x="116" y="63"/>
                      <a:pt x="125" y="45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3"/>
              <p:cNvSpPr/>
              <p:nvPr/>
            </p:nvSpPr>
            <p:spPr>
              <a:xfrm>
                <a:off x="1809068" y="3018431"/>
                <a:ext cx="7965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57" extrusionOk="0">
                    <a:moveTo>
                      <a:pt x="125" y="0"/>
                    </a:moveTo>
                    <a:lnTo>
                      <a:pt x="125" y="0"/>
                    </a:lnTo>
                    <a:cubicBezTo>
                      <a:pt x="117" y="9"/>
                      <a:pt x="108" y="27"/>
                      <a:pt x="99" y="45"/>
                    </a:cubicBezTo>
                    <a:cubicBezTo>
                      <a:pt x="90" y="54"/>
                      <a:pt x="90" y="72"/>
                      <a:pt x="81" y="89"/>
                    </a:cubicBezTo>
                    <a:cubicBezTo>
                      <a:pt x="81" y="98"/>
                      <a:pt x="81" y="116"/>
                      <a:pt x="72" y="134"/>
                    </a:cubicBezTo>
                    <a:cubicBezTo>
                      <a:pt x="72" y="152"/>
                      <a:pt x="63" y="161"/>
                      <a:pt x="54" y="179"/>
                    </a:cubicBezTo>
                    <a:cubicBezTo>
                      <a:pt x="45" y="187"/>
                      <a:pt x="36" y="205"/>
                      <a:pt x="36" y="223"/>
                    </a:cubicBezTo>
                    <a:cubicBezTo>
                      <a:pt x="27" y="232"/>
                      <a:pt x="18" y="250"/>
                      <a:pt x="18" y="268"/>
                    </a:cubicBezTo>
                    <a:cubicBezTo>
                      <a:pt x="9" y="295"/>
                      <a:pt x="1" y="321"/>
                      <a:pt x="1" y="357"/>
                    </a:cubicBezTo>
                    <a:cubicBezTo>
                      <a:pt x="18" y="330"/>
                      <a:pt x="36" y="303"/>
                      <a:pt x="45" y="277"/>
                    </a:cubicBezTo>
                    <a:cubicBezTo>
                      <a:pt x="54" y="259"/>
                      <a:pt x="54" y="241"/>
                      <a:pt x="63" y="232"/>
                    </a:cubicBezTo>
                    <a:cubicBezTo>
                      <a:pt x="63" y="214"/>
                      <a:pt x="72" y="196"/>
                      <a:pt x="72" y="179"/>
                    </a:cubicBezTo>
                    <a:cubicBezTo>
                      <a:pt x="72" y="170"/>
                      <a:pt x="81" y="152"/>
                      <a:pt x="81" y="134"/>
                    </a:cubicBezTo>
                    <a:cubicBezTo>
                      <a:pt x="90" y="125"/>
                      <a:pt x="99" y="107"/>
                      <a:pt x="108" y="89"/>
                    </a:cubicBezTo>
                    <a:cubicBezTo>
                      <a:pt x="117" y="80"/>
                      <a:pt x="117" y="63"/>
                      <a:pt x="117" y="45"/>
                    </a:cubicBezTo>
                    <a:cubicBezTo>
                      <a:pt x="125" y="36"/>
                      <a:pt x="125" y="18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53"/>
              <p:cNvSpPr/>
              <p:nvPr/>
            </p:nvSpPr>
            <p:spPr>
              <a:xfrm>
                <a:off x="1729542" y="2990806"/>
                <a:ext cx="8534" cy="22569"/>
              </a:xfrm>
              <a:custGeom>
                <a:avLst/>
                <a:gdLst/>
                <a:ahLst/>
                <a:cxnLst/>
                <a:rect l="l" t="t" r="r" b="b"/>
                <a:pathLst>
                  <a:path w="135" h="357" extrusionOk="0">
                    <a:moveTo>
                      <a:pt x="126" y="0"/>
                    </a:moveTo>
                    <a:cubicBezTo>
                      <a:pt x="117" y="18"/>
                      <a:pt x="108" y="27"/>
                      <a:pt x="99" y="45"/>
                    </a:cubicBezTo>
                    <a:cubicBezTo>
                      <a:pt x="99" y="54"/>
                      <a:pt x="90" y="71"/>
                      <a:pt x="90" y="89"/>
                    </a:cubicBezTo>
                    <a:cubicBezTo>
                      <a:pt x="81" y="98"/>
                      <a:pt x="81" y="116"/>
                      <a:pt x="81" y="134"/>
                    </a:cubicBezTo>
                    <a:cubicBezTo>
                      <a:pt x="72" y="152"/>
                      <a:pt x="63" y="161"/>
                      <a:pt x="63" y="178"/>
                    </a:cubicBezTo>
                    <a:cubicBezTo>
                      <a:pt x="54" y="196"/>
                      <a:pt x="45" y="205"/>
                      <a:pt x="36" y="223"/>
                    </a:cubicBezTo>
                    <a:cubicBezTo>
                      <a:pt x="27" y="232"/>
                      <a:pt x="27" y="250"/>
                      <a:pt x="19" y="268"/>
                    </a:cubicBezTo>
                    <a:cubicBezTo>
                      <a:pt x="10" y="294"/>
                      <a:pt x="1" y="330"/>
                      <a:pt x="1" y="357"/>
                    </a:cubicBezTo>
                    <a:lnTo>
                      <a:pt x="10" y="357"/>
                    </a:lnTo>
                    <a:cubicBezTo>
                      <a:pt x="27" y="330"/>
                      <a:pt x="36" y="303"/>
                      <a:pt x="54" y="277"/>
                    </a:cubicBezTo>
                    <a:cubicBezTo>
                      <a:pt x="54" y="259"/>
                      <a:pt x="63" y="250"/>
                      <a:pt x="63" y="232"/>
                    </a:cubicBezTo>
                    <a:cubicBezTo>
                      <a:pt x="72" y="214"/>
                      <a:pt x="72" y="196"/>
                      <a:pt x="72" y="187"/>
                    </a:cubicBezTo>
                    <a:cubicBezTo>
                      <a:pt x="81" y="170"/>
                      <a:pt x="81" y="152"/>
                      <a:pt x="90" y="134"/>
                    </a:cubicBezTo>
                    <a:cubicBezTo>
                      <a:pt x="90" y="125"/>
                      <a:pt x="99" y="107"/>
                      <a:pt x="108" y="98"/>
                    </a:cubicBezTo>
                    <a:cubicBezTo>
                      <a:pt x="117" y="80"/>
                      <a:pt x="117" y="62"/>
                      <a:pt x="126" y="54"/>
                    </a:cubicBezTo>
                    <a:cubicBezTo>
                      <a:pt x="126" y="36"/>
                      <a:pt x="135" y="18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53"/>
              <p:cNvSpPr/>
              <p:nvPr/>
            </p:nvSpPr>
            <p:spPr>
              <a:xfrm>
                <a:off x="1749265" y="2997570"/>
                <a:ext cx="7965" cy="23138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66" extrusionOk="0">
                    <a:moveTo>
                      <a:pt x="126" y="0"/>
                    </a:moveTo>
                    <a:cubicBezTo>
                      <a:pt x="117" y="18"/>
                      <a:pt x="108" y="27"/>
                      <a:pt x="99" y="45"/>
                    </a:cubicBezTo>
                    <a:cubicBezTo>
                      <a:pt x="90" y="54"/>
                      <a:pt x="90" y="71"/>
                      <a:pt x="81" y="89"/>
                    </a:cubicBezTo>
                    <a:cubicBezTo>
                      <a:pt x="81" y="107"/>
                      <a:pt x="81" y="116"/>
                      <a:pt x="72" y="134"/>
                    </a:cubicBezTo>
                    <a:cubicBezTo>
                      <a:pt x="72" y="152"/>
                      <a:pt x="63" y="161"/>
                      <a:pt x="54" y="179"/>
                    </a:cubicBezTo>
                    <a:cubicBezTo>
                      <a:pt x="46" y="196"/>
                      <a:pt x="46" y="205"/>
                      <a:pt x="37" y="223"/>
                    </a:cubicBezTo>
                    <a:cubicBezTo>
                      <a:pt x="28" y="232"/>
                      <a:pt x="28" y="250"/>
                      <a:pt x="19" y="268"/>
                    </a:cubicBezTo>
                    <a:cubicBezTo>
                      <a:pt x="10" y="294"/>
                      <a:pt x="1" y="330"/>
                      <a:pt x="1" y="357"/>
                    </a:cubicBezTo>
                    <a:lnTo>
                      <a:pt x="1" y="366"/>
                    </a:lnTo>
                    <a:cubicBezTo>
                      <a:pt x="28" y="339"/>
                      <a:pt x="37" y="303"/>
                      <a:pt x="46" y="277"/>
                    </a:cubicBezTo>
                    <a:cubicBezTo>
                      <a:pt x="54" y="259"/>
                      <a:pt x="63" y="250"/>
                      <a:pt x="63" y="232"/>
                    </a:cubicBezTo>
                    <a:cubicBezTo>
                      <a:pt x="63" y="214"/>
                      <a:pt x="72" y="196"/>
                      <a:pt x="72" y="187"/>
                    </a:cubicBezTo>
                    <a:cubicBezTo>
                      <a:pt x="72" y="170"/>
                      <a:pt x="81" y="152"/>
                      <a:pt x="81" y="143"/>
                    </a:cubicBezTo>
                    <a:cubicBezTo>
                      <a:pt x="90" y="125"/>
                      <a:pt x="99" y="107"/>
                      <a:pt x="108" y="98"/>
                    </a:cubicBezTo>
                    <a:cubicBezTo>
                      <a:pt x="117" y="80"/>
                      <a:pt x="117" y="63"/>
                      <a:pt x="126" y="54"/>
                    </a:cubicBezTo>
                    <a:cubicBezTo>
                      <a:pt x="126" y="36"/>
                      <a:pt x="126" y="18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53"/>
              <p:cNvSpPr/>
              <p:nvPr/>
            </p:nvSpPr>
            <p:spPr>
              <a:xfrm>
                <a:off x="1703054" y="3090624"/>
                <a:ext cx="24844" cy="51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821" extrusionOk="0">
                    <a:moveTo>
                      <a:pt x="27" y="0"/>
                    </a:moveTo>
                    <a:lnTo>
                      <a:pt x="27" y="0"/>
                    </a:lnTo>
                    <a:cubicBezTo>
                      <a:pt x="9" y="36"/>
                      <a:pt x="9" y="80"/>
                      <a:pt x="0" y="125"/>
                    </a:cubicBezTo>
                    <a:cubicBezTo>
                      <a:pt x="0" y="161"/>
                      <a:pt x="0" y="205"/>
                      <a:pt x="0" y="241"/>
                    </a:cubicBezTo>
                    <a:cubicBezTo>
                      <a:pt x="0" y="330"/>
                      <a:pt x="18" y="410"/>
                      <a:pt x="45" y="491"/>
                    </a:cubicBezTo>
                    <a:cubicBezTo>
                      <a:pt x="72" y="562"/>
                      <a:pt x="116" y="642"/>
                      <a:pt x="179" y="696"/>
                    </a:cubicBezTo>
                    <a:cubicBezTo>
                      <a:pt x="241" y="758"/>
                      <a:pt x="313" y="794"/>
                      <a:pt x="393" y="821"/>
                    </a:cubicBezTo>
                    <a:cubicBezTo>
                      <a:pt x="313" y="785"/>
                      <a:pt x="250" y="740"/>
                      <a:pt x="197" y="678"/>
                    </a:cubicBezTo>
                    <a:cubicBezTo>
                      <a:pt x="170" y="651"/>
                      <a:pt x="143" y="625"/>
                      <a:pt x="125" y="589"/>
                    </a:cubicBezTo>
                    <a:cubicBezTo>
                      <a:pt x="107" y="553"/>
                      <a:pt x="90" y="517"/>
                      <a:pt x="72" y="482"/>
                    </a:cubicBezTo>
                    <a:cubicBezTo>
                      <a:pt x="45" y="401"/>
                      <a:pt x="36" y="321"/>
                      <a:pt x="27" y="241"/>
                    </a:cubicBezTo>
                    <a:cubicBezTo>
                      <a:pt x="18" y="161"/>
                      <a:pt x="18" y="80"/>
                      <a:pt x="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53"/>
              <p:cNvSpPr/>
              <p:nvPr/>
            </p:nvSpPr>
            <p:spPr>
              <a:xfrm>
                <a:off x="1769052" y="3039293"/>
                <a:ext cx="23138" cy="5303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3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0" y="36"/>
                      <a:pt x="143" y="89"/>
                      <a:pt x="196" y="143"/>
                    </a:cubicBezTo>
                    <a:cubicBezTo>
                      <a:pt x="223" y="179"/>
                      <a:pt x="241" y="214"/>
                      <a:pt x="259" y="250"/>
                    </a:cubicBezTo>
                    <a:cubicBezTo>
                      <a:pt x="277" y="286"/>
                      <a:pt x="295" y="321"/>
                      <a:pt x="303" y="357"/>
                    </a:cubicBezTo>
                    <a:cubicBezTo>
                      <a:pt x="330" y="437"/>
                      <a:pt x="339" y="518"/>
                      <a:pt x="339" y="598"/>
                    </a:cubicBezTo>
                    <a:cubicBezTo>
                      <a:pt x="339" y="678"/>
                      <a:pt x="339" y="759"/>
                      <a:pt x="330" y="839"/>
                    </a:cubicBezTo>
                    <a:cubicBezTo>
                      <a:pt x="339" y="794"/>
                      <a:pt x="348" y="759"/>
                      <a:pt x="357" y="714"/>
                    </a:cubicBezTo>
                    <a:cubicBezTo>
                      <a:pt x="357" y="678"/>
                      <a:pt x="366" y="634"/>
                      <a:pt x="366" y="598"/>
                    </a:cubicBezTo>
                    <a:cubicBezTo>
                      <a:pt x="366" y="509"/>
                      <a:pt x="357" y="428"/>
                      <a:pt x="330" y="348"/>
                    </a:cubicBezTo>
                    <a:cubicBezTo>
                      <a:pt x="303" y="268"/>
                      <a:pt x="268" y="196"/>
                      <a:pt x="214" y="134"/>
                    </a:cubicBezTo>
                    <a:cubicBezTo>
                      <a:pt x="152" y="72"/>
                      <a:pt x="80" y="2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4" name="Google Shape;1714;p53"/>
          <p:cNvGrpSpPr/>
          <p:nvPr/>
        </p:nvGrpSpPr>
        <p:grpSpPr>
          <a:xfrm>
            <a:off x="-5976346" y="493893"/>
            <a:ext cx="5665876" cy="3619595"/>
            <a:chOff x="-783440" y="3036275"/>
            <a:chExt cx="5665876" cy="3619595"/>
          </a:xfrm>
        </p:grpSpPr>
        <p:sp>
          <p:nvSpPr>
            <p:cNvPr id="1715" name="Google Shape;1715;p53"/>
            <p:cNvSpPr/>
            <p:nvPr/>
          </p:nvSpPr>
          <p:spPr>
            <a:xfrm rot="-206116">
              <a:off x="-722070" y="3711035"/>
              <a:ext cx="4058293" cy="2170042"/>
            </a:xfrm>
            <a:custGeom>
              <a:avLst/>
              <a:gdLst/>
              <a:ahLst/>
              <a:cxnLst/>
              <a:rect l="l" t="t" r="r" b="b"/>
              <a:pathLst>
                <a:path w="18503" h="9894" extrusionOk="0">
                  <a:moveTo>
                    <a:pt x="6066" y="0"/>
                  </a:moveTo>
                  <a:cubicBezTo>
                    <a:pt x="3158" y="0"/>
                    <a:pt x="2837" y="3105"/>
                    <a:pt x="2837" y="3105"/>
                  </a:cubicBezTo>
                  <a:cubicBezTo>
                    <a:pt x="2837" y="3105"/>
                    <a:pt x="2827" y="3104"/>
                    <a:pt x="2808" y="3104"/>
                  </a:cubicBezTo>
                  <a:cubicBezTo>
                    <a:pt x="2584" y="3104"/>
                    <a:pt x="1133" y="3165"/>
                    <a:pt x="1133" y="4737"/>
                  </a:cubicBezTo>
                  <a:cubicBezTo>
                    <a:pt x="1133" y="4737"/>
                    <a:pt x="1082" y="4725"/>
                    <a:pt x="1001" y="4725"/>
                  </a:cubicBezTo>
                  <a:cubicBezTo>
                    <a:pt x="702" y="4725"/>
                    <a:pt x="0" y="4891"/>
                    <a:pt x="0" y="6450"/>
                  </a:cubicBezTo>
                  <a:lnTo>
                    <a:pt x="0" y="9894"/>
                  </a:lnTo>
                  <a:lnTo>
                    <a:pt x="18502" y="9894"/>
                  </a:lnTo>
                  <a:cubicBezTo>
                    <a:pt x="18502" y="9894"/>
                    <a:pt x="17754" y="5643"/>
                    <a:pt x="13660" y="5643"/>
                  </a:cubicBezTo>
                  <a:cubicBezTo>
                    <a:pt x="13490" y="5643"/>
                    <a:pt x="13314" y="5650"/>
                    <a:pt x="13132" y="5665"/>
                  </a:cubicBezTo>
                  <a:cubicBezTo>
                    <a:pt x="13132" y="5665"/>
                    <a:pt x="12792" y="3004"/>
                    <a:pt x="9682" y="3004"/>
                  </a:cubicBezTo>
                  <a:cubicBezTo>
                    <a:pt x="9447" y="3004"/>
                    <a:pt x="9197" y="3019"/>
                    <a:pt x="8930" y="3051"/>
                  </a:cubicBezTo>
                  <a:cubicBezTo>
                    <a:pt x="8930" y="3051"/>
                    <a:pt x="8975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 rot="1590266">
              <a:off x="708236" y="3799309"/>
              <a:ext cx="3912675" cy="2093527"/>
            </a:xfrm>
            <a:custGeom>
              <a:avLst/>
              <a:gdLst/>
              <a:ahLst/>
              <a:cxnLst/>
              <a:rect l="l" t="t" r="r" b="b"/>
              <a:pathLst>
                <a:path w="25711" h="13757" extrusionOk="0">
                  <a:moveTo>
                    <a:pt x="17280" y="0"/>
                  </a:moveTo>
                  <a:cubicBezTo>
                    <a:pt x="13239" y="0"/>
                    <a:pt x="13293" y="4247"/>
                    <a:pt x="13293" y="4247"/>
                  </a:cubicBezTo>
                  <a:cubicBezTo>
                    <a:pt x="12919" y="4201"/>
                    <a:pt x="12569" y="4179"/>
                    <a:pt x="12241" y="4179"/>
                  </a:cubicBezTo>
                  <a:cubicBezTo>
                    <a:pt x="7928" y="4179"/>
                    <a:pt x="7458" y="7878"/>
                    <a:pt x="7458" y="7878"/>
                  </a:cubicBezTo>
                  <a:cubicBezTo>
                    <a:pt x="7201" y="7855"/>
                    <a:pt x="6952" y="7845"/>
                    <a:pt x="6711" y="7845"/>
                  </a:cubicBezTo>
                  <a:cubicBezTo>
                    <a:pt x="1035" y="7845"/>
                    <a:pt x="0" y="13757"/>
                    <a:pt x="0" y="13757"/>
                  </a:cubicBezTo>
                  <a:lnTo>
                    <a:pt x="25711" y="13757"/>
                  </a:lnTo>
                  <a:lnTo>
                    <a:pt x="25711" y="8966"/>
                  </a:lnTo>
                  <a:cubicBezTo>
                    <a:pt x="25711" y="6807"/>
                    <a:pt x="24730" y="6576"/>
                    <a:pt x="24310" y="6576"/>
                  </a:cubicBezTo>
                  <a:cubicBezTo>
                    <a:pt x="24196" y="6576"/>
                    <a:pt x="24123" y="6593"/>
                    <a:pt x="24123" y="6593"/>
                  </a:cubicBezTo>
                  <a:cubicBezTo>
                    <a:pt x="24123" y="4401"/>
                    <a:pt x="22106" y="4318"/>
                    <a:pt x="21798" y="4318"/>
                  </a:cubicBezTo>
                  <a:cubicBezTo>
                    <a:pt x="21772" y="4318"/>
                    <a:pt x="21759" y="4318"/>
                    <a:pt x="21759" y="4318"/>
                  </a:cubicBezTo>
                  <a:cubicBezTo>
                    <a:pt x="21759" y="4318"/>
                    <a:pt x="21313" y="0"/>
                    <a:pt x="1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53"/>
          <p:cNvGrpSpPr/>
          <p:nvPr/>
        </p:nvGrpSpPr>
        <p:grpSpPr>
          <a:xfrm rot="659987">
            <a:off x="7694680" y="153830"/>
            <a:ext cx="1064755" cy="1271937"/>
            <a:chOff x="8526855" y="2372584"/>
            <a:chExt cx="1064786" cy="1271973"/>
          </a:xfrm>
        </p:grpSpPr>
        <p:grpSp>
          <p:nvGrpSpPr>
            <p:cNvPr id="1718" name="Google Shape;1718;p53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1719" name="Google Shape;1719;p5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53"/>
            <p:cNvGrpSpPr/>
            <p:nvPr/>
          </p:nvGrpSpPr>
          <p:grpSpPr>
            <a:xfrm>
              <a:off x="8526855" y="2372584"/>
              <a:ext cx="1064786" cy="822043"/>
              <a:chOff x="123530" y="3298509"/>
              <a:chExt cx="1064786" cy="822043"/>
            </a:xfrm>
          </p:grpSpPr>
          <p:grpSp>
            <p:nvGrpSpPr>
              <p:cNvPr id="1722" name="Google Shape;1722;p53"/>
              <p:cNvGrpSpPr/>
              <p:nvPr/>
            </p:nvGrpSpPr>
            <p:grpSpPr>
              <a:xfrm>
                <a:off x="862471" y="3819204"/>
                <a:ext cx="325844" cy="301348"/>
                <a:chOff x="1772497" y="4936297"/>
                <a:chExt cx="191010" cy="176650"/>
              </a:xfrm>
            </p:grpSpPr>
            <p:sp>
              <p:nvSpPr>
                <p:cNvPr id="1723" name="Google Shape;1723;p53"/>
                <p:cNvSpPr/>
                <p:nvPr/>
              </p:nvSpPr>
              <p:spPr>
                <a:xfrm>
                  <a:off x="1772497" y="4936297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53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726" name="Google Shape;1726;p53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92508689-FFC5-C3B7-0EFD-F4872C3203D3}"/>
              </a:ext>
            </a:extLst>
          </p:cNvPr>
          <p:cNvSpPr txBox="1">
            <a:spLocks/>
          </p:cNvSpPr>
          <p:nvPr/>
        </p:nvSpPr>
        <p:spPr>
          <a:xfrm>
            <a:off x="3730624" y="624574"/>
            <a:ext cx="4935155" cy="338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Género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Visual novel adventure game;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Audiência</a:t>
            </a:r>
            <a:r>
              <a:rPr lang="en-US" dirty="0"/>
              <a:t>: </a:t>
            </a:r>
            <a:r>
              <a:rPr lang="en-US" dirty="0" err="1"/>
              <a:t>maiores</a:t>
            </a:r>
            <a:r>
              <a:rPr lang="en-US" dirty="0"/>
              <a:t> de 18 </a:t>
            </a:r>
            <a:r>
              <a:rPr lang="en-US" dirty="0" err="1"/>
              <a:t>anos</a:t>
            </a:r>
            <a:r>
              <a:rPr lang="en-US" dirty="0"/>
              <a:t> (PEGI 18);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/>
              <a:t>Plataforma</a:t>
            </a:r>
            <a:r>
              <a:rPr lang="en-US" dirty="0"/>
              <a:t>: </a:t>
            </a:r>
            <a:r>
              <a:rPr lang="en-US" dirty="0" err="1"/>
              <a:t>Computador</a:t>
            </a:r>
            <a:r>
              <a:rPr lang="en-US" dirty="0"/>
              <a:t>, Windows;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Perspetiva</a:t>
            </a:r>
            <a:r>
              <a:rPr lang="en-US" dirty="0"/>
              <a:t>: 3ª </a:t>
            </a:r>
            <a:r>
              <a:rPr lang="en-US" dirty="0" err="1"/>
              <a:t>pessoa</a:t>
            </a:r>
            <a:r>
              <a:rPr lang="en-US" dirty="0"/>
              <a:t> (</a:t>
            </a:r>
            <a:r>
              <a:rPr lang="en-US" dirty="0" err="1"/>
              <a:t>permitindo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do </a:t>
            </a:r>
            <a:r>
              <a:rPr lang="en-US" dirty="0" err="1"/>
              <a:t>protagonista</a:t>
            </a:r>
            <a:r>
              <a:rPr lang="en-US" dirty="0"/>
              <a:t>) – </a:t>
            </a:r>
            <a:r>
              <a:rPr lang="en-US" dirty="0" err="1"/>
              <a:t>perspetiva</a:t>
            </a:r>
            <a:r>
              <a:rPr lang="en-US" dirty="0"/>
              <a:t> </a:t>
            </a:r>
            <a:r>
              <a:rPr lang="en-US" dirty="0" err="1"/>
              <a:t>dimétrica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Mecânicas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Sistema de </a:t>
            </a:r>
            <a:r>
              <a:rPr lang="en-US" dirty="0" err="1"/>
              <a:t>apresentação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, </a:t>
            </a:r>
            <a:r>
              <a:rPr lang="en-US" dirty="0" err="1"/>
              <a:t>inspeção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interação</a:t>
            </a:r>
            <a:r>
              <a:rPr lang="en-US" dirty="0"/>
              <a:t> com </a:t>
            </a:r>
            <a:r>
              <a:rPr lang="en-US" dirty="0" err="1"/>
              <a:t>personagens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Narrativa</a:t>
            </a:r>
            <a:r>
              <a:rPr lang="en-US" dirty="0"/>
              <a:t>: </a:t>
            </a:r>
            <a:r>
              <a:rPr lang="en-US" dirty="0" err="1"/>
              <a:t>centrada</a:t>
            </a:r>
            <a:r>
              <a:rPr lang="en-US" dirty="0"/>
              <a:t> num senhor de </a:t>
            </a:r>
            <a:r>
              <a:rPr lang="en-US" dirty="0" err="1"/>
              <a:t>idade</a:t>
            </a:r>
            <a:r>
              <a:rPr lang="en-US" dirty="0"/>
              <a:t> que </a:t>
            </a:r>
            <a:r>
              <a:rPr lang="en-US" dirty="0" err="1"/>
              <a:t>tivesse</a:t>
            </a:r>
            <a:r>
              <a:rPr lang="en-US" dirty="0"/>
              <a:t> </a:t>
            </a:r>
            <a:r>
              <a:rPr lang="en-US" dirty="0" err="1"/>
              <a:t>perdido</a:t>
            </a:r>
            <a:r>
              <a:rPr lang="en-US" dirty="0"/>
              <a:t> a </a:t>
            </a:r>
            <a:r>
              <a:rPr lang="en-US" dirty="0" err="1"/>
              <a:t>mulher</a:t>
            </a:r>
            <a:r>
              <a:rPr lang="en-US" dirty="0"/>
              <a:t>, </a:t>
            </a:r>
            <a:r>
              <a:rPr lang="en-US" dirty="0" err="1"/>
              <a:t>razão</a:t>
            </a:r>
            <a:r>
              <a:rPr lang="en-US" dirty="0"/>
              <a:t> pela qual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começado</a:t>
            </a:r>
            <a:r>
              <a:rPr lang="en-US" dirty="0"/>
              <a:t> a </a:t>
            </a:r>
            <a:r>
              <a:rPr lang="en-US" dirty="0" err="1"/>
              <a:t>sofrer</a:t>
            </a:r>
            <a:r>
              <a:rPr lang="en-US" dirty="0"/>
              <a:t> de </a:t>
            </a:r>
            <a:r>
              <a:rPr lang="en-US" dirty="0" err="1"/>
              <a:t>depressão</a:t>
            </a:r>
            <a:r>
              <a:rPr lang="en-US" dirty="0"/>
              <a:t>.</a:t>
            </a:r>
          </a:p>
          <a:p>
            <a:pPr marL="0" indent="0" algn="l"/>
            <a:endParaRPr lang="en-US" dirty="0"/>
          </a:p>
        </p:txBody>
      </p:sp>
      <p:sp>
        <p:nvSpPr>
          <p:cNvPr id="3" name="Google Shape;962;p38">
            <a:extLst>
              <a:ext uri="{FF2B5EF4-FFF2-40B4-BE49-F238E27FC236}">
                <a16:creationId xmlns:a16="http://schemas.microsoft.com/office/drawing/2014/main" id="{823B2E37-5D20-8AE5-77A4-A2F538E100D7}"/>
              </a:ext>
            </a:extLst>
          </p:cNvPr>
          <p:cNvSpPr txBox="1">
            <a:spLocks/>
          </p:cNvSpPr>
          <p:nvPr/>
        </p:nvSpPr>
        <p:spPr>
          <a:xfrm>
            <a:off x="-2968200" y="-211911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Venus?</a:t>
            </a:r>
          </a:p>
        </p:txBody>
      </p:sp>
      <p:sp>
        <p:nvSpPr>
          <p:cNvPr id="4" name="Google Shape;999;p38">
            <a:extLst>
              <a:ext uri="{FF2B5EF4-FFF2-40B4-BE49-F238E27FC236}">
                <a16:creationId xmlns:a16="http://schemas.microsoft.com/office/drawing/2014/main" id="{3954C7B6-6109-6A42-7266-5263A0A007D0}"/>
              </a:ext>
            </a:extLst>
          </p:cNvPr>
          <p:cNvSpPr txBox="1">
            <a:spLocks/>
          </p:cNvSpPr>
          <p:nvPr/>
        </p:nvSpPr>
        <p:spPr>
          <a:xfrm>
            <a:off x="-3857487" y="5226708"/>
            <a:ext cx="2968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Jupiter </a:t>
            </a:r>
            <a:r>
              <a:rPr lang="en-US" b="1" dirty="0"/>
              <a:t>is a gas giant</a:t>
            </a:r>
            <a:r>
              <a:rPr lang="en-US" dirty="0"/>
              <a:t> and the biggest planet in the Solar System</a:t>
            </a:r>
          </a:p>
        </p:txBody>
      </p:sp>
      <p:sp>
        <p:nvSpPr>
          <p:cNvPr id="5" name="Google Shape;1000;p38">
            <a:extLst>
              <a:ext uri="{FF2B5EF4-FFF2-40B4-BE49-F238E27FC236}">
                <a16:creationId xmlns:a16="http://schemas.microsoft.com/office/drawing/2014/main" id="{7D8763AC-222D-6538-E055-61190FE566AE}"/>
              </a:ext>
            </a:extLst>
          </p:cNvPr>
          <p:cNvSpPr txBox="1">
            <a:spLocks/>
          </p:cNvSpPr>
          <p:nvPr/>
        </p:nvSpPr>
        <p:spPr>
          <a:xfrm>
            <a:off x="-3871194" y="74439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Jupiter?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3"/>
          <p:cNvSpPr txBox="1">
            <a:spLocks noGrp="1"/>
          </p:cNvSpPr>
          <p:nvPr>
            <p:ph type="title"/>
          </p:nvPr>
        </p:nvSpPr>
        <p:spPr>
          <a:xfrm>
            <a:off x="-1734226" y="-141223"/>
            <a:ext cx="6345948" cy="13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06</a:t>
            </a:r>
            <a:br>
              <a:rPr lang="en" sz="4800" dirty="0"/>
            </a:br>
            <a:r>
              <a:rPr lang="en" sz="2000" dirty="0"/>
              <a:t>IMPLEMENTAÇÃO</a:t>
            </a:r>
            <a:endParaRPr sz="4800" dirty="0"/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>
            <a:off x="9711900" y="1271451"/>
            <a:ext cx="4339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numbers catch </a:t>
            </a:r>
            <a:r>
              <a:rPr lang="en" b="1" dirty="0"/>
              <a:t>your audience’s attention</a:t>
            </a:r>
            <a:endParaRPr b="1" dirty="0"/>
          </a:p>
        </p:txBody>
      </p:sp>
      <p:grpSp>
        <p:nvGrpSpPr>
          <p:cNvPr id="1714" name="Google Shape;1714;p53"/>
          <p:cNvGrpSpPr/>
          <p:nvPr/>
        </p:nvGrpSpPr>
        <p:grpSpPr>
          <a:xfrm>
            <a:off x="-5976346" y="493893"/>
            <a:ext cx="5665876" cy="3619595"/>
            <a:chOff x="-783440" y="3036275"/>
            <a:chExt cx="5665876" cy="3619595"/>
          </a:xfrm>
        </p:grpSpPr>
        <p:sp>
          <p:nvSpPr>
            <p:cNvPr id="1715" name="Google Shape;1715;p53"/>
            <p:cNvSpPr/>
            <p:nvPr/>
          </p:nvSpPr>
          <p:spPr>
            <a:xfrm rot="-206116">
              <a:off x="-722070" y="3711035"/>
              <a:ext cx="4058293" cy="2170042"/>
            </a:xfrm>
            <a:custGeom>
              <a:avLst/>
              <a:gdLst/>
              <a:ahLst/>
              <a:cxnLst/>
              <a:rect l="l" t="t" r="r" b="b"/>
              <a:pathLst>
                <a:path w="18503" h="9894" extrusionOk="0">
                  <a:moveTo>
                    <a:pt x="6066" y="0"/>
                  </a:moveTo>
                  <a:cubicBezTo>
                    <a:pt x="3158" y="0"/>
                    <a:pt x="2837" y="3105"/>
                    <a:pt x="2837" y="3105"/>
                  </a:cubicBezTo>
                  <a:cubicBezTo>
                    <a:pt x="2837" y="3105"/>
                    <a:pt x="2827" y="3104"/>
                    <a:pt x="2808" y="3104"/>
                  </a:cubicBezTo>
                  <a:cubicBezTo>
                    <a:pt x="2584" y="3104"/>
                    <a:pt x="1133" y="3165"/>
                    <a:pt x="1133" y="4737"/>
                  </a:cubicBezTo>
                  <a:cubicBezTo>
                    <a:pt x="1133" y="4737"/>
                    <a:pt x="1082" y="4725"/>
                    <a:pt x="1001" y="4725"/>
                  </a:cubicBezTo>
                  <a:cubicBezTo>
                    <a:pt x="702" y="4725"/>
                    <a:pt x="0" y="4891"/>
                    <a:pt x="0" y="6450"/>
                  </a:cubicBezTo>
                  <a:lnTo>
                    <a:pt x="0" y="9894"/>
                  </a:lnTo>
                  <a:lnTo>
                    <a:pt x="18502" y="9894"/>
                  </a:lnTo>
                  <a:cubicBezTo>
                    <a:pt x="18502" y="9894"/>
                    <a:pt x="17754" y="5643"/>
                    <a:pt x="13660" y="5643"/>
                  </a:cubicBezTo>
                  <a:cubicBezTo>
                    <a:pt x="13490" y="5643"/>
                    <a:pt x="13314" y="5650"/>
                    <a:pt x="13132" y="5665"/>
                  </a:cubicBezTo>
                  <a:cubicBezTo>
                    <a:pt x="13132" y="5665"/>
                    <a:pt x="12792" y="3004"/>
                    <a:pt x="9682" y="3004"/>
                  </a:cubicBezTo>
                  <a:cubicBezTo>
                    <a:pt x="9447" y="3004"/>
                    <a:pt x="9197" y="3019"/>
                    <a:pt x="8930" y="3051"/>
                  </a:cubicBezTo>
                  <a:cubicBezTo>
                    <a:pt x="8930" y="3051"/>
                    <a:pt x="8975" y="0"/>
                    <a:pt x="6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 rot="1590266">
              <a:off x="708236" y="3799309"/>
              <a:ext cx="3912675" cy="2093527"/>
            </a:xfrm>
            <a:custGeom>
              <a:avLst/>
              <a:gdLst/>
              <a:ahLst/>
              <a:cxnLst/>
              <a:rect l="l" t="t" r="r" b="b"/>
              <a:pathLst>
                <a:path w="25711" h="13757" extrusionOk="0">
                  <a:moveTo>
                    <a:pt x="17280" y="0"/>
                  </a:moveTo>
                  <a:cubicBezTo>
                    <a:pt x="13239" y="0"/>
                    <a:pt x="13293" y="4247"/>
                    <a:pt x="13293" y="4247"/>
                  </a:cubicBezTo>
                  <a:cubicBezTo>
                    <a:pt x="12919" y="4201"/>
                    <a:pt x="12569" y="4179"/>
                    <a:pt x="12241" y="4179"/>
                  </a:cubicBezTo>
                  <a:cubicBezTo>
                    <a:pt x="7928" y="4179"/>
                    <a:pt x="7458" y="7878"/>
                    <a:pt x="7458" y="7878"/>
                  </a:cubicBezTo>
                  <a:cubicBezTo>
                    <a:pt x="7201" y="7855"/>
                    <a:pt x="6952" y="7845"/>
                    <a:pt x="6711" y="7845"/>
                  </a:cubicBezTo>
                  <a:cubicBezTo>
                    <a:pt x="1035" y="7845"/>
                    <a:pt x="0" y="13757"/>
                    <a:pt x="0" y="13757"/>
                  </a:cubicBezTo>
                  <a:lnTo>
                    <a:pt x="25711" y="13757"/>
                  </a:lnTo>
                  <a:lnTo>
                    <a:pt x="25711" y="8966"/>
                  </a:lnTo>
                  <a:cubicBezTo>
                    <a:pt x="25711" y="6807"/>
                    <a:pt x="24730" y="6576"/>
                    <a:pt x="24310" y="6576"/>
                  </a:cubicBezTo>
                  <a:cubicBezTo>
                    <a:pt x="24196" y="6576"/>
                    <a:pt x="24123" y="6593"/>
                    <a:pt x="24123" y="6593"/>
                  </a:cubicBezTo>
                  <a:cubicBezTo>
                    <a:pt x="24123" y="4401"/>
                    <a:pt x="22106" y="4318"/>
                    <a:pt x="21798" y="4318"/>
                  </a:cubicBezTo>
                  <a:cubicBezTo>
                    <a:pt x="21772" y="4318"/>
                    <a:pt x="21759" y="4318"/>
                    <a:pt x="21759" y="4318"/>
                  </a:cubicBezTo>
                  <a:cubicBezTo>
                    <a:pt x="21759" y="4318"/>
                    <a:pt x="21313" y="0"/>
                    <a:pt x="1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53"/>
          <p:cNvGrpSpPr/>
          <p:nvPr/>
        </p:nvGrpSpPr>
        <p:grpSpPr>
          <a:xfrm rot="659987">
            <a:off x="7694680" y="153830"/>
            <a:ext cx="1064755" cy="1271937"/>
            <a:chOff x="8526855" y="2372584"/>
            <a:chExt cx="1064786" cy="1271973"/>
          </a:xfrm>
        </p:grpSpPr>
        <p:grpSp>
          <p:nvGrpSpPr>
            <p:cNvPr id="1718" name="Google Shape;1718;p53"/>
            <p:cNvGrpSpPr/>
            <p:nvPr/>
          </p:nvGrpSpPr>
          <p:grpSpPr>
            <a:xfrm>
              <a:off x="8695918" y="3302612"/>
              <a:ext cx="374612" cy="341945"/>
              <a:chOff x="2045902" y="4332533"/>
              <a:chExt cx="219598" cy="200449"/>
            </a:xfrm>
          </p:grpSpPr>
          <p:sp>
            <p:nvSpPr>
              <p:cNvPr id="1719" name="Google Shape;1719;p53"/>
              <p:cNvSpPr/>
              <p:nvPr/>
            </p:nvSpPr>
            <p:spPr>
              <a:xfrm>
                <a:off x="2045902" y="4332533"/>
                <a:ext cx="219598" cy="200449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55" extrusionOk="0">
                    <a:moveTo>
                      <a:pt x="630" y="0"/>
                    </a:moveTo>
                    <a:cubicBezTo>
                      <a:pt x="580" y="0"/>
                      <a:pt x="527" y="21"/>
                      <a:pt x="491" y="57"/>
                    </a:cubicBezTo>
                    <a:cubicBezTo>
                      <a:pt x="438" y="128"/>
                      <a:pt x="429" y="226"/>
                      <a:pt x="446" y="315"/>
                    </a:cubicBezTo>
                    <a:cubicBezTo>
                      <a:pt x="455" y="351"/>
                      <a:pt x="473" y="396"/>
                      <a:pt x="491" y="431"/>
                    </a:cubicBezTo>
                    <a:cubicBezTo>
                      <a:pt x="495" y="440"/>
                      <a:pt x="504" y="461"/>
                      <a:pt x="515" y="482"/>
                    </a:cubicBezTo>
                    <a:lnTo>
                      <a:pt x="515" y="482"/>
                    </a:lnTo>
                    <a:cubicBezTo>
                      <a:pt x="476" y="440"/>
                      <a:pt x="430" y="404"/>
                      <a:pt x="384" y="378"/>
                    </a:cubicBezTo>
                    <a:cubicBezTo>
                      <a:pt x="329" y="348"/>
                      <a:pt x="271" y="330"/>
                      <a:pt x="214" y="330"/>
                    </a:cubicBezTo>
                    <a:cubicBezTo>
                      <a:pt x="187" y="330"/>
                      <a:pt x="160" y="334"/>
                      <a:pt x="134" y="342"/>
                    </a:cubicBezTo>
                    <a:cubicBezTo>
                      <a:pt x="81" y="360"/>
                      <a:pt x="27" y="405"/>
                      <a:pt x="18" y="458"/>
                    </a:cubicBezTo>
                    <a:cubicBezTo>
                      <a:pt x="0" y="503"/>
                      <a:pt x="27" y="556"/>
                      <a:pt x="54" y="592"/>
                    </a:cubicBezTo>
                    <a:cubicBezTo>
                      <a:pt x="129" y="697"/>
                      <a:pt x="261" y="739"/>
                      <a:pt x="391" y="739"/>
                    </a:cubicBezTo>
                    <a:cubicBezTo>
                      <a:pt x="395" y="739"/>
                      <a:pt x="398" y="739"/>
                      <a:pt x="401" y="739"/>
                    </a:cubicBezTo>
                    <a:lnTo>
                      <a:pt x="401" y="739"/>
                    </a:lnTo>
                    <a:cubicBezTo>
                      <a:pt x="334" y="748"/>
                      <a:pt x="267" y="770"/>
                      <a:pt x="206" y="797"/>
                    </a:cubicBezTo>
                    <a:cubicBezTo>
                      <a:pt x="170" y="824"/>
                      <a:pt x="125" y="851"/>
                      <a:pt x="107" y="895"/>
                    </a:cubicBezTo>
                    <a:cubicBezTo>
                      <a:pt x="72" y="976"/>
                      <a:pt x="125" y="1065"/>
                      <a:pt x="197" y="1101"/>
                    </a:cubicBezTo>
                    <a:cubicBezTo>
                      <a:pt x="235" y="1120"/>
                      <a:pt x="278" y="1129"/>
                      <a:pt x="323" y="1129"/>
                    </a:cubicBezTo>
                    <a:cubicBezTo>
                      <a:pt x="361" y="1129"/>
                      <a:pt x="400" y="1122"/>
                      <a:pt x="438" y="1109"/>
                    </a:cubicBezTo>
                    <a:cubicBezTo>
                      <a:pt x="482" y="1092"/>
                      <a:pt x="527" y="1074"/>
                      <a:pt x="554" y="1038"/>
                    </a:cubicBezTo>
                    <a:cubicBezTo>
                      <a:pt x="589" y="1002"/>
                      <a:pt x="607" y="958"/>
                      <a:pt x="598" y="904"/>
                    </a:cubicBezTo>
                    <a:lnTo>
                      <a:pt x="598" y="904"/>
                    </a:lnTo>
                    <a:cubicBezTo>
                      <a:pt x="616" y="985"/>
                      <a:pt x="634" y="1056"/>
                      <a:pt x="669" y="1127"/>
                    </a:cubicBezTo>
                    <a:cubicBezTo>
                      <a:pt x="714" y="1190"/>
                      <a:pt x="777" y="1243"/>
                      <a:pt x="857" y="1252"/>
                    </a:cubicBezTo>
                    <a:cubicBezTo>
                      <a:pt x="866" y="1254"/>
                      <a:pt x="875" y="1254"/>
                      <a:pt x="884" y="1254"/>
                    </a:cubicBezTo>
                    <a:cubicBezTo>
                      <a:pt x="930" y="1254"/>
                      <a:pt x="977" y="1236"/>
                      <a:pt x="1000" y="1199"/>
                    </a:cubicBezTo>
                    <a:cubicBezTo>
                      <a:pt x="1026" y="1163"/>
                      <a:pt x="1035" y="1118"/>
                      <a:pt x="1026" y="1074"/>
                    </a:cubicBezTo>
                    <a:cubicBezTo>
                      <a:pt x="1026" y="940"/>
                      <a:pt x="973" y="815"/>
                      <a:pt x="875" y="717"/>
                    </a:cubicBezTo>
                    <a:lnTo>
                      <a:pt x="875" y="717"/>
                    </a:lnTo>
                    <a:cubicBezTo>
                      <a:pt x="934" y="750"/>
                      <a:pt x="994" y="768"/>
                      <a:pt x="1057" y="768"/>
                    </a:cubicBezTo>
                    <a:cubicBezTo>
                      <a:pt x="1079" y="768"/>
                      <a:pt x="1101" y="766"/>
                      <a:pt x="1124" y="762"/>
                    </a:cubicBezTo>
                    <a:cubicBezTo>
                      <a:pt x="1205" y="744"/>
                      <a:pt x="1276" y="699"/>
                      <a:pt x="1330" y="628"/>
                    </a:cubicBezTo>
                    <a:cubicBezTo>
                      <a:pt x="1356" y="583"/>
                      <a:pt x="1374" y="521"/>
                      <a:pt x="1347" y="476"/>
                    </a:cubicBezTo>
                    <a:cubicBezTo>
                      <a:pt x="1330" y="449"/>
                      <a:pt x="1303" y="431"/>
                      <a:pt x="1267" y="414"/>
                    </a:cubicBezTo>
                    <a:cubicBezTo>
                      <a:pt x="1208" y="387"/>
                      <a:pt x="1145" y="371"/>
                      <a:pt x="1080" y="371"/>
                    </a:cubicBezTo>
                    <a:cubicBezTo>
                      <a:pt x="1056" y="371"/>
                      <a:pt x="1032" y="373"/>
                      <a:pt x="1008" y="378"/>
                    </a:cubicBezTo>
                    <a:cubicBezTo>
                      <a:pt x="919" y="396"/>
                      <a:pt x="830" y="449"/>
                      <a:pt x="785" y="521"/>
                    </a:cubicBezTo>
                    <a:cubicBezTo>
                      <a:pt x="821" y="405"/>
                      <a:pt x="821" y="271"/>
                      <a:pt x="785" y="146"/>
                    </a:cubicBezTo>
                    <a:cubicBezTo>
                      <a:pt x="777" y="110"/>
                      <a:pt x="768" y="66"/>
                      <a:pt x="732" y="39"/>
                    </a:cubicBezTo>
                    <a:cubicBezTo>
                      <a:pt x="705" y="12"/>
                      <a:pt x="668" y="0"/>
                      <a:pt x="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3"/>
              <p:cNvSpPr/>
              <p:nvPr/>
            </p:nvSpPr>
            <p:spPr>
              <a:xfrm>
                <a:off x="2129906" y="4419897"/>
                <a:ext cx="38649" cy="3721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3" extrusionOk="0">
                    <a:moveTo>
                      <a:pt x="117" y="0"/>
                    </a:moveTo>
                    <a:cubicBezTo>
                      <a:pt x="54" y="0"/>
                      <a:pt x="1" y="54"/>
                      <a:pt x="1" y="116"/>
                    </a:cubicBezTo>
                    <a:cubicBezTo>
                      <a:pt x="1" y="188"/>
                      <a:pt x="54" y="232"/>
                      <a:pt x="117" y="232"/>
                    </a:cubicBezTo>
                    <a:cubicBezTo>
                      <a:pt x="188" y="232"/>
                      <a:pt x="242" y="188"/>
                      <a:pt x="242" y="116"/>
                    </a:cubicBezTo>
                    <a:cubicBezTo>
                      <a:pt x="242" y="54"/>
                      <a:pt x="188" y="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53"/>
            <p:cNvGrpSpPr/>
            <p:nvPr/>
          </p:nvGrpSpPr>
          <p:grpSpPr>
            <a:xfrm>
              <a:off x="8526855" y="2372584"/>
              <a:ext cx="1064786" cy="822043"/>
              <a:chOff x="123530" y="3298509"/>
              <a:chExt cx="1064786" cy="822043"/>
            </a:xfrm>
          </p:grpSpPr>
          <p:grpSp>
            <p:nvGrpSpPr>
              <p:cNvPr id="1722" name="Google Shape;1722;p53"/>
              <p:cNvGrpSpPr/>
              <p:nvPr/>
            </p:nvGrpSpPr>
            <p:grpSpPr>
              <a:xfrm>
                <a:off x="862471" y="3819204"/>
                <a:ext cx="325844" cy="301348"/>
                <a:chOff x="1772497" y="4936297"/>
                <a:chExt cx="191010" cy="176650"/>
              </a:xfrm>
            </p:grpSpPr>
            <p:sp>
              <p:nvSpPr>
                <p:cNvPr id="1723" name="Google Shape;1723;p53"/>
                <p:cNvSpPr/>
                <p:nvPr/>
              </p:nvSpPr>
              <p:spPr>
                <a:xfrm>
                  <a:off x="1772497" y="4936297"/>
                  <a:ext cx="191010" cy="17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1106" extrusionOk="0">
                      <a:moveTo>
                        <a:pt x="552" y="1"/>
                      </a:moveTo>
                      <a:cubicBezTo>
                        <a:pt x="508" y="1"/>
                        <a:pt x="460" y="22"/>
                        <a:pt x="428" y="59"/>
                      </a:cubicBezTo>
                      <a:cubicBezTo>
                        <a:pt x="375" y="113"/>
                        <a:pt x="366" y="202"/>
                        <a:pt x="384" y="282"/>
                      </a:cubicBezTo>
                      <a:cubicBezTo>
                        <a:pt x="393" y="309"/>
                        <a:pt x="411" y="345"/>
                        <a:pt x="428" y="380"/>
                      </a:cubicBezTo>
                      <a:cubicBezTo>
                        <a:pt x="434" y="391"/>
                        <a:pt x="442" y="416"/>
                        <a:pt x="453" y="437"/>
                      </a:cubicBezTo>
                      <a:lnTo>
                        <a:pt x="453" y="437"/>
                      </a:lnTo>
                      <a:cubicBezTo>
                        <a:pt x="415" y="398"/>
                        <a:pt x="373" y="364"/>
                        <a:pt x="330" y="336"/>
                      </a:cubicBezTo>
                      <a:cubicBezTo>
                        <a:pt x="278" y="310"/>
                        <a:pt x="221" y="293"/>
                        <a:pt x="166" y="293"/>
                      </a:cubicBezTo>
                      <a:cubicBezTo>
                        <a:pt x="146" y="293"/>
                        <a:pt x="126" y="295"/>
                        <a:pt x="107" y="300"/>
                      </a:cubicBezTo>
                      <a:cubicBezTo>
                        <a:pt x="63" y="318"/>
                        <a:pt x="18" y="354"/>
                        <a:pt x="9" y="407"/>
                      </a:cubicBezTo>
                      <a:cubicBezTo>
                        <a:pt x="0" y="443"/>
                        <a:pt x="18" y="487"/>
                        <a:pt x="36" y="523"/>
                      </a:cubicBezTo>
                      <a:cubicBezTo>
                        <a:pt x="107" y="618"/>
                        <a:pt x="233" y="650"/>
                        <a:pt x="354" y="650"/>
                      </a:cubicBezTo>
                      <a:cubicBezTo>
                        <a:pt x="356" y="650"/>
                        <a:pt x="358" y="650"/>
                        <a:pt x="360" y="650"/>
                      </a:cubicBezTo>
                      <a:lnTo>
                        <a:pt x="360" y="650"/>
                      </a:lnTo>
                      <a:cubicBezTo>
                        <a:pt x="294" y="655"/>
                        <a:pt x="230" y="672"/>
                        <a:pt x="179" y="701"/>
                      </a:cubicBezTo>
                      <a:cubicBezTo>
                        <a:pt x="134" y="728"/>
                        <a:pt x="107" y="755"/>
                        <a:pt x="89" y="791"/>
                      </a:cubicBezTo>
                      <a:cubicBezTo>
                        <a:pt x="63" y="853"/>
                        <a:pt x="98" y="933"/>
                        <a:pt x="161" y="969"/>
                      </a:cubicBezTo>
                      <a:cubicBezTo>
                        <a:pt x="196" y="987"/>
                        <a:pt x="232" y="994"/>
                        <a:pt x="268" y="994"/>
                      </a:cubicBezTo>
                      <a:cubicBezTo>
                        <a:pt x="303" y="994"/>
                        <a:pt x="339" y="987"/>
                        <a:pt x="375" y="978"/>
                      </a:cubicBezTo>
                      <a:cubicBezTo>
                        <a:pt x="411" y="960"/>
                        <a:pt x="455" y="942"/>
                        <a:pt x="482" y="916"/>
                      </a:cubicBezTo>
                      <a:cubicBezTo>
                        <a:pt x="505" y="884"/>
                        <a:pt x="522" y="847"/>
                        <a:pt x="520" y="814"/>
                      </a:cubicBezTo>
                      <a:lnTo>
                        <a:pt x="520" y="814"/>
                      </a:lnTo>
                      <a:cubicBezTo>
                        <a:pt x="529" y="873"/>
                        <a:pt x="547" y="937"/>
                        <a:pt x="580" y="987"/>
                      </a:cubicBezTo>
                      <a:cubicBezTo>
                        <a:pt x="616" y="1049"/>
                        <a:pt x="678" y="1094"/>
                        <a:pt x="741" y="1103"/>
                      </a:cubicBezTo>
                      <a:cubicBezTo>
                        <a:pt x="750" y="1104"/>
                        <a:pt x="759" y="1105"/>
                        <a:pt x="768" y="1105"/>
                      </a:cubicBezTo>
                      <a:cubicBezTo>
                        <a:pt x="812" y="1105"/>
                        <a:pt x="852" y="1088"/>
                        <a:pt x="874" y="1058"/>
                      </a:cubicBezTo>
                      <a:cubicBezTo>
                        <a:pt x="892" y="1023"/>
                        <a:pt x="901" y="987"/>
                        <a:pt x="901" y="942"/>
                      </a:cubicBezTo>
                      <a:cubicBezTo>
                        <a:pt x="892" y="826"/>
                        <a:pt x="839" y="719"/>
                        <a:pt x="758" y="639"/>
                      </a:cubicBezTo>
                      <a:lnTo>
                        <a:pt x="758" y="639"/>
                      </a:lnTo>
                      <a:cubicBezTo>
                        <a:pt x="817" y="661"/>
                        <a:pt x="876" y="677"/>
                        <a:pt x="935" y="677"/>
                      </a:cubicBezTo>
                      <a:cubicBezTo>
                        <a:pt x="947" y="677"/>
                        <a:pt x="960" y="676"/>
                        <a:pt x="973" y="675"/>
                      </a:cubicBezTo>
                      <a:cubicBezTo>
                        <a:pt x="1044" y="657"/>
                        <a:pt x="1115" y="612"/>
                        <a:pt x="1160" y="559"/>
                      </a:cubicBezTo>
                      <a:cubicBezTo>
                        <a:pt x="1187" y="514"/>
                        <a:pt x="1196" y="461"/>
                        <a:pt x="1178" y="425"/>
                      </a:cubicBezTo>
                      <a:cubicBezTo>
                        <a:pt x="1160" y="398"/>
                        <a:pt x="1133" y="380"/>
                        <a:pt x="1106" y="371"/>
                      </a:cubicBezTo>
                      <a:cubicBezTo>
                        <a:pt x="1054" y="345"/>
                        <a:pt x="997" y="329"/>
                        <a:pt x="939" y="329"/>
                      </a:cubicBezTo>
                      <a:cubicBezTo>
                        <a:pt x="917" y="329"/>
                        <a:pt x="896" y="331"/>
                        <a:pt x="874" y="336"/>
                      </a:cubicBezTo>
                      <a:cubicBezTo>
                        <a:pt x="794" y="354"/>
                        <a:pt x="723" y="398"/>
                        <a:pt x="678" y="461"/>
                      </a:cubicBezTo>
                      <a:cubicBezTo>
                        <a:pt x="714" y="354"/>
                        <a:pt x="714" y="238"/>
                        <a:pt x="687" y="131"/>
                      </a:cubicBezTo>
                      <a:cubicBezTo>
                        <a:pt x="678" y="95"/>
                        <a:pt x="660" y="59"/>
                        <a:pt x="634" y="32"/>
                      </a:cubicBezTo>
                      <a:cubicBezTo>
                        <a:pt x="612" y="11"/>
                        <a:pt x="583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1845162" y="5014079"/>
                  <a:ext cx="32900" cy="3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206" extrusionOk="0">
                      <a:moveTo>
                        <a:pt x="107" y="0"/>
                      </a:moveTo>
                      <a:cubicBezTo>
                        <a:pt x="45" y="0"/>
                        <a:pt x="0" y="45"/>
                        <a:pt x="0" y="98"/>
                      </a:cubicBezTo>
                      <a:cubicBezTo>
                        <a:pt x="0" y="161"/>
                        <a:pt x="45" y="206"/>
                        <a:pt x="107" y="206"/>
                      </a:cubicBezTo>
                      <a:cubicBezTo>
                        <a:pt x="161" y="206"/>
                        <a:pt x="205" y="161"/>
                        <a:pt x="205" y="98"/>
                      </a:cubicBezTo>
                      <a:cubicBezTo>
                        <a:pt x="205" y="45"/>
                        <a:pt x="161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5" name="Google Shape;1725;p53"/>
              <p:cNvGrpSpPr/>
              <p:nvPr/>
            </p:nvGrpSpPr>
            <p:grpSpPr>
              <a:xfrm>
                <a:off x="123530" y="3298509"/>
                <a:ext cx="413159" cy="393065"/>
                <a:chOff x="520730" y="4173296"/>
                <a:chExt cx="413159" cy="393065"/>
              </a:xfrm>
            </p:grpSpPr>
            <p:sp>
              <p:nvSpPr>
                <p:cNvPr id="1726" name="Google Shape;1726;p53"/>
                <p:cNvSpPr/>
                <p:nvPr/>
              </p:nvSpPr>
              <p:spPr>
                <a:xfrm>
                  <a:off x="616871" y="4173296"/>
                  <a:ext cx="169769" cy="19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33" extrusionOk="0">
                      <a:moveTo>
                        <a:pt x="736" y="1"/>
                      </a:moveTo>
                      <a:cubicBezTo>
                        <a:pt x="586" y="1"/>
                        <a:pt x="536" y="304"/>
                        <a:pt x="536" y="304"/>
                      </a:cubicBezTo>
                      <a:cubicBezTo>
                        <a:pt x="536" y="304"/>
                        <a:pt x="418" y="74"/>
                        <a:pt x="286" y="74"/>
                      </a:cubicBezTo>
                      <a:cubicBezTo>
                        <a:pt x="248" y="74"/>
                        <a:pt x="208" y="94"/>
                        <a:pt x="170" y="144"/>
                      </a:cubicBezTo>
                      <a:cubicBezTo>
                        <a:pt x="1" y="367"/>
                        <a:pt x="688" y="1232"/>
                        <a:pt x="688" y="1232"/>
                      </a:cubicBezTo>
                      <a:cubicBezTo>
                        <a:pt x="688" y="1232"/>
                        <a:pt x="1062" y="188"/>
                        <a:pt x="830" y="37"/>
                      </a:cubicBezTo>
                      <a:cubicBezTo>
                        <a:pt x="795" y="11"/>
                        <a:pt x="764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520730" y="4252675"/>
                  <a:ext cx="206023" cy="125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" h="785" extrusionOk="0">
                      <a:moveTo>
                        <a:pt x="384" y="0"/>
                      </a:moveTo>
                      <a:cubicBezTo>
                        <a:pt x="363" y="0"/>
                        <a:pt x="343" y="4"/>
                        <a:pt x="326" y="13"/>
                      </a:cubicBezTo>
                      <a:cubicBezTo>
                        <a:pt x="76" y="129"/>
                        <a:pt x="415" y="396"/>
                        <a:pt x="415" y="396"/>
                      </a:cubicBezTo>
                      <a:cubicBezTo>
                        <a:pt x="415" y="396"/>
                        <a:pt x="409" y="396"/>
                        <a:pt x="398" y="396"/>
                      </a:cubicBezTo>
                      <a:cubicBezTo>
                        <a:pt x="319" y="396"/>
                        <a:pt x="0" y="410"/>
                        <a:pt x="94" y="637"/>
                      </a:cubicBezTo>
                      <a:cubicBezTo>
                        <a:pt x="142" y="752"/>
                        <a:pt x="385" y="784"/>
                        <a:pt x="640" y="784"/>
                      </a:cubicBezTo>
                      <a:cubicBezTo>
                        <a:pt x="956" y="784"/>
                        <a:pt x="1290" y="735"/>
                        <a:pt x="1290" y="735"/>
                      </a:cubicBezTo>
                      <a:cubicBezTo>
                        <a:pt x="1290" y="735"/>
                        <a:pt x="670" y="0"/>
                        <a:pt x="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547879" y="4370066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1120" y="0"/>
                      </a:moveTo>
                      <a:cubicBezTo>
                        <a:pt x="1119" y="0"/>
                        <a:pt x="31" y="188"/>
                        <a:pt x="13" y="464"/>
                      </a:cubicBezTo>
                      <a:cubicBezTo>
                        <a:pt x="1" y="596"/>
                        <a:pt x="85" y="630"/>
                        <a:pt x="177" y="630"/>
                      </a:cubicBezTo>
                      <a:cubicBezTo>
                        <a:pt x="278" y="630"/>
                        <a:pt x="388" y="589"/>
                        <a:pt x="388" y="589"/>
                      </a:cubicBezTo>
                      <a:lnTo>
                        <a:pt x="388" y="589"/>
                      </a:lnTo>
                      <a:cubicBezTo>
                        <a:pt x="388" y="589"/>
                        <a:pt x="165" y="955"/>
                        <a:pt x="433" y="990"/>
                      </a:cubicBezTo>
                      <a:cubicBezTo>
                        <a:pt x="437" y="991"/>
                        <a:pt x="442" y="991"/>
                        <a:pt x="447" y="991"/>
                      </a:cubicBezTo>
                      <a:cubicBezTo>
                        <a:pt x="723" y="991"/>
                        <a:pt x="1120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666699" y="4370066"/>
                  <a:ext cx="169769" cy="196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1229" extrusionOk="0">
                      <a:moveTo>
                        <a:pt x="376" y="0"/>
                      </a:moveTo>
                      <a:cubicBezTo>
                        <a:pt x="376" y="0"/>
                        <a:pt x="1" y="1035"/>
                        <a:pt x="233" y="1196"/>
                      </a:cubicBezTo>
                      <a:cubicBezTo>
                        <a:pt x="267" y="1219"/>
                        <a:pt x="298" y="1229"/>
                        <a:pt x="325" y="1229"/>
                      </a:cubicBezTo>
                      <a:cubicBezTo>
                        <a:pt x="476" y="1229"/>
                        <a:pt x="527" y="928"/>
                        <a:pt x="527" y="928"/>
                      </a:cubicBezTo>
                      <a:cubicBezTo>
                        <a:pt x="527" y="928"/>
                        <a:pt x="646" y="1155"/>
                        <a:pt x="778" y="1155"/>
                      </a:cubicBezTo>
                      <a:cubicBezTo>
                        <a:pt x="816" y="1155"/>
                        <a:pt x="855" y="1136"/>
                        <a:pt x="893" y="1089"/>
                      </a:cubicBezTo>
                      <a:cubicBezTo>
                        <a:pt x="1062" y="866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726588" y="4362080"/>
                  <a:ext cx="207300" cy="12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784" extrusionOk="0">
                      <a:moveTo>
                        <a:pt x="650" y="1"/>
                      </a:moveTo>
                      <a:cubicBezTo>
                        <a:pt x="334" y="1"/>
                        <a:pt x="1" y="50"/>
                        <a:pt x="1" y="50"/>
                      </a:cubicBezTo>
                      <a:cubicBezTo>
                        <a:pt x="1" y="50"/>
                        <a:pt x="625" y="784"/>
                        <a:pt x="910" y="784"/>
                      </a:cubicBezTo>
                      <a:cubicBezTo>
                        <a:pt x="930" y="784"/>
                        <a:pt x="948" y="780"/>
                        <a:pt x="964" y="773"/>
                      </a:cubicBezTo>
                      <a:cubicBezTo>
                        <a:pt x="1214" y="657"/>
                        <a:pt x="875" y="380"/>
                        <a:pt x="875" y="380"/>
                      </a:cubicBezTo>
                      <a:lnTo>
                        <a:pt x="875" y="380"/>
                      </a:lnTo>
                      <a:cubicBezTo>
                        <a:pt x="875" y="380"/>
                        <a:pt x="882" y="381"/>
                        <a:pt x="893" y="381"/>
                      </a:cubicBezTo>
                      <a:cubicBezTo>
                        <a:pt x="975" y="381"/>
                        <a:pt x="1297" y="367"/>
                        <a:pt x="1196" y="148"/>
                      </a:cubicBezTo>
                      <a:cubicBezTo>
                        <a:pt x="1148" y="33"/>
                        <a:pt x="90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726588" y="4211788"/>
                  <a:ext cx="178872" cy="15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92" extrusionOk="0">
                      <a:moveTo>
                        <a:pt x="673" y="0"/>
                      </a:moveTo>
                      <a:cubicBezTo>
                        <a:pt x="397" y="0"/>
                        <a:pt x="1" y="991"/>
                        <a:pt x="1" y="991"/>
                      </a:cubicBezTo>
                      <a:cubicBezTo>
                        <a:pt x="1" y="991"/>
                        <a:pt x="1089" y="795"/>
                        <a:pt x="1107" y="518"/>
                      </a:cubicBezTo>
                      <a:cubicBezTo>
                        <a:pt x="1119" y="386"/>
                        <a:pt x="1035" y="352"/>
                        <a:pt x="943" y="352"/>
                      </a:cubicBezTo>
                      <a:cubicBezTo>
                        <a:pt x="842" y="352"/>
                        <a:pt x="732" y="393"/>
                        <a:pt x="732" y="393"/>
                      </a:cubicBezTo>
                      <a:cubicBezTo>
                        <a:pt x="732" y="393"/>
                        <a:pt x="964" y="37"/>
                        <a:pt x="687" y="1"/>
                      </a:cubicBezTo>
                      <a:cubicBezTo>
                        <a:pt x="683" y="0"/>
                        <a:pt x="678" y="0"/>
                        <a:pt x="6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673886" y="4321033"/>
                  <a:ext cx="105567" cy="98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615" extrusionOk="0">
                      <a:moveTo>
                        <a:pt x="333" y="0"/>
                      </a:moveTo>
                      <a:cubicBezTo>
                        <a:pt x="317" y="0"/>
                        <a:pt x="301" y="1"/>
                        <a:pt x="286" y="4"/>
                      </a:cubicBezTo>
                      <a:cubicBezTo>
                        <a:pt x="116" y="31"/>
                        <a:pt x="0" y="191"/>
                        <a:pt x="27" y="352"/>
                      </a:cubicBezTo>
                      <a:cubicBezTo>
                        <a:pt x="51" y="505"/>
                        <a:pt x="185" y="614"/>
                        <a:pt x="335" y="614"/>
                      </a:cubicBezTo>
                      <a:cubicBezTo>
                        <a:pt x="351" y="614"/>
                        <a:pt x="368" y="613"/>
                        <a:pt x="384" y="611"/>
                      </a:cubicBezTo>
                      <a:cubicBezTo>
                        <a:pt x="545" y="584"/>
                        <a:pt x="661" y="423"/>
                        <a:pt x="634" y="254"/>
                      </a:cubicBezTo>
                      <a:cubicBezTo>
                        <a:pt x="610" y="109"/>
                        <a:pt x="476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961;p38">
            <a:extLst>
              <a:ext uri="{FF2B5EF4-FFF2-40B4-BE49-F238E27FC236}">
                <a16:creationId xmlns:a16="http://schemas.microsoft.com/office/drawing/2014/main" id="{92508689-FFC5-C3B7-0EFD-F4872C3203D3}"/>
              </a:ext>
            </a:extLst>
          </p:cNvPr>
          <p:cNvSpPr txBox="1">
            <a:spLocks/>
          </p:cNvSpPr>
          <p:nvPr/>
        </p:nvSpPr>
        <p:spPr>
          <a:xfrm>
            <a:off x="3730624" y="624574"/>
            <a:ext cx="4935155" cy="338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Género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Visual novel adventure game;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Audiência</a:t>
            </a:r>
            <a:r>
              <a:rPr lang="en-US" dirty="0"/>
              <a:t>: </a:t>
            </a:r>
            <a:r>
              <a:rPr lang="en-US" dirty="0" err="1"/>
              <a:t>maiores</a:t>
            </a:r>
            <a:r>
              <a:rPr lang="en-US" dirty="0"/>
              <a:t> de 18 </a:t>
            </a:r>
            <a:r>
              <a:rPr lang="en-US" dirty="0" err="1"/>
              <a:t>anos</a:t>
            </a:r>
            <a:r>
              <a:rPr lang="en-US" dirty="0"/>
              <a:t> (PEGI 18);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/>
              <a:t>Plataforma</a:t>
            </a:r>
            <a:r>
              <a:rPr lang="en-US" dirty="0"/>
              <a:t>: </a:t>
            </a:r>
            <a:r>
              <a:rPr lang="en-US" dirty="0" err="1"/>
              <a:t>Computador</a:t>
            </a:r>
            <a:r>
              <a:rPr lang="en-US" dirty="0"/>
              <a:t>, Windows;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Perspetiva</a:t>
            </a:r>
            <a:r>
              <a:rPr lang="en-US" dirty="0"/>
              <a:t>: 3ª </a:t>
            </a:r>
            <a:r>
              <a:rPr lang="en-US" dirty="0" err="1"/>
              <a:t>pessoa</a:t>
            </a:r>
            <a:r>
              <a:rPr lang="en-US" dirty="0"/>
              <a:t> (</a:t>
            </a:r>
            <a:r>
              <a:rPr lang="en-US" dirty="0" err="1"/>
              <a:t>permitindo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do </a:t>
            </a:r>
            <a:r>
              <a:rPr lang="en-US" dirty="0" err="1"/>
              <a:t>protagonista</a:t>
            </a:r>
            <a:r>
              <a:rPr lang="en-US" dirty="0"/>
              <a:t>) – </a:t>
            </a:r>
            <a:r>
              <a:rPr lang="en-US" dirty="0" err="1"/>
              <a:t>perspetiva</a:t>
            </a:r>
            <a:r>
              <a:rPr lang="en-US" dirty="0"/>
              <a:t> </a:t>
            </a:r>
            <a:r>
              <a:rPr lang="en-US" dirty="0" err="1"/>
              <a:t>dimétrica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Mecânicas</a:t>
            </a:r>
            <a:r>
              <a:rPr lang="en-US" b="1" dirty="0"/>
              <a:t> de </a:t>
            </a:r>
            <a:r>
              <a:rPr lang="en-US" b="1" dirty="0" err="1"/>
              <a:t>jogo</a:t>
            </a:r>
            <a:r>
              <a:rPr lang="en-US" dirty="0"/>
              <a:t>: Sistema de </a:t>
            </a:r>
            <a:r>
              <a:rPr lang="en-US" dirty="0" err="1"/>
              <a:t>apresentação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, </a:t>
            </a:r>
            <a:r>
              <a:rPr lang="en-US" dirty="0" err="1"/>
              <a:t>inspeção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interação</a:t>
            </a:r>
            <a:r>
              <a:rPr lang="en-US" dirty="0"/>
              <a:t> com </a:t>
            </a:r>
            <a:r>
              <a:rPr lang="en-US" dirty="0" err="1"/>
              <a:t>personagens</a:t>
            </a:r>
            <a:r>
              <a:rPr lang="en-US" dirty="0"/>
              <a:t>;</a:t>
            </a:r>
          </a:p>
          <a:p>
            <a:pPr marL="0" indent="0" algn="l"/>
            <a:r>
              <a:rPr lang="en-US" dirty="0"/>
              <a:t>- </a:t>
            </a:r>
            <a:r>
              <a:rPr lang="en-US" b="1" dirty="0" err="1"/>
              <a:t>Narrativa</a:t>
            </a:r>
            <a:r>
              <a:rPr lang="en-US" dirty="0"/>
              <a:t>: </a:t>
            </a:r>
            <a:r>
              <a:rPr lang="en-US" dirty="0" err="1"/>
              <a:t>centrada</a:t>
            </a:r>
            <a:r>
              <a:rPr lang="en-US" dirty="0"/>
              <a:t> num senhor de </a:t>
            </a:r>
            <a:r>
              <a:rPr lang="en-US" dirty="0" err="1"/>
              <a:t>idade</a:t>
            </a:r>
            <a:r>
              <a:rPr lang="en-US" dirty="0"/>
              <a:t> que </a:t>
            </a:r>
            <a:r>
              <a:rPr lang="en-US" dirty="0" err="1"/>
              <a:t>tivesse</a:t>
            </a:r>
            <a:r>
              <a:rPr lang="en-US" dirty="0"/>
              <a:t> </a:t>
            </a:r>
            <a:r>
              <a:rPr lang="en-US" dirty="0" err="1"/>
              <a:t>perdido</a:t>
            </a:r>
            <a:r>
              <a:rPr lang="en-US" dirty="0"/>
              <a:t> a </a:t>
            </a:r>
            <a:r>
              <a:rPr lang="en-US" dirty="0" err="1"/>
              <a:t>mulher</a:t>
            </a:r>
            <a:r>
              <a:rPr lang="en-US" dirty="0"/>
              <a:t>, </a:t>
            </a:r>
            <a:r>
              <a:rPr lang="en-US" dirty="0" err="1"/>
              <a:t>razão</a:t>
            </a:r>
            <a:r>
              <a:rPr lang="en-US" dirty="0"/>
              <a:t> pela qual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começado</a:t>
            </a:r>
            <a:r>
              <a:rPr lang="en-US" dirty="0"/>
              <a:t> a </a:t>
            </a:r>
            <a:r>
              <a:rPr lang="en-US" dirty="0" err="1"/>
              <a:t>sofrer</a:t>
            </a:r>
            <a:r>
              <a:rPr lang="en-US" dirty="0"/>
              <a:t> de </a:t>
            </a:r>
            <a:r>
              <a:rPr lang="en-US" dirty="0" err="1"/>
              <a:t>depressão</a:t>
            </a:r>
            <a:r>
              <a:rPr lang="en-US" dirty="0"/>
              <a:t>.</a:t>
            </a:r>
          </a:p>
          <a:p>
            <a:pPr marL="0" indent="0" algn="l"/>
            <a:endParaRPr lang="en-US" dirty="0"/>
          </a:p>
        </p:txBody>
      </p:sp>
      <p:sp>
        <p:nvSpPr>
          <p:cNvPr id="3" name="Google Shape;962;p38">
            <a:extLst>
              <a:ext uri="{FF2B5EF4-FFF2-40B4-BE49-F238E27FC236}">
                <a16:creationId xmlns:a16="http://schemas.microsoft.com/office/drawing/2014/main" id="{823B2E37-5D20-8AE5-77A4-A2F538E100D7}"/>
              </a:ext>
            </a:extLst>
          </p:cNvPr>
          <p:cNvSpPr txBox="1">
            <a:spLocks/>
          </p:cNvSpPr>
          <p:nvPr/>
        </p:nvSpPr>
        <p:spPr>
          <a:xfrm>
            <a:off x="-2968200" y="-211911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Venus?</a:t>
            </a:r>
          </a:p>
        </p:txBody>
      </p:sp>
      <p:sp>
        <p:nvSpPr>
          <p:cNvPr id="4" name="Google Shape;999;p38">
            <a:extLst>
              <a:ext uri="{FF2B5EF4-FFF2-40B4-BE49-F238E27FC236}">
                <a16:creationId xmlns:a16="http://schemas.microsoft.com/office/drawing/2014/main" id="{3954C7B6-6109-6A42-7266-5263A0A007D0}"/>
              </a:ext>
            </a:extLst>
          </p:cNvPr>
          <p:cNvSpPr txBox="1">
            <a:spLocks/>
          </p:cNvSpPr>
          <p:nvPr/>
        </p:nvSpPr>
        <p:spPr>
          <a:xfrm>
            <a:off x="-3857487" y="5226708"/>
            <a:ext cx="29682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Jupiter </a:t>
            </a:r>
            <a:r>
              <a:rPr lang="en-US" b="1" dirty="0"/>
              <a:t>is a gas giant</a:t>
            </a:r>
            <a:r>
              <a:rPr lang="en-US" dirty="0"/>
              <a:t> and the biggest planet in the Solar System</a:t>
            </a:r>
          </a:p>
        </p:txBody>
      </p:sp>
      <p:sp>
        <p:nvSpPr>
          <p:cNvPr id="5" name="Google Shape;1000;p38">
            <a:extLst>
              <a:ext uri="{FF2B5EF4-FFF2-40B4-BE49-F238E27FC236}">
                <a16:creationId xmlns:a16="http://schemas.microsoft.com/office/drawing/2014/main" id="{7D8763AC-222D-6538-E055-61190FE566AE}"/>
              </a:ext>
            </a:extLst>
          </p:cNvPr>
          <p:cNvSpPr txBox="1">
            <a:spLocks/>
          </p:cNvSpPr>
          <p:nvPr/>
        </p:nvSpPr>
        <p:spPr>
          <a:xfrm>
            <a:off x="-3871194" y="74439"/>
            <a:ext cx="296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about Jupiter?</a:t>
            </a:r>
          </a:p>
        </p:txBody>
      </p:sp>
    </p:spTree>
    <p:extLst>
      <p:ext uri="{BB962C8B-B14F-4D97-AF65-F5344CB8AC3E}">
        <p14:creationId xmlns:p14="http://schemas.microsoft.com/office/powerpoint/2010/main" val="3044908057"/>
      </p:ext>
    </p:extLst>
  </p:cSld>
  <p:clrMapOvr>
    <a:masterClrMapping/>
  </p:clrMapOvr>
</p:sld>
</file>

<file path=ppt/theme/theme1.xml><?xml version="1.0" encoding="utf-8"?>
<a:theme xmlns:a="http://schemas.openxmlformats.org/drawingml/2006/main" name="ADHD in Adulthood Thesis Defense by Slidesgo">
  <a:themeElements>
    <a:clrScheme name="Simple Light">
      <a:dk1>
        <a:srgbClr val="2F202D"/>
      </a:dk1>
      <a:lt1>
        <a:srgbClr val="EBD9F4"/>
      </a:lt1>
      <a:dk2>
        <a:srgbClr val="FFFFFF"/>
      </a:dk2>
      <a:lt2>
        <a:srgbClr val="8354A3"/>
      </a:lt2>
      <a:accent1>
        <a:srgbClr val="FCB32B"/>
      </a:accent1>
      <a:accent2>
        <a:srgbClr val="95BC40"/>
      </a:accent2>
      <a:accent3>
        <a:srgbClr val="F3A4A9"/>
      </a:accent3>
      <a:accent4>
        <a:srgbClr val="7294CE"/>
      </a:accent4>
      <a:accent5>
        <a:srgbClr val="FFFFFF"/>
      </a:accent5>
      <a:accent6>
        <a:srgbClr val="FFFFFF"/>
      </a:accent6>
      <a:hlink>
        <a:srgbClr val="2F20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1678</Words>
  <Application>Microsoft Office PowerPoint</Application>
  <PresentationFormat>On-screen Show (16:9)</PresentationFormat>
  <Paragraphs>213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Montagu Slab</vt:lpstr>
      <vt:lpstr>Fira Sans</vt:lpstr>
      <vt:lpstr>Roboto Condensed Light</vt:lpstr>
      <vt:lpstr>Courier New</vt:lpstr>
      <vt:lpstr>Bebas Neue</vt:lpstr>
      <vt:lpstr>Arial</vt:lpstr>
      <vt:lpstr>Calibri</vt:lpstr>
      <vt:lpstr>ADHD in Adulthood Thesis Defense by Slidesgo</vt:lpstr>
      <vt:lpstr>PERSONAGEM EMPÁTICA PARA JOGOS DIGITAIS: O CASO DO JOGO DIGITAL “onegai”  DEFESA DA DISSERTAÇÃO</vt:lpstr>
      <vt:lpstr>SUMÁRIO</vt:lpstr>
      <vt:lpstr>PROBLEMA</vt:lpstr>
      <vt:lpstr>QUESTÃO, OBJETIVO E METODOLOGIA DA INVESTIGAÇÃO</vt:lpstr>
      <vt:lpstr>QUESTÃO, OBJETIVO E METODOLOGIA DA INVESTIGAÇÃO</vt:lpstr>
      <vt:lpstr>03 ENQUADRAMENTO TEÓRICO </vt:lpstr>
      <vt:lpstr>04 NARRATIVA</vt:lpstr>
      <vt:lpstr>05 CONCEITO DE JOGO</vt:lpstr>
      <vt:lpstr>06 IMPLEMENTAÇÃO</vt:lpstr>
      <vt:lpstr>DEMO</vt:lpstr>
      <vt:lpstr>08 PROCEDIMENTO DE AVALIAÇÃO</vt:lpstr>
      <vt:lpstr>09 CARACTERIZAÇÃO DA AMOSTRA</vt:lpstr>
      <vt:lpstr>10  RESULTADOS</vt:lpstr>
      <vt:lpstr>11 CONCLUSÕES</vt:lpstr>
      <vt:lpstr>LIMITAÇÕES E 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ADHD IN ADULTHOOD THESIS DEFENSE</dc:title>
  <dc:creator>Anthony Pereira</dc:creator>
  <cp:lastModifiedBy>Anthony Pereira</cp:lastModifiedBy>
  <cp:revision>22</cp:revision>
  <dcterms:modified xsi:type="dcterms:W3CDTF">2023-11-19T00:28:19Z</dcterms:modified>
</cp:coreProperties>
</file>