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304" r:id="rId2"/>
    <p:sldId id="305" r:id="rId3"/>
    <p:sldId id="259" r:id="rId4"/>
    <p:sldId id="260" r:id="rId5"/>
    <p:sldId id="264" r:id="rId6"/>
    <p:sldId id="307" r:id="rId7"/>
    <p:sldId id="308" r:id="rId8"/>
    <p:sldId id="276" r:id="rId9"/>
    <p:sldId id="315" r:id="rId10"/>
    <p:sldId id="316" r:id="rId11"/>
    <p:sldId id="284" r:id="rId12"/>
    <p:sldId id="311" r:id="rId13"/>
    <p:sldId id="312" r:id="rId14"/>
    <p:sldId id="314" r:id="rId15"/>
    <p:sldId id="31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Montagu Slab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2">
          <p15:clr>
            <a:srgbClr val="9AA0A6"/>
          </p15:clr>
        </p15:guide>
        <p15:guide id="4" pos="450">
          <p15:clr>
            <a:srgbClr val="9AA0A6"/>
          </p15:clr>
        </p15:guide>
        <p15:guide id="5" pos="5310">
          <p15:clr>
            <a:srgbClr val="9AA0A6"/>
          </p15:clr>
        </p15:guide>
        <p15:guide id="6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A9"/>
    <a:srgbClr val="8354A3"/>
    <a:srgbClr val="95BC40"/>
    <a:srgbClr val="FCB32B"/>
    <a:srgbClr val="FFFFFF"/>
    <a:srgbClr val="383838"/>
    <a:srgbClr val="2F202D"/>
    <a:srgbClr val="A6A6A6"/>
    <a:srgbClr val="7395FF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A76D32-6B8F-450B-B1A9-E0C64C01EA82}">
  <a:tblStyle styleId="{F4A76D32-6B8F-450B-B1A9-E0C64C01E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76" y="42"/>
      </p:cViewPr>
      <p:guideLst>
        <p:guide orient="horz" pos="1620"/>
        <p:guide pos="2880"/>
        <p:guide orient="horz" pos="342"/>
        <p:guide pos="450"/>
        <p:guide pos="5310"/>
        <p:guide orient="horz" pos="2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0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7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7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7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5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6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6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80550" y="771400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43950" y="2710998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00504" y="2863356"/>
            <a:ext cx="5670432" cy="303403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935936" y="159424"/>
            <a:ext cx="1088542" cy="1413259"/>
            <a:chOff x="7935936" y="159424"/>
            <a:chExt cx="1088542" cy="141325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8698977" y="1271670"/>
              <a:ext cx="325500" cy="301012"/>
              <a:chOff x="1364924" y="4072835"/>
              <a:chExt cx="191010" cy="1766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935936" y="159424"/>
              <a:ext cx="325510" cy="298963"/>
              <a:chOff x="1865447" y="3944504"/>
              <a:chExt cx="217151" cy="19945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30907" y="404362"/>
              <a:ext cx="520332" cy="495026"/>
              <a:chOff x="520730" y="4173296"/>
              <a:chExt cx="413159" cy="3930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6065985" y="4436255"/>
            <a:ext cx="259257" cy="236610"/>
            <a:chOff x="2045902" y="4332533"/>
            <a:chExt cx="219598" cy="200449"/>
          </a:xfrm>
        </p:grpSpPr>
        <p:sp>
          <p:nvSpPr>
            <p:cNvPr id="29" name="Google Shape;29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110426" y="4605579"/>
            <a:ext cx="270114" cy="246529"/>
            <a:chOff x="2045902" y="4332533"/>
            <a:chExt cx="219598" cy="200449"/>
          </a:xfrm>
        </p:grpSpPr>
        <p:sp>
          <p:nvSpPr>
            <p:cNvPr id="32" name="Google Shape;32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016072" y="4436415"/>
            <a:ext cx="414398" cy="394205"/>
            <a:chOff x="520730" y="4173296"/>
            <a:chExt cx="413159" cy="393065"/>
          </a:xfrm>
        </p:grpSpPr>
        <p:sp>
          <p:nvSpPr>
            <p:cNvPr id="35" name="Google Shape;35;p2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/>
          <p:nvPr/>
        </p:nvSpPr>
        <p:spPr>
          <a:xfrm rot="-1178775">
            <a:off x="1755320" y="37335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flipH="1">
            <a:off x="-1014461" y="39401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7"/>
          <p:cNvGrpSpPr/>
          <p:nvPr/>
        </p:nvGrpSpPr>
        <p:grpSpPr>
          <a:xfrm rot="10800000">
            <a:off x="227689" y="3438441"/>
            <a:ext cx="374612" cy="341945"/>
            <a:chOff x="2045902" y="4332533"/>
            <a:chExt cx="219598" cy="200449"/>
          </a:xfrm>
        </p:grpSpPr>
        <p:sp>
          <p:nvSpPr>
            <p:cNvPr id="654" name="Google Shape;654;p27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7"/>
          <p:cNvGrpSpPr/>
          <p:nvPr/>
        </p:nvGrpSpPr>
        <p:grpSpPr>
          <a:xfrm rot="10800000">
            <a:off x="1230193" y="4139626"/>
            <a:ext cx="325844" cy="301348"/>
            <a:chOff x="1364924" y="4072835"/>
            <a:chExt cx="191010" cy="176650"/>
          </a:xfrm>
        </p:grpSpPr>
        <p:sp>
          <p:nvSpPr>
            <p:cNvPr id="657" name="Google Shape;657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7"/>
          <p:cNvGrpSpPr/>
          <p:nvPr/>
        </p:nvGrpSpPr>
        <p:grpSpPr>
          <a:xfrm rot="10800000">
            <a:off x="7681080" y="4093762"/>
            <a:ext cx="413159" cy="393065"/>
            <a:chOff x="520730" y="4173296"/>
            <a:chExt cx="413159" cy="393065"/>
          </a:xfrm>
        </p:grpSpPr>
        <p:sp>
          <p:nvSpPr>
            <p:cNvPr id="660" name="Google Shape;660;p27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8551843" y="3780376"/>
            <a:ext cx="325844" cy="301348"/>
            <a:chOff x="1364924" y="4072835"/>
            <a:chExt cx="191010" cy="176650"/>
          </a:xfrm>
        </p:grpSpPr>
        <p:sp>
          <p:nvSpPr>
            <p:cNvPr id="668" name="Google Shape;668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/>
          <p:nvPr/>
        </p:nvSpPr>
        <p:spPr>
          <a:xfrm>
            <a:off x="6458055" y="36968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"/>
          <p:cNvSpPr/>
          <p:nvPr/>
        </p:nvSpPr>
        <p:spPr>
          <a:xfrm rot="-4912581">
            <a:off x="6748163" y="4375719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-1349211" y="4072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>
            <a:off x="8515068" y="1385837"/>
            <a:ext cx="374612" cy="341945"/>
            <a:chOff x="2045902" y="4332533"/>
            <a:chExt cx="219598" cy="200449"/>
          </a:xfrm>
        </p:grpSpPr>
        <p:sp>
          <p:nvSpPr>
            <p:cNvPr id="675" name="Google Shape;675;p28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8"/>
          <p:cNvGrpSpPr/>
          <p:nvPr/>
        </p:nvGrpSpPr>
        <p:grpSpPr>
          <a:xfrm>
            <a:off x="8588905" y="3015874"/>
            <a:ext cx="325844" cy="301348"/>
            <a:chOff x="1364924" y="4072835"/>
            <a:chExt cx="191010" cy="176650"/>
          </a:xfrm>
        </p:grpSpPr>
        <p:sp>
          <p:nvSpPr>
            <p:cNvPr id="678" name="Google Shape;678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60030" y="897509"/>
            <a:ext cx="413159" cy="393065"/>
            <a:chOff x="520730" y="4173296"/>
            <a:chExt cx="413159" cy="393065"/>
          </a:xfrm>
        </p:grpSpPr>
        <p:sp>
          <p:nvSpPr>
            <p:cNvPr id="681" name="Google Shape;681;p28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342655" y="330199"/>
            <a:ext cx="325844" cy="301348"/>
            <a:chOff x="1364924" y="4072835"/>
            <a:chExt cx="191010" cy="176650"/>
          </a:xfrm>
        </p:grpSpPr>
        <p:sp>
          <p:nvSpPr>
            <p:cNvPr id="689" name="Google Shape;689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/>
          <p:nvPr/>
        </p:nvSpPr>
        <p:spPr>
          <a:xfrm rot="-1178775">
            <a:off x="2838320" y="34902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flipH="1">
            <a:off x="-1933436" y="3696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29"/>
          <p:cNvGrpSpPr/>
          <p:nvPr/>
        </p:nvGrpSpPr>
        <p:grpSpPr>
          <a:xfrm>
            <a:off x="8522514" y="2021176"/>
            <a:ext cx="480824" cy="1031323"/>
            <a:chOff x="8522514" y="2021176"/>
            <a:chExt cx="480824" cy="1031323"/>
          </a:xfrm>
        </p:grpSpPr>
        <p:grpSp>
          <p:nvGrpSpPr>
            <p:cNvPr id="695" name="Google Shape;695;p29"/>
            <p:cNvGrpSpPr/>
            <p:nvPr/>
          </p:nvGrpSpPr>
          <p:grpSpPr>
            <a:xfrm rot="10800000">
              <a:off x="8522514" y="2710553"/>
              <a:ext cx="374612" cy="341945"/>
              <a:chOff x="2045902" y="4332533"/>
              <a:chExt cx="219598" cy="200449"/>
            </a:xfrm>
          </p:grpSpPr>
          <p:sp>
            <p:nvSpPr>
              <p:cNvPr id="696" name="Google Shape;696;p2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9"/>
            <p:cNvGrpSpPr/>
            <p:nvPr/>
          </p:nvGrpSpPr>
          <p:grpSpPr>
            <a:xfrm rot="10800000">
              <a:off x="8677493" y="2021176"/>
              <a:ext cx="325844" cy="301348"/>
              <a:chOff x="1364924" y="4072835"/>
              <a:chExt cx="191010" cy="176650"/>
            </a:xfrm>
          </p:grpSpPr>
          <p:sp>
            <p:nvSpPr>
              <p:cNvPr id="699" name="Google Shape;699;p2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29"/>
          <p:cNvGrpSpPr/>
          <p:nvPr/>
        </p:nvGrpSpPr>
        <p:grpSpPr>
          <a:xfrm rot="10800000">
            <a:off x="44593" y="3928726"/>
            <a:ext cx="325844" cy="301348"/>
            <a:chOff x="1364924" y="4072835"/>
            <a:chExt cx="191010" cy="176650"/>
          </a:xfrm>
        </p:grpSpPr>
        <p:sp>
          <p:nvSpPr>
            <p:cNvPr id="702" name="Google Shape;702;p29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5574455" y="3116288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13100" y="2072075"/>
            <a:ext cx="48012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856200" y="628500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13100" y="4136100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2943325" y="3021523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31893" y="436299"/>
            <a:ext cx="1126765" cy="1515308"/>
            <a:chOff x="452918" y="496799"/>
            <a:chExt cx="1126765" cy="1515308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452918" y="1670162"/>
              <a:ext cx="374612" cy="341945"/>
              <a:chOff x="2045902" y="4332533"/>
              <a:chExt cx="219598" cy="200449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827530" y="496799"/>
              <a:ext cx="325844" cy="301348"/>
              <a:chOff x="1364924" y="4072835"/>
              <a:chExt cx="191010" cy="17665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1059351" y="1036587"/>
              <a:ext cx="520332" cy="495026"/>
              <a:chOff x="520730" y="4173296"/>
              <a:chExt cx="413159" cy="393065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750929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1706300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70628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75091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 rot="-734513">
            <a:off x="3801796" y="3934094"/>
            <a:ext cx="3365482" cy="179958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flipH="1">
            <a:off x="-981811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10800000">
            <a:off x="345389" y="3393891"/>
            <a:ext cx="374612" cy="341945"/>
            <a:chOff x="2045902" y="4332533"/>
            <a:chExt cx="219598" cy="200449"/>
          </a:xfrm>
        </p:grpSpPr>
        <p:sp>
          <p:nvSpPr>
            <p:cNvPr id="96" name="Google Shape;96;p5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 rot="10800000">
            <a:off x="320318" y="509051"/>
            <a:ext cx="325844" cy="301348"/>
            <a:chOff x="1364924" y="4072835"/>
            <a:chExt cx="191010" cy="176650"/>
          </a:xfrm>
        </p:grpSpPr>
        <p:sp>
          <p:nvSpPr>
            <p:cNvPr id="99" name="Google Shape;99;p5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rot="10800000">
            <a:off x="8490925" y="298475"/>
            <a:ext cx="370438" cy="340250"/>
            <a:chOff x="1865447" y="3944504"/>
            <a:chExt cx="217151" cy="199455"/>
          </a:xfrm>
        </p:grpSpPr>
        <p:sp>
          <p:nvSpPr>
            <p:cNvPr id="102" name="Google Shape;102;p5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10800000">
            <a:off x="8730830" y="1082374"/>
            <a:ext cx="413159" cy="393065"/>
            <a:chOff x="520730" y="4173296"/>
            <a:chExt cx="413159" cy="393065"/>
          </a:xfrm>
        </p:grpSpPr>
        <p:sp>
          <p:nvSpPr>
            <p:cNvPr id="105" name="Google Shape;105;p5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5"/>
          <p:cNvSpPr/>
          <p:nvPr/>
        </p:nvSpPr>
        <p:spPr>
          <a:xfrm flipH="1">
            <a:off x="7778464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-1699523" y="3816624"/>
            <a:ext cx="3365464" cy="179957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7309579" y="3522700"/>
            <a:ext cx="3912636" cy="2093506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607305" y="2705499"/>
            <a:ext cx="431870" cy="1157449"/>
            <a:chOff x="8607305" y="2705499"/>
            <a:chExt cx="431870" cy="1157449"/>
          </a:xfrm>
        </p:grpSpPr>
        <p:grpSp>
          <p:nvGrpSpPr>
            <p:cNvPr id="118" name="Google Shape;118;p6"/>
            <p:cNvGrpSpPr/>
            <p:nvPr/>
          </p:nvGrpSpPr>
          <p:grpSpPr>
            <a:xfrm>
              <a:off x="8607305" y="3522698"/>
              <a:ext cx="370438" cy="340250"/>
              <a:chOff x="1865447" y="3944504"/>
              <a:chExt cx="217151" cy="199455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6"/>
            <p:cNvGrpSpPr/>
            <p:nvPr/>
          </p:nvGrpSpPr>
          <p:grpSpPr>
            <a:xfrm>
              <a:off x="8713330" y="2705499"/>
              <a:ext cx="325844" cy="301348"/>
              <a:chOff x="1364924" y="4072835"/>
              <a:chExt cx="191010" cy="17665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/>
          <p:nvPr/>
        </p:nvSpPr>
        <p:spPr>
          <a:xfrm rot="4511850">
            <a:off x="-2116056" y="3468510"/>
            <a:ext cx="4877454" cy="260806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5913926" y="2691479"/>
            <a:ext cx="5670383" cy="3034011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44680" y="2219849"/>
            <a:ext cx="1689799" cy="2429483"/>
            <a:chOff x="550180" y="2270399"/>
            <a:chExt cx="1689799" cy="2429483"/>
          </a:xfrm>
        </p:grpSpPr>
        <p:grpSp>
          <p:nvGrpSpPr>
            <p:cNvPr id="154" name="Google Shape;154;p9"/>
            <p:cNvGrpSpPr/>
            <p:nvPr/>
          </p:nvGrpSpPr>
          <p:grpSpPr>
            <a:xfrm>
              <a:off x="1865368" y="4357937"/>
              <a:ext cx="374612" cy="341945"/>
              <a:chOff x="2045902" y="4332533"/>
              <a:chExt cx="219598" cy="200449"/>
            </a:xfrm>
          </p:grpSpPr>
          <p:sp>
            <p:nvSpPr>
              <p:cNvPr id="155" name="Google Shape;155;p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>
              <a:off x="550180" y="2270399"/>
              <a:ext cx="325844" cy="301348"/>
              <a:chOff x="1364924" y="4072835"/>
              <a:chExt cx="191010" cy="17665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240030" y="2375221"/>
              <a:ext cx="413159" cy="393065"/>
              <a:chOff x="520730" y="4173296"/>
              <a:chExt cx="413159" cy="393065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9"/>
          <p:cNvGrpSpPr/>
          <p:nvPr/>
        </p:nvGrpSpPr>
        <p:grpSpPr>
          <a:xfrm>
            <a:off x="7462630" y="1784624"/>
            <a:ext cx="1277195" cy="3235025"/>
            <a:chOff x="7153705" y="1762149"/>
            <a:chExt cx="1277195" cy="3235025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435655" y="3498048"/>
              <a:ext cx="370438" cy="340250"/>
              <a:chOff x="1865447" y="3944504"/>
              <a:chExt cx="217151" cy="19945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8105055" y="1762149"/>
              <a:ext cx="325844" cy="301348"/>
              <a:chOff x="1364924" y="4072835"/>
              <a:chExt cx="191010" cy="1766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7153705" y="4604109"/>
              <a:ext cx="413159" cy="393065"/>
              <a:chOff x="520730" y="4173296"/>
              <a:chExt cx="413159" cy="39306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3757700" y="1743950"/>
            <a:ext cx="4339200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3757700" y="2902425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8392950" y="2195825"/>
            <a:ext cx="653064" cy="1744274"/>
            <a:chOff x="5" y="1704849"/>
            <a:chExt cx="653064" cy="1744274"/>
          </a:xfrm>
        </p:grpSpPr>
        <p:grpSp>
          <p:nvGrpSpPr>
            <p:cNvPr id="206" name="Google Shape;206;p11"/>
            <p:cNvGrpSpPr/>
            <p:nvPr/>
          </p:nvGrpSpPr>
          <p:grpSpPr>
            <a:xfrm>
              <a:off x="282630" y="3108873"/>
              <a:ext cx="370438" cy="340250"/>
              <a:chOff x="1865447" y="3944504"/>
              <a:chExt cx="217151" cy="199455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5" y="2272159"/>
              <a:ext cx="413159" cy="393065"/>
              <a:chOff x="520730" y="4173296"/>
              <a:chExt cx="413159" cy="39306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282630" y="1704849"/>
              <a:ext cx="325844" cy="301348"/>
              <a:chOff x="1364924" y="4072835"/>
              <a:chExt cx="191010" cy="1766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1"/>
          <p:cNvSpPr/>
          <p:nvPr/>
        </p:nvSpPr>
        <p:spPr>
          <a:xfrm>
            <a:off x="6654005" y="35825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-1178775">
            <a:off x="4153770" y="3969969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3281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4118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3281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713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5" hasCustomPrompt="1"/>
          </p:nvPr>
        </p:nvSpPr>
        <p:spPr>
          <a:xfrm>
            <a:off x="1550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6"/>
          </p:nvPr>
        </p:nvSpPr>
        <p:spPr>
          <a:xfrm>
            <a:off x="713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5849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6686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5849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3281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 hasCustomPrompt="1"/>
          </p:nvPr>
        </p:nvSpPr>
        <p:spPr>
          <a:xfrm>
            <a:off x="4118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3281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6"/>
          </p:nvPr>
        </p:nvSpPr>
        <p:spPr>
          <a:xfrm>
            <a:off x="713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50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8"/>
          </p:nvPr>
        </p:nvSpPr>
        <p:spPr>
          <a:xfrm>
            <a:off x="713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9"/>
          </p:nvPr>
        </p:nvSpPr>
        <p:spPr>
          <a:xfrm>
            <a:off x="5849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20" hasCustomPrompt="1"/>
          </p:nvPr>
        </p:nvSpPr>
        <p:spPr>
          <a:xfrm>
            <a:off x="6686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21"/>
          </p:nvPr>
        </p:nvSpPr>
        <p:spPr>
          <a:xfrm>
            <a:off x="5849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/>
          <p:nvPr/>
        </p:nvSpPr>
        <p:spPr>
          <a:xfrm rot="-4912581">
            <a:off x="6748163" y="4002081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 flipH="1">
            <a:off x="-1341036" y="4023832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490930" y="3222049"/>
            <a:ext cx="325844" cy="301348"/>
            <a:chOff x="1364924" y="4072835"/>
            <a:chExt cx="191010" cy="176650"/>
          </a:xfrm>
        </p:grpSpPr>
        <p:sp>
          <p:nvSpPr>
            <p:cNvPr id="246" name="Google Shape;246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671555" y="2272159"/>
            <a:ext cx="413159" cy="393065"/>
            <a:chOff x="520730" y="4173296"/>
            <a:chExt cx="413159" cy="393065"/>
          </a:xfrm>
        </p:grpSpPr>
        <p:sp>
          <p:nvSpPr>
            <p:cNvPr id="249" name="Google Shape;249;p13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282630" y="3108873"/>
            <a:ext cx="370438" cy="340250"/>
            <a:chOff x="1865447" y="3944504"/>
            <a:chExt cx="217151" cy="199455"/>
          </a:xfrm>
        </p:grpSpPr>
        <p:sp>
          <p:nvSpPr>
            <p:cNvPr id="257" name="Google Shape;257;p13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01805" y="2001099"/>
            <a:ext cx="325844" cy="301348"/>
            <a:chOff x="1364924" y="4072835"/>
            <a:chExt cx="191010" cy="176650"/>
          </a:xfrm>
        </p:grpSpPr>
        <p:sp>
          <p:nvSpPr>
            <p:cNvPr id="260" name="Google Shape;260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/>
          <p:nvPr/>
        </p:nvSpPr>
        <p:spPr>
          <a:xfrm rot="-1178775">
            <a:off x="119659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flipH="1">
            <a:off x="-1557223" y="40580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6119605" y="393635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 rot="659987">
            <a:off x="-13018" y="2130437"/>
            <a:ext cx="677272" cy="1844972"/>
            <a:chOff x="8526855" y="2372584"/>
            <a:chExt cx="677291" cy="1845025"/>
          </a:xfrm>
        </p:grpSpPr>
        <p:grpSp>
          <p:nvGrpSpPr>
            <p:cNvPr id="408" name="Google Shape;408;p18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8526855" y="2372584"/>
              <a:ext cx="677291" cy="1845025"/>
              <a:chOff x="123530" y="3298509"/>
              <a:chExt cx="677291" cy="1845025"/>
            </a:xfrm>
          </p:grpSpPr>
          <p:grpSp>
            <p:nvGrpSpPr>
              <p:cNvPr id="412" name="Google Shape;412;p18"/>
              <p:cNvGrpSpPr/>
              <p:nvPr/>
            </p:nvGrpSpPr>
            <p:grpSpPr>
              <a:xfrm>
                <a:off x="474976" y="4842186"/>
                <a:ext cx="325844" cy="301348"/>
                <a:chOff x="1545347" y="5535970"/>
                <a:chExt cx="191010" cy="176650"/>
              </a:xfrm>
            </p:grpSpPr>
            <p:sp>
              <p:nvSpPr>
                <p:cNvPr id="413" name="Google Shape;413;p18"/>
                <p:cNvSpPr/>
                <p:nvPr/>
              </p:nvSpPr>
              <p:spPr>
                <a:xfrm>
                  <a:off x="1545347" y="5535970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1618012" y="5613752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18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416" name="Google Shape;416;p18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3" name="Google Shape;423;p18"/>
          <p:cNvGrpSpPr/>
          <p:nvPr/>
        </p:nvGrpSpPr>
        <p:grpSpPr>
          <a:xfrm rot="10800000">
            <a:off x="8430905" y="1939896"/>
            <a:ext cx="651370" cy="1940402"/>
            <a:chOff x="8492630" y="1112096"/>
            <a:chExt cx="651370" cy="1940402"/>
          </a:xfrm>
        </p:grpSpPr>
        <p:grpSp>
          <p:nvGrpSpPr>
            <p:cNvPr id="424" name="Google Shape;424;p18"/>
            <p:cNvGrpSpPr/>
            <p:nvPr/>
          </p:nvGrpSpPr>
          <p:grpSpPr>
            <a:xfrm>
              <a:off x="8712130" y="1895049"/>
              <a:ext cx="431870" cy="1157449"/>
              <a:chOff x="8607305" y="2705499"/>
              <a:chExt cx="431870" cy="1157449"/>
            </a:xfrm>
          </p:grpSpPr>
          <p:grpSp>
            <p:nvGrpSpPr>
              <p:cNvPr id="425" name="Google Shape;425;p18"/>
              <p:cNvGrpSpPr/>
              <p:nvPr/>
            </p:nvGrpSpPr>
            <p:grpSpPr>
              <a:xfrm>
                <a:off x="8607305" y="3522698"/>
                <a:ext cx="370438" cy="340250"/>
                <a:chOff x="1865447" y="3944504"/>
                <a:chExt cx="217151" cy="199455"/>
              </a:xfrm>
            </p:grpSpPr>
            <p:sp>
              <p:nvSpPr>
                <p:cNvPr id="426" name="Google Shape;426;p18"/>
                <p:cNvSpPr/>
                <p:nvPr/>
              </p:nvSpPr>
              <p:spPr>
                <a:xfrm>
                  <a:off x="1865447" y="3944504"/>
                  <a:ext cx="217151" cy="199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747" extrusionOk="0">
                      <a:moveTo>
                        <a:pt x="868" y="0"/>
                      </a:moveTo>
                      <a:cubicBezTo>
                        <a:pt x="797" y="0"/>
                        <a:pt x="725" y="31"/>
                        <a:pt x="679" y="82"/>
                      </a:cubicBezTo>
                      <a:cubicBezTo>
                        <a:pt x="599" y="180"/>
                        <a:pt x="581" y="314"/>
                        <a:pt x="617" y="439"/>
                      </a:cubicBezTo>
                      <a:cubicBezTo>
                        <a:pt x="625" y="492"/>
                        <a:pt x="652" y="546"/>
                        <a:pt x="679" y="599"/>
                      </a:cubicBezTo>
                      <a:cubicBezTo>
                        <a:pt x="684" y="614"/>
                        <a:pt x="699" y="648"/>
                        <a:pt x="717" y="679"/>
                      </a:cubicBezTo>
                      <a:lnTo>
                        <a:pt x="717" y="679"/>
                      </a:lnTo>
                      <a:cubicBezTo>
                        <a:pt x="659" y="621"/>
                        <a:pt x="596" y="569"/>
                        <a:pt x="527" y="528"/>
                      </a:cubicBezTo>
                      <a:cubicBezTo>
                        <a:pt x="453" y="485"/>
                        <a:pt x="366" y="459"/>
                        <a:pt x="284" y="459"/>
                      </a:cubicBezTo>
                      <a:cubicBezTo>
                        <a:pt x="247" y="459"/>
                        <a:pt x="212" y="464"/>
                        <a:pt x="179" y="475"/>
                      </a:cubicBezTo>
                      <a:cubicBezTo>
                        <a:pt x="99" y="501"/>
                        <a:pt x="28" y="555"/>
                        <a:pt x="10" y="635"/>
                      </a:cubicBezTo>
                      <a:cubicBezTo>
                        <a:pt x="1" y="698"/>
                        <a:pt x="28" y="769"/>
                        <a:pt x="63" y="822"/>
                      </a:cubicBezTo>
                      <a:cubicBezTo>
                        <a:pt x="173" y="972"/>
                        <a:pt x="373" y="1031"/>
                        <a:pt x="559" y="1031"/>
                      </a:cubicBezTo>
                      <a:cubicBezTo>
                        <a:pt x="559" y="1031"/>
                        <a:pt x="559" y="1031"/>
                        <a:pt x="560" y="1031"/>
                      </a:cubicBezTo>
                      <a:lnTo>
                        <a:pt x="560" y="1031"/>
                      </a:lnTo>
                      <a:cubicBezTo>
                        <a:pt x="460" y="1040"/>
                        <a:pt x="363" y="1067"/>
                        <a:pt x="278" y="1117"/>
                      </a:cubicBezTo>
                      <a:cubicBezTo>
                        <a:pt x="224" y="1144"/>
                        <a:pt x="162" y="1188"/>
                        <a:pt x="144" y="1251"/>
                      </a:cubicBezTo>
                      <a:cubicBezTo>
                        <a:pt x="99" y="1358"/>
                        <a:pt x="162" y="1483"/>
                        <a:pt x="260" y="1536"/>
                      </a:cubicBezTo>
                      <a:cubicBezTo>
                        <a:pt x="313" y="1563"/>
                        <a:pt x="369" y="1574"/>
                        <a:pt x="426" y="1574"/>
                      </a:cubicBezTo>
                      <a:cubicBezTo>
                        <a:pt x="483" y="1574"/>
                        <a:pt x="541" y="1563"/>
                        <a:pt x="599" y="1545"/>
                      </a:cubicBezTo>
                      <a:cubicBezTo>
                        <a:pt x="661" y="1518"/>
                        <a:pt x="724" y="1492"/>
                        <a:pt x="768" y="1447"/>
                      </a:cubicBezTo>
                      <a:cubicBezTo>
                        <a:pt x="807" y="1400"/>
                        <a:pt x="833" y="1346"/>
                        <a:pt x="826" y="1285"/>
                      </a:cubicBezTo>
                      <a:lnTo>
                        <a:pt x="826" y="1285"/>
                      </a:lnTo>
                      <a:cubicBezTo>
                        <a:pt x="845" y="1383"/>
                        <a:pt x="879" y="1481"/>
                        <a:pt x="929" y="1563"/>
                      </a:cubicBezTo>
                      <a:cubicBezTo>
                        <a:pt x="982" y="1652"/>
                        <a:pt x="1071" y="1732"/>
                        <a:pt x="1179" y="1741"/>
                      </a:cubicBezTo>
                      <a:cubicBezTo>
                        <a:pt x="1195" y="1745"/>
                        <a:pt x="1211" y="1747"/>
                        <a:pt x="1227" y="1747"/>
                      </a:cubicBezTo>
                      <a:cubicBezTo>
                        <a:pt x="1290" y="1747"/>
                        <a:pt x="1348" y="1720"/>
                        <a:pt x="1384" y="1670"/>
                      </a:cubicBezTo>
                      <a:cubicBezTo>
                        <a:pt x="1428" y="1616"/>
                        <a:pt x="1428" y="1554"/>
                        <a:pt x="1428" y="1492"/>
                      </a:cubicBezTo>
                      <a:cubicBezTo>
                        <a:pt x="1419" y="1313"/>
                        <a:pt x="1339" y="1135"/>
                        <a:pt x="1214" y="1001"/>
                      </a:cubicBezTo>
                      <a:lnTo>
                        <a:pt x="1214" y="1001"/>
                      </a:lnTo>
                      <a:cubicBezTo>
                        <a:pt x="1292" y="1043"/>
                        <a:pt x="1386" y="1069"/>
                        <a:pt x="1480" y="1069"/>
                      </a:cubicBezTo>
                      <a:cubicBezTo>
                        <a:pt x="1504" y="1069"/>
                        <a:pt x="1529" y="1067"/>
                        <a:pt x="1553" y="1063"/>
                      </a:cubicBezTo>
                      <a:cubicBezTo>
                        <a:pt x="1669" y="1037"/>
                        <a:pt x="1776" y="974"/>
                        <a:pt x="1839" y="876"/>
                      </a:cubicBezTo>
                      <a:cubicBezTo>
                        <a:pt x="1883" y="814"/>
                        <a:pt x="1901" y="733"/>
                        <a:pt x="1865" y="662"/>
                      </a:cubicBezTo>
                      <a:cubicBezTo>
                        <a:pt x="1848" y="626"/>
                        <a:pt x="1803" y="599"/>
                        <a:pt x="1758" y="582"/>
                      </a:cubicBezTo>
                      <a:cubicBezTo>
                        <a:pt x="1674" y="542"/>
                        <a:pt x="1584" y="518"/>
                        <a:pt x="1493" y="518"/>
                      </a:cubicBezTo>
                      <a:cubicBezTo>
                        <a:pt x="1460" y="518"/>
                        <a:pt x="1426" y="521"/>
                        <a:pt x="1393" y="528"/>
                      </a:cubicBezTo>
                      <a:cubicBezTo>
                        <a:pt x="1268" y="555"/>
                        <a:pt x="1152" y="626"/>
                        <a:pt x="1089" y="733"/>
                      </a:cubicBezTo>
                      <a:cubicBezTo>
                        <a:pt x="1134" y="564"/>
                        <a:pt x="1134" y="376"/>
                        <a:pt x="1089" y="207"/>
                      </a:cubicBezTo>
                      <a:cubicBezTo>
                        <a:pt x="1080" y="153"/>
                        <a:pt x="1054" y="91"/>
                        <a:pt x="1009" y="55"/>
                      </a:cubicBezTo>
                      <a:cubicBezTo>
                        <a:pt x="971" y="17"/>
                        <a:pt x="920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1949017" y="4031156"/>
                  <a:ext cx="36763" cy="3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32" extrusionOk="0"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60"/>
                        <a:pt x="72" y="331"/>
                        <a:pt x="161" y="331"/>
                      </a:cubicBezTo>
                      <a:cubicBezTo>
                        <a:pt x="250" y="331"/>
                        <a:pt x="322" y="260"/>
                        <a:pt x="322" y="170"/>
                      </a:cubicBezTo>
                      <a:cubicBezTo>
                        <a:pt x="322" y="81"/>
                        <a:pt x="250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8713330" y="2705499"/>
                <a:ext cx="325844" cy="301348"/>
                <a:chOff x="1364924" y="4072835"/>
                <a:chExt cx="191010" cy="1766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1364924" y="4072835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1437590" y="4150617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1" name="Google Shape;431;p18"/>
            <p:cNvGrpSpPr/>
            <p:nvPr/>
          </p:nvGrpSpPr>
          <p:grpSpPr>
            <a:xfrm>
              <a:off x="8492630" y="1112096"/>
              <a:ext cx="413159" cy="393065"/>
              <a:chOff x="520730" y="4173296"/>
              <a:chExt cx="413159" cy="393065"/>
            </a:xfrm>
          </p:grpSpPr>
          <p:sp>
            <p:nvSpPr>
              <p:cNvPr id="432" name="Google Shape;432;p18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" name="Google Shape;439;p18"/>
          <p:cNvSpPr/>
          <p:nvPr/>
        </p:nvSpPr>
        <p:spPr>
          <a:xfrm rot="-1178775">
            <a:off x="416434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6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3780550" y="313172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PERSONAGEM EMPÁTICA PARA JOGOS DIGITAIS: O CASO DO JOGO DIGITAL “onegai”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DEFESA DA DISSERTAÇÃO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</a:t>
            </a:r>
            <a:r>
              <a:rPr lang="en" b="1" dirty="0"/>
              <a:t>your presentation</a:t>
            </a:r>
            <a:r>
              <a:rPr lang="en" dirty="0"/>
              <a:t> begins</a:t>
            </a:r>
            <a:endParaRPr dirty="0"/>
          </a:p>
        </p:txBody>
      </p:sp>
      <p:grpSp>
        <p:nvGrpSpPr>
          <p:cNvPr id="738" name="Google Shape;738;p33"/>
          <p:cNvGrpSpPr/>
          <p:nvPr/>
        </p:nvGrpSpPr>
        <p:grpSpPr>
          <a:xfrm>
            <a:off x="522766" y="880375"/>
            <a:ext cx="1942284" cy="1512312"/>
            <a:chOff x="141766" y="880375"/>
            <a:chExt cx="1942284" cy="1512312"/>
          </a:xfrm>
        </p:grpSpPr>
        <p:grpSp>
          <p:nvGrpSpPr>
            <p:cNvPr id="739" name="Google Shape;739;p33"/>
            <p:cNvGrpSpPr/>
            <p:nvPr/>
          </p:nvGrpSpPr>
          <p:grpSpPr>
            <a:xfrm>
              <a:off x="141766" y="2091675"/>
              <a:ext cx="325500" cy="301012"/>
              <a:chOff x="1180671" y="4287406"/>
              <a:chExt cx="191010" cy="176650"/>
            </a:xfrm>
          </p:grpSpPr>
          <p:sp>
            <p:nvSpPr>
              <p:cNvPr id="740" name="Google Shape;740;p33"/>
              <p:cNvSpPr/>
              <p:nvPr/>
            </p:nvSpPr>
            <p:spPr>
              <a:xfrm>
                <a:off x="1180671" y="4287406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253338" y="4365186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33"/>
            <p:cNvGrpSpPr/>
            <p:nvPr/>
          </p:nvGrpSpPr>
          <p:grpSpPr>
            <a:xfrm flipH="1">
              <a:off x="1690378" y="880375"/>
              <a:ext cx="393672" cy="364059"/>
              <a:chOff x="1364924" y="4072835"/>
              <a:chExt cx="191010" cy="176650"/>
            </a:xfrm>
          </p:grpSpPr>
          <p:sp>
            <p:nvSpPr>
              <p:cNvPr id="743" name="Google Shape;743;p3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49;p15">
            <a:extLst>
              <a:ext uri="{FF2B5EF4-FFF2-40B4-BE49-F238E27FC236}">
                <a16:creationId xmlns:a16="http://schemas.microsoft.com/office/drawing/2014/main" id="{E70C3865-1241-CB2C-A35F-0607A1BADEED}"/>
              </a:ext>
            </a:extLst>
          </p:cNvPr>
          <p:cNvGrpSpPr/>
          <p:nvPr/>
        </p:nvGrpSpPr>
        <p:grpSpPr>
          <a:xfrm>
            <a:off x="-1336043" y="-683325"/>
            <a:ext cx="8467003" cy="2548513"/>
            <a:chOff x="-2247491" y="212781"/>
            <a:chExt cx="14727782" cy="4432969"/>
          </a:xfrm>
        </p:grpSpPr>
        <p:sp>
          <p:nvSpPr>
            <p:cNvPr id="46" name="Google Shape;50;p15">
              <a:extLst>
                <a:ext uri="{FF2B5EF4-FFF2-40B4-BE49-F238E27FC236}">
                  <a16:creationId xmlns:a16="http://schemas.microsoft.com/office/drawing/2014/main" id="{4A2748F7-F044-B291-BF49-43FD1A605786}"/>
                </a:ext>
              </a:extLst>
            </p:cNvPr>
            <p:cNvSpPr/>
            <p:nvPr/>
          </p:nvSpPr>
          <p:spPr>
            <a:xfrm>
              <a:off x="5993150" y="334680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1"/>
                  </a:moveTo>
                  <a:lnTo>
                    <a:pt x="9604" y="16"/>
                  </a:lnTo>
                  <a:lnTo>
                    <a:pt x="9083" y="47"/>
                  </a:lnTo>
                  <a:lnTo>
                    <a:pt x="8577" y="108"/>
                  </a:lnTo>
                  <a:lnTo>
                    <a:pt x="8087" y="200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7"/>
                  </a:lnTo>
                  <a:lnTo>
                    <a:pt x="5729" y="996"/>
                  </a:lnTo>
                  <a:lnTo>
                    <a:pt x="5300" y="1226"/>
                  </a:lnTo>
                  <a:lnTo>
                    <a:pt x="4871" y="1456"/>
                  </a:lnTo>
                  <a:lnTo>
                    <a:pt x="4473" y="1731"/>
                  </a:lnTo>
                  <a:lnTo>
                    <a:pt x="4075" y="2007"/>
                  </a:lnTo>
                  <a:lnTo>
                    <a:pt x="3692" y="2313"/>
                  </a:lnTo>
                  <a:lnTo>
                    <a:pt x="3324" y="2619"/>
                  </a:lnTo>
                  <a:lnTo>
                    <a:pt x="2972" y="2956"/>
                  </a:lnTo>
                  <a:lnTo>
                    <a:pt x="2635" y="3309"/>
                  </a:lnTo>
                  <a:lnTo>
                    <a:pt x="2314" y="3676"/>
                  </a:lnTo>
                  <a:lnTo>
                    <a:pt x="2023" y="4059"/>
                  </a:lnTo>
                  <a:lnTo>
                    <a:pt x="1732" y="4457"/>
                  </a:lnTo>
                  <a:lnTo>
                    <a:pt x="1471" y="4871"/>
                  </a:lnTo>
                  <a:lnTo>
                    <a:pt x="1226" y="5300"/>
                  </a:lnTo>
                  <a:lnTo>
                    <a:pt x="996" y="5728"/>
                  </a:lnTo>
                  <a:lnTo>
                    <a:pt x="797" y="6173"/>
                  </a:lnTo>
                  <a:lnTo>
                    <a:pt x="614" y="6632"/>
                  </a:lnTo>
                  <a:lnTo>
                    <a:pt x="460" y="7107"/>
                  </a:lnTo>
                  <a:lnTo>
                    <a:pt x="323" y="7582"/>
                  </a:lnTo>
                  <a:lnTo>
                    <a:pt x="215" y="8072"/>
                  </a:lnTo>
                  <a:lnTo>
                    <a:pt x="123" y="8577"/>
                  </a:lnTo>
                  <a:lnTo>
                    <a:pt x="62" y="9082"/>
                  </a:lnTo>
                  <a:lnTo>
                    <a:pt x="16" y="9588"/>
                  </a:lnTo>
                  <a:lnTo>
                    <a:pt x="1" y="10109"/>
                  </a:lnTo>
                  <a:lnTo>
                    <a:pt x="16" y="10629"/>
                  </a:lnTo>
                  <a:lnTo>
                    <a:pt x="62" y="11150"/>
                  </a:lnTo>
                  <a:lnTo>
                    <a:pt x="123" y="11655"/>
                  </a:lnTo>
                  <a:lnTo>
                    <a:pt x="215" y="12145"/>
                  </a:lnTo>
                  <a:lnTo>
                    <a:pt x="323" y="12636"/>
                  </a:lnTo>
                  <a:lnTo>
                    <a:pt x="460" y="13126"/>
                  </a:lnTo>
                  <a:lnTo>
                    <a:pt x="614" y="13585"/>
                  </a:lnTo>
                  <a:lnTo>
                    <a:pt x="797" y="14044"/>
                  </a:lnTo>
                  <a:lnTo>
                    <a:pt x="996" y="14504"/>
                  </a:lnTo>
                  <a:lnTo>
                    <a:pt x="1226" y="14933"/>
                  </a:lnTo>
                  <a:lnTo>
                    <a:pt x="1471" y="15362"/>
                  </a:lnTo>
                  <a:lnTo>
                    <a:pt x="1732" y="15775"/>
                  </a:lnTo>
                  <a:lnTo>
                    <a:pt x="2023" y="16158"/>
                  </a:lnTo>
                  <a:lnTo>
                    <a:pt x="2314" y="16541"/>
                  </a:lnTo>
                  <a:lnTo>
                    <a:pt x="2635" y="16908"/>
                  </a:lnTo>
                  <a:lnTo>
                    <a:pt x="2972" y="17261"/>
                  </a:lnTo>
                  <a:lnTo>
                    <a:pt x="3324" y="17598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73" y="18501"/>
                  </a:lnTo>
                  <a:lnTo>
                    <a:pt x="4871" y="18762"/>
                  </a:lnTo>
                  <a:lnTo>
                    <a:pt x="5300" y="19007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1"/>
                  </a:lnTo>
                  <a:lnTo>
                    <a:pt x="9604" y="20216"/>
                  </a:lnTo>
                  <a:lnTo>
                    <a:pt x="10124" y="20232"/>
                  </a:lnTo>
                  <a:lnTo>
                    <a:pt x="10645" y="20216"/>
                  </a:lnTo>
                  <a:lnTo>
                    <a:pt x="11150" y="20171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49" y="19007"/>
                  </a:lnTo>
                  <a:lnTo>
                    <a:pt x="15362" y="18762"/>
                  </a:lnTo>
                  <a:lnTo>
                    <a:pt x="15776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8"/>
                  </a:lnTo>
                  <a:lnTo>
                    <a:pt x="17276" y="17261"/>
                  </a:lnTo>
                  <a:lnTo>
                    <a:pt x="17613" y="16908"/>
                  </a:lnTo>
                  <a:lnTo>
                    <a:pt x="17920" y="16541"/>
                  </a:lnTo>
                  <a:lnTo>
                    <a:pt x="18226" y="16158"/>
                  </a:lnTo>
                  <a:lnTo>
                    <a:pt x="18502" y="15775"/>
                  </a:lnTo>
                  <a:lnTo>
                    <a:pt x="18777" y="15362"/>
                  </a:lnTo>
                  <a:lnTo>
                    <a:pt x="19007" y="14933"/>
                  </a:lnTo>
                  <a:lnTo>
                    <a:pt x="19237" y="14504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88" y="13126"/>
                  </a:lnTo>
                  <a:lnTo>
                    <a:pt x="19911" y="12636"/>
                  </a:lnTo>
                  <a:lnTo>
                    <a:pt x="20033" y="12145"/>
                  </a:lnTo>
                  <a:lnTo>
                    <a:pt x="20125" y="11655"/>
                  </a:lnTo>
                  <a:lnTo>
                    <a:pt x="20186" y="11150"/>
                  </a:lnTo>
                  <a:lnTo>
                    <a:pt x="20217" y="10629"/>
                  </a:lnTo>
                  <a:lnTo>
                    <a:pt x="20232" y="10109"/>
                  </a:lnTo>
                  <a:lnTo>
                    <a:pt x="20217" y="9588"/>
                  </a:lnTo>
                  <a:lnTo>
                    <a:pt x="20186" y="9082"/>
                  </a:lnTo>
                  <a:lnTo>
                    <a:pt x="20125" y="8577"/>
                  </a:lnTo>
                  <a:lnTo>
                    <a:pt x="20033" y="8072"/>
                  </a:lnTo>
                  <a:lnTo>
                    <a:pt x="19911" y="7582"/>
                  </a:lnTo>
                  <a:lnTo>
                    <a:pt x="19788" y="7107"/>
                  </a:lnTo>
                  <a:lnTo>
                    <a:pt x="19620" y="6632"/>
                  </a:lnTo>
                  <a:lnTo>
                    <a:pt x="19436" y="6173"/>
                  </a:lnTo>
                  <a:lnTo>
                    <a:pt x="19237" y="5728"/>
                  </a:lnTo>
                  <a:lnTo>
                    <a:pt x="19007" y="5300"/>
                  </a:lnTo>
                  <a:lnTo>
                    <a:pt x="18777" y="4871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9"/>
                  </a:lnTo>
                  <a:lnTo>
                    <a:pt x="17276" y="2956"/>
                  </a:lnTo>
                  <a:lnTo>
                    <a:pt x="16924" y="2619"/>
                  </a:lnTo>
                  <a:lnTo>
                    <a:pt x="16557" y="2313"/>
                  </a:lnTo>
                  <a:lnTo>
                    <a:pt x="16174" y="2007"/>
                  </a:lnTo>
                  <a:lnTo>
                    <a:pt x="15776" y="1731"/>
                  </a:lnTo>
                  <a:lnTo>
                    <a:pt x="15362" y="1456"/>
                  </a:lnTo>
                  <a:lnTo>
                    <a:pt x="14949" y="1226"/>
                  </a:lnTo>
                  <a:lnTo>
                    <a:pt x="14504" y="996"/>
                  </a:lnTo>
                  <a:lnTo>
                    <a:pt x="14060" y="797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200"/>
                  </a:lnTo>
                  <a:lnTo>
                    <a:pt x="11656" y="108"/>
                  </a:lnTo>
                  <a:lnTo>
                    <a:pt x="11150" y="47"/>
                  </a:lnTo>
                  <a:lnTo>
                    <a:pt x="10645" y="16"/>
                  </a:lnTo>
                  <a:lnTo>
                    <a:pt x="10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;p15">
              <a:extLst>
                <a:ext uri="{FF2B5EF4-FFF2-40B4-BE49-F238E27FC236}">
                  <a16:creationId xmlns:a16="http://schemas.microsoft.com/office/drawing/2014/main" id="{18BC4C97-7EF9-2009-E817-19D10E82E0D9}"/>
                </a:ext>
              </a:extLst>
            </p:cNvPr>
            <p:cNvSpPr/>
            <p:nvPr/>
          </p:nvSpPr>
          <p:spPr>
            <a:xfrm>
              <a:off x="6879150" y="3986200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514" y="1"/>
                  </a:moveTo>
                  <a:lnTo>
                    <a:pt x="5207" y="31"/>
                  </a:lnTo>
                  <a:lnTo>
                    <a:pt x="4916" y="62"/>
                  </a:lnTo>
                  <a:lnTo>
                    <a:pt x="4641" y="123"/>
                  </a:lnTo>
                  <a:lnTo>
                    <a:pt x="4350" y="184"/>
                  </a:lnTo>
                  <a:lnTo>
                    <a:pt x="4074" y="261"/>
                  </a:lnTo>
                  <a:lnTo>
                    <a:pt x="3814" y="353"/>
                  </a:lnTo>
                  <a:lnTo>
                    <a:pt x="3553" y="460"/>
                  </a:lnTo>
                  <a:lnTo>
                    <a:pt x="3293" y="567"/>
                  </a:lnTo>
                  <a:lnTo>
                    <a:pt x="3033" y="705"/>
                  </a:lnTo>
                  <a:lnTo>
                    <a:pt x="2803" y="843"/>
                  </a:lnTo>
                  <a:lnTo>
                    <a:pt x="2558" y="996"/>
                  </a:lnTo>
                  <a:lnTo>
                    <a:pt x="2328" y="1149"/>
                  </a:lnTo>
                  <a:lnTo>
                    <a:pt x="2114" y="1318"/>
                  </a:lnTo>
                  <a:lnTo>
                    <a:pt x="1899" y="1502"/>
                  </a:lnTo>
                  <a:lnTo>
                    <a:pt x="1700" y="1701"/>
                  </a:lnTo>
                  <a:lnTo>
                    <a:pt x="1516" y="1900"/>
                  </a:lnTo>
                  <a:lnTo>
                    <a:pt x="1333" y="2114"/>
                  </a:lnTo>
                  <a:lnTo>
                    <a:pt x="1149" y="2329"/>
                  </a:lnTo>
                  <a:lnTo>
                    <a:pt x="996" y="2558"/>
                  </a:lnTo>
                  <a:lnTo>
                    <a:pt x="843" y="2788"/>
                  </a:lnTo>
                  <a:lnTo>
                    <a:pt x="705" y="3033"/>
                  </a:lnTo>
                  <a:lnTo>
                    <a:pt x="582" y="3293"/>
                  </a:lnTo>
                  <a:lnTo>
                    <a:pt x="460" y="3538"/>
                  </a:lnTo>
                  <a:lnTo>
                    <a:pt x="352" y="3814"/>
                  </a:lnTo>
                  <a:lnTo>
                    <a:pt x="261" y="4075"/>
                  </a:lnTo>
                  <a:lnTo>
                    <a:pt x="184" y="4350"/>
                  </a:lnTo>
                  <a:lnTo>
                    <a:pt x="123" y="4626"/>
                  </a:lnTo>
                  <a:lnTo>
                    <a:pt x="77" y="4917"/>
                  </a:lnTo>
                  <a:lnTo>
                    <a:pt x="31" y="5208"/>
                  </a:lnTo>
                  <a:lnTo>
                    <a:pt x="16" y="5499"/>
                  </a:lnTo>
                  <a:lnTo>
                    <a:pt x="0" y="5805"/>
                  </a:lnTo>
                  <a:lnTo>
                    <a:pt x="16" y="6096"/>
                  </a:lnTo>
                  <a:lnTo>
                    <a:pt x="31" y="6402"/>
                  </a:lnTo>
                  <a:lnTo>
                    <a:pt x="77" y="6678"/>
                  </a:lnTo>
                  <a:lnTo>
                    <a:pt x="123" y="6969"/>
                  </a:lnTo>
                  <a:lnTo>
                    <a:pt x="184" y="7245"/>
                  </a:lnTo>
                  <a:lnTo>
                    <a:pt x="261" y="7520"/>
                  </a:lnTo>
                  <a:lnTo>
                    <a:pt x="352" y="7796"/>
                  </a:lnTo>
                  <a:lnTo>
                    <a:pt x="460" y="8056"/>
                  </a:lnTo>
                  <a:lnTo>
                    <a:pt x="582" y="8317"/>
                  </a:lnTo>
                  <a:lnTo>
                    <a:pt x="705" y="8562"/>
                  </a:lnTo>
                  <a:lnTo>
                    <a:pt x="843" y="8807"/>
                  </a:lnTo>
                  <a:lnTo>
                    <a:pt x="996" y="9052"/>
                  </a:lnTo>
                  <a:lnTo>
                    <a:pt x="1149" y="9266"/>
                  </a:lnTo>
                  <a:lnTo>
                    <a:pt x="1333" y="9496"/>
                  </a:lnTo>
                  <a:lnTo>
                    <a:pt x="1516" y="9710"/>
                  </a:lnTo>
                  <a:lnTo>
                    <a:pt x="1700" y="9910"/>
                  </a:lnTo>
                  <a:lnTo>
                    <a:pt x="1899" y="10093"/>
                  </a:lnTo>
                  <a:lnTo>
                    <a:pt x="2114" y="10277"/>
                  </a:lnTo>
                  <a:lnTo>
                    <a:pt x="2328" y="10446"/>
                  </a:lnTo>
                  <a:lnTo>
                    <a:pt x="2558" y="10614"/>
                  </a:lnTo>
                  <a:lnTo>
                    <a:pt x="2803" y="10767"/>
                  </a:lnTo>
                  <a:lnTo>
                    <a:pt x="3033" y="10905"/>
                  </a:lnTo>
                  <a:lnTo>
                    <a:pt x="3293" y="11028"/>
                  </a:lnTo>
                  <a:lnTo>
                    <a:pt x="3553" y="11150"/>
                  </a:lnTo>
                  <a:lnTo>
                    <a:pt x="3814" y="11257"/>
                  </a:lnTo>
                  <a:lnTo>
                    <a:pt x="4074" y="11349"/>
                  </a:lnTo>
                  <a:lnTo>
                    <a:pt x="4350" y="11426"/>
                  </a:lnTo>
                  <a:lnTo>
                    <a:pt x="4641" y="11487"/>
                  </a:lnTo>
                  <a:lnTo>
                    <a:pt x="4916" y="11533"/>
                  </a:lnTo>
                  <a:lnTo>
                    <a:pt x="5207" y="11579"/>
                  </a:lnTo>
                  <a:lnTo>
                    <a:pt x="5514" y="11594"/>
                  </a:lnTo>
                  <a:lnTo>
                    <a:pt x="5805" y="11609"/>
                  </a:lnTo>
                  <a:lnTo>
                    <a:pt x="6111" y="11594"/>
                  </a:lnTo>
                  <a:lnTo>
                    <a:pt x="6402" y="11579"/>
                  </a:lnTo>
                  <a:lnTo>
                    <a:pt x="6693" y="11533"/>
                  </a:lnTo>
                  <a:lnTo>
                    <a:pt x="6969" y="11487"/>
                  </a:lnTo>
                  <a:lnTo>
                    <a:pt x="7260" y="11426"/>
                  </a:lnTo>
                  <a:lnTo>
                    <a:pt x="7535" y="11349"/>
                  </a:lnTo>
                  <a:lnTo>
                    <a:pt x="7796" y="11257"/>
                  </a:lnTo>
                  <a:lnTo>
                    <a:pt x="8071" y="11150"/>
                  </a:lnTo>
                  <a:lnTo>
                    <a:pt x="8316" y="11028"/>
                  </a:lnTo>
                  <a:lnTo>
                    <a:pt x="8577" y="10905"/>
                  </a:lnTo>
                  <a:lnTo>
                    <a:pt x="8822" y="10767"/>
                  </a:lnTo>
                  <a:lnTo>
                    <a:pt x="9051" y="10614"/>
                  </a:lnTo>
                  <a:lnTo>
                    <a:pt x="9281" y="10446"/>
                  </a:lnTo>
                  <a:lnTo>
                    <a:pt x="9496" y="10277"/>
                  </a:lnTo>
                  <a:lnTo>
                    <a:pt x="9710" y="10093"/>
                  </a:lnTo>
                  <a:lnTo>
                    <a:pt x="9909" y="9910"/>
                  </a:lnTo>
                  <a:lnTo>
                    <a:pt x="10108" y="9710"/>
                  </a:lnTo>
                  <a:lnTo>
                    <a:pt x="10277" y="9496"/>
                  </a:lnTo>
                  <a:lnTo>
                    <a:pt x="10460" y="9266"/>
                  </a:lnTo>
                  <a:lnTo>
                    <a:pt x="10614" y="9052"/>
                  </a:lnTo>
                  <a:lnTo>
                    <a:pt x="10767" y="8807"/>
                  </a:lnTo>
                  <a:lnTo>
                    <a:pt x="10905" y="8562"/>
                  </a:lnTo>
                  <a:lnTo>
                    <a:pt x="11042" y="8317"/>
                  </a:lnTo>
                  <a:lnTo>
                    <a:pt x="11150" y="8056"/>
                  </a:lnTo>
                  <a:lnTo>
                    <a:pt x="11257" y="7796"/>
                  </a:lnTo>
                  <a:lnTo>
                    <a:pt x="11349" y="7520"/>
                  </a:lnTo>
                  <a:lnTo>
                    <a:pt x="11425" y="7245"/>
                  </a:lnTo>
                  <a:lnTo>
                    <a:pt x="11487" y="6969"/>
                  </a:lnTo>
                  <a:lnTo>
                    <a:pt x="11548" y="6678"/>
                  </a:lnTo>
                  <a:lnTo>
                    <a:pt x="11578" y="6402"/>
                  </a:lnTo>
                  <a:lnTo>
                    <a:pt x="11594" y="6096"/>
                  </a:lnTo>
                  <a:lnTo>
                    <a:pt x="11609" y="5805"/>
                  </a:lnTo>
                  <a:lnTo>
                    <a:pt x="11594" y="5499"/>
                  </a:lnTo>
                  <a:lnTo>
                    <a:pt x="11578" y="5208"/>
                  </a:lnTo>
                  <a:lnTo>
                    <a:pt x="11548" y="4917"/>
                  </a:lnTo>
                  <a:lnTo>
                    <a:pt x="11487" y="4626"/>
                  </a:lnTo>
                  <a:lnTo>
                    <a:pt x="11425" y="4350"/>
                  </a:lnTo>
                  <a:lnTo>
                    <a:pt x="11349" y="4075"/>
                  </a:lnTo>
                  <a:lnTo>
                    <a:pt x="11257" y="3814"/>
                  </a:lnTo>
                  <a:lnTo>
                    <a:pt x="11150" y="3538"/>
                  </a:lnTo>
                  <a:lnTo>
                    <a:pt x="11042" y="3293"/>
                  </a:lnTo>
                  <a:lnTo>
                    <a:pt x="10905" y="3033"/>
                  </a:lnTo>
                  <a:lnTo>
                    <a:pt x="10767" y="2788"/>
                  </a:lnTo>
                  <a:lnTo>
                    <a:pt x="10614" y="2558"/>
                  </a:lnTo>
                  <a:lnTo>
                    <a:pt x="10460" y="2329"/>
                  </a:lnTo>
                  <a:lnTo>
                    <a:pt x="10277" y="2114"/>
                  </a:lnTo>
                  <a:lnTo>
                    <a:pt x="10108" y="1900"/>
                  </a:lnTo>
                  <a:lnTo>
                    <a:pt x="9909" y="1701"/>
                  </a:lnTo>
                  <a:lnTo>
                    <a:pt x="9710" y="1502"/>
                  </a:lnTo>
                  <a:lnTo>
                    <a:pt x="9496" y="1318"/>
                  </a:lnTo>
                  <a:lnTo>
                    <a:pt x="9281" y="1149"/>
                  </a:lnTo>
                  <a:lnTo>
                    <a:pt x="9051" y="996"/>
                  </a:lnTo>
                  <a:lnTo>
                    <a:pt x="8822" y="843"/>
                  </a:lnTo>
                  <a:lnTo>
                    <a:pt x="8577" y="705"/>
                  </a:lnTo>
                  <a:lnTo>
                    <a:pt x="8316" y="567"/>
                  </a:lnTo>
                  <a:lnTo>
                    <a:pt x="8071" y="460"/>
                  </a:lnTo>
                  <a:lnTo>
                    <a:pt x="7796" y="353"/>
                  </a:lnTo>
                  <a:lnTo>
                    <a:pt x="7535" y="261"/>
                  </a:lnTo>
                  <a:lnTo>
                    <a:pt x="7260" y="184"/>
                  </a:lnTo>
                  <a:lnTo>
                    <a:pt x="6969" y="123"/>
                  </a:lnTo>
                  <a:lnTo>
                    <a:pt x="6693" y="62"/>
                  </a:lnTo>
                  <a:lnTo>
                    <a:pt x="6402" y="31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;p15">
              <a:extLst>
                <a:ext uri="{FF2B5EF4-FFF2-40B4-BE49-F238E27FC236}">
                  <a16:creationId xmlns:a16="http://schemas.microsoft.com/office/drawing/2014/main" id="{9A5153D5-3AE1-E809-7C4D-FA70B5FC932C}"/>
                </a:ext>
              </a:extLst>
            </p:cNvPr>
            <p:cNvSpPr/>
            <p:nvPr/>
          </p:nvSpPr>
          <p:spPr>
            <a:xfrm>
              <a:off x="6793000" y="2471925"/>
              <a:ext cx="215975" cy="215975"/>
            </a:xfrm>
            <a:custGeom>
              <a:avLst/>
              <a:gdLst/>
              <a:ahLst/>
              <a:cxnLst/>
              <a:rect l="l" t="t" r="r" b="b"/>
              <a:pathLst>
                <a:path w="8639" h="8639" extrusionOk="0">
                  <a:moveTo>
                    <a:pt x="4105" y="1"/>
                  </a:moveTo>
                  <a:lnTo>
                    <a:pt x="3875" y="16"/>
                  </a:lnTo>
                  <a:lnTo>
                    <a:pt x="3661" y="47"/>
                  </a:lnTo>
                  <a:lnTo>
                    <a:pt x="3446" y="93"/>
                  </a:lnTo>
                  <a:lnTo>
                    <a:pt x="3247" y="139"/>
                  </a:lnTo>
                  <a:lnTo>
                    <a:pt x="3033" y="200"/>
                  </a:lnTo>
                  <a:lnTo>
                    <a:pt x="2834" y="261"/>
                  </a:lnTo>
                  <a:lnTo>
                    <a:pt x="2635" y="338"/>
                  </a:lnTo>
                  <a:lnTo>
                    <a:pt x="2451" y="430"/>
                  </a:lnTo>
                  <a:lnTo>
                    <a:pt x="2267" y="521"/>
                  </a:lnTo>
                  <a:lnTo>
                    <a:pt x="2083" y="629"/>
                  </a:lnTo>
                  <a:lnTo>
                    <a:pt x="1915" y="736"/>
                  </a:lnTo>
                  <a:lnTo>
                    <a:pt x="1731" y="858"/>
                  </a:lnTo>
                  <a:lnTo>
                    <a:pt x="1578" y="981"/>
                  </a:lnTo>
                  <a:lnTo>
                    <a:pt x="1425" y="1119"/>
                  </a:lnTo>
                  <a:lnTo>
                    <a:pt x="1271" y="1272"/>
                  </a:lnTo>
                  <a:lnTo>
                    <a:pt x="1118" y="1410"/>
                  </a:lnTo>
                  <a:lnTo>
                    <a:pt x="996" y="1578"/>
                  </a:lnTo>
                  <a:lnTo>
                    <a:pt x="858" y="1731"/>
                  </a:lnTo>
                  <a:lnTo>
                    <a:pt x="735" y="1900"/>
                  </a:lnTo>
                  <a:lnTo>
                    <a:pt x="628" y="2084"/>
                  </a:lnTo>
                  <a:lnTo>
                    <a:pt x="521" y="2252"/>
                  </a:lnTo>
                  <a:lnTo>
                    <a:pt x="429" y="2451"/>
                  </a:lnTo>
                  <a:lnTo>
                    <a:pt x="337" y="2635"/>
                  </a:lnTo>
                  <a:lnTo>
                    <a:pt x="261" y="2834"/>
                  </a:lnTo>
                  <a:lnTo>
                    <a:pt x="199" y="3033"/>
                  </a:lnTo>
                  <a:lnTo>
                    <a:pt x="138" y="3232"/>
                  </a:lnTo>
                  <a:lnTo>
                    <a:pt x="92" y="3447"/>
                  </a:lnTo>
                  <a:lnTo>
                    <a:pt x="46" y="3661"/>
                  </a:lnTo>
                  <a:lnTo>
                    <a:pt x="31" y="3875"/>
                  </a:lnTo>
                  <a:lnTo>
                    <a:pt x="16" y="4090"/>
                  </a:lnTo>
                  <a:lnTo>
                    <a:pt x="0" y="4320"/>
                  </a:lnTo>
                  <a:lnTo>
                    <a:pt x="16" y="4534"/>
                  </a:lnTo>
                  <a:lnTo>
                    <a:pt x="31" y="4764"/>
                  </a:lnTo>
                  <a:lnTo>
                    <a:pt x="46" y="4978"/>
                  </a:lnTo>
                  <a:lnTo>
                    <a:pt x="92" y="5193"/>
                  </a:lnTo>
                  <a:lnTo>
                    <a:pt x="138" y="5392"/>
                  </a:lnTo>
                  <a:lnTo>
                    <a:pt x="199" y="5606"/>
                  </a:lnTo>
                  <a:lnTo>
                    <a:pt x="261" y="5805"/>
                  </a:lnTo>
                  <a:lnTo>
                    <a:pt x="337" y="6004"/>
                  </a:lnTo>
                  <a:lnTo>
                    <a:pt x="429" y="6188"/>
                  </a:lnTo>
                  <a:lnTo>
                    <a:pt x="521" y="6372"/>
                  </a:lnTo>
                  <a:lnTo>
                    <a:pt x="628" y="6556"/>
                  </a:lnTo>
                  <a:lnTo>
                    <a:pt x="735" y="6724"/>
                  </a:lnTo>
                  <a:lnTo>
                    <a:pt x="858" y="6893"/>
                  </a:lnTo>
                  <a:lnTo>
                    <a:pt x="996" y="7061"/>
                  </a:lnTo>
                  <a:lnTo>
                    <a:pt x="1118" y="7214"/>
                  </a:lnTo>
                  <a:lnTo>
                    <a:pt x="1271" y="7367"/>
                  </a:lnTo>
                  <a:lnTo>
                    <a:pt x="1425" y="7505"/>
                  </a:lnTo>
                  <a:lnTo>
                    <a:pt x="1578" y="7643"/>
                  </a:lnTo>
                  <a:lnTo>
                    <a:pt x="1731" y="7781"/>
                  </a:lnTo>
                  <a:lnTo>
                    <a:pt x="1915" y="7903"/>
                  </a:lnTo>
                  <a:lnTo>
                    <a:pt x="2083" y="8011"/>
                  </a:lnTo>
                  <a:lnTo>
                    <a:pt x="2267" y="8118"/>
                  </a:lnTo>
                  <a:lnTo>
                    <a:pt x="2451" y="8210"/>
                  </a:lnTo>
                  <a:lnTo>
                    <a:pt x="2635" y="8302"/>
                  </a:lnTo>
                  <a:lnTo>
                    <a:pt x="2834" y="8378"/>
                  </a:lnTo>
                  <a:lnTo>
                    <a:pt x="3033" y="8439"/>
                  </a:lnTo>
                  <a:lnTo>
                    <a:pt x="3247" y="8501"/>
                  </a:lnTo>
                  <a:lnTo>
                    <a:pt x="3446" y="8547"/>
                  </a:lnTo>
                  <a:lnTo>
                    <a:pt x="3661" y="8577"/>
                  </a:lnTo>
                  <a:lnTo>
                    <a:pt x="3875" y="8608"/>
                  </a:lnTo>
                  <a:lnTo>
                    <a:pt x="4105" y="8623"/>
                  </a:lnTo>
                  <a:lnTo>
                    <a:pt x="4319" y="8638"/>
                  </a:lnTo>
                  <a:lnTo>
                    <a:pt x="4549" y="8623"/>
                  </a:lnTo>
                  <a:lnTo>
                    <a:pt x="4763" y="8608"/>
                  </a:lnTo>
                  <a:lnTo>
                    <a:pt x="4978" y="8577"/>
                  </a:lnTo>
                  <a:lnTo>
                    <a:pt x="5192" y="8547"/>
                  </a:lnTo>
                  <a:lnTo>
                    <a:pt x="5407" y="8501"/>
                  </a:lnTo>
                  <a:lnTo>
                    <a:pt x="5606" y="8439"/>
                  </a:lnTo>
                  <a:lnTo>
                    <a:pt x="5805" y="8378"/>
                  </a:lnTo>
                  <a:lnTo>
                    <a:pt x="6004" y="8302"/>
                  </a:lnTo>
                  <a:lnTo>
                    <a:pt x="6188" y="8210"/>
                  </a:lnTo>
                  <a:lnTo>
                    <a:pt x="6371" y="8118"/>
                  </a:lnTo>
                  <a:lnTo>
                    <a:pt x="6555" y="8011"/>
                  </a:lnTo>
                  <a:lnTo>
                    <a:pt x="6739" y="7903"/>
                  </a:lnTo>
                  <a:lnTo>
                    <a:pt x="6907" y="7781"/>
                  </a:lnTo>
                  <a:lnTo>
                    <a:pt x="7061" y="7643"/>
                  </a:lnTo>
                  <a:lnTo>
                    <a:pt x="7229" y="7505"/>
                  </a:lnTo>
                  <a:lnTo>
                    <a:pt x="7367" y="7367"/>
                  </a:lnTo>
                  <a:lnTo>
                    <a:pt x="7520" y="7214"/>
                  </a:lnTo>
                  <a:lnTo>
                    <a:pt x="7658" y="7061"/>
                  </a:lnTo>
                  <a:lnTo>
                    <a:pt x="7780" y="6893"/>
                  </a:lnTo>
                  <a:lnTo>
                    <a:pt x="7903" y="6724"/>
                  </a:lnTo>
                  <a:lnTo>
                    <a:pt x="8010" y="6556"/>
                  </a:lnTo>
                  <a:lnTo>
                    <a:pt x="8117" y="6372"/>
                  </a:lnTo>
                  <a:lnTo>
                    <a:pt x="8209" y="6188"/>
                  </a:lnTo>
                  <a:lnTo>
                    <a:pt x="8301" y="6004"/>
                  </a:lnTo>
                  <a:lnTo>
                    <a:pt x="8378" y="5805"/>
                  </a:lnTo>
                  <a:lnTo>
                    <a:pt x="8439" y="5606"/>
                  </a:lnTo>
                  <a:lnTo>
                    <a:pt x="8500" y="5392"/>
                  </a:lnTo>
                  <a:lnTo>
                    <a:pt x="8546" y="5193"/>
                  </a:lnTo>
                  <a:lnTo>
                    <a:pt x="8592" y="4978"/>
                  </a:lnTo>
                  <a:lnTo>
                    <a:pt x="8623" y="4764"/>
                  </a:lnTo>
                  <a:lnTo>
                    <a:pt x="8638" y="4534"/>
                  </a:lnTo>
                  <a:lnTo>
                    <a:pt x="8638" y="4320"/>
                  </a:lnTo>
                  <a:lnTo>
                    <a:pt x="8638" y="4090"/>
                  </a:lnTo>
                  <a:lnTo>
                    <a:pt x="8623" y="3875"/>
                  </a:lnTo>
                  <a:lnTo>
                    <a:pt x="8592" y="3661"/>
                  </a:lnTo>
                  <a:lnTo>
                    <a:pt x="8546" y="3447"/>
                  </a:lnTo>
                  <a:lnTo>
                    <a:pt x="8500" y="3232"/>
                  </a:lnTo>
                  <a:lnTo>
                    <a:pt x="8439" y="3033"/>
                  </a:lnTo>
                  <a:lnTo>
                    <a:pt x="8378" y="2834"/>
                  </a:lnTo>
                  <a:lnTo>
                    <a:pt x="8301" y="2635"/>
                  </a:lnTo>
                  <a:lnTo>
                    <a:pt x="8209" y="2451"/>
                  </a:lnTo>
                  <a:lnTo>
                    <a:pt x="8117" y="2252"/>
                  </a:lnTo>
                  <a:lnTo>
                    <a:pt x="8010" y="2084"/>
                  </a:lnTo>
                  <a:lnTo>
                    <a:pt x="7903" y="1900"/>
                  </a:lnTo>
                  <a:lnTo>
                    <a:pt x="7780" y="1731"/>
                  </a:lnTo>
                  <a:lnTo>
                    <a:pt x="7658" y="1578"/>
                  </a:lnTo>
                  <a:lnTo>
                    <a:pt x="7520" y="1410"/>
                  </a:lnTo>
                  <a:lnTo>
                    <a:pt x="7367" y="1272"/>
                  </a:lnTo>
                  <a:lnTo>
                    <a:pt x="7229" y="1119"/>
                  </a:lnTo>
                  <a:lnTo>
                    <a:pt x="7061" y="981"/>
                  </a:lnTo>
                  <a:lnTo>
                    <a:pt x="6907" y="858"/>
                  </a:lnTo>
                  <a:lnTo>
                    <a:pt x="6739" y="736"/>
                  </a:lnTo>
                  <a:lnTo>
                    <a:pt x="6555" y="629"/>
                  </a:lnTo>
                  <a:lnTo>
                    <a:pt x="6371" y="521"/>
                  </a:lnTo>
                  <a:lnTo>
                    <a:pt x="6188" y="430"/>
                  </a:lnTo>
                  <a:lnTo>
                    <a:pt x="6004" y="338"/>
                  </a:lnTo>
                  <a:lnTo>
                    <a:pt x="5805" y="261"/>
                  </a:lnTo>
                  <a:lnTo>
                    <a:pt x="5606" y="200"/>
                  </a:lnTo>
                  <a:lnTo>
                    <a:pt x="5407" y="139"/>
                  </a:lnTo>
                  <a:lnTo>
                    <a:pt x="5192" y="93"/>
                  </a:lnTo>
                  <a:lnTo>
                    <a:pt x="4978" y="47"/>
                  </a:lnTo>
                  <a:lnTo>
                    <a:pt x="4763" y="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;p15">
              <a:extLst>
                <a:ext uri="{FF2B5EF4-FFF2-40B4-BE49-F238E27FC236}">
                  <a16:creationId xmlns:a16="http://schemas.microsoft.com/office/drawing/2014/main" id="{BE4917D9-8103-8FEE-3D02-886706CB8994}"/>
                </a:ext>
              </a:extLst>
            </p:cNvPr>
            <p:cNvSpPr/>
            <p:nvPr/>
          </p:nvSpPr>
          <p:spPr>
            <a:xfrm>
              <a:off x="998500" y="321855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0"/>
                  </a:moveTo>
                  <a:lnTo>
                    <a:pt x="9603" y="15"/>
                  </a:lnTo>
                  <a:lnTo>
                    <a:pt x="9083" y="46"/>
                  </a:lnTo>
                  <a:lnTo>
                    <a:pt x="8577" y="123"/>
                  </a:lnTo>
                  <a:lnTo>
                    <a:pt x="8087" y="199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6"/>
                  </a:lnTo>
                  <a:lnTo>
                    <a:pt x="5729" y="996"/>
                  </a:lnTo>
                  <a:lnTo>
                    <a:pt x="5300" y="1225"/>
                  </a:lnTo>
                  <a:lnTo>
                    <a:pt x="4871" y="1470"/>
                  </a:lnTo>
                  <a:lnTo>
                    <a:pt x="4458" y="1731"/>
                  </a:lnTo>
                  <a:lnTo>
                    <a:pt x="4075" y="2006"/>
                  </a:lnTo>
                  <a:lnTo>
                    <a:pt x="3692" y="2313"/>
                  </a:lnTo>
                  <a:lnTo>
                    <a:pt x="3324" y="2634"/>
                  </a:lnTo>
                  <a:lnTo>
                    <a:pt x="2972" y="2956"/>
                  </a:lnTo>
                  <a:lnTo>
                    <a:pt x="2635" y="3308"/>
                  </a:lnTo>
                  <a:lnTo>
                    <a:pt x="2313" y="3676"/>
                  </a:lnTo>
                  <a:lnTo>
                    <a:pt x="2007" y="4059"/>
                  </a:lnTo>
                  <a:lnTo>
                    <a:pt x="1731" y="4457"/>
                  </a:lnTo>
                  <a:lnTo>
                    <a:pt x="1471" y="4870"/>
                  </a:lnTo>
                  <a:lnTo>
                    <a:pt x="1226" y="5299"/>
                  </a:lnTo>
                  <a:lnTo>
                    <a:pt x="996" y="5728"/>
                  </a:lnTo>
                  <a:lnTo>
                    <a:pt x="797" y="6172"/>
                  </a:lnTo>
                  <a:lnTo>
                    <a:pt x="613" y="6631"/>
                  </a:lnTo>
                  <a:lnTo>
                    <a:pt x="460" y="7106"/>
                  </a:lnTo>
                  <a:lnTo>
                    <a:pt x="323" y="7581"/>
                  </a:lnTo>
                  <a:lnTo>
                    <a:pt x="215" y="8071"/>
                  </a:lnTo>
                  <a:lnTo>
                    <a:pt x="123" y="8576"/>
                  </a:lnTo>
                  <a:lnTo>
                    <a:pt x="62" y="9082"/>
                  </a:lnTo>
                  <a:lnTo>
                    <a:pt x="16" y="9587"/>
                  </a:lnTo>
                  <a:lnTo>
                    <a:pt x="1" y="10108"/>
                  </a:lnTo>
                  <a:lnTo>
                    <a:pt x="16" y="10629"/>
                  </a:lnTo>
                  <a:lnTo>
                    <a:pt x="62" y="11149"/>
                  </a:lnTo>
                  <a:lnTo>
                    <a:pt x="123" y="11655"/>
                  </a:lnTo>
                  <a:lnTo>
                    <a:pt x="215" y="12160"/>
                  </a:lnTo>
                  <a:lnTo>
                    <a:pt x="323" y="12635"/>
                  </a:lnTo>
                  <a:lnTo>
                    <a:pt x="460" y="13125"/>
                  </a:lnTo>
                  <a:lnTo>
                    <a:pt x="613" y="13585"/>
                  </a:lnTo>
                  <a:lnTo>
                    <a:pt x="797" y="14044"/>
                  </a:lnTo>
                  <a:lnTo>
                    <a:pt x="996" y="14503"/>
                  </a:lnTo>
                  <a:lnTo>
                    <a:pt x="1226" y="14932"/>
                  </a:lnTo>
                  <a:lnTo>
                    <a:pt x="1471" y="15361"/>
                  </a:lnTo>
                  <a:lnTo>
                    <a:pt x="1731" y="15775"/>
                  </a:lnTo>
                  <a:lnTo>
                    <a:pt x="2007" y="16173"/>
                  </a:lnTo>
                  <a:lnTo>
                    <a:pt x="2313" y="16556"/>
                  </a:lnTo>
                  <a:lnTo>
                    <a:pt x="2635" y="16908"/>
                  </a:lnTo>
                  <a:lnTo>
                    <a:pt x="2972" y="17260"/>
                  </a:lnTo>
                  <a:lnTo>
                    <a:pt x="3324" y="17597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58" y="18501"/>
                  </a:lnTo>
                  <a:lnTo>
                    <a:pt x="4871" y="18761"/>
                  </a:lnTo>
                  <a:lnTo>
                    <a:pt x="5300" y="19006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0"/>
                  </a:lnTo>
                  <a:lnTo>
                    <a:pt x="9603" y="20216"/>
                  </a:lnTo>
                  <a:lnTo>
                    <a:pt x="10124" y="20231"/>
                  </a:lnTo>
                  <a:lnTo>
                    <a:pt x="10645" y="20216"/>
                  </a:lnTo>
                  <a:lnTo>
                    <a:pt x="11150" y="20170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33" y="19006"/>
                  </a:lnTo>
                  <a:lnTo>
                    <a:pt x="15362" y="18761"/>
                  </a:lnTo>
                  <a:lnTo>
                    <a:pt x="15775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7"/>
                  </a:lnTo>
                  <a:lnTo>
                    <a:pt x="17276" y="17260"/>
                  </a:lnTo>
                  <a:lnTo>
                    <a:pt x="17613" y="16908"/>
                  </a:lnTo>
                  <a:lnTo>
                    <a:pt x="17920" y="16556"/>
                  </a:lnTo>
                  <a:lnTo>
                    <a:pt x="18226" y="16173"/>
                  </a:lnTo>
                  <a:lnTo>
                    <a:pt x="18502" y="15775"/>
                  </a:lnTo>
                  <a:lnTo>
                    <a:pt x="18777" y="15361"/>
                  </a:lnTo>
                  <a:lnTo>
                    <a:pt x="19007" y="14932"/>
                  </a:lnTo>
                  <a:lnTo>
                    <a:pt x="19237" y="14503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73" y="13125"/>
                  </a:lnTo>
                  <a:lnTo>
                    <a:pt x="19911" y="12635"/>
                  </a:lnTo>
                  <a:lnTo>
                    <a:pt x="20033" y="12160"/>
                  </a:lnTo>
                  <a:lnTo>
                    <a:pt x="20125" y="11655"/>
                  </a:lnTo>
                  <a:lnTo>
                    <a:pt x="20186" y="11149"/>
                  </a:lnTo>
                  <a:lnTo>
                    <a:pt x="20217" y="10629"/>
                  </a:lnTo>
                  <a:lnTo>
                    <a:pt x="20232" y="10108"/>
                  </a:lnTo>
                  <a:lnTo>
                    <a:pt x="20217" y="9587"/>
                  </a:lnTo>
                  <a:lnTo>
                    <a:pt x="20186" y="9082"/>
                  </a:lnTo>
                  <a:lnTo>
                    <a:pt x="20125" y="8576"/>
                  </a:lnTo>
                  <a:lnTo>
                    <a:pt x="20033" y="8071"/>
                  </a:lnTo>
                  <a:lnTo>
                    <a:pt x="19911" y="7581"/>
                  </a:lnTo>
                  <a:lnTo>
                    <a:pt x="19773" y="7106"/>
                  </a:lnTo>
                  <a:lnTo>
                    <a:pt x="19620" y="6631"/>
                  </a:lnTo>
                  <a:lnTo>
                    <a:pt x="19436" y="6172"/>
                  </a:lnTo>
                  <a:lnTo>
                    <a:pt x="19237" y="5728"/>
                  </a:lnTo>
                  <a:lnTo>
                    <a:pt x="19007" y="5299"/>
                  </a:lnTo>
                  <a:lnTo>
                    <a:pt x="18777" y="4870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8"/>
                  </a:lnTo>
                  <a:lnTo>
                    <a:pt x="17276" y="2956"/>
                  </a:lnTo>
                  <a:lnTo>
                    <a:pt x="16924" y="2634"/>
                  </a:lnTo>
                  <a:lnTo>
                    <a:pt x="16557" y="2313"/>
                  </a:lnTo>
                  <a:lnTo>
                    <a:pt x="16174" y="2006"/>
                  </a:lnTo>
                  <a:lnTo>
                    <a:pt x="15775" y="1731"/>
                  </a:lnTo>
                  <a:lnTo>
                    <a:pt x="15362" y="1470"/>
                  </a:lnTo>
                  <a:lnTo>
                    <a:pt x="14933" y="1225"/>
                  </a:lnTo>
                  <a:lnTo>
                    <a:pt x="14504" y="996"/>
                  </a:lnTo>
                  <a:lnTo>
                    <a:pt x="14060" y="796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199"/>
                  </a:lnTo>
                  <a:lnTo>
                    <a:pt x="11656" y="123"/>
                  </a:lnTo>
                  <a:lnTo>
                    <a:pt x="11150" y="46"/>
                  </a:lnTo>
                  <a:lnTo>
                    <a:pt x="10645" y="15"/>
                  </a:lnTo>
                  <a:lnTo>
                    <a:pt x="10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;p15">
              <a:extLst>
                <a:ext uri="{FF2B5EF4-FFF2-40B4-BE49-F238E27FC236}">
                  <a16:creationId xmlns:a16="http://schemas.microsoft.com/office/drawing/2014/main" id="{9DA3A1D8-742C-E8C1-E9AE-CA068B2E5FEB}"/>
                </a:ext>
              </a:extLst>
            </p:cNvPr>
            <p:cNvSpPr/>
            <p:nvPr/>
          </p:nvSpPr>
          <p:spPr>
            <a:xfrm>
              <a:off x="336900" y="4109500"/>
              <a:ext cx="225925" cy="225900"/>
            </a:xfrm>
            <a:custGeom>
              <a:avLst/>
              <a:gdLst/>
              <a:ahLst/>
              <a:cxnLst/>
              <a:rect l="l" t="t" r="r" b="b"/>
              <a:pathLst>
                <a:path w="9037" h="9036" extrusionOk="0">
                  <a:moveTo>
                    <a:pt x="4289" y="0"/>
                  </a:moveTo>
                  <a:lnTo>
                    <a:pt x="4059" y="15"/>
                  </a:lnTo>
                  <a:lnTo>
                    <a:pt x="3844" y="46"/>
                  </a:lnTo>
                  <a:lnTo>
                    <a:pt x="3615" y="92"/>
                  </a:lnTo>
                  <a:lnTo>
                    <a:pt x="3400" y="138"/>
                  </a:lnTo>
                  <a:lnTo>
                    <a:pt x="3186" y="199"/>
                  </a:lnTo>
                  <a:lnTo>
                    <a:pt x="2971" y="276"/>
                  </a:lnTo>
                  <a:lnTo>
                    <a:pt x="2772" y="352"/>
                  </a:lnTo>
                  <a:lnTo>
                    <a:pt x="2573" y="444"/>
                  </a:lnTo>
                  <a:lnTo>
                    <a:pt x="2374" y="551"/>
                  </a:lnTo>
                  <a:lnTo>
                    <a:pt x="2175" y="659"/>
                  </a:lnTo>
                  <a:lnTo>
                    <a:pt x="2007" y="766"/>
                  </a:lnTo>
                  <a:lnTo>
                    <a:pt x="1823" y="888"/>
                  </a:lnTo>
                  <a:lnTo>
                    <a:pt x="1654" y="1026"/>
                  </a:lnTo>
                  <a:lnTo>
                    <a:pt x="1486" y="1179"/>
                  </a:lnTo>
                  <a:lnTo>
                    <a:pt x="1333" y="1317"/>
                  </a:lnTo>
                  <a:lnTo>
                    <a:pt x="1180" y="1486"/>
                  </a:lnTo>
                  <a:lnTo>
                    <a:pt x="1042" y="1639"/>
                  </a:lnTo>
                  <a:lnTo>
                    <a:pt x="904" y="1807"/>
                  </a:lnTo>
                  <a:lnTo>
                    <a:pt x="781" y="1991"/>
                  </a:lnTo>
                  <a:lnTo>
                    <a:pt x="659" y="2175"/>
                  </a:lnTo>
                  <a:lnTo>
                    <a:pt x="552" y="2359"/>
                  </a:lnTo>
                  <a:lnTo>
                    <a:pt x="460" y="2558"/>
                  </a:lnTo>
                  <a:lnTo>
                    <a:pt x="368" y="2757"/>
                  </a:lnTo>
                  <a:lnTo>
                    <a:pt x="276" y="2956"/>
                  </a:lnTo>
                  <a:lnTo>
                    <a:pt x="215" y="3170"/>
                  </a:lnTo>
                  <a:lnTo>
                    <a:pt x="153" y="3385"/>
                  </a:lnTo>
                  <a:lnTo>
                    <a:pt x="92" y="3599"/>
                  </a:lnTo>
                  <a:lnTo>
                    <a:pt x="62" y="3829"/>
                  </a:lnTo>
                  <a:lnTo>
                    <a:pt x="31" y="4059"/>
                  </a:lnTo>
                  <a:lnTo>
                    <a:pt x="16" y="4288"/>
                  </a:lnTo>
                  <a:lnTo>
                    <a:pt x="0" y="4518"/>
                  </a:lnTo>
                  <a:lnTo>
                    <a:pt x="16" y="4748"/>
                  </a:lnTo>
                  <a:lnTo>
                    <a:pt x="31" y="4978"/>
                  </a:lnTo>
                  <a:lnTo>
                    <a:pt x="62" y="5207"/>
                  </a:lnTo>
                  <a:lnTo>
                    <a:pt x="92" y="5422"/>
                  </a:lnTo>
                  <a:lnTo>
                    <a:pt x="153" y="5651"/>
                  </a:lnTo>
                  <a:lnTo>
                    <a:pt x="215" y="5866"/>
                  </a:lnTo>
                  <a:lnTo>
                    <a:pt x="276" y="6065"/>
                  </a:lnTo>
                  <a:lnTo>
                    <a:pt x="368" y="6279"/>
                  </a:lnTo>
                  <a:lnTo>
                    <a:pt x="460" y="6478"/>
                  </a:lnTo>
                  <a:lnTo>
                    <a:pt x="552" y="6662"/>
                  </a:lnTo>
                  <a:lnTo>
                    <a:pt x="659" y="6861"/>
                  </a:lnTo>
                  <a:lnTo>
                    <a:pt x="781" y="7045"/>
                  </a:lnTo>
                  <a:lnTo>
                    <a:pt x="904" y="7214"/>
                  </a:lnTo>
                  <a:lnTo>
                    <a:pt x="1042" y="7382"/>
                  </a:lnTo>
                  <a:lnTo>
                    <a:pt x="1180" y="7550"/>
                  </a:lnTo>
                  <a:lnTo>
                    <a:pt x="1333" y="7704"/>
                  </a:lnTo>
                  <a:lnTo>
                    <a:pt x="1486" y="7857"/>
                  </a:lnTo>
                  <a:lnTo>
                    <a:pt x="1654" y="7995"/>
                  </a:lnTo>
                  <a:lnTo>
                    <a:pt x="1823" y="8132"/>
                  </a:lnTo>
                  <a:lnTo>
                    <a:pt x="2007" y="8255"/>
                  </a:lnTo>
                  <a:lnTo>
                    <a:pt x="2175" y="8377"/>
                  </a:lnTo>
                  <a:lnTo>
                    <a:pt x="2374" y="8485"/>
                  </a:lnTo>
                  <a:lnTo>
                    <a:pt x="2573" y="8592"/>
                  </a:lnTo>
                  <a:lnTo>
                    <a:pt x="2772" y="8684"/>
                  </a:lnTo>
                  <a:lnTo>
                    <a:pt x="2971" y="8760"/>
                  </a:lnTo>
                  <a:lnTo>
                    <a:pt x="3186" y="8837"/>
                  </a:lnTo>
                  <a:lnTo>
                    <a:pt x="3400" y="8883"/>
                  </a:lnTo>
                  <a:lnTo>
                    <a:pt x="3615" y="8944"/>
                  </a:lnTo>
                  <a:lnTo>
                    <a:pt x="3844" y="8975"/>
                  </a:lnTo>
                  <a:lnTo>
                    <a:pt x="4059" y="9005"/>
                  </a:lnTo>
                  <a:lnTo>
                    <a:pt x="4289" y="9021"/>
                  </a:lnTo>
                  <a:lnTo>
                    <a:pt x="4518" y="9036"/>
                  </a:lnTo>
                  <a:lnTo>
                    <a:pt x="4763" y="9021"/>
                  </a:lnTo>
                  <a:lnTo>
                    <a:pt x="4993" y="9005"/>
                  </a:lnTo>
                  <a:lnTo>
                    <a:pt x="5207" y="8975"/>
                  </a:lnTo>
                  <a:lnTo>
                    <a:pt x="5437" y="8944"/>
                  </a:lnTo>
                  <a:lnTo>
                    <a:pt x="5652" y="8883"/>
                  </a:lnTo>
                  <a:lnTo>
                    <a:pt x="5866" y="8837"/>
                  </a:lnTo>
                  <a:lnTo>
                    <a:pt x="6080" y="8760"/>
                  </a:lnTo>
                  <a:lnTo>
                    <a:pt x="6280" y="8684"/>
                  </a:lnTo>
                  <a:lnTo>
                    <a:pt x="6479" y="8592"/>
                  </a:lnTo>
                  <a:lnTo>
                    <a:pt x="6678" y="8485"/>
                  </a:lnTo>
                  <a:lnTo>
                    <a:pt x="6861" y="8377"/>
                  </a:lnTo>
                  <a:lnTo>
                    <a:pt x="7045" y="8255"/>
                  </a:lnTo>
                  <a:lnTo>
                    <a:pt x="7229" y="8132"/>
                  </a:lnTo>
                  <a:lnTo>
                    <a:pt x="7398" y="7995"/>
                  </a:lnTo>
                  <a:lnTo>
                    <a:pt x="7566" y="7857"/>
                  </a:lnTo>
                  <a:lnTo>
                    <a:pt x="7719" y="7704"/>
                  </a:lnTo>
                  <a:lnTo>
                    <a:pt x="7872" y="7550"/>
                  </a:lnTo>
                  <a:lnTo>
                    <a:pt x="8010" y="7382"/>
                  </a:lnTo>
                  <a:lnTo>
                    <a:pt x="8148" y="7214"/>
                  </a:lnTo>
                  <a:lnTo>
                    <a:pt x="8270" y="7045"/>
                  </a:lnTo>
                  <a:lnTo>
                    <a:pt x="8393" y="6861"/>
                  </a:lnTo>
                  <a:lnTo>
                    <a:pt x="8500" y="6662"/>
                  </a:lnTo>
                  <a:lnTo>
                    <a:pt x="8592" y="6478"/>
                  </a:lnTo>
                  <a:lnTo>
                    <a:pt x="8684" y="6279"/>
                  </a:lnTo>
                  <a:lnTo>
                    <a:pt x="8761" y="6065"/>
                  </a:lnTo>
                  <a:lnTo>
                    <a:pt x="8837" y="5866"/>
                  </a:lnTo>
                  <a:lnTo>
                    <a:pt x="8898" y="5651"/>
                  </a:lnTo>
                  <a:lnTo>
                    <a:pt x="8944" y="5422"/>
                  </a:lnTo>
                  <a:lnTo>
                    <a:pt x="8990" y="5207"/>
                  </a:lnTo>
                  <a:lnTo>
                    <a:pt x="9021" y="4978"/>
                  </a:lnTo>
                  <a:lnTo>
                    <a:pt x="9036" y="4748"/>
                  </a:lnTo>
                  <a:lnTo>
                    <a:pt x="9036" y="4518"/>
                  </a:lnTo>
                  <a:lnTo>
                    <a:pt x="9036" y="4288"/>
                  </a:lnTo>
                  <a:lnTo>
                    <a:pt x="9021" y="4059"/>
                  </a:lnTo>
                  <a:lnTo>
                    <a:pt x="8990" y="3829"/>
                  </a:lnTo>
                  <a:lnTo>
                    <a:pt x="8944" y="3599"/>
                  </a:lnTo>
                  <a:lnTo>
                    <a:pt x="8898" y="3385"/>
                  </a:lnTo>
                  <a:lnTo>
                    <a:pt x="8837" y="3170"/>
                  </a:lnTo>
                  <a:lnTo>
                    <a:pt x="8761" y="2956"/>
                  </a:lnTo>
                  <a:lnTo>
                    <a:pt x="8684" y="2757"/>
                  </a:lnTo>
                  <a:lnTo>
                    <a:pt x="8592" y="2558"/>
                  </a:lnTo>
                  <a:lnTo>
                    <a:pt x="8500" y="2359"/>
                  </a:lnTo>
                  <a:lnTo>
                    <a:pt x="8393" y="2175"/>
                  </a:lnTo>
                  <a:lnTo>
                    <a:pt x="8270" y="1991"/>
                  </a:lnTo>
                  <a:lnTo>
                    <a:pt x="8148" y="1807"/>
                  </a:lnTo>
                  <a:lnTo>
                    <a:pt x="8010" y="1639"/>
                  </a:lnTo>
                  <a:lnTo>
                    <a:pt x="7872" y="1486"/>
                  </a:lnTo>
                  <a:lnTo>
                    <a:pt x="7719" y="1317"/>
                  </a:lnTo>
                  <a:lnTo>
                    <a:pt x="7566" y="1179"/>
                  </a:lnTo>
                  <a:lnTo>
                    <a:pt x="7398" y="1026"/>
                  </a:lnTo>
                  <a:lnTo>
                    <a:pt x="7229" y="888"/>
                  </a:lnTo>
                  <a:lnTo>
                    <a:pt x="7045" y="766"/>
                  </a:lnTo>
                  <a:lnTo>
                    <a:pt x="6861" y="659"/>
                  </a:lnTo>
                  <a:lnTo>
                    <a:pt x="6678" y="551"/>
                  </a:lnTo>
                  <a:lnTo>
                    <a:pt x="6479" y="444"/>
                  </a:lnTo>
                  <a:lnTo>
                    <a:pt x="6280" y="352"/>
                  </a:lnTo>
                  <a:lnTo>
                    <a:pt x="6080" y="276"/>
                  </a:lnTo>
                  <a:lnTo>
                    <a:pt x="5866" y="199"/>
                  </a:lnTo>
                  <a:lnTo>
                    <a:pt x="5652" y="138"/>
                  </a:lnTo>
                  <a:lnTo>
                    <a:pt x="5437" y="92"/>
                  </a:lnTo>
                  <a:lnTo>
                    <a:pt x="5207" y="46"/>
                  </a:lnTo>
                  <a:lnTo>
                    <a:pt x="4993" y="15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;p15">
              <a:extLst>
                <a:ext uri="{FF2B5EF4-FFF2-40B4-BE49-F238E27FC236}">
                  <a16:creationId xmlns:a16="http://schemas.microsoft.com/office/drawing/2014/main" id="{5248A4CD-D454-44C4-4275-909CBF9858D0}"/>
                </a:ext>
              </a:extLst>
            </p:cNvPr>
            <p:cNvSpPr/>
            <p:nvPr/>
          </p:nvSpPr>
          <p:spPr>
            <a:xfrm>
              <a:off x="475125" y="2400725"/>
              <a:ext cx="267650" cy="267650"/>
            </a:xfrm>
            <a:custGeom>
              <a:avLst/>
              <a:gdLst/>
              <a:ahLst/>
              <a:cxnLst/>
              <a:rect l="l" t="t" r="r" b="b"/>
              <a:pathLst>
                <a:path w="10706" h="10706" extrusionOk="0">
                  <a:moveTo>
                    <a:pt x="5085" y="0"/>
                  </a:moveTo>
                  <a:lnTo>
                    <a:pt x="4809" y="31"/>
                  </a:lnTo>
                  <a:lnTo>
                    <a:pt x="4533" y="61"/>
                  </a:lnTo>
                  <a:lnTo>
                    <a:pt x="4273" y="107"/>
                  </a:lnTo>
                  <a:lnTo>
                    <a:pt x="4013" y="169"/>
                  </a:lnTo>
                  <a:lnTo>
                    <a:pt x="3768" y="245"/>
                  </a:lnTo>
                  <a:lnTo>
                    <a:pt x="3507" y="322"/>
                  </a:lnTo>
                  <a:lnTo>
                    <a:pt x="3278" y="414"/>
                  </a:lnTo>
                  <a:lnTo>
                    <a:pt x="3032" y="521"/>
                  </a:lnTo>
                  <a:lnTo>
                    <a:pt x="2803" y="643"/>
                  </a:lnTo>
                  <a:lnTo>
                    <a:pt x="2573" y="781"/>
                  </a:lnTo>
                  <a:lnTo>
                    <a:pt x="2359" y="919"/>
                  </a:lnTo>
                  <a:lnTo>
                    <a:pt x="2144" y="1057"/>
                  </a:lnTo>
                  <a:lnTo>
                    <a:pt x="1945" y="1225"/>
                  </a:lnTo>
                  <a:lnTo>
                    <a:pt x="1761" y="1394"/>
                  </a:lnTo>
                  <a:lnTo>
                    <a:pt x="1562" y="1562"/>
                  </a:lnTo>
                  <a:lnTo>
                    <a:pt x="1394" y="1746"/>
                  </a:lnTo>
                  <a:lnTo>
                    <a:pt x="1225" y="1945"/>
                  </a:lnTo>
                  <a:lnTo>
                    <a:pt x="1072" y="2144"/>
                  </a:lnTo>
                  <a:lnTo>
                    <a:pt x="919" y="2359"/>
                  </a:lnTo>
                  <a:lnTo>
                    <a:pt x="781" y="2573"/>
                  </a:lnTo>
                  <a:lnTo>
                    <a:pt x="643" y="2803"/>
                  </a:lnTo>
                  <a:lnTo>
                    <a:pt x="536" y="3033"/>
                  </a:lnTo>
                  <a:lnTo>
                    <a:pt x="429" y="3262"/>
                  </a:lnTo>
                  <a:lnTo>
                    <a:pt x="322" y="3507"/>
                  </a:lnTo>
                  <a:lnTo>
                    <a:pt x="245" y="3768"/>
                  </a:lnTo>
                  <a:lnTo>
                    <a:pt x="169" y="4013"/>
                  </a:lnTo>
                  <a:lnTo>
                    <a:pt x="107" y="4273"/>
                  </a:lnTo>
                  <a:lnTo>
                    <a:pt x="61" y="4533"/>
                  </a:lnTo>
                  <a:lnTo>
                    <a:pt x="31" y="4809"/>
                  </a:lnTo>
                  <a:lnTo>
                    <a:pt x="15" y="5069"/>
                  </a:lnTo>
                  <a:lnTo>
                    <a:pt x="0" y="5345"/>
                  </a:lnTo>
                  <a:lnTo>
                    <a:pt x="15" y="5621"/>
                  </a:lnTo>
                  <a:lnTo>
                    <a:pt x="31" y="5896"/>
                  </a:lnTo>
                  <a:lnTo>
                    <a:pt x="61" y="6172"/>
                  </a:lnTo>
                  <a:lnTo>
                    <a:pt x="107" y="6432"/>
                  </a:lnTo>
                  <a:lnTo>
                    <a:pt x="169" y="6693"/>
                  </a:lnTo>
                  <a:lnTo>
                    <a:pt x="245" y="6938"/>
                  </a:lnTo>
                  <a:lnTo>
                    <a:pt x="322" y="7198"/>
                  </a:lnTo>
                  <a:lnTo>
                    <a:pt x="429" y="7443"/>
                  </a:lnTo>
                  <a:lnTo>
                    <a:pt x="536" y="7673"/>
                  </a:lnTo>
                  <a:lnTo>
                    <a:pt x="643" y="7903"/>
                  </a:lnTo>
                  <a:lnTo>
                    <a:pt x="781" y="8132"/>
                  </a:lnTo>
                  <a:lnTo>
                    <a:pt x="919" y="8347"/>
                  </a:lnTo>
                  <a:lnTo>
                    <a:pt x="1072" y="8561"/>
                  </a:lnTo>
                  <a:lnTo>
                    <a:pt x="1225" y="8760"/>
                  </a:lnTo>
                  <a:lnTo>
                    <a:pt x="1394" y="8944"/>
                  </a:lnTo>
                  <a:lnTo>
                    <a:pt x="1562" y="9143"/>
                  </a:lnTo>
                  <a:lnTo>
                    <a:pt x="1761" y="9312"/>
                  </a:lnTo>
                  <a:lnTo>
                    <a:pt x="1945" y="9480"/>
                  </a:lnTo>
                  <a:lnTo>
                    <a:pt x="2144" y="9649"/>
                  </a:lnTo>
                  <a:lnTo>
                    <a:pt x="2359" y="9786"/>
                  </a:lnTo>
                  <a:lnTo>
                    <a:pt x="2573" y="9924"/>
                  </a:lnTo>
                  <a:lnTo>
                    <a:pt x="2803" y="10062"/>
                  </a:lnTo>
                  <a:lnTo>
                    <a:pt x="3032" y="10185"/>
                  </a:lnTo>
                  <a:lnTo>
                    <a:pt x="3278" y="10292"/>
                  </a:lnTo>
                  <a:lnTo>
                    <a:pt x="3507" y="10384"/>
                  </a:lnTo>
                  <a:lnTo>
                    <a:pt x="3768" y="10460"/>
                  </a:lnTo>
                  <a:lnTo>
                    <a:pt x="4013" y="10537"/>
                  </a:lnTo>
                  <a:lnTo>
                    <a:pt x="4273" y="10598"/>
                  </a:lnTo>
                  <a:lnTo>
                    <a:pt x="4533" y="10644"/>
                  </a:lnTo>
                  <a:lnTo>
                    <a:pt x="4809" y="10675"/>
                  </a:lnTo>
                  <a:lnTo>
                    <a:pt x="5085" y="10705"/>
                  </a:lnTo>
                  <a:lnTo>
                    <a:pt x="5636" y="10705"/>
                  </a:lnTo>
                  <a:lnTo>
                    <a:pt x="5896" y="10675"/>
                  </a:lnTo>
                  <a:lnTo>
                    <a:pt x="6172" y="10644"/>
                  </a:lnTo>
                  <a:lnTo>
                    <a:pt x="6432" y="10598"/>
                  </a:lnTo>
                  <a:lnTo>
                    <a:pt x="6693" y="10537"/>
                  </a:lnTo>
                  <a:lnTo>
                    <a:pt x="6953" y="10460"/>
                  </a:lnTo>
                  <a:lnTo>
                    <a:pt x="7198" y="10384"/>
                  </a:lnTo>
                  <a:lnTo>
                    <a:pt x="7443" y="10292"/>
                  </a:lnTo>
                  <a:lnTo>
                    <a:pt x="7673" y="10185"/>
                  </a:lnTo>
                  <a:lnTo>
                    <a:pt x="7903" y="10062"/>
                  </a:lnTo>
                  <a:lnTo>
                    <a:pt x="8132" y="9924"/>
                  </a:lnTo>
                  <a:lnTo>
                    <a:pt x="8347" y="9786"/>
                  </a:lnTo>
                  <a:lnTo>
                    <a:pt x="8561" y="9649"/>
                  </a:lnTo>
                  <a:lnTo>
                    <a:pt x="8760" y="9480"/>
                  </a:lnTo>
                  <a:lnTo>
                    <a:pt x="8959" y="9312"/>
                  </a:lnTo>
                  <a:lnTo>
                    <a:pt x="9143" y="9143"/>
                  </a:lnTo>
                  <a:lnTo>
                    <a:pt x="9312" y="8944"/>
                  </a:lnTo>
                  <a:lnTo>
                    <a:pt x="9480" y="8760"/>
                  </a:lnTo>
                  <a:lnTo>
                    <a:pt x="9649" y="8561"/>
                  </a:lnTo>
                  <a:lnTo>
                    <a:pt x="9786" y="8347"/>
                  </a:lnTo>
                  <a:lnTo>
                    <a:pt x="9924" y="8132"/>
                  </a:lnTo>
                  <a:lnTo>
                    <a:pt x="10062" y="7903"/>
                  </a:lnTo>
                  <a:lnTo>
                    <a:pt x="10185" y="7673"/>
                  </a:lnTo>
                  <a:lnTo>
                    <a:pt x="10292" y="7443"/>
                  </a:lnTo>
                  <a:lnTo>
                    <a:pt x="10384" y="7198"/>
                  </a:lnTo>
                  <a:lnTo>
                    <a:pt x="10460" y="6938"/>
                  </a:lnTo>
                  <a:lnTo>
                    <a:pt x="10537" y="6693"/>
                  </a:lnTo>
                  <a:lnTo>
                    <a:pt x="10598" y="6432"/>
                  </a:lnTo>
                  <a:lnTo>
                    <a:pt x="10644" y="6172"/>
                  </a:lnTo>
                  <a:lnTo>
                    <a:pt x="10675" y="5896"/>
                  </a:lnTo>
                  <a:lnTo>
                    <a:pt x="10705" y="5621"/>
                  </a:lnTo>
                  <a:lnTo>
                    <a:pt x="10705" y="5345"/>
                  </a:lnTo>
                  <a:lnTo>
                    <a:pt x="10705" y="5069"/>
                  </a:lnTo>
                  <a:lnTo>
                    <a:pt x="10675" y="4809"/>
                  </a:lnTo>
                  <a:lnTo>
                    <a:pt x="10644" y="4533"/>
                  </a:lnTo>
                  <a:lnTo>
                    <a:pt x="10598" y="4273"/>
                  </a:lnTo>
                  <a:lnTo>
                    <a:pt x="10537" y="4013"/>
                  </a:lnTo>
                  <a:lnTo>
                    <a:pt x="10460" y="3768"/>
                  </a:lnTo>
                  <a:lnTo>
                    <a:pt x="10384" y="3507"/>
                  </a:lnTo>
                  <a:lnTo>
                    <a:pt x="10292" y="3262"/>
                  </a:lnTo>
                  <a:lnTo>
                    <a:pt x="10185" y="3033"/>
                  </a:lnTo>
                  <a:lnTo>
                    <a:pt x="10062" y="2803"/>
                  </a:lnTo>
                  <a:lnTo>
                    <a:pt x="9924" y="2573"/>
                  </a:lnTo>
                  <a:lnTo>
                    <a:pt x="9786" y="2359"/>
                  </a:lnTo>
                  <a:lnTo>
                    <a:pt x="9649" y="2144"/>
                  </a:lnTo>
                  <a:lnTo>
                    <a:pt x="9480" y="1945"/>
                  </a:lnTo>
                  <a:lnTo>
                    <a:pt x="9312" y="1746"/>
                  </a:lnTo>
                  <a:lnTo>
                    <a:pt x="9143" y="1562"/>
                  </a:lnTo>
                  <a:lnTo>
                    <a:pt x="8959" y="1394"/>
                  </a:lnTo>
                  <a:lnTo>
                    <a:pt x="8760" y="1225"/>
                  </a:lnTo>
                  <a:lnTo>
                    <a:pt x="8561" y="1057"/>
                  </a:lnTo>
                  <a:lnTo>
                    <a:pt x="8347" y="919"/>
                  </a:lnTo>
                  <a:lnTo>
                    <a:pt x="8132" y="781"/>
                  </a:lnTo>
                  <a:lnTo>
                    <a:pt x="7903" y="643"/>
                  </a:lnTo>
                  <a:lnTo>
                    <a:pt x="7673" y="521"/>
                  </a:lnTo>
                  <a:lnTo>
                    <a:pt x="7443" y="414"/>
                  </a:lnTo>
                  <a:lnTo>
                    <a:pt x="7198" y="322"/>
                  </a:lnTo>
                  <a:lnTo>
                    <a:pt x="6953" y="245"/>
                  </a:lnTo>
                  <a:lnTo>
                    <a:pt x="6693" y="169"/>
                  </a:lnTo>
                  <a:lnTo>
                    <a:pt x="6432" y="107"/>
                  </a:lnTo>
                  <a:lnTo>
                    <a:pt x="6172" y="61"/>
                  </a:lnTo>
                  <a:lnTo>
                    <a:pt x="5896" y="31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;p15">
              <a:extLst>
                <a:ext uri="{FF2B5EF4-FFF2-40B4-BE49-F238E27FC236}">
                  <a16:creationId xmlns:a16="http://schemas.microsoft.com/office/drawing/2014/main" id="{56B42D8C-6078-FC29-88AF-04235A862492}"/>
                </a:ext>
              </a:extLst>
            </p:cNvPr>
            <p:cNvSpPr/>
            <p:nvPr/>
          </p:nvSpPr>
          <p:spPr>
            <a:xfrm>
              <a:off x="242700" y="1379600"/>
              <a:ext cx="7134200" cy="2525075"/>
            </a:xfrm>
            <a:custGeom>
              <a:avLst/>
              <a:gdLst/>
              <a:ahLst/>
              <a:cxnLst/>
              <a:rect l="l" t="t" r="r" b="b"/>
              <a:pathLst>
                <a:path w="285368" h="101003" extrusionOk="0">
                  <a:moveTo>
                    <a:pt x="1" y="0"/>
                  </a:moveTo>
                  <a:lnTo>
                    <a:pt x="552" y="46"/>
                  </a:lnTo>
                  <a:lnTo>
                    <a:pt x="950" y="92"/>
                  </a:lnTo>
                  <a:lnTo>
                    <a:pt x="1425" y="153"/>
                  </a:lnTo>
                  <a:lnTo>
                    <a:pt x="1976" y="260"/>
                  </a:lnTo>
                  <a:lnTo>
                    <a:pt x="2589" y="383"/>
                  </a:lnTo>
                  <a:lnTo>
                    <a:pt x="3263" y="551"/>
                  </a:lnTo>
                  <a:lnTo>
                    <a:pt x="4013" y="766"/>
                  </a:lnTo>
                  <a:lnTo>
                    <a:pt x="4810" y="1026"/>
                  </a:lnTo>
                  <a:lnTo>
                    <a:pt x="5652" y="1332"/>
                  </a:lnTo>
                  <a:lnTo>
                    <a:pt x="6096" y="1501"/>
                  </a:lnTo>
                  <a:lnTo>
                    <a:pt x="6540" y="1685"/>
                  </a:lnTo>
                  <a:lnTo>
                    <a:pt x="7015" y="1899"/>
                  </a:lnTo>
                  <a:lnTo>
                    <a:pt x="7490" y="2113"/>
                  </a:lnTo>
                  <a:lnTo>
                    <a:pt x="7965" y="2343"/>
                  </a:lnTo>
                  <a:lnTo>
                    <a:pt x="8455" y="2604"/>
                  </a:lnTo>
                  <a:lnTo>
                    <a:pt x="8960" y="2864"/>
                  </a:lnTo>
                  <a:lnTo>
                    <a:pt x="9466" y="3155"/>
                  </a:lnTo>
                  <a:lnTo>
                    <a:pt x="9986" y="3461"/>
                  </a:lnTo>
                  <a:lnTo>
                    <a:pt x="10507" y="3783"/>
                  </a:lnTo>
                  <a:lnTo>
                    <a:pt x="11043" y="4135"/>
                  </a:lnTo>
                  <a:lnTo>
                    <a:pt x="11579" y="4503"/>
                  </a:lnTo>
                  <a:lnTo>
                    <a:pt x="12115" y="4885"/>
                  </a:lnTo>
                  <a:lnTo>
                    <a:pt x="12666" y="5299"/>
                  </a:lnTo>
                  <a:lnTo>
                    <a:pt x="13218" y="5728"/>
                  </a:lnTo>
                  <a:lnTo>
                    <a:pt x="13769" y="6172"/>
                  </a:lnTo>
                  <a:lnTo>
                    <a:pt x="14336" y="6647"/>
                  </a:lnTo>
                  <a:lnTo>
                    <a:pt x="14902" y="7152"/>
                  </a:lnTo>
                  <a:lnTo>
                    <a:pt x="15454" y="7673"/>
                  </a:lnTo>
                  <a:lnTo>
                    <a:pt x="16020" y="8224"/>
                  </a:lnTo>
                  <a:lnTo>
                    <a:pt x="16587" y="8791"/>
                  </a:lnTo>
                  <a:lnTo>
                    <a:pt x="17169" y="9388"/>
                  </a:lnTo>
                  <a:lnTo>
                    <a:pt x="17736" y="10016"/>
                  </a:lnTo>
                  <a:lnTo>
                    <a:pt x="18302" y="10675"/>
                  </a:lnTo>
                  <a:lnTo>
                    <a:pt x="18869" y="11348"/>
                  </a:lnTo>
                  <a:lnTo>
                    <a:pt x="19436" y="12068"/>
                  </a:lnTo>
                  <a:lnTo>
                    <a:pt x="19987" y="12803"/>
                  </a:lnTo>
                  <a:lnTo>
                    <a:pt x="20554" y="13569"/>
                  </a:lnTo>
                  <a:lnTo>
                    <a:pt x="21105" y="14365"/>
                  </a:lnTo>
                  <a:lnTo>
                    <a:pt x="21672" y="15193"/>
                  </a:lnTo>
                  <a:lnTo>
                    <a:pt x="22223" y="16050"/>
                  </a:lnTo>
                  <a:lnTo>
                    <a:pt x="22759" y="16954"/>
                  </a:lnTo>
                  <a:lnTo>
                    <a:pt x="23295" y="17873"/>
                  </a:lnTo>
                  <a:lnTo>
                    <a:pt x="23831" y="18837"/>
                  </a:lnTo>
                  <a:lnTo>
                    <a:pt x="24367" y="19818"/>
                  </a:lnTo>
                  <a:lnTo>
                    <a:pt x="24888" y="20844"/>
                  </a:lnTo>
                  <a:lnTo>
                    <a:pt x="25409" y="21916"/>
                  </a:lnTo>
                  <a:lnTo>
                    <a:pt x="25914" y="23003"/>
                  </a:lnTo>
                  <a:lnTo>
                    <a:pt x="26404" y="24136"/>
                  </a:lnTo>
                  <a:lnTo>
                    <a:pt x="26894" y="25300"/>
                  </a:lnTo>
                  <a:lnTo>
                    <a:pt x="27384" y="26464"/>
                  </a:lnTo>
                  <a:lnTo>
                    <a:pt x="27905" y="27567"/>
                  </a:lnTo>
                  <a:lnTo>
                    <a:pt x="28410" y="28608"/>
                  </a:lnTo>
                  <a:lnTo>
                    <a:pt x="28946" y="29589"/>
                  </a:lnTo>
                  <a:lnTo>
                    <a:pt x="29498" y="30538"/>
                  </a:lnTo>
                  <a:lnTo>
                    <a:pt x="30049" y="31426"/>
                  </a:lnTo>
                  <a:lnTo>
                    <a:pt x="30616" y="32269"/>
                  </a:lnTo>
                  <a:lnTo>
                    <a:pt x="31198" y="33065"/>
                  </a:lnTo>
                  <a:lnTo>
                    <a:pt x="31780" y="33816"/>
                  </a:lnTo>
                  <a:lnTo>
                    <a:pt x="32377" y="34520"/>
                  </a:lnTo>
                  <a:lnTo>
                    <a:pt x="32990" y="35194"/>
                  </a:lnTo>
                  <a:lnTo>
                    <a:pt x="33602" y="35837"/>
                  </a:lnTo>
                  <a:lnTo>
                    <a:pt x="34230" y="36434"/>
                  </a:lnTo>
                  <a:lnTo>
                    <a:pt x="34858" y="37001"/>
                  </a:lnTo>
                  <a:lnTo>
                    <a:pt x="35501" y="37537"/>
                  </a:lnTo>
                  <a:lnTo>
                    <a:pt x="36160" y="38043"/>
                  </a:lnTo>
                  <a:lnTo>
                    <a:pt x="36818" y="38517"/>
                  </a:lnTo>
                  <a:lnTo>
                    <a:pt x="37477" y="38977"/>
                  </a:lnTo>
                  <a:lnTo>
                    <a:pt x="38151" y="39406"/>
                  </a:lnTo>
                  <a:lnTo>
                    <a:pt x="38825" y="39819"/>
                  </a:lnTo>
                  <a:lnTo>
                    <a:pt x="39499" y="40202"/>
                  </a:lnTo>
                  <a:lnTo>
                    <a:pt x="40172" y="40585"/>
                  </a:lnTo>
                  <a:lnTo>
                    <a:pt x="40862" y="40937"/>
                  </a:lnTo>
                  <a:lnTo>
                    <a:pt x="41566" y="41289"/>
                  </a:lnTo>
                  <a:lnTo>
                    <a:pt x="42255" y="41626"/>
                  </a:lnTo>
                  <a:lnTo>
                    <a:pt x="42960" y="41963"/>
                  </a:lnTo>
                  <a:lnTo>
                    <a:pt x="44353" y="42591"/>
                  </a:lnTo>
                  <a:lnTo>
                    <a:pt x="45762" y="43234"/>
                  </a:lnTo>
                  <a:lnTo>
                    <a:pt x="47171" y="43862"/>
                  </a:lnTo>
                  <a:lnTo>
                    <a:pt x="48580" y="44521"/>
                  </a:lnTo>
                  <a:lnTo>
                    <a:pt x="49285" y="44873"/>
                  </a:lnTo>
                  <a:lnTo>
                    <a:pt x="49989" y="45225"/>
                  </a:lnTo>
                  <a:lnTo>
                    <a:pt x="50694" y="45593"/>
                  </a:lnTo>
                  <a:lnTo>
                    <a:pt x="51383" y="45976"/>
                  </a:lnTo>
                  <a:lnTo>
                    <a:pt x="52088" y="46374"/>
                  </a:lnTo>
                  <a:lnTo>
                    <a:pt x="52777" y="46803"/>
                  </a:lnTo>
                  <a:lnTo>
                    <a:pt x="53466" y="47247"/>
                  </a:lnTo>
                  <a:lnTo>
                    <a:pt x="54140" y="47722"/>
                  </a:lnTo>
                  <a:lnTo>
                    <a:pt x="54829" y="48212"/>
                  </a:lnTo>
                  <a:lnTo>
                    <a:pt x="55503" y="48732"/>
                  </a:lnTo>
                  <a:lnTo>
                    <a:pt x="56161" y="49284"/>
                  </a:lnTo>
                  <a:lnTo>
                    <a:pt x="56835" y="49881"/>
                  </a:lnTo>
                  <a:lnTo>
                    <a:pt x="57479" y="50494"/>
                  </a:lnTo>
                  <a:lnTo>
                    <a:pt x="58137" y="51152"/>
                  </a:lnTo>
                  <a:lnTo>
                    <a:pt x="58780" y="51841"/>
                  </a:lnTo>
                  <a:lnTo>
                    <a:pt x="59408" y="52592"/>
                  </a:lnTo>
                  <a:lnTo>
                    <a:pt x="60036" y="53358"/>
                  </a:lnTo>
                  <a:lnTo>
                    <a:pt x="60649" y="54185"/>
                  </a:lnTo>
                  <a:lnTo>
                    <a:pt x="61261" y="55058"/>
                  </a:lnTo>
                  <a:lnTo>
                    <a:pt x="61859" y="55976"/>
                  </a:lnTo>
                  <a:lnTo>
                    <a:pt x="62441" y="56941"/>
                  </a:lnTo>
                  <a:lnTo>
                    <a:pt x="63023" y="57967"/>
                  </a:lnTo>
                  <a:lnTo>
                    <a:pt x="63589" y="59039"/>
                  </a:lnTo>
                  <a:lnTo>
                    <a:pt x="64141" y="60173"/>
                  </a:lnTo>
                  <a:lnTo>
                    <a:pt x="64692" y="61367"/>
                  </a:lnTo>
                  <a:lnTo>
                    <a:pt x="65213" y="62623"/>
                  </a:lnTo>
                  <a:lnTo>
                    <a:pt x="65733" y="63940"/>
                  </a:lnTo>
                  <a:lnTo>
                    <a:pt x="66239" y="65319"/>
                  </a:lnTo>
                  <a:lnTo>
                    <a:pt x="66729" y="66774"/>
                  </a:lnTo>
                  <a:lnTo>
                    <a:pt x="67204" y="68290"/>
                  </a:lnTo>
                  <a:lnTo>
                    <a:pt x="67678" y="69821"/>
                  </a:lnTo>
                  <a:lnTo>
                    <a:pt x="68138" y="71291"/>
                  </a:lnTo>
                  <a:lnTo>
                    <a:pt x="68613" y="72731"/>
                  </a:lnTo>
                  <a:lnTo>
                    <a:pt x="69072" y="74109"/>
                  </a:lnTo>
                  <a:lnTo>
                    <a:pt x="69532" y="75457"/>
                  </a:lnTo>
                  <a:lnTo>
                    <a:pt x="69991" y="76744"/>
                  </a:lnTo>
                  <a:lnTo>
                    <a:pt x="70435" y="77999"/>
                  </a:lnTo>
                  <a:lnTo>
                    <a:pt x="70895" y="79209"/>
                  </a:lnTo>
                  <a:lnTo>
                    <a:pt x="71339" y="80373"/>
                  </a:lnTo>
                  <a:lnTo>
                    <a:pt x="71783" y="81491"/>
                  </a:lnTo>
                  <a:lnTo>
                    <a:pt x="72212" y="82563"/>
                  </a:lnTo>
                  <a:lnTo>
                    <a:pt x="72656" y="83605"/>
                  </a:lnTo>
                  <a:lnTo>
                    <a:pt x="73085" y="84616"/>
                  </a:lnTo>
                  <a:lnTo>
                    <a:pt x="73513" y="85565"/>
                  </a:lnTo>
                  <a:lnTo>
                    <a:pt x="73927" y="86499"/>
                  </a:lnTo>
                  <a:lnTo>
                    <a:pt x="74356" y="87372"/>
                  </a:lnTo>
                  <a:lnTo>
                    <a:pt x="74754" y="88230"/>
                  </a:lnTo>
                  <a:lnTo>
                    <a:pt x="75168" y="89042"/>
                  </a:lnTo>
                  <a:lnTo>
                    <a:pt x="75566" y="89823"/>
                  </a:lnTo>
                  <a:lnTo>
                    <a:pt x="75964" y="90558"/>
                  </a:lnTo>
                  <a:lnTo>
                    <a:pt x="76362" y="91262"/>
                  </a:lnTo>
                  <a:lnTo>
                    <a:pt x="76745" y="91936"/>
                  </a:lnTo>
                  <a:lnTo>
                    <a:pt x="77128" y="92595"/>
                  </a:lnTo>
                  <a:lnTo>
                    <a:pt x="77511" y="93207"/>
                  </a:lnTo>
                  <a:lnTo>
                    <a:pt x="77878" y="93789"/>
                  </a:lnTo>
                  <a:lnTo>
                    <a:pt x="78231" y="94341"/>
                  </a:lnTo>
                  <a:lnTo>
                    <a:pt x="78598" y="94861"/>
                  </a:lnTo>
                  <a:lnTo>
                    <a:pt x="78950" y="95351"/>
                  </a:lnTo>
                  <a:lnTo>
                    <a:pt x="79287" y="95826"/>
                  </a:lnTo>
                  <a:lnTo>
                    <a:pt x="79624" y="96270"/>
                  </a:lnTo>
                  <a:lnTo>
                    <a:pt x="79946" y="96684"/>
                  </a:lnTo>
                  <a:lnTo>
                    <a:pt x="80267" y="97067"/>
                  </a:lnTo>
                  <a:lnTo>
                    <a:pt x="80589" y="97434"/>
                  </a:lnTo>
                  <a:lnTo>
                    <a:pt x="80895" y="97786"/>
                  </a:lnTo>
                  <a:lnTo>
                    <a:pt x="81202" y="98108"/>
                  </a:lnTo>
                  <a:lnTo>
                    <a:pt x="81493" y="98399"/>
                  </a:lnTo>
                  <a:lnTo>
                    <a:pt x="81768" y="98675"/>
                  </a:lnTo>
                  <a:lnTo>
                    <a:pt x="82044" y="98935"/>
                  </a:lnTo>
                  <a:lnTo>
                    <a:pt x="82580" y="99395"/>
                  </a:lnTo>
                  <a:lnTo>
                    <a:pt x="83070" y="99777"/>
                  </a:lnTo>
                  <a:lnTo>
                    <a:pt x="83514" y="100099"/>
                  </a:lnTo>
                  <a:lnTo>
                    <a:pt x="83943" y="100344"/>
                  </a:lnTo>
                  <a:lnTo>
                    <a:pt x="84326" y="100558"/>
                  </a:lnTo>
                  <a:lnTo>
                    <a:pt x="84663" y="100712"/>
                  </a:lnTo>
                  <a:lnTo>
                    <a:pt x="84954" y="100834"/>
                  </a:lnTo>
                  <a:lnTo>
                    <a:pt x="85214" y="100911"/>
                  </a:lnTo>
                  <a:lnTo>
                    <a:pt x="85429" y="100957"/>
                  </a:lnTo>
                  <a:lnTo>
                    <a:pt x="85597" y="100987"/>
                  </a:lnTo>
                  <a:lnTo>
                    <a:pt x="85720" y="101003"/>
                  </a:lnTo>
                  <a:lnTo>
                    <a:pt x="199649" y="101003"/>
                  </a:lnTo>
                  <a:lnTo>
                    <a:pt x="199772" y="100987"/>
                  </a:lnTo>
                  <a:lnTo>
                    <a:pt x="199940" y="100957"/>
                  </a:lnTo>
                  <a:lnTo>
                    <a:pt x="200154" y="100911"/>
                  </a:lnTo>
                  <a:lnTo>
                    <a:pt x="200415" y="100834"/>
                  </a:lnTo>
                  <a:lnTo>
                    <a:pt x="200706" y="100712"/>
                  </a:lnTo>
                  <a:lnTo>
                    <a:pt x="201058" y="100558"/>
                  </a:lnTo>
                  <a:lnTo>
                    <a:pt x="201426" y="100344"/>
                  </a:lnTo>
                  <a:lnTo>
                    <a:pt x="201854" y="100099"/>
                  </a:lnTo>
                  <a:lnTo>
                    <a:pt x="202299" y="99777"/>
                  </a:lnTo>
                  <a:lnTo>
                    <a:pt x="202804" y="99395"/>
                  </a:lnTo>
                  <a:lnTo>
                    <a:pt x="203325" y="98935"/>
                  </a:lnTo>
                  <a:lnTo>
                    <a:pt x="203600" y="98675"/>
                  </a:lnTo>
                  <a:lnTo>
                    <a:pt x="203876" y="98399"/>
                  </a:lnTo>
                  <a:lnTo>
                    <a:pt x="204167" y="98108"/>
                  </a:lnTo>
                  <a:lnTo>
                    <a:pt x="204473" y="97786"/>
                  </a:lnTo>
                  <a:lnTo>
                    <a:pt x="204780" y="97434"/>
                  </a:lnTo>
                  <a:lnTo>
                    <a:pt x="205101" y="97067"/>
                  </a:lnTo>
                  <a:lnTo>
                    <a:pt x="205423" y="96684"/>
                  </a:lnTo>
                  <a:lnTo>
                    <a:pt x="205744" y="96270"/>
                  </a:lnTo>
                  <a:lnTo>
                    <a:pt x="206081" y="95826"/>
                  </a:lnTo>
                  <a:lnTo>
                    <a:pt x="206434" y="95351"/>
                  </a:lnTo>
                  <a:lnTo>
                    <a:pt x="206771" y="94861"/>
                  </a:lnTo>
                  <a:lnTo>
                    <a:pt x="207138" y="94341"/>
                  </a:lnTo>
                  <a:lnTo>
                    <a:pt x="207490" y="93789"/>
                  </a:lnTo>
                  <a:lnTo>
                    <a:pt x="207873" y="93207"/>
                  </a:lnTo>
                  <a:lnTo>
                    <a:pt x="208241" y="92595"/>
                  </a:lnTo>
                  <a:lnTo>
                    <a:pt x="208624" y="91936"/>
                  </a:lnTo>
                  <a:lnTo>
                    <a:pt x="209007" y="91262"/>
                  </a:lnTo>
                  <a:lnTo>
                    <a:pt x="209405" y="90558"/>
                  </a:lnTo>
                  <a:lnTo>
                    <a:pt x="209803" y="89823"/>
                  </a:lnTo>
                  <a:lnTo>
                    <a:pt x="210201" y="89042"/>
                  </a:lnTo>
                  <a:lnTo>
                    <a:pt x="210615" y="88230"/>
                  </a:lnTo>
                  <a:lnTo>
                    <a:pt x="211028" y="87372"/>
                  </a:lnTo>
                  <a:lnTo>
                    <a:pt x="211442" y="86499"/>
                  </a:lnTo>
                  <a:lnTo>
                    <a:pt x="211855" y="85565"/>
                  </a:lnTo>
                  <a:lnTo>
                    <a:pt x="212284" y="84616"/>
                  </a:lnTo>
                  <a:lnTo>
                    <a:pt x="212713" y="83605"/>
                  </a:lnTo>
                  <a:lnTo>
                    <a:pt x="213157" y="82563"/>
                  </a:lnTo>
                  <a:lnTo>
                    <a:pt x="213601" y="81491"/>
                  </a:lnTo>
                  <a:lnTo>
                    <a:pt x="214030" y="80373"/>
                  </a:lnTo>
                  <a:lnTo>
                    <a:pt x="214489" y="79209"/>
                  </a:lnTo>
                  <a:lnTo>
                    <a:pt x="214934" y="77999"/>
                  </a:lnTo>
                  <a:lnTo>
                    <a:pt x="215378" y="76744"/>
                  </a:lnTo>
                  <a:lnTo>
                    <a:pt x="215837" y="75457"/>
                  </a:lnTo>
                  <a:lnTo>
                    <a:pt x="216297" y="74109"/>
                  </a:lnTo>
                  <a:lnTo>
                    <a:pt x="216756" y="72731"/>
                  </a:lnTo>
                  <a:lnTo>
                    <a:pt x="217231" y="71291"/>
                  </a:lnTo>
                  <a:lnTo>
                    <a:pt x="217690" y="69821"/>
                  </a:lnTo>
                  <a:lnTo>
                    <a:pt x="218165" y="68290"/>
                  </a:lnTo>
                  <a:lnTo>
                    <a:pt x="218640" y="66774"/>
                  </a:lnTo>
                  <a:lnTo>
                    <a:pt x="219130" y="65319"/>
                  </a:lnTo>
                  <a:lnTo>
                    <a:pt x="219635" y="63940"/>
                  </a:lnTo>
                  <a:lnTo>
                    <a:pt x="220156" y="62623"/>
                  </a:lnTo>
                  <a:lnTo>
                    <a:pt x="220692" y="61367"/>
                  </a:lnTo>
                  <a:lnTo>
                    <a:pt x="221228" y="60173"/>
                  </a:lnTo>
                  <a:lnTo>
                    <a:pt x="221779" y="59039"/>
                  </a:lnTo>
                  <a:lnTo>
                    <a:pt x="222346" y="57967"/>
                  </a:lnTo>
                  <a:lnTo>
                    <a:pt x="222928" y="56941"/>
                  </a:lnTo>
                  <a:lnTo>
                    <a:pt x="223510" y="55976"/>
                  </a:lnTo>
                  <a:lnTo>
                    <a:pt x="224107" y="55058"/>
                  </a:lnTo>
                  <a:lnTo>
                    <a:pt x="224720" y="54185"/>
                  </a:lnTo>
                  <a:lnTo>
                    <a:pt x="225333" y="53358"/>
                  </a:lnTo>
                  <a:lnTo>
                    <a:pt x="225960" y="52592"/>
                  </a:lnTo>
                  <a:lnTo>
                    <a:pt x="226588" y="51841"/>
                  </a:lnTo>
                  <a:lnTo>
                    <a:pt x="227232" y="51152"/>
                  </a:lnTo>
                  <a:lnTo>
                    <a:pt x="227890" y="50494"/>
                  </a:lnTo>
                  <a:lnTo>
                    <a:pt x="228549" y="49881"/>
                  </a:lnTo>
                  <a:lnTo>
                    <a:pt x="229207" y="49284"/>
                  </a:lnTo>
                  <a:lnTo>
                    <a:pt x="229866" y="48732"/>
                  </a:lnTo>
                  <a:lnTo>
                    <a:pt x="230540" y="48212"/>
                  </a:lnTo>
                  <a:lnTo>
                    <a:pt x="231229" y="47722"/>
                  </a:lnTo>
                  <a:lnTo>
                    <a:pt x="231903" y="47247"/>
                  </a:lnTo>
                  <a:lnTo>
                    <a:pt x="232592" y="46803"/>
                  </a:lnTo>
                  <a:lnTo>
                    <a:pt x="233281" y="46374"/>
                  </a:lnTo>
                  <a:lnTo>
                    <a:pt x="233986" y="45976"/>
                  </a:lnTo>
                  <a:lnTo>
                    <a:pt x="234675" y="45593"/>
                  </a:lnTo>
                  <a:lnTo>
                    <a:pt x="235379" y="45225"/>
                  </a:lnTo>
                  <a:lnTo>
                    <a:pt x="236084" y="44873"/>
                  </a:lnTo>
                  <a:lnTo>
                    <a:pt x="236788" y="44521"/>
                  </a:lnTo>
                  <a:lnTo>
                    <a:pt x="238197" y="43862"/>
                  </a:lnTo>
                  <a:lnTo>
                    <a:pt x="239606" y="43234"/>
                  </a:lnTo>
                  <a:lnTo>
                    <a:pt x="241015" y="42591"/>
                  </a:lnTo>
                  <a:lnTo>
                    <a:pt x="242424" y="41963"/>
                  </a:lnTo>
                  <a:lnTo>
                    <a:pt x="243113" y="41626"/>
                  </a:lnTo>
                  <a:lnTo>
                    <a:pt x="243818" y="41289"/>
                  </a:lnTo>
                  <a:lnTo>
                    <a:pt x="244507" y="40937"/>
                  </a:lnTo>
                  <a:lnTo>
                    <a:pt x="245196" y="40585"/>
                  </a:lnTo>
                  <a:lnTo>
                    <a:pt x="245870" y="40202"/>
                  </a:lnTo>
                  <a:lnTo>
                    <a:pt x="246559" y="39819"/>
                  </a:lnTo>
                  <a:lnTo>
                    <a:pt x="247233" y="39406"/>
                  </a:lnTo>
                  <a:lnTo>
                    <a:pt x="247892" y="38977"/>
                  </a:lnTo>
                  <a:lnTo>
                    <a:pt x="248566" y="38517"/>
                  </a:lnTo>
                  <a:lnTo>
                    <a:pt x="249209" y="38043"/>
                  </a:lnTo>
                  <a:lnTo>
                    <a:pt x="249867" y="37537"/>
                  </a:lnTo>
                  <a:lnTo>
                    <a:pt x="250511" y="37001"/>
                  </a:lnTo>
                  <a:lnTo>
                    <a:pt x="251139" y="36434"/>
                  </a:lnTo>
                  <a:lnTo>
                    <a:pt x="251766" y="35837"/>
                  </a:lnTo>
                  <a:lnTo>
                    <a:pt x="252379" y="35194"/>
                  </a:lnTo>
                  <a:lnTo>
                    <a:pt x="252992" y="34520"/>
                  </a:lnTo>
                  <a:lnTo>
                    <a:pt x="253589" y="33816"/>
                  </a:lnTo>
                  <a:lnTo>
                    <a:pt x="254171" y="33065"/>
                  </a:lnTo>
                  <a:lnTo>
                    <a:pt x="254753" y="32269"/>
                  </a:lnTo>
                  <a:lnTo>
                    <a:pt x="255320" y="31426"/>
                  </a:lnTo>
                  <a:lnTo>
                    <a:pt x="255871" y="30538"/>
                  </a:lnTo>
                  <a:lnTo>
                    <a:pt x="256422" y="29589"/>
                  </a:lnTo>
                  <a:lnTo>
                    <a:pt x="256958" y="28608"/>
                  </a:lnTo>
                  <a:lnTo>
                    <a:pt x="257479" y="27567"/>
                  </a:lnTo>
                  <a:lnTo>
                    <a:pt x="257984" y="26464"/>
                  </a:lnTo>
                  <a:lnTo>
                    <a:pt x="258475" y="25300"/>
                  </a:lnTo>
                  <a:lnTo>
                    <a:pt x="258965" y="24136"/>
                  </a:lnTo>
                  <a:lnTo>
                    <a:pt x="259455" y="23003"/>
                  </a:lnTo>
                  <a:lnTo>
                    <a:pt x="259960" y="21916"/>
                  </a:lnTo>
                  <a:lnTo>
                    <a:pt x="260481" y="20844"/>
                  </a:lnTo>
                  <a:lnTo>
                    <a:pt x="261002" y="19818"/>
                  </a:lnTo>
                  <a:lnTo>
                    <a:pt x="261538" y="18837"/>
                  </a:lnTo>
                  <a:lnTo>
                    <a:pt x="262074" y="17873"/>
                  </a:lnTo>
                  <a:lnTo>
                    <a:pt x="262610" y="16954"/>
                  </a:lnTo>
                  <a:lnTo>
                    <a:pt x="263161" y="16050"/>
                  </a:lnTo>
                  <a:lnTo>
                    <a:pt x="263712" y="15193"/>
                  </a:lnTo>
                  <a:lnTo>
                    <a:pt x="264264" y="14365"/>
                  </a:lnTo>
                  <a:lnTo>
                    <a:pt x="264815" y="13569"/>
                  </a:lnTo>
                  <a:lnTo>
                    <a:pt x="265382" y="12803"/>
                  </a:lnTo>
                  <a:lnTo>
                    <a:pt x="265948" y="12068"/>
                  </a:lnTo>
                  <a:lnTo>
                    <a:pt x="266500" y="11348"/>
                  </a:lnTo>
                  <a:lnTo>
                    <a:pt x="267066" y="10675"/>
                  </a:lnTo>
                  <a:lnTo>
                    <a:pt x="267648" y="10016"/>
                  </a:lnTo>
                  <a:lnTo>
                    <a:pt x="268215" y="9388"/>
                  </a:lnTo>
                  <a:lnTo>
                    <a:pt x="268782" y="8791"/>
                  </a:lnTo>
                  <a:lnTo>
                    <a:pt x="269348" y="8224"/>
                  </a:lnTo>
                  <a:lnTo>
                    <a:pt x="269915" y="7673"/>
                  </a:lnTo>
                  <a:lnTo>
                    <a:pt x="270466" y="7152"/>
                  </a:lnTo>
                  <a:lnTo>
                    <a:pt x="271033" y="6647"/>
                  </a:lnTo>
                  <a:lnTo>
                    <a:pt x="271600" y="6172"/>
                  </a:lnTo>
                  <a:lnTo>
                    <a:pt x="272151" y="5728"/>
                  </a:lnTo>
                  <a:lnTo>
                    <a:pt x="272702" y="5299"/>
                  </a:lnTo>
                  <a:lnTo>
                    <a:pt x="273254" y="4885"/>
                  </a:lnTo>
                  <a:lnTo>
                    <a:pt x="273790" y="4503"/>
                  </a:lnTo>
                  <a:lnTo>
                    <a:pt x="274326" y="4135"/>
                  </a:lnTo>
                  <a:lnTo>
                    <a:pt x="274862" y="3783"/>
                  </a:lnTo>
                  <a:lnTo>
                    <a:pt x="275382" y="3461"/>
                  </a:lnTo>
                  <a:lnTo>
                    <a:pt x="275903" y="3155"/>
                  </a:lnTo>
                  <a:lnTo>
                    <a:pt x="276409" y="2864"/>
                  </a:lnTo>
                  <a:lnTo>
                    <a:pt x="276914" y="2604"/>
                  </a:lnTo>
                  <a:lnTo>
                    <a:pt x="277404" y="2343"/>
                  </a:lnTo>
                  <a:lnTo>
                    <a:pt x="277894" y="2113"/>
                  </a:lnTo>
                  <a:lnTo>
                    <a:pt x="278369" y="1899"/>
                  </a:lnTo>
                  <a:lnTo>
                    <a:pt x="278828" y="1685"/>
                  </a:lnTo>
                  <a:lnTo>
                    <a:pt x="279272" y="1501"/>
                  </a:lnTo>
                  <a:lnTo>
                    <a:pt x="279717" y="1332"/>
                  </a:lnTo>
                  <a:lnTo>
                    <a:pt x="280574" y="1026"/>
                  </a:lnTo>
                  <a:lnTo>
                    <a:pt x="281371" y="766"/>
                  </a:lnTo>
                  <a:lnTo>
                    <a:pt x="282106" y="551"/>
                  </a:lnTo>
                  <a:lnTo>
                    <a:pt x="282780" y="383"/>
                  </a:lnTo>
                  <a:lnTo>
                    <a:pt x="283408" y="260"/>
                  </a:lnTo>
                  <a:lnTo>
                    <a:pt x="283944" y="153"/>
                  </a:lnTo>
                  <a:lnTo>
                    <a:pt x="284418" y="92"/>
                  </a:lnTo>
                  <a:lnTo>
                    <a:pt x="284817" y="46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7;p15">
              <a:extLst>
                <a:ext uri="{FF2B5EF4-FFF2-40B4-BE49-F238E27FC236}">
                  <a16:creationId xmlns:a16="http://schemas.microsoft.com/office/drawing/2014/main" id="{22E059C2-BC95-1145-4FAF-64BDF85BFA9B}"/>
                </a:ext>
              </a:extLst>
            </p:cNvPr>
            <p:cNvSpPr/>
            <p:nvPr/>
          </p:nvSpPr>
          <p:spPr>
            <a:xfrm>
              <a:off x="-1406414" y="1557109"/>
              <a:ext cx="778026" cy="778024"/>
            </a:xfrm>
            <a:custGeom>
              <a:avLst/>
              <a:gdLst/>
              <a:ahLst/>
              <a:cxnLst/>
              <a:rect l="l" t="t" r="r" b="b"/>
              <a:pathLst>
                <a:path w="31121" h="31121" extrusionOk="0">
                  <a:moveTo>
                    <a:pt x="15561" y="1"/>
                  </a:moveTo>
                  <a:lnTo>
                    <a:pt x="15147" y="16"/>
                  </a:lnTo>
                  <a:lnTo>
                    <a:pt x="14749" y="31"/>
                  </a:lnTo>
                  <a:lnTo>
                    <a:pt x="14351" y="46"/>
                  </a:lnTo>
                  <a:lnTo>
                    <a:pt x="13968" y="92"/>
                  </a:lnTo>
                  <a:lnTo>
                    <a:pt x="13570" y="123"/>
                  </a:lnTo>
                  <a:lnTo>
                    <a:pt x="13187" y="184"/>
                  </a:lnTo>
                  <a:lnTo>
                    <a:pt x="12804" y="246"/>
                  </a:lnTo>
                  <a:lnTo>
                    <a:pt x="12421" y="322"/>
                  </a:lnTo>
                  <a:lnTo>
                    <a:pt x="12038" y="399"/>
                  </a:lnTo>
                  <a:lnTo>
                    <a:pt x="11671" y="491"/>
                  </a:lnTo>
                  <a:lnTo>
                    <a:pt x="11303" y="598"/>
                  </a:lnTo>
                  <a:lnTo>
                    <a:pt x="10935" y="705"/>
                  </a:lnTo>
                  <a:lnTo>
                    <a:pt x="10568" y="828"/>
                  </a:lnTo>
                  <a:lnTo>
                    <a:pt x="10200" y="950"/>
                  </a:lnTo>
                  <a:lnTo>
                    <a:pt x="9848" y="1088"/>
                  </a:lnTo>
                  <a:lnTo>
                    <a:pt x="9496" y="1226"/>
                  </a:lnTo>
                  <a:lnTo>
                    <a:pt x="9159" y="1379"/>
                  </a:lnTo>
                  <a:lnTo>
                    <a:pt x="8807" y="1532"/>
                  </a:lnTo>
                  <a:lnTo>
                    <a:pt x="8133" y="1884"/>
                  </a:lnTo>
                  <a:lnTo>
                    <a:pt x="7489" y="2252"/>
                  </a:lnTo>
                  <a:lnTo>
                    <a:pt x="6862" y="2665"/>
                  </a:lnTo>
                  <a:lnTo>
                    <a:pt x="6249" y="3094"/>
                  </a:lnTo>
                  <a:lnTo>
                    <a:pt x="5652" y="3554"/>
                  </a:lnTo>
                  <a:lnTo>
                    <a:pt x="5100" y="4044"/>
                  </a:lnTo>
                  <a:lnTo>
                    <a:pt x="4549" y="4564"/>
                  </a:lnTo>
                  <a:lnTo>
                    <a:pt x="4044" y="5100"/>
                  </a:lnTo>
                  <a:lnTo>
                    <a:pt x="3553" y="5667"/>
                  </a:lnTo>
                  <a:lnTo>
                    <a:pt x="3094" y="6249"/>
                  </a:lnTo>
                  <a:lnTo>
                    <a:pt x="2650" y="6862"/>
                  </a:lnTo>
                  <a:lnTo>
                    <a:pt x="2252" y="7490"/>
                  </a:lnTo>
                  <a:lnTo>
                    <a:pt x="1869" y="8148"/>
                  </a:lnTo>
                  <a:lnTo>
                    <a:pt x="1532" y="8822"/>
                  </a:lnTo>
                  <a:lnTo>
                    <a:pt x="1363" y="9159"/>
                  </a:lnTo>
                  <a:lnTo>
                    <a:pt x="1226" y="9511"/>
                  </a:lnTo>
                  <a:lnTo>
                    <a:pt x="1072" y="9863"/>
                  </a:lnTo>
                  <a:lnTo>
                    <a:pt x="935" y="10216"/>
                  </a:lnTo>
                  <a:lnTo>
                    <a:pt x="812" y="10568"/>
                  </a:lnTo>
                  <a:lnTo>
                    <a:pt x="690" y="10935"/>
                  </a:lnTo>
                  <a:lnTo>
                    <a:pt x="582" y="11303"/>
                  </a:lnTo>
                  <a:lnTo>
                    <a:pt x="490" y="11671"/>
                  </a:lnTo>
                  <a:lnTo>
                    <a:pt x="399" y="12053"/>
                  </a:lnTo>
                  <a:lnTo>
                    <a:pt x="307" y="12436"/>
                  </a:lnTo>
                  <a:lnTo>
                    <a:pt x="245" y="12804"/>
                  </a:lnTo>
                  <a:lnTo>
                    <a:pt x="169" y="13202"/>
                  </a:lnTo>
                  <a:lnTo>
                    <a:pt x="123" y="13585"/>
                  </a:lnTo>
                  <a:lnTo>
                    <a:pt x="77" y="13968"/>
                  </a:lnTo>
                  <a:lnTo>
                    <a:pt x="46" y="14366"/>
                  </a:lnTo>
                  <a:lnTo>
                    <a:pt x="16" y="14764"/>
                  </a:lnTo>
                  <a:lnTo>
                    <a:pt x="0" y="15162"/>
                  </a:lnTo>
                  <a:lnTo>
                    <a:pt x="0" y="15561"/>
                  </a:lnTo>
                  <a:lnTo>
                    <a:pt x="0" y="15959"/>
                  </a:lnTo>
                  <a:lnTo>
                    <a:pt x="16" y="16372"/>
                  </a:lnTo>
                  <a:lnTo>
                    <a:pt x="46" y="16755"/>
                  </a:lnTo>
                  <a:lnTo>
                    <a:pt x="77" y="17153"/>
                  </a:lnTo>
                  <a:lnTo>
                    <a:pt x="123" y="17552"/>
                  </a:lnTo>
                  <a:lnTo>
                    <a:pt x="169" y="17934"/>
                  </a:lnTo>
                  <a:lnTo>
                    <a:pt x="245" y="18317"/>
                  </a:lnTo>
                  <a:lnTo>
                    <a:pt x="307" y="18700"/>
                  </a:lnTo>
                  <a:lnTo>
                    <a:pt x="399" y="19083"/>
                  </a:lnTo>
                  <a:lnTo>
                    <a:pt x="490" y="19451"/>
                  </a:lnTo>
                  <a:lnTo>
                    <a:pt x="582" y="19818"/>
                  </a:lnTo>
                  <a:lnTo>
                    <a:pt x="690" y="20186"/>
                  </a:lnTo>
                  <a:lnTo>
                    <a:pt x="812" y="20553"/>
                  </a:lnTo>
                  <a:lnTo>
                    <a:pt x="935" y="20921"/>
                  </a:lnTo>
                  <a:lnTo>
                    <a:pt x="1072" y="21273"/>
                  </a:lnTo>
                  <a:lnTo>
                    <a:pt x="1226" y="21625"/>
                  </a:lnTo>
                  <a:lnTo>
                    <a:pt x="1363" y="21962"/>
                  </a:lnTo>
                  <a:lnTo>
                    <a:pt x="1532" y="22315"/>
                  </a:lnTo>
                  <a:lnTo>
                    <a:pt x="1869" y="22988"/>
                  </a:lnTo>
                  <a:lnTo>
                    <a:pt x="2252" y="23632"/>
                  </a:lnTo>
                  <a:lnTo>
                    <a:pt x="2650" y="24260"/>
                  </a:lnTo>
                  <a:lnTo>
                    <a:pt x="3094" y="24872"/>
                  </a:lnTo>
                  <a:lnTo>
                    <a:pt x="3553" y="25454"/>
                  </a:lnTo>
                  <a:lnTo>
                    <a:pt x="4044" y="26021"/>
                  </a:lnTo>
                  <a:lnTo>
                    <a:pt x="4549" y="26572"/>
                  </a:lnTo>
                  <a:lnTo>
                    <a:pt x="5100" y="27077"/>
                  </a:lnTo>
                  <a:lnTo>
                    <a:pt x="5652" y="27568"/>
                  </a:lnTo>
                  <a:lnTo>
                    <a:pt x="6249" y="28027"/>
                  </a:lnTo>
                  <a:lnTo>
                    <a:pt x="6862" y="28471"/>
                  </a:lnTo>
                  <a:lnTo>
                    <a:pt x="7489" y="28869"/>
                  </a:lnTo>
                  <a:lnTo>
                    <a:pt x="8133" y="29252"/>
                  </a:lnTo>
                  <a:lnTo>
                    <a:pt x="8807" y="29589"/>
                  </a:lnTo>
                  <a:lnTo>
                    <a:pt x="9159" y="29742"/>
                  </a:lnTo>
                  <a:lnTo>
                    <a:pt x="9496" y="29895"/>
                  </a:lnTo>
                  <a:lnTo>
                    <a:pt x="9848" y="30049"/>
                  </a:lnTo>
                  <a:lnTo>
                    <a:pt x="10200" y="30186"/>
                  </a:lnTo>
                  <a:lnTo>
                    <a:pt x="10568" y="30309"/>
                  </a:lnTo>
                  <a:lnTo>
                    <a:pt x="10935" y="30431"/>
                  </a:lnTo>
                  <a:lnTo>
                    <a:pt x="11303" y="30539"/>
                  </a:lnTo>
                  <a:lnTo>
                    <a:pt x="11671" y="30631"/>
                  </a:lnTo>
                  <a:lnTo>
                    <a:pt x="12038" y="30722"/>
                  </a:lnTo>
                  <a:lnTo>
                    <a:pt x="12421" y="30814"/>
                  </a:lnTo>
                  <a:lnTo>
                    <a:pt x="12804" y="30876"/>
                  </a:lnTo>
                  <a:lnTo>
                    <a:pt x="13187" y="30937"/>
                  </a:lnTo>
                  <a:lnTo>
                    <a:pt x="13570" y="30998"/>
                  </a:lnTo>
                  <a:lnTo>
                    <a:pt x="13968" y="31044"/>
                  </a:lnTo>
                  <a:lnTo>
                    <a:pt x="14351" y="31075"/>
                  </a:lnTo>
                  <a:lnTo>
                    <a:pt x="14749" y="31105"/>
                  </a:lnTo>
                  <a:lnTo>
                    <a:pt x="15147" y="31121"/>
                  </a:lnTo>
                  <a:lnTo>
                    <a:pt x="15959" y="31121"/>
                  </a:lnTo>
                  <a:lnTo>
                    <a:pt x="16357" y="31105"/>
                  </a:lnTo>
                  <a:lnTo>
                    <a:pt x="16755" y="31075"/>
                  </a:lnTo>
                  <a:lnTo>
                    <a:pt x="17153" y="31044"/>
                  </a:lnTo>
                  <a:lnTo>
                    <a:pt x="17536" y="30998"/>
                  </a:lnTo>
                  <a:lnTo>
                    <a:pt x="17919" y="30937"/>
                  </a:lnTo>
                  <a:lnTo>
                    <a:pt x="18302" y="30876"/>
                  </a:lnTo>
                  <a:lnTo>
                    <a:pt x="18685" y="30814"/>
                  </a:lnTo>
                  <a:lnTo>
                    <a:pt x="19068" y="30722"/>
                  </a:lnTo>
                  <a:lnTo>
                    <a:pt x="19451" y="30631"/>
                  </a:lnTo>
                  <a:lnTo>
                    <a:pt x="19818" y="30539"/>
                  </a:lnTo>
                  <a:lnTo>
                    <a:pt x="20186" y="30431"/>
                  </a:lnTo>
                  <a:lnTo>
                    <a:pt x="20538" y="30309"/>
                  </a:lnTo>
                  <a:lnTo>
                    <a:pt x="20906" y="30186"/>
                  </a:lnTo>
                  <a:lnTo>
                    <a:pt x="21258" y="30049"/>
                  </a:lnTo>
                  <a:lnTo>
                    <a:pt x="21610" y="29895"/>
                  </a:lnTo>
                  <a:lnTo>
                    <a:pt x="21962" y="29742"/>
                  </a:lnTo>
                  <a:lnTo>
                    <a:pt x="22299" y="29589"/>
                  </a:lnTo>
                  <a:lnTo>
                    <a:pt x="22973" y="29252"/>
                  </a:lnTo>
                  <a:lnTo>
                    <a:pt x="23616" y="28869"/>
                  </a:lnTo>
                  <a:lnTo>
                    <a:pt x="24260" y="28471"/>
                  </a:lnTo>
                  <a:lnTo>
                    <a:pt x="24857" y="28027"/>
                  </a:lnTo>
                  <a:lnTo>
                    <a:pt x="25454" y="27568"/>
                  </a:lnTo>
                  <a:lnTo>
                    <a:pt x="26021" y="27077"/>
                  </a:lnTo>
                  <a:lnTo>
                    <a:pt x="26557" y="26572"/>
                  </a:lnTo>
                  <a:lnTo>
                    <a:pt x="27078" y="26021"/>
                  </a:lnTo>
                  <a:lnTo>
                    <a:pt x="27568" y="25454"/>
                  </a:lnTo>
                  <a:lnTo>
                    <a:pt x="28027" y="24872"/>
                  </a:lnTo>
                  <a:lnTo>
                    <a:pt x="28456" y="24260"/>
                  </a:lnTo>
                  <a:lnTo>
                    <a:pt x="28854" y="23632"/>
                  </a:lnTo>
                  <a:lnTo>
                    <a:pt x="29237" y="22988"/>
                  </a:lnTo>
                  <a:lnTo>
                    <a:pt x="29574" y="22315"/>
                  </a:lnTo>
                  <a:lnTo>
                    <a:pt x="29742" y="21962"/>
                  </a:lnTo>
                  <a:lnTo>
                    <a:pt x="29896" y="21625"/>
                  </a:lnTo>
                  <a:lnTo>
                    <a:pt x="30033" y="21273"/>
                  </a:lnTo>
                  <a:lnTo>
                    <a:pt x="30171" y="20921"/>
                  </a:lnTo>
                  <a:lnTo>
                    <a:pt x="30294" y="20553"/>
                  </a:lnTo>
                  <a:lnTo>
                    <a:pt x="30416" y="20186"/>
                  </a:lnTo>
                  <a:lnTo>
                    <a:pt x="30523" y="19818"/>
                  </a:lnTo>
                  <a:lnTo>
                    <a:pt x="30631" y="19451"/>
                  </a:lnTo>
                  <a:lnTo>
                    <a:pt x="30723" y="19083"/>
                  </a:lnTo>
                  <a:lnTo>
                    <a:pt x="30799" y="18700"/>
                  </a:lnTo>
                  <a:lnTo>
                    <a:pt x="30876" y="18317"/>
                  </a:lnTo>
                  <a:lnTo>
                    <a:pt x="30937" y="17934"/>
                  </a:lnTo>
                  <a:lnTo>
                    <a:pt x="30983" y="17552"/>
                  </a:lnTo>
                  <a:lnTo>
                    <a:pt x="31029" y="17153"/>
                  </a:lnTo>
                  <a:lnTo>
                    <a:pt x="31075" y="16755"/>
                  </a:lnTo>
                  <a:lnTo>
                    <a:pt x="31090" y="16372"/>
                  </a:lnTo>
                  <a:lnTo>
                    <a:pt x="31105" y="15959"/>
                  </a:lnTo>
                  <a:lnTo>
                    <a:pt x="31121" y="15561"/>
                  </a:lnTo>
                  <a:lnTo>
                    <a:pt x="31105" y="15162"/>
                  </a:lnTo>
                  <a:lnTo>
                    <a:pt x="31090" y="14764"/>
                  </a:lnTo>
                  <a:lnTo>
                    <a:pt x="31075" y="14366"/>
                  </a:lnTo>
                  <a:lnTo>
                    <a:pt x="31029" y="13968"/>
                  </a:lnTo>
                  <a:lnTo>
                    <a:pt x="30983" y="13585"/>
                  </a:lnTo>
                  <a:lnTo>
                    <a:pt x="30937" y="13202"/>
                  </a:lnTo>
                  <a:lnTo>
                    <a:pt x="30876" y="12804"/>
                  </a:lnTo>
                  <a:lnTo>
                    <a:pt x="30799" y="12436"/>
                  </a:lnTo>
                  <a:lnTo>
                    <a:pt x="30723" y="12053"/>
                  </a:lnTo>
                  <a:lnTo>
                    <a:pt x="30631" y="11671"/>
                  </a:lnTo>
                  <a:lnTo>
                    <a:pt x="30523" y="11303"/>
                  </a:lnTo>
                  <a:lnTo>
                    <a:pt x="30416" y="10935"/>
                  </a:lnTo>
                  <a:lnTo>
                    <a:pt x="30294" y="10568"/>
                  </a:lnTo>
                  <a:lnTo>
                    <a:pt x="30171" y="10216"/>
                  </a:lnTo>
                  <a:lnTo>
                    <a:pt x="30033" y="9863"/>
                  </a:lnTo>
                  <a:lnTo>
                    <a:pt x="29896" y="9511"/>
                  </a:lnTo>
                  <a:lnTo>
                    <a:pt x="29742" y="9159"/>
                  </a:lnTo>
                  <a:lnTo>
                    <a:pt x="29574" y="8822"/>
                  </a:lnTo>
                  <a:lnTo>
                    <a:pt x="29237" y="8148"/>
                  </a:lnTo>
                  <a:lnTo>
                    <a:pt x="28854" y="7490"/>
                  </a:lnTo>
                  <a:lnTo>
                    <a:pt x="28456" y="6862"/>
                  </a:lnTo>
                  <a:lnTo>
                    <a:pt x="28027" y="6249"/>
                  </a:lnTo>
                  <a:lnTo>
                    <a:pt x="27568" y="5667"/>
                  </a:lnTo>
                  <a:lnTo>
                    <a:pt x="27078" y="5100"/>
                  </a:lnTo>
                  <a:lnTo>
                    <a:pt x="26557" y="4564"/>
                  </a:lnTo>
                  <a:lnTo>
                    <a:pt x="26021" y="4044"/>
                  </a:lnTo>
                  <a:lnTo>
                    <a:pt x="25454" y="3554"/>
                  </a:lnTo>
                  <a:lnTo>
                    <a:pt x="24857" y="3094"/>
                  </a:lnTo>
                  <a:lnTo>
                    <a:pt x="24260" y="2665"/>
                  </a:lnTo>
                  <a:lnTo>
                    <a:pt x="23616" y="2252"/>
                  </a:lnTo>
                  <a:lnTo>
                    <a:pt x="22973" y="1884"/>
                  </a:lnTo>
                  <a:lnTo>
                    <a:pt x="22299" y="1532"/>
                  </a:lnTo>
                  <a:lnTo>
                    <a:pt x="21962" y="1379"/>
                  </a:lnTo>
                  <a:lnTo>
                    <a:pt x="21610" y="1226"/>
                  </a:lnTo>
                  <a:lnTo>
                    <a:pt x="21258" y="1088"/>
                  </a:lnTo>
                  <a:lnTo>
                    <a:pt x="20906" y="950"/>
                  </a:lnTo>
                  <a:lnTo>
                    <a:pt x="20538" y="828"/>
                  </a:lnTo>
                  <a:lnTo>
                    <a:pt x="20186" y="705"/>
                  </a:lnTo>
                  <a:lnTo>
                    <a:pt x="19818" y="598"/>
                  </a:lnTo>
                  <a:lnTo>
                    <a:pt x="19451" y="491"/>
                  </a:lnTo>
                  <a:lnTo>
                    <a:pt x="19068" y="399"/>
                  </a:lnTo>
                  <a:lnTo>
                    <a:pt x="18685" y="322"/>
                  </a:lnTo>
                  <a:lnTo>
                    <a:pt x="18302" y="246"/>
                  </a:lnTo>
                  <a:lnTo>
                    <a:pt x="17919" y="184"/>
                  </a:lnTo>
                  <a:lnTo>
                    <a:pt x="17536" y="123"/>
                  </a:lnTo>
                  <a:lnTo>
                    <a:pt x="17153" y="92"/>
                  </a:lnTo>
                  <a:lnTo>
                    <a:pt x="16755" y="46"/>
                  </a:lnTo>
                  <a:lnTo>
                    <a:pt x="16357" y="31"/>
                  </a:lnTo>
                  <a:lnTo>
                    <a:pt x="15959" y="16"/>
                  </a:lnTo>
                  <a:lnTo>
                    <a:pt x="15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;p15">
              <a:extLst>
                <a:ext uri="{FF2B5EF4-FFF2-40B4-BE49-F238E27FC236}">
                  <a16:creationId xmlns:a16="http://schemas.microsoft.com/office/drawing/2014/main" id="{7B810552-774E-9395-4AF0-BDB37955D052}"/>
                </a:ext>
              </a:extLst>
            </p:cNvPr>
            <p:cNvSpPr/>
            <p:nvPr/>
          </p:nvSpPr>
          <p:spPr>
            <a:xfrm>
              <a:off x="-2247491" y="2420787"/>
              <a:ext cx="292150" cy="221350"/>
            </a:xfrm>
            <a:custGeom>
              <a:avLst/>
              <a:gdLst/>
              <a:ahLst/>
              <a:cxnLst/>
              <a:rect l="l" t="t" r="r" b="b"/>
              <a:pathLst>
                <a:path w="11686" h="8854" extrusionOk="0">
                  <a:moveTo>
                    <a:pt x="8684" y="1"/>
                  </a:moveTo>
                  <a:lnTo>
                    <a:pt x="8408" y="16"/>
                  </a:lnTo>
                  <a:lnTo>
                    <a:pt x="8117" y="62"/>
                  </a:lnTo>
                  <a:lnTo>
                    <a:pt x="7842" y="139"/>
                  </a:lnTo>
                  <a:lnTo>
                    <a:pt x="7566" y="231"/>
                  </a:lnTo>
                  <a:lnTo>
                    <a:pt x="7306" y="369"/>
                  </a:lnTo>
                  <a:lnTo>
                    <a:pt x="7060" y="522"/>
                  </a:lnTo>
                  <a:lnTo>
                    <a:pt x="6815" y="690"/>
                  </a:lnTo>
                  <a:lnTo>
                    <a:pt x="6601" y="905"/>
                  </a:lnTo>
                  <a:lnTo>
                    <a:pt x="5835" y="1670"/>
                  </a:lnTo>
                  <a:lnTo>
                    <a:pt x="5054" y="905"/>
                  </a:lnTo>
                  <a:lnTo>
                    <a:pt x="4824" y="705"/>
                  </a:lnTo>
                  <a:lnTo>
                    <a:pt x="4595" y="522"/>
                  </a:lnTo>
                  <a:lnTo>
                    <a:pt x="4334" y="384"/>
                  </a:lnTo>
                  <a:lnTo>
                    <a:pt x="4074" y="261"/>
                  </a:lnTo>
                  <a:lnTo>
                    <a:pt x="3798" y="169"/>
                  </a:lnTo>
                  <a:lnTo>
                    <a:pt x="3523" y="108"/>
                  </a:lnTo>
                  <a:lnTo>
                    <a:pt x="3232" y="62"/>
                  </a:lnTo>
                  <a:lnTo>
                    <a:pt x="2941" y="47"/>
                  </a:lnTo>
                  <a:lnTo>
                    <a:pt x="2665" y="62"/>
                  </a:lnTo>
                  <a:lnTo>
                    <a:pt x="2374" y="108"/>
                  </a:lnTo>
                  <a:lnTo>
                    <a:pt x="2098" y="185"/>
                  </a:lnTo>
                  <a:lnTo>
                    <a:pt x="1838" y="277"/>
                  </a:lnTo>
                  <a:lnTo>
                    <a:pt x="1562" y="399"/>
                  </a:lnTo>
                  <a:lnTo>
                    <a:pt x="1317" y="552"/>
                  </a:lnTo>
                  <a:lnTo>
                    <a:pt x="1072" y="736"/>
                  </a:lnTo>
                  <a:lnTo>
                    <a:pt x="858" y="935"/>
                  </a:lnTo>
                  <a:lnTo>
                    <a:pt x="643" y="1165"/>
                  </a:lnTo>
                  <a:lnTo>
                    <a:pt x="475" y="1410"/>
                  </a:lnTo>
                  <a:lnTo>
                    <a:pt x="322" y="1655"/>
                  </a:lnTo>
                  <a:lnTo>
                    <a:pt x="199" y="1931"/>
                  </a:lnTo>
                  <a:lnTo>
                    <a:pt x="107" y="2206"/>
                  </a:lnTo>
                  <a:lnTo>
                    <a:pt x="46" y="2482"/>
                  </a:lnTo>
                  <a:lnTo>
                    <a:pt x="16" y="2758"/>
                  </a:lnTo>
                  <a:lnTo>
                    <a:pt x="0" y="3049"/>
                  </a:lnTo>
                  <a:lnTo>
                    <a:pt x="16" y="3340"/>
                  </a:lnTo>
                  <a:lnTo>
                    <a:pt x="61" y="3615"/>
                  </a:lnTo>
                  <a:lnTo>
                    <a:pt x="123" y="3891"/>
                  </a:lnTo>
                  <a:lnTo>
                    <a:pt x="230" y="4167"/>
                  </a:lnTo>
                  <a:lnTo>
                    <a:pt x="352" y="4427"/>
                  </a:lnTo>
                  <a:lnTo>
                    <a:pt x="506" y="4687"/>
                  </a:lnTo>
                  <a:lnTo>
                    <a:pt x="674" y="4917"/>
                  </a:lnTo>
                  <a:lnTo>
                    <a:pt x="888" y="5147"/>
                  </a:lnTo>
                  <a:lnTo>
                    <a:pt x="3783" y="7995"/>
                  </a:lnTo>
                  <a:lnTo>
                    <a:pt x="3798" y="8011"/>
                  </a:lnTo>
                  <a:lnTo>
                    <a:pt x="3967" y="8179"/>
                  </a:lnTo>
                  <a:lnTo>
                    <a:pt x="4166" y="8317"/>
                  </a:lnTo>
                  <a:lnTo>
                    <a:pt x="4350" y="8440"/>
                  </a:lnTo>
                  <a:lnTo>
                    <a:pt x="4564" y="8562"/>
                  </a:lnTo>
                  <a:lnTo>
                    <a:pt x="4763" y="8654"/>
                  </a:lnTo>
                  <a:lnTo>
                    <a:pt x="4978" y="8731"/>
                  </a:lnTo>
                  <a:lnTo>
                    <a:pt x="5192" y="8776"/>
                  </a:lnTo>
                  <a:lnTo>
                    <a:pt x="5422" y="8822"/>
                  </a:lnTo>
                  <a:lnTo>
                    <a:pt x="5590" y="8853"/>
                  </a:lnTo>
                  <a:lnTo>
                    <a:pt x="6111" y="8853"/>
                  </a:lnTo>
                  <a:lnTo>
                    <a:pt x="6279" y="8838"/>
                  </a:lnTo>
                  <a:lnTo>
                    <a:pt x="6448" y="8807"/>
                  </a:lnTo>
                  <a:lnTo>
                    <a:pt x="6616" y="8761"/>
                  </a:lnTo>
                  <a:lnTo>
                    <a:pt x="6785" y="8715"/>
                  </a:lnTo>
                  <a:lnTo>
                    <a:pt x="6953" y="8654"/>
                  </a:lnTo>
                  <a:lnTo>
                    <a:pt x="7122" y="8593"/>
                  </a:lnTo>
                  <a:lnTo>
                    <a:pt x="7275" y="8516"/>
                  </a:lnTo>
                  <a:lnTo>
                    <a:pt x="7428" y="8424"/>
                  </a:lnTo>
                  <a:lnTo>
                    <a:pt x="7581" y="8317"/>
                  </a:lnTo>
                  <a:lnTo>
                    <a:pt x="7719" y="8210"/>
                  </a:lnTo>
                  <a:lnTo>
                    <a:pt x="7872" y="8103"/>
                  </a:lnTo>
                  <a:lnTo>
                    <a:pt x="7995" y="7965"/>
                  </a:lnTo>
                  <a:lnTo>
                    <a:pt x="10843" y="5055"/>
                  </a:lnTo>
                  <a:lnTo>
                    <a:pt x="11042" y="4840"/>
                  </a:lnTo>
                  <a:lnTo>
                    <a:pt x="11226" y="4595"/>
                  </a:lnTo>
                  <a:lnTo>
                    <a:pt x="11364" y="4335"/>
                  </a:lnTo>
                  <a:lnTo>
                    <a:pt x="11487" y="4075"/>
                  </a:lnTo>
                  <a:lnTo>
                    <a:pt x="11578" y="3799"/>
                  </a:lnTo>
                  <a:lnTo>
                    <a:pt x="11640" y="3523"/>
                  </a:lnTo>
                  <a:lnTo>
                    <a:pt x="11686" y="3232"/>
                  </a:lnTo>
                  <a:lnTo>
                    <a:pt x="11686" y="2957"/>
                  </a:lnTo>
                  <a:lnTo>
                    <a:pt x="11670" y="2666"/>
                  </a:lnTo>
                  <a:lnTo>
                    <a:pt x="11640" y="2390"/>
                  </a:lnTo>
                  <a:lnTo>
                    <a:pt x="11563" y="2099"/>
                  </a:lnTo>
                  <a:lnTo>
                    <a:pt x="11456" y="1839"/>
                  </a:lnTo>
                  <a:lnTo>
                    <a:pt x="11333" y="1563"/>
                  </a:lnTo>
                  <a:lnTo>
                    <a:pt x="11180" y="1318"/>
                  </a:lnTo>
                  <a:lnTo>
                    <a:pt x="11012" y="1073"/>
                  </a:lnTo>
                  <a:lnTo>
                    <a:pt x="10797" y="859"/>
                  </a:lnTo>
                  <a:lnTo>
                    <a:pt x="10568" y="659"/>
                  </a:lnTo>
                  <a:lnTo>
                    <a:pt x="10323" y="476"/>
                  </a:lnTo>
                  <a:lnTo>
                    <a:pt x="10078" y="338"/>
                  </a:lnTo>
                  <a:lnTo>
                    <a:pt x="9802" y="215"/>
                  </a:lnTo>
                  <a:lnTo>
                    <a:pt x="9542" y="123"/>
                  </a:lnTo>
                  <a:lnTo>
                    <a:pt x="9251" y="62"/>
                  </a:lnTo>
                  <a:lnTo>
                    <a:pt x="8975" y="16"/>
                  </a:lnTo>
                  <a:lnTo>
                    <a:pt x="8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;p15">
              <a:extLst>
                <a:ext uri="{FF2B5EF4-FFF2-40B4-BE49-F238E27FC236}">
                  <a16:creationId xmlns:a16="http://schemas.microsoft.com/office/drawing/2014/main" id="{28A0C586-12F5-F7A0-BE22-D7B3001F3F04}"/>
                </a:ext>
              </a:extLst>
            </p:cNvPr>
            <p:cNvSpPr/>
            <p:nvPr/>
          </p:nvSpPr>
          <p:spPr>
            <a:xfrm>
              <a:off x="5581762" y="212781"/>
              <a:ext cx="873374" cy="873350"/>
            </a:xfrm>
            <a:custGeom>
              <a:avLst/>
              <a:gdLst/>
              <a:ahLst/>
              <a:cxnLst/>
              <a:rect l="l" t="t" r="r" b="b"/>
              <a:pathLst>
                <a:path w="34935" h="34934" extrusionOk="0">
                  <a:moveTo>
                    <a:pt x="17016" y="0"/>
                  </a:moveTo>
                  <a:lnTo>
                    <a:pt x="16571" y="15"/>
                  </a:lnTo>
                  <a:lnTo>
                    <a:pt x="16127" y="46"/>
                  </a:lnTo>
                  <a:lnTo>
                    <a:pt x="15683" y="92"/>
                  </a:lnTo>
                  <a:lnTo>
                    <a:pt x="15239" y="138"/>
                  </a:lnTo>
                  <a:lnTo>
                    <a:pt x="14810" y="199"/>
                  </a:lnTo>
                  <a:lnTo>
                    <a:pt x="14381" y="276"/>
                  </a:lnTo>
                  <a:lnTo>
                    <a:pt x="13953" y="352"/>
                  </a:lnTo>
                  <a:lnTo>
                    <a:pt x="13524" y="444"/>
                  </a:lnTo>
                  <a:lnTo>
                    <a:pt x="13110" y="551"/>
                  </a:lnTo>
                  <a:lnTo>
                    <a:pt x="12681" y="659"/>
                  </a:lnTo>
                  <a:lnTo>
                    <a:pt x="12283" y="781"/>
                  </a:lnTo>
                  <a:lnTo>
                    <a:pt x="11870" y="919"/>
                  </a:lnTo>
                  <a:lnTo>
                    <a:pt x="11472" y="1057"/>
                  </a:lnTo>
                  <a:lnTo>
                    <a:pt x="11058" y="1210"/>
                  </a:lnTo>
                  <a:lnTo>
                    <a:pt x="10675" y="1378"/>
                  </a:lnTo>
                  <a:lnTo>
                    <a:pt x="10277" y="1547"/>
                  </a:lnTo>
                  <a:lnTo>
                    <a:pt x="9894" y="1715"/>
                  </a:lnTo>
                  <a:lnTo>
                    <a:pt x="9511" y="1914"/>
                  </a:lnTo>
                  <a:lnTo>
                    <a:pt x="9144" y="2114"/>
                  </a:lnTo>
                  <a:lnTo>
                    <a:pt x="8776" y="2313"/>
                  </a:lnTo>
                  <a:lnTo>
                    <a:pt x="8408" y="2527"/>
                  </a:lnTo>
                  <a:lnTo>
                    <a:pt x="8056" y="2757"/>
                  </a:lnTo>
                  <a:lnTo>
                    <a:pt x="7704" y="2986"/>
                  </a:lnTo>
                  <a:lnTo>
                    <a:pt x="7352" y="3216"/>
                  </a:lnTo>
                  <a:lnTo>
                    <a:pt x="7015" y="3461"/>
                  </a:lnTo>
                  <a:lnTo>
                    <a:pt x="6678" y="3722"/>
                  </a:lnTo>
                  <a:lnTo>
                    <a:pt x="6356" y="3982"/>
                  </a:lnTo>
                  <a:lnTo>
                    <a:pt x="6035" y="4258"/>
                  </a:lnTo>
                  <a:lnTo>
                    <a:pt x="5728" y="4533"/>
                  </a:lnTo>
                  <a:lnTo>
                    <a:pt x="5422" y="4824"/>
                  </a:lnTo>
                  <a:lnTo>
                    <a:pt x="5116" y="5115"/>
                  </a:lnTo>
                  <a:lnTo>
                    <a:pt x="4825" y="5422"/>
                  </a:lnTo>
                  <a:lnTo>
                    <a:pt x="4534" y="5728"/>
                  </a:lnTo>
                  <a:lnTo>
                    <a:pt x="4258" y="6034"/>
                  </a:lnTo>
                  <a:lnTo>
                    <a:pt x="3998" y="6356"/>
                  </a:lnTo>
                  <a:lnTo>
                    <a:pt x="3722" y="6677"/>
                  </a:lnTo>
                  <a:lnTo>
                    <a:pt x="3477" y="7014"/>
                  </a:lnTo>
                  <a:lnTo>
                    <a:pt x="3217" y="7351"/>
                  </a:lnTo>
                  <a:lnTo>
                    <a:pt x="2987" y="7703"/>
                  </a:lnTo>
                  <a:lnTo>
                    <a:pt x="2757" y="8056"/>
                  </a:lnTo>
                  <a:lnTo>
                    <a:pt x="2527" y="8408"/>
                  </a:lnTo>
                  <a:lnTo>
                    <a:pt x="2313" y="8776"/>
                  </a:lnTo>
                  <a:lnTo>
                    <a:pt x="2114" y="9143"/>
                  </a:lnTo>
                  <a:lnTo>
                    <a:pt x="1915" y="9511"/>
                  </a:lnTo>
                  <a:lnTo>
                    <a:pt x="1731" y="9894"/>
                  </a:lnTo>
                  <a:lnTo>
                    <a:pt x="1547" y="10276"/>
                  </a:lnTo>
                  <a:lnTo>
                    <a:pt x="1379" y="10675"/>
                  </a:lnTo>
                  <a:lnTo>
                    <a:pt x="1210" y="11057"/>
                  </a:lnTo>
                  <a:lnTo>
                    <a:pt x="1057" y="11456"/>
                  </a:lnTo>
                  <a:lnTo>
                    <a:pt x="919" y="11869"/>
                  </a:lnTo>
                  <a:lnTo>
                    <a:pt x="782" y="12267"/>
                  </a:lnTo>
                  <a:lnTo>
                    <a:pt x="659" y="12681"/>
                  </a:lnTo>
                  <a:lnTo>
                    <a:pt x="552" y="13110"/>
                  </a:lnTo>
                  <a:lnTo>
                    <a:pt x="445" y="13523"/>
                  </a:lnTo>
                  <a:lnTo>
                    <a:pt x="353" y="13952"/>
                  </a:lnTo>
                  <a:lnTo>
                    <a:pt x="276" y="14381"/>
                  </a:lnTo>
                  <a:lnTo>
                    <a:pt x="200" y="14810"/>
                  </a:lnTo>
                  <a:lnTo>
                    <a:pt x="138" y="15238"/>
                  </a:lnTo>
                  <a:lnTo>
                    <a:pt x="92" y="15683"/>
                  </a:lnTo>
                  <a:lnTo>
                    <a:pt x="46" y="16127"/>
                  </a:lnTo>
                  <a:lnTo>
                    <a:pt x="31" y="16571"/>
                  </a:lnTo>
                  <a:lnTo>
                    <a:pt x="0" y="17015"/>
                  </a:lnTo>
                  <a:lnTo>
                    <a:pt x="0" y="17474"/>
                  </a:lnTo>
                  <a:lnTo>
                    <a:pt x="0" y="17919"/>
                  </a:lnTo>
                  <a:lnTo>
                    <a:pt x="31" y="18363"/>
                  </a:lnTo>
                  <a:lnTo>
                    <a:pt x="46" y="18807"/>
                  </a:lnTo>
                  <a:lnTo>
                    <a:pt x="92" y="19251"/>
                  </a:lnTo>
                  <a:lnTo>
                    <a:pt x="138" y="19695"/>
                  </a:lnTo>
                  <a:lnTo>
                    <a:pt x="200" y="20124"/>
                  </a:lnTo>
                  <a:lnTo>
                    <a:pt x="276" y="20568"/>
                  </a:lnTo>
                  <a:lnTo>
                    <a:pt x="353" y="20982"/>
                  </a:lnTo>
                  <a:lnTo>
                    <a:pt x="445" y="21410"/>
                  </a:lnTo>
                  <a:lnTo>
                    <a:pt x="552" y="21839"/>
                  </a:lnTo>
                  <a:lnTo>
                    <a:pt x="659" y="22253"/>
                  </a:lnTo>
                  <a:lnTo>
                    <a:pt x="782" y="22666"/>
                  </a:lnTo>
                  <a:lnTo>
                    <a:pt x="919" y="23064"/>
                  </a:lnTo>
                  <a:lnTo>
                    <a:pt x="1057" y="23478"/>
                  </a:lnTo>
                  <a:lnTo>
                    <a:pt x="1210" y="23876"/>
                  </a:lnTo>
                  <a:lnTo>
                    <a:pt x="1379" y="24274"/>
                  </a:lnTo>
                  <a:lnTo>
                    <a:pt x="1547" y="24657"/>
                  </a:lnTo>
                  <a:lnTo>
                    <a:pt x="1731" y="25040"/>
                  </a:lnTo>
                  <a:lnTo>
                    <a:pt x="1915" y="25423"/>
                  </a:lnTo>
                  <a:lnTo>
                    <a:pt x="2114" y="25791"/>
                  </a:lnTo>
                  <a:lnTo>
                    <a:pt x="2313" y="26158"/>
                  </a:lnTo>
                  <a:lnTo>
                    <a:pt x="2527" y="26526"/>
                  </a:lnTo>
                  <a:lnTo>
                    <a:pt x="2757" y="26878"/>
                  </a:lnTo>
                  <a:lnTo>
                    <a:pt x="2987" y="27230"/>
                  </a:lnTo>
                  <a:lnTo>
                    <a:pt x="3217" y="27582"/>
                  </a:lnTo>
                  <a:lnTo>
                    <a:pt x="3477" y="27919"/>
                  </a:lnTo>
                  <a:lnTo>
                    <a:pt x="3722" y="28256"/>
                  </a:lnTo>
                  <a:lnTo>
                    <a:pt x="3998" y="28578"/>
                  </a:lnTo>
                  <a:lnTo>
                    <a:pt x="4258" y="28899"/>
                  </a:lnTo>
                  <a:lnTo>
                    <a:pt x="4534" y="29221"/>
                  </a:lnTo>
                  <a:lnTo>
                    <a:pt x="4825" y="29527"/>
                  </a:lnTo>
                  <a:lnTo>
                    <a:pt x="5116" y="29818"/>
                  </a:lnTo>
                  <a:lnTo>
                    <a:pt x="5422" y="30109"/>
                  </a:lnTo>
                  <a:lnTo>
                    <a:pt x="5728" y="30400"/>
                  </a:lnTo>
                  <a:lnTo>
                    <a:pt x="6035" y="30676"/>
                  </a:lnTo>
                  <a:lnTo>
                    <a:pt x="6356" y="30952"/>
                  </a:lnTo>
                  <a:lnTo>
                    <a:pt x="6678" y="31212"/>
                  </a:lnTo>
                  <a:lnTo>
                    <a:pt x="7015" y="31472"/>
                  </a:lnTo>
                  <a:lnTo>
                    <a:pt x="7352" y="31717"/>
                  </a:lnTo>
                  <a:lnTo>
                    <a:pt x="7704" y="31947"/>
                  </a:lnTo>
                  <a:lnTo>
                    <a:pt x="8056" y="32192"/>
                  </a:lnTo>
                  <a:lnTo>
                    <a:pt x="8408" y="32407"/>
                  </a:lnTo>
                  <a:lnTo>
                    <a:pt x="8776" y="32621"/>
                  </a:lnTo>
                  <a:lnTo>
                    <a:pt x="9144" y="32835"/>
                  </a:lnTo>
                  <a:lnTo>
                    <a:pt x="9511" y="33035"/>
                  </a:lnTo>
                  <a:lnTo>
                    <a:pt x="9894" y="33218"/>
                  </a:lnTo>
                  <a:lnTo>
                    <a:pt x="10277" y="33402"/>
                  </a:lnTo>
                  <a:lnTo>
                    <a:pt x="10675" y="33571"/>
                  </a:lnTo>
                  <a:lnTo>
                    <a:pt x="11058" y="33724"/>
                  </a:lnTo>
                  <a:lnTo>
                    <a:pt x="11472" y="33877"/>
                  </a:lnTo>
                  <a:lnTo>
                    <a:pt x="11870" y="34015"/>
                  </a:lnTo>
                  <a:lnTo>
                    <a:pt x="12283" y="34153"/>
                  </a:lnTo>
                  <a:lnTo>
                    <a:pt x="12681" y="34275"/>
                  </a:lnTo>
                  <a:lnTo>
                    <a:pt x="13110" y="34382"/>
                  </a:lnTo>
                  <a:lnTo>
                    <a:pt x="13524" y="34489"/>
                  </a:lnTo>
                  <a:lnTo>
                    <a:pt x="13953" y="34581"/>
                  </a:lnTo>
                  <a:lnTo>
                    <a:pt x="14381" y="34658"/>
                  </a:lnTo>
                  <a:lnTo>
                    <a:pt x="14810" y="34735"/>
                  </a:lnTo>
                  <a:lnTo>
                    <a:pt x="15239" y="34796"/>
                  </a:lnTo>
                  <a:lnTo>
                    <a:pt x="15683" y="34842"/>
                  </a:lnTo>
                  <a:lnTo>
                    <a:pt x="16127" y="34888"/>
                  </a:lnTo>
                  <a:lnTo>
                    <a:pt x="16571" y="34918"/>
                  </a:lnTo>
                  <a:lnTo>
                    <a:pt x="17016" y="34934"/>
                  </a:lnTo>
                  <a:lnTo>
                    <a:pt x="17919" y="34934"/>
                  </a:lnTo>
                  <a:lnTo>
                    <a:pt x="18363" y="34918"/>
                  </a:lnTo>
                  <a:lnTo>
                    <a:pt x="18823" y="34888"/>
                  </a:lnTo>
                  <a:lnTo>
                    <a:pt x="19252" y="34842"/>
                  </a:lnTo>
                  <a:lnTo>
                    <a:pt x="19696" y="34796"/>
                  </a:lnTo>
                  <a:lnTo>
                    <a:pt x="20125" y="34735"/>
                  </a:lnTo>
                  <a:lnTo>
                    <a:pt x="20569" y="34658"/>
                  </a:lnTo>
                  <a:lnTo>
                    <a:pt x="20998" y="34581"/>
                  </a:lnTo>
                  <a:lnTo>
                    <a:pt x="21411" y="34489"/>
                  </a:lnTo>
                  <a:lnTo>
                    <a:pt x="21840" y="34382"/>
                  </a:lnTo>
                  <a:lnTo>
                    <a:pt x="22253" y="34275"/>
                  </a:lnTo>
                  <a:lnTo>
                    <a:pt x="22667" y="34153"/>
                  </a:lnTo>
                  <a:lnTo>
                    <a:pt x="23080" y="34015"/>
                  </a:lnTo>
                  <a:lnTo>
                    <a:pt x="23479" y="33877"/>
                  </a:lnTo>
                  <a:lnTo>
                    <a:pt x="23877" y="33724"/>
                  </a:lnTo>
                  <a:lnTo>
                    <a:pt x="24275" y="33571"/>
                  </a:lnTo>
                  <a:lnTo>
                    <a:pt x="24658" y="33402"/>
                  </a:lnTo>
                  <a:lnTo>
                    <a:pt x="25041" y="33218"/>
                  </a:lnTo>
                  <a:lnTo>
                    <a:pt x="25424" y="33035"/>
                  </a:lnTo>
                  <a:lnTo>
                    <a:pt x="25791" y="32835"/>
                  </a:lnTo>
                  <a:lnTo>
                    <a:pt x="26174" y="32621"/>
                  </a:lnTo>
                  <a:lnTo>
                    <a:pt x="26526" y="32407"/>
                  </a:lnTo>
                  <a:lnTo>
                    <a:pt x="26894" y="32192"/>
                  </a:lnTo>
                  <a:lnTo>
                    <a:pt x="27246" y="31947"/>
                  </a:lnTo>
                  <a:lnTo>
                    <a:pt x="27583" y="31717"/>
                  </a:lnTo>
                  <a:lnTo>
                    <a:pt x="27920" y="31472"/>
                  </a:lnTo>
                  <a:lnTo>
                    <a:pt x="28257" y="31212"/>
                  </a:lnTo>
                  <a:lnTo>
                    <a:pt x="28579" y="30952"/>
                  </a:lnTo>
                  <a:lnTo>
                    <a:pt x="28900" y="30676"/>
                  </a:lnTo>
                  <a:lnTo>
                    <a:pt x="29222" y="30400"/>
                  </a:lnTo>
                  <a:lnTo>
                    <a:pt x="29528" y="30109"/>
                  </a:lnTo>
                  <a:lnTo>
                    <a:pt x="29819" y="29818"/>
                  </a:lnTo>
                  <a:lnTo>
                    <a:pt x="30110" y="29527"/>
                  </a:lnTo>
                  <a:lnTo>
                    <a:pt x="30401" y="29221"/>
                  </a:lnTo>
                  <a:lnTo>
                    <a:pt x="30677" y="28899"/>
                  </a:lnTo>
                  <a:lnTo>
                    <a:pt x="30952" y="28578"/>
                  </a:lnTo>
                  <a:lnTo>
                    <a:pt x="31213" y="28256"/>
                  </a:lnTo>
                  <a:lnTo>
                    <a:pt x="31473" y="27919"/>
                  </a:lnTo>
                  <a:lnTo>
                    <a:pt x="31718" y="27582"/>
                  </a:lnTo>
                  <a:lnTo>
                    <a:pt x="31963" y="27230"/>
                  </a:lnTo>
                  <a:lnTo>
                    <a:pt x="32193" y="26878"/>
                  </a:lnTo>
                  <a:lnTo>
                    <a:pt x="32407" y="26526"/>
                  </a:lnTo>
                  <a:lnTo>
                    <a:pt x="32622" y="26158"/>
                  </a:lnTo>
                  <a:lnTo>
                    <a:pt x="32836" y="25791"/>
                  </a:lnTo>
                  <a:lnTo>
                    <a:pt x="33035" y="25423"/>
                  </a:lnTo>
                  <a:lnTo>
                    <a:pt x="33219" y="25040"/>
                  </a:lnTo>
                  <a:lnTo>
                    <a:pt x="33403" y="24657"/>
                  </a:lnTo>
                  <a:lnTo>
                    <a:pt x="33571" y="24274"/>
                  </a:lnTo>
                  <a:lnTo>
                    <a:pt x="33724" y="23876"/>
                  </a:lnTo>
                  <a:lnTo>
                    <a:pt x="33878" y="23478"/>
                  </a:lnTo>
                  <a:lnTo>
                    <a:pt x="34031" y="23064"/>
                  </a:lnTo>
                  <a:lnTo>
                    <a:pt x="34153" y="22666"/>
                  </a:lnTo>
                  <a:lnTo>
                    <a:pt x="34276" y="22253"/>
                  </a:lnTo>
                  <a:lnTo>
                    <a:pt x="34398" y="21839"/>
                  </a:lnTo>
                  <a:lnTo>
                    <a:pt x="34490" y="21410"/>
                  </a:lnTo>
                  <a:lnTo>
                    <a:pt x="34582" y="20982"/>
                  </a:lnTo>
                  <a:lnTo>
                    <a:pt x="34674" y="20568"/>
                  </a:lnTo>
                  <a:lnTo>
                    <a:pt x="34735" y="20124"/>
                  </a:lnTo>
                  <a:lnTo>
                    <a:pt x="34796" y="19695"/>
                  </a:lnTo>
                  <a:lnTo>
                    <a:pt x="34858" y="19251"/>
                  </a:lnTo>
                  <a:lnTo>
                    <a:pt x="34888" y="18807"/>
                  </a:lnTo>
                  <a:lnTo>
                    <a:pt x="34919" y="18363"/>
                  </a:lnTo>
                  <a:lnTo>
                    <a:pt x="34934" y="17919"/>
                  </a:lnTo>
                  <a:lnTo>
                    <a:pt x="34934" y="17474"/>
                  </a:lnTo>
                  <a:lnTo>
                    <a:pt x="34934" y="17015"/>
                  </a:lnTo>
                  <a:lnTo>
                    <a:pt x="34919" y="16571"/>
                  </a:lnTo>
                  <a:lnTo>
                    <a:pt x="34888" y="16127"/>
                  </a:lnTo>
                  <a:lnTo>
                    <a:pt x="34858" y="15683"/>
                  </a:lnTo>
                  <a:lnTo>
                    <a:pt x="34796" y="15238"/>
                  </a:lnTo>
                  <a:lnTo>
                    <a:pt x="34735" y="14810"/>
                  </a:lnTo>
                  <a:lnTo>
                    <a:pt x="34674" y="14381"/>
                  </a:lnTo>
                  <a:lnTo>
                    <a:pt x="34582" y="13952"/>
                  </a:lnTo>
                  <a:lnTo>
                    <a:pt x="34490" y="13523"/>
                  </a:lnTo>
                  <a:lnTo>
                    <a:pt x="34398" y="13110"/>
                  </a:lnTo>
                  <a:lnTo>
                    <a:pt x="34276" y="12681"/>
                  </a:lnTo>
                  <a:lnTo>
                    <a:pt x="34153" y="12267"/>
                  </a:lnTo>
                  <a:lnTo>
                    <a:pt x="34031" y="11869"/>
                  </a:lnTo>
                  <a:lnTo>
                    <a:pt x="33878" y="11456"/>
                  </a:lnTo>
                  <a:lnTo>
                    <a:pt x="33724" y="11057"/>
                  </a:lnTo>
                  <a:lnTo>
                    <a:pt x="33571" y="10675"/>
                  </a:lnTo>
                  <a:lnTo>
                    <a:pt x="33403" y="10276"/>
                  </a:lnTo>
                  <a:lnTo>
                    <a:pt x="33219" y="9894"/>
                  </a:lnTo>
                  <a:lnTo>
                    <a:pt x="33035" y="9511"/>
                  </a:lnTo>
                  <a:lnTo>
                    <a:pt x="32836" y="9143"/>
                  </a:lnTo>
                  <a:lnTo>
                    <a:pt x="32622" y="8776"/>
                  </a:lnTo>
                  <a:lnTo>
                    <a:pt x="32407" y="8408"/>
                  </a:lnTo>
                  <a:lnTo>
                    <a:pt x="32193" y="8056"/>
                  </a:lnTo>
                  <a:lnTo>
                    <a:pt x="31963" y="7703"/>
                  </a:lnTo>
                  <a:lnTo>
                    <a:pt x="31718" y="7351"/>
                  </a:lnTo>
                  <a:lnTo>
                    <a:pt x="31473" y="7014"/>
                  </a:lnTo>
                  <a:lnTo>
                    <a:pt x="31213" y="6677"/>
                  </a:lnTo>
                  <a:lnTo>
                    <a:pt x="30952" y="6356"/>
                  </a:lnTo>
                  <a:lnTo>
                    <a:pt x="30677" y="6034"/>
                  </a:lnTo>
                  <a:lnTo>
                    <a:pt x="30401" y="5728"/>
                  </a:lnTo>
                  <a:lnTo>
                    <a:pt x="30110" y="5422"/>
                  </a:lnTo>
                  <a:lnTo>
                    <a:pt x="29819" y="5115"/>
                  </a:lnTo>
                  <a:lnTo>
                    <a:pt x="29528" y="4824"/>
                  </a:lnTo>
                  <a:lnTo>
                    <a:pt x="29222" y="4533"/>
                  </a:lnTo>
                  <a:lnTo>
                    <a:pt x="28900" y="4258"/>
                  </a:lnTo>
                  <a:lnTo>
                    <a:pt x="28579" y="3982"/>
                  </a:lnTo>
                  <a:lnTo>
                    <a:pt x="28257" y="3722"/>
                  </a:lnTo>
                  <a:lnTo>
                    <a:pt x="27920" y="3461"/>
                  </a:lnTo>
                  <a:lnTo>
                    <a:pt x="27583" y="3216"/>
                  </a:lnTo>
                  <a:lnTo>
                    <a:pt x="27246" y="2986"/>
                  </a:lnTo>
                  <a:lnTo>
                    <a:pt x="26894" y="2757"/>
                  </a:lnTo>
                  <a:lnTo>
                    <a:pt x="26526" y="2527"/>
                  </a:lnTo>
                  <a:lnTo>
                    <a:pt x="26174" y="2313"/>
                  </a:lnTo>
                  <a:lnTo>
                    <a:pt x="25791" y="2114"/>
                  </a:lnTo>
                  <a:lnTo>
                    <a:pt x="25424" y="1914"/>
                  </a:lnTo>
                  <a:lnTo>
                    <a:pt x="25041" y="1715"/>
                  </a:lnTo>
                  <a:lnTo>
                    <a:pt x="24658" y="1547"/>
                  </a:lnTo>
                  <a:lnTo>
                    <a:pt x="24275" y="1378"/>
                  </a:lnTo>
                  <a:lnTo>
                    <a:pt x="23877" y="1210"/>
                  </a:lnTo>
                  <a:lnTo>
                    <a:pt x="23479" y="1057"/>
                  </a:lnTo>
                  <a:lnTo>
                    <a:pt x="23080" y="919"/>
                  </a:lnTo>
                  <a:lnTo>
                    <a:pt x="22667" y="781"/>
                  </a:lnTo>
                  <a:lnTo>
                    <a:pt x="22253" y="659"/>
                  </a:lnTo>
                  <a:lnTo>
                    <a:pt x="21840" y="551"/>
                  </a:lnTo>
                  <a:lnTo>
                    <a:pt x="21411" y="444"/>
                  </a:lnTo>
                  <a:lnTo>
                    <a:pt x="20998" y="352"/>
                  </a:lnTo>
                  <a:lnTo>
                    <a:pt x="20569" y="276"/>
                  </a:lnTo>
                  <a:lnTo>
                    <a:pt x="20125" y="199"/>
                  </a:lnTo>
                  <a:lnTo>
                    <a:pt x="19696" y="138"/>
                  </a:lnTo>
                  <a:lnTo>
                    <a:pt x="19252" y="92"/>
                  </a:lnTo>
                  <a:lnTo>
                    <a:pt x="18823" y="46"/>
                  </a:lnTo>
                  <a:lnTo>
                    <a:pt x="18363" y="15"/>
                  </a:lnTo>
                  <a:lnTo>
                    <a:pt x="17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;p15">
              <a:extLst>
                <a:ext uri="{FF2B5EF4-FFF2-40B4-BE49-F238E27FC236}">
                  <a16:creationId xmlns:a16="http://schemas.microsoft.com/office/drawing/2014/main" id="{BBE30169-BA57-4C31-A5BB-6582263DAECE}"/>
                </a:ext>
              </a:extLst>
            </p:cNvPr>
            <p:cNvSpPr/>
            <p:nvPr/>
          </p:nvSpPr>
          <p:spPr>
            <a:xfrm>
              <a:off x="10193252" y="728987"/>
              <a:ext cx="328149" cy="248525"/>
            </a:xfrm>
            <a:custGeom>
              <a:avLst/>
              <a:gdLst/>
              <a:ahLst/>
              <a:cxnLst/>
              <a:rect l="l" t="t" r="r" b="b"/>
              <a:pathLst>
                <a:path w="13126" h="9941" extrusionOk="0">
                  <a:moveTo>
                    <a:pt x="9757" y="1"/>
                  </a:moveTo>
                  <a:lnTo>
                    <a:pt x="9435" y="16"/>
                  </a:lnTo>
                  <a:lnTo>
                    <a:pt x="9129" y="77"/>
                  </a:lnTo>
                  <a:lnTo>
                    <a:pt x="8807" y="154"/>
                  </a:lnTo>
                  <a:lnTo>
                    <a:pt x="8501" y="261"/>
                  </a:lnTo>
                  <a:lnTo>
                    <a:pt x="8210" y="399"/>
                  </a:lnTo>
                  <a:lnTo>
                    <a:pt x="7934" y="567"/>
                  </a:lnTo>
                  <a:lnTo>
                    <a:pt x="7658" y="782"/>
                  </a:lnTo>
                  <a:lnTo>
                    <a:pt x="7413" y="1012"/>
                  </a:lnTo>
                  <a:lnTo>
                    <a:pt x="6556" y="1884"/>
                  </a:lnTo>
                  <a:lnTo>
                    <a:pt x="5683" y="1012"/>
                  </a:lnTo>
                  <a:lnTo>
                    <a:pt x="5422" y="782"/>
                  </a:lnTo>
                  <a:lnTo>
                    <a:pt x="5162" y="598"/>
                  </a:lnTo>
                  <a:lnTo>
                    <a:pt x="4871" y="430"/>
                  </a:lnTo>
                  <a:lnTo>
                    <a:pt x="4580" y="292"/>
                  </a:lnTo>
                  <a:lnTo>
                    <a:pt x="4274" y="185"/>
                  </a:lnTo>
                  <a:lnTo>
                    <a:pt x="3952" y="108"/>
                  </a:lnTo>
                  <a:lnTo>
                    <a:pt x="3631" y="62"/>
                  </a:lnTo>
                  <a:lnTo>
                    <a:pt x="3309" y="62"/>
                  </a:lnTo>
                  <a:lnTo>
                    <a:pt x="2987" y="77"/>
                  </a:lnTo>
                  <a:lnTo>
                    <a:pt x="2681" y="123"/>
                  </a:lnTo>
                  <a:lnTo>
                    <a:pt x="2359" y="200"/>
                  </a:lnTo>
                  <a:lnTo>
                    <a:pt x="2053" y="307"/>
                  </a:lnTo>
                  <a:lnTo>
                    <a:pt x="1762" y="445"/>
                  </a:lnTo>
                  <a:lnTo>
                    <a:pt x="1486" y="613"/>
                  </a:lnTo>
                  <a:lnTo>
                    <a:pt x="1211" y="812"/>
                  </a:lnTo>
                  <a:lnTo>
                    <a:pt x="966" y="1057"/>
                  </a:lnTo>
                  <a:lnTo>
                    <a:pt x="736" y="1303"/>
                  </a:lnTo>
                  <a:lnTo>
                    <a:pt x="537" y="1578"/>
                  </a:lnTo>
                  <a:lnTo>
                    <a:pt x="368" y="1869"/>
                  </a:lnTo>
                  <a:lnTo>
                    <a:pt x="231" y="2160"/>
                  </a:lnTo>
                  <a:lnTo>
                    <a:pt x="139" y="2466"/>
                  </a:lnTo>
                  <a:lnTo>
                    <a:pt x="62" y="2788"/>
                  </a:lnTo>
                  <a:lnTo>
                    <a:pt x="16" y="3094"/>
                  </a:lnTo>
                  <a:lnTo>
                    <a:pt x="1" y="3416"/>
                  </a:lnTo>
                  <a:lnTo>
                    <a:pt x="16" y="3738"/>
                  </a:lnTo>
                  <a:lnTo>
                    <a:pt x="62" y="4059"/>
                  </a:lnTo>
                  <a:lnTo>
                    <a:pt x="139" y="4366"/>
                  </a:lnTo>
                  <a:lnTo>
                    <a:pt x="261" y="4672"/>
                  </a:lnTo>
                  <a:lnTo>
                    <a:pt x="399" y="4963"/>
                  </a:lnTo>
                  <a:lnTo>
                    <a:pt x="568" y="5254"/>
                  </a:lnTo>
                  <a:lnTo>
                    <a:pt x="767" y="5514"/>
                  </a:lnTo>
                  <a:lnTo>
                    <a:pt x="996" y="5775"/>
                  </a:lnTo>
                  <a:lnTo>
                    <a:pt x="4243" y="8975"/>
                  </a:lnTo>
                  <a:lnTo>
                    <a:pt x="4258" y="8991"/>
                  </a:lnTo>
                  <a:lnTo>
                    <a:pt x="4458" y="9174"/>
                  </a:lnTo>
                  <a:lnTo>
                    <a:pt x="4672" y="9343"/>
                  </a:lnTo>
                  <a:lnTo>
                    <a:pt x="4886" y="9481"/>
                  </a:lnTo>
                  <a:lnTo>
                    <a:pt x="5116" y="9603"/>
                  </a:lnTo>
                  <a:lnTo>
                    <a:pt x="5361" y="9710"/>
                  </a:lnTo>
                  <a:lnTo>
                    <a:pt x="5591" y="9787"/>
                  </a:lnTo>
                  <a:lnTo>
                    <a:pt x="5836" y="9864"/>
                  </a:lnTo>
                  <a:lnTo>
                    <a:pt x="6096" y="9910"/>
                  </a:lnTo>
                  <a:lnTo>
                    <a:pt x="6280" y="9925"/>
                  </a:lnTo>
                  <a:lnTo>
                    <a:pt x="6479" y="9940"/>
                  </a:lnTo>
                  <a:lnTo>
                    <a:pt x="6862" y="9940"/>
                  </a:lnTo>
                  <a:lnTo>
                    <a:pt x="7061" y="9910"/>
                  </a:lnTo>
                  <a:lnTo>
                    <a:pt x="7245" y="9879"/>
                  </a:lnTo>
                  <a:lnTo>
                    <a:pt x="7444" y="9833"/>
                  </a:lnTo>
                  <a:lnTo>
                    <a:pt x="7628" y="9787"/>
                  </a:lnTo>
                  <a:lnTo>
                    <a:pt x="7812" y="9726"/>
                  </a:lnTo>
                  <a:lnTo>
                    <a:pt x="7995" y="9649"/>
                  </a:lnTo>
                  <a:lnTo>
                    <a:pt x="8179" y="9557"/>
                  </a:lnTo>
                  <a:lnTo>
                    <a:pt x="8348" y="9450"/>
                  </a:lnTo>
                  <a:lnTo>
                    <a:pt x="8516" y="9343"/>
                  </a:lnTo>
                  <a:lnTo>
                    <a:pt x="8685" y="9220"/>
                  </a:lnTo>
                  <a:lnTo>
                    <a:pt x="8838" y="9083"/>
                  </a:lnTo>
                  <a:lnTo>
                    <a:pt x="8991" y="8945"/>
                  </a:lnTo>
                  <a:lnTo>
                    <a:pt x="12176" y="5683"/>
                  </a:lnTo>
                  <a:lnTo>
                    <a:pt x="12406" y="5422"/>
                  </a:lnTo>
                  <a:lnTo>
                    <a:pt x="12605" y="5147"/>
                  </a:lnTo>
                  <a:lnTo>
                    <a:pt x="12774" y="4871"/>
                  </a:lnTo>
                  <a:lnTo>
                    <a:pt x="12896" y="4565"/>
                  </a:lnTo>
                  <a:lnTo>
                    <a:pt x="13003" y="4258"/>
                  </a:lnTo>
                  <a:lnTo>
                    <a:pt x="13080" y="3952"/>
                  </a:lnTo>
                  <a:lnTo>
                    <a:pt x="13126" y="3630"/>
                  </a:lnTo>
                  <a:lnTo>
                    <a:pt x="13126" y="3309"/>
                  </a:lnTo>
                  <a:lnTo>
                    <a:pt x="13111" y="2987"/>
                  </a:lnTo>
                  <a:lnTo>
                    <a:pt x="13065" y="2666"/>
                  </a:lnTo>
                  <a:lnTo>
                    <a:pt x="12988" y="2359"/>
                  </a:lnTo>
                  <a:lnTo>
                    <a:pt x="12881" y="2053"/>
                  </a:lnTo>
                  <a:lnTo>
                    <a:pt x="12728" y="1762"/>
                  </a:lnTo>
                  <a:lnTo>
                    <a:pt x="12559" y="1471"/>
                  </a:lnTo>
                  <a:lnTo>
                    <a:pt x="12360" y="1211"/>
                  </a:lnTo>
                  <a:lnTo>
                    <a:pt x="12130" y="966"/>
                  </a:lnTo>
                  <a:lnTo>
                    <a:pt x="11870" y="736"/>
                  </a:lnTo>
                  <a:lnTo>
                    <a:pt x="11594" y="537"/>
                  </a:lnTo>
                  <a:lnTo>
                    <a:pt x="11319" y="368"/>
                  </a:lnTo>
                  <a:lnTo>
                    <a:pt x="11012" y="230"/>
                  </a:lnTo>
                  <a:lnTo>
                    <a:pt x="10706" y="139"/>
                  </a:lnTo>
                  <a:lnTo>
                    <a:pt x="10400" y="62"/>
                  </a:lnTo>
                  <a:lnTo>
                    <a:pt x="10078" y="16"/>
                  </a:lnTo>
                  <a:lnTo>
                    <a:pt x="9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;p15">
              <a:extLst>
                <a:ext uri="{FF2B5EF4-FFF2-40B4-BE49-F238E27FC236}">
                  <a16:creationId xmlns:a16="http://schemas.microsoft.com/office/drawing/2014/main" id="{0C4CED44-1057-5632-6812-C4D9F6535F26}"/>
                </a:ext>
              </a:extLst>
            </p:cNvPr>
            <p:cNvSpPr/>
            <p:nvPr/>
          </p:nvSpPr>
          <p:spPr>
            <a:xfrm>
              <a:off x="-2208126" y="3059449"/>
              <a:ext cx="1838975" cy="1586301"/>
            </a:xfrm>
            <a:custGeom>
              <a:avLst/>
              <a:gdLst/>
              <a:ahLst/>
              <a:cxnLst/>
              <a:rect l="l" t="t" r="r" b="b"/>
              <a:pathLst>
                <a:path w="73559" h="63452" extrusionOk="0">
                  <a:moveTo>
                    <a:pt x="18868" y="1"/>
                  </a:moveTo>
                  <a:lnTo>
                    <a:pt x="18133" y="32"/>
                  </a:lnTo>
                  <a:lnTo>
                    <a:pt x="17413" y="93"/>
                  </a:lnTo>
                  <a:lnTo>
                    <a:pt x="16709" y="169"/>
                  </a:lnTo>
                  <a:lnTo>
                    <a:pt x="16020" y="277"/>
                  </a:lnTo>
                  <a:lnTo>
                    <a:pt x="15331" y="399"/>
                  </a:lnTo>
                  <a:lnTo>
                    <a:pt x="14672" y="552"/>
                  </a:lnTo>
                  <a:lnTo>
                    <a:pt x="14013" y="721"/>
                  </a:lnTo>
                  <a:lnTo>
                    <a:pt x="13386" y="920"/>
                  </a:lnTo>
                  <a:lnTo>
                    <a:pt x="12758" y="1134"/>
                  </a:lnTo>
                  <a:lnTo>
                    <a:pt x="12145" y="1364"/>
                  </a:lnTo>
                  <a:lnTo>
                    <a:pt x="11548" y="1624"/>
                  </a:lnTo>
                  <a:lnTo>
                    <a:pt x="10966" y="1900"/>
                  </a:lnTo>
                  <a:lnTo>
                    <a:pt x="10399" y="2191"/>
                  </a:lnTo>
                  <a:lnTo>
                    <a:pt x="9832" y="2513"/>
                  </a:lnTo>
                  <a:lnTo>
                    <a:pt x="9296" y="2834"/>
                  </a:lnTo>
                  <a:lnTo>
                    <a:pt x="8776" y="3186"/>
                  </a:lnTo>
                  <a:lnTo>
                    <a:pt x="8255" y="3554"/>
                  </a:lnTo>
                  <a:lnTo>
                    <a:pt x="7765" y="3937"/>
                  </a:lnTo>
                  <a:lnTo>
                    <a:pt x="7275" y="4335"/>
                  </a:lnTo>
                  <a:lnTo>
                    <a:pt x="6815" y="4749"/>
                  </a:lnTo>
                  <a:lnTo>
                    <a:pt x="6356" y="5177"/>
                  </a:lnTo>
                  <a:lnTo>
                    <a:pt x="5927" y="5622"/>
                  </a:lnTo>
                  <a:lnTo>
                    <a:pt x="5498" y="6081"/>
                  </a:lnTo>
                  <a:lnTo>
                    <a:pt x="5085" y="6540"/>
                  </a:lnTo>
                  <a:lnTo>
                    <a:pt x="4702" y="7031"/>
                  </a:lnTo>
                  <a:lnTo>
                    <a:pt x="4319" y="7521"/>
                  </a:lnTo>
                  <a:lnTo>
                    <a:pt x="3951" y="8026"/>
                  </a:lnTo>
                  <a:lnTo>
                    <a:pt x="3599" y="8547"/>
                  </a:lnTo>
                  <a:lnTo>
                    <a:pt x="3278" y="9067"/>
                  </a:lnTo>
                  <a:lnTo>
                    <a:pt x="2956" y="9603"/>
                  </a:lnTo>
                  <a:lnTo>
                    <a:pt x="2650" y="10155"/>
                  </a:lnTo>
                  <a:lnTo>
                    <a:pt x="2374" y="10706"/>
                  </a:lnTo>
                  <a:lnTo>
                    <a:pt x="2098" y="11273"/>
                  </a:lnTo>
                  <a:lnTo>
                    <a:pt x="1838" y="11839"/>
                  </a:lnTo>
                  <a:lnTo>
                    <a:pt x="1608" y="12406"/>
                  </a:lnTo>
                  <a:lnTo>
                    <a:pt x="1378" y="12988"/>
                  </a:lnTo>
                  <a:lnTo>
                    <a:pt x="1179" y="13585"/>
                  </a:lnTo>
                  <a:lnTo>
                    <a:pt x="996" y="14183"/>
                  </a:lnTo>
                  <a:lnTo>
                    <a:pt x="812" y="14780"/>
                  </a:lnTo>
                  <a:lnTo>
                    <a:pt x="659" y="15377"/>
                  </a:lnTo>
                  <a:lnTo>
                    <a:pt x="521" y="15990"/>
                  </a:lnTo>
                  <a:lnTo>
                    <a:pt x="398" y="16602"/>
                  </a:lnTo>
                  <a:lnTo>
                    <a:pt x="291" y="17215"/>
                  </a:lnTo>
                  <a:lnTo>
                    <a:pt x="199" y="17828"/>
                  </a:lnTo>
                  <a:lnTo>
                    <a:pt x="123" y="18440"/>
                  </a:lnTo>
                  <a:lnTo>
                    <a:pt x="61" y="19068"/>
                  </a:lnTo>
                  <a:lnTo>
                    <a:pt x="31" y="19681"/>
                  </a:lnTo>
                  <a:lnTo>
                    <a:pt x="0" y="20293"/>
                  </a:lnTo>
                  <a:lnTo>
                    <a:pt x="0" y="20921"/>
                  </a:lnTo>
                  <a:lnTo>
                    <a:pt x="0" y="21534"/>
                  </a:lnTo>
                  <a:lnTo>
                    <a:pt x="31" y="22146"/>
                  </a:lnTo>
                  <a:lnTo>
                    <a:pt x="77" y="22759"/>
                  </a:lnTo>
                  <a:lnTo>
                    <a:pt x="138" y="23372"/>
                  </a:lnTo>
                  <a:lnTo>
                    <a:pt x="230" y="23969"/>
                  </a:lnTo>
                  <a:lnTo>
                    <a:pt x="322" y="24582"/>
                  </a:lnTo>
                  <a:lnTo>
                    <a:pt x="444" y="25179"/>
                  </a:lnTo>
                  <a:lnTo>
                    <a:pt x="582" y="25776"/>
                  </a:lnTo>
                  <a:lnTo>
                    <a:pt x="720" y="26358"/>
                  </a:lnTo>
                  <a:lnTo>
                    <a:pt x="904" y="26940"/>
                  </a:lnTo>
                  <a:lnTo>
                    <a:pt x="1087" y="27507"/>
                  </a:lnTo>
                  <a:lnTo>
                    <a:pt x="1287" y="28089"/>
                  </a:lnTo>
                  <a:lnTo>
                    <a:pt x="1516" y="28640"/>
                  </a:lnTo>
                  <a:lnTo>
                    <a:pt x="1761" y="29191"/>
                  </a:lnTo>
                  <a:lnTo>
                    <a:pt x="2083" y="29850"/>
                  </a:lnTo>
                  <a:lnTo>
                    <a:pt x="2451" y="30554"/>
                  </a:lnTo>
                  <a:lnTo>
                    <a:pt x="2879" y="31290"/>
                  </a:lnTo>
                  <a:lnTo>
                    <a:pt x="3354" y="32071"/>
                  </a:lnTo>
                  <a:lnTo>
                    <a:pt x="3875" y="32882"/>
                  </a:lnTo>
                  <a:lnTo>
                    <a:pt x="4441" y="33740"/>
                  </a:lnTo>
                  <a:lnTo>
                    <a:pt x="5054" y="34613"/>
                  </a:lnTo>
                  <a:lnTo>
                    <a:pt x="5713" y="35517"/>
                  </a:lnTo>
                  <a:lnTo>
                    <a:pt x="6387" y="36435"/>
                  </a:lnTo>
                  <a:lnTo>
                    <a:pt x="7106" y="37385"/>
                  </a:lnTo>
                  <a:lnTo>
                    <a:pt x="7857" y="38365"/>
                  </a:lnTo>
                  <a:lnTo>
                    <a:pt x="8638" y="39361"/>
                  </a:lnTo>
                  <a:lnTo>
                    <a:pt x="9450" y="40371"/>
                  </a:lnTo>
                  <a:lnTo>
                    <a:pt x="10292" y="41382"/>
                  </a:lnTo>
                  <a:lnTo>
                    <a:pt x="11150" y="42424"/>
                  </a:lnTo>
                  <a:lnTo>
                    <a:pt x="12022" y="43465"/>
                  </a:lnTo>
                  <a:lnTo>
                    <a:pt x="13830" y="45563"/>
                  </a:lnTo>
                  <a:lnTo>
                    <a:pt x="15683" y="47677"/>
                  </a:lnTo>
                  <a:lnTo>
                    <a:pt x="17582" y="49790"/>
                  </a:lnTo>
                  <a:lnTo>
                    <a:pt x="19481" y="51873"/>
                  </a:lnTo>
                  <a:lnTo>
                    <a:pt x="21380" y="53910"/>
                  </a:lnTo>
                  <a:lnTo>
                    <a:pt x="23264" y="55886"/>
                  </a:lnTo>
                  <a:lnTo>
                    <a:pt x="25102" y="57769"/>
                  </a:lnTo>
                  <a:lnTo>
                    <a:pt x="26878" y="59561"/>
                  </a:lnTo>
                  <a:lnTo>
                    <a:pt x="27353" y="60021"/>
                  </a:lnTo>
                  <a:lnTo>
                    <a:pt x="27858" y="60465"/>
                  </a:lnTo>
                  <a:lnTo>
                    <a:pt x="28379" y="60863"/>
                  </a:lnTo>
                  <a:lnTo>
                    <a:pt x="28915" y="61230"/>
                  </a:lnTo>
                  <a:lnTo>
                    <a:pt x="29466" y="61583"/>
                  </a:lnTo>
                  <a:lnTo>
                    <a:pt x="30033" y="61904"/>
                  </a:lnTo>
                  <a:lnTo>
                    <a:pt x="30615" y="62180"/>
                  </a:lnTo>
                  <a:lnTo>
                    <a:pt x="31197" y="62440"/>
                  </a:lnTo>
                  <a:lnTo>
                    <a:pt x="31779" y="62670"/>
                  </a:lnTo>
                  <a:lnTo>
                    <a:pt x="32392" y="62869"/>
                  </a:lnTo>
                  <a:lnTo>
                    <a:pt x="33004" y="63038"/>
                  </a:lnTo>
                  <a:lnTo>
                    <a:pt x="33617" y="63175"/>
                  </a:lnTo>
                  <a:lnTo>
                    <a:pt x="34229" y="63298"/>
                  </a:lnTo>
                  <a:lnTo>
                    <a:pt x="34857" y="63375"/>
                  </a:lnTo>
                  <a:lnTo>
                    <a:pt x="35485" y="63420"/>
                  </a:lnTo>
                  <a:lnTo>
                    <a:pt x="36113" y="63451"/>
                  </a:lnTo>
                  <a:lnTo>
                    <a:pt x="36741" y="63436"/>
                  </a:lnTo>
                  <a:lnTo>
                    <a:pt x="37369" y="63405"/>
                  </a:lnTo>
                  <a:lnTo>
                    <a:pt x="37997" y="63329"/>
                  </a:lnTo>
                  <a:lnTo>
                    <a:pt x="38610" y="63237"/>
                  </a:lnTo>
                  <a:lnTo>
                    <a:pt x="39238" y="63114"/>
                  </a:lnTo>
                  <a:lnTo>
                    <a:pt x="39850" y="62961"/>
                  </a:lnTo>
                  <a:lnTo>
                    <a:pt x="40447" y="62777"/>
                  </a:lnTo>
                  <a:lnTo>
                    <a:pt x="41045" y="62563"/>
                  </a:lnTo>
                  <a:lnTo>
                    <a:pt x="41642" y="62318"/>
                  </a:lnTo>
                  <a:lnTo>
                    <a:pt x="42224" y="62042"/>
                  </a:lnTo>
                  <a:lnTo>
                    <a:pt x="42791" y="61736"/>
                  </a:lnTo>
                  <a:lnTo>
                    <a:pt x="43342" y="61399"/>
                  </a:lnTo>
                  <a:lnTo>
                    <a:pt x="43893" y="61031"/>
                  </a:lnTo>
                  <a:lnTo>
                    <a:pt x="44429" y="60648"/>
                  </a:lnTo>
                  <a:lnTo>
                    <a:pt x="44935" y="60220"/>
                  </a:lnTo>
                  <a:lnTo>
                    <a:pt x="45440" y="59776"/>
                  </a:lnTo>
                  <a:lnTo>
                    <a:pt x="47247" y="58014"/>
                  </a:lnTo>
                  <a:lnTo>
                    <a:pt x="49116" y="56161"/>
                  </a:lnTo>
                  <a:lnTo>
                    <a:pt x="51030" y="54231"/>
                  </a:lnTo>
                  <a:lnTo>
                    <a:pt x="52975" y="52241"/>
                  </a:lnTo>
                  <a:lnTo>
                    <a:pt x="54905" y="50188"/>
                  </a:lnTo>
                  <a:lnTo>
                    <a:pt x="56835" y="48121"/>
                  </a:lnTo>
                  <a:lnTo>
                    <a:pt x="58734" y="46053"/>
                  </a:lnTo>
                  <a:lnTo>
                    <a:pt x="60572" y="43970"/>
                  </a:lnTo>
                  <a:lnTo>
                    <a:pt x="62348" y="41934"/>
                  </a:lnTo>
                  <a:lnTo>
                    <a:pt x="63206" y="40938"/>
                  </a:lnTo>
                  <a:lnTo>
                    <a:pt x="64033" y="39943"/>
                  </a:lnTo>
                  <a:lnTo>
                    <a:pt x="64829" y="38962"/>
                  </a:lnTo>
                  <a:lnTo>
                    <a:pt x="65610" y="38013"/>
                  </a:lnTo>
                  <a:lnTo>
                    <a:pt x="66345" y="37079"/>
                  </a:lnTo>
                  <a:lnTo>
                    <a:pt x="67065" y="36160"/>
                  </a:lnTo>
                  <a:lnTo>
                    <a:pt x="67739" y="35287"/>
                  </a:lnTo>
                  <a:lnTo>
                    <a:pt x="68367" y="34429"/>
                  </a:lnTo>
                  <a:lnTo>
                    <a:pt x="68964" y="33587"/>
                  </a:lnTo>
                  <a:lnTo>
                    <a:pt x="69516" y="32790"/>
                  </a:lnTo>
                  <a:lnTo>
                    <a:pt x="70021" y="32040"/>
                  </a:lnTo>
                  <a:lnTo>
                    <a:pt x="70465" y="31305"/>
                  </a:lnTo>
                  <a:lnTo>
                    <a:pt x="70879" y="30631"/>
                  </a:lnTo>
                  <a:lnTo>
                    <a:pt x="71231" y="29972"/>
                  </a:lnTo>
                  <a:lnTo>
                    <a:pt x="71522" y="29391"/>
                  </a:lnTo>
                  <a:lnTo>
                    <a:pt x="71798" y="28793"/>
                  </a:lnTo>
                  <a:lnTo>
                    <a:pt x="72058" y="28196"/>
                  </a:lnTo>
                  <a:lnTo>
                    <a:pt x="72288" y="27599"/>
                  </a:lnTo>
                  <a:lnTo>
                    <a:pt x="72502" y="26986"/>
                  </a:lnTo>
                  <a:lnTo>
                    <a:pt x="72701" y="26373"/>
                  </a:lnTo>
                  <a:lnTo>
                    <a:pt x="72870" y="25761"/>
                  </a:lnTo>
                  <a:lnTo>
                    <a:pt x="73023" y="25133"/>
                  </a:lnTo>
                  <a:lnTo>
                    <a:pt x="73161" y="24520"/>
                  </a:lnTo>
                  <a:lnTo>
                    <a:pt x="73268" y="23892"/>
                  </a:lnTo>
                  <a:lnTo>
                    <a:pt x="73375" y="23264"/>
                  </a:lnTo>
                  <a:lnTo>
                    <a:pt x="73436" y="22637"/>
                  </a:lnTo>
                  <a:lnTo>
                    <a:pt x="73497" y="22009"/>
                  </a:lnTo>
                  <a:lnTo>
                    <a:pt x="73543" y="21381"/>
                  </a:lnTo>
                  <a:lnTo>
                    <a:pt x="73559" y="20753"/>
                  </a:lnTo>
                  <a:lnTo>
                    <a:pt x="73559" y="20125"/>
                  </a:lnTo>
                  <a:lnTo>
                    <a:pt x="73543" y="19497"/>
                  </a:lnTo>
                  <a:lnTo>
                    <a:pt x="73497" y="18869"/>
                  </a:lnTo>
                  <a:lnTo>
                    <a:pt x="73436" y="18256"/>
                  </a:lnTo>
                  <a:lnTo>
                    <a:pt x="73375" y="17629"/>
                  </a:lnTo>
                  <a:lnTo>
                    <a:pt x="73283" y="17016"/>
                  </a:lnTo>
                  <a:lnTo>
                    <a:pt x="73161" y="16403"/>
                  </a:lnTo>
                  <a:lnTo>
                    <a:pt x="73038" y="15791"/>
                  </a:lnTo>
                  <a:lnTo>
                    <a:pt x="72885" y="15193"/>
                  </a:lnTo>
                  <a:lnTo>
                    <a:pt x="72732" y="14596"/>
                  </a:lnTo>
                  <a:lnTo>
                    <a:pt x="72548" y="13999"/>
                  </a:lnTo>
                  <a:lnTo>
                    <a:pt x="72349" y="13402"/>
                  </a:lnTo>
                  <a:lnTo>
                    <a:pt x="72134" y="12835"/>
                  </a:lnTo>
                  <a:lnTo>
                    <a:pt x="71905" y="12253"/>
                  </a:lnTo>
                  <a:lnTo>
                    <a:pt x="71644" y="11686"/>
                  </a:lnTo>
                  <a:lnTo>
                    <a:pt x="71384" y="11135"/>
                  </a:lnTo>
                  <a:lnTo>
                    <a:pt x="71093" y="10584"/>
                  </a:lnTo>
                  <a:lnTo>
                    <a:pt x="70802" y="10032"/>
                  </a:lnTo>
                  <a:lnTo>
                    <a:pt x="70480" y="9512"/>
                  </a:lnTo>
                  <a:lnTo>
                    <a:pt x="70159" y="8991"/>
                  </a:lnTo>
                  <a:lnTo>
                    <a:pt x="69807" y="8470"/>
                  </a:lnTo>
                  <a:lnTo>
                    <a:pt x="69439" y="7980"/>
                  </a:lnTo>
                  <a:lnTo>
                    <a:pt x="69056" y="7490"/>
                  </a:lnTo>
                  <a:lnTo>
                    <a:pt x="68658" y="7015"/>
                  </a:lnTo>
                  <a:lnTo>
                    <a:pt x="68244" y="6540"/>
                  </a:lnTo>
                  <a:lnTo>
                    <a:pt x="67831" y="6096"/>
                  </a:lnTo>
                  <a:lnTo>
                    <a:pt x="67387" y="5652"/>
                  </a:lnTo>
                  <a:lnTo>
                    <a:pt x="66927" y="5239"/>
                  </a:lnTo>
                  <a:lnTo>
                    <a:pt x="66453" y="4825"/>
                  </a:lnTo>
                  <a:lnTo>
                    <a:pt x="65962" y="4427"/>
                  </a:lnTo>
                  <a:lnTo>
                    <a:pt x="65457" y="4044"/>
                  </a:lnTo>
                  <a:lnTo>
                    <a:pt x="64952" y="3677"/>
                  </a:lnTo>
                  <a:lnTo>
                    <a:pt x="64416" y="3340"/>
                  </a:lnTo>
                  <a:lnTo>
                    <a:pt x="63864" y="3003"/>
                  </a:lnTo>
                  <a:lnTo>
                    <a:pt x="63313" y="2696"/>
                  </a:lnTo>
                  <a:lnTo>
                    <a:pt x="62731" y="2390"/>
                  </a:lnTo>
                  <a:lnTo>
                    <a:pt x="62149" y="2114"/>
                  </a:lnTo>
                  <a:lnTo>
                    <a:pt x="61536" y="1854"/>
                  </a:lnTo>
                  <a:lnTo>
                    <a:pt x="60924" y="1624"/>
                  </a:lnTo>
                  <a:lnTo>
                    <a:pt x="60296" y="1395"/>
                  </a:lnTo>
                  <a:lnTo>
                    <a:pt x="59653" y="1196"/>
                  </a:lnTo>
                  <a:lnTo>
                    <a:pt x="58994" y="1027"/>
                  </a:lnTo>
                  <a:lnTo>
                    <a:pt x="58335" y="859"/>
                  </a:lnTo>
                  <a:lnTo>
                    <a:pt x="57646" y="721"/>
                  </a:lnTo>
                  <a:lnTo>
                    <a:pt x="56957" y="614"/>
                  </a:lnTo>
                  <a:lnTo>
                    <a:pt x="56253" y="522"/>
                  </a:lnTo>
                  <a:lnTo>
                    <a:pt x="55533" y="460"/>
                  </a:lnTo>
                  <a:lnTo>
                    <a:pt x="54798" y="414"/>
                  </a:lnTo>
                  <a:lnTo>
                    <a:pt x="54047" y="384"/>
                  </a:lnTo>
                  <a:lnTo>
                    <a:pt x="53312" y="384"/>
                  </a:lnTo>
                  <a:lnTo>
                    <a:pt x="52592" y="399"/>
                  </a:lnTo>
                  <a:lnTo>
                    <a:pt x="51888" y="430"/>
                  </a:lnTo>
                  <a:lnTo>
                    <a:pt x="51214" y="460"/>
                  </a:lnTo>
                  <a:lnTo>
                    <a:pt x="50555" y="522"/>
                  </a:lnTo>
                  <a:lnTo>
                    <a:pt x="49912" y="583"/>
                  </a:lnTo>
                  <a:lnTo>
                    <a:pt x="49300" y="660"/>
                  </a:lnTo>
                  <a:lnTo>
                    <a:pt x="48702" y="751"/>
                  </a:lnTo>
                  <a:lnTo>
                    <a:pt x="48120" y="843"/>
                  </a:lnTo>
                  <a:lnTo>
                    <a:pt x="47554" y="950"/>
                  </a:lnTo>
                  <a:lnTo>
                    <a:pt x="47018" y="1073"/>
                  </a:lnTo>
                  <a:lnTo>
                    <a:pt x="46497" y="1211"/>
                  </a:lnTo>
                  <a:lnTo>
                    <a:pt x="45991" y="1349"/>
                  </a:lnTo>
                  <a:lnTo>
                    <a:pt x="45501" y="1487"/>
                  </a:lnTo>
                  <a:lnTo>
                    <a:pt x="45027" y="1655"/>
                  </a:lnTo>
                  <a:lnTo>
                    <a:pt x="44582" y="1808"/>
                  </a:lnTo>
                  <a:lnTo>
                    <a:pt x="44138" y="1977"/>
                  </a:lnTo>
                  <a:lnTo>
                    <a:pt x="43725" y="2160"/>
                  </a:lnTo>
                  <a:lnTo>
                    <a:pt x="43311" y="2344"/>
                  </a:lnTo>
                  <a:lnTo>
                    <a:pt x="42928" y="2528"/>
                  </a:lnTo>
                  <a:lnTo>
                    <a:pt x="42546" y="2727"/>
                  </a:lnTo>
                  <a:lnTo>
                    <a:pt x="42193" y="2926"/>
                  </a:lnTo>
                  <a:lnTo>
                    <a:pt x="41841" y="3141"/>
                  </a:lnTo>
                  <a:lnTo>
                    <a:pt x="41519" y="3340"/>
                  </a:lnTo>
                  <a:lnTo>
                    <a:pt x="41198" y="3554"/>
                  </a:lnTo>
                  <a:lnTo>
                    <a:pt x="40907" y="3784"/>
                  </a:lnTo>
                  <a:lnTo>
                    <a:pt x="40616" y="3998"/>
                  </a:lnTo>
                  <a:lnTo>
                    <a:pt x="40340" y="4213"/>
                  </a:lnTo>
                  <a:lnTo>
                    <a:pt x="40080" y="4442"/>
                  </a:lnTo>
                  <a:lnTo>
                    <a:pt x="39835" y="4672"/>
                  </a:lnTo>
                  <a:lnTo>
                    <a:pt x="39375" y="5116"/>
                  </a:lnTo>
                  <a:lnTo>
                    <a:pt x="38962" y="5576"/>
                  </a:lnTo>
                  <a:lnTo>
                    <a:pt x="38594" y="6020"/>
                  </a:lnTo>
                  <a:lnTo>
                    <a:pt x="38257" y="6464"/>
                  </a:lnTo>
                  <a:lnTo>
                    <a:pt x="37966" y="6908"/>
                  </a:lnTo>
                  <a:lnTo>
                    <a:pt x="37721" y="7322"/>
                  </a:lnTo>
                  <a:lnTo>
                    <a:pt x="37507" y="7720"/>
                  </a:lnTo>
                  <a:lnTo>
                    <a:pt x="37323" y="8103"/>
                  </a:lnTo>
                  <a:lnTo>
                    <a:pt x="37170" y="8470"/>
                  </a:lnTo>
                  <a:lnTo>
                    <a:pt x="37047" y="8792"/>
                  </a:lnTo>
                  <a:lnTo>
                    <a:pt x="36940" y="9083"/>
                  </a:lnTo>
                  <a:lnTo>
                    <a:pt x="36864" y="9343"/>
                  </a:lnTo>
                  <a:lnTo>
                    <a:pt x="36802" y="9573"/>
                  </a:lnTo>
                  <a:lnTo>
                    <a:pt x="36741" y="9879"/>
                  </a:lnTo>
                  <a:lnTo>
                    <a:pt x="36711" y="9986"/>
                  </a:lnTo>
                  <a:lnTo>
                    <a:pt x="36695" y="9879"/>
                  </a:lnTo>
                  <a:lnTo>
                    <a:pt x="36634" y="9573"/>
                  </a:lnTo>
                  <a:lnTo>
                    <a:pt x="36588" y="9343"/>
                  </a:lnTo>
                  <a:lnTo>
                    <a:pt x="36511" y="9083"/>
                  </a:lnTo>
                  <a:lnTo>
                    <a:pt x="36420" y="8792"/>
                  </a:lnTo>
                  <a:lnTo>
                    <a:pt x="36297" y="8455"/>
                  </a:lnTo>
                  <a:lnTo>
                    <a:pt x="36159" y="8103"/>
                  </a:lnTo>
                  <a:lnTo>
                    <a:pt x="35975" y="7704"/>
                  </a:lnTo>
                  <a:lnTo>
                    <a:pt x="35776" y="7306"/>
                  </a:lnTo>
                  <a:lnTo>
                    <a:pt x="35531" y="6877"/>
                  </a:lnTo>
                  <a:lnTo>
                    <a:pt x="35256" y="6433"/>
                  </a:lnTo>
                  <a:lnTo>
                    <a:pt x="34934" y="5989"/>
                  </a:lnTo>
                  <a:lnTo>
                    <a:pt x="34582" y="5530"/>
                  </a:lnTo>
                  <a:lnTo>
                    <a:pt x="34168" y="5070"/>
                  </a:lnTo>
                  <a:lnTo>
                    <a:pt x="33724" y="4595"/>
                  </a:lnTo>
                  <a:lnTo>
                    <a:pt x="33479" y="4366"/>
                  </a:lnTo>
                  <a:lnTo>
                    <a:pt x="33219" y="4136"/>
                  </a:lnTo>
                  <a:lnTo>
                    <a:pt x="32958" y="3906"/>
                  </a:lnTo>
                  <a:lnTo>
                    <a:pt x="32667" y="3677"/>
                  </a:lnTo>
                  <a:lnTo>
                    <a:pt x="32376" y="3462"/>
                  </a:lnTo>
                  <a:lnTo>
                    <a:pt x="32070" y="3232"/>
                  </a:lnTo>
                  <a:lnTo>
                    <a:pt x="31733" y="3018"/>
                  </a:lnTo>
                  <a:lnTo>
                    <a:pt x="31396" y="2804"/>
                  </a:lnTo>
                  <a:lnTo>
                    <a:pt x="31044" y="2605"/>
                  </a:lnTo>
                  <a:lnTo>
                    <a:pt x="30676" y="2390"/>
                  </a:lnTo>
                  <a:lnTo>
                    <a:pt x="30293" y="2191"/>
                  </a:lnTo>
                  <a:lnTo>
                    <a:pt x="29895" y="2007"/>
                  </a:lnTo>
                  <a:lnTo>
                    <a:pt x="29482" y="1823"/>
                  </a:lnTo>
                  <a:lnTo>
                    <a:pt x="29038" y="1640"/>
                  </a:lnTo>
                  <a:lnTo>
                    <a:pt x="28593" y="1456"/>
                  </a:lnTo>
                  <a:lnTo>
                    <a:pt x="28119" y="1303"/>
                  </a:lnTo>
                  <a:lnTo>
                    <a:pt x="27644" y="1134"/>
                  </a:lnTo>
                  <a:lnTo>
                    <a:pt x="27139" y="981"/>
                  </a:lnTo>
                  <a:lnTo>
                    <a:pt x="26618" y="843"/>
                  </a:lnTo>
                  <a:lnTo>
                    <a:pt x="26082" y="721"/>
                  </a:lnTo>
                  <a:lnTo>
                    <a:pt x="25515" y="598"/>
                  </a:lnTo>
                  <a:lnTo>
                    <a:pt x="24948" y="476"/>
                  </a:lnTo>
                  <a:lnTo>
                    <a:pt x="24351" y="384"/>
                  </a:lnTo>
                  <a:lnTo>
                    <a:pt x="23739" y="292"/>
                  </a:lnTo>
                  <a:lnTo>
                    <a:pt x="23095" y="215"/>
                  </a:lnTo>
                  <a:lnTo>
                    <a:pt x="22437" y="139"/>
                  </a:lnTo>
                  <a:lnTo>
                    <a:pt x="21763" y="78"/>
                  </a:lnTo>
                  <a:lnTo>
                    <a:pt x="21074" y="47"/>
                  </a:lnTo>
                  <a:lnTo>
                    <a:pt x="20354" y="16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2;p15">
              <a:extLst>
                <a:ext uri="{FF2B5EF4-FFF2-40B4-BE49-F238E27FC236}">
                  <a16:creationId xmlns:a16="http://schemas.microsoft.com/office/drawing/2014/main" id="{5C893603-A9FB-2ABF-A292-B471F6558B30}"/>
                </a:ext>
              </a:extLst>
            </p:cNvPr>
            <p:cNvSpPr/>
            <p:nvPr/>
          </p:nvSpPr>
          <p:spPr>
            <a:xfrm>
              <a:off x="-2247491" y="1089417"/>
              <a:ext cx="460250" cy="442249"/>
            </a:xfrm>
            <a:custGeom>
              <a:avLst/>
              <a:gdLst/>
              <a:ahLst/>
              <a:cxnLst/>
              <a:rect l="l" t="t" r="r" b="b"/>
              <a:pathLst>
                <a:path w="18410" h="17690" extrusionOk="0">
                  <a:moveTo>
                    <a:pt x="9205" y="0"/>
                  </a:moveTo>
                  <a:lnTo>
                    <a:pt x="7735" y="7443"/>
                  </a:lnTo>
                  <a:lnTo>
                    <a:pt x="1" y="8852"/>
                  </a:lnTo>
                  <a:lnTo>
                    <a:pt x="7735" y="10261"/>
                  </a:lnTo>
                  <a:lnTo>
                    <a:pt x="9205" y="17689"/>
                  </a:lnTo>
                  <a:lnTo>
                    <a:pt x="10675" y="10261"/>
                  </a:lnTo>
                  <a:lnTo>
                    <a:pt x="18410" y="8852"/>
                  </a:lnTo>
                  <a:lnTo>
                    <a:pt x="10675" y="7443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;p15">
              <a:extLst>
                <a:ext uri="{FF2B5EF4-FFF2-40B4-BE49-F238E27FC236}">
                  <a16:creationId xmlns:a16="http://schemas.microsoft.com/office/drawing/2014/main" id="{9282C70D-A12B-3448-F7D6-77D07C6E66ED}"/>
                </a:ext>
              </a:extLst>
            </p:cNvPr>
            <p:cNvSpPr/>
            <p:nvPr/>
          </p:nvSpPr>
          <p:spPr>
            <a:xfrm>
              <a:off x="12144492" y="389852"/>
              <a:ext cx="335799" cy="323175"/>
            </a:xfrm>
            <a:custGeom>
              <a:avLst/>
              <a:gdLst/>
              <a:ahLst/>
              <a:cxnLst/>
              <a:rect l="l" t="t" r="r" b="b"/>
              <a:pathLst>
                <a:path w="13432" h="12927" extrusionOk="0">
                  <a:moveTo>
                    <a:pt x="6708" y="1"/>
                  </a:moveTo>
                  <a:lnTo>
                    <a:pt x="5652" y="5438"/>
                  </a:lnTo>
                  <a:lnTo>
                    <a:pt x="0" y="6464"/>
                  </a:lnTo>
                  <a:lnTo>
                    <a:pt x="5652" y="7490"/>
                  </a:lnTo>
                  <a:lnTo>
                    <a:pt x="6708" y="12927"/>
                  </a:lnTo>
                  <a:lnTo>
                    <a:pt x="7780" y="7490"/>
                  </a:lnTo>
                  <a:lnTo>
                    <a:pt x="13432" y="6464"/>
                  </a:lnTo>
                  <a:lnTo>
                    <a:pt x="7780" y="5438"/>
                  </a:lnTo>
                  <a:lnTo>
                    <a:pt x="6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;p15">
              <a:extLst>
                <a:ext uri="{FF2B5EF4-FFF2-40B4-BE49-F238E27FC236}">
                  <a16:creationId xmlns:a16="http://schemas.microsoft.com/office/drawing/2014/main" id="{42DFA5B7-7E46-C4D2-9D49-EF5B822B8884}"/>
                </a:ext>
              </a:extLst>
            </p:cNvPr>
            <p:cNvSpPr/>
            <p:nvPr/>
          </p:nvSpPr>
          <p:spPr>
            <a:xfrm>
              <a:off x="10966421" y="396223"/>
              <a:ext cx="247749" cy="238175"/>
            </a:xfrm>
            <a:custGeom>
              <a:avLst/>
              <a:gdLst/>
              <a:ahLst/>
              <a:cxnLst/>
              <a:rect l="l" t="t" r="r" b="b"/>
              <a:pathLst>
                <a:path w="9910" h="9527" extrusionOk="0">
                  <a:moveTo>
                    <a:pt x="4947" y="1"/>
                  </a:moveTo>
                  <a:lnTo>
                    <a:pt x="4166" y="3998"/>
                  </a:lnTo>
                  <a:lnTo>
                    <a:pt x="0" y="4764"/>
                  </a:lnTo>
                  <a:lnTo>
                    <a:pt x="4166" y="5514"/>
                  </a:lnTo>
                  <a:lnTo>
                    <a:pt x="4947" y="9527"/>
                  </a:lnTo>
                  <a:lnTo>
                    <a:pt x="5743" y="5514"/>
                  </a:lnTo>
                  <a:lnTo>
                    <a:pt x="9909" y="4764"/>
                  </a:lnTo>
                  <a:lnTo>
                    <a:pt x="5743" y="3998"/>
                  </a:lnTo>
                  <a:lnTo>
                    <a:pt x="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5;p15">
            <a:extLst>
              <a:ext uri="{FF2B5EF4-FFF2-40B4-BE49-F238E27FC236}">
                <a16:creationId xmlns:a16="http://schemas.microsoft.com/office/drawing/2014/main" id="{3AF2482B-9560-633F-70A8-9E165A50E340}"/>
              </a:ext>
            </a:extLst>
          </p:cNvPr>
          <p:cNvGrpSpPr/>
          <p:nvPr/>
        </p:nvGrpSpPr>
        <p:grpSpPr>
          <a:xfrm>
            <a:off x="543297" y="1267800"/>
            <a:ext cx="3206012" cy="3863054"/>
            <a:chOff x="1636125" y="238125"/>
            <a:chExt cx="4347725" cy="5238750"/>
          </a:xfrm>
        </p:grpSpPr>
        <p:sp>
          <p:nvSpPr>
            <p:cNvPr id="23" name="Google Shape;66;p15">
              <a:extLst>
                <a:ext uri="{FF2B5EF4-FFF2-40B4-BE49-F238E27FC236}">
                  <a16:creationId xmlns:a16="http://schemas.microsoft.com/office/drawing/2014/main" id="{BFE9147C-CE91-DA8B-46AD-BD248E3EFEC7}"/>
                </a:ext>
              </a:extLst>
            </p:cNvPr>
            <p:cNvSpPr/>
            <p:nvPr/>
          </p:nvSpPr>
          <p:spPr>
            <a:xfrm>
              <a:off x="1636125" y="4663775"/>
              <a:ext cx="4347725" cy="813100"/>
            </a:xfrm>
            <a:custGeom>
              <a:avLst/>
              <a:gdLst/>
              <a:ahLst/>
              <a:cxnLst/>
              <a:rect l="l" t="t" r="r" b="b"/>
              <a:pathLst>
                <a:path w="173909" h="32524" extrusionOk="0">
                  <a:moveTo>
                    <a:pt x="64014" y="0"/>
                  </a:moveTo>
                  <a:lnTo>
                    <a:pt x="0" y="32297"/>
                  </a:lnTo>
                  <a:lnTo>
                    <a:pt x="173909" y="32524"/>
                  </a:lnTo>
                  <a:lnTo>
                    <a:pt x="173909" y="32524"/>
                  </a:lnTo>
                  <a:lnTo>
                    <a:pt x="108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;p15">
              <a:extLst>
                <a:ext uri="{FF2B5EF4-FFF2-40B4-BE49-F238E27FC236}">
                  <a16:creationId xmlns:a16="http://schemas.microsoft.com/office/drawing/2014/main" id="{E82D6959-2A00-54D8-7C2E-20B5810931DB}"/>
                </a:ext>
              </a:extLst>
            </p:cNvPr>
            <p:cNvSpPr/>
            <p:nvPr/>
          </p:nvSpPr>
          <p:spPr>
            <a:xfrm>
              <a:off x="2850450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15441" y="0"/>
                  </a:moveTo>
                  <a:lnTo>
                    <a:pt x="0" y="13245"/>
                  </a:lnTo>
                  <a:lnTo>
                    <a:pt x="0" y="16687"/>
                  </a:lnTo>
                  <a:lnTo>
                    <a:pt x="19634" y="34238"/>
                  </a:lnTo>
                  <a:lnTo>
                    <a:pt x="37893" y="21688"/>
                  </a:lnTo>
                  <a:lnTo>
                    <a:pt x="14789" y="9633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;p15">
              <a:extLst>
                <a:ext uri="{FF2B5EF4-FFF2-40B4-BE49-F238E27FC236}">
                  <a16:creationId xmlns:a16="http://schemas.microsoft.com/office/drawing/2014/main" id="{B950473A-14E9-2430-81BA-F83149E40684}"/>
                </a:ext>
              </a:extLst>
            </p:cNvPr>
            <p:cNvSpPr/>
            <p:nvPr/>
          </p:nvSpPr>
          <p:spPr>
            <a:xfrm>
              <a:off x="3794925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22453" y="0"/>
                  </a:moveTo>
                  <a:lnTo>
                    <a:pt x="23104" y="9633"/>
                  </a:lnTo>
                  <a:lnTo>
                    <a:pt x="0" y="21688"/>
                  </a:lnTo>
                  <a:lnTo>
                    <a:pt x="18260" y="34238"/>
                  </a:lnTo>
                  <a:lnTo>
                    <a:pt x="37893" y="16687"/>
                  </a:lnTo>
                  <a:lnTo>
                    <a:pt x="37893" y="13245"/>
                  </a:lnTo>
                  <a:lnTo>
                    <a:pt x="2245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;p15">
              <a:extLst>
                <a:ext uri="{FF2B5EF4-FFF2-40B4-BE49-F238E27FC236}">
                  <a16:creationId xmlns:a16="http://schemas.microsoft.com/office/drawing/2014/main" id="{50977316-30AB-F288-470F-6C84B8043919}"/>
                </a:ext>
              </a:extLst>
            </p:cNvPr>
            <p:cNvSpPr/>
            <p:nvPr/>
          </p:nvSpPr>
          <p:spPr>
            <a:xfrm>
              <a:off x="217795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1148" y="1"/>
                  </a:moveTo>
                  <a:lnTo>
                    <a:pt x="10808" y="15"/>
                  </a:lnTo>
                  <a:lnTo>
                    <a:pt x="10483" y="29"/>
                  </a:lnTo>
                  <a:lnTo>
                    <a:pt x="10143" y="58"/>
                  </a:lnTo>
                  <a:lnTo>
                    <a:pt x="9803" y="86"/>
                  </a:lnTo>
                  <a:lnTo>
                    <a:pt x="9463" y="142"/>
                  </a:lnTo>
                  <a:lnTo>
                    <a:pt x="9123" y="199"/>
                  </a:lnTo>
                  <a:lnTo>
                    <a:pt x="8783" y="284"/>
                  </a:lnTo>
                  <a:lnTo>
                    <a:pt x="8443" y="369"/>
                  </a:lnTo>
                  <a:lnTo>
                    <a:pt x="8103" y="482"/>
                  </a:lnTo>
                  <a:lnTo>
                    <a:pt x="7749" y="610"/>
                  </a:lnTo>
                  <a:lnTo>
                    <a:pt x="7409" y="737"/>
                  </a:lnTo>
                  <a:lnTo>
                    <a:pt x="7069" y="893"/>
                  </a:lnTo>
                  <a:lnTo>
                    <a:pt x="6715" y="1063"/>
                  </a:lnTo>
                  <a:lnTo>
                    <a:pt x="6375" y="1262"/>
                  </a:lnTo>
                  <a:lnTo>
                    <a:pt x="6035" y="1460"/>
                  </a:lnTo>
                  <a:lnTo>
                    <a:pt x="5695" y="1687"/>
                  </a:lnTo>
                  <a:lnTo>
                    <a:pt x="5355" y="1927"/>
                  </a:lnTo>
                  <a:lnTo>
                    <a:pt x="5015" y="2196"/>
                  </a:lnTo>
                  <a:lnTo>
                    <a:pt x="4675" y="2480"/>
                  </a:lnTo>
                  <a:lnTo>
                    <a:pt x="4349" y="2777"/>
                  </a:lnTo>
                  <a:lnTo>
                    <a:pt x="4023" y="3103"/>
                  </a:lnTo>
                  <a:lnTo>
                    <a:pt x="3697" y="3457"/>
                  </a:lnTo>
                  <a:lnTo>
                    <a:pt x="3371" y="3826"/>
                  </a:lnTo>
                  <a:lnTo>
                    <a:pt x="3046" y="4208"/>
                  </a:lnTo>
                  <a:lnTo>
                    <a:pt x="2805" y="4520"/>
                  </a:lnTo>
                  <a:lnTo>
                    <a:pt x="2578" y="4831"/>
                  </a:lnTo>
                  <a:lnTo>
                    <a:pt x="2366" y="5157"/>
                  </a:lnTo>
                  <a:lnTo>
                    <a:pt x="2153" y="5469"/>
                  </a:lnTo>
                  <a:lnTo>
                    <a:pt x="1955" y="5795"/>
                  </a:lnTo>
                  <a:lnTo>
                    <a:pt x="1771" y="6120"/>
                  </a:lnTo>
                  <a:lnTo>
                    <a:pt x="1601" y="6446"/>
                  </a:lnTo>
                  <a:lnTo>
                    <a:pt x="1431" y="6772"/>
                  </a:lnTo>
                  <a:lnTo>
                    <a:pt x="1275" y="7112"/>
                  </a:lnTo>
                  <a:lnTo>
                    <a:pt x="1119" y="7452"/>
                  </a:lnTo>
                  <a:lnTo>
                    <a:pt x="992" y="7792"/>
                  </a:lnTo>
                  <a:lnTo>
                    <a:pt x="864" y="8132"/>
                  </a:lnTo>
                  <a:lnTo>
                    <a:pt x="737" y="8472"/>
                  </a:lnTo>
                  <a:lnTo>
                    <a:pt x="623" y="8826"/>
                  </a:lnTo>
                  <a:lnTo>
                    <a:pt x="524" y="9166"/>
                  </a:lnTo>
                  <a:lnTo>
                    <a:pt x="439" y="9520"/>
                  </a:lnTo>
                  <a:lnTo>
                    <a:pt x="354" y="9874"/>
                  </a:lnTo>
                  <a:lnTo>
                    <a:pt x="283" y="10228"/>
                  </a:lnTo>
                  <a:lnTo>
                    <a:pt x="213" y="10582"/>
                  </a:lnTo>
                  <a:lnTo>
                    <a:pt x="156" y="10937"/>
                  </a:lnTo>
                  <a:lnTo>
                    <a:pt x="113" y="11291"/>
                  </a:lnTo>
                  <a:lnTo>
                    <a:pt x="71" y="11659"/>
                  </a:lnTo>
                  <a:lnTo>
                    <a:pt x="14" y="12381"/>
                  </a:lnTo>
                  <a:lnTo>
                    <a:pt x="0" y="13104"/>
                  </a:lnTo>
                  <a:lnTo>
                    <a:pt x="14" y="13826"/>
                  </a:lnTo>
                  <a:lnTo>
                    <a:pt x="57" y="14549"/>
                  </a:lnTo>
                  <a:lnTo>
                    <a:pt x="142" y="15271"/>
                  </a:lnTo>
                  <a:lnTo>
                    <a:pt x="241" y="16008"/>
                  </a:lnTo>
                  <a:lnTo>
                    <a:pt x="383" y="16716"/>
                  </a:lnTo>
                  <a:lnTo>
                    <a:pt x="538" y="17439"/>
                  </a:lnTo>
                  <a:lnTo>
                    <a:pt x="737" y="18147"/>
                  </a:lnTo>
                  <a:lnTo>
                    <a:pt x="963" y="18855"/>
                  </a:lnTo>
                  <a:lnTo>
                    <a:pt x="1204" y="19563"/>
                  </a:lnTo>
                  <a:lnTo>
                    <a:pt x="1487" y="20257"/>
                  </a:lnTo>
                  <a:lnTo>
                    <a:pt x="1785" y="20937"/>
                  </a:lnTo>
                  <a:lnTo>
                    <a:pt x="2111" y="21617"/>
                  </a:lnTo>
                  <a:lnTo>
                    <a:pt x="2451" y="22269"/>
                  </a:lnTo>
                  <a:lnTo>
                    <a:pt x="2833" y="22921"/>
                  </a:lnTo>
                  <a:lnTo>
                    <a:pt x="3216" y="23558"/>
                  </a:lnTo>
                  <a:lnTo>
                    <a:pt x="3641" y="24181"/>
                  </a:lnTo>
                  <a:lnTo>
                    <a:pt x="4080" y="24790"/>
                  </a:lnTo>
                  <a:lnTo>
                    <a:pt x="4533" y="25385"/>
                  </a:lnTo>
                  <a:lnTo>
                    <a:pt x="5015" y="25966"/>
                  </a:lnTo>
                  <a:lnTo>
                    <a:pt x="5510" y="26519"/>
                  </a:lnTo>
                  <a:lnTo>
                    <a:pt x="6020" y="27057"/>
                  </a:lnTo>
                  <a:lnTo>
                    <a:pt x="6559" y="27567"/>
                  </a:lnTo>
                  <a:lnTo>
                    <a:pt x="7111" y="28063"/>
                  </a:lnTo>
                  <a:lnTo>
                    <a:pt x="7678" y="28530"/>
                  </a:lnTo>
                  <a:lnTo>
                    <a:pt x="8259" y="28983"/>
                  </a:lnTo>
                  <a:lnTo>
                    <a:pt x="8854" y="29394"/>
                  </a:lnTo>
                  <a:lnTo>
                    <a:pt x="9463" y="29791"/>
                  </a:lnTo>
                  <a:lnTo>
                    <a:pt x="10100" y="30173"/>
                  </a:lnTo>
                  <a:lnTo>
                    <a:pt x="10738" y="30513"/>
                  </a:lnTo>
                  <a:lnTo>
                    <a:pt x="11375" y="30825"/>
                  </a:lnTo>
                  <a:lnTo>
                    <a:pt x="12041" y="31108"/>
                  </a:lnTo>
                  <a:lnTo>
                    <a:pt x="12707" y="31349"/>
                  </a:lnTo>
                  <a:lnTo>
                    <a:pt x="13046" y="31462"/>
                  </a:lnTo>
                  <a:lnTo>
                    <a:pt x="13401" y="31576"/>
                  </a:lnTo>
                  <a:lnTo>
                    <a:pt x="13741" y="31675"/>
                  </a:lnTo>
                  <a:lnTo>
                    <a:pt x="14081" y="31760"/>
                  </a:lnTo>
                  <a:lnTo>
                    <a:pt x="14435" y="31831"/>
                  </a:lnTo>
                  <a:lnTo>
                    <a:pt x="14789" y="31902"/>
                  </a:lnTo>
                  <a:lnTo>
                    <a:pt x="15143" y="31972"/>
                  </a:lnTo>
                  <a:lnTo>
                    <a:pt x="15497" y="32015"/>
                  </a:lnTo>
                  <a:lnTo>
                    <a:pt x="15851" y="32071"/>
                  </a:lnTo>
                  <a:lnTo>
                    <a:pt x="16205" y="32100"/>
                  </a:lnTo>
                  <a:lnTo>
                    <a:pt x="16574" y="32128"/>
                  </a:lnTo>
                  <a:lnTo>
                    <a:pt x="16928" y="32142"/>
                  </a:lnTo>
                  <a:lnTo>
                    <a:pt x="17650" y="32142"/>
                  </a:lnTo>
                  <a:lnTo>
                    <a:pt x="18019" y="32128"/>
                  </a:lnTo>
                  <a:lnTo>
                    <a:pt x="18387" y="32100"/>
                  </a:lnTo>
                  <a:lnTo>
                    <a:pt x="18755" y="32071"/>
                  </a:lnTo>
                  <a:lnTo>
                    <a:pt x="19123" y="32029"/>
                  </a:lnTo>
                  <a:lnTo>
                    <a:pt x="19492" y="31972"/>
                  </a:lnTo>
                  <a:lnTo>
                    <a:pt x="19860" y="31902"/>
                  </a:lnTo>
                  <a:lnTo>
                    <a:pt x="20228" y="31831"/>
                  </a:lnTo>
                  <a:lnTo>
                    <a:pt x="20611" y="31746"/>
                  </a:lnTo>
                  <a:lnTo>
                    <a:pt x="20979" y="31647"/>
                  </a:lnTo>
                  <a:lnTo>
                    <a:pt x="21347" y="31533"/>
                  </a:lnTo>
                  <a:lnTo>
                    <a:pt x="21716" y="31420"/>
                  </a:lnTo>
                  <a:lnTo>
                    <a:pt x="22098" y="31278"/>
                  </a:lnTo>
                  <a:lnTo>
                    <a:pt x="22466" y="31137"/>
                  </a:lnTo>
                  <a:lnTo>
                    <a:pt x="22835" y="30981"/>
                  </a:lnTo>
                  <a:lnTo>
                    <a:pt x="23217" y="30825"/>
                  </a:lnTo>
                  <a:lnTo>
                    <a:pt x="23586" y="30641"/>
                  </a:lnTo>
                  <a:lnTo>
                    <a:pt x="23968" y="30442"/>
                  </a:lnTo>
                  <a:lnTo>
                    <a:pt x="24336" y="30244"/>
                  </a:lnTo>
                  <a:lnTo>
                    <a:pt x="24705" y="30032"/>
                  </a:lnTo>
                  <a:lnTo>
                    <a:pt x="25073" y="29805"/>
                  </a:lnTo>
                  <a:lnTo>
                    <a:pt x="25455" y="29564"/>
                  </a:lnTo>
                  <a:lnTo>
                    <a:pt x="25824" y="29309"/>
                  </a:lnTo>
                  <a:lnTo>
                    <a:pt x="26192" y="29040"/>
                  </a:lnTo>
                  <a:lnTo>
                    <a:pt x="26560" y="28771"/>
                  </a:lnTo>
                  <a:lnTo>
                    <a:pt x="19180" y="2862"/>
                  </a:lnTo>
                  <a:lnTo>
                    <a:pt x="19067" y="2777"/>
                  </a:lnTo>
                  <a:lnTo>
                    <a:pt x="18769" y="2565"/>
                  </a:lnTo>
                  <a:lnTo>
                    <a:pt x="18274" y="2239"/>
                  </a:lnTo>
                  <a:lnTo>
                    <a:pt x="17962" y="2055"/>
                  </a:lnTo>
                  <a:lnTo>
                    <a:pt x="17622" y="1857"/>
                  </a:lnTo>
                  <a:lnTo>
                    <a:pt x="17225" y="1658"/>
                  </a:lnTo>
                  <a:lnTo>
                    <a:pt x="16814" y="1446"/>
                  </a:lnTo>
                  <a:lnTo>
                    <a:pt x="16361" y="1233"/>
                  </a:lnTo>
                  <a:lnTo>
                    <a:pt x="15865" y="1021"/>
                  </a:lnTo>
                  <a:lnTo>
                    <a:pt x="15355" y="822"/>
                  </a:lnTo>
                  <a:lnTo>
                    <a:pt x="14817" y="638"/>
                  </a:lnTo>
                  <a:lnTo>
                    <a:pt x="14251" y="454"/>
                  </a:lnTo>
                  <a:lnTo>
                    <a:pt x="13670" y="312"/>
                  </a:lnTo>
                  <a:lnTo>
                    <a:pt x="13061" y="185"/>
                  </a:lnTo>
                  <a:lnTo>
                    <a:pt x="12749" y="128"/>
                  </a:lnTo>
                  <a:lnTo>
                    <a:pt x="12437" y="86"/>
                  </a:lnTo>
                  <a:lnTo>
                    <a:pt x="12112" y="58"/>
                  </a:lnTo>
                  <a:lnTo>
                    <a:pt x="11800" y="29"/>
                  </a:lnTo>
                  <a:lnTo>
                    <a:pt x="11474" y="15"/>
                  </a:lnTo>
                  <a:lnTo>
                    <a:pt x="11148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;p15">
              <a:extLst>
                <a:ext uri="{FF2B5EF4-FFF2-40B4-BE49-F238E27FC236}">
                  <a16:creationId xmlns:a16="http://schemas.microsoft.com/office/drawing/2014/main" id="{6A79290C-289D-CA8A-45AE-651297A979AA}"/>
                </a:ext>
              </a:extLst>
            </p:cNvPr>
            <p:cNvSpPr/>
            <p:nvPr/>
          </p:nvSpPr>
          <p:spPr>
            <a:xfrm>
              <a:off x="2304725" y="2443325"/>
              <a:ext cx="418250" cy="301400"/>
            </a:xfrm>
            <a:custGeom>
              <a:avLst/>
              <a:gdLst/>
              <a:ahLst/>
              <a:cxnLst/>
              <a:rect l="l" t="t" r="r" b="b"/>
              <a:pathLst>
                <a:path w="16730" h="12056" extrusionOk="0">
                  <a:moveTo>
                    <a:pt x="539" y="0"/>
                  </a:moveTo>
                  <a:lnTo>
                    <a:pt x="425" y="29"/>
                  </a:lnTo>
                  <a:lnTo>
                    <a:pt x="312" y="71"/>
                  </a:lnTo>
                  <a:lnTo>
                    <a:pt x="213" y="142"/>
                  </a:lnTo>
                  <a:lnTo>
                    <a:pt x="142" y="227"/>
                  </a:lnTo>
                  <a:lnTo>
                    <a:pt x="71" y="326"/>
                  </a:lnTo>
                  <a:lnTo>
                    <a:pt x="29" y="440"/>
                  </a:lnTo>
                  <a:lnTo>
                    <a:pt x="0" y="553"/>
                  </a:lnTo>
                  <a:lnTo>
                    <a:pt x="0" y="680"/>
                  </a:lnTo>
                  <a:lnTo>
                    <a:pt x="29" y="808"/>
                  </a:lnTo>
                  <a:lnTo>
                    <a:pt x="71" y="907"/>
                  </a:lnTo>
                  <a:lnTo>
                    <a:pt x="142" y="1006"/>
                  </a:lnTo>
                  <a:lnTo>
                    <a:pt x="227" y="1091"/>
                  </a:lnTo>
                  <a:lnTo>
                    <a:pt x="326" y="1162"/>
                  </a:lnTo>
                  <a:lnTo>
                    <a:pt x="439" y="1205"/>
                  </a:lnTo>
                  <a:lnTo>
                    <a:pt x="567" y="1233"/>
                  </a:lnTo>
                  <a:lnTo>
                    <a:pt x="680" y="1233"/>
                  </a:lnTo>
                  <a:lnTo>
                    <a:pt x="1020" y="1290"/>
                  </a:lnTo>
                  <a:lnTo>
                    <a:pt x="1544" y="1375"/>
                  </a:lnTo>
                  <a:lnTo>
                    <a:pt x="2238" y="1516"/>
                  </a:lnTo>
                  <a:lnTo>
                    <a:pt x="2649" y="1615"/>
                  </a:lnTo>
                  <a:lnTo>
                    <a:pt x="3088" y="1729"/>
                  </a:lnTo>
                  <a:lnTo>
                    <a:pt x="3556" y="1870"/>
                  </a:lnTo>
                  <a:lnTo>
                    <a:pt x="4052" y="2026"/>
                  </a:lnTo>
                  <a:lnTo>
                    <a:pt x="4562" y="2196"/>
                  </a:lnTo>
                  <a:lnTo>
                    <a:pt x="5100" y="2394"/>
                  </a:lnTo>
                  <a:lnTo>
                    <a:pt x="5667" y="2621"/>
                  </a:lnTo>
                  <a:lnTo>
                    <a:pt x="6247" y="2876"/>
                  </a:lnTo>
                  <a:lnTo>
                    <a:pt x="6786" y="3131"/>
                  </a:lnTo>
                  <a:lnTo>
                    <a:pt x="7352" y="3429"/>
                  </a:lnTo>
                  <a:lnTo>
                    <a:pt x="7947" y="3754"/>
                  </a:lnTo>
                  <a:lnTo>
                    <a:pt x="8542" y="4108"/>
                  </a:lnTo>
                  <a:lnTo>
                    <a:pt x="9151" y="4505"/>
                  </a:lnTo>
                  <a:lnTo>
                    <a:pt x="9774" y="4944"/>
                  </a:lnTo>
                  <a:lnTo>
                    <a:pt x="10398" y="5412"/>
                  </a:lnTo>
                  <a:lnTo>
                    <a:pt x="10709" y="5667"/>
                  </a:lnTo>
                  <a:lnTo>
                    <a:pt x="11021" y="5922"/>
                  </a:lnTo>
                  <a:lnTo>
                    <a:pt x="11333" y="6205"/>
                  </a:lnTo>
                  <a:lnTo>
                    <a:pt x="11644" y="6488"/>
                  </a:lnTo>
                  <a:lnTo>
                    <a:pt x="11942" y="6786"/>
                  </a:lnTo>
                  <a:lnTo>
                    <a:pt x="12253" y="7083"/>
                  </a:lnTo>
                  <a:lnTo>
                    <a:pt x="12551" y="7409"/>
                  </a:lnTo>
                  <a:lnTo>
                    <a:pt x="12848" y="7735"/>
                  </a:lnTo>
                  <a:lnTo>
                    <a:pt x="13146" y="8075"/>
                  </a:lnTo>
                  <a:lnTo>
                    <a:pt x="13443" y="8429"/>
                  </a:lnTo>
                  <a:lnTo>
                    <a:pt x="13727" y="8797"/>
                  </a:lnTo>
                  <a:lnTo>
                    <a:pt x="14010" y="9180"/>
                  </a:lnTo>
                  <a:lnTo>
                    <a:pt x="14279" y="9562"/>
                  </a:lnTo>
                  <a:lnTo>
                    <a:pt x="14548" y="9973"/>
                  </a:lnTo>
                  <a:lnTo>
                    <a:pt x="14817" y="10398"/>
                  </a:lnTo>
                  <a:lnTo>
                    <a:pt x="15072" y="10823"/>
                  </a:lnTo>
                  <a:lnTo>
                    <a:pt x="15327" y="11262"/>
                  </a:lnTo>
                  <a:lnTo>
                    <a:pt x="15568" y="11729"/>
                  </a:lnTo>
                  <a:lnTo>
                    <a:pt x="15611" y="11800"/>
                  </a:lnTo>
                  <a:lnTo>
                    <a:pt x="15667" y="11871"/>
                  </a:lnTo>
                  <a:lnTo>
                    <a:pt x="15738" y="11928"/>
                  </a:lnTo>
                  <a:lnTo>
                    <a:pt x="15809" y="11970"/>
                  </a:lnTo>
                  <a:lnTo>
                    <a:pt x="15880" y="12013"/>
                  </a:lnTo>
                  <a:lnTo>
                    <a:pt x="15951" y="12041"/>
                  </a:lnTo>
                  <a:lnTo>
                    <a:pt x="16036" y="12055"/>
                  </a:lnTo>
                  <a:lnTo>
                    <a:pt x="16121" y="12055"/>
                  </a:lnTo>
                  <a:lnTo>
                    <a:pt x="16262" y="12041"/>
                  </a:lnTo>
                  <a:lnTo>
                    <a:pt x="16333" y="12027"/>
                  </a:lnTo>
                  <a:lnTo>
                    <a:pt x="16404" y="11999"/>
                  </a:lnTo>
                  <a:lnTo>
                    <a:pt x="16503" y="11928"/>
                  </a:lnTo>
                  <a:lnTo>
                    <a:pt x="16588" y="11843"/>
                  </a:lnTo>
                  <a:lnTo>
                    <a:pt x="16659" y="11744"/>
                  </a:lnTo>
                  <a:lnTo>
                    <a:pt x="16701" y="11630"/>
                  </a:lnTo>
                  <a:lnTo>
                    <a:pt x="16730" y="11517"/>
                  </a:lnTo>
                  <a:lnTo>
                    <a:pt x="16730" y="11404"/>
                  </a:lnTo>
                  <a:lnTo>
                    <a:pt x="16716" y="11276"/>
                  </a:lnTo>
                  <a:lnTo>
                    <a:pt x="16673" y="11163"/>
                  </a:lnTo>
                  <a:lnTo>
                    <a:pt x="16404" y="10681"/>
                  </a:lnTo>
                  <a:lnTo>
                    <a:pt x="16135" y="10200"/>
                  </a:lnTo>
                  <a:lnTo>
                    <a:pt x="15866" y="9746"/>
                  </a:lnTo>
                  <a:lnTo>
                    <a:pt x="15582" y="9293"/>
                  </a:lnTo>
                  <a:lnTo>
                    <a:pt x="15299" y="8868"/>
                  </a:lnTo>
                  <a:lnTo>
                    <a:pt x="15002" y="8443"/>
                  </a:lnTo>
                  <a:lnTo>
                    <a:pt x="14704" y="8046"/>
                  </a:lnTo>
                  <a:lnTo>
                    <a:pt x="14392" y="7650"/>
                  </a:lnTo>
                  <a:lnTo>
                    <a:pt x="14081" y="7267"/>
                  </a:lnTo>
                  <a:lnTo>
                    <a:pt x="13769" y="6913"/>
                  </a:lnTo>
                  <a:lnTo>
                    <a:pt x="13443" y="6559"/>
                  </a:lnTo>
                  <a:lnTo>
                    <a:pt x="13118" y="6219"/>
                  </a:lnTo>
                  <a:lnTo>
                    <a:pt x="12792" y="5893"/>
                  </a:lnTo>
                  <a:lnTo>
                    <a:pt x="12466" y="5568"/>
                  </a:lnTo>
                  <a:lnTo>
                    <a:pt x="12140" y="5270"/>
                  </a:lnTo>
                  <a:lnTo>
                    <a:pt x="11814" y="4973"/>
                  </a:lnTo>
                  <a:lnTo>
                    <a:pt x="11474" y="4703"/>
                  </a:lnTo>
                  <a:lnTo>
                    <a:pt x="11149" y="4434"/>
                  </a:lnTo>
                  <a:lnTo>
                    <a:pt x="10809" y="4179"/>
                  </a:lnTo>
                  <a:lnTo>
                    <a:pt x="10483" y="3924"/>
                  </a:lnTo>
                  <a:lnTo>
                    <a:pt x="9817" y="3471"/>
                  </a:lnTo>
                  <a:lnTo>
                    <a:pt x="9165" y="3046"/>
                  </a:lnTo>
                  <a:lnTo>
                    <a:pt x="8528" y="2664"/>
                  </a:lnTo>
                  <a:lnTo>
                    <a:pt x="7890" y="2324"/>
                  </a:lnTo>
                  <a:lnTo>
                    <a:pt x="7296" y="2012"/>
                  </a:lnTo>
                  <a:lnTo>
                    <a:pt x="6701" y="1729"/>
                  </a:lnTo>
                  <a:lnTo>
                    <a:pt x="6091" y="1474"/>
                  </a:lnTo>
                  <a:lnTo>
                    <a:pt x="5511" y="1233"/>
                  </a:lnTo>
                  <a:lnTo>
                    <a:pt x="4930" y="1020"/>
                  </a:lnTo>
                  <a:lnTo>
                    <a:pt x="4392" y="836"/>
                  </a:lnTo>
                  <a:lnTo>
                    <a:pt x="3868" y="680"/>
                  </a:lnTo>
                  <a:lnTo>
                    <a:pt x="3372" y="539"/>
                  </a:lnTo>
                  <a:lnTo>
                    <a:pt x="2918" y="411"/>
                  </a:lnTo>
                  <a:lnTo>
                    <a:pt x="2493" y="312"/>
                  </a:lnTo>
                  <a:lnTo>
                    <a:pt x="1757" y="156"/>
                  </a:lnTo>
                  <a:lnTo>
                    <a:pt x="1190" y="71"/>
                  </a:lnTo>
                  <a:lnTo>
                    <a:pt x="822" y="1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;p15">
              <a:extLst>
                <a:ext uri="{FF2B5EF4-FFF2-40B4-BE49-F238E27FC236}">
                  <a16:creationId xmlns:a16="http://schemas.microsoft.com/office/drawing/2014/main" id="{004110D0-2D44-77C8-7179-CDEC75ECBA2D}"/>
                </a:ext>
              </a:extLst>
            </p:cNvPr>
            <p:cNvSpPr/>
            <p:nvPr/>
          </p:nvSpPr>
          <p:spPr>
            <a:xfrm>
              <a:off x="479430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5426" y="1"/>
                  </a:moveTo>
                  <a:lnTo>
                    <a:pt x="15101" y="15"/>
                  </a:lnTo>
                  <a:lnTo>
                    <a:pt x="14775" y="29"/>
                  </a:lnTo>
                  <a:lnTo>
                    <a:pt x="14449" y="58"/>
                  </a:lnTo>
                  <a:lnTo>
                    <a:pt x="14137" y="86"/>
                  </a:lnTo>
                  <a:lnTo>
                    <a:pt x="13812" y="128"/>
                  </a:lnTo>
                  <a:lnTo>
                    <a:pt x="13514" y="185"/>
                  </a:lnTo>
                  <a:lnTo>
                    <a:pt x="12905" y="312"/>
                  </a:lnTo>
                  <a:lnTo>
                    <a:pt x="12310" y="454"/>
                  </a:lnTo>
                  <a:lnTo>
                    <a:pt x="11758" y="638"/>
                  </a:lnTo>
                  <a:lnTo>
                    <a:pt x="11205" y="822"/>
                  </a:lnTo>
                  <a:lnTo>
                    <a:pt x="10695" y="1021"/>
                  </a:lnTo>
                  <a:lnTo>
                    <a:pt x="10214" y="1233"/>
                  </a:lnTo>
                  <a:lnTo>
                    <a:pt x="9760" y="1446"/>
                  </a:lnTo>
                  <a:lnTo>
                    <a:pt x="9335" y="1658"/>
                  </a:lnTo>
                  <a:lnTo>
                    <a:pt x="8953" y="1857"/>
                  </a:lnTo>
                  <a:lnTo>
                    <a:pt x="8599" y="2055"/>
                  </a:lnTo>
                  <a:lnTo>
                    <a:pt x="8287" y="2239"/>
                  </a:lnTo>
                  <a:lnTo>
                    <a:pt x="7805" y="2565"/>
                  </a:lnTo>
                  <a:lnTo>
                    <a:pt x="7494" y="2777"/>
                  </a:lnTo>
                  <a:lnTo>
                    <a:pt x="7395" y="2862"/>
                  </a:lnTo>
                  <a:lnTo>
                    <a:pt x="0" y="28771"/>
                  </a:lnTo>
                  <a:lnTo>
                    <a:pt x="369" y="29040"/>
                  </a:lnTo>
                  <a:lnTo>
                    <a:pt x="751" y="29309"/>
                  </a:lnTo>
                  <a:lnTo>
                    <a:pt x="1119" y="29564"/>
                  </a:lnTo>
                  <a:lnTo>
                    <a:pt x="1488" y="29805"/>
                  </a:lnTo>
                  <a:lnTo>
                    <a:pt x="1856" y="30032"/>
                  </a:lnTo>
                  <a:lnTo>
                    <a:pt x="2238" y="30244"/>
                  </a:lnTo>
                  <a:lnTo>
                    <a:pt x="2607" y="30442"/>
                  </a:lnTo>
                  <a:lnTo>
                    <a:pt x="2975" y="30641"/>
                  </a:lnTo>
                  <a:lnTo>
                    <a:pt x="3358" y="30825"/>
                  </a:lnTo>
                  <a:lnTo>
                    <a:pt x="3726" y="30981"/>
                  </a:lnTo>
                  <a:lnTo>
                    <a:pt x="4094" y="31137"/>
                  </a:lnTo>
                  <a:lnTo>
                    <a:pt x="4477" y="31278"/>
                  </a:lnTo>
                  <a:lnTo>
                    <a:pt x="4845" y="31420"/>
                  </a:lnTo>
                  <a:lnTo>
                    <a:pt x="5213" y="31533"/>
                  </a:lnTo>
                  <a:lnTo>
                    <a:pt x="5596" y="31647"/>
                  </a:lnTo>
                  <a:lnTo>
                    <a:pt x="5964" y="31746"/>
                  </a:lnTo>
                  <a:lnTo>
                    <a:pt x="6332" y="31831"/>
                  </a:lnTo>
                  <a:lnTo>
                    <a:pt x="6701" y="31902"/>
                  </a:lnTo>
                  <a:lnTo>
                    <a:pt x="7083" y="31972"/>
                  </a:lnTo>
                  <a:lnTo>
                    <a:pt x="7451" y="32029"/>
                  </a:lnTo>
                  <a:lnTo>
                    <a:pt x="7820" y="32071"/>
                  </a:lnTo>
                  <a:lnTo>
                    <a:pt x="8188" y="32100"/>
                  </a:lnTo>
                  <a:lnTo>
                    <a:pt x="8542" y="32128"/>
                  </a:lnTo>
                  <a:lnTo>
                    <a:pt x="8910" y="32142"/>
                  </a:lnTo>
                  <a:lnTo>
                    <a:pt x="9633" y="32142"/>
                  </a:lnTo>
                  <a:lnTo>
                    <a:pt x="10001" y="32128"/>
                  </a:lnTo>
                  <a:lnTo>
                    <a:pt x="10355" y="32100"/>
                  </a:lnTo>
                  <a:lnTo>
                    <a:pt x="10724" y="32071"/>
                  </a:lnTo>
                  <a:lnTo>
                    <a:pt x="11078" y="32015"/>
                  </a:lnTo>
                  <a:lnTo>
                    <a:pt x="11432" y="31972"/>
                  </a:lnTo>
                  <a:lnTo>
                    <a:pt x="11786" y="31902"/>
                  </a:lnTo>
                  <a:lnTo>
                    <a:pt x="12140" y="31831"/>
                  </a:lnTo>
                  <a:lnTo>
                    <a:pt x="12480" y="31760"/>
                  </a:lnTo>
                  <a:lnTo>
                    <a:pt x="12834" y="31675"/>
                  </a:lnTo>
                  <a:lnTo>
                    <a:pt x="13174" y="31576"/>
                  </a:lnTo>
                  <a:lnTo>
                    <a:pt x="13514" y="31462"/>
                  </a:lnTo>
                  <a:lnTo>
                    <a:pt x="13854" y="31349"/>
                  </a:lnTo>
                  <a:lnTo>
                    <a:pt x="14520" y="31108"/>
                  </a:lnTo>
                  <a:lnTo>
                    <a:pt x="15186" y="30825"/>
                  </a:lnTo>
                  <a:lnTo>
                    <a:pt x="15837" y="30513"/>
                  </a:lnTo>
                  <a:lnTo>
                    <a:pt x="16475" y="30173"/>
                  </a:lnTo>
                  <a:lnTo>
                    <a:pt x="17098" y="29791"/>
                  </a:lnTo>
                  <a:lnTo>
                    <a:pt x="17707" y="29394"/>
                  </a:lnTo>
                  <a:lnTo>
                    <a:pt x="18302" y="28983"/>
                  </a:lnTo>
                  <a:lnTo>
                    <a:pt x="18897" y="28530"/>
                  </a:lnTo>
                  <a:lnTo>
                    <a:pt x="19464" y="28063"/>
                  </a:lnTo>
                  <a:lnTo>
                    <a:pt x="20002" y="27567"/>
                  </a:lnTo>
                  <a:lnTo>
                    <a:pt x="20540" y="27057"/>
                  </a:lnTo>
                  <a:lnTo>
                    <a:pt x="21050" y="26519"/>
                  </a:lnTo>
                  <a:lnTo>
                    <a:pt x="21560" y="25966"/>
                  </a:lnTo>
                  <a:lnTo>
                    <a:pt x="22028" y="25385"/>
                  </a:lnTo>
                  <a:lnTo>
                    <a:pt x="22495" y="24790"/>
                  </a:lnTo>
                  <a:lnTo>
                    <a:pt x="22934" y="24181"/>
                  </a:lnTo>
                  <a:lnTo>
                    <a:pt x="23345" y="23558"/>
                  </a:lnTo>
                  <a:lnTo>
                    <a:pt x="23742" y="22921"/>
                  </a:lnTo>
                  <a:lnTo>
                    <a:pt x="24110" y="22269"/>
                  </a:lnTo>
                  <a:lnTo>
                    <a:pt x="24464" y="21617"/>
                  </a:lnTo>
                  <a:lnTo>
                    <a:pt x="24790" y="20937"/>
                  </a:lnTo>
                  <a:lnTo>
                    <a:pt x="25087" y="20257"/>
                  </a:lnTo>
                  <a:lnTo>
                    <a:pt x="25356" y="19563"/>
                  </a:lnTo>
                  <a:lnTo>
                    <a:pt x="25611" y="18855"/>
                  </a:lnTo>
                  <a:lnTo>
                    <a:pt x="25824" y="18147"/>
                  </a:lnTo>
                  <a:lnTo>
                    <a:pt x="26022" y="17439"/>
                  </a:lnTo>
                  <a:lnTo>
                    <a:pt x="26192" y="16716"/>
                  </a:lnTo>
                  <a:lnTo>
                    <a:pt x="26320" y="16008"/>
                  </a:lnTo>
                  <a:lnTo>
                    <a:pt x="26433" y="15271"/>
                  </a:lnTo>
                  <a:lnTo>
                    <a:pt x="26504" y="14549"/>
                  </a:lnTo>
                  <a:lnTo>
                    <a:pt x="26546" y="13826"/>
                  </a:lnTo>
                  <a:lnTo>
                    <a:pt x="26561" y="13104"/>
                  </a:lnTo>
                  <a:lnTo>
                    <a:pt x="26546" y="12381"/>
                  </a:lnTo>
                  <a:lnTo>
                    <a:pt x="26490" y="11659"/>
                  </a:lnTo>
                  <a:lnTo>
                    <a:pt x="26461" y="11291"/>
                  </a:lnTo>
                  <a:lnTo>
                    <a:pt x="26405" y="10937"/>
                  </a:lnTo>
                  <a:lnTo>
                    <a:pt x="26348" y="10582"/>
                  </a:lnTo>
                  <a:lnTo>
                    <a:pt x="26291" y="10228"/>
                  </a:lnTo>
                  <a:lnTo>
                    <a:pt x="26221" y="9874"/>
                  </a:lnTo>
                  <a:lnTo>
                    <a:pt x="26136" y="9520"/>
                  </a:lnTo>
                  <a:lnTo>
                    <a:pt x="26036" y="9166"/>
                  </a:lnTo>
                  <a:lnTo>
                    <a:pt x="25937" y="8826"/>
                  </a:lnTo>
                  <a:lnTo>
                    <a:pt x="25824" y="8472"/>
                  </a:lnTo>
                  <a:lnTo>
                    <a:pt x="25711" y="8132"/>
                  </a:lnTo>
                  <a:lnTo>
                    <a:pt x="25583" y="7792"/>
                  </a:lnTo>
                  <a:lnTo>
                    <a:pt x="25441" y="7452"/>
                  </a:lnTo>
                  <a:lnTo>
                    <a:pt x="25300" y="7112"/>
                  </a:lnTo>
                  <a:lnTo>
                    <a:pt x="25144" y="6772"/>
                  </a:lnTo>
                  <a:lnTo>
                    <a:pt x="24974" y="6446"/>
                  </a:lnTo>
                  <a:lnTo>
                    <a:pt x="24790" y="6120"/>
                  </a:lnTo>
                  <a:lnTo>
                    <a:pt x="24606" y="5795"/>
                  </a:lnTo>
                  <a:lnTo>
                    <a:pt x="24407" y="5469"/>
                  </a:lnTo>
                  <a:lnTo>
                    <a:pt x="24209" y="5157"/>
                  </a:lnTo>
                  <a:lnTo>
                    <a:pt x="23982" y="4831"/>
                  </a:lnTo>
                  <a:lnTo>
                    <a:pt x="23756" y="4520"/>
                  </a:lnTo>
                  <a:lnTo>
                    <a:pt x="23529" y="4208"/>
                  </a:lnTo>
                  <a:lnTo>
                    <a:pt x="23203" y="3826"/>
                  </a:lnTo>
                  <a:lnTo>
                    <a:pt x="22877" y="3457"/>
                  </a:lnTo>
                  <a:lnTo>
                    <a:pt x="22552" y="3103"/>
                  </a:lnTo>
                  <a:lnTo>
                    <a:pt x="22226" y="2777"/>
                  </a:lnTo>
                  <a:lnTo>
                    <a:pt x="21886" y="2480"/>
                  </a:lnTo>
                  <a:lnTo>
                    <a:pt x="21546" y="2196"/>
                  </a:lnTo>
                  <a:lnTo>
                    <a:pt x="21220" y="1927"/>
                  </a:lnTo>
                  <a:lnTo>
                    <a:pt x="20880" y="1687"/>
                  </a:lnTo>
                  <a:lnTo>
                    <a:pt x="20540" y="1460"/>
                  </a:lnTo>
                  <a:lnTo>
                    <a:pt x="20186" y="1262"/>
                  </a:lnTo>
                  <a:lnTo>
                    <a:pt x="19846" y="1063"/>
                  </a:lnTo>
                  <a:lnTo>
                    <a:pt x="19506" y="893"/>
                  </a:lnTo>
                  <a:lnTo>
                    <a:pt x="19166" y="737"/>
                  </a:lnTo>
                  <a:lnTo>
                    <a:pt x="18812" y="610"/>
                  </a:lnTo>
                  <a:lnTo>
                    <a:pt x="18472" y="482"/>
                  </a:lnTo>
                  <a:lnTo>
                    <a:pt x="18132" y="369"/>
                  </a:lnTo>
                  <a:lnTo>
                    <a:pt x="17778" y="284"/>
                  </a:lnTo>
                  <a:lnTo>
                    <a:pt x="17438" y="199"/>
                  </a:lnTo>
                  <a:lnTo>
                    <a:pt x="17098" y="142"/>
                  </a:lnTo>
                  <a:lnTo>
                    <a:pt x="16758" y="86"/>
                  </a:lnTo>
                  <a:lnTo>
                    <a:pt x="16418" y="58"/>
                  </a:lnTo>
                  <a:lnTo>
                    <a:pt x="16092" y="29"/>
                  </a:lnTo>
                  <a:lnTo>
                    <a:pt x="15752" y="15"/>
                  </a:lnTo>
                  <a:lnTo>
                    <a:pt x="15426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;p15">
              <a:extLst>
                <a:ext uri="{FF2B5EF4-FFF2-40B4-BE49-F238E27FC236}">
                  <a16:creationId xmlns:a16="http://schemas.microsoft.com/office/drawing/2014/main" id="{D51C58B6-2F5B-6264-924A-43DFC12C982E}"/>
                </a:ext>
              </a:extLst>
            </p:cNvPr>
            <p:cNvSpPr/>
            <p:nvPr/>
          </p:nvSpPr>
          <p:spPr>
            <a:xfrm>
              <a:off x="4913275" y="2443325"/>
              <a:ext cx="418275" cy="301400"/>
            </a:xfrm>
            <a:custGeom>
              <a:avLst/>
              <a:gdLst/>
              <a:ahLst/>
              <a:cxnLst/>
              <a:rect l="l" t="t" r="r" b="b"/>
              <a:pathLst>
                <a:path w="16731" h="12056" extrusionOk="0">
                  <a:moveTo>
                    <a:pt x="16065" y="0"/>
                  </a:moveTo>
                  <a:lnTo>
                    <a:pt x="15909" y="15"/>
                  </a:lnTo>
                  <a:lnTo>
                    <a:pt x="15540" y="71"/>
                  </a:lnTo>
                  <a:lnTo>
                    <a:pt x="14974" y="156"/>
                  </a:lnTo>
                  <a:lnTo>
                    <a:pt x="14251" y="312"/>
                  </a:lnTo>
                  <a:lnTo>
                    <a:pt x="13826" y="411"/>
                  </a:lnTo>
                  <a:lnTo>
                    <a:pt x="13359" y="539"/>
                  </a:lnTo>
                  <a:lnTo>
                    <a:pt x="12877" y="680"/>
                  </a:lnTo>
                  <a:lnTo>
                    <a:pt x="12353" y="836"/>
                  </a:lnTo>
                  <a:lnTo>
                    <a:pt x="11801" y="1020"/>
                  </a:lnTo>
                  <a:lnTo>
                    <a:pt x="11234" y="1233"/>
                  </a:lnTo>
                  <a:lnTo>
                    <a:pt x="10639" y="1474"/>
                  </a:lnTo>
                  <a:lnTo>
                    <a:pt x="10030" y="1729"/>
                  </a:lnTo>
                  <a:lnTo>
                    <a:pt x="9449" y="2012"/>
                  </a:lnTo>
                  <a:lnTo>
                    <a:pt x="8840" y="2324"/>
                  </a:lnTo>
                  <a:lnTo>
                    <a:pt x="8217" y="2664"/>
                  </a:lnTo>
                  <a:lnTo>
                    <a:pt x="7579" y="3046"/>
                  </a:lnTo>
                  <a:lnTo>
                    <a:pt x="6928" y="3471"/>
                  </a:lnTo>
                  <a:lnTo>
                    <a:pt x="6262" y="3924"/>
                  </a:lnTo>
                  <a:lnTo>
                    <a:pt x="5596" y="4434"/>
                  </a:lnTo>
                  <a:lnTo>
                    <a:pt x="5256" y="4703"/>
                  </a:lnTo>
                  <a:lnTo>
                    <a:pt x="4930" y="4973"/>
                  </a:lnTo>
                  <a:lnTo>
                    <a:pt x="4605" y="5270"/>
                  </a:lnTo>
                  <a:lnTo>
                    <a:pt x="4265" y="5568"/>
                  </a:lnTo>
                  <a:lnTo>
                    <a:pt x="3939" y="5893"/>
                  </a:lnTo>
                  <a:lnTo>
                    <a:pt x="3613" y="6219"/>
                  </a:lnTo>
                  <a:lnTo>
                    <a:pt x="3287" y="6559"/>
                  </a:lnTo>
                  <a:lnTo>
                    <a:pt x="2976" y="6913"/>
                  </a:lnTo>
                  <a:lnTo>
                    <a:pt x="2664" y="7267"/>
                  </a:lnTo>
                  <a:lnTo>
                    <a:pt x="2352" y="7650"/>
                  </a:lnTo>
                  <a:lnTo>
                    <a:pt x="2041" y="8046"/>
                  </a:lnTo>
                  <a:lnTo>
                    <a:pt x="1743" y="8443"/>
                  </a:lnTo>
                  <a:lnTo>
                    <a:pt x="1446" y="8868"/>
                  </a:lnTo>
                  <a:lnTo>
                    <a:pt x="1148" y="9293"/>
                  </a:lnTo>
                  <a:lnTo>
                    <a:pt x="879" y="9746"/>
                  </a:lnTo>
                  <a:lnTo>
                    <a:pt x="596" y="10200"/>
                  </a:lnTo>
                  <a:lnTo>
                    <a:pt x="327" y="10681"/>
                  </a:lnTo>
                  <a:lnTo>
                    <a:pt x="72" y="11163"/>
                  </a:lnTo>
                  <a:lnTo>
                    <a:pt x="29" y="11276"/>
                  </a:lnTo>
                  <a:lnTo>
                    <a:pt x="1" y="11404"/>
                  </a:lnTo>
                  <a:lnTo>
                    <a:pt x="1" y="11517"/>
                  </a:lnTo>
                  <a:lnTo>
                    <a:pt x="29" y="11630"/>
                  </a:lnTo>
                  <a:lnTo>
                    <a:pt x="86" y="11744"/>
                  </a:lnTo>
                  <a:lnTo>
                    <a:pt x="143" y="11843"/>
                  </a:lnTo>
                  <a:lnTo>
                    <a:pt x="228" y="11928"/>
                  </a:lnTo>
                  <a:lnTo>
                    <a:pt x="341" y="11999"/>
                  </a:lnTo>
                  <a:lnTo>
                    <a:pt x="412" y="12027"/>
                  </a:lnTo>
                  <a:lnTo>
                    <a:pt x="483" y="12041"/>
                  </a:lnTo>
                  <a:lnTo>
                    <a:pt x="624" y="12055"/>
                  </a:lnTo>
                  <a:lnTo>
                    <a:pt x="695" y="12055"/>
                  </a:lnTo>
                  <a:lnTo>
                    <a:pt x="780" y="12041"/>
                  </a:lnTo>
                  <a:lnTo>
                    <a:pt x="865" y="12013"/>
                  </a:lnTo>
                  <a:lnTo>
                    <a:pt x="936" y="11970"/>
                  </a:lnTo>
                  <a:lnTo>
                    <a:pt x="1007" y="11928"/>
                  </a:lnTo>
                  <a:lnTo>
                    <a:pt x="1063" y="11871"/>
                  </a:lnTo>
                  <a:lnTo>
                    <a:pt x="1120" y="11800"/>
                  </a:lnTo>
                  <a:lnTo>
                    <a:pt x="1162" y="11729"/>
                  </a:lnTo>
                  <a:lnTo>
                    <a:pt x="1403" y="11262"/>
                  </a:lnTo>
                  <a:lnTo>
                    <a:pt x="1658" y="10823"/>
                  </a:lnTo>
                  <a:lnTo>
                    <a:pt x="1913" y="10398"/>
                  </a:lnTo>
                  <a:lnTo>
                    <a:pt x="2182" y="9973"/>
                  </a:lnTo>
                  <a:lnTo>
                    <a:pt x="2452" y="9562"/>
                  </a:lnTo>
                  <a:lnTo>
                    <a:pt x="2735" y="9180"/>
                  </a:lnTo>
                  <a:lnTo>
                    <a:pt x="3018" y="8797"/>
                  </a:lnTo>
                  <a:lnTo>
                    <a:pt x="3301" y="8429"/>
                  </a:lnTo>
                  <a:lnTo>
                    <a:pt x="3585" y="8075"/>
                  </a:lnTo>
                  <a:lnTo>
                    <a:pt x="3882" y="7735"/>
                  </a:lnTo>
                  <a:lnTo>
                    <a:pt x="4180" y="7409"/>
                  </a:lnTo>
                  <a:lnTo>
                    <a:pt x="4491" y="7083"/>
                  </a:lnTo>
                  <a:lnTo>
                    <a:pt x="4789" y="6786"/>
                  </a:lnTo>
                  <a:lnTo>
                    <a:pt x="5100" y="6488"/>
                  </a:lnTo>
                  <a:lnTo>
                    <a:pt x="5412" y="6205"/>
                  </a:lnTo>
                  <a:lnTo>
                    <a:pt x="5724" y="5922"/>
                  </a:lnTo>
                  <a:lnTo>
                    <a:pt x="6035" y="5667"/>
                  </a:lnTo>
                  <a:lnTo>
                    <a:pt x="6347" y="5412"/>
                  </a:lnTo>
                  <a:lnTo>
                    <a:pt x="6970" y="4944"/>
                  </a:lnTo>
                  <a:lnTo>
                    <a:pt x="7579" y="4505"/>
                  </a:lnTo>
                  <a:lnTo>
                    <a:pt x="8189" y="4108"/>
                  </a:lnTo>
                  <a:lnTo>
                    <a:pt x="8798" y="3754"/>
                  </a:lnTo>
                  <a:lnTo>
                    <a:pt x="9378" y="3429"/>
                  </a:lnTo>
                  <a:lnTo>
                    <a:pt x="9945" y="3131"/>
                  </a:lnTo>
                  <a:lnTo>
                    <a:pt x="10497" y="2876"/>
                  </a:lnTo>
                  <a:lnTo>
                    <a:pt x="11078" y="2621"/>
                  </a:lnTo>
                  <a:lnTo>
                    <a:pt x="11631" y="2394"/>
                  </a:lnTo>
                  <a:lnTo>
                    <a:pt x="12169" y="2196"/>
                  </a:lnTo>
                  <a:lnTo>
                    <a:pt x="12693" y="2026"/>
                  </a:lnTo>
                  <a:lnTo>
                    <a:pt x="13189" y="1870"/>
                  </a:lnTo>
                  <a:lnTo>
                    <a:pt x="13656" y="1729"/>
                  </a:lnTo>
                  <a:lnTo>
                    <a:pt x="14096" y="1615"/>
                  </a:lnTo>
                  <a:lnTo>
                    <a:pt x="14492" y="1516"/>
                  </a:lnTo>
                  <a:lnTo>
                    <a:pt x="15186" y="1375"/>
                  </a:lnTo>
                  <a:lnTo>
                    <a:pt x="15710" y="1290"/>
                  </a:lnTo>
                  <a:lnTo>
                    <a:pt x="16050" y="1233"/>
                  </a:lnTo>
                  <a:lnTo>
                    <a:pt x="16178" y="1233"/>
                  </a:lnTo>
                  <a:lnTo>
                    <a:pt x="16291" y="1205"/>
                  </a:lnTo>
                  <a:lnTo>
                    <a:pt x="16404" y="1162"/>
                  </a:lnTo>
                  <a:lnTo>
                    <a:pt x="16504" y="1091"/>
                  </a:lnTo>
                  <a:lnTo>
                    <a:pt x="16589" y="1006"/>
                  </a:lnTo>
                  <a:lnTo>
                    <a:pt x="16659" y="907"/>
                  </a:lnTo>
                  <a:lnTo>
                    <a:pt x="16702" y="808"/>
                  </a:lnTo>
                  <a:lnTo>
                    <a:pt x="16730" y="680"/>
                  </a:lnTo>
                  <a:lnTo>
                    <a:pt x="16730" y="567"/>
                  </a:lnTo>
                  <a:lnTo>
                    <a:pt x="16716" y="440"/>
                  </a:lnTo>
                  <a:lnTo>
                    <a:pt x="16674" y="326"/>
                  </a:lnTo>
                  <a:lnTo>
                    <a:pt x="16603" y="227"/>
                  </a:lnTo>
                  <a:lnTo>
                    <a:pt x="16518" y="142"/>
                  </a:lnTo>
                  <a:lnTo>
                    <a:pt x="16419" y="71"/>
                  </a:lnTo>
                  <a:lnTo>
                    <a:pt x="16319" y="29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;p15">
              <a:extLst>
                <a:ext uri="{FF2B5EF4-FFF2-40B4-BE49-F238E27FC236}">
                  <a16:creationId xmlns:a16="http://schemas.microsoft.com/office/drawing/2014/main" id="{6A36CFC5-FC4E-967F-5CD1-F289A404F7F8}"/>
                </a:ext>
              </a:extLst>
            </p:cNvPr>
            <p:cNvSpPr/>
            <p:nvPr/>
          </p:nvSpPr>
          <p:spPr>
            <a:xfrm>
              <a:off x="2379450" y="238125"/>
              <a:ext cx="2895075" cy="2849400"/>
            </a:xfrm>
            <a:custGeom>
              <a:avLst/>
              <a:gdLst/>
              <a:ahLst/>
              <a:cxnLst/>
              <a:rect l="l" t="t" r="r" b="b"/>
              <a:pathLst>
                <a:path w="115803" h="113976" extrusionOk="0">
                  <a:moveTo>
                    <a:pt x="57611" y="0"/>
                  </a:moveTo>
                  <a:lnTo>
                    <a:pt x="56166" y="14"/>
                  </a:lnTo>
                  <a:lnTo>
                    <a:pt x="54735" y="57"/>
                  </a:lnTo>
                  <a:lnTo>
                    <a:pt x="53319" y="142"/>
                  </a:lnTo>
                  <a:lnTo>
                    <a:pt x="51931" y="241"/>
                  </a:lnTo>
                  <a:lnTo>
                    <a:pt x="50557" y="382"/>
                  </a:lnTo>
                  <a:lnTo>
                    <a:pt x="49197" y="538"/>
                  </a:lnTo>
                  <a:lnTo>
                    <a:pt x="47865" y="737"/>
                  </a:lnTo>
                  <a:lnTo>
                    <a:pt x="46562" y="949"/>
                  </a:lnTo>
                  <a:lnTo>
                    <a:pt x="45259" y="1204"/>
                  </a:lnTo>
                  <a:lnTo>
                    <a:pt x="43984" y="1487"/>
                  </a:lnTo>
                  <a:lnTo>
                    <a:pt x="42737" y="1785"/>
                  </a:lnTo>
                  <a:lnTo>
                    <a:pt x="41505" y="2111"/>
                  </a:lnTo>
                  <a:lnTo>
                    <a:pt x="40287" y="2479"/>
                  </a:lnTo>
                  <a:lnTo>
                    <a:pt x="39097" y="2861"/>
                  </a:lnTo>
                  <a:lnTo>
                    <a:pt x="37921" y="3272"/>
                  </a:lnTo>
                  <a:lnTo>
                    <a:pt x="36774" y="3697"/>
                  </a:lnTo>
                  <a:lnTo>
                    <a:pt x="12381" y="8145"/>
                  </a:lnTo>
                  <a:lnTo>
                    <a:pt x="11984" y="8343"/>
                  </a:lnTo>
                  <a:lnTo>
                    <a:pt x="11573" y="8556"/>
                  </a:lnTo>
                  <a:lnTo>
                    <a:pt x="11177" y="8797"/>
                  </a:lnTo>
                  <a:lnTo>
                    <a:pt x="10794" y="9052"/>
                  </a:lnTo>
                  <a:lnTo>
                    <a:pt x="10412" y="9321"/>
                  </a:lnTo>
                  <a:lnTo>
                    <a:pt x="10029" y="9604"/>
                  </a:lnTo>
                  <a:lnTo>
                    <a:pt x="9661" y="9916"/>
                  </a:lnTo>
                  <a:lnTo>
                    <a:pt x="9293" y="10227"/>
                  </a:lnTo>
                  <a:lnTo>
                    <a:pt x="8939" y="10553"/>
                  </a:lnTo>
                  <a:lnTo>
                    <a:pt x="8584" y="10907"/>
                  </a:lnTo>
                  <a:lnTo>
                    <a:pt x="8230" y="11262"/>
                  </a:lnTo>
                  <a:lnTo>
                    <a:pt x="7890" y="11630"/>
                  </a:lnTo>
                  <a:lnTo>
                    <a:pt x="7550" y="12012"/>
                  </a:lnTo>
                  <a:lnTo>
                    <a:pt x="7225" y="12409"/>
                  </a:lnTo>
                  <a:lnTo>
                    <a:pt x="6913" y="12820"/>
                  </a:lnTo>
                  <a:lnTo>
                    <a:pt x="6587" y="13245"/>
                  </a:lnTo>
                  <a:lnTo>
                    <a:pt x="6276" y="13670"/>
                  </a:lnTo>
                  <a:lnTo>
                    <a:pt x="5978" y="14109"/>
                  </a:lnTo>
                  <a:lnTo>
                    <a:pt x="5681" y="14562"/>
                  </a:lnTo>
                  <a:lnTo>
                    <a:pt x="5397" y="15030"/>
                  </a:lnTo>
                  <a:lnTo>
                    <a:pt x="5114" y="15497"/>
                  </a:lnTo>
                  <a:lnTo>
                    <a:pt x="4831" y="15979"/>
                  </a:lnTo>
                  <a:lnTo>
                    <a:pt x="4562" y="16460"/>
                  </a:lnTo>
                  <a:lnTo>
                    <a:pt x="4307" y="16956"/>
                  </a:lnTo>
                  <a:lnTo>
                    <a:pt x="4052" y="17466"/>
                  </a:lnTo>
                  <a:lnTo>
                    <a:pt x="3811" y="17976"/>
                  </a:lnTo>
                  <a:lnTo>
                    <a:pt x="3570" y="18500"/>
                  </a:lnTo>
                  <a:lnTo>
                    <a:pt x="3329" y="19010"/>
                  </a:lnTo>
                  <a:lnTo>
                    <a:pt x="3102" y="19548"/>
                  </a:lnTo>
                  <a:lnTo>
                    <a:pt x="2890" y="20087"/>
                  </a:lnTo>
                  <a:lnTo>
                    <a:pt x="2678" y="20625"/>
                  </a:lnTo>
                  <a:lnTo>
                    <a:pt x="2479" y="21163"/>
                  </a:lnTo>
                  <a:lnTo>
                    <a:pt x="2083" y="22268"/>
                  </a:lnTo>
                  <a:lnTo>
                    <a:pt x="1743" y="23373"/>
                  </a:lnTo>
                  <a:lnTo>
                    <a:pt x="1417" y="24492"/>
                  </a:lnTo>
                  <a:lnTo>
                    <a:pt x="1119" y="25611"/>
                  </a:lnTo>
                  <a:lnTo>
                    <a:pt x="864" y="26744"/>
                  </a:lnTo>
                  <a:lnTo>
                    <a:pt x="638" y="27864"/>
                  </a:lnTo>
                  <a:lnTo>
                    <a:pt x="454" y="28983"/>
                  </a:lnTo>
                  <a:lnTo>
                    <a:pt x="284" y="30102"/>
                  </a:lnTo>
                  <a:lnTo>
                    <a:pt x="170" y="31192"/>
                  </a:lnTo>
                  <a:lnTo>
                    <a:pt x="71" y="32283"/>
                  </a:lnTo>
                  <a:lnTo>
                    <a:pt x="43" y="32807"/>
                  </a:lnTo>
                  <a:lnTo>
                    <a:pt x="14" y="33346"/>
                  </a:lnTo>
                  <a:lnTo>
                    <a:pt x="0" y="33870"/>
                  </a:lnTo>
                  <a:lnTo>
                    <a:pt x="0" y="34380"/>
                  </a:lnTo>
                  <a:lnTo>
                    <a:pt x="0" y="34890"/>
                  </a:lnTo>
                  <a:lnTo>
                    <a:pt x="14" y="35400"/>
                  </a:lnTo>
                  <a:lnTo>
                    <a:pt x="43" y="35895"/>
                  </a:lnTo>
                  <a:lnTo>
                    <a:pt x="71" y="36377"/>
                  </a:lnTo>
                  <a:lnTo>
                    <a:pt x="114" y="36859"/>
                  </a:lnTo>
                  <a:lnTo>
                    <a:pt x="170" y="37326"/>
                  </a:lnTo>
                  <a:lnTo>
                    <a:pt x="227" y="37794"/>
                  </a:lnTo>
                  <a:lnTo>
                    <a:pt x="298" y="38247"/>
                  </a:lnTo>
                  <a:lnTo>
                    <a:pt x="4986" y="66564"/>
                  </a:lnTo>
                  <a:lnTo>
                    <a:pt x="5171" y="67810"/>
                  </a:lnTo>
                  <a:lnTo>
                    <a:pt x="5383" y="69057"/>
                  </a:lnTo>
                  <a:lnTo>
                    <a:pt x="5624" y="70289"/>
                  </a:lnTo>
                  <a:lnTo>
                    <a:pt x="5879" y="71522"/>
                  </a:lnTo>
                  <a:lnTo>
                    <a:pt x="6162" y="72740"/>
                  </a:lnTo>
                  <a:lnTo>
                    <a:pt x="6474" y="73944"/>
                  </a:lnTo>
                  <a:lnTo>
                    <a:pt x="6814" y="75134"/>
                  </a:lnTo>
                  <a:lnTo>
                    <a:pt x="7168" y="76309"/>
                  </a:lnTo>
                  <a:lnTo>
                    <a:pt x="7550" y="77485"/>
                  </a:lnTo>
                  <a:lnTo>
                    <a:pt x="7947" y="78633"/>
                  </a:lnTo>
                  <a:lnTo>
                    <a:pt x="8372" y="79780"/>
                  </a:lnTo>
                  <a:lnTo>
                    <a:pt x="8825" y="80913"/>
                  </a:lnTo>
                  <a:lnTo>
                    <a:pt x="9293" y="82032"/>
                  </a:lnTo>
                  <a:lnTo>
                    <a:pt x="9789" y="83137"/>
                  </a:lnTo>
                  <a:lnTo>
                    <a:pt x="10299" y="84228"/>
                  </a:lnTo>
                  <a:lnTo>
                    <a:pt x="10837" y="85305"/>
                  </a:lnTo>
                  <a:lnTo>
                    <a:pt x="11389" y="86367"/>
                  </a:lnTo>
                  <a:lnTo>
                    <a:pt x="11970" y="87415"/>
                  </a:lnTo>
                  <a:lnTo>
                    <a:pt x="12579" y="88449"/>
                  </a:lnTo>
                  <a:lnTo>
                    <a:pt x="13202" y="89455"/>
                  </a:lnTo>
                  <a:lnTo>
                    <a:pt x="13840" y="90461"/>
                  </a:lnTo>
                  <a:lnTo>
                    <a:pt x="14506" y="91452"/>
                  </a:lnTo>
                  <a:lnTo>
                    <a:pt x="15186" y="92416"/>
                  </a:lnTo>
                  <a:lnTo>
                    <a:pt x="15880" y="93365"/>
                  </a:lnTo>
                  <a:lnTo>
                    <a:pt x="16602" y="94300"/>
                  </a:lnTo>
                  <a:lnTo>
                    <a:pt x="17339" y="95220"/>
                  </a:lnTo>
                  <a:lnTo>
                    <a:pt x="18104" y="96127"/>
                  </a:lnTo>
                  <a:lnTo>
                    <a:pt x="18883" y="97005"/>
                  </a:lnTo>
                  <a:lnTo>
                    <a:pt x="19676" y="97869"/>
                  </a:lnTo>
                  <a:lnTo>
                    <a:pt x="20498" y="98719"/>
                  </a:lnTo>
                  <a:lnTo>
                    <a:pt x="21333" y="99541"/>
                  </a:lnTo>
                  <a:lnTo>
                    <a:pt x="22183" y="100348"/>
                  </a:lnTo>
                  <a:lnTo>
                    <a:pt x="23047" y="101127"/>
                  </a:lnTo>
                  <a:lnTo>
                    <a:pt x="23940" y="101892"/>
                  </a:lnTo>
                  <a:lnTo>
                    <a:pt x="24846" y="102643"/>
                  </a:lnTo>
                  <a:lnTo>
                    <a:pt x="25767" y="103366"/>
                  </a:lnTo>
                  <a:lnTo>
                    <a:pt x="26702" y="104074"/>
                  </a:lnTo>
                  <a:lnTo>
                    <a:pt x="27665" y="104754"/>
                  </a:lnTo>
                  <a:lnTo>
                    <a:pt x="28643" y="105420"/>
                  </a:lnTo>
                  <a:lnTo>
                    <a:pt x="29620" y="106057"/>
                  </a:lnTo>
                  <a:lnTo>
                    <a:pt x="30626" y="106680"/>
                  </a:lnTo>
                  <a:lnTo>
                    <a:pt x="31646" y="107275"/>
                  </a:lnTo>
                  <a:lnTo>
                    <a:pt x="32680" y="107842"/>
                  </a:lnTo>
                  <a:lnTo>
                    <a:pt x="33742" y="108394"/>
                  </a:lnTo>
                  <a:lnTo>
                    <a:pt x="34805" y="108918"/>
                  </a:lnTo>
                  <a:lnTo>
                    <a:pt x="35881" y="109414"/>
                  </a:lnTo>
                  <a:lnTo>
                    <a:pt x="36972" y="109896"/>
                  </a:lnTo>
                  <a:lnTo>
                    <a:pt x="38091" y="110349"/>
                  </a:lnTo>
                  <a:lnTo>
                    <a:pt x="39210" y="110774"/>
                  </a:lnTo>
                  <a:lnTo>
                    <a:pt x="40358" y="111185"/>
                  </a:lnTo>
                  <a:lnTo>
                    <a:pt x="41505" y="111553"/>
                  </a:lnTo>
                  <a:lnTo>
                    <a:pt x="42667" y="111907"/>
                  </a:lnTo>
                  <a:lnTo>
                    <a:pt x="43842" y="112233"/>
                  </a:lnTo>
                  <a:lnTo>
                    <a:pt x="45032" y="112531"/>
                  </a:lnTo>
                  <a:lnTo>
                    <a:pt x="46236" y="112800"/>
                  </a:lnTo>
                  <a:lnTo>
                    <a:pt x="47454" y="113041"/>
                  </a:lnTo>
                  <a:lnTo>
                    <a:pt x="48687" y="113267"/>
                  </a:lnTo>
                  <a:lnTo>
                    <a:pt x="49933" y="113451"/>
                  </a:lnTo>
                  <a:lnTo>
                    <a:pt x="51180" y="113607"/>
                  </a:lnTo>
                  <a:lnTo>
                    <a:pt x="52441" y="113749"/>
                  </a:lnTo>
                  <a:lnTo>
                    <a:pt x="53716" y="113848"/>
                  </a:lnTo>
                  <a:lnTo>
                    <a:pt x="55005" y="113919"/>
                  </a:lnTo>
                  <a:lnTo>
                    <a:pt x="56308" y="113961"/>
                  </a:lnTo>
                  <a:lnTo>
                    <a:pt x="57611" y="113975"/>
                  </a:lnTo>
                  <a:lnTo>
                    <a:pt x="58928" y="113961"/>
                  </a:lnTo>
                  <a:lnTo>
                    <a:pt x="60217" y="113919"/>
                  </a:lnTo>
                  <a:lnTo>
                    <a:pt x="61507" y="113848"/>
                  </a:lnTo>
                  <a:lnTo>
                    <a:pt x="62796" y="113749"/>
                  </a:lnTo>
                  <a:lnTo>
                    <a:pt x="64056" y="113607"/>
                  </a:lnTo>
                  <a:lnTo>
                    <a:pt x="65317" y="113451"/>
                  </a:lnTo>
                  <a:lnTo>
                    <a:pt x="66564" y="113267"/>
                  </a:lnTo>
                  <a:lnTo>
                    <a:pt x="67796" y="113041"/>
                  </a:lnTo>
                  <a:lnTo>
                    <a:pt x="69014" y="112800"/>
                  </a:lnTo>
                  <a:lnTo>
                    <a:pt x="70218" y="112531"/>
                  </a:lnTo>
                  <a:lnTo>
                    <a:pt x="71422" y="112233"/>
                  </a:lnTo>
                  <a:lnTo>
                    <a:pt x="72612" y="111907"/>
                  </a:lnTo>
                  <a:lnTo>
                    <a:pt x="73774" y="111553"/>
                  </a:lnTo>
                  <a:lnTo>
                    <a:pt x="74935" y="111185"/>
                  </a:lnTo>
                  <a:lnTo>
                    <a:pt x="76083" y="110774"/>
                  </a:lnTo>
                  <a:lnTo>
                    <a:pt x="77216" y="110349"/>
                  </a:lnTo>
                  <a:lnTo>
                    <a:pt x="78335" y="109896"/>
                  </a:lnTo>
                  <a:lnTo>
                    <a:pt x="79440" y="109414"/>
                  </a:lnTo>
                  <a:lnTo>
                    <a:pt x="80531" y="108918"/>
                  </a:lnTo>
                  <a:lnTo>
                    <a:pt x="81607" y="108394"/>
                  </a:lnTo>
                  <a:lnTo>
                    <a:pt x="82670" y="107842"/>
                  </a:lnTo>
                  <a:lnTo>
                    <a:pt x="83718" y="107275"/>
                  </a:lnTo>
                  <a:lnTo>
                    <a:pt x="84752" y="106680"/>
                  </a:lnTo>
                  <a:lnTo>
                    <a:pt x="85758" y="106057"/>
                  </a:lnTo>
                  <a:lnTo>
                    <a:pt x="86764" y="105420"/>
                  </a:lnTo>
                  <a:lnTo>
                    <a:pt x="87741" y="104754"/>
                  </a:lnTo>
                  <a:lnTo>
                    <a:pt x="88718" y="104074"/>
                  </a:lnTo>
                  <a:lnTo>
                    <a:pt x="89667" y="103366"/>
                  </a:lnTo>
                  <a:lnTo>
                    <a:pt x="90602" y="102643"/>
                  </a:lnTo>
                  <a:lnTo>
                    <a:pt x="91509" y="101892"/>
                  </a:lnTo>
                  <a:lnTo>
                    <a:pt x="92416" y="101127"/>
                  </a:lnTo>
                  <a:lnTo>
                    <a:pt x="93294" y="100334"/>
                  </a:lnTo>
                  <a:lnTo>
                    <a:pt x="94158" y="99527"/>
                  </a:lnTo>
                  <a:lnTo>
                    <a:pt x="95008" y="98705"/>
                  </a:lnTo>
                  <a:lnTo>
                    <a:pt x="95829" y="97855"/>
                  </a:lnTo>
                  <a:lnTo>
                    <a:pt x="96651" y="96991"/>
                  </a:lnTo>
                  <a:lnTo>
                    <a:pt x="97430" y="96113"/>
                  </a:lnTo>
                  <a:lnTo>
                    <a:pt x="98209" y="95206"/>
                  </a:lnTo>
                  <a:lnTo>
                    <a:pt x="98960" y="94300"/>
                  </a:lnTo>
                  <a:lnTo>
                    <a:pt x="99697" y="93351"/>
                  </a:lnTo>
                  <a:lnTo>
                    <a:pt x="100405" y="92401"/>
                  </a:lnTo>
                  <a:lnTo>
                    <a:pt x="101099" y="91438"/>
                  </a:lnTo>
                  <a:lnTo>
                    <a:pt x="101779" y="90447"/>
                  </a:lnTo>
                  <a:lnTo>
                    <a:pt x="102430" y="89441"/>
                  </a:lnTo>
                  <a:lnTo>
                    <a:pt x="103054" y="88435"/>
                  </a:lnTo>
                  <a:lnTo>
                    <a:pt x="103677" y="87401"/>
                  </a:lnTo>
                  <a:lnTo>
                    <a:pt x="104258" y="86353"/>
                  </a:lnTo>
                  <a:lnTo>
                    <a:pt x="104824" y="85290"/>
                  </a:lnTo>
                  <a:lnTo>
                    <a:pt x="105377" y="84214"/>
                  </a:lnTo>
                  <a:lnTo>
                    <a:pt x="105901" y="83123"/>
                  </a:lnTo>
                  <a:lnTo>
                    <a:pt x="106397" y="82018"/>
                  </a:lnTo>
                  <a:lnTo>
                    <a:pt x="106878" y="80899"/>
                  </a:lnTo>
                  <a:lnTo>
                    <a:pt x="107346" y="79766"/>
                  </a:lnTo>
                  <a:lnTo>
                    <a:pt x="107771" y="78618"/>
                  </a:lnTo>
                  <a:lnTo>
                    <a:pt x="108182" y="77457"/>
                  </a:lnTo>
                  <a:lnTo>
                    <a:pt x="108578" y="76295"/>
                  </a:lnTo>
                  <a:lnTo>
                    <a:pt x="108932" y="75105"/>
                  </a:lnTo>
                  <a:lnTo>
                    <a:pt x="109272" y="73915"/>
                  </a:lnTo>
                  <a:lnTo>
                    <a:pt x="109598" y="72711"/>
                  </a:lnTo>
                  <a:lnTo>
                    <a:pt x="109881" y="71493"/>
                  </a:lnTo>
                  <a:lnTo>
                    <a:pt x="110151" y="70275"/>
                  </a:lnTo>
                  <a:lnTo>
                    <a:pt x="110391" y="69028"/>
                  </a:lnTo>
                  <a:lnTo>
                    <a:pt x="110604" y="67796"/>
                  </a:lnTo>
                  <a:lnTo>
                    <a:pt x="110802" y="66535"/>
                  </a:lnTo>
                  <a:lnTo>
                    <a:pt x="110816" y="66564"/>
                  </a:lnTo>
                  <a:lnTo>
                    <a:pt x="115505" y="38247"/>
                  </a:lnTo>
                  <a:lnTo>
                    <a:pt x="115576" y="37794"/>
                  </a:lnTo>
                  <a:lnTo>
                    <a:pt x="115647" y="37326"/>
                  </a:lnTo>
                  <a:lnTo>
                    <a:pt x="115689" y="36859"/>
                  </a:lnTo>
                  <a:lnTo>
                    <a:pt x="115732" y="36377"/>
                  </a:lnTo>
                  <a:lnTo>
                    <a:pt x="115760" y="35895"/>
                  </a:lnTo>
                  <a:lnTo>
                    <a:pt x="115788" y="35400"/>
                  </a:lnTo>
                  <a:lnTo>
                    <a:pt x="115803" y="34890"/>
                  </a:lnTo>
                  <a:lnTo>
                    <a:pt x="115803" y="34380"/>
                  </a:lnTo>
                  <a:lnTo>
                    <a:pt x="115803" y="33870"/>
                  </a:lnTo>
                  <a:lnTo>
                    <a:pt x="115788" y="33346"/>
                  </a:lnTo>
                  <a:lnTo>
                    <a:pt x="115760" y="32807"/>
                  </a:lnTo>
                  <a:lnTo>
                    <a:pt x="115732" y="32283"/>
                  </a:lnTo>
                  <a:lnTo>
                    <a:pt x="115647" y="31192"/>
                  </a:lnTo>
                  <a:lnTo>
                    <a:pt x="115519" y="30102"/>
                  </a:lnTo>
                  <a:lnTo>
                    <a:pt x="115364" y="28983"/>
                  </a:lnTo>
                  <a:lnTo>
                    <a:pt x="115165" y="27864"/>
                  </a:lnTo>
                  <a:lnTo>
                    <a:pt x="114939" y="26744"/>
                  </a:lnTo>
                  <a:lnTo>
                    <a:pt x="114684" y="25611"/>
                  </a:lnTo>
                  <a:lnTo>
                    <a:pt x="114386" y="24492"/>
                  </a:lnTo>
                  <a:lnTo>
                    <a:pt x="114074" y="23373"/>
                  </a:lnTo>
                  <a:lnTo>
                    <a:pt x="113720" y="22268"/>
                  </a:lnTo>
                  <a:lnTo>
                    <a:pt x="113338" y="21163"/>
                  </a:lnTo>
                  <a:lnTo>
                    <a:pt x="113125" y="20625"/>
                  </a:lnTo>
                  <a:lnTo>
                    <a:pt x="112913" y="20087"/>
                  </a:lnTo>
                  <a:lnTo>
                    <a:pt x="112700" y="19548"/>
                  </a:lnTo>
                  <a:lnTo>
                    <a:pt x="112474" y="19010"/>
                  </a:lnTo>
                  <a:lnTo>
                    <a:pt x="112247" y="18500"/>
                  </a:lnTo>
                  <a:lnTo>
                    <a:pt x="112006" y="17976"/>
                  </a:lnTo>
                  <a:lnTo>
                    <a:pt x="111751" y="17466"/>
                  </a:lnTo>
                  <a:lnTo>
                    <a:pt x="111496" y="16956"/>
                  </a:lnTo>
                  <a:lnTo>
                    <a:pt x="111241" y="16460"/>
                  </a:lnTo>
                  <a:lnTo>
                    <a:pt x="110972" y="15979"/>
                  </a:lnTo>
                  <a:lnTo>
                    <a:pt x="110689" y="15497"/>
                  </a:lnTo>
                  <a:lnTo>
                    <a:pt x="110406" y="15030"/>
                  </a:lnTo>
                  <a:lnTo>
                    <a:pt x="110122" y="14562"/>
                  </a:lnTo>
                  <a:lnTo>
                    <a:pt x="109825" y="14109"/>
                  </a:lnTo>
                  <a:lnTo>
                    <a:pt x="109527" y="13670"/>
                  </a:lnTo>
                  <a:lnTo>
                    <a:pt x="109216" y="13245"/>
                  </a:lnTo>
                  <a:lnTo>
                    <a:pt x="108904" y="12820"/>
                  </a:lnTo>
                  <a:lnTo>
                    <a:pt x="108578" y="12409"/>
                  </a:lnTo>
                  <a:lnTo>
                    <a:pt x="108252" y="12012"/>
                  </a:lnTo>
                  <a:lnTo>
                    <a:pt x="107913" y="11630"/>
                  </a:lnTo>
                  <a:lnTo>
                    <a:pt x="107573" y="11262"/>
                  </a:lnTo>
                  <a:lnTo>
                    <a:pt x="107233" y="10907"/>
                  </a:lnTo>
                  <a:lnTo>
                    <a:pt x="106878" y="10553"/>
                  </a:lnTo>
                  <a:lnTo>
                    <a:pt x="106510" y="10227"/>
                  </a:lnTo>
                  <a:lnTo>
                    <a:pt x="106142" y="9916"/>
                  </a:lnTo>
                  <a:lnTo>
                    <a:pt x="105774" y="9604"/>
                  </a:lnTo>
                  <a:lnTo>
                    <a:pt x="105391" y="9321"/>
                  </a:lnTo>
                  <a:lnTo>
                    <a:pt x="105009" y="9052"/>
                  </a:lnTo>
                  <a:lnTo>
                    <a:pt x="104626" y="8797"/>
                  </a:lnTo>
                  <a:lnTo>
                    <a:pt x="104229" y="8556"/>
                  </a:lnTo>
                  <a:lnTo>
                    <a:pt x="103833" y="8343"/>
                  </a:lnTo>
                  <a:lnTo>
                    <a:pt x="103422" y="8145"/>
                  </a:lnTo>
                  <a:lnTo>
                    <a:pt x="79029" y="3697"/>
                  </a:lnTo>
                  <a:lnTo>
                    <a:pt x="78930" y="3981"/>
                  </a:lnTo>
                  <a:lnTo>
                    <a:pt x="77740" y="3513"/>
                  </a:lnTo>
                  <a:lnTo>
                    <a:pt x="76536" y="3074"/>
                  </a:lnTo>
                  <a:lnTo>
                    <a:pt x="75304" y="2663"/>
                  </a:lnTo>
                  <a:lnTo>
                    <a:pt x="74071" y="2281"/>
                  </a:lnTo>
                  <a:lnTo>
                    <a:pt x="72796" y="1927"/>
                  </a:lnTo>
                  <a:lnTo>
                    <a:pt x="71522" y="1601"/>
                  </a:lnTo>
                  <a:lnTo>
                    <a:pt x="70218" y="1303"/>
                  </a:lnTo>
                  <a:lnTo>
                    <a:pt x="68887" y="1034"/>
                  </a:lnTo>
                  <a:lnTo>
                    <a:pt x="67541" y="793"/>
                  </a:lnTo>
                  <a:lnTo>
                    <a:pt x="66181" y="581"/>
                  </a:lnTo>
                  <a:lnTo>
                    <a:pt x="64807" y="411"/>
                  </a:lnTo>
                  <a:lnTo>
                    <a:pt x="63405" y="255"/>
                  </a:lnTo>
                  <a:lnTo>
                    <a:pt x="61988" y="142"/>
                  </a:lnTo>
                  <a:lnTo>
                    <a:pt x="60543" y="71"/>
                  </a:lnTo>
                  <a:lnTo>
                    <a:pt x="59084" y="14"/>
                  </a:lnTo>
                  <a:lnTo>
                    <a:pt x="57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;p15">
              <a:extLst>
                <a:ext uri="{FF2B5EF4-FFF2-40B4-BE49-F238E27FC236}">
                  <a16:creationId xmlns:a16="http://schemas.microsoft.com/office/drawing/2014/main" id="{4B48DB76-3D65-E66E-C8E9-DFC09B1512A5}"/>
                </a:ext>
              </a:extLst>
            </p:cNvPr>
            <p:cNvSpPr/>
            <p:nvPr/>
          </p:nvSpPr>
          <p:spPr>
            <a:xfrm>
              <a:off x="3220150" y="3321225"/>
              <a:ext cx="1154875" cy="1658100"/>
            </a:xfrm>
            <a:custGeom>
              <a:avLst/>
              <a:gdLst/>
              <a:ahLst/>
              <a:cxnLst/>
              <a:rect l="l" t="t" r="r" b="b"/>
              <a:pathLst>
                <a:path w="46195" h="66324" extrusionOk="0">
                  <a:moveTo>
                    <a:pt x="40273" y="1"/>
                  </a:moveTo>
                  <a:lnTo>
                    <a:pt x="3783" y="1361"/>
                  </a:lnTo>
                  <a:lnTo>
                    <a:pt x="1" y="54269"/>
                  </a:lnTo>
                  <a:lnTo>
                    <a:pt x="23105" y="66324"/>
                  </a:lnTo>
                  <a:lnTo>
                    <a:pt x="46194" y="54212"/>
                  </a:lnTo>
                  <a:lnTo>
                    <a:pt x="40273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;p15">
              <a:extLst>
                <a:ext uri="{FF2B5EF4-FFF2-40B4-BE49-F238E27FC236}">
                  <a16:creationId xmlns:a16="http://schemas.microsoft.com/office/drawing/2014/main" id="{6A4069EF-F19E-C25A-8982-BBB1DF258AF6}"/>
                </a:ext>
              </a:extLst>
            </p:cNvPr>
            <p:cNvSpPr/>
            <p:nvPr/>
          </p:nvSpPr>
          <p:spPr>
            <a:xfrm>
              <a:off x="3298775" y="3470675"/>
              <a:ext cx="1002600" cy="534775"/>
            </a:xfrm>
            <a:custGeom>
              <a:avLst/>
              <a:gdLst/>
              <a:ahLst/>
              <a:cxnLst/>
              <a:rect l="l" t="t" r="r" b="b"/>
              <a:pathLst>
                <a:path w="40104" h="21391" extrusionOk="0">
                  <a:moveTo>
                    <a:pt x="37780" y="1"/>
                  </a:moveTo>
                  <a:lnTo>
                    <a:pt x="355" y="227"/>
                  </a:lnTo>
                  <a:lnTo>
                    <a:pt x="1" y="6446"/>
                  </a:lnTo>
                  <a:lnTo>
                    <a:pt x="723" y="7253"/>
                  </a:lnTo>
                  <a:lnTo>
                    <a:pt x="1460" y="8032"/>
                  </a:lnTo>
                  <a:lnTo>
                    <a:pt x="2211" y="8783"/>
                  </a:lnTo>
                  <a:lnTo>
                    <a:pt x="2975" y="9506"/>
                  </a:lnTo>
                  <a:lnTo>
                    <a:pt x="3755" y="10200"/>
                  </a:lnTo>
                  <a:lnTo>
                    <a:pt x="4534" y="10865"/>
                  </a:lnTo>
                  <a:lnTo>
                    <a:pt x="5327" y="11503"/>
                  </a:lnTo>
                  <a:lnTo>
                    <a:pt x="6134" y="12112"/>
                  </a:lnTo>
                  <a:lnTo>
                    <a:pt x="6942" y="12707"/>
                  </a:lnTo>
                  <a:lnTo>
                    <a:pt x="7749" y="13274"/>
                  </a:lnTo>
                  <a:lnTo>
                    <a:pt x="8571" y="13812"/>
                  </a:lnTo>
                  <a:lnTo>
                    <a:pt x="9407" y="14322"/>
                  </a:lnTo>
                  <a:lnTo>
                    <a:pt x="10228" y="14818"/>
                  </a:lnTo>
                  <a:lnTo>
                    <a:pt x="11064" y="15285"/>
                  </a:lnTo>
                  <a:lnTo>
                    <a:pt x="11900" y="15724"/>
                  </a:lnTo>
                  <a:lnTo>
                    <a:pt x="12750" y="16149"/>
                  </a:lnTo>
                  <a:lnTo>
                    <a:pt x="13585" y="16560"/>
                  </a:lnTo>
                  <a:lnTo>
                    <a:pt x="14421" y="16942"/>
                  </a:lnTo>
                  <a:lnTo>
                    <a:pt x="15271" y="17311"/>
                  </a:lnTo>
                  <a:lnTo>
                    <a:pt x="16107" y="17651"/>
                  </a:lnTo>
                  <a:lnTo>
                    <a:pt x="16943" y="17977"/>
                  </a:lnTo>
                  <a:lnTo>
                    <a:pt x="17778" y="18274"/>
                  </a:lnTo>
                  <a:lnTo>
                    <a:pt x="18614" y="18557"/>
                  </a:lnTo>
                  <a:lnTo>
                    <a:pt x="19436" y="18826"/>
                  </a:lnTo>
                  <a:lnTo>
                    <a:pt x="20257" y="19081"/>
                  </a:lnTo>
                  <a:lnTo>
                    <a:pt x="21079" y="19322"/>
                  </a:lnTo>
                  <a:lnTo>
                    <a:pt x="21886" y="19535"/>
                  </a:lnTo>
                  <a:lnTo>
                    <a:pt x="22694" y="19747"/>
                  </a:lnTo>
                  <a:lnTo>
                    <a:pt x="23487" y="19931"/>
                  </a:lnTo>
                  <a:lnTo>
                    <a:pt x="24266" y="20116"/>
                  </a:lnTo>
                  <a:lnTo>
                    <a:pt x="25045" y="20271"/>
                  </a:lnTo>
                  <a:lnTo>
                    <a:pt x="25810" y="20413"/>
                  </a:lnTo>
                  <a:lnTo>
                    <a:pt x="26561" y="20555"/>
                  </a:lnTo>
                  <a:lnTo>
                    <a:pt x="27312" y="20668"/>
                  </a:lnTo>
                  <a:lnTo>
                    <a:pt x="28034" y="20781"/>
                  </a:lnTo>
                  <a:lnTo>
                    <a:pt x="28757" y="20880"/>
                  </a:lnTo>
                  <a:lnTo>
                    <a:pt x="29451" y="20980"/>
                  </a:lnTo>
                  <a:lnTo>
                    <a:pt x="30145" y="21050"/>
                  </a:lnTo>
                  <a:lnTo>
                    <a:pt x="31462" y="21178"/>
                  </a:lnTo>
                  <a:lnTo>
                    <a:pt x="32723" y="21277"/>
                  </a:lnTo>
                  <a:lnTo>
                    <a:pt x="33899" y="21334"/>
                  </a:lnTo>
                  <a:lnTo>
                    <a:pt x="34989" y="21376"/>
                  </a:lnTo>
                  <a:lnTo>
                    <a:pt x="35995" y="21390"/>
                  </a:lnTo>
                  <a:lnTo>
                    <a:pt x="36902" y="21390"/>
                  </a:lnTo>
                  <a:lnTo>
                    <a:pt x="37723" y="21376"/>
                  </a:lnTo>
                  <a:lnTo>
                    <a:pt x="38417" y="21348"/>
                  </a:lnTo>
                  <a:lnTo>
                    <a:pt x="39012" y="21320"/>
                  </a:lnTo>
                  <a:lnTo>
                    <a:pt x="39820" y="21263"/>
                  </a:lnTo>
                  <a:lnTo>
                    <a:pt x="40103" y="21235"/>
                  </a:lnTo>
                  <a:lnTo>
                    <a:pt x="37780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;p15">
              <a:extLst>
                <a:ext uri="{FF2B5EF4-FFF2-40B4-BE49-F238E27FC236}">
                  <a16:creationId xmlns:a16="http://schemas.microsoft.com/office/drawing/2014/main" id="{26B0389C-9A47-7B59-CFD0-51246930301D}"/>
                </a:ext>
              </a:extLst>
            </p:cNvPr>
            <p:cNvSpPr/>
            <p:nvPr/>
          </p:nvSpPr>
          <p:spPr>
            <a:xfrm>
              <a:off x="2664525" y="582700"/>
              <a:ext cx="2323500" cy="3128825"/>
            </a:xfrm>
            <a:custGeom>
              <a:avLst/>
              <a:gdLst/>
              <a:ahLst/>
              <a:cxnLst/>
              <a:rect l="l" t="t" r="r" b="b"/>
              <a:pathLst>
                <a:path w="92940" h="125153" extrusionOk="0">
                  <a:moveTo>
                    <a:pt x="45811" y="0"/>
                  </a:moveTo>
                  <a:lnTo>
                    <a:pt x="44593" y="14"/>
                  </a:lnTo>
                  <a:lnTo>
                    <a:pt x="43389" y="28"/>
                  </a:lnTo>
                  <a:lnTo>
                    <a:pt x="42199" y="71"/>
                  </a:lnTo>
                  <a:lnTo>
                    <a:pt x="41038" y="128"/>
                  </a:lnTo>
                  <a:lnTo>
                    <a:pt x="39904" y="198"/>
                  </a:lnTo>
                  <a:lnTo>
                    <a:pt x="38785" y="269"/>
                  </a:lnTo>
                  <a:lnTo>
                    <a:pt x="37680" y="368"/>
                  </a:lnTo>
                  <a:lnTo>
                    <a:pt x="36604" y="482"/>
                  </a:lnTo>
                  <a:lnTo>
                    <a:pt x="35541" y="609"/>
                  </a:lnTo>
                  <a:lnTo>
                    <a:pt x="34507" y="751"/>
                  </a:lnTo>
                  <a:lnTo>
                    <a:pt x="33487" y="907"/>
                  </a:lnTo>
                  <a:lnTo>
                    <a:pt x="32496" y="1062"/>
                  </a:lnTo>
                  <a:lnTo>
                    <a:pt x="31519" y="1247"/>
                  </a:lnTo>
                  <a:lnTo>
                    <a:pt x="30555" y="1431"/>
                  </a:lnTo>
                  <a:lnTo>
                    <a:pt x="29620" y="1643"/>
                  </a:lnTo>
                  <a:lnTo>
                    <a:pt x="28700" y="1856"/>
                  </a:lnTo>
                  <a:lnTo>
                    <a:pt x="27793" y="2082"/>
                  </a:lnTo>
                  <a:lnTo>
                    <a:pt x="26915" y="2323"/>
                  </a:lnTo>
                  <a:lnTo>
                    <a:pt x="26051" y="2564"/>
                  </a:lnTo>
                  <a:lnTo>
                    <a:pt x="25201" y="2833"/>
                  </a:lnTo>
                  <a:lnTo>
                    <a:pt x="24379" y="3102"/>
                  </a:lnTo>
                  <a:lnTo>
                    <a:pt x="23572" y="3386"/>
                  </a:lnTo>
                  <a:lnTo>
                    <a:pt x="22778" y="3669"/>
                  </a:lnTo>
                  <a:lnTo>
                    <a:pt x="21999" y="3981"/>
                  </a:lnTo>
                  <a:lnTo>
                    <a:pt x="21249" y="4292"/>
                  </a:lnTo>
                  <a:lnTo>
                    <a:pt x="20512" y="4618"/>
                  </a:lnTo>
                  <a:lnTo>
                    <a:pt x="19790" y="4944"/>
                  </a:lnTo>
                  <a:lnTo>
                    <a:pt x="19081" y="5284"/>
                  </a:lnTo>
                  <a:lnTo>
                    <a:pt x="18401" y="5638"/>
                  </a:lnTo>
                  <a:lnTo>
                    <a:pt x="17721" y="5992"/>
                  </a:lnTo>
                  <a:lnTo>
                    <a:pt x="17070" y="6360"/>
                  </a:lnTo>
                  <a:lnTo>
                    <a:pt x="16432" y="6743"/>
                  </a:lnTo>
                  <a:lnTo>
                    <a:pt x="15809" y="7125"/>
                  </a:lnTo>
                  <a:lnTo>
                    <a:pt x="15200" y="7508"/>
                  </a:lnTo>
                  <a:lnTo>
                    <a:pt x="14605" y="7904"/>
                  </a:lnTo>
                  <a:lnTo>
                    <a:pt x="14024" y="8315"/>
                  </a:lnTo>
                  <a:lnTo>
                    <a:pt x="13458" y="8726"/>
                  </a:lnTo>
                  <a:lnTo>
                    <a:pt x="12919" y="9137"/>
                  </a:lnTo>
                  <a:lnTo>
                    <a:pt x="12381" y="9562"/>
                  </a:lnTo>
                  <a:lnTo>
                    <a:pt x="11871" y="10001"/>
                  </a:lnTo>
                  <a:lnTo>
                    <a:pt x="11361" y="10440"/>
                  </a:lnTo>
                  <a:lnTo>
                    <a:pt x="10865" y="10879"/>
                  </a:lnTo>
                  <a:lnTo>
                    <a:pt x="10398" y="11332"/>
                  </a:lnTo>
                  <a:lnTo>
                    <a:pt x="9930" y="11786"/>
                  </a:lnTo>
                  <a:lnTo>
                    <a:pt x="9491" y="12239"/>
                  </a:lnTo>
                  <a:lnTo>
                    <a:pt x="9052" y="12706"/>
                  </a:lnTo>
                  <a:lnTo>
                    <a:pt x="8627" y="13174"/>
                  </a:lnTo>
                  <a:lnTo>
                    <a:pt x="8216" y="13641"/>
                  </a:lnTo>
                  <a:lnTo>
                    <a:pt x="7820" y="14123"/>
                  </a:lnTo>
                  <a:lnTo>
                    <a:pt x="7437" y="14590"/>
                  </a:lnTo>
                  <a:lnTo>
                    <a:pt x="7069" y="15072"/>
                  </a:lnTo>
                  <a:lnTo>
                    <a:pt x="6701" y="15568"/>
                  </a:lnTo>
                  <a:lnTo>
                    <a:pt x="6361" y="16050"/>
                  </a:lnTo>
                  <a:lnTo>
                    <a:pt x="6021" y="16545"/>
                  </a:lnTo>
                  <a:lnTo>
                    <a:pt x="5695" y="17041"/>
                  </a:lnTo>
                  <a:lnTo>
                    <a:pt x="5383" y="17537"/>
                  </a:lnTo>
                  <a:lnTo>
                    <a:pt x="5086" y="18033"/>
                  </a:lnTo>
                  <a:lnTo>
                    <a:pt x="4802" y="18528"/>
                  </a:lnTo>
                  <a:lnTo>
                    <a:pt x="4519" y="19038"/>
                  </a:lnTo>
                  <a:lnTo>
                    <a:pt x="4250" y="19534"/>
                  </a:lnTo>
                  <a:lnTo>
                    <a:pt x="3995" y="20044"/>
                  </a:lnTo>
                  <a:lnTo>
                    <a:pt x="3740" y="20540"/>
                  </a:lnTo>
                  <a:lnTo>
                    <a:pt x="3499" y="21050"/>
                  </a:lnTo>
                  <a:lnTo>
                    <a:pt x="3273" y="21560"/>
                  </a:lnTo>
                  <a:lnTo>
                    <a:pt x="3060" y="22056"/>
                  </a:lnTo>
                  <a:lnTo>
                    <a:pt x="2848" y="22566"/>
                  </a:lnTo>
                  <a:lnTo>
                    <a:pt x="2465" y="23571"/>
                  </a:lnTo>
                  <a:lnTo>
                    <a:pt x="2097" y="24577"/>
                  </a:lnTo>
                  <a:lnTo>
                    <a:pt x="1785" y="25583"/>
                  </a:lnTo>
                  <a:lnTo>
                    <a:pt x="1502" y="26574"/>
                  </a:lnTo>
                  <a:lnTo>
                    <a:pt x="1233" y="27552"/>
                  </a:lnTo>
                  <a:lnTo>
                    <a:pt x="1006" y="28515"/>
                  </a:lnTo>
                  <a:lnTo>
                    <a:pt x="808" y="29478"/>
                  </a:lnTo>
                  <a:lnTo>
                    <a:pt x="638" y="30413"/>
                  </a:lnTo>
                  <a:lnTo>
                    <a:pt x="482" y="31334"/>
                  </a:lnTo>
                  <a:lnTo>
                    <a:pt x="369" y="32226"/>
                  </a:lnTo>
                  <a:lnTo>
                    <a:pt x="255" y="33119"/>
                  </a:lnTo>
                  <a:lnTo>
                    <a:pt x="170" y="33969"/>
                  </a:lnTo>
                  <a:lnTo>
                    <a:pt x="114" y="34805"/>
                  </a:lnTo>
                  <a:lnTo>
                    <a:pt x="57" y="35598"/>
                  </a:lnTo>
                  <a:lnTo>
                    <a:pt x="29" y="36377"/>
                  </a:lnTo>
                  <a:lnTo>
                    <a:pt x="15" y="37114"/>
                  </a:lnTo>
                  <a:lnTo>
                    <a:pt x="0" y="37822"/>
                  </a:lnTo>
                  <a:lnTo>
                    <a:pt x="15" y="38502"/>
                  </a:lnTo>
                  <a:lnTo>
                    <a:pt x="29" y="39139"/>
                  </a:lnTo>
                  <a:lnTo>
                    <a:pt x="71" y="40287"/>
                  </a:lnTo>
                  <a:lnTo>
                    <a:pt x="142" y="41264"/>
                  </a:lnTo>
                  <a:lnTo>
                    <a:pt x="213" y="42043"/>
                  </a:lnTo>
                  <a:lnTo>
                    <a:pt x="284" y="42624"/>
                  </a:lnTo>
                  <a:lnTo>
                    <a:pt x="355" y="43106"/>
                  </a:lnTo>
                  <a:lnTo>
                    <a:pt x="284" y="44026"/>
                  </a:lnTo>
                  <a:lnTo>
                    <a:pt x="227" y="45117"/>
                  </a:lnTo>
                  <a:lnTo>
                    <a:pt x="156" y="46590"/>
                  </a:lnTo>
                  <a:lnTo>
                    <a:pt x="85" y="48432"/>
                  </a:lnTo>
                  <a:lnTo>
                    <a:pt x="43" y="50599"/>
                  </a:lnTo>
                  <a:lnTo>
                    <a:pt x="29" y="51789"/>
                  </a:lnTo>
                  <a:lnTo>
                    <a:pt x="29" y="53064"/>
                  </a:lnTo>
                  <a:lnTo>
                    <a:pt x="43" y="54395"/>
                  </a:lnTo>
                  <a:lnTo>
                    <a:pt x="57" y="55784"/>
                  </a:lnTo>
                  <a:lnTo>
                    <a:pt x="100" y="57243"/>
                  </a:lnTo>
                  <a:lnTo>
                    <a:pt x="142" y="58758"/>
                  </a:lnTo>
                  <a:lnTo>
                    <a:pt x="213" y="60317"/>
                  </a:lnTo>
                  <a:lnTo>
                    <a:pt x="298" y="61932"/>
                  </a:lnTo>
                  <a:lnTo>
                    <a:pt x="397" y="63589"/>
                  </a:lnTo>
                  <a:lnTo>
                    <a:pt x="525" y="65289"/>
                  </a:lnTo>
                  <a:lnTo>
                    <a:pt x="666" y="67031"/>
                  </a:lnTo>
                  <a:lnTo>
                    <a:pt x="836" y="68802"/>
                  </a:lnTo>
                  <a:lnTo>
                    <a:pt x="1034" y="70601"/>
                  </a:lnTo>
                  <a:lnTo>
                    <a:pt x="1247" y="72428"/>
                  </a:lnTo>
                  <a:lnTo>
                    <a:pt x="1502" y="74284"/>
                  </a:lnTo>
                  <a:lnTo>
                    <a:pt x="1785" y="76154"/>
                  </a:lnTo>
                  <a:lnTo>
                    <a:pt x="2097" y="78038"/>
                  </a:lnTo>
                  <a:lnTo>
                    <a:pt x="2437" y="79936"/>
                  </a:lnTo>
                  <a:lnTo>
                    <a:pt x="2819" y="81834"/>
                  </a:lnTo>
                  <a:lnTo>
                    <a:pt x="3018" y="82797"/>
                  </a:lnTo>
                  <a:lnTo>
                    <a:pt x="3230" y="83746"/>
                  </a:lnTo>
                  <a:lnTo>
                    <a:pt x="3443" y="84710"/>
                  </a:lnTo>
                  <a:lnTo>
                    <a:pt x="3683" y="85659"/>
                  </a:lnTo>
                  <a:lnTo>
                    <a:pt x="3910" y="86608"/>
                  </a:lnTo>
                  <a:lnTo>
                    <a:pt x="4165" y="87571"/>
                  </a:lnTo>
                  <a:lnTo>
                    <a:pt x="4420" y="88520"/>
                  </a:lnTo>
                  <a:lnTo>
                    <a:pt x="4703" y="89469"/>
                  </a:lnTo>
                  <a:lnTo>
                    <a:pt x="4972" y="90418"/>
                  </a:lnTo>
                  <a:lnTo>
                    <a:pt x="5270" y="91353"/>
                  </a:lnTo>
                  <a:lnTo>
                    <a:pt x="5567" y="92302"/>
                  </a:lnTo>
                  <a:lnTo>
                    <a:pt x="5879" y="93237"/>
                  </a:lnTo>
                  <a:lnTo>
                    <a:pt x="6205" y="94172"/>
                  </a:lnTo>
                  <a:lnTo>
                    <a:pt x="6545" y="95093"/>
                  </a:lnTo>
                  <a:lnTo>
                    <a:pt x="6885" y="96014"/>
                  </a:lnTo>
                  <a:lnTo>
                    <a:pt x="7253" y="96934"/>
                  </a:lnTo>
                  <a:lnTo>
                    <a:pt x="7621" y="97841"/>
                  </a:lnTo>
                  <a:lnTo>
                    <a:pt x="8004" y="98748"/>
                  </a:lnTo>
                  <a:lnTo>
                    <a:pt x="8386" y="99640"/>
                  </a:lnTo>
                  <a:lnTo>
                    <a:pt x="8797" y="100532"/>
                  </a:lnTo>
                  <a:lnTo>
                    <a:pt x="9222" y="101411"/>
                  </a:lnTo>
                  <a:lnTo>
                    <a:pt x="9647" y="102275"/>
                  </a:lnTo>
                  <a:lnTo>
                    <a:pt x="10100" y="103139"/>
                  </a:lnTo>
                  <a:lnTo>
                    <a:pt x="10554" y="103989"/>
                  </a:lnTo>
                  <a:lnTo>
                    <a:pt x="11035" y="104839"/>
                  </a:lnTo>
                  <a:lnTo>
                    <a:pt x="11517" y="105675"/>
                  </a:lnTo>
                  <a:lnTo>
                    <a:pt x="12013" y="106496"/>
                  </a:lnTo>
                  <a:lnTo>
                    <a:pt x="12523" y="107304"/>
                  </a:lnTo>
                  <a:lnTo>
                    <a:pt x="13061" y="108097"/>
                  </a:lnTo>
                  <a:lnTo>
                    <a:pt x="13599" y="108890"/>
                  </a:lnTo>
                  <a:lnTo>
                    <a:pt x="14152" y="109655"/>
                  </a:lnTo>
                  <a:lnTo>
                    <a:pt x="14718" y="110420"/>
                  </a:lnTo>
                  <a:lnTo>
                    <a:pt x="15313" y="111171"/>
                  </a:lnTo>
                  <a:lnTo>
                    <a:pt x="15908" y="111907"/>
                  </a:lnTo>
                  <a:lnTo>
                    <a:pt x="16517" y="112616"/>
                  </a:lnTo>
                  <a:lnTo>
                    <a:pt x="17155" y="113324"/>
                  </a:lnTo>
                  <a:lnTo>
                    <a:pt x="17806" y="114004"/>
                  </a:lnTo>
                  <a:lnTo>
                    <a:pt x="18458" y="114684"/>
                  </a:lnTo>
                  <a:lnTo>
                    <a:pt x="19138" y="115335"/>
                  </a:lnTo>
                  <a:lnTo>
                    <a:pt x="19832" y="115973"/>
                  </a:lnTo>
                  <a:lnTo>
                    <a:pt x="20554" y="116596"/>
                  </a:lnTo>
                  <a:lnTo>
                    <a:pt x="21277" y="117205"/>
                  </a:lnTo>
                  <a:lnTo>
                    <a:pt x="22028" y="117786"/>
                  </a:lnTo>
                  <a:lnTo>
                    <a:pt x="22778" y="118353"/>
                  </a:lnTo>
                  <a:lnTo>
                    <a:pt x="23558" y="118905"/>
                  </a:lnTo>
                  <a:lnTo>
                    <a:pt x="24351" y="119429"/>
                  </a:lnTo>
                  <a:lnTo>
                    <a:pt x="25172" y="119939"/>
                  </a:lnTo>
                  <a:lnTo>
                    <a:pt x="25994" y="120421"/>
                  </a:lnTo>
                  <a:lnTo>
                    <a:pt x="26844" y="120888"/>
                  </a:lnTo>
                  <a:lnTo>
                    <a:pt x="27708" y="121327"/>
                  </a:lnTo>
                  <a:lnTo>
                    <a:pt x="28600" y="121752"/>
                  </a:lnTo>
                  <a:lnTo>
                    <a:pt x="29507" y="122149"/>
                  </a:lnTo>
                  <a:lnTo>
                    <a:pt x="30428" y="122531"/>
                  </a:lnTo>
                  <a:lnTo>
                    <a:pt x="31363" y="122886"/>
                  </a:lnTo>
                  <a:lnTo>
                    <a:pt x="32326" y="123211"/>
                  </a:lnTo>
                  <a:lnTo>
                    <a:pt x="33303" y="123523"/>
                  </a:lnTo>
                  <a:lnTo>
                    <a:pt x="34295" y="123806"/>
                  </a:lnTo>
                  <a:lnTo>
                    <a:pt x="35315" y="124061"/>
                  </a:lnTo>
                  <a:lnTo>
                    <a:pt x="36349" y="124288"/>
                  </a:lnTo>
                  <a:lnTo>
                    <a:pt x="37411" y="124500"/>
                  </a:lnTo>
                  <a:lnTo>
                    <a:pt x="38488" y="124670"/>
                  </a:lnTo>
                  <a:lnTo>
                    <a:pt x="39579" y="124826"/>
                  </a:lnTo>
                  <a:lnTo>
                    <a:pt x="40698" y="124940"/>
                  </a:lnTo>
                  <a:lnTo>
                    <a:pt x="41831" y="125039"/>
                  </a:lnTo>
                  <a:lnTo>
                    <a:pt x="42993" y="125110"/>
                  </a:lnTo>
                  <a:lnTo>
                    <a:pt x="44168" y="125152"/>
                  </a:lnTo>
                  <a:lnTo>
                    <a:pt x="45443" y="125152"/>
                  </a:lnTo>
                  <a:lnTo>
                    <a:pt x="46690" y="125138"/>
                  </a:lnTo>
                  <a:lnTo>
                    <a:pt x="47922" y="125095"/>
                  </a:lnTo>
                  <a:lnTo>
                    <a:pt x="49140" y="125010"/>
                  </a:lnTo>
                  <a:lnTo>
                    <a:pt x="50316" y="124897"/>
                  </a:lnTo>
                  <a:lnTo>
                    <a:pt x="51478" y="124770"/>
                  </a:lnTo>
                  <a:lnTo>
                    <a:pt x="52625" y="124600"/>
                  </a:lnTo>
                  <a:lnTo>
                    <a:pt x="53744" y="124401"/>
                  </a:lnTo>
                  <a:lnTo>
                    <a:pt x="54849" y="124189"/>
                  </a:lnTo>
                  <a:lnTo>
                    <a:pt x="55926" y="123948"/>
                  </a:lnTo>
                  <a:lnTo>
                    <a:pt x="56988" y="123665"/>
                  </a:lnTo>
                  <a:lnTo>
                    <a:pt x="58022" y="123367"/>
                  </a:lnTo>
                  <a:lnTo>
                    <a:pt x="59042" y="123056"/>
                  </a:lnTo>
                  <a:lnTo>
                    <a:pt x="60048" y="122701"/>
                  </a:lnTo>
                  <a:lnTo>
                    <a:pt x="61025" y="122333"/>
                  </a:lnTo>
                  <a:lnTo>
                    <a:pt x="61974" y="121937"/>
                  </a:lnTo>
                  <a:lnTo>
                    <a:pt x="62923" y="121526"/>
                  </a:lnTo>
                  <a:lnTo>
                    <a:pt x="63844" y="121087"/>
                  </a:lnTo>
                  <a:lnTo>
                    <a:pt x="64736" y="120619"/>
                  </a:lnTo>
                  <a:lnTo>
                    <a:pt x="65629" y="120137"/>
                  </a:lnTo>
                  <a:lnTo>
                    <a:pt x="66479" y="119628"/>
                  </a:lnTo>
                  <a:lnTo>
                    <a:pt x="67329" y="119103"/>
                  </a:lnTo>
                  <a:lnTo>
                    <a:pt x="68150" y="118551"/>
                  </a:lnTo>
                  <a:lnTo>
                    <a:pt x="68972" y="117984"/>
                  </a:lnTo>
                  <a:lnTo>
                    <a:pt x="69751" y="117404"/>
                  </a:lnTo>
                  <a:lnTo>
                    <a:pt x="70530" y="116794"/>
                  </a:lnTo>
                  <a:lnTo>
                    <a:pt x="71281" y="116171"/>
                  </a:lnTo>
                  <a:lnTo>
                    <a:pt x="72017" y="115534"/>
                  </a:lnTo>
                  <a:lnTo>
                    <a:pt x="72740" y="114868"/>
                  </a:lnTo>
                  <a:lnTo>
                    <a:pt x="73448" y="114188"/>
                  </a:lnTo>
                  <a:lnTo>
                    <a:pt x="74128" y="113508"/>
                  </a:lnTo>
                  <a:lnTo>
                    <a:pt x="74808" y="112800"/>
                  </a:lnTo>
                  <a:lnTo>
                    <a:pt x="75460" y="112063"/>
                  </a:lnTo>
                  <a:lnTo>
                    <a:pt x="76097" y="111327"/>
                  </a:lnTo>
                  <a:lnTo>
                    <a:pt x="76720" y="110576"/>
                  </a:lnTo>
                  <a:lnTo>
                    <a:pt x="77330" y="109811"/>
                  </a:lnTo>
                  <a:lnTo>
                    <a:pt x="77910" y="109032"/>
                  </a:lnTo>
                  <a:lnTo>
                    <a:pt x="78491" y="108238"/>
                  </a:lnTo>
                  <a:lnTo>
                    <a:pt x="79058" y="107431"/>
                  </a:lnTo>
                  <a:lnTo>
                    <a:pt x="79596" y="106609"/>
                  </a:lnTo>
                  <a:lnTo>
                    <a:pt x="80134" y="105774"/>
                  </a:lnTo>
                  <a:lnTo>
                    <a:pt x="80644" y="104938"/>
                  </a:lnTo>
                  <a:lnTo>
                    <a:pt x="81140" y="104088"/>
                  </a:lnTo>
                  <a:lnTo>
                    <a:pt x="81636" y="103224"/>
                  </a:lnTo>
                  <a:lnTo>
                    <a:pt x="82103" y="102346"/>
                  </a:lnTo>
                  <a:lnTo>
                    <a:pt x="82571" y="101467"/>
                  </a:lnTo>
                  <a:lnTo>
                    <a:pt x="83010" y="100575"/>
                  </a:lnTo>
                  <a:lnTo>
                    <a:pt x="83449" y="99668"/>
                  </a:lnTo>
                  <a:lnTo>
                    <a:pt x="83860" y="98762"/>
                  </a:lnTo>
                  <a:lnTo>
                    <a:pt x="84271" y="97855"/>
                  </a:lnTo>
                  <a:lnTo>
                    <a:pt x="84667" y="96934"/>
                  </a:lnTo>
                  <a:lnTo>
                    <a:pt x="85050" y="96000"/>
                  </a:lnTo>
                  <a:lnTo>
                    <a:pt x="85418" y="95065"/>
                  </a:lnTo>
                  <a:lnTo>
                    <a:pt x="85772" y="94130"/>
                  </a:lnTo>
                  <a:lnTo>
                    <a:pt x="86112" y="93181"/>
                  </a:lnTo>
                  <a:lnTo>
                    <a:pt x="86452" y="92231"/>
                  </a:lnTo>
                  <a:lnTo>
                    <a:pt x="86764" y="91282"/>
                  </a:lnTo>
                  <a:lnTo>
                    <a:pt x="87075" y="90333"/>
                  </a:lnTo>
                  <a:lnTo>
                    <a:pt x="87373" y="89370"/>
                  </a:lnTo>
                  <a:lnTo>
                    <a:pt x="87670" y="88407"/>
                  </a:lnTo>
                  <a:lnTo>
                    <a:pt x="87939" y="87444"/>
                  </a:lnTo>
                  <a:lnTo>
                    <a:pt x="88209" y="86480"/>
                  </a:lnTo>
                  <a:lnTo>
                    <a:pt x="88464" y="85503"/>
                  </a:lnTo>
                  <a:lnTo>
                    <a:pt x="88704" y="84540"/>
                  </a:lnTo>
                  <a:lnTo>
                    <a:pt x="88945" y="83576"/>
                  </a:lnTo>
                  <a:lnTo>
                    <a:pt x="89172" y="82613"/>
                  </a:lnTo>
                  <a:lnTo>
                    <a:pt x="89384" y="81636"/>
                  </a:lnTo>
                  <a:lnTo>
                    <a:pt x="89597" y="80672"/>
                  </a:lnTo>
                  <a:lnTo>
                    <a:pt x="89795" y="79709"/>
                  </a:lnTo>
                  <a:lnTo>
                    <a:pt x="89979" y="78746"/>
                  </a:lnTo>
                  <a:lnTo>
                    <a:pt x="90333" y="76834"/>
                  </a:lnTo>
                  <a:lnTo>
                    <a:pt x="90645" y="74935"/>
                  </a:lnTo>
                  <a:lnTo>
                    <a:pt x="90928" y="73051"/>
                  </a:lnTo>
                  <a:lnTo>
                    <a:pt x="91183" y="71196"/>
                  </a:lnTo>
                  <a:lnTo>
                    <a:pt x="91410" y="69354"/>
                  </a:lnTo>
                  <a:lnTo>
                    <a:pt x="91594" y="67555"/>
                  </a:lnTo>
                  <a:lnTo>
                    <a:pt x="91764" y="65785"/>
                  </a:lnTo>
                  <a:lnTo>
                    <a:pt x="91920" y="64056"/>
                  </a:lnTo>
                  <a:lnTo>
                    <a:pt x="92033" y="62356"/>
                  </a:lnTo>
                  <a:lnTo>
                    <a:pt x="92132" y="60713"/>
                  </a:lnTo>
                  <a:lnTo>
                    <a:pt x="92217" y="59113"/>
                  </a:lnTo>
                  <a:lnTo>
                    <a:pt x="92288" y="57569"/>
                  </a:lnTo>
                  <a:lnTo>
                    <a:pt x="92331" y="56081"/>
                  </a:lnTo>
                  <a:lnTo>
                    <a:pt x="92359" y="54665"/>
                  </a:lnTo>
                  <a:lnTo>
                    <a:pt x="92373" y="53291"/>
                  </a:lnTo>
                  <a:lnTo>
                    <a:pt x="92387" y="52002"/>
                  </a:lnTo>
                  <a:lnTo>
                    <a:pt x="92387" y="50783"/>
                  </a:lnTo>
                  <a:lnTo>
                    <a:pt x="92373" y="49636"/>
                  </a:lnTo>
                  <a:lnTo>
                    <a:pt x="92345" y="48559"/>
                  </a:lnTo>
                  <a:lnTo>
                    <a:pt x="92302" y="46689"/>
                  </a:lnTo>
                  <a:lnTo>
                    <a:pt x="92232" y="45160"/>
                  </a:lnTo>
                  <a:lnTo>
                    <a:pt x="92175" y="44041"/>
                  </a:lnTo>
                  <a:lnTo>
                    <a:pt x="92104" y="43106"/>
                  </a:lnTo>
                  <a:lnTo>
                    <a:pt x="92217" y="42624"/>
                  </a:lnTo>
                  <a:lnTo>
                    <a:pt x="92331" y="42043"/>
                  </a:lnTo>
                  <a:lnTo>
                    <a:pt x="92458" y="41264"/>
                  </a:lnTo>
                  <a:lnTo>
                    <a:pt x="92600" y="40287"/>
                  </a:lnTo>
                  <a:lnTo>
                    <a:pt x="92671" y="39734"/>
                  </a:lnTo>
                  <a:lnTo>
                    <a:pt x="92741" y="39139"/>
                  </a:lnTo>
                  <a:lnTo>
                    <a:pt x="92798" y="38502"/>
                  </a:lnTo>
                  <a:lnTo>
                    <a:pt x="92841" y="37822"/>
                  </a:lnTo>
                  <a:lnTo>
                    <a:pt x="92883" y="37114"/>
                  </a:lnTo>
                  <a:lnTo>
                    <a:pt x="92911" y="36377"/>
                  </a:lnTo>
                  <a:lnTo>
                    <a:pt x="92940" y="35598"/>
                  </a:lnTo>
                  <a:lnTo>
                    <a:pt x="92940" y="34805"/>
                  </a:lnTo>
                  <a:lnTo>
                    <a:pt x="92926" y="33969"/>
                  </a:lnTo>
                  <a:lnTo>
                    <a:pt x="92897" y="33119"/>
                  </a:lnTo>
                  <a:lnTo>
                    <a:pt x="92841" y="32226"/>
                  </a:lnTo>
                  <a:lnTo>
                    <a:pt x="92770" y="31334"/>
                  </a:lnTo>
                  <a:lnTo>
                    <a:pt x="92671" y="30413"/>
                  </a:lnTo>
                  <a:lnTo>
                    <a:pt x="92543" y="29478"/>
                  </a:lnTo>
                  <a:lnTo>
                    <a:pt x="92387" y="28515"/>
                  </a:lnTo>
                  <a:lnTo>
                    <a:pt x="92217" y="27552"/>
                  </a:lnTo>
                  <a:lnTo>
                    <a:pt x="92005" y="26574"/>
                  </a:lnTo>
                  <a:lnTo>
                    <a:pt x="91750" y="25583"/>
                  </a:lnTo>
                  <a:lnTo>
                    <a:pt x="91481" y="24577"/>
                  </a:lnTo>
                  <a:lnTo>
                    <a:pt x="91325" y="24081"/>
                  </a:lnTo>
                  <a:lnTo>
                    <a:pt x="91155" y="23571"/>
                  </a:lnTo>
                  <a:lnTo>
                    <a:pt x="90985" y="23076"/>
                  </a:lnTo>
                  <a:lnTo>
                    <a:pt x="90801" y="22566"/>
                  </a:lnTo>
                  <a:lnTo>
                    <a:pt x="90617" y="22056"/>
                  </a:lnTo>
                  <a:lnTo>
                    <a:pt x="90418" y="21560"/>
                  </a:lnTo>
                  <a:lnTo>
                    <a:pt x="90206" y="21050"/>
                  </a:lnTo>
                  <a:lnTo>
                    <a:pt x="89979" y="20540"/>
                  </a:lnTo>
                  <a:lnTo>
                    <a:pt x="89738" y="20044"/>
                  </a:lnTo>
                  <a:lnTo>
                    <a:pt x="89498" y="19534"/>
                  </a:lnTo>
                  <a:lnTo>
                    <a:pt x="89243" y="19038"/>
                  </a:lnTo>
                  <a:lnTo>
                    <a:pt x="88973" y="18528"/>
                  </a:lnTo>
                  <a:lnTo>
                    <a:pt x="88690" y="18033"/>
                  </a:lnTo>
                  <a:lnTo>
                    <a:pt x="88407" y="17537"/>
                  </a:lnTo>
                  <a:lnTo>
                    <a:pt x="88095" y="17041"/>
                  </a:lnTo>
                  <a:lnTo>
                    <a:pt x="87784" y="16545"/>
                  </a:lnTo>
                  <a:lnTo>
                    <a:pt x="87444" y="16050"/>
                  </a:lnTo>
                  <a:lnTo>
                    <a:pt x="87104" y="15568"/>
                  </a:lnTo>
                  <a:lnTo>
                    <a:pt x="86750" y="15072"/>
                  </a:lnTo>
                  <a:lnTo>
                    <a:pt x="86381" y="14590"/>
                  </a:lnTo>
                  <a:lnTo>
                    <a:pt x="85999" y="14123"/>
                  </a:lnTo>
                  <a:lnTo>
                    <a:pt x="85602" y="13641"/>
                  </a:lnTo>
                  <a:lnTo>
                    <a:pt x="85191" y="13174"/>
                  </a:lnTo>
                  <a:lnTo>
                    <a:pt x="84766" y="12706"/>
                  </a:lnTo>
                  <a:lnTo>
                    <a:pt x="84327" y="12239"/>
                  </a:lnTo>
                  <a:lnTo>
                    <a:pt x="83874" y="11786"/>
                  </a:lnTo>
                  <a:lnTo>
                    <a:pt x="83406" y="11332"/>
                  </a:lnTo>
                  <a:lnTo>
                    <a:pt x="82911" y="10879"/>
                  </a:lnTo>
                  <a:lnTo>
                    <a:pt x="82415" y="10440"/>
                  </a:lnTo>
                  <a:lnTo>
                    <a:pt x="81905" y="10001"/>
                  </a:lnTo>
                  <a:lnTo>
                    <a:pt x="81367" y="9562"/>
                  </a:lnTo>
                  <a:lnTo>
                    <a:pt x="80828" y="9137"/>
                  </a:lnTo>
                  <a:lnTo>
                    <a:pt x="80262" y="8726"/>
                  </a:lnTo>
                  <a:lnTo>
                    <a:pt x="79681" y="8315"/>
                  </a:lnTo>
                  <a:lnTo>
                    <a:pt x="79086" y="7904"/>
                  </a:lnTo>
                  <a:lnTo>
                    <a:pt x="78463" y="7508"/>
                  </a:lnTo>
                  <a:lnTo>
                    <a:pt x="77839" y="7125"/>
                  </a:lnTo>
                  <a:lnTo>
                    <a:pt x="77188" y="6743"/>
                  </a:lnTo>
                  <a:lnTo>
                    <a:pt x="76522" y="6360"/>
                  </a:lnTo>
                  <a:lnTo>
                    <a:pt x="75828" y="5992"/>
                  </a:lnTo>
                  <a:lnTo>
                    <a:pt x="75134" y="5638"/>
                  </a:lnTo>
                  <a:lnTo>
                    <a:pt x="74411" y="5284"/>
                  </a:lnTo>
                  <a:lnTo>
                    <a:pt x="73661" y="4944"/>
                  </a:lnTo>
                  <a:lnTo>
                    <a:pt x="72910" y="4618"/>
                  </a:lnTo>
                  <a:lnTo>
                    <a:pt x="72131" y="4292"/>
                  </a:lnTo>
                  <a:lnTo>
                    <a:pt x="71338" y="3981"/>
                  </a:lnTo>
                  <a:lnTo>
                    <a:pt x="70516" y="3669"/>
                  </a:lnTo>
                  <a:lnTo>
                    <a:pt x="69680" y="3386"/>
                  </a:lnTo>
                  <a:lnTo>
                    <a:pt x="68816" y="3102"/>
                  </a:lnTo>
                  <a:lnTo>
                    <a:pt x="67938" y="2833"/>
                  </a:lnTo>
                  <a:lnTo>
                    <a:pt x="67045" y="2564"/>
                  </a:lnTo>
                  <a:lnTo>
                    <a:pt x="66125" y="2323"/>
                  </a:lnTo>
                  <a:lnTo>
                    <a:pt x="65190" y="2082"/>
                  </a:lnTo>
                  <a:lnTo>
                    <a:pt x="64226" y="1856"/>
                  </a:lnTo>
                  <a:lnTo>
                    <a:pt x="63249" y="1643"/>
                  </a:lnTo>
                  <a:lnTo>
                    <a:pt x="62243" y="1431"/>
                  </a:lnTo>
                  <a:lnTo>
                    <a:pt x="61223" y="1247"/>
                  </a:lnTo>
                  <a:lnTo>
                    <a:pt x="60175" y="1062"/>
                  </a:lnTo>
                  <a:lnTo>
                    <a:pt x="59113" y="907"/>
                  </a:lnTo>
                  <a:lnTo>
                    <a:pt x="58022" y="751"/>
                  </a:lnTo>
                  <a:lnTo>
                    <a:pt x="56903" y="609"/>
                  </a:lnTo>
                  <a:lnTo>
                    <a:pt x="55770" y="482"/>
                  </a:lnTo>
                  <a:lnTo>
                    <a:pt x="54608" y="368"/>
                  </a:lnTo>
                  <a:lnTo>
                    <a:pt x="53418" y="269"/>
                  </a:lnTo>
                  <a:lnTo>
                    <a:pt x="52214" y="198"/>
                  </a:lnTo>
                  <a:lnTo>
                    <a:pt x="50982" y="128"/>
                  </a:lnTo>
                  <a:lnTo>
                    <a:pt x="49735" y="71"/>
                  </a:lnTo>
                  <a:lnTo>
                    <a:pt x="48446" y="28"/>
                  </a:lnTo>
                  <a:lnTo>
                    <a:pt x="47143" y="14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;p15">
              <a:extLst>
                <a:ext uri="{FF2B5EF4-FFF2-40B4-BE49-F238E27FC236}">
                  <a16:creationId xmlns:a16="http://schemas.microsoft.com/office/drawing/2014/main" id="{0F1B7BA8-901D-45D7-91BC-EB29A1BC6EA7}"/>
                </a:ext>
              </a:extLst>
            </p:cNvPr>
            <p:cNvSpPr/>
            <p:nvPr/>
          </p:nvSpPr>
          <p:spPr>
            <a:xfrm>
              <a:off x="3070725" y="1967000"/>
              <a:ext cx="341750" cy="306375"/>
            </a:xfrm>
            <a:custGeom>
              <a:avLst/>
              <a:gdLst/>
              <a:ahLst/>
              <a:cxnLst/>
              <a:rect l="l" t="t" r="r" b="b"/>
              <a:pathLst>
                <a:path w="13670" h="12255" extrusionOk="0">
                  <a:moveTo>
                    <a:pt x="7154" y="1"/>
                  </a:moveTo>
                  <a:lnTo>
                    <a:pt x="6630" y="15"/>
                  </a:lnTo>
                  <a:lnTo>
                    <a:pt x="6091" y="58"/>
                  </a:lnTo>
                  <a:lnTo>
                    <a:pt x="5539" y="114"/>
                  </a:lnTo>
                  <a:lnTo>
                    <a:pt x="4972" y="185"/>
                  </a:lnTo>
                  <a:lnTo>
                    <a:pt x="4391" y="284"/>
                  </a:lnTo>
                  <a:lnTo>
                    <a:pt x="3782" y="412"/>
                  </a:lnTo>
                  <a:lnTo>
                    <a:pt x="3173" y="568"/>
                  </a:lnTo>
                  <a:lnTo>
                    <a:pt x="2550" y="752"/>
                  </a:lnTo>
                  <a:lnTo>
                    <a:pt x="2210" y="1049"/>
                  </a:lnTo>
                  <a:lnTo>
                    <a:pt x="1884" y="1361"/>
                  </a:lnTo>
                  <a:lnTo>
                    <a:pt x="1587" y="1701"/>
                  </a:lnTo>
                  <a:lnTo>
                    <a:pt x="1318" y="2055"/>
                  </a:lnTo>
                  <a:lnTo>
                    <a:pt x="1063" y="2423"/>
                  </a:lnTo>
                  <a:lnTo>
                    <a:pt x="836" y="2820"/>
                  </a:lnTo>
                  <a:lnTo>
                    <a:pt x="623" y="3216"/>
                  </a:lnTo>
                  <a:lnTo>
                    <a:pt x="453" y="3641"/>
                  </a:lnTo>
                  <a:lnTo>
                    <a:pt x="312" y="4066"/>
                  </a:lnTo>
                  <a:lnTo>
                    <a:pt x="184" y="4506"/>
                  </a:lnTo>
                  <a:lnTo>
                    <a:pt x="99" y="4959"/>
                  </a:lnTo>
                  <a:lnTo>
                    <a:pt x="28" y="5412"/>
                  </a:lnTo>
                  <a:lnTo>
                    <a:pt x="0" y="5880"/>
                  </a:lnTo>
                  <a:lnTo>
                    <a:pt x="14" y="6347"/>
                  </a:lnTo>
                  <a:lnTo>
                    <a:pt x="43" y="6829"/>
                  </a:lnTo>
                  <a:lnTo>
                    <a:pt x="113" y="7296"/>
                  </a:lnTo>
                  <a:lnTo>
                    <a:pt x="170" y="7579"/>
                  </a:lnTo>
                  <a:lnTo>
                    <a:pt x="241" y="7863"/>
                  </a:lnTo>
                  <a:lnTo>
                    <a:pt x="312" y="8132"/>
                  </a:lnTo>
                  <a:lnTo>
                    <a:pt x="411" y="8387"/>
                  </a:lnTo>
                  <a:lnTo>
                    <a:pt x="510" y="8656"/>
                  </a:lnTo>
                  <a:lnTo>
                    <a:pt x="609" y="8911"/>
                  </a:lnTo>
                  <a:lnTo>
                    <a:pt x="737" y="9152"/>
                  </a:lnTo>
                  <a:lnTo>
                    <a:pt x="864" y="9393"/>
                  </a:lnTo>
                  <a:lnTo>
                    <a:pt x="1006" y="9633"/>
                  </a:lnTo>
                  <a:lnTo>
                    <a:pt x="1148" y="9860"/>
                  </a:lnTo>
                  <a:lnTo>
                    <a:pt x="1303" y="10087"/>
                  </a:lnTo>
                  <a:lnTo>
                    <a:pt x="1459" y="10299"/>
                  </a:lnTo>
                  <a:lnTo>
                    <a:pt x="1629" y="10512"/>
                  </a:lnTo>
                  <a:lnTo>
                    <a:pt x="1813" y="10710"/>
                  </a:lnTo>
                  <a:lnTo>
                    <a:pt x="1997" y="10908"/>
                  </a:lnTo>
                  <a:lnTo>
                    <a:pt x="2196" y="11092"/>
                  </a:lnTo>
                  <a:lnTo>
                    <a:pt x="2635" y="11291"/>
                  </a:lnTo>
                  <a:lnTo>
                    <a:pt x="3088" y="11475"/>
                  </a:lnTo>
                  <a:lnTo>
                    <a:pt x="3556" y="11645"/>
                  </a:lnTo>
                  <a:lnTo>
                    <a:pt x="4023" y="11801"/>
                  </a:lnTo>
                  <a:lnTo>
                    <a:pt x="4519" y="11928"/>
                  </a:lnTo>
                  <a:lnTo>
                    <a:pt x="5029" y="12042"/>
                  </a:lnTo>
                  <a:lnTo>
                    <a:pt x="5539" y="12127"/>
                  </a:lnTo>
                  <a:lnTo>
                    <a:pt x="6063" y="12197"/>
                  </a:lnTo>
                  <a:lnTo>
                    <a:pt x="6601" y="12240"/>
                  </a:lnTo>
                  <a:lnTo>
                    <a:pt x="7154" y="12254"/>
                  </a:lnTo>
                  <a:lnTo>
                    <a:pt x="7706" y="12240"/>
                  </a:lnTo>
                  <a:lnTo>
                    <a:pt x="8287" y="12197"/>
                  </a:lnTo>
                  <a:lnTo>
                    <a:pt x="8868" y="12127"/>
                  </a:lnTo>
                  <a:lnTo>
                    <a:pt x="9463" y="12027"/>
                  </a:lnTo>
                  <a:lnTo>
                    <a:pt x="10072" y="11886"/>
                  </a:lnTo>
                  <a:lnTo>
                    <a:pt x="10695" y="11730"/>
                  </a:lnTo>
                  <a:lnTo>
                    <a:pt x="10893" y="11588"/>
                  </a:lnTo>
                  <a:lnTo>
                    <a:pt x="11078" y="11432"/>
                  </a:lnTo>
                  <a:lnTo>
                    <a:pt x="11276" y="11277"/>
                  </a:lnTo>
                  <a:lnTo>
                    <a:pt x="11460" y="11121"/>
                  </a:lnTo>
                  <a:lnTo>
                    <a:pt x="11630" y="10951"/>
                  </a:lnTo>
                  <a:lnTo>
                    <a:pt x="11800" y="10781"/>
                  </a:lnTo>
                  <a:lnTo>
                    <a:pt x="11970" y="10597"/>
                  </a:lnTo>
                  <a:lnTo>
                    <a:pt x="12126" y="10413"/>
                  </a:lnTo>
                  <a:lnTo>
                    <a:pt x="12267" y="10228"/>
                  </a:lnTo>
                  <a:lnTo>
                    <a:pt x="12409" y="10030"/>
                  </a:lnTo>
                  <a:lnTo>
                    <a:pt x="12551" y="9832"/>
                  </a:lnTo>
                  <a:lnTo>
                    <a:pt x="12678" y="9619"/>
                  </a:lnTo>
                  <a:lnTo>
                    <a:pt x="12806" y="9421"/>
                  </a:lnTo>
                  <a:lnTo>
                    <a:pt x="12919" y="9208"/>
                  </a:lnTo>
                  <a:lnTo>
                    <a:pt x="13018" y="8982"/>
                  </a:lnTo>
                  <a:lnTo>
                    <a:pt x="13117" y="8769"/>
                  </a:lnTo>
                  <a:lnTo>
                    <a:pt x="13217" y="8543"/>
                  </a:lnTo>
                  <a:lnTo>
                    <a:pt x="13302" y="8316"/>
                  </a:lnTo>
                  <a:lnTo>
                    <a:pt x="13372" y="8075"/>
                  </a:lnTo>
                  <a:lnTo>
                    <a:pt x="13443" y="7849"/>
                  </a:lnTo>
                  <a:lnTo>
                    <a:pt x="13500" y="7608"/>
                  </a:lnTo>
                  <a:lnTo>
                    <a:pt x="13556" y="7367"/>
                  </a:lnTo>
                  <a:lnTo>
                    <a:pt x="13599" y="7126"/>
                  </a:lnTo>
                  <a:lnTo>
                    <a:pt x="13627" y="6871"/>
                  </a:lnTo>
                  <a:lnTo>
                    <a:pt x="13656" y="6630"/>
                  </a:lnTo>
                  <a:lnTo>
                    <a:pt x="13670" y="6375"/>
                  </a:lnTo>
                  <a:lnTo>
                    <a:pt x="13670" y="6135"/>
                  </a:lnTo>
                  <a:lnTo>
                    <a:pt x="13670" y="5880"/>
                  </a:lnTo>
                  <a:lnTo>
                    <a:pt x="13656" y="5625"/>
                  </a:lnTo>
                  <a:lnTo>
                    <a:pt x="13641" y="5370"/>
                  </a:lnTo>
                  <a:lnTo>
                    <a:pt x="13599" y="5115"/>
                  </a:lnTo>
                  <a:lnTo>
                    <a:pt x="13556" y="4860"/>
                  </a:lnTo>
                  <a:lnTo>
                    <a:pt x="13500" y="4520"/>
                  </a:lnTo>
                  <a:lnTo>
                    <a:pt x="13415" y="4194"/>
                  </a:lnTo>
                  <a:lnTo>
                    <a:pt x="13316" y="3882"/>
                  </a:lnTo>
                  <a:lnTo>
                    <a:pt x="13202" y="3571"/>
                  </a:lnTo>
                  <a:lnTo>
                    <a:pt x="13075" y="3259"/>
                  </a:lnTo>
                  <a:lnTo>
                    <a:pt x="12933" y="2976"/>
                  </a:lnTo>
                  <a:lnTo>
                    <a:pt x="12777" y="2692"/>
                  </a:lnTo>
                  <a:lnTo>
                    <a:pt x="12607" y="2409"/>
                  </a:lnTo>
                  <a:lnTo>
                    <a:pt x="12423" y="2140"/>
                  </a:lnTo>
                  <a:lnTo>
                    <a:pt x="12239" y="1885"/>
                  </a:lnTo>
                  <a:lnTo>
                    <a:pt x="12041" y="1644"/>
                  </a:lnTo>
                  <a:lnTo>
                    <a:pt x="11828" y="1403"/>
                  </a:lnTo>
                  <a:lnTo>
                    <a:pt x="11602" y="1177"/>
                  </a:lnTo>
                  <a:lnTo>
                    <a:pt x="11375" y="964"/>
                  </a:lnTo>
                  <a:lnTo>
                    <a:pt x="11120" y="752"/>
                  </a:lnTo>
                  <a:lnTo>
                    <a:pt x="10879" y="568"/>
                  </a:lnTo>
                  <a:lnTo>
                    <a:pt x="10454" y="440"/>
                  </a:lnTo>
                  <a:lnTo>
                    <a:pt x="10029" y="327"/>
                  </a:lnTo>
                  <a:lnTo>
                    <a:pt x="9576" y="228"/>
                  </a:lnTo>
                  <a:lnTo>
                    <a:pt x="9123" y="157"/>
                  </a:lnTo>
                  <a:lnTo>
                    <a:pt x="8641" y="86"/>
                  </a:lnTo>
                  <a:lnTo>
                    <a:pt x="8159" y="43"/>
                  </a:lnTo>
                  <a:lnTo>
                    <a:pt x="7664" y="15"/>
                  </a:lnTo>
                  <a:lnTo>
                    <a:pt x="7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;p15">
              <a:extLst>
                <a:ext uri="{FF2B5EF4-FFF2-40B4-BE49-F238E27FC236}">
                  <a16:creationId xmlns:a16="http://schemas.microsoft.com/office/drawing/2014/main" id="{DD4A6BB5-F1D6-4728-0832-CB6FE778AE06}"/>
                </a:ext>
              </a:extLst>
            </p:cNvPr>
            <p:cNvSpPr/>
            <p:nvPr/>
          </p:nvSpPr>
          <p:spPr>
            <a:xfrm>
              <a:off x="2919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353" y="0"/>
                  </a:moveTo>
                  <a:lnTo>
                    <a:pt x="12126" y="14"/>
                  </a:lnTo>
                  <a:lnTo>
                    <a:pt x="11687" y="57"/>
                  </a:lnTo>
                  <a:lnTo>
                    <a:pt x="11248" y="113"/>
                  </a:lnTo>
                  <a:lnTo>
                    <a:pt x="10809" y="184"/>
                  </a:lnTo>
                  <a:lnTo>
                    <a:pt x="10384" y="255"/>
                  </a:lnTo>
                  <a:lnTo>
                    <a:pt x="9945" y="340"/>
                  </a:lnTo>
                  <a:lnTo>
                    <a:pt x="9095" y="524"/>
                  </a:lnTo>
                  <a:lnTo>
                    <a:pt x="8245" y="751"/>
                  </a:lnTo>
                  <a:lnTo>
                    <a:pt x="7409" y="992"/>
                  </a:lnTo>
                  <a:lnTo>
                    <a:pt x="6573" y="1275"/>
                  </a:lnTo>
                  <a:lnTo>
                    <a:pt x="5752" y="1587"/>
                  </a:lnTo>
                  <a:lnTo>
                    <a:pt x="4944" y="1927"/>
                  </a:lnTo>
                  <a:lnTo>
                    <a:pt x="4137" y="2309"/>
                  </a:lnTo>
                  <a:lnTo>
                    <a:pt x="3740" y="2507"/>
                  </a:lnTo>
                  <a:lnTo>
                    <a:pt x="3358" y="2706"/>
                  </a:lnTo>
                  <a:lnTo>
                    <a:pt x="2961" y="2918"/>
                  </a:lnTo>
                  <a:lnTo>
                    <a:pt x="2579" y="3145"/>
                  </a:lnTo>
                  <a:lnTo>
                    <a:pt x="2210" y="3371"/>
                  </a:lnTo>
                  <a:lnTo>
                    <a:pt x="1828" y="3612"/>
                  </a:lnTo>
                  <a:lnTo>
                    <a:pt x="1460" y="3853"/>
                  </a:lnTo>
                  <a:lnTo>
                    <a:pt x="1091" y="4108"/>
                  </a:lnTo>
                  <a:lnTo>
                    <a:pt x="737" y="4363"/>
                  </a:lnTo>
                  <a:lnTo>
                    <a:pt x="383" y="4632"/>
                  </a:lnTo>
                  <a:lnTo>
                    <a:pt x="355" y="4661"/>
                  </a:lnTo>
                  <a:lnTo>
                    <a:pt x="270" y="4731"/>
                  </a:lnTo>
                  <a:lnTo>
                    <a:pt x="213" y="4802"/>
                  </a:lnTo>
                  <a:lnTo>
                    <a:pt x="156" y="4887"/>
                  </a:lnTo>
                  <a:lnTo>
                    <a:pt x="114" y="4972"/>
                  </a:lnTo>
                  <a:lnTo>
                    <a:pt x="71" y="5057"/>
                  </a:lnTo>
                  <a:lnTo>
                    <a:pt x="43" y="5142"/>
                  </a:lnTo>
                  <a:lnTo>
                    <a:pt x="15" y="5241"/>
                  </a:lnTo>
                  <a:lnTo>
                    <a:pt x="1" y="5326"/>
                  </a:lnTo>
                  <a:lnTo>
                    <a:pt x="1" y="5425"/>
                  </a:lnTo>
                  <a:lnTo>
                    <a:pt x="1" y="5525"/>
                  </a:lnTo>
                  <a:lnTo>
                    <a:pt x="15" y="5610"/>
                  </a:lnTo>
                  <a:lnTo>
                    <a:pt x="43" y="5709"/>
                  </a:lnTo>
                  <a:lnTo>
                    <a:pt x="86" y="5794"/>
                  </a:lnTo>
                  <a:lnTo>
                    <a:pt x="114" y="5893"/>
                  </a:lnTo>
                  <a:lnTo>
                    <a:pt x="171" y="5964"/>
                  </a:lnTo>
                  <a:lnTo>
                    <a:pt x="227" y="6049"/>
                  </a:lnTo>
                  <a:lnTo>
                    <a:pt x="298" y="6120"/>
                  </a:lnTo>
                  <a:lnTo>
                    <a:pt x="383" y="6190"/>
                  </a:lnTo>
                  <a:lnTo>
                    <a:pt x="454" y="6247"/>
                  </a:lnTo>
                  <a:lnTo>
                    <a:pt x="539" y="6290"/>
                  </a:lnTo>
                  <a:lnTo>
                    <a:pt x="624" y="6332"/>
                  </a:lnTo>
                  <a:lnTo>
                    <a:pt x="723" y="6360"/>
                  </a:lnTo>
                  <a:lnTo>
                    <a:pt x="808" y="6389"/>
                  </a:lnTo>
                  <a:lnTo>
                    <a:pt x="907" y="6389"/>
                  </a:lnTo>
                  <a:lnTo>
                    <a:pt x="992" y="6403"/>
                  </a:lnTo>
                  <a:lnTo>
                    <a:pt x="1091" y="6389"/>
                  </a:lnTo>
                  <a:lnTo>
                    <a:pt x="1190" y="6375"/>
                  </a:lnTo>
                  <a:lnTo>
                    <a:pt x="1275" y="6360"/>
                  </a:lnTo>
                  <a:lnTo>
                    <a:pt x="1360" y="6318"/>
                  </a:lnTo>
                  <a:lnTo>
                    <a:pt x="1460" y="6275"/>
                  </a:lnTo>
                  <a:lnTo>
                    <a:pt x="1545" y="6233"/>
                  </a:lnTo>
                  <a:lnTo>
                    <a:pt x="1615" y="6162"/>
                  </a:lnTo>
                  <a:lnTo>
                    <a:pt x="1927" y="5907"/>
                  </a:lnTo>
                  <a:lnTo>
                    <a:pt x="2253" y="5666"/>
                  </a:lnTo>
                  <a:lnTo>
                    <a:pt x="2890" y="5185"/>
                  </a:lnTo>
                  <a:lnTo>
                    <a:pt x="3570" y="4717"/>
                  </a:lnTo>
                  <a:lnTo>
                    <a:pt x="4250" y="4292"/>
                  </a:lnTo>
                  <a:lnTo>
                    <a:pt x="4958" y="3896"/>
                  </a:lnTo>
                  <a:lnTo>
                    <a:pt x="5681" y="3513"/>
                  </a:lnTo>
                  <a:lnTo>
                    <a:pt x="6417" y="3173"/>
                  </a:lnTo>
                  <a:lnTo>
                    <a:pt x="7168" y="2847"/>
                  </a:lnTo>
                  <a:lnTo>
                    <a:pt x="7933" y="2550"/>
                  </a:lnTo>
                  <a:lnTo>
                    <a:pt x="8712" y="2295"/>
                  </a:lnTo>
                  <a:lnTo>
                    <a:pt x="9491" y="2054"/>
                  </a:lnTo>
                  <a:lnTo>
                    <a:pt x="10285" y="1842"/>
                  </a:lnTo>
                  <a:lnTo>
                    <a:pt x="11078" y="1657"/>
                  </a:lnTo>
                  <a:lnTo>
                    <a:pt x="11475" y="1587"/>
                  </a:lnTo>
                  <a:lnTo>
                    <a:pt x="11885" y="1516"/>
                  </a:lnTo>
                  <a:lnTo>
                    <a:pt x="12282" y="1459"/>
                  </a:lnTo>
                  <a:lnTo>
                    <a:pt x="12466" y="1431"/>
                  </a:lnTo>
                  <a:lnTo>
                    <a:pt x="13444" y="1431"/>
                  </a:lnTo>
                  <a:lnTo>
                    <a:pt x="13854" y="1445"/>
                  </a:lnTo>
                  <a:lnTo>
                    <a:pt x="14251" y="1473"/>
                  </a:lnTo>
                  <a:lnTo>
                    <a:pt x="14662" y="1516"/>
                  </a:lnTo>
                  <a:lnTo>
                    <a:pt x="15073" y="1558"/>
                  </a:lnTo>
                  <a:lnTo>
                    <a:pt x="15469" y="1615"/>
                  </a:lnTo>
                  <a:lnTo>
                    <a:pt x="15866" y="1672"/>
                  </a:lnTo>
                  <a:lnTo>
                    <a:pt x="16277" y="1757"/>
                  </a:lnTo>
                  <a:lnTo>
                    <a:pt x="16673" y="1842"/>
                  </a:lnTo>
                  <a:lnTo>
                    <a:pt x="17056" y="1941"/>
                  </a:lnTo>
                  <a:lnTo>
                    <a:pt x="17452" y="2054"/>
                  </a:lnTo>
                  <a:lnTo>
                    <a:pt x="17835" y="2167"/>
                  </a:lnTo>
                  <a:lnTo>
                    <a:pt x="18217" y="2309"/>
                  </a:lnTo>
                  <a:lnTo>
                    <a:pt x="18586" y="2451"/>
                  </a:lnTo>
                  <a:lnTo>
                    <a:pt x="18968" y="2621"/>
                  </a:lnTo>
                  <a:lnTo>
                    <a:pt x="19322" y="2791"/>
                  </a:lnTo>
                  <a:lnTo>
                    <a:pt x="19676" y="2975"/>
                  </a:lnTo>
                  <a:lnTo>
                    <a:pt x="20030" y="3187"/>
                  </a:lnTo>
                  <a:lnTo>
                    <a:pt x="20370" y="3400"/>
                  </a:lnTo>
                  <a:lnTo>
                    <a:pt x="20710" y="3626"/>
                  </a:lnTo>
                  <a:lnTo>
                    <a:pt x="21036" y="3867"/>
                  </a:lnTo>
                  <a:lnTo>
                    <a:pt x="21348" y="4122"/>
                  </a:lnTo>
                  <a:lnTo>
                    <a:pt x="21659" y="4377"/>
                  </a:lnTo>
                  <a:lnTo>
                    <a:pt x="21957" y="4661"/>
                  </a:lnTo>
                  <a:lnTo>
                    <a:pt x="22226" y="4944"/>
                  </a:lnTo>
                  <a:lnTo>
                    <a:pt x="22509" y="5255"/>
                  </a:lnTo>
                  <a:lnTo>
                    <a:pt x="22764" y="5567"/>
                  </a:lnTo>
                  <a:lnTo>
                    <a:pt x="23005" y="5879"/>
                  </a:lnTo>
                  <a:lnTo>
                    <a:pt x="23246" y="6219"/>
                  </a:lnTo>
                  <a:lnTo>
                    <a:pt x="23458" y="6559"/>
                  </a:lnTo>
                  <a:lnTo>
                    <a:pt x="23657" y="6913"/>
                  </a:lnTo>
                  <a:lnTo>
                    <a:pt x="23827" y="7267"/>
                  </a:lnTo>
                  <a:lnTo>
                    <a:pt x="23912" y="7451"/>
                  </a:lnTo>
                  <a:lnTo>
                    <a:pt x="23954" y="7536"/>
                  </a:lnTo>
                  <a:lnTo>
                    <a:pt x="23983" y="7621"/>
                  </a:lnTo>
                  <a:lnTo>
                    <a:pt x="23997" y="7635"/>
                  </a:lnTo>
                  <a:lnTo>
                    <a:pt x="24025" y="7706"/>
                  </a:lnTo>
                  <a:lnTo>
                    <a:pt x="24068" y="7763"/>
                  </a:lnTo>
                  <a:lnTo>
                    <a:pt x="24124" y="7819"/>
                  </a:lnTo>
                  <a:lnTo>
                    <a:pt x="24181" y="7848"/>
                  </a:lnTo>
                  <a:lnTo>
                    <a:pt x="24252" y="7876"/>
                  </a:lnTo>
                  <a:lnTo>
                    <a:pt x="24323" y="7890"/>
                  </a:lnTo>
                  <a:lnTo>
                    <a:pt x="24393" y="7890"/>
                  </a:lnTo>
                  <a:lnTo>
                    <a:pt x="24464" y="7876"/>
                  </a:lnTo>
                  <a:lnTo>
                    <a:pt x="24535" y="7848"/>
                  </a:lnTo>
                  <a:lnTo>
                    <a:pt x="24606" y="7805"/>
                  </a:lnTo>
                  <a:lnTo>
                    <a:pt x="24648" y="7749"/>
                  </a:lnTo>
                  <a:lnTo>
                    <a:pt x="24691" y="7678"/>
                  </a:lnTo>
                  <a:lnTo>
                    <a:pt x="24719" y="7621"/>
                  </a:lnTo>
                  <a:lnTo>
                    <a:pt x="24733" y="7536"/>
                  </a:lnTo>
                  <a:lnTo>
                    <a:pt x="24733" y="7465"/>
                  </a:lnTo>
                  <a:lnTo>
                    <a:pt x="24719" y="7394"/>
                  </a:lnTo>
                  <a:lnTo>
                    <a:pt x="24691" y="7267"/>
                  </a:lnTo>
                  <a:lnTo>
                    <a:pt x="24648" y="7154"/>
                  </a:lnTo>
                  <a:lnTo>
                    <a:pt x="24563" y="6955"/>
                  </a:lnTo>
                  <a:lnTo>
                    <a:pt x="24379" y="6545"/>
                  </a:lnTo>
                  <a:lnTo>
                    <a:pt x="24181" y="6148"/>
                  </a:lnTo>
                  <a:lnTo>
                    <a:pt x="23968" y="5765"/>
                  </a:lnTo>
                  <a:lnTo>
                    <a:pt x="23728" y="5383"/>
                  </a:lnTo>
                  <a:lnTo>
                    <a:pt x="23473" y="5029"/>
                  </a:lnTo>
                  <a:lnTo>
                    <a:pt x="23204" y="4675"/>
                  </a:lnTo>
                  <a:lnTo>
                    <a:pt x="22920" y="4321"/>
                  </a:lnTo>
                  <a:lnTo>
                    <a:pt x="22637" y="3995"/>
                  </a:lnTo>
                  <a:lnTo>
                    <a:pt x="22325" y="3683"/>
                  </a:lnTo>
                  <a:lnTo>
                    <a:pt x="21999" y="3371"/>
                  </a:lnTo>
                  <a:lnTo>
                    <a:pt x="21674" y="3074"/>
                  </a:lnTo>
                  <a:lnTo>
                    <a:pt x="21320" y="2805"/>
                  </a:lnTo>
                  <a:lnTo>
                    <a:pt x="20965" y="2536"/>
                  </a:lnTo>
                  <a:lnTo>
                    <a:pt x="20597" y="2281"/>
                  </a:lnTo>
                  <a:lnTo>
                    <a:pt x="20229" y="2040"/>
                  </a:lnTo>
                  <a:lnTo>
                    <a:pt x="19846" y="1813"/>
                  </a:lnTo>
                  <a:lnTo>
                    <a:pt x="19450" y="1615"/>
                  </a:lnTo>
                  <a:lnTo>
                    <a:pt x="19053" y="1417"/>
                  </a:lnTo>
                  <a:lnTo>
                    <a:pt x="18656" y="1232"/>
                  </a:lnTo>
                  <a:lnTo>
                    <a:pt x="18246" y="1063"/>
                  </a:lnTo>
                  <a:lnTo>
                    <a:pt x="17821" y="907"/>
                  </a:lnTo>
                  <a:lnTo>
                    <a:pt x="17410" y="765"/>
                  </a:lnTo>
                  <a:lnTo>
                    <a:pt x="16985" y="638"/>
                  </a:lnTo>
                  <a:lnTo>
                    <a:pt x="16560" y="524"/>
                  </a:lnTo>
                  <a:lnTo>
                    <a:pt x="16121" y="425"/>
                  </a:lnTo>
                  <a:lnTo>
                    <a:pt x="15696" y="326"/>
                  </a:lnTo>
                  <a:lnTo>
                    <a:pt x="15257" y="255"/>
                  </a:lnTo>
                  <a:lnTo>
                    <a:pt x="14818" y="184"/>
                  </a:lnTo>
                  <a:lnTo>
                    <a:pt x="14393" y="128"/>
                  </a:lnTo>
                  <a:lnTo>
                    <a:pt x="13953" y="85"/>
                  </a:lnTo>
                  <a:lnTo>
                    <a:pt x="13514" y="43"/>
                  </a:lnTo>
                  <a:lnTo>
                    <a:pt x="13075" y="14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;p15">
              <a:extLst>
                <a:ext uri="{FF2B5EF4-FFF2-40B4-BE49-F238E27FC236}">
                  <a16:creationId xmlns:a16="http://schemas.microsoft.com/office/drawing/2014/main" id="{E30F3B92-662D-E8EB-BF4A-DBF485EA1554}"/>
                </a:ext>
              </a:extLst>
            </p:cNvPr>
            <p:cNvSpPr/>
            <p:nvPr/>
          </p:nvSpPr>
          <p:spPr>
            <a:xfrm>
              <a:off x="4145875" y="1967000"/>
              <a:ext cx="341775" cy="306375"/>
            </a:xfrm>
            <a:custGeom>
              <a:avLst/>
              <a:gdLst/>
              <a:ahLst/>
              <a:cxnLst/>
              <a:rect l="l" t="t" r="r" b="b"/>
              <a:pathLst>
                <a:path w="13671" h="12255" extrusionOk="0">
                  <a:moveTo>
                    <a:pt x="6517" y="1"/>
                  </a:moveTo>
                  <a:lnTo>
                    <a:pt x="6007" y="15"/>
                  </a:lnTo>
                  <a:lnTo>
                    <a:pt x="5511" y="43"/>
                  </a:lnTo>
                  <a:lnTo>
                    <a:pt x="5029" y="86"/>
                  </a:lnTo>
                  <a:lnTo>
                    <a:pt x="4548" y="157"/>
                  </a:lnTo>
                  <a:lnTo>
                    <a:pt x="4094" y="228"/>
                  </a:lnTo>
                  <a:lnTo>
                    <a:pt x="3641" y="327"/>
                  </a:lnTo>
                  <a:lnTo>
                    <a:pt x="3216" y="440"/>
                  </a:lnTo>
                  <a:lnTo>
                    <a:pt x="2791" y="568"/>
                  </a:lnTo>
                  <a:lnTo>
                    <a:pt x="2550" y="752"/>
                  </a:lnTo>
                  <a:lnTo>
                    <a:pt x="2295" y="964"/>
                  </a:lnTo>
                  <a:lnTo>
                    <a:pt x="2069" y="1177"/>
                  </a:lnTo>
                  <a:lnTo>
                    <a:pt x="1842" y="1403"/>
                  </a:lnTo>
                  <a:lnTo>
                    <a:pt x="1629" y="1644"/>
                  </a:lnTo>
                  <a:lnTo>
                    <a:pt x="1431" y="1885"/>
                  </a:lnTo>
                  <a:lnTo>
                    <a:pt x="1247" y="2140"/>
                  </a:lnTo>
                  <a:lnTo>
                    <a:pt x="1063" y="2409"/>
                  </a:lnTo>
                  <a:lnTo>
                    <a:pt x="893" y="2692"/>
                  </a:lnTo>
                  <a:lnTo>
                    <a:pt x="737" y="2976"/>
                  </a:lnTo>
                  <a:lnTo>
                    <a:pt x="595" y="3259"/>
                  </a:lnTo>
                  <a:lnTo>
                    <a:pt x="468" y="3571"/>
                  </a:lnTo>
                  <a:lnTo>
                    <a:pt x="355" y="3882"/>
                  </a:lnTo>
                  <a:lnTo>
                    <a:pt x="255" y="4194"/>
                  </a:lnTo>
                  <a:lnTo>
                    <a:pt x="170" y="4520"/>
                  </a:lnTo>
                  <a:lnTo>
                    <a:pt x="114" y="4860"/>
                  </a:lnTo>
                  <a:lnTo>
                    <a:pt x="71" y="5115"/>
                  </a:lnTo>
                  <a:lnTo>
                    <a:pt x="29" y="5370"/>
                  </a:lnTo>
                  <a:lnTo>
                    <a:pt x="15" y="5625"/>
                  </a:lnTo>
                  <a:lnTo>
                    <a:pt x="0" y="5880"/>
                  </a:lnTo>
                  <a:lnTo>
                    <a:pt x="0" y="6135"/>
                  </a:lnTo>
                  <a:lnTo>
                    <a:pt x="0" y="6375"/>
                  </a:lnTo>
                  <a:lnTo>
                    <a:pt x="15" y="6630"/>
                  </a:lnTo>
                  <a:lnTo>
                    <a:pt x="43" y="6871"/>
                  </a:lnTo>
                  <a:lnTo>
                    <a:pt x="71" y="7126"/>
                  </a:lnTo>
                  <a:lnTo>
                    <a:pt x="114" y="7367"/>
                  </a:lnTo>
                  <a:lnTo>
                    <a:pt x="170" y="7608"/>
                  </a:lnTo>
                  <a:lnTo>
                    <a:pt x="227" y="7849"/>
                  </a:lnTo>
                  <a:lnTo>
                    <a:pt x="298" y="8075"/>
                  </a:lnTo>
                  <a:lnTo>
                    <a:pt x="369" y="8316"/>
                  </a:lnTo>
                  <a:lnTo>
                    <a:pt x="454" y="8543"/>
                  </a:lnTo>
                  <a:lnTo>
                    <a:pt x="553" y="8769"/>
                  </a:lnTo>
                  <a:lnTo>
                    <a:pt x="652" y="8982"/>
                  </a:lnTo>
                  <a:lnTo>
                    <a:pt x="751" y="9208"/>
                  </a:lnTo>
                  <a:lnTo>
                    <a:pt x="865" y="9421"/>
                  </a:lnTo>
                  <a:lnTo>
                    <a:pt x="992" y="9619"/>
                  </a:lnTo>
                  <a:lnTo>
                    <a:pt x="1119" y="9832"/>
                  </a:lnTo>
                  <a:lnTo>
                    <a:pt x="1261" y="10030"/>
                  </a:lnTo>
                  <a:lnTo>
                    <a:pt x="1403" y="10228"/>
                  </a:lnTo>
                  <a:lnTo>
                    <a:pt x="1544" y="10413"/>
                  </a:lnTo>
                  <a:lnTo>
                    <a:pt x="1700" y="10597"/>
                  </a:lnTo>
                  <a:lnTo>
                    <a:pt x="1870" y="10781"/>
                  </a:lnTo>
                  <a:lnTo>
                    <a:pt x="2040" y="10951"/>
                  </a:lnTo>
                  <a:lnTo>
                    <a:pt x="2210" y="11121"/>
                  </a:lnTo>
                  <a:lnTo>
                    <a:pt x="2394" y="11277"/>
                  </a:lnTo>
                  <a:lnTo>
                    <a:pt x="2593" y="11432"/>
                  </a:lnTo>
                  <a:lnTo>
                    <a:pt x="2777" y="11588"/>
                  </a:lnTo>
                  <a:lnTo>
                    <a:pt x="2975" y="11730"/>
                  </a:lnTo>
                  <a:lnTo>
                    <a:pt x="3598" y="11886"/>
                  </a:lnTo>
                  <a:lnTo>
                    <a:pt x="4208" y="12027"/>
                  </a:lnTo>
                  <a:lnTo>
                    <a:pt x="4803" y="12127"/>
                  </a:lnTo>
                  <a:lnTo>
                    <a:pt x="5383" y="12197"/>
                  </a:lnTo>
                  <a:lnTo>
                    <a:pt x="5964" y="12240"/>
                  </a:lnTo>
                  <a:lnTo>
                    <a:pt x="6517" y="12254"/>
                  </a:lnTo>
                  <a:lnTo>
                    <a:pt x="7069" y="12240"/>
                  </a:lnTo>
                  <a:lnTo>
                    <a:pt x="7607" y="12197"/>
                  </a:lnTo>
                  <a:lnTo>
                    <a:pt x="8131" y="12127"/>
                  </a:lnTo>
                  <a:lnTo>
                    <a:pt x="8641" y="12042"/>
                  </a:lnTo>
                  <a:lnTo>
                    <a:pt x="9151" y="11928"/>
                  </a:lnTo>
                  <a:lnTo>
                    <a:pt x="9633" y="11801"/>
                  </a:lnTo>
                  <a:lnTo>
                    <a:pt x="10115" y="11645"/>
                  </a:lnTo>
                  <a:lnTo>
                    <a:pt x="10582" y="11475"/>
                  </a:lnTo>
                  <a:lnTo>
                    <a:pt x="11035" y="11291"/>
                  </a:lnTo>
                  <a:lnTo>
                    <a:pt x="11474" y="11092"/>
                  </a:lnTo>
                  <a:lnTo>
                    <a:pt x="11673" y="10908"/>
                  </a:lnTo>
                  <a:lnTo>
                    <a:pt x="11857" y="10710"/>
                  </a:lnTo>
                  <a:lnTo>
                    <a:pt x="12041" y="10512"/>
                  </a:lnTo>
                  <a:lnTo>
                    <a:pt x="12211" y="10299"/>
                  </a:lnTo>
                  <a:lnTo>
                    <a:pt x="12367" y="10087"/>
                  </a:lnTo>
                  <a:lnTo>
                    <a:pt x="12523" y="9860"/>
                  </a:lnTo>
                  <a:lnTo>
                    <a:pt x="12664" y="9633"/>
                  </a:lnTo>
                  <a:lnTo>
                    <a:pt x="12806" y="9393"/>
                  </a:lnTo>
                  <a:lnTo>
                    <a:pt x="12933" y="9152"/>
                  </a:lnTo>
                  <a:lnTo>
                    <a:pt x="13047" y="8911"/>
                  </a:lnTo>
                  <a:lnTo>
                    <a:pt x="13160" y="8656"/>
                  </a:lnTo>
                  <a:lnTo>
                    <a:pt x="13259" y="8387"/>
                  </a:lnTo>
                  <a:lnTo>
                    <a:pt x="13358" y="8132"/>
                  </a:lnTo>
                  <a:lnTo>
                    <a:pt x="13429" y="7863"/>
                  </a:lnTo>
                  <a:lnTo>
                    <a:pt x="13500" y="7579"/>
                  </a:lnTo>
                  <a:lnTo>
                    <a:pt x="13557" y="7296"/>
                  </a:lnTo>
                  <a:lnTo>
                    <a:pt x="13628" y="6829"/>
                  </a:lnTo>
                  <a:lnTo>
                    <a:pt x="13656" y="6347"/>
                  </a:lnTo>
                  <a:lnTo>
                    <a:pt x="13670" y="5880"/>
                  </a:lnTo>
                  <a:lnTo>
                    <a:pt x="13642" y="5412"/>
                  </a:lnTo>
                  <a:lnTo>
                    <a:pt x="13571" y="4959"/>
                  </a:lnTo>
                  <a:lnTo>
                    <a:pt x="13486" y="4506"/>
                  </a:lnTo>
                  <a:lnTo>
                    <a:pt x="13358" y="4066"/>
                  </a:lnTo>
                  <a:lnTo>
                    <a:pt x="13217" y="3641"/>
                  </a:lnTo>
                  <a:lnTo>
                    <a:pt x="13047" y="3216"/>
                  </a:lnTo>
                  <a:lnTo>
                    <a:pt x="12834" y="2820"/>
                  </a:lnTo>
                  <a:lnTo>
                    <a:pt x="12608" y="2423"/>
                  </a:lnTo>
                  <a:lnTo>
                    <a:pt x="12353" y="2055"/>
                  </a:lnTo>
                  <a:lnTo>
                    <a:pt x="12084" y="1701"/>
                  </a:lnTo>
                  <a:lnTo>
                    <a:pt x="11786" y="1361"/>
                  </a:lnTo>
                  <a:lnTo>
                    <a:pt x="11460" y="1049"/>
                  </a:lnTo>
                  <a:lnTo>
                    <a:pt x="11120" y="752"/>
                  </a:lnTo>
                  <a:lnTo>
                    <a:pt x="10497" y="568"/>
                  </a:lnTo>
                  <a:lnTo>
                    <a:pt x="9874" y="412"/>
                  </a:lnTo>
                  <a:lnTo>
                    <a:pt x="9279" y="284"/>
                  </a:lnTo>
                  <a:lnTo>
                    <a:pt x="8698" y="185"/>
                  </a:lnTo>
                  <a:lnTo>
                    <a:pt x="8131" y="114"/>
                  </a:lnTo>
                  <a:lnTo>
                    <a:pt x="7579" y="58"/>
                  </a:lnTo>
                  <a:lnTo>
                    <a:pt x="7041" y="15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;p15">
              <a:extLst>
                <a:ext uri="{FF2B5EF4-FFF2-40B4-BE49-F238E27FC236}">
                  <a16:creationId xmlns:a16="http://schemas.microsoft.com/office/drawing/2014/main" id="{E7D63E12-01D8-901A-11A9-9AC65AA4F3AC}"/>
                </a:ext>
              </a:extLst>
            </p:cNvPr>
            <p:cNvSpPr/>
            <p:nvPr/>
          </p:nvSpPr>
          <p:spPr>
            <a:xfrm>
              <a:off x="4020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112" y="0"/>
                  </a:moveTo>
                  <a:lnTo>
                    <a:pt x="11659" y="14"/>
                  </a:lnTo>
                  <a:lnTo>
                    <a:pt x="11220" y="43"/>
                  </a:lnTo>
                  <a:lnTo>
                    <a:pt x="10781" y="85"/>
                  </a:lnTo>
                  <a:lnTo>
                    <a:pt x="10342" y="128"/>
                  </a:lnTo>
                  <a:lnTo>
                    <a:pt x="9917" y="184"/>
                  </a:lnTo>
                  <a:lnTo>
                    <a:pt x="9478" y="255"/>
                  </a:lnTo>
                  <a:lnTo>
                    <a:pt x="9038" y="326"/>
                  </a:lnTo>
                  <a:lnTo>
                    <a:pt x="8613" y="425"/>
                  </a:lnTo>
                  <a:lnTo>
                    <a:pt x="8174" y="524"/>
                  </a:lnTo>
                  <a:lnTo>
                    <a:pt x="7749" y="638"/>
                  </a:lnTo>
                  <a:lnTo>
                    <a:pt x="7324" y="765"/>
                  </a:lnTo>
                  <a:lnTo>
                    <a:pt x="6914" y="907"/>
                  </a:lnTo>
                  <a:lnTo>
                    <a:pt x="6489" y="1063"/>
                  </a:lnTo>
                  <a:lnTo>
                    <a:pt x="6078" y="1232"/>
                  </a:lnTo>
                  <a:lnTo>
                    <a:pt x="5681" y="1417"/>
                  </a:lnTo>
                  <a:lnTo>
                    <a:pt x="5285" y="1615"/>
                  </a:lnTo>
                  <a:lnTo>
                    <a:pt x="4888" y="1813"/>
                  </a:lnTo>
                  <a:lnTo>
                    <a:pt x="4505" y="2040"/>
                  </a:lnTo>
                  <a:lnTo>
                    <a:pt x="4137" y="2281"/>
                  </a:lnTo>
                  <a:lnTo>
                    <a:pt x="3769" y="2536"/>
                  </a:lnTo>
                  <a:lnTo>
                    <a:pt x="3415" y="2805"/>
                  </a:lnTo>
                  <a:lnTo>
                    <a:pt x="3061" y="3074"/>
                  </a:lnTo>
                  <a:lnTo>
                    <a:pt x="2735" y="3371"/>
                  </a:lnTo>
                  <a:lnTo>
                    <a:pt x="2409" y="3683"/>
                  </a:lnTo>
                  <a:lnTo>
                    <a:pt x="2097" y="3995"/>
                  </a:lnTo>
                  <a:lnTo>
                    <a:pt x="1814" y="4321"/>
                  </a:lnTo>
                  <a:lnTo>
                    <a:pt x="1531" y="4675"/>
                  </a:lnTo>
                  <a:lnTo>
                    <a:pt x="1262" y="5029"/>
                  </a:lnTo>
                  <a:lnTo>
                    <a:pt x="1007" y="5383"/>
                  </a:lnTo>
                  <a:lnTo>
                    <a:pt x="766" y="5765"/>
                  </a:lnTo>
                  <a:lnTo>
                    <a:pt x="553" y="6148"/>
                  </a:lnTo>
                  <a:lnTo>
                    <a:pt x="355" y="6545"/>
                  </a:lnTo>
                  <a:lnTo>
                    <a:pt x="171" y="6955"/>
                  </a:lnTo>
                  <a:lnTo>
                    <a:pt x="86" y="7154"/>
                  </a:lnTo>
                  <a:lnTo>
                    <a:pt x="43" y="7267"/>
                  </a:lnTo>
                  <a:lnTo>
                    <a:pt x="15" y="7394"/>
                  </a:lnTo>
                  <a:lnTo>
                    <a:pt x="1" y="7465"/>
                  </a:lnTo>
                  <a:lnTo>
                    <a:pt x="1" y="7536"/>
                  </a:lnTo>
                  <a:lnTo>
                    <a:pt x="1" y="7607"/>
                  </a:lnTo>
                  <a:lnTo>
                    <a:pt x="29" y="7678"/>
                  </a:lnTo>
                  <a:lnTo>
                    <a:pt x="72" y="7734"/>
                  </a:lnTo>
                  <a:lnTo>
                    <a:pt x="114" y="7791"/>
                  </a:lnTo>
                  <a:lnTo>
                    <a:pt x="171" y="7834"/>
                  </a:lnTo>
                  <a:lnTo>
                    <a:pt x="242" y="7862"/>
                  </a:lnTo>
                  <a:lnTo>
                    <a:pt x="312" y="7890"/>
                  </a:lnTo>
                  <a:lnTo>
                    <a:pt x="397" y="7890"/>
                  </a:lnTo>
                  <a:lnTo>
                    <a:pt x="468" y="7876"/>
                  </a:lnTo>
                  <a:lnTo>
                    <a:pt x="539" y="7862"/>
                  </a:lnTo>
                  <a:lnTo>
                    <a:pt x="610" y="7819"/>
                  </a:lnTo>
                  <a:lnTo>
                    <a:pt x="667" y="7777"/>
                  </a:lnTo>
                  <a:lnTo>
                    <a:pt x="709" y="7706"/>
                  </a:lnTo>
                  <a:lnTo>
                    <a:pt x="737" y="7635"/>
                  </a:lnTo>
                  <a:lnTo>
                    <a:pt x="752" y="7621"/>
                  </a:lnTo>
                  <a:lnTo>
                    <a:pt x="780" y="7536"/>
                  </a:lnTo>
                  <a:lnTo>
                    <a:pt x="822" y="7451"/>
                  </a:lnTo>
                  <a:lnTo>
                    <a:pt x="893" y="7267"/>
                  </a:lnTo>
                  <a:lnTo>
                    <a:pt x="1077" y="6913"/>
                  </a:lnTo>
                  <a:lnTo>
                    <a:pt x="1276" y="6559"/>
                  </a:lnTo>
                  <a:lnTo>
                    <a:pt x="1488" y="6219"/>
                  </a:lnTo>
                  <a:lnTo>
                    <a:pt x="1729" y="5879"/>
                  </a:lnTo>
                  <a:lnTo>
                    <a:pt x="1970" y="5567"/>
                  </a:lnTo>
                  <a:lnTo>
                    <a:pt x="2225" y="5255"/>
                  </a:lnTo>
                  <a:lnTo>
                    <a:pt x="2494" y="4944"/>
                  </a:lnTo>
                  <a:lnTo>
                    <a:pt x="2777" y="4661"/>
                  </a:lnTo>
                  <a:lnTo>
                    <a:pt x="3075" y="4377"/>
                  </a:lnTo>
                  <a:lnTo>
                    <a:pt x="3386" y="4122"/>
                  </a:lnTo>
                  <a:lnTo>
                    <a:pt x="3698" y="3867"/>
                  </a:lnTo>
                  <a:lnTo>
                    <a:pt x="4024" y="3626"/>
                  </a:lnTo>
                  <a:lnTo>
                    <a:pt x="4364" y="3400"/>
                  </a:lnTo>
                  <a:lnTo>
                    <a:pt x="4704" y="3187"/>
                  </a:lnTo>
                  <a:lnTo>
                    <a:pt x="5058" y="2975"/>
                  </a:lnTo>
                  <a:lnTo>
                    <a:pt x="5412" y="2791"/>
                  </a:lnTo>
                  <a:lnTo>
                    <a:pt x="5766" y="2621"/>
                  </a:lnTo>
                  <a:lnTo>
                    <a:pt x="6149" y="2451"/>
                  </a:lnTo>
                  <a:lnTo>
                    <a:pt x="6517" y="2309"/>
                  </a:lnTo>
                  <a:lnTo>
                    <a:pt x="6899" y="2167"/>
                  </a:lnTo>
                  <a:lnTo>
                    <a:pt x="7282" y="2054"/>
                  </a:lnTo>
                  <a:lnTo>
                    <a:pt x="7679" y="1941"/>
                  </a:lnTo>
                  <a:lnTo>
                    <a:pt x="8061" y="1842"/>
                  </a:lnTo>
                  <a:lnTo>
                    <a:pt x="8458" y="1757"/>
                  </a:lnTo>
                  <a:lnTo>
                    <a:pt x="8868" y="1672"/>
                  </a:lnTo>
                  <a:lnTo>
                    <a:pt x="9265" y="1615"/>
                  </a:lnTo>
                  <a:lnTo>
                    <a:pt x="9662" y="1558"/>
                  </a:lnTo>
                  <a:lnTo>
                    <a:pt x="10072" y="1516"/>
                  </a:lnTo>
                  <a:lnTo>
                    <a:pt x="10483" y="1473"/>
                  </a:lnTo>
                  <a:lnTo>
                    <a:pt x="10880" y="1445"/>
                  </a:lnTo>
                  <a:lnTo>
                    <a:pt x="11291" y="1431"/>
                  </a:lnTo>
                  <a:lnTo>
                    <a:pt x="12254" y="1431"/>
                  </a:lnTo>
                  <a:lnTo>
                    <a:pt x="12452" y="1459"/>
                  </a:lnTo>
                  <a:lnTo>
                    <a:pt x="12849" y="1516"/>
                  </a:lnTo>
                  <a:lnTo>
                    <a:pt x="13260" y="1587"/>
                  </a:lnTo>
                  <a:lnTo>
                    <a:pt x="13656" y="1657"/>
                  </a:lnTo>
                  <a:lnTo>
                    <a:pt x="14450" y="1842"/>
                  </a:lnTo>
                  <a:lnTo>
                    <a:pt x="15243" y="2054"/>
                  </a:lnTo>
                  <a:lnTo>
                    <a:pt x="16022" y="2295"/>
                  </a:lnTo>
                  <a:lnTo>
                    <a:pt x="16801" y="2550"/>
                  </a:lnTo>
                  <a:lnTo>
                    <a:pt x="17566" y="2847"/>
                  </a:lnTo>
                  <a:lnTo>
                    <a:pt x="18317" y="3173"/>
                  </a:lnTo>
                  <a:lnTo>
                    <a:pt x="19053" y="3513"/>
                  </a:lnTo>
                  <a:lnTo>
                    <a:pt x="19776" y="3896"/>
                  </a:lnTo>
                  <a:lnTo>
                    <a:pt x="20484" y="4292"/>
                  </a:lnTo>
                  <a:lnTo>
                    <a:pt x="21164" y="4717"/>
                  </a:lnTo>
                  <a:lnTo>
                    <a:pt x="21844" y="5185"/>
                  </a:lnTo>
                  <a:lnTo>
                    <a:pt x="22481" y="5666"/>
                  </a:lnTo>
                  <a:lnTo>
                    <a:pt x="22807" y="5907"/>
                  </a:lnTo>
                  <a:lnTo>
                    <a:pt x="23119" y="6162"/>
                  </a:lnTo>
                  <a:lnTo>
                    <a:pt x="23119" y="6176"/>
                  </a:lnTo>
                  <a:lnTo>
                    <a:pt x="23147" y="6190"/>
                  </a:lnTo>
                  <a:lnTo>
                    <a:pt x="23232" y="6247"/>
                  </a:lnTo>
                  <a:lnTo>
                    <a:pt x="23317" y="6304"/>
                  </a:lnTo>
                  <a:lnTo>
                    <a:pt x="23402" y="6332"/>
                  </a:lnTo>
                  <a:lnTo>
                    <a:pt x="23501" y="6360"/>
                  </a:lnTo>
                  <a:lnTo>
                    <a:pt x="23586" y="6389"/>
                  </a:lnTo>
                  <a:lnTo>
                    <a:pt x="23685" y="6403"/>
                  </a:lnTo>
                  <a:lnTo>
                    <a:pt x="23785" y="6403"/>
                  </a:lnTo>
                  <a:lnTo>
                    <a:pt x="23870" y="6389"/>
                  </a:lnTo>
                  <a:lnTo>
                    <a:pt x="23969" y="6375"/>
                  </a:lnTo>
                  <a:lnTo>
                    <a:pt x="24054" y="6346"/>
                  </a:lnTo>
                  <a:lnTo>
                    <a:pt x="24139" y="6318"/>
                  </a:lnTo>
                  <a:lnTo>
                    <a:pt x="24238" y="6275"/>
                  </a:lnTo>
                  <a:lnTo>
                    <a:pt x="24309" y="6219"/>
                  </a:lnTo>
                  <a:lnTo>
                    <a:pt x="24394" y="6162"/>
                  </a:lnTo>
                  <a:lnTo>
                    <a:pt x="24465" y="6091"/>
                  </a:lnTo>
                  <a:lnTo>
                    <a:pt x="24521" y="6020"/>
                  </a:lnTo>
                  <a:lnTo>
                    <a:pt x="24578" y="5935"/>
                  </a:lnTo>
                  <a:lnTo>
                    <a:pt x="24635" y="5850"/>
                  </a:lnTo>
                  <a:lnTo>
                    <a:pt x="24677" y="5765"/>
                  </a:lnTo>
                  <a:lnTo>
                    <a:pt x="24705" y="5666"/>
                  </a:lnTo>
                  <a:lnTo>
                    <a:pt x="24720" y="5581"/>
                  </a:lnTo>
                  <a:lnTo>
                    <a:pt x="24734" y="5482"/>
                  </a:lnTo>
                  <a:lnTo>
                    <a:pt x="24734" y="5383"/>
                  </a:lnTo>
                  <a:lnTo>
                    <a:pt x="24720" y="5298"/>
                  </a:lnTo>
                  <a:lnTo>
                    <a:pt x="24705" y="5199"/>
                  </a:lnTo>
                  <a:lnTo>
                    <a:pt x="24677" y="5114"/>
                  </a:lnTo>
                  <a:lnTo>
                    <a:pt x="24649" y="5015"/>
                  </a:lnTo>
                  <a:lnTo>
                    <a:pt x="24606" y="4930"/>
                  </a:lnTo>
                  <a:lnTo>
                    <a:pt x="24550" y="4859"/>
                  </a:lnTo>
                  <a:lnTo>
                    <a:pt x="24493" y="4774"/>
                  </a:lnTo>
                  <a:lnTo>
                    <a:pt x="24422" y="4703"/>
                  </a:lnTo>
                  <a:lnTo>
                    <a:pt x="24351" y="4632"/>
                  </a:lnTo>
                  <a:lnTo>
                    <a:pt x="23997" y="4363"/>
                  </a:lnTo>
                  <a:lnTo>
                    <a:pt x="23643" y="4108"/>
                  </a:lnTo>
                  <a:lnTo>
                    <a:pt x="23275" y="3853"/>
                  </a:lnTo>
                  <a:lnTo>
                    <a:pt x="22906" y="3612"/>
                  </a:lnTo>
                  <a:lnTo>
                    <a:pt x="22524" y="3371"/>
                  </a:lnTo>
                  <a:lnTo>
                    <a:pt x="22156" y="3145"/>
                  </a:lnTo>
                  <a:lnTo>
                    <a:pt x="21773" y="2918"/>
                  </a:lnTo>
                  <a:lnTo>
                    <a:pt x="21376" y="2706"/>
                  </a:lnTo>
                  <a:lnTo>
                    <a:pt x="20994" y="2507"/>
                  </a:lnTo>
                  <a:lnTo>
                    <a:pt x="20597" y="2309"/>
                  </a:lnTo>
                  <a:lnTo>
                    <a:pt x="19790" y="1927"/>
                  </a:lnTo>
                  <a:lnTo>
                    <a:pt x="18983" y="1587"/>
                  </a:lnTo>
                  <a:lnTo>
                    <a:pt x="18161" y="1275"/>
                  </a:lnTo>
                  <a:lnTo>
                    <a:pt x="17325" y="992"/>
                  </a:lnTo>
                  <a:lnTo>
                    <a:pt x="16489" y="751"/>
                  </a:lnTo>
                  <a:lnTo>
                    <a:pt x="15639" y="524"/>
                  </a:lnTo>
                  <a:lnTo>
                    <a:pt x="14790" y="340"/>
                  </a:lnTo>
                  <a:lnTo>
                    <a:pt x="14350" y="255"/>
                  </a:lnTo>
                  <a:lnTo>
                    <a:pt x="13925" y="184"/>
                  </a:lnTo>
                  <a:lnTo>
                    <a:pt x="13486" y="113"/>
                  </a:lnTo>
                  <a:lnTo>
                    <a:pt x="13047" y="57"/>
                  </a:lnTo>
                  <a:lnTo>
                    <a:pt x="12608" y="14"/>
                  </a:lnTo>
                  <a:lnTo>
                    <a:pt x="12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;p15">
              <a:extLst>
                <a:ext uri="{FF2B5EF4-FFF2-40B4-BE49-F238E27FC236}">
                  <a16:creationId xmlns:a16="http://schemas.microsoft.com/office/drawing/2014/main" id="{DDC85527-AE3F-6245-0DAB-E4489F4525B9}"/>
                </a:ext>
              </a:extLst>
            </p:cNvPr>
            <p:cNvSpPr/>
            <p:nvPr/>
          </p:nvSpPr>
          <p:spPr>
            <a:xfrm>
              <a:off x="4001375" y="1467675"/>
              <a:ext cx="723175" cy="282625"/>
            </a:xfrm>
            <a:custGeom>
              <a:avLst/>
              <a:gdLst/>
              <a:ahLst/>
              <a:cxnLst/>
              <a:rect l="l" t="t" r="r" b="b"/>
              <a:pathLst>
                <a:path w="28927" h="11305" extrusionOk="0">
                  <a:moveTo>
                    <a:pt x="10228" y="1"/>
                  </a:moveTo>
                  <a:lnTo>
                    <a:pt x="9591" y="15"/>
                  </a:lnTo>
                  <a:lnTo>
                    <a:pt x="8982" y="43"/>
                  </a:lnTo>
                  <a:lnTo>
                    <a:pt x="8387" y="86"/>
                  </a:lnTo>
                  <a:lnTo>
                    <a:pt x="7820" y="128"/>
                  </a:lnTo>
                  <a:lnTo>
                    <a:pt x="7268" y="185"/>
                  </a:lnTo>
                  <a:lnTo>
                    <a:pt x="6758" y="256"/>
                  </a:lnTo>
                  <a:lnTo>
                    <a:pt x="6262" y="341"/>
                  </a:lnTo>
                  <a:lnTo>
                    <a:pt x="5780" y="440"/>
                  </a:lnTo>
                  <a:lnTo>
                    <a:pt x="5327" y="539"/>
                  </a:lnTo>
                  <a:lnTo>
                    <a:pt x="4888" y="638"/>
                  </a:lnTo>
                  <a:lnTo>
                    <a:pt x="4477" y="751"/>
                  </a:lnTo>
                  <a:lnTo>
                    <a:pt x="4095" y="879"/>
                  </a:lnTo>
                  <a:lnTo>
                    <a:pt x="3712" y="1006"/>
                  </a:lnTo>
                  <a:lnTo>
                    <a:pt x="3358" y="1148"/>
                  </a:lnTo>
                  <a:lnTo>
                    <a:pt x="3032" y="1275"/>
                  </a:lnTo>
                  <a:lnTo>
                    <a:pt x="2721" y="1431"/>
                  </a:lnTo>
                  <a:lnTo>
                    <a:pt x="2423" y="1573"/>
                  </a:lnTo>
                  <a:lnTo>
                    <a:pt x="2154" y="1729"/>
                  </a:lnTo>
                  <a:lnTo>
                    <a:pt x="1899" y="1885"/>
                  </a:lnTo>
                  <a:lnTo>
                    <a:pt x="1658" y="2040"/>
                  </a:lnTo>
                  <a:lnTo>
                    <a:pt x="1432" y="2196"/>
                  </a:lnTo>
                  <a:lnTo>
                    <a:pt x="1233" y="2352"/>
                  </a:lnTo>
                  <a:lnTo>
                    <a:pt x="1049" y="2508"/>
                  </a:lnTo>
                  <a:lnTo>
                    <a:pt x="865" y="2664"/>
                  </a:lnTo>
                  <a:lnTo>
                    <a:pt x="723" y="2834"/>
                  </a:lnTo>
                  <a:lnTo>
                    <a:pt x="553" y="3018"/>
                  </a:lnTo>
                  <a:lnTo>
                    <a:pt x="412" y="3230"/>
                  </a:lnTo>
                  <a:lnTo>
                    <a:pt x="284" y="3443"/>
                  </a:lnTo>
                  <a:lnTo>
                    <a:pt x="185" y="3655"/>
                  </a:lnTo>
                  <a:lnTo>
                    <a:pt x="100" y="3882"/>
                  </a:lnTo>
                  <a:lnTo>
                    <a:pt x="43" y="4109"/>
                  </a:lnTo>
                  <a:lnTo>
                    <a:pt x="15" y="4335"/>
                  </a:lnTo>
                  <a:lnTo>
                    <a:pt x="1" y="4576"/>
                  </a:lnTo>
                  <a:lnTo>
                    <a:pt x="1" y="4803"/>
                  </a:lnTo>
                  <a:lnTo>
                    <a:pt x="43" y="5043"/>
                  </a:lnTo>
                  <a:lnTo>
                    <a:pt x="86" y="5270"/>
                  </a:lnTo>
                  <a:lnTo>
                    <a:pt x="171" y="5497"/>
                  </a:lnTo>
                  <a:lnTo>
                    <a:pt x="270" y="5723"/>
                  </a:lnTo>
                  <a:lnTo>
                    <a:pt x="383" y="5936"/>
                  </a:lnTo>
                  <a:lnTo>
                    <a:pt x="539" y="6148"/>
                  </a:lnTo>
                  <a:lnTo>
                    <a:pt x="709" y="6347"/>
                  </a:lnTo>
                  <a:lnTo>
                    <a:pt x="893" y="6531"/>
                  </a:lnTo>
                  <a:lnTo>
                    <a:pt x="1077" y="6715"/>
                  </a:lnTo>
                  <a:lnTo>
                    <a:pt x="1290" y="6899"/>
                  </a:lnTo>
                  <a:lnTo>
                    <a:pt x="1517" y="7083"/>
                  </a:lnTo>
                  <a:lnTo>
                    <a:pt x="1757" y="7267"/>
                  </a:lnTo>
                  <a:lnTo>
                    <a:pt x="2012" y="7437"/>
                  </a:lnTo>
                  <a:lnTo>
                    <a:pt x="2267" y="7622"/>
                  </a:lnTo>
                  <a:lnTo>
                    <a:pt x="2551" y="7792"/>
                  </a:lnTo>
                  <a:lnTo>
                    <a:pt x="3131" y="8132"/>
                  </a:lnTo>
                  <a:lnTo>
                    <a:pt x="3769" y="8457"/>
                  </a:lnTo>
                  <a:lnTo>
                    <a:pt x="4449" y="8769"/>
                  </a:lnTo>
                  <a:lnTo>
                    <a:pt x="5185" y="9066"/>
                  </a:lnTo>
                  <a:lnTo>
                    <a:pt x="5950" y="9350"/>
                  </a:lnTo>
                  <a:lnTo>
                    <a:pt x="6758" y="9619"/>
                  </a:lnTo>
                  <a:lnTo>
                    <a:pt x="7608" y="9874"/>
                  </a:lnTo>
                  <a:lnTo>
                    <a:pt x="8486" y="10101"/>
                  </a:lnTo>
                  <a:lnTo>
                    <a:pt x="9407" y="10313"/>
                  </a:lnTo>
                  <a:lnTo>
                    <a:pt x="10356" y="10497"/>
                  </a:lnTo>
                  <a:lnTo>
                    <a:pt x="11333" y="10667"/>
                  </a:lnTo>
                  <a:lnTo>
                    <a:pt x="12339" y="10823"/>
                  </a:lnTo>
                  <a:lnTo>
                    <a:pt x="13260" y="10922"/>
                  </a:lnTo>
                  <a:lnTo>
                    <a:pt x="14138" y="11021"/>
                  </a:lnTo>
                  <a:lnTo>
                    <a:pt x="14988" y="11106"/>
                  </a:lnTo>
                  <a:lnTo>
                    <a:pt x="15824" y="11177"/>
                  </a:lnTo>
                  <a:lnTo>
                    <a:pt x="16617" y="11220"/>
                  </a:lnTo>
                  <a:lnTo>
                    <a:pt x="17396" y="11262"/>
                  </a:lnTo>
                  <a:lnTo>
                    <a:pt x="18147" y="11290"/>
                  </a:lnTo>
                  <a:lnTo>
                    <a:pt x="18869" y="11305"/>
                  </a:lnTo>
                  <a:lnTo>
                    <a:pt x="19563" y="11305"/>
                  </a:lnTo>
                  <a:lnTo>
                    <a:pt x="20229" y="11290"/>
                  </a:lnTo>
                  <a:lnTo>
                    <a:pt x="20881" y="11262"/>
                  </a:lnTo>
                  <a:lnTo>
                    <a:pt x="21490" y="11234"/>
                  </a:lnTo>
                  <a:lnTo>
                    <a:pt x="22085" y="11191"/>
                  </a:lnTo>
                  <a:lnTo>
                    <a:pt x="22651" y="11135"/>
                  </a:lnTo>
                  <a:lnTo>
                    <a:pt x="23190" y="11078"/>
                  </a:lnTo>
                  <a:lnTo>
                    <a:pt x="23700" y="11007"/>
                  </a:lnTo>
                  <a:lnTo>
                    <a:pt x="24181" y="10922"/>
                  </a:lnTo>
                  <a:lnTo>
                    <a:pt x="24649" y="10823"/>
                  </a:lnTo>
                  <a:lnTo>
                    <a:pt x="25088" y="10738"/>
                  </a:lnTo>
                  <a:lnTo>
                    <a:pt x="25499" y="10625"/>
                  </a:lnTo>
                  <a:lnTo>
                    <a:pt x="25881" y="10511"/>
                  </a:lnTo>
                  <a:lnTo>
                    <a:pt x="26249" y="10398"/>
                  </a:lnTo>
                  <a:lnTo>
                    <a:pt x="26589" y="10271"/>
                  </a:lnTo>
                  <a:lnTo>
                    <a:pt x="26901" y="10143"/>
                  </a:lnTo>
                  <a:lnTo>
                    <a:pt x="27184" y="10016"/>
                  </a:lnTo>
                  <a:lnTo>
                    <a:pt x="27454" y="9874"/>
                  </a:lnTo>
                  <a:lnTo>
                    <a:pt x="27694" y="9732"/>
                  </a:lnTo>
                  <a:lnTo>
                    <a:pt x="27907" y="9576"/>
                  </a:lnTo>
                  <a:lnTo>
                    <a:pt x="28105" y="9435"/>
                  </a:lnTo>
                  <a:lnTo>
                    <a:pt x="28275" y="9279"/>
                  </a:lnTo>
                  <a:lnTo>
                    <a:pt x="28417" y="9123"/>
                  </a:lnTo>
                  <a:lnTo>
                    <a:pt x="28544" y="8967"/>
                  </a:lnTo>
                  <a:lnTo>
                    <a:pt x="28643" y="8783"/>
                  </a:lnTo>
                  <a:lnTo>
                    <a:pt x="28743" y="8585"/>
                  </a:lnTo>
                  <a:lnTo>
                    <a:pt x="28813" y="8372"/>
                  </a:lnTo>
                  <a:lnTo>
                    <a:pt x="28870" y="8146"/>
                  </a:lnTo>
                  <a:lnTo>
                    <a:pt x="28913" y="7905"/>
                  </a:lnTo>
                  <a:lnTo>
                    <a:pt x="28927" y="7650"/>
                  </a:lnTo>
                  <a:lnTo>
                    <a:pt x="28927" y="7381"/>
                  </a:lnTo>
                  <a:lnTo>
                    <a:pt x="28884" y="7097"/>
                  </a:lnTo>
                  <a:lnTo>
                    <a:pt x="28828" y="6814"/>
                  </a:lnTo>
                  <a:lnTo>
                    <a:pt x="28743" y="6503"/>
                  </a:lnTo>
                  <a:lnTo>
                    <a:pt x="28615" y="6205"/>
                  </a:lnTo>
                  <a:lnTo>
                    <a:pt x="28459" y="5893"/>
                  </a:lnTo>
                  <a:lnTo>
                    <a:pt x="28261" y="5568"/>
                  </a:lnTo>
                  <a:lnTo>
                    <a:pt x="28034" y="5256"/>
                  </a:lnTo>
                  <a:lnTo>
                    <a:pt x="27765" y="4930"/>
                  </a:lnTo>
                  <a:lnTo>
                    <a:pt x="27454" y="4604"/>
                  </a:lnTo>
                  <a:lnTo>
                    <a:pt x="27099" y="4279"/>
                  </a:lnTo>
                  <a:lnTo>
                    <a:pt x="26703" y="3953"/>
                  </a:lnTo>
                  <a:lnTo>
                    <a:pt x="26264" y="3641"/>
                  </a:lnTo>
                  <a:lnTo>
                    <a:pt x="25768" y="3329"/>
                  </a:lnTo>
                  <a:lnTo>
                    <a:pt x="25230" y="3018"/>
                  </a:lnTo>
                  <a:lnTo>
                    <a:pt x="24635" y="2706"/>
                  </a:lnTo>
                  <a:lnTo>
                    <a:pt x="23983" y="2423"/>
                  </a:lnTo>
                  <a:lnTo>
                    <a:pt x="23275" y="2125"/>
                  </a:lnTo>
                  <a:lnTo>
                    <a:pt x="22524" y="1856"/>
                  </a:lnTo>
                  <a:lnTo>
                    <a:pt x="21702" y="1587"/>
                  </a:lnTo>
                  <a:lnTo>
                    <a:pt x="20810" y="1346"/>
                  </a:lnTo>
                  <a:lnTo>
                    <a:pt x="19861" y="1105"/>
                  </a:lnTo>
                  <a:lnTo>
                    <a:pt x="18855" y="879"/>
                  </a:lnTo>
                  <a:lnTo>
                    <a:pt x="17764" y="681"/>
                  </a:lnTo>
                  <a:lnTo>
                    <a:pt x="16617" y="496"/>
                  </a:lnTo>
                  <a:lnTo>
                    <a:pt x="15399" y="326"/>
                  </a:lnTo>
                  <a:lnTo>
                    <a:pt x="14577" y="227"/>
                  </a:lnTo>
                  <a:lnTo>
                    <a:pt x="13798" y="156"/>
                  </a:lnTo>
                  <a:lnTo>
                    <a:pt x="13033" y="86"/>
                  </a:lnTo>
                  <a:lnTo>
                    <a:pt x="12282" y="43"/>
                  </a:lnTo>
                  <a:lnTo>
                    <a:pt x="11574" y="15"/>
                  </a:lnTo>
                  <a:lnTo>
                    <a:pt x="10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;p15">
              <a:extLst>
                <a:ext uri="{FF2B5EF4-FFF2-40B4-BE49-F238E27FC236}">
                  <a16:creationId xmlns:a16="http://schemas.microsoft.com/office/drawing/2014/main" id="{51231F41-C42F-54C5-5869-F3171A9B0FFB}"/>
                </a:ext>
              </a:extLst>
            </p:cNvPr>
            <p:cNvSpPr/>
            <p:nvPr/>
          </p:nvSpPr>
          <p:spPr>
            <a:xfrm>
              <a:off x="2822125" y="1467675"/>
              <a:ext cx="723150" cy="282625"/>
            </a:xfrm>
            <a:custGeom>
              <a:avLst/>
              <a:gdLst/>
              <a:ahLst/>
              <a:cxnLst/>
              <a:rect l="l" t="t" r="r" b="b"/>
              <a:pathLst>
                <a:path w="28926" h="11305" extrusionOk="0">
                  <a:moveTo>
                    <a:pt x="18033" y="1"/>
                  </a:moveTo>
                  <a:lnTo>
                    <a:pt x="17353" y="15"/>
                  </a:lnTo>
                  <a:lnTo>
                    <a:pt x="16630" y="43"/>
                  </a:lnTo>
                  <a:lnTo>
                    <a:pt x="15894" y="86"/>
                  </a:lnTo>
                  <a:lnTo>
                    <a:pt x="15129" y="156"/>
                  </a:lnTo>
                  <a:lnTo>
                    <a:pt x="14350" y="227"/>
                  </a:lnTo>
                  <a:lnTo>
                    <a:pt x="13528" y="326"/>
                  </a:lnTo>
                  <a:lnTo>
                    <a:pt x="12310" y="496"/>
                  </a:lnTo>
                  <a:lnTo>
                    <a:pt x="11162" y="681"/>
                  </a:lnTo>
                  <a:lnTo>
                    <a:pt x="10072" y="879"/>
                  </a:lnTo>
                  <a:lnTo>
                    <a:pt x="9066" y="1105"/>
                  </a:lnTo>
                  <a:lnTo>
                    <a:pt x="8117" y="1346"/>
                  </a:lnTo>
                  <a:lnTo>
                    <a:pt x="7224" y="1587"/>
                  </a:lnTo>
                  <a:lnTo>
                    <a:pt x="6403" y="1856"/>
                  </a:lnTo>
                  <a:lnTo>
                    <a:pt x="5652" y="2125"/>
                  </a:lnTo>
                  <a:lnTo>
                    <a:pt x="4944" y="2423"/>
                  </a:lnTo>
                  <a:lnTo>
                    <a:pt x="4292" y="2706"/>
                  </a:lnTo>
                  <a:lnTo>
                    <a:pt x="3697" y="3018"/>
                  </a:lnTo>
                  <a:lnTo>
                    <a:pt x="3159" y="3329"/>
                  </a:lnTo>
                  <a:lnTo>
                    <a:pt x="2663" y="3641"/>
                  </a:lnTo>
                  <a:lnTo>
                    <a:pt x="2224" y="3953"/>
                  </a:lnTo>
                  <a:lnTo>
                    <a:pt x="1827" y="4279"/>
                  </a:lnTo>
                  <a:lnTo>
                    <a:pt x="1473" y="4604"/>
                  </a:lnTo>
                  <a:lnTo>
                    <a:pt x="1162" y="4930"/>
                  </a:lnTo>
                  <a:lnTo>
                    <a:pt x="892" y="5256"/>
                  </a:lnTo>
                  <a:lnTo>
                    <a:pt x="666" y="5568"/>
                  </a:lnTo>
                  <a:lnTo>
                    <a:pt x="467" y="5893"/>
                  </a:lnTo>
                  <a:lnTo>
                    <a:pt x="312" y="6205"/>
                  </a:lnTo>
                  <a:lnTo>
                    <a:pt x="184" y="6503"/>
                  </a:lnTo>
                  <a:lnTo>
                    <a:pt x="99" y="6814"/>
                  </a:lnTo>
                  <a:lnTo>
                    <a:pt x="43" y="7097"/>
                  </a:lnTo>
                  <a:lnTo>
                    <a:pt x="0" y="7381"/>
                  </a:lnTo>
                  <a:lnTo>
                    <a:pt x="0" y="7650"/>
                  </a:lnTo>
                  <a:lnTo>
                    <a:pt x="14" y="7905"/>
                  </a:lnTo>
                  <a:lnTo>
                    <a:pt x="57" y="8146"/>
                  </a:lnTo>
                  <a:lnTo>
                    <a:pt x="113" y="8372"/>
                  </a:lnTo>
                  <a:lnTo>
                    <a:pt x="184" y="8585"/>
                  </a:lnTo>
                  <a:lnTo>
                    <a:pt x="283" y="8783"/>
                  </a:lnTo>
                  <a:lnTo>
                    <a:pt x="382" y="8967"/>
                  </a:lnTo>
                  <a:lnTo>
                    <a:pt x="510" y="9123"/>
                  </a:lnTo>
                  <a:lnTo>
                    <a:pt x="652" y="9279"/>
                  </a:lnTo>
                  <a:lnTo>
                    <a:pt x="822" y="9435"/>
                  </a:lnTo>
                  <a:lnTo>
                    <a:pt x="1020" y="9576"/>
                  </a:lnTo>
                  <a:lnTo>
                    <a:pt x="1232" y="9732"/>
                  </a:lnTo>
                  <a:lnTo>
                    <a:pt x="1473" y="9874"/>
                  </a:lnTo>
                  <a:lnTo>
                    <a:pt x="1742" y="10016"/>
                  </a:lnTo>
                  <a:lnTo>
                    <a:pt x="2026" y="10143"/>
                  </a:lnTo>
                  <a:lnTo>
                    <a:pt x="2337" y="10271"/>
                  </a:lnTo>
                  <a:lnTo>
                    <a:pt x="2677" y="10398"/>
                  </a:lnTo>
                  <a:lnTo>
                    <a:pt x="3046" y="10511"/>
                  </a:lnTo>
                  <a:lnTo>
                    <a:pt x="3428" y="10625"/>
                  </a:lnTo>
                  <a:lnTo>
                    <a:pt x="3839" y="10738"/>
                  </a:lnTo>
                  <a:lnTo>
                    <a:pt x="4278" y="10823"/>
                  </a:lnTo>
                  <a:lnTo>
                    <a:pt x="4745" y="10922"/>
                  </a:lnTo>
                  <a:lnTo>
                    <a:pt x="5227" y="11007"/>
                  </a:lnTo>
                  <a:lnTo>
                    <a:pt x="5737" y="11078"/>
                  </a:lnTo>
                  <a:lnTo>
                    <a:pt x="6275" y="11135"/>
                  </a:lnTo>
                  <a:lnTo>
                    <a:pt x="6842" y="11191"/>
                  </a:lnTo>
                  <a:lnTo>
                    <a:pt x="7437" y="11234"/>
                  </a:lnTo>
                  <a:lnTo>
                    <a:pt x="8046" y="11262"/>
                  </a:lnTo>
                  <a:lnTo>
                    <a:pt x="8698" y="11290"/>
                  </a:lnTo>
                  <a:lnTo>
                    <a:pt x="9363" y="11305"/>
                  </a:lnTo>
                  <a:lnTo>
                    <a:pt x="10057" y="11305"/>
                  </a:lnTo>
                  <a:lnTo>
                    <a:pt x="10780" y="11290"/>
                  </a:lnTo>
                  <a:lnTo>
                    <a:pt x="11531" y="11262"/>
                  </a:lnTo>
                  <a:lnTo>
                    <a:pt x="12296" y="11220"/>
                  </a:lnTo>
                  <a:lnTo>
                    <a:pt x="13103" y="11177"/>
                  </a:lnTo>
                  <a:lnTo>
                    <a:pt x="13939" y="11106"/>
                  </a:lnTo>
                  <a:lnTo>
                    <a:pt x="14789" y="11021"/>
                  </a:lnTo>
                  <a:lnTo>
                    <a:pt x="15667" y="10922"/>
                  </a:lnTo>
                  <a:lnTo>
                    <a:pt x="16588" y="10823"/>
                  </a:lnTo>
                  <a:lnTo>
                    <a:pt x="17593" y="10667"/>
                  </a:lnTo>
                  <a:lnTo>
                    <a:pt x="18571" y="10497"/>
                  </a:lnTo>
                  <a:lnTo>
                    <a:pt x="19520" y="10313"/>
                  </a:lnTo>
                  <a:lnTo>
                    <a:pt x="20441" y="10101"/>
                  </a:lnTo>
                  <a:lnTo>
                    <a:pt x="21319" y="9874"/>
                  </a:lnTo>
                  <a:lnTo>
                    <a:pt x="22169" y="9619"/>
                  </a:lnTo>
                  <a:lnTo>
                    <a:pt x="22976" y="9350"/>
                  </a:lnTo>
                  <a:lnTo>
                    <a:pt x="23741" y="9066"/>
                  </a:lnTo>
                  <a:lnTo>
                    <a:pt x="24478" y="8769"/>
                  </a:lnTo>
                  <a:lnTo>
                    <a:pt x="25158" y="8457"/>
                  </a:lnTo>
                  <a:lnTo>
                    <a:pt x="25795" y="8132"/>
                  </a:lnTo>
                  <a:lnTo>
                    <a:pt x="26376" y="7792"/>
                  </a:lnTo>
                  <a:lnTo>
                    <a:pt x="26659" y="7622"/>
                  </a:lnTo>
                  <a:lnTo>
                    <a:pt x="26914" y="7437"/>
                  </a:lnTo>
                  <a:lnTo>
                    <a:pt x="27169" y="7267"/>
                  </a:lnTo>
                  <a:lnTo>
                    <a:pt x="27410" y="7083"/>
                  </a:lnTo>
                  <a:lnTo>
                    <a:pt x="27637" y="6899"/>
                  </a:lnTo>
                  <a:lnTo>
                    <a:pt x="27835" y="6715"/>
                  </a:lnTo>
                  <a:lnTo>
                    <a:pt x="28033" y="6531"/>
                  </a:lnTo>
                  <a:lnTo>
                    <a:pt x="28218" y="6347"/>
                  </a:lnTo>
                  <a:lnTo>
                    <a:pt x="28388" y="6148"/>
                  </a:lnTo>
                  <a:lnTo>
                    <a:pt x="28529" y="5936"/>
                  </a:lnTo>
                  <a:lnTo>
                    <a:pt x="28657" y="5723"/>
                  </a:lnTo>
                  <a:lnTo>
                    <a:pt x="28756" y="5497"/>
                  </a:lnTo>
                  <a:lnTo>
                    <a:pt x="28841" y="5270"/>
                  </a:lnTo>
                  <a:lnTo>
                    <a:pt x="28883" y="5043"/>
                  </a:lnTo>
                  <a:lnTo>
                    <a:pt x="28926" y="4803"/>
                  </a:lnTo>
                  <a:lnTo>
                    <a:pt x="28926" y="4576"/>
                  </a:lnTo>
                  <a:lnTo>
                    <a:pt x="28912" y="4335"/>
                  </a:lnTo>
                  <a:lnTo>
                    <a:pt x="28883" y="4109"/>
                  </a:lnTo>
                  <a:lnTo>
                    <a:pt x="28827" y="3882"/>
                  </a:lnTo>
                  <a:lnTo>
                    <a:pt x="28742" y="3655"/>
                  </a:lnTo>
                  <a:lnTo>
                    <a:pt x="28643" y="3443"/>
                  </a:lnTo>
                  <a:lnTo>
                    <a:pt x="28515" y="3230"/>
                  </a:lnTo>
                  <a:lnTo>
                    <a:pt x="28373" y="3018"/>
                  </a:lnTo>
                  <a:lnTo>
                    <a:pt x="28203" y="2834"/>
                  </a:lnTo>
                  <a:lnTo>
                    <a:pt x="28048" y="2664"/>
                  </a:lnTo>
                  <a:lnTo>
                    <a:pt x="27878" y="2508"/>
                  </a:lnTo>
                  <a:lnTo>
                    <a:pt x="27693" y="2352"/>
                  </a:lnTo>
                  <a:lnTo>
                    <a:pt x="27495" y="2196"/>
                  </a:lnTo>
                  <a:lnTo>
                    <a:pt x="27268" y="2040"/>
                  </a:lnTo>
                  <a:lnTo>
                    <a:pt x="27028" y="1885"/>
                  </a:lnTo>
                  <a:lnTo>
                    <a:pt x="26773" y="1729"/>
                  </a:lnTo>
                  <a:lnTo>
                    <a:pt x="26504" y="1573"/>
                  </a:lnTo>
                  <a:lnTo>
                    <a:pt x="26206" y="1431"/>
                  </a:lnTo>
                  <a:lnTo>
                    <a:pt x="25894" y="1275"/>
                  </a:lnTo>
                  <a:lnTo>
                    <a:pt x="25554" y="1148"/>
                  </a:lnTo>
                  <a:lnTo>
                    <a:pt x="25215" y="1006"/>
                  </a:lnTo>
                  <a:lnTo>
                    <a:pt x="24832" y="879"/>
                  </a:lnTo>
                  <a:lnTo>
                    <a:pt x="24450" y="751"/>
                  </a:lnTo>
                  <a:lnTo>
                    <a:pt x="24039" y="638"/>
                  </a:lnTo>
                  <a:lnTo>
                    <a:pt x="23600" y="539"/>
                  </a:lnTo>
                  <a:lnTo>
                    <a:pt x="23146" y="440"/>
                  </a:lnTo>
                  <a:lnTo>
                    <a:pt x="22665" y="341"/>
                  </a:lnTo>
                  <a:lnTo>
                    <a:pt x="22169" y="256"/>
                  </a:lnTo>
                  <a:lnTo>
                    <a:pt x="21645" y="185"/>
                  </a:lnTo>
                  <a:lnTo>
                    <a:pt x="21107" y="128"/>
                  </a:lnTo>
                  <a:lnTo>
                    <a:pt x="20540" y="86"/>
                  </a:lnTo>
                  <a:lnTo>
                    <a:pt x="19945" y="43"/>
                  </a:lnTo>
                  <a:lnTo>
                    <a:pt x="19336" y="15"/>
                  </a:lnTo>
                  <a:lnTo>
                    <a:pt x="18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;p15">
              <a:extLst>
                <a:ext uri="{FF2B5EF4-FFF2-40B4-BE49-F238E27FC236}">
                  <a16:creationId xmlns:a16="http://schemas.microsoft.com/office/drawing/2014/main" id="{8E36776F-5D6C-5E38-37C3-5004A9F662F0}"/>
                </a:ext>
              </a:extLst>
            </p:cNvPr>
            <p:cNvSpPr/>
            <p:nvPr/>
          </p:nvSpPr>
          <p:spPr>
            <a:xfrm>
              <a:off x="3710275" y="2205000"/>
              <a:ext cx="179575" cy="431000"/>
            </a:xfrm>
            <a:custGeom>
              <a:avLst/>
              <a:gdLst/>
              <a:ahLst/>
              <a:cxnLst/>
              <a:rect l="l" t="t" r="r" b="b"/>
              <a:pathLst>
                <a:path w="7183" h="17240" extrusionOk="0">
                  <a:moveTo>
                    <a:pt x="908" y="0"/>
                  </a:moveTo>
                  <a:lnTo>
                    <a:pt x="780" y="14"/>
                  </a:lnTo>
                  <a:lnTo>
                    <a:pt x="667" y="57"/>
                  </a:lnTo>
                  <a:lnTo>
                    <a:pt x="568" y="113"/>
                  </a:lnTo>
                  <a:lnTo>
                    <a:pt x="483" y="184"/>
                  </a:lnTo>
                  <a:lnTo>
                    <a:pt x="398" y="269"/>
                  </a:lnTo>
                  <a:lnTo>
                    <a:pt x="341" y="368"/>
                  </a:lnTo>
                  <a:lnTo>
                    <a:pt x="313" y="482"/>
                  </a:lnTo>
                  <a:lnTo>
                    <a:pt x="298" y="609"/>
                  </a:lnTo>
                  <a:lnTo>
                    <a:pt x="1" y="16305"/>
                  </a:lnTo>
                  <a:lnTo>
                    <a:pt x="1" y="16432"/>
                  </a:lnTo>
                  <a:lnTo>
                    <a:pt x="43" y="16545"/>
                  </a:lnTo>
                  <a:lnTo>
                    <a:pt x="86" y="16645"/>
                  </a:lnTo>
                  <a:lnTo>
                    <a:pt x="157" y="16744"/>
                  </a:lnTo>
                  <a:lnTo>
                    <a:pt x="242" y="16815"/>
                  </a:lnTo>
                  <a:lnTo>
                    <a:pt x="355" y="16885"/>
                  </a:lnTo>
                  <a:lnTo>
                    <a:pt x="454" y="16914"/>
                  </a:lnTo>
                  <a:lnTo>
                    <a:pt x="582" y="16942"/>
                  </a:lnTo>
                  <a:lnTo>
                    <a:pt x="6545" y="17239"/>
                  </a:lnTo>
                  <a:lnTo>
                    <a:pt x="6574" y="17239"/>
                  </a:lnTo>
                  <a:lnTo>
                    <a:pt x="6687" y="17225"/>
                  </a:lnTo>
                  <a:lnTo>
                    <a:pt x="6800" y="17197"/>
                  </a:lnTo>
                  <a:lnTo>
                    <a:pt x="6900" y="17140"/>
                  </a:lnTo>
                  <a:lnTo>
                    <a:pt x="6999" y="17070"/>
                  </a:lnTo>
                  <a:lnTo>
                    <a:pt x="7069" y="16985"/>
                  </a:lnTo>
                  <a:lnTo>
                    <a:pt x="7126" y="16885"/>
                  </a:lnTo>
                  <a:lnTo>
                    <a:pt x="7169" y="16772"/>
                  </a:lnTo>
                  <a:lnTo>
                    <a:pt x="7183" y="16659"/>
                  </a:lnTo>
                  <a:lnTo>
                    <a:pt x="7183" y="16531"/>
                  </a:lnTo>
                  <a:lnTo>
                    <a:pt x="7154" y="16418"/>
                  </a:lnTo>
                  <a:lnTo>
                    <a:pt x="7098" y="16305"/>
                  </a:lnTo>
                  <a:lnTo>
                    <a:pt x="7027" y="16205"/>
                  </a:lnTo>
                  <a:lnTo>
                    <a:pt x="6942" y="16135"/>
                  </a:lnTo>
                  <a:lnTo>
                    <a:pt x="6843" y="16064"/>
                  </a:lnTo>
                  <a:lnTo>
                    <a:pt x="6730" y="16035"/>
                  </a:lnTo>
                  <a:lnTo>
                    <a:pt x="6602" y="16007"/>
                  </a:lnTo>
                  <a:lnTo>
                    <a:pt x="1233" y="15738"/>
                  </a:lnTo>
                  <a:lnTo>
                    <a:pt x="1517" y="638"/>
                  </a:lnTo>
                  <a:lnTo>
                    <a:pt x="1517" y="510"/>
                  </a:lnTo>
                  <a:lnTo>
                    <a:pt x="1474" y="397"/>
                  </a:lnTo>
                  <a:lnTo>
                    <a:pt x="1432" y="283"/>
                  </a:lnTo>
                  <a:lnTo>
                    <a:pt x="1347" y="198"/>
                  </a:lnTo>
                  <a:lnTo>
                    <a:pt x="1262" y="113"/>
                  </a:lnTo>
                  <a:lnTo>
                    <a:pt x="1163" y="57"/>
                  </a:lnTo>
                  <a:lnTo>
                    <a:pt x="1049" y="14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;p15">
              <a:extLst>
                <a:ext uri="{FF2B5EF4-FFF2-40B4-BE49-F238E27FC236}">
                  <a16:creationId xmlns:a16="http://schemas.microsoft.com/office/drawing/2014/main" id="{E7C37D91-910F-91EF-3079-E257A48CE839}"/>
                </a:ext>
              </a:extLst>
            </p:cNvPr>
            <p:cNvSpPr/>
            <p:nvPr/>
          </p:nvSpPr>
          <p:spPr>
            <a:xfrm>
              <a:off x="3339850" y="2779750"/>
              <a:ext cx="865550" cy="122550"/>
            </a:xfrm>
            <a:custGeom>
              <a:avLst/>
              <a:gdLst/>
              <a:ahLst/>
              <a:cxnLst/>
              <a:rect l="l" t="t" r="r" b="b"/>
              <a:pathLst>
                <a:path w="34622" h="4902" extrusionOk="0">
                  <a:moveTo>
                    <a:pt x="33984" y="1"/>
                  </a:moveTo>
                  <a:lnTo>
                    <a:pt x="33870" y="15"/>
                  </a:lnTo>
                  <a:lnTo>
                    <a:pt x="33757" y="57"/>
                  </a:lnTo>
                  <a:lnTo>
                    <a:pt x="32978" y="397"/>
                  </a:lnTo>
                  <a:lnTo>
                    <a:pt x="32199" y="723"/>
                  </a:lnTo>
                  <a:lnTo>
                    <a:pt x="31420" y="1021"/>
                  </a:lnTo>
                  <a:lnTo>
                    <a:pt x="30641" y="1318"/>
                  </a:lnTo>
                  <a:lnTo>
                    <a:pt x="29847" y="1587"/>
                  </a:lnTo>
                  <a:lnTo>
                    <a:pt x="29068" y="1842"/>
                  </a:lnTo>
                  <a:lnTo>
                    <a:pt x="28275" y="2083"/>
                  </a:lnTo>
                  <a:lnTo>
                    <a:pt x="27482" y="2295"/>
                  </a:lnTo>
                  <a:lnTo>
                    <a:pt x="26674" y="2508"/>
                  </a:lnTo>
                  <a:lnTo>
                    <a:pt x="25881" y="2692"/>
                  </a:lnTo>
                  <a:lnTo>
                    <a:pt x="25074" y="2876"/>
                  </a:lnTo>
                  <a:lnTo>
                    <a:pt x="24266" y="3018"/>
                  </a:lnTo>
                  <a:lnTo>
                    <a:pt x="23459" y="3160"/>
                  </a:lnTo>
                  <a:lnTo>
                    <a:pt x="22651" y="3287"/>
                  </a:lnTo>
                  <a:lnTo>
                    <a:pt x="21844" y="3386"/>
                  </a:lnTo>
                  <a:lnTo>
                    <a:pt x="21037" y="3471"/>
                  </a:lnTo>
                  <a:lnTo>
                    <a:pt x="20385" y="3542"/>
                  </a:lnTo>
                  <a:lnTo>
                    <a:pt x="19733" y="3585"/>
                  </a:lnTo>
                  <a:lnTo>
                    <a:pt x="19082" y="3613"/>
                  </a:lnTo>
                  <a:lnTo>
                    <a:pt x="18416" y="3641"/>
                  </a:lnTo>
                  <a:lnTo>
                    <a:pt x="17764" y="3655"/>
                  </a:lnTo>
                  <a:lnTo>
                    <a:pt x="17113" y="3670"/>
                  </a:lnTo>
                  <a:lnTo>
                    <a:pt x="16461" y="3655"/>
                  </a:lnTo>
                  <a:lnTo>
                    <a:pt x="15810" y="3641"/>
                  </a:lnTo>
                  <a:lnTo>
                    <a:pt x="15158" y="3613"/>
                  </a:lnTo>
                  <a:lnTo>
                    <a:pt x="14506" y="3570"/>
                  </a:lnTo>
                  <a:lnTo>
                    <a:pt x="13841" y="3528"/>
                  </a:lnTo>
                  <a:lnTo>
                    <a:pt x="13189" y="3457"/>
                  </a:lnTo>
                  <a:lnTo>
                    <a:pt x="12537" y="3386"/>
                  </a:lnTo>
                  <a:lnTo>
                    <a:pt x="11886" y="3301"/>
                  </a:lnTo>
                  <a:lnTo>
                    <a:pt x="11234" y="3216"/>
                  </a:lnTo>
                  <a:lnTo>
                    <a:pt x="10597" y="3103"/>
                  </a:lnTo>
                  <a:lnTo>
                    <a:pt x="9718" y="2947"/>
                  </a:lnTo>
                  <a:lnTo>
                    <a:pt x="8868" y="2777"/>
                  </a:lnTo>
                  <a:lnTo>
                    <a:pt x="8061" y="2593"/>
                  </a:lnTo>
                  <a:lnTo>
                    <a:pt x="7268" y="2395"/>
                  </a:lnTo>
                  <a:lnTo>
                    <a:pt x="6517" y="2196"/>
                  </a:lnTo>
                  <a:lnTo>
                    <a:pt x="5795" y="1984"/>
                  </a:lnTo>
                  <a:lnTo>
                    <a:pt x="5100" y="1771"/>
                  </a:lnTo>
                  <a:lnTo>
                    <a:pt x="4463" y="1559"/>
                  </a:lnTo>
                  <a:lnTo>
                    <a:pt x="3854" y="1346"/>
                  </a:lnTo>
                  <a:lnTo>
                    <a:pt x="3287" y="1134"/>
                  </a:lnTo>
                  <a:lnTo>
                    <a:pt x="2777" y="936"/>
                  </a:lnTo>
                  <a:lnTo>
                    <a:pt x="2296" y="737"/>
                  </a:lnTo>
                  <a:lnTo>
                    <a:pt x="1871" y="553"/>
                  </a:lnTo>
                  <a:lnTo>
                    <a:pt x="1502" y="383"/>
                  </a:lnTo>
                  <a:lnTo>
                    <a:pt x="1177" y="227"/>
                  </a:lnTo>
                  <a:lnTo>
                    <a:pt x="907" y="86"/>
                  </a:lnTo>
                  <a:lnTo>
                    <a:pt x="794" y="29"/>
                  </a:lnTo>
                  <a:lnTo>
                    <a:pt x="681" y="15"/>
                  </a:lnTo>
                  <a:lnTo>
                    <a:pt x="553" y="15"/>
                  </a:lnTo>
                  <a:lnTo>
                    <a:pt x="440" y="29"/>
                  </a:lnTo>
                  <a:lnTo>
                    <a:pt x="327" y="72"/>
                  </a:lnTo>
                  <a:lnTo>
                    <a:pt x="228" y="142"/>
                  </a:lnTo>
                  <a:lnTo>
                    <a:pt x="143" y="227"/>
                  </a:lnTo>
                  <a:lnTo>
                    <a:pt x="72" y="326"/>
                  </a:lnTo>
                  <a:lnTo>
                    <a:pt x="29" y="440"/>
                  </a:lnTo>
                  <a:lnTo>
                    <a:pt x="1" y="567"/>
                  </a:lnTo>
                  <a:lnTo>
                    <a:pt x="1" y="681"/>
                  </a:lnTo>
                  <a:lnTo>
                    <a:pt x="15" y="794"/>
                  </a:lnTo>
                  <a:lnTo>
                    <a:pt x="72" y="907"/>
                  </a:lnTo>
                  <a:lnTo>
                    <a:pt x="128" y="1006"/>
                  </a:lnTo>
                  <a:lnTo>
                    <a:pt x="213" y="1091"/>
                  </a:lnTo>
                  <a:lnTo>
                    <a:pt x="313" y="1162"/>
                  </a:lnTo>
                  <a:lnTo>
                    <a:pt x="539" y="1276"/>
                  </a:lnTo>
                  <a:lnTo>
                    <a:pt x="1092" y="1545"/>
                  </a:lnTo>
                  <a:lnTo>
                    <a:pt x="1488" y="1729"/>
                  </a:lnTo>
                  <a:lnTo>
                    <a:pt x="1956" y="1927"/>
                  </a:lnTo>
                  <a:lnTo>
                    <a:pt x="2494" y="2140"/>
                  </a:lnTo>
                  <a:lnTo>
                    <a:pt x="3103" y="2380"/>
                  </a:lnTo>
                  <a:lnTo>
                    <a:pt x="3783" y="2635"/>
                  </a:lnTo>
                  <a:lnTo>
                    <a:pt x="4534" y="2890"/>
                  </a:lnTo>
                  <a:lnTo>
                    <a:pt x="5341" y="3145"/>
                  </a:lnTo>
                  <a:lnTo>
                    <a:pt x="6220" y="3400"/>
                  </a:lnTo>
                  <a:lnTo>
                    <a:pt x="7169" y="3641"/>
                  </a:lnTo>
                  <a:lnTo>
                    <a:pt x="8160" y="3882"/>
                  </a:lnTo>
                  <a:lnTo>
                    <a:pt x="9223" y="4109"/>
                  </a:lnTo>
                  <a:lnTo>
                    <a:pt x="10342" y="4321"/>
                  </a:lnTo>
                  <a:lnTo>
                    <a:pt x="11192" y="4449"/>
                  </a:lnTo>
                  <a:lnTo>
                    <a:pt x="12042" y="4562"/>
                  </a:lnTo>
                  <a:lnTo>
                    <a:pt x="12906" y="4675"/>
                  </a:lnTo>
                  <a:lnTo>
                    <a:pt x="13756" y="4746"/>
                  </a:lnTo>
                  <a:lnTo>
                    <a:pt x="14620" y="4817"/>
                  </a:lnTo>
                  <a:lnTo>
                    <a:pt x="15484" y="4859"/>
                  </a:lnTo>
                  <a:lnTo>
                    <a:pt x="16348" y="4888"/>
                  </a:lnTo>
                  <a:lnTo>
                    <a:pt x="17198" y="4902"/>
                  </a:lnTo>
                  <a:lnTo>
                    <a:pt x="18189" y="4888"/>
                  </a:lnTo>
                  <a:lnTo>
                    <a:pt x="19167" y="4845"/>
                  </a:lnTo>
                  <a:lnTo>
                    <a:pt x="20144" y="4789"/>
                  </a:lnTo>
                  <a:lnTo>
                    <a:pt x="21122" y="4704"/>
                  </a:lnTo>
                  <a:lnTo>
                    <a:pt x="21957" y="4619"/>
                  </a:lnTo>
                  <a:lnTo>
                    <a:pt x="22793" y="4505"/>
                  </a:lnTo>
                  <a:lnTo>
                    <a:pt x="23629" y="4378"/>
                  </a:lnTo>
                  <a:lnTo>
                    <a:pt x="24465" y="4236"/>
                  </a:lnTo>
                  <a:lnTo>
                    <a:pt x="25300" y="4080"/>
                  </a:lnTo>
                  <a:lnTo>
                    <a:pt x="26122" y="3910"/>
                  </a:lnTo>
                  <a:lnTo>
                    <a:pt x="26958" y="3712"/>
                  </a:lnTo>
                  <a:lnTo>
                    <a:pt x="27779" y="3500"/>
                  </a:lnTo>
                  <a:lnTo>
                    <a:pt x="28601" y="3273"/>
                  </a:lnTo>
                  <a:lnTo>
                    <a:pt x="29422" y="3018"/>
                  </a:lnTo>
                  <a:lnTo>
                    <a:pt x="30230" y="2763"/>
                  </a:lnTo>
                  <a:lnTo>
                    <a:pt x="31037" y="2480"/>
                  </a:lnTo>
                  <a:lnTo>
                    <a:pt x="31859" y="2182"/>
                  </a:lnTo>
                  <a:lnTo>
                    <a:pt x="32652" y="1871"/>
                  </a:lnTo>
                  <a:lnTo>
                    <a:pt x="33460" y="1531"/>
                  </a:lnTo>
                  <a:lnTo>
                    <a:pt x="34253" y="1191"/>
                  </a:lnTo>
                  <a:lnTo>
                    <a:pt x="34366" y="1120"/>
                  </a:lnTo>
                  <a:lnTo>
                    <a:pt x="34451" y="1035"/>
                  </a:lnTo>
                  <a:lnTo>
                    <a:pt x="34522" y="950"/>
                  </a:lnTo>
                  <a:lnTo>
                    <a:pt x="34579" y="836"/>
                  </a:lnTo>
                  <a:lnTo>
                    <a:pt x="34607" y="723"/>
                  </a:lnTo>
                  <a:lnTo>
                    <a:pt x="34621" y="610"/>
                  </a:lnTo>
                  <a:lnTo>
                    <a:pt x="34607" y="482"/>
                  </a:lnTo>
                  <a:lnTo>
                    <a:pt x="34565" y="369"/>
                  </a:lnTo>
                  <a:lnTo>
                    <a:pt x="34508" y="256"/>
                  </a:lnTo>
                  <a:lnTo>
                    <a:pt x="34423" y="171"/>
                  </a:lnTo>
                  <a:lnTo>
                    <a:pt x="34324" y="100"/>
                  </a:lnTo>
                  <a:lnTo>
                    <a:pt x="34225" y="43"/>
                  </a:lnTo>
                  <a:lnTo>
                    <a:pt x="34111" y="15"/>
                  </a:lnTo>
                  <a:lnTo>
                    <a:pt x="33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;p15">
              <a:extLst>
                <a:ext uri="{FF2B5EF4-FFF2-40B4-BE49-F238E27FC236}">
                  <a16:creationId xmlns:a16="http://schemas.microsoft.com/office/drawing/2014/main" id="{92FCF390-2C9C-855C-EA98-7E976483EC75}"/>
                </a:ext>
              </a:extLst>
            </p:cNvPr>
            <p:cNvSpPr/>
            <p:nvPr/>
          </p:nvSpPr>
          <p:spPr>
            <a:xfrm>
              <a:off x="3644425" y="3004625"/>
              <a:ext cx="229150" cy="21625"/>
            </a:xfrm>
            <a:custGeom>
              <a:avLst/>
              <a:gdLst/>
              <a:ahLst/>
              <a:cxnLst/>
              <a:rect l="l" t="t" r="r" b="b"/>
              <a:pathLst>
                <a:path w="9166" h="865" extrusionOk="0">
                  <a:moveTo>
                    <a:pt x="340" y="1"/>
                  </a:moveTo>
                  <a:lnTo>
                    <a:pt x="269" y="29"/>
                  </a:lnTo>
                  <a:lnTo>
                    <a:pt x="184" y="72"/>
                  </a:lnTo>
                  <a:lnTo>
                    <a:pt x="128" y="128"/>
                  </a:lnTo>
                  <a:lnTo>
                    <a:pt x="71" y="185"/>
                  </a:lnTo>
                  <a:lnTo>
                    <a:pt x="28" y="256"/>
                  </a:lnTo>
                  <a:lnTo>
                    <a:pt x="14" y="341"/>
                  </a:lnTo>
                  <a:lnTo>
                    <a:pt x="0" y="426"/>
                  </a:lnTo>
                  <a:lnTo>
                    <a:pt x="14" y="511"/>
                  </a:lnTo>
                  <a:lnTo>
                    <a:pt x="28" y="596"/>
                  </a:lnTo>
                  <a:lnTo>
                    <a:pt x="71" y="667"/>
                  </a:lnTo>
                  <a:lnTo>
                    <a:pt x="128" y="737"/>
                  </a:lnTo>
                  <a:lnTo>
                    <a:pt x="184" y="780"/>
                  </a:lnTo>
                  <a:lnTo>
                    <a:pt x="269" y="822"/>
                  </a:lnTo>
                  <a:lnTo>
                    <a:pt x="340" y="851"/>
                  </a:lnTo>
                  <a:lnTo>
                    <a:pt x="425" y="865"/>
                  </a:lnTo>
                  <a:lnTo>
                    <a:pt x="8726" y="865"/>
                  </a:lnTo>
                  <a:lnTo>
                    <a:pt x="8811" y="851"/>
                  </a:lnTo>
                  <a:lnTo>
                    <a:pt x="8896" y="822"/>
                  </a:lnTo>
                  <a:lnTo>
                    <a:pt x="8967" y="780"/>
                  </a:lnTo>
                  <a:lnTo>
                    <a:pt x="9038" y="737"/>
                  </a:lnTo>
                  <a:lnTo>
                    <a:pt x="9094" y="667"/>
                  </a:lnTo>
                  <a:lnTo>
                    <a:pt x="9123" y="596"/>
                  </a:lnTo>
                  <a:lnTo>
                    <a:pt x="9151" y="511"/>
                  </a:lnTo>
                  <a:lnTo>
                    <a:pt x="9165" y="426"/>
                  </a:lnTo>
                  <a:lnTo>
                    <a:pt x="9151" y="341"/>
                  </a:lnTo>
                  <a:lnTo>
                    <a:pt x="9123" y="256"/>
                  </a:lnTo>
                  <a:lnTo>
                    <a:pt x="9094" y="185"/>
                  </a:lnTo>
                  <a:lnTo>
                    <a:pt x="9038" y="128"/>
                  </a:lnTo>
                  <a:lnTo>
                    <a:pt x="8967" y="72"/>
                  </a:lnTo>
                  <a:lnTo>
                    <a:pt x="8896" y="29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;p15">
              <a:extLst>
                <a:ext uri="{FF2B5EF4-FFF2-40B4-BE49-F238E27FC236}">
                  <a16:creationId xmlns:a16="http://schemas.microsoft.com/office/drawing/2014/main" id="{C2018EAA-4972-C627-DF5D-D4BDB3C92A75}"/>
                </a:ext>
              </a:extLst>
            </p:cNvPr>
            <p:cNvSpPr/>
            <p:nvPr/>
          </p:nvSpPr>
          <p:spPr>
            <a:xfrm>
              <a:off x="3348350" y="2265200"/>
              <a:ext cx="190550" cy="123975"/>
            </a:xfrm>
            <a:custGeom>
              <a:avLst/>
              <a:gdLst/>
              <a:ahLst/>
              <a:cxnLst/>
              <a:rect l="l" t="t" r="r" b="b"/>
              <a:pathLst>
                <a:path w="7622" h="4959" extrusionOk="0">
                  <a:moveTo>
                    <a:pt x="7225" y="0"/>
                  </a:moveTo>
                  <a:lnTo>
                    <a:pt x="7140" y="14"/>
                  </a:lnTo>
                  <a:lnTo>
                    <a:pt x="7055" y="29"/>
                  </a:lnTo>
                  <a:lnTo>
                    <a:pt x="6970" y="71"/>
                  </a:lnTo>
                  <a:lnTo>
                    <a:pt x="199" y="4151"/>
                  </a:lnTo>
                  <a:lnTo>
                    <a:pt x="128" y="4207"/>
                  </a:lnTo>
                  <a:lnTo>
                    <a:pt x="72" y="4264"/>
                  </a:lnTo>
                  <a:lnTo>
                    <a:pt x="29" y="4349"/>
                  </a:lnTo>
                  <a:lnTo>
                    <a:pt x="1" y="4420"/>
                  </a:lnTo>
                  <a:lnTo>
                    <a:pt x="1" y="4505"/>
                  </a:lnTo>
                  <a:lnTo>
                    <a:pt x="1" y="4590"/>
                  </a:lnTo>
                  <a:lnTo>
                    <a:pt x="15" y="4661"/>
                  </a:lnTo>
                  <a:lnTo>
                    <a:pt x="58" y="4746"/>
                  </a:lnTo>
                  <a:lnTo>
                    <a:pt x="128" y="4831"/>
                  </a:lnTo>
                  <a:lnTo>
                    <a:pt x="213" y="4901"/>
                  </a:lnTo>
                  <a:lnTo>
                    <a:pt x="313" y="4944"/>
                  </a:lnTo>
                  <a:lnTo>
                    <a:pt x="426" y="4958"/>
                  </a:lnTo>
                  <a:lnTo>
                    <a:pt x="539" y="4944"/>
                  </a:lnTo>
                  <a:lnTo>
                    <a:pt x="638" y="4887"/>
                  </a:lnTo>
                  <a:lnTo>
                    <a:pt x="7424" y="808"/>
                  </a:lnTo>
                  <a:lnTo>
                    <a:pt x="7494" y="751"/>
                  </a:lnTo>
                  <a:lnTo>
                    <a:pt x="7551" y="680"/>
                  </a:lnTo>
                  <a:lnTo>
                    <a:pt x="7594" y="609"/>
                  </a:lnTo>
                  <a:lnTo>
                    <a:pt x="7622" y="539"/>
                  </a:lnTo>
                  <a:lnTo>
                    <a:pt x="7622" y="454"/>
                  </a:lnTo>
                  <a:lnTo>
                    <a:pt x="7622" y="369"/>
                  </a:lnTo>
                  <a:lnTo>
                    <a:pt x="7608" y="284"/>
                  </a:lnTo>
                  <a:lnTo>
                    <a:pt x="7565" y="213"/>
                  </a:lnTo>
                  <a:lnTo>
                    <a:pt x="7509" y="142"/>
                  </a:lnTo>
                  <a:lnTo>
                    <a:pt x="7452" y="85"/>
                  </a:lnTo>
                  <a:lnTo>
                    <a:pt x="7381" y="43"/>
                  </a:lnTo>
                  <a:lnTo>
                    <a:pt x="7296" y="14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7;p15">
              <a:extLst>
                <a:ext uri="{FF2B5EF4-FFF2-40B4-BE49-F238E27FC236}">
                  <a16:creationId xmlns:a16="http://schemas.microsoft.com/office/drawing/2014/main" id="{FFDE78FE-EBBC-4147-6F5C-7110658E57F8}"/>
                </a:ext>
              </a:extLst>
            </p:cNvPr>
            <p:cNvSpPr/>
            <p:nvPr/>
          </p:nvSpPr>
          <p:spPr>
            <a:xfrm>
              <a:off x="3984750" y="2265200"/>
              <a:ext cx="190900" cy="109450"/>
            </a:xfrm>
            <a:custGeom>
              <a:avLst/>
              <a:gdLst/>
              <a:ahLst/>
              <a:cxnLst/>
              <a:rect l="l" t="t" r="r" b="b"/>
              <a:pathLst>
                <a:path w="7636" h="4378" extrusionOk="0">
                  <a:moveTo>
                    <a:pt x="383" y="0"/>
                  </a:moveTo>
                  <a:lnTo>
                    <a:pt x="298" y="29"/>
                  </a:lnTo>
                  <a:lnTo>
                    <a:pt x="227" y="57"/>
                  </a:lnTo>
                  <a:lnTo>
                    <a:pt x="156" y="99"/>
                  </a:lnTo>
                  <a:lnTo>
                    <a:pt x="99" y="156"/>
                  </a:lnTo>
                  <a:lnTo>
                    <a:pt x="43" y="241"/>
                  </a:lnTo>
                  <a:lnTo>
                    <a:pt x="14" y="312"/>
                  </a:lnTo>
                  <a:lnTo>
                    <a:pt x="0" y="397"/>
                  </a:lnTo>
                  <a:lnTo>
                    <a:pt x="0" y="482"/>
                  </a:lnTo>
                  <a:lnTo>
                    <a:pt x="14" y="567"/>
                  </a:lnTo>
                  <a:lnTo>
                    <a:pt x="57" y="638"/>
                  </a:lnTo>
                  <a:lnTo>
                    <a:pt x="99" y="709"/>
                  </a:lnTo>
                  <a:lnTo>
                    <a:pt x="156" y="765"/>
                  </a:lnTo>
                  <a:lnTo>
                    <a:pt x="227" y="808"/>
                  </a:lnTo>
                  <a:lnTo>
                    <a:pt x="7012" y="4335"/>
                  </a:lnTo>
                  <a:lnTo>
                    <a:pt x="7097" y="4363"/>
                  </a:lnTo>
                  <a:lnTo>
                    <a:pt x="7196" y="4377"/>
                  </a:lnTo>
                  <a:lnTo>
                    <a:pt x="7324" y="4363"/>
                  </a:lnTo>
                  <a:lnTo>
                    <a:pt x="7423" y="4321"/>
                  </a:lnTo>
                  <a:lnTo>
                    <a:pt x="7508" y="4250"/>
                  </a:lnTo>
                  <a:lnTo>
                    <a:pt x="7550" y="4207"/>
                  </a:lnTo>
                  <a:lnTo>
                    <a:pt x="7579" y="4151"/>
                  </a:lnTo>
                  <a:lnTo>
                    <a:pt x="7621" y="4066"/>
                  </a:lnTo>
                  <a:lnTo>
                    <a:pt x="7635" y="3981"/>
                  </a:lnTo>
                  <a:lnTo>
                    <a:pt x="7635" y="3896"/>
                  </a:lnTo>
                  <a:lnTo>
                    <a:pt x="7607" y="3825"/>
                  </a:lnTo>
                  <a:lnTo>
                    <a:pt x="7579" y="3740"/>
                  </a:lnTo>
                  <a:lnTo>
                    <a:pt x="7536" y="3683"/>
                  </a:lnTo>
                  <a:lnTo>
                    <a:pt x="7479" y="3612"/>
                  </a:lnTo>
                  <a:lnTo>
                    <a:pt x="7395" y="3570"/>
                  </a:lnTo>
                  <a:lnTo>
                    <a:pt x="623" y="57"/>
                  </a:lnTo>
                  <a:lnTo>
                    <a:pt x="538" y="1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;p15">
              <a:extLst>
                <a:ext uri="{FF2B5EF4-FFF2-40B4-BE49-F238E27FC236}">
                  <a16:creationId xmlns:a16="http://schemas.microsoft.com/office/drawing/2014/main" id="{86ADDE9C-DEC4-EFE7-A98C-790015BB47F6}"/>
                </a:ext>
              </a:extLst>
            </p:cNvPr>
            <p:cNvSpPr/>
            <p:nvPr/>
          </p:nvSpPr>
          <p:spPr>
            <a:xfrm>
              <a:off x="2636900" y="513975"/>
              <a:ext cx="2388675" cy="1146375"/>
            </a:xfrm>
            <a:custGeom>
              <a:avLst/>
              <a:gdLst/>
              <a:ahLst/>
              <a:cxnLst/>
              <a:rect l="l" t="t" r="r" b="b"/>
              <a:pathLst>
                <a:path w="95547" h="45855" extrusionOk="0">
                  <a:moveTo>
                    <a:pt x="50373" y="1"/>
                  </a:moveTo>
                  <a:lnTo>
                    <a:pt x="48758" y="15"/>
                  </a:lnTo>
                  <a:lnTo>
                    <a:pt x="47936" y="29"/>
                  </a:lnTo>
                  <a:lnTo>
                    <a:pt x="47115" y="58"/>
                  </a:lnTo>
                  <a:lnTo>
                    <a:pt x="46279" y="86"/>
                  </a:lnTo>
                  <a:lnTo>
                    <a:pt x="45443" y="128"/>
                  </a:lnTo>
                  <a:lnTo>
                    <a:pt x="43800" y="242"/>
                  </a:lnTo>
                  <a:lnTo>
                    <a:pt x="42199" y="369"/>
                  </a:lnTo>
                  <a:lnTo>
                    <a:pt x="40641" y="511"/>
                  </a:lnTo>
                  <a:lnTo>
                    <a:pt x="39125" y="681"/>
                  </a:lnTo>
                  <a:lnTo>
                    <a:pt x="37638" y="879"/>
                  </a:lnTo>
                  <a:lnTo>
                    <a:pt x="36193" y="1077"/>
                  </a:lnTo>
                  <a:lnTo>
                    <a:pt x="34791" y="1304"/>
                  </a:lnTo>
                  <a:lnTo>
                    <a:pt x="33417" y="1559"/>
                  </a:lnTo>
                  <a:lnTo>
                    <a:pt x="32085" y="1814"/>
                  </a:lnTo>
                  <a:lnTo>
                    <a:pt x="30796" y="2083"/>
                  </a:lnTo>
                  <a:lnTo>
                    <a:pt x="29535" y="2381"/>
                  </a:lnTo>
                  <a:lnTo>
                    <a:pt x="28317" y="2678"/>
                  </a:lnTo>
                  <a:lnTo>
                    <a:pt x="27127" y="2990"/>
                  </a:lnTo>
                  <a:lnTo>
                    <a:pt x="25980" y="3316"/>
                  </a:lnTo>
                  <a:lnTo>
                    <a:pt x="24861" y="3656"/>
                  </a:lnTo>
                  <a:lnTo>
                    <a:pt x="23784" y="3996"/>
                  </a:lnTo>
                  <a:lnTo>
                    <a:pt x="22736" y="4364"/>
                  </a:lnTo>
                  <a:lnTo>
                    <a:pt x="21730" y="4718"/>
                  </a:lnTo>
                  <a:lnTo>
                    <a:pt x="20753" y="5086"/>
                  </a:lnTo>
                  <a:lnTo>
                    <a:pt x="19804" y="5469"/>
                  </a:lnTo>
                  <a:lnTo>
                    <a:pt x="18897" y="5851"/>
                  </a:lnTo>
                  <a:lnTo>
                    <a:pt x="18019" y="6234"/>
                  </a:lnTo>
                  <a:lnTo>
                    <a:pt x="17183" y="6616"/>
                  </a:lnTo>
                  <a:lnTo>
                    <a:pt x="16362" y="6999"/>
                  </a:lnTo>
                  <a:lnTo>
                    <a:pt x="15582" y="7395"/>
                  </a:lnTo>
                  <a:lnTo>
                    <a:pt x="14832" y="7792"/>
                  </a:lnTo>
                  <a:lnTo>
                    <a:pt x="14109" y="8174"/>
                  </a:lnTo>
                  <a:lnTo>
                    <a:pt x="13429" y="8557"/>
                  </a:lnTo>
                  <a:lnTo>
                    <a:pt x="12764" y="8953"/>
                  </a:lnTo>
                  <a:lnTo>
                    <a:pt x="12140" y="9336"/>
                  </a:lnTo>
                  <a:lnTo>
                    <a:pt x="11545" y="9704"/>
                  </a:lnTo>
                  <a:lnTo>
                    <a:pt x="10979" y="10087"/>
                  </a:lnTo>
                  <a:lnTo>
                    <a:pt x="10965" y="9548"/>
                  </a:lnTo>
                  <a:lnTo>
                    <a:pt x="10936" y="9010"/>
                  </a:lnTo>
                  <a:lnTo>
                    <a:pt x="10908" y="8486"/>
                  </a:lnTo>
                  <a:lnTo>
                    <a:pt x="10880" y="7962"/>
                  </a:lnTo>
                  <a:lnTo>
                    <a:pt x="10823" y="7438"/>
                  </a:lnTo>
                  <a:lnTo>
                    <a:pt x="10766" y="6928"/>
                  </a:lnTo>
                  <a:lnTo>
                    <a:pt x="10695" y="6418"/>
                  </a:lnTo>
                  <a:lnTo>
                    <a:pt x="10625" y="5922"/>
                  </a:lnTo>
                  <a:lnTo>
                    <a:pt x="10455" y="6135"/>
                  </a:lnTo>
                  <a:lnTo>
                    <a:pt x="9973" y="6786"/>
                  </a:lnTo>
                  <a:lnTo>
                    <a:pt x="9647" y="7254"/>
                  </a:lnTo>
                  <a:lnTo>
                    <a:pt x="9251" y="7820"/>
                  </a:lnTo>
                  <a:lnTo>
                    <a:pt x="8811" y="8472"/>
                  </a:lnTo>
                  <a:lnTo>
                    <a:pt x="8330" y="9223"/>
                  </a:lnTo>
                  <a:lnTo>
                    <a:pt x="7806" y="10058"/>
                  </a:lnTo>
                  <a:lnTo>
                    <a:pt x="7253" y="10979"/>
                  </a:lnTo>
                  <a:lnTo>
                    <a:pt x="6687" y="11971"/>
                  </a:lnTo>
                  <a:lnTo>
                    <a:pt x="6106" y="13047"/>
                  </a:lnTo>
                  <a:lnTo>
                    <a:pt x="5511" y="14209"/>
                  </a:lnTo>
                  <a:lnTo>
                    <a:pt x="4902" y="15427"/>
                  </a:lnTo>
                  <a:lnTo>
                    <a:pt x="4604" y="16065"/>
                  </a:lnTo>
                  <a:lnTo>
                    <a:pt x="4321" y="16716"/>
                  </a:lnTo>
                  <a:lnTo>
                    <a:pt x="4023" y="17382"/>
                  </a:lnTo>
                  <a:lnTo>
                    <a:pt x="3726" y="18062"/>
                  </a:lnTo>
                  <a:lnTo>
                    <a:pt x="3443" y="18756"/>
                  </a:lnTo>
                  <a:lnTo>
                    <a:pt x="3174" y="19478"/>
                  </a:lnTo>
                  <a:lnTo>
                    <a:pt x="2890" y="20201"/>
                  </a:lnTo>
                  <a:lnTo>
                    <a:pt x="2635" y="20952"/>
                  </a:lnTo>
                  <a:lnTo>
                    <a:pt x="2366" y="21702"/>
                  </a:lnTo>
                  <a:lnTo>
                    <a:pt x="2125" y="22467"/>
                  </a:lnTo>
                  <a:lnTo>
                    <a:pt x="1885" y="23246"/>
                  </a:lnTo>
                  <a:lnTo>
                    <a:pt x="1658" y="24054"/>
                  </a:lnTo>
                  <a:lnTo>
                    <a:pt x="1431" y="24861"/>
                  </a:lnTo>
                  <a:lnTo>
                    <a:pt x="1233" y="25669"/>
                  </a:lnTo>
                  <a:lnTo>
                    <a:pt x="1035" y="26505"/>
                  </a:lnTo>
                  <a:lnTo>
                    <a:pt x="850" y="27340"/>
                  </a:lnTo>
                  <a:lnTo>
                    <a:pt x="695" y="28190"/>
                  </a:lnTo>
                  <a:lnTo>
                    <a:pt x="539" y="29054"/>
                  </a:lnTo>
                  <a:lnTo>
                    <a:pt x="411" y="29933"/>
                  </a:lnTo>
                  <a:lnTo>
                    <a:pt x="298" y="30811"/>
                  </a:lnTo>
                  <a:lnTo>
                    <a:pt x="199" y="31703"/>
                  </a:lnTo>
                  <a:lnTo>
                    <a:pt x="114" y="32596"/>
                  </a:lnTo>
                  <a:lnTo>
                    <a:pt x="57" y="33502"/>
                  </a:lnTo>
                  <a:lnTo>
                    <a:pt x="15" y="34423"/>
                  </a:lnTo>
                  <a:lnTo>
                    <a:pt x="1" y="35344"/>
                  </a:lnTo>
                  <a:lnTo>
                    <a:pt x="1" y="36279"/>
                  </a:lnTo>
                  <a:lnTo>
                    <a:pt x="29" y="37214"/>
                  </a:lnTo>
                  <a:lnTo>
                    <a:pt x="86" y="38149"/>
                  </a:lnTo>
                  <a:lnTo>
                    <a:pt x="156" y="39098"/>
                  </a:lnTo>
                  <a:lnTo>
                    <a:pt x="270" y="40047"/>
                  </a:lnTo>
                  <a:lnTo>
                    <a:pt x="397" y="41010"/>
                  </a:lnTo>
                  <a:lnTo>
                    <a:pt x="553" y="41973"/>
                  </a:lnTo>
                  <a:lnTo>
                    <a:pt x="737" y="42936"/>
                  </a:lnTo>
                  <a:lnTo>
                    <a:pt x="950" y="43914"/>
                  </a:lnTo>
                  <a:lnTo>
                    <a:pt x="1190" y="44877"/>
                  </a:lnTo>
                  <a:lnTo>
                    <a:pt x="1460" y="45855"/>
                  </a:lnTo>
                  <a:lnTo>
                    <a:pt x="1785" y="45160"/>
                  </a:lnTo>
                  <a:lnTo>
                    <a:pt x="2168" y="44311"/>
                  </a:lnTo>
                  <a:lnTo>
                    <a:pt x="2664" y="43163"/>
                  </a:lnTo>
                  <a:lnTo>
                    <a:pt x="3259" y="41761"/>
                  </a:lnTo>
                  <a:lnTo>
                    <a:pt x="3924" y="40103"/>
                  </a:lnTo>
                  <a:lnTo>
                    <a:pt x="4661" y="38234"/>
                  </a:lnTo>
                  <a:lnTo>
                    <a:pt x="5043" y="37228"/>
                  </a:lnTo>
                  <a:lnTo>
                    <a:pt x="5426" y="36165"/>
                  </a:lnTo>
                  <a:lnTo>
                    <a:pt x="5823" y="35075"/>
                  </a:lnTo>
                  <a:lnTo>
                    <a:pt x="6219" y="33941"/>
                  </a:lnTo>
                  <a:lnTo>
                    <a:pt x="6616" y="32780"/>
                  </a:lnTo>
                  <a:lnTo>
                    <a:pt x="7012" y="31576"/>
                  </a:lnTo>
                  <a:lnTo>
                    <a:pt x="7395" y="30343"/>
                  </a:lnTo>
                  <a:lnTo>
                    <a:pt x="7777" y="29097"/>
                  </a:lnTo>
                  <a:lnTo>
                    <a:pt x="8146" y="27808"/>
                  </a:lnTo>
                  <a:lnTo>
                    <a:pt x="8514" y="26519"/>
                  </a:lnTo>
                  <a:lnTo>
                    <a:pt x="8854" y="25201"/>
                  </a:lnTo>
                  <a:lnTo>
                    <a:pt x="9180" y="23884"/>
                  </a:lnTo>
                  <a:lnTo>
                    <a:pt x="9491" y="22552"/>
                  </a:lnTo>
                  <a:lnTo>
                    <a:pt x="9775" y="21207"/>
                  </a:lnTo>
                  <a:lnTo>
                    <a:pt x="10044" y="19861"/>
                  </a:lnTo>
                  <a:lnTo>
                    <a:pt x="10270" y="18515"/>
                  </a:lnTo>
                  <a:lnTo>
                    <a:pt x="10483" y="17184"/>
                  </a:lnTo>
                  <a:lnTo>
                    <a:pt x="10653" y="15838"/>
                  </a:lnTo>
                  <a:lnTo>
                    <a:pt x="13118" y="16150"/>
                  </a:lnTo>
                  <a:lnTo>
                    <a:pt x="14492" y="16320"/>
                  </a:lnTo>
                  <a:lnTo>
                    <a:pt x="15979" y="16490"/>
                  </a:lnTo>
                  <a:lnTo>
                    <a:pt x="17551" y="16645"/>
                  </a:lnTo>
                  <a:lnTo>
                    <a:pt x="19209" y="16815"/>
                  </a:lnTo>
                  <a:lnTo>
                    <a:pt x="20951" y="16985"/>
                  </a:lnTo>
                  <a:lnTo>
                    <a:pt x="22793" y="17141"/>
                  </a:lnTo>
                  <a:lnTo>
                    <a:pt x="24705" y="17297"/>
                  </a:lnTo>
                  <a:lnTo>
                    <a:pt x="26688" y="17453"/>
                  </a:lnTo>
                  <a:lnTo>
                    <a:pt x="28756" y="17580"/>
                  </a:lnTo>
                  <a:lnTo>
                    <a:pt x="30895" y="17722"/>
                  </a:lnTo>
                  <a:lnTo>
                    <a:pt x="33105" y="17835"/>
                  </a:lnTo>
                  <a:lnTo>
                    <a:pt x="35372" y="17934"/>
                  </a:lnTo>
                  <a:lnTo>
                    <a:pt x="37709" y="18019"/>
                  </a:lnTo>
                  <a:lnTo>
                    <a:pt x="40103" y="18090"/>
                  </a:lnTo>
                  <a:lnTo>
                    <a:pt x="42568" y="18147"/>
                  </a:lnTo>
                  <a:lnTo>
                    <a:pt x="45061" y="18175"/>
                  </a:lnTo>
                  <a:lnTo>
                    <a:pt x="47625" y="18189"/>
                  </a:lnTo>
                  <a:lnTo>
                    <a:pt x="50231" y="18161"/>
                  </a:lnTo>
                  <a:lnTo>
                    <a:pt x="52866" y="18133"/>
                  </a:lnTo>
                  <a:lnTo>
                    <a:pt x="55557" y="18062"/>
                  </a:lnTo>
                  <a:lnTo>
                    <a:pt x="58291" y="17963"/>
                  </a:lnTo>
                  <a:lnTo>
                    <a:pt x="61054" y="17835"/>
                  </a:lnTo>
                  <a:lnTo>
                    <a:pt x="63844" y="17679"/>
                  </a:lnTo>
                  <a:lnTo>
                    <a:pt x="66663" y="17481"/>
                  </a:lnTo>
                  <a:lnTo>
                    <a:pt x="68094" y="17368"/>
                  </a:lnTo>
                  <a:lnTo>
                    <a:pt x="69510" y="17254"/>
                  </a:lnTo>
                  <a:lnTo>
                    <a:pt x="70955" y="17127"/>
                  </a:lnTo>
                  <a:lnTo>
                    <a:pt x="72386" y="16985"/>
                  </a:lnTo>
                  <a:lnTo>
                    <a:pt x="73831" y="16830"/>
                  </a:lnTo>
                  <a:lnTo>
                    <a:pt x="75276" y="16674"/>
                  </a:lnTo>
                  <a:lnTo>
                    <a:pt x="76735" y="16504"/>
                  </a:lnTo>
                  <a:lnTo>
                    <a:pt x="78194" y="16334"/>
                  </a:lnTo>
                  <a:lnTo>
                    <a:pt x="79653" y="16135"/>
                  </a:lnTo>
                  <a:lnTo>
                    <a:pt x="81112" y="15937"/>
                  </a:lnTo>
                  <a:lnTo>
                    <a:pt x="82571" y="15725"/>
                  </a:lnTo>
                  <a:lnTo>
                    <a:pt x="84044" y="15512"/>
                  </a:lnTo>
                  <a:lnTo>
                    <a:pt x="84214" y="16858"/>
                  </a:lnTo>
                  <a:lnTo>
                    <a:pt x="84412" y="18204"/>
                  </a:lnTo>
                  <a:lnTo>
                    <a:pt x="84639" y="19549"/>
                  </a:lnTo>
                  <a:lnTo>
                    <a:pt x="84894" y="20909"/>
                  </a:lnTo>
                  <a:lnTo>
                    <a:pt x="85177" y="22269"/>
                  </a:lnTo>
                  <a:lnTo>
                    <a:pt x="85489" y="23615"/>
                  </a:lnTo>
                  <a:lnTo>
                    <a:pt x="85815" y="24946"/>
                  </a:lnTo>
                  <a:lnTo>
                    <a:pt x="86155" y="26278"/>
                  </a:lnTo>
                  <a:lnTo>
                    <a:pt x="86523" y="27581"/>
                  </a:lnTo>
                  <a:lnTo>
                    <a:pt x="86891" y="28870"/>
                  </a:lnTo>
                  <a:lnTo>
                    <a:pt x="87274" y="30145"/>
                  </a:lnTo>
                  <a:lnTo>
                    <a:pt x="87670" y="31377"/>
                  </a:lnTo>
                  <a:lnTo>
                    <a:pt x="88067" y="32596"/>
                  </a:lnTo>
                  <a:lnTo>
                    <a:pt x="88464" y="33786"/>
                  </a:lnTo>
                  <a:lnTo>
                    <a:pt x="88860" y="34933"/>
                  </a:lnTo>
                  <a:lnTo>
                    <a:pt x="89257" y="36038"/>
                  </a:lnTo>
                  <a:lnTo>
                    <a:pt x="89654" y="37100"/>
                  </a:lnTo>
                  <a:lnTo>
                    <a:pt x="90036" y="38120"/>
                  </a:lnTo>
                  <a:lnTo>
                    <a:pt x="90773" y="40018"/>
                  </a:lnTo>
                  <a:lnTo>
                    <a:pt x="91453" y="41690"/>
                  </a:lnTo>
                  <a:lnTo>
                    <a:pt x="92062" y="43121"/>
                  </a:lnTo>
                  <a:lnTo>
                    <a:pt x="92557" y="44282"/>
                  </a:lnTo>
                  <a:lnTo>
                    <a:pt x="92940" y="45146"/>
                  </a:lnTo>
                  <a:lnTo>
                    <a:pt x="93280" y="45855"/>
                  </a:lnTo>
                  <a:lnTo>
                    <a:pt x="93521" y="45387"/>
                  </a:lnTo>
                  <a:lnTo>
                    <a:pt x="93747" y="44920"/>
                  </a:lnTo>
                  <a:lnTo>
                    <a:pt x="93946" y="44438"/>
                  </a:lnTo>
                  <a:lnTo>
                    <a:pt x="94144" y="43956"/>
                  </a:lnTo>
                  <a:lnTo>
                    <a:pt x="94328" y="43475"/>
                  </a:lnTo>
                  <a:lnTo>
                    <a:pt x="94498" y="42979"/>
                  </a:lnTo>
                  <a:lnTo>
                    <a:pt x="94654" y="42483"/>
                  </a:lnTo>
                  <a:lnTo>
                    <a:pt x="94796" y="41987"/>
                  </a:lnTo>
                  <a:lnTo>
                    <a:pt x="94923" y="41492"/>
                  </a:lnTo>
                  <a:lnTo>
                    <a:pt x="95036" y="40996"/>
                  </a:lnTo>
                  <a:lnTo>
                    <a:pt x="95136" y="40486"/>
                  </a:lnTo>
                  <a:lnTo>
                    <a:pt x="95235" y="39990"/>
                  </a:lnTo>
                  <a:lnTo>
                    <a:pt x="95306" y="39480"/>
                  </a:lnTo>
                  <a:lnTo>
                    <a:pt x="95376" y="38970"/>
                  </a:lnTo>
                  <a:lnTo>
                    <a:pt x="95433" y="38460"/>
                  </a:lnTo>
                  <a:lnTo>
                    <a:pt x="95476" y="37950"/>
                  </a:lnTo>
                  <a:lnTo>
                    <a:pt x="95518" y="37426"/>
                  </a:lnTo>
                  <a:lnTo>
                    <a:pt x="95532" y="36916"/>
                  </a:lnTo>
                  <a:lnTo>
                    <a:pt x="95546" y="36392"/>
                  </a:lnTo>
                  <a:lnTo>
                    <a:pt x="95546" y="35882"/>
                  </a:lnTo>
                  <a:lnTo>
                    <a:pt x="95546" y="35358"/>
                  </a:lnTo>
                  <a:lnTo>
                    <a:pt x="95532" y="34848"/>
                  </a:lnTo>
                  <a:lnTo>
                    <a:pt x="95504" y="34324"/>
                  </a:lnTo>
                  <a:lnTo>
                    <a:pt x="95461" y="33800"/>
                  </a:lnTo>
                  <a:lnTo>
                    <a:pt x="95419" y="33290"/>
                  </a:lnTo>
                  <a:lnTo>
                    <a:pt x="95362" y="32766"/>
                  </a:lnTo>
                  <a:lnTo>
                    <a:pt x="95221" y="31717"/>
                  </a:lnTo>
                  <a:lnTo>
                    <a:pt x="95065" y="30683"/>
                  </a:lnTo>
                  <a:lnTo>
                    <a:pt x="94866" y="29649"/>
                  </a:lnTo>
                  <a:lnTo>
                    <a:pt x="94640" y="28629"/>
                  </a:lnTo>
                  <a:lnTo>
                    <a:pt x="94385" y="27595"/>
                  </a:lnTo>
                  <a:lnTo>
                    <a:pt x="94116" y="26590"/>
                  </a:lnTo>
                  <a:lnTo>
                    <a:pt x="93818" y="25570"/>
                  </a:lnTo>
                  <a:lnTo>
                    <a:pt x="93492" y="24578"/>
                  </a:lnTo>
                  <a:lnTo>
                    <a:pt x="93152" y="23586"/>
                  </a:lnTo>
                  <a:lnTo>
                    <a:pt x="92798" y="22623"/>
                  </a:lnTo>
                  <a:lnTo>
                    <a:pt x="92430" y="21660"/>
                  </a:lnTo>
                  <a:lnTo>
                    <a:pt x="92047" y="20711"/>
                  </a:lnTo>
                  <a:lnTo>
                    <a:pt x="91651" y="19790"/>
                  </a:lnTo>
                  <a:lnTo>
                    <a:pt x="91254" y="18884"/>
                  </a:lnTo>
                  <a:lnTo>
                    <a:pt x="90843" y="17991"/>
                  </a:lnTo>
                  <a:lnTo>
                    <a:pt x="90433" y="17113"/>
                  </a:lnTo>
                  <a:lnTo>
                    <a:pt x="90022" y="16263"/>
                  </a:lnTo>
                  <a:lnTo>
                    <a:pt x="89597" y="15441"/>
                  </a:lnTo>
                  <a:lnTo>
                    <a:pt x="89186" y="14648"/>
                  </a:lnTo>
                  <a:lnTo>
                    <a:pt x="91297" y="14251"/>
                  </a:lnTo>
                  <a:lnTo>
                    <a:pt x="91028" y="13996"/>
                  </a:lnTo>
                  <a:lnTo>
                    <a:pt x="90702" y="13699"/>
                  </a:lnTo>
                  <a:lnTo>
                    <a:pt x="90234" y="13302"/>
                  </a:lnTo>
                  <a:lnTo>
                    <a:pt x="89654" y="12821"/>
                  </a:lnTo>
                  <a:lnTo>
                    <a:pt x="88931" y="12254"/>
                  </a:lnTo>
                  <a:lnTo>
                    <a:pt x="88095" y="11617"/>
                  </a:lnTo>
                  <a:lnTo>
                    <a:pt x="87118" y="10923"/>
                  </a:lnTo>
                  <a:lnTo>
                    <a:pt x="86537" y="9945"/>
                  </a:lnTo>
                  <a:lnTo>
                    <a:pt x="85999" y="9053"/>
                  </a:lnTo>
                  <a:lnTo>
                    <a:pt x="85092" y="7579"/>
                  </a:lnTo>
                  <a:lnTo>
                    <a:pt x="84441" y="6517"/>
                  </a:lnTo>
                  <a:lnTo>
                    <a:pt x="84228" y="6163"/>
                  </a:lnTo>
                  <a:lnTo>
                    <a:pt x="84115" y="5922"/>
                  </a:lnTo>
                  <a:lnTo>
                    <a:pt x="84002" y="6630"/>
                  </a:lnTo>
                  <a:lnTo>
                    <a:pt x="83917" y="7339"/>
                  </a:lnTo>
                  <a:lnTo>
                    <a:pt x="83860" y="8061"/>
                  </a:lnTo>
                  <a:lnTo>
                    <a:pt x="83803" y="8798"/>
                  </a:lnTo>
                  <a:lnTo>
                    <a:pt x="83095" y="8387"/>
                  </a:lnTo>
                  <a:lnTo>
                    <a:pt x="82344" y="7962"/>
                  </a:lnTo>
                  <a:lnTo>
                    <a:pt x="81565" y="7551"/>
                  </a:lnTo>
                  <a:lnTo>
                    <a:pt x="80758" y="7126"/>
                  </a:lnTo>
                  <a:lnTo>
                    <a:pt x="79922" y="6701"/>
                  </a:lnTo>
                  <a:lnTo>
                    <a:pt x="79044" y="6276"/>
                  </a:lnTo>
                  <a:lnTo>
                    <a:pt x="78137" y="5865"/>
                  </a:lnTo>
                  <a:lnTo>
                    <a:pt x="77202" y="5455"/>
                  </a:lnTo>
                  <a:lnTo>
                    <a:pt x="76239" y="5044"/>
                  </a:lnTo>
                  <a:lnTo>
                    <a:pt x="75233" y="4633"/>
                  </a:lnTo>
                  <a:lnTo>
                    <a:pt x="74213" y="4251"/>
                  </a:lnTo>
                  <a:lnTo>
                    <a:pt x="73151" y="3854"/>
                  </a:lnTo>
                  <a:lnTo>
                    <a:pt x="72046" y="3486"/>
                  </a:lnTo>
                  <a:lnTo>
                    <a:pt x="70927" y="3117"/>
                  </a:lnTo>
                  <a:lnTo>
                    <a:pt x="69779" y="2777"/>
                  </a:lnTo>
                  <a:lnTo>
                    <a:pt x="68590" y="2437"/>
                  </a:lnTo>
                  <a:lnTo>
                    <a:pt x="67371" y="2126"/>
                  </a:lnTo>
                  <a:lnTo>
                    <a:pt x="66125" y="1814"/>
                  </a:lnTo>
                  <a:lnTo>
                    <a:pt x="64850" y="1531"/>
                  </a:lnTo>
                  <a:lnTo>
                    <a:pt x="63532" y="1276"/>
                  </a:lnTo>
                  <a:lnTo>
                    <a:pt x="62187" y="1035"/>
                  </a:lnTo>
                  <a:lnTo>
                    <a:pt x="60827" y="808"/>
                  </a:lnTo>
                  <a:lnTo>
                    <a:pt x="59425" y="610"/>
                  </a:lnTo>
                  <a:lnTo>
                    <a:pt x="57994" y="440"/>
                  </a:lnTo>
                  <a:lnTo>
                    <a:pt x="56521" y="298"/>
                  </a:lnTo>
                  <a:lnTo>
                    <a:pt x="55033" y="185"/>
                  </a:lnTo>
                  <a:lnTo>
                    <a:pt x="53503" y="86"/>
                  </a:lnTo>
                  <a:lnTo>
                    <a:pt x="51959" y="29"/>
                  </a:lnTo>
                  <a:lnTo>
                    <a:pt x="50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9;p15">
            <a:extLst>
              <a:ext uri="{FF2B5EF4-FFF2-40B4-BE49-F238E27FC236}">
                <a16:creationId xmlns:a16="http://schemas.microsoft.com/office/drawing/2014/main" id="{86B20212-03D3-5D49-985F-9904C5BC6C6E}"/>
              </a:ext>
            </a:extLst>
          </p:cNvPr>
          <p:cNvGrpSpPr/>
          <p:nvPr/>
        </p:nvGrpSpPr>
        <p:grpSpPr>
          <a:xfrm>
            <a:off x="1309054" y="-703705"/>
            <a:ext cx="1685107" cy="4252064"/>
            <a:chOff x="4853264" y="-2417036"/>
            <a:chExt cx="1685107" cy="4252064"/>
          </a:xfrm>
        </p:grpSpPr>
        <p:sp>
          <p:nvSpPr>
            <p:cNvPr id="18" name="Google Shape;90;p15">
              <a:extLst>
                <a:ext uri="{FF2B5EF4-FFF2-40B4-BE49-F238E27FC236}">
                  <a16:creationId xmlns:a16="http://schemas.microsoft.com/office/drawing/2014/main" id="{6E179507-E995-D3D5-3FF6-B90826CE118D}"/>
                </a:ext>
              </a:extLst>
            </p:cNvPr>
            <p:cNvSpPr/>
            <p:nvPr/>
          </p:nvSpPr>
          <p:spPr>
            <a:xfrm>
              <a:off x="4853264" y="149921"/>
              <a:ext cx="1685107" cy="1685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91;p15">
              <a:extLst>
                <a:ext uri="{FF2B5EF4-FFF2-40B4-BE49-F238E27FC236}">
                  <a16:creationId xmlns:a16="http://schemas.microsoft.com/office/drawing/2014/main" id="{7481FC74-87B7-B04F-1748-1F9B54E6C382}"/>
                </a:ext>
              </a:extLst>
            </p:cNvPr>
            <p:cNvGrpSpPr/>
            <p:nvPr/>
          </p:nvGrpSpPr>
          <p:grpSpPr>
            <a:xfrm>
              <a:off x="4941482" y="-2417036"/>
              <a:ext cx="1541768" cy="4075742"/>
              <a:chOff x="-1758873" y="-4980891"/>
              <a:chExt cx="6651297" cy="17583054"/>
            </a:xfrm>
          </p:grpSpPr>
          <p:sp>
            <p:nvSpPr>
              <p:cNvPr id="20" name="Google Shape;92;p15">
                <a:extLst>
                  <a:ext uri="{FF2B5EF4-FFF2-40B4-BE49-F238E27FC236}">
                    <a16:creationId xmlns:a16="http://schemas.microsoft.com/office/drawing/2014/main" id="{817A4D4F-2369-6BCC-46B5-25719AE3E389}"/>
                  </a:ext>
                </a:extLst>
              </p:cNvPr>
              <p:cNvSpPr/>
              <p:nvPr/>
            </p:nvSpPr>
            <p:spPr>
              <a:xfrm>
                <a:off x="966125" y="9801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5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79" y="191"/>
                    </a:lnTo>
                    <a:lnTo>
                      <a:pt x="2773" y="265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3" y="734"/>
                    </a:lnTo>
                    <a:lnTo>
                      <a:pt x="1702" y="851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407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95"/>
                    </a:lnTo>
                    <a:lnTo>
                      <a:pt x="30" y="3800"/>
                    </a:lnTo>
                    <a:lnTo>
                      <a:pt x="15" y="4020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8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50"/>
                    </a:lnTo>
                    <a:lnTo>
                      <a:pt x="616" y="6426"/>
                    </a:lnTo>
                    <a:lnTo>
                      <a:pt x="719" y="6588"/>
                    </a:lnTo>
                    <a:lnTo>
                      <a:pt x="851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65"/>
                    </a:lnTo>
                    <a:lnTo>
                      <a:pt x="1541" y="7497"/>
                    </a:lnTo>
                    <a:lnTo>
                      <a:pt x="1702" y="7615"/>
                    </a:lnTo>
                    <a:lnTo>
                      <a:pt x="1863" y="7732"/>
                    </a:lnTo>
                    <a:lnTo>
                      <a:pt x="2040" y="7850"/>
                    </a:lnTo>
                    <a:lnTo>
                      <a:pt x="2216" y="7952"/>
                    </a:lnTo>
                    <a:lnTo>
                      <a:pt x="2392" y="8040"/>
                    </a:lnTo>
                    <a:lnTo>
                      <a:pt x="2582" y="8128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5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6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59" y="8040"/>
                    </a:lnTo>
                    <a:lnTo>
                      <a:pt x="6236" y="7952"/>
                    </a:lnTo>
                    <a:lnTo>
                      <a:pt x="6426" y="7850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97"/>
                    </a:lnTo>
                    <a:lnTo>
                      <a:pt x="7072" y="7365"/>
                    </a:lnTo>
                    <a:lnTo>
                      <a:pt x="7218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15" y="6764"/>
                    </a:lnTo>
                    <a:lnTo>
                      <a:pt x="7732" y="6588"/>
                    </a:lnTo>
                    <a:lnTo>
                      <a:pt x="7835" y="6426"/>
                    </a:lnTo>
                    <a:lnTo>
                      <a:pt x="7937" y="6250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1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20"/>
                    </a:lnTo>
                    <a:lnTo>
                      <a:pt x="8436" y="3800"/>
                    </a:lnTo>
                    <a:lnTo>
                      <a:pt x="8407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1" y="2773"/>
                    </a:lnTo>
                    <a:lnTo>
                      <a:pt x="8128" y="2583"/>
                    </a:lnTo>
                    <a:lnTo>
                      <a:pt x="8040" y="2407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8" y="1248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51"/>
                    </a:lnTo>
                    <a:lnTo>
                      <a:pt x="6588" y="734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59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87" y="191"/>
                    </a:lnTo>
                    <a:lnTo>
                      <a:pt x="5282" y="147"/>
                    </a:lnTo>
                    <a:lnTo>
                      <a:pt x="5076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;p15">
                <a:extLst>
                  <a:ext uri="{FF2B5EF4-FFF2-40B4-BE49-F238E27FC236}">
                    <a16:creationId xmlns:a16="http://schemas.microsoft.com/office/drawing/2014/main" id="{884B7268-C06D-F652-BBB7-67236108A9F6}"/>
                  </a:ext>
                </a:extLst>
              </p:cNvPr>
              <p:cNvSpPr/>
              <p:nvPr/>
            </p:nvSpPr>
            <p:spPr>
              <a:xfrm>
                <a:off x="-1758873" y="9787169"/>
                <a:ext cx="6651297" cy="2814994"/>
              </a:xfrm>
              <a:custGeom>
                <a:avLst/>
                <a:gdLst/>
                <a:ahLst/>
                <a:cxnLst/>
                <a:rect l="l" t="t" r="r" b="b"/>
                <a:pathLst>
                  <a:path w="35154" h="14878" extrusionOk="0">
                    <a:moveTo>
                      <a:pt x="3478" y="0"/>
                    </a:moveTo>
                    <a:lnTo>
                      <a:pt x="3155" y="15"/>
                    </a:lnTo>
                    <a:lnTo>
                      <a:pt x="2818" y="59"/>
                    </a:lnTo>
                    <a:lnTo>
                      <a:pt x="2495" y="118"/>
                    </a:lnTo>
                    <a:lnTo>
                      <a:pt x="2187" y="221"/>
                    </a:lnTo>
                    <a:lnTo>
                      <a:pt x="1879" y="367"/>
                    </a:lnTo>
                    <a:lnTo>
                      <a:pt x="1718" y="441"/>
                    </a:lnTo>
                    <a:lnTo>
                      <a:pt x="1571" y="529"/>
                    </a:lnTo>
                    <a:lnTo>
                      <a:pt x="1424" y="631"/>
                    </a:lnTo>
                    <a:lnTo>
                      <a:pt x="1292" y="734"/>
                    </a:lnTo>
                    <a:lnTo>
                      <a:pt x="1028" y="954"/>
                    </a:lnTo>
                    <a:lnTo>
                      <a:pt x="808" y="1204"/>
                    </a:lnTo>
                    <a:lnTo>
                      <a:pt x="603" y="1468"/>
                    </a:lnTo>
                    <a:lnTo>
                      <a:pt x="426" y="1746"/>
                    </a:lnTo>
                    <a:lnTo>
                      <a:pt x="294" y="2040"/>
                    </a:lnTo>
                    <a:lnTo>
                      <a:pt x="177" y="2333"/>
                    </a:lnTo>
                    <a:lnTo>
                      <a:pt x="89" y="2656"/>
                    </a:lnTo>
                    <a:lnTo>
                      <a:pt x="30" y="2979"/>
                    </a:lnTo>
                    <a:lnTo>
                      <a:pt x="1" y="3302"/>
                    </a:lnTo>
                    <a:lnTo>
                      <a:pt x="16" y="3624"/>
                    </a:lnTo>
                    <a:lnTo>
                      <a:pt x="60" y="3947"/>
                    </a:lnTo>
                    <a:lnTo>
                      <a:pt x="118" y="4270"/>
                    </a:lnTo>
                    <a:lnTo>
                      <a:pt x="221" y="4593"/>
                    </a:lnTo>
                    <a:lnTo>
                      <a:pt x="368" y="4901"/>
                    </a:lnTo>
                    <a:lnTo>
                      <a:pt x="441" y="5047"/>
                    </a:lnTo>
                    <a:lnTo>
                      <a:pt x="529" y="5194"/>
                    </a:lnTo>
                    <a:lnTo>
                      <a:pt x="647" y="5370"/>
                    </a:lnTo>
                    <a:lnTo>
                      <a:pt x="896" y="5722"/>
                    </a:lnTo>
                    <a:lnTo>
                      <a:pt x="1277" y="6236"/>
                    </a:lnTo>
                    <a:lnTo>
                      <a:pt x="1791" y="6881"/>
                    </a:lnTo>
                    <a:lnTo>
                      <a:pt x="2099" y="7233"/>
                    </a:lnTo>
                    <a:lnTo>
                      <a:pt x="2436" y="7615"/>
                    </a:lnTo>
                    <a:lnTo>
                      <a:pt x="2803" y="8026"/>
                    </a:lnTo>
                    <a:lnTo>
                      <a:pt x="3199" y="8436"/>
                    </a:lnTo>
                    <a:lnTo>
                      <a:pt x="3639" y="8862"/>
                    </a:lnTo>
                    <a:lnTo>
                      <a:pt x="4094" y="9302"/>
                    </a:lnTo>
                    <a:lnTo>
                      <a:pt x="4593" y="9742"/>
                    </a:lnTo>
                    <a:lnTo>
                      <a:pt x="5121" y="10182"/>
                    </a:lnTo>
                    <a:lnTo>
                      <a:pt x="5679" y="10622"/>
                    </a:lnTo>
                    <a:lnTo>
                      <a:pt x="6266" y="11063"/>
                    </a:lnTo>
                    <a:lnTo>
                      <a:pt x="6882" y="11503"/>
                    </a:lnTo>
                    <a:lnTo>
                      <a:pt x="7527" y="11914"/>
                    </a:lnTo>
                    <a:lnTo>
                      <a:pt x="8202" y="12324"/>
                    </a:lnTo>
                    <a:lnTo>
                      <a:pt x="8906" y="12706"/>
                    </a:lnTo>
                    <a:lnTo>
                      <a:pt x="9640" y="13073"/>
                    </a:lnTo>
                    <a:lnTo>
                      <a:pt x="10021" y="13249"/>
                    </a:lnTo>
                    <a:lnTo>
                      <a:pt x="10418" y="13425"/>
                    </a:lnTo>
                    <a:lnTo>
                      <a:pt x="10799" y="13586"/>
                    </a:lnTo>
                    <a:lnTo>
                      <a:pt x="11210" y="13733"/>
                    </a:lnTo>
                    <a:lnTo>
                      <a:pt x="11621" y="13880"/>
                    </a:lnTo>
                    <a:lnTo>
                      <a:pt x="12031" y="14012"/>
                    </a:lnTo>
                    <a:lnTo>
                      <a:pt x="12457" y="14144"/>
                    </a:lnTo>
                    <a:lnTo>
                      <a:pt x="12882" y="14261"/>
                    </a:lnTo>
                    <a:lnTo>
                      <a:pt x="13322" y="14378"/>
                    </a:lnTo>
                    <a:lnTo>
                      <a:pt x="13763" y="14481"/>
                    </a:lnTo>
                    <a:lnTo>
                      <a:pt x="14217" y="14569"/>
                    </a:lnTo>
                    <a:lnTo>
                      <a:pt x="14672" y="14642"/>
                    </a:lnTo>
                    <a:lnTo>
                      <a:pt x="15142" y="14716"/>
                    </a:lnTo>
                    <a:lnTo>
                      <a:pt x="15611" y="14774"/>
                    </a:lnTo>
                    <a:lnTo>
                      <a:pt x="16095" y="14818"/>
                    </a:lnTo>
                    <a:lnTo>
                      <a:pt x="16579" y="14848"/>
                    </a:lnTo>
                    <a:lnTo>
                      <a:pt x="17078" y="14862"/>
                    </a:lnTo>
                    <a:lnTo>
                      <a:pt x="17577" y="14877"/>
                    </a:lnTo>
                    <a:lnTo>
                      <a:pt x="18076" y="14862"/>
                    </a:lnTo>
                    <a:lnTo>
                      <a:pt x="18575" y="14848"/>
                    </a:lnTo>
                    <a:lnTo>
                      <a:pt x="19059" y="14818"/>
                    </a:lnTo>
                    <a:lnTo>
                      <a:pt x="19543" y="14774"/>
                    </a:lnTo>
                    <a:lnTo>
                      <a:pt x="20013" y="14716"/>
                    </a:lnTo>
                    <a:lnTo>
                      <a:pt x="20482" y="14642"/>
                    </a:lnTo>
                    <a:lnTo>
                      <a:pt x="20937" y="14569"/>
                    </a:lnTo>
                    <a:lnTo>
                      <a:pt x="21392" y="14481"/>
                    </a:lnTo>
                    <a:lnTo>
                      <a:pt x="21832" y="14378"/>
                    </a:lnTo>
                    <a:lnTo>
                      <a:pt x="22272" y="14261"/>
                    </a:lnTo>
                    <a:lnTo>
                      <a:pt x="22712" y="14144"/>
                    </a:lnTo>
                    <a:lnTo>
                      <a:pt x="23123" y="14012"/>
                    </a:lnTo>
                    <a:lnTo>
                      <a:pt x="23548" y="13880"/>
                    </a:lnTo>
                    <a:lnTo>
                      <a:pt x="23959" y="13733"/>
                    </a:lnTo>
                    <a:lnTo>
                      <a:pt x="24355" y="13586"/>
                    </a:lnTo>
                    <a:lnTo>
                      <a:pt x="24751" y="13425"/>
                    </a:lnTo>
                    <a:lnTo>
                      <a:pt x="25133" y="13249"/>
                    </a:lnTo>
                    <a:lnTo>
                      <a:pt x="25514" y="13073"/>
                    </a:lnTo>
                    <a:lnTo>
                      <a:pt x="26248" y="12706"/>
                    </a:lnTo>
                    <a:lnTo>
                      <a:pt x="26967" y="12324"/>
                    </a:lnTo>
                    <a:lnTo>
                      <a:pt x="27642" y="11914"/>
                    </a:lnTo>
                    <a:lnTo>
                      <a:pt x="28287" y="11503"/>
                    </a:lnTo>
                    <a:lnTo>
                      <a:pt x="28903" y="11063"/>
                    </a:lnTo>
                    <a:lnTo>
                      <a:pt x="29490" y="10622"/>
                    </a:lnTo>
                    <a:lnTo>
                      <a:pt x="30048" y="10182"/>
                    </a:lnTo>
                    <a:lnTo>
                      <a:pt x="30576" y="9742"/>
                    </a:lnTo>
                    <a:lnTo>
                      <a:pt x="31060" y="9302"/>
                    </a:lnTo>
                    <a:lnTo>
                      <a:pt x="31529" y="8862"/>
                    </a:lnTo>
                    <a:lnTo>
                      <a:pt x="31955" y="8436"/>
                    </a:lnTo>
                    <a:lnTo>
                      <a:pt x="32366" y="8026"/>
                    </a:lnTo>
                    <a:lnTo>
                      <a:pt x="32733" y="7615"/>
                    </a:lnTo>
                    <a:lnTo>
                      <a:pt x="33070" y="7233"/>
                    </a:lnTo>
                    <a:lnTo>
                      <a:pt x="33363" y="6881"/>
                    </a:lnTo>
                    <a:lnTo>
                      <a:pt x="33877" y="6236"/>
                    </a:lnTo>
                    <a:lnTo>
                      <a:pt x="34258" y="5722"/>
                    </a:lnTo>
                    <a:lnTo>
                      <a:pt x="34508" y="5370"/>
                    </a:lnTo>
                    <a:lnTo>
                      <a:pt x="34625" y="5194"/>
                    </a:lnTo>
                    <a:lnTo>
                      <a:pt x="34713" y="5047"/>
                    </a:lnTo>
                    <a:lnTo>
                      <a:pt x="34801" y="4901"/>
                    </a:lnTo>
                    <a:lnTo>
                      <a:pt x="34933" y="4593"/>
                    </a:lnTo>
                    <a:lnTo>
                      <a:pt x="35036" y="4270"/>
                    </a:lnTo>
                    <a:lnTo>
                      <a:pt x="35109" y="3947"/>
                    </a:lnTo>
                    <a:lnTo>
                      <a:pt x="35139" y="3624"/>
                    </a:lnTo>
                    <a:lnTo>
                      <a:pt x="35153" y="3302"/>
                    </a:lnTo>
                    <a:lnTo>
                      <a:pt x="35124" y="2979"/>
                    </a:lnTo>
                    <a:lnTo>
                      <a:pt x="35080" y="2656"/>
                    </a:lnTo>
                    <a:lnTo>
                      <a:pt x="34992" y="2333"/>
                    </a:lnTo>
                    <a:lnTo>
                      <a:pt x="34875" y="2040"/>
                    </a:lnTo>
                    <a:lnTo>
                      <a:pt x="34728" y="1746"/>
                    </a:lnTo>
                    <a:lnTo>
                      <a:pt x="34552" y="1468"/>
                    </a:lnTo>
                    <a:lnTo>
                      <a:pt x="34361" y="1204"/>
                    </a:lnTo>
                    <a:lnTo>
                      <a:pt x="34126" y="954"/>
                    </a:lnTo>
                    <a:lnTo>
                      <a:pt x="33877" y="734"/>
                    </a:lnTo>
                    <a:lnTo>
                      <a:pt x="33730" y="631"/>
                    </a:lnTo>
                    <a:lnTo>
                      <a:pt x="33583" y="529"/>
                    </a:lnTo>
                    <a:lnTo>
                      <a:pt x="33437" y="441"/>
                    </a:lnTo>
                    <a:lnTo>
                      <a:pt x="33290" y="367"/>
                    </a:lnTo>
                    <a:lnTo>
                      <a:pt x="32982" y="221"/>
                    </a:lnTo>
                    <a:lnTo>
                      <a:pt x="32659" y="118"/>
                    </a:lnTo>
                    <a:lnTo>
                      <a:pt x="32336" y="59"/>
                    </a:lnTo>
                    <a:lnTo>
                      <a:pt x="32014" y="15"/>
                    </a:lnTo>
                    <a:lnTo>
                      <a:pt x="31691" y="0"/>
                    </a:lnTo>
                    <a:lnTo>
                      <a:pt x="31353" y="30"/>
                    </a:lnTo>
                    <a:lnTo>
                      <a:pt x="31045" y="89"/>
                    </a:lnTo>
                    <a:lnTo>
                      <a:pt x="30723" y="177"/>
                    </a:lnTo>
                    <a:lnTo>
                      <a:pt x="30429" y="294"/>
                    </a:lnTo>
                    <a:lnTo>
                      <a:pt x="30136" y="426"/>
                    </a:lnTo>
                    <a:lnTo>
                      <a:pt x="29857" y="602"/>
                    </a:lnTo>
                    <a:lnTo>
                      <a:pt x="29593" y="807"/>
                    </a:lnTo>
                    <a:lnTo>
                      <a:pt x="29343" y="1027"/>
                    </a:lnTo>
                    <a:lnTo>
                      <a:pt x="29123" y="1292"/>
                    </a:lnTo>
                    <a:lnTo>
                      <a:pt x="29021" y="1424"/>
                    </a:lnTo>
                    <a:lnTo>
                      <a:pt x="28918" y="1570"/>
                    </a:lnTo>
                    <a:lnTo>
                      <a:pt x="28713" y="1878"/>
                    </a:lnTo>
                    <a:lnTo>
                      <a:pt x="28463" y="2201"/>
                    </a:lnTo>
                    <a:lnTo>
                      <a:pt x="28126" y="2627"/>
                    </a:lnTo>
                    <a:lnTo>
                      <a:pt x="27700" y="3125"/>
                    </a:lnTo>
                    <a:lnTo>
                      <a:pt x="27187" y="3668"/>
                    </a:lnTo>
                    <a:lnTo>
                      <a:pt x="26893" y="3962"/>
                    </a:lnTo>
                    <a:lnTo>
                      <a:pt x="26585" y="4255"/>
                    </a:lnTo>
                    <a:lnTo>
                      <a:pt x="26248" y="4563"/>
                    </a:lnTo>
                    <a:lnTo>
                      <a:pt x="25896" y="4871"/>
                    </a:lnTo>
                    <a:lnTo>
                      <a:pt x="25529" y="5179"/>
                    </a:lnTo>
                    <a:lnTo>
                      <a:pt x="25133" y="5473"/>
                    </a:lnTo>
                    <a:lnTo>
                      <a:pt x="24707" y="5766"/>
                    </a:lnTo>
                    <a:lnTo>
                      <a:pt x="24282" y="6060"/>
                    </a:lnTo>
                    <a:lnTo>
                      <a:pt x="23827" y="6338"/>
                    </a:lnTo>
                    <a:lnTo>
                      <a:pt x="23343" y="6617"/>
                    </a:lnTo>
                    <a:lnTo>
                      <a:pt x="22859" y="6867"/>
                    </a:lnTo>
                    <a:lnTo>
                      <a:pt x="22345" y="7101"/>
                    </a:lnTo>
                    <a:lnTo>
                      <a:pt x="21802" y="7321"/>
                    </a:lnTo>
                    <a:lnTo>
                      <a:pt x="21260" y="7512"/>
                    </a:lnTo>
                    <a:lnTo>
                      <a:pt x="20687" y="7688"/>
                    </a:lnTo>
                    <a:lnTo>
                      <a:pt x="20101" y="7835"/>
                    </a:lnTo>
                    <a:lnTo>
                      <a:pt x="19499" y="7952"/>
                    </a:lnTo>
                    <a:lnTo>
                      <a:pt x="18883" y="8040"/>
                    </a:lnTo>
                    <a:lnTo>
                      <a:pt x="18560" y="8070"/>
                    </a:lnTo>
                    <a:lnTo>
                      <a:pt x="18237" y="8099"/>
                    </a:lnTo>
                    <a:lnTo>
                      <a:pt x="17915" y="8114"/>
                    </a:lnTo>
                    <a:lnTo>
                      <a:pt x="17254" y="8114"/>
                    </a:lnTo>
                    <a:lnTo>
                      <a:pt x="16917" y="8099"/>
                    </a:lnTo>
                    <a:lnTo>
                      <a:pt x="16609" y="8070"/>
                    </a:lnTo>
                    <a:lnTo>
                      <a:pt x="16286" y="8040"/>
                    </a:lnTo>
                    <a:lnTo>
                      <a:pt x="15655" y="7952"/>
                    </a:lnTo>
                    <a:lnTo>
                      <a:pt x="15054" y="7835"/>
                    </a:lnTo>
                    <a:lnTo>
                      <a:pt x="14467" y="7688"/>
                    </a:lnTo>
                    <a:lnTo>
                      <a:pt x="13909" y="7512"/>
                    </a:lnTo>
                    <a:lnTo>
                      <a:pt x="13352" y="7321"/>
                    </a:lnTo>
                    <a:lnTo>
                      <a:pt x="12824" y="7101"/>
                    </a:lnTo>
                    <a:lnTo>
                      <a:pt x="12310" y="6867"/>
                    </a:lnTo>
                    <a:lnTo>
                      <a:pt x="11811" y="6617"/>
                    </a:lnTo>
                    <a:lnTo>
                      <a:pt x="11342" y="6338"/>
                    </a:lnTo>
                    <a:lnTo>
                      <a:pt x="10887" y="6060"/>
                    </a:lnTo>
                    <a:lnTo>
                      <a:pt x="10447" y="5766"/>
                    </a:lnTo>
                    <a:lnTo>
                      <a:pt x="10036" y="5473"/>
                    </a:lnTo>
                    <a:lnTo>
                      <a:pt x="9640" y="5179"/>
                    </a:lnTo>
                    <a:lnTo>
                      <a:pt x="9259" y="4871"/>
                    </a:lnTo>
                    <a:lnTo>
                      <a:pt x="8906" y="4563"/>
                    </a:lnTo>
                    <a:lnTo>
                      <a:pt x="8584" y="4255"/>
                    </a:lnTo>
                    <a:lnTo>
                      <a:pt x="8261" y="3962"/>
                    </a:lnTo>
                    <a:lnTo>
                      <a:pt x="7967" y="3668"/>
                    </a:lnTo>
                    <a:lnTo>
                      <a:pt x="7454" y="3125"/>
                    </a:lnTo>
                    <a:lnTo>
                      <a:pt x="7029" y="2627"/>
                    </a:lnTo>
                    <a:lnTo>
                      <a:pt x="6691" y="2201"/>
                    </a:lnTo>
                    <a:lnTo>
                      <a:pt x="6442" y="1878"/>
                    </a:lnTo>
                    <a:lnTo>
                      <a:pt x="6236" y="1570"/>
                    </a:lnTo>
                    <a:lnTo>
                      <a:pt x="6148" y="1424"/>
                    </a:lnTo>
                    <a:lnTo>
                      <a:pt x="6031" y="1292"/>
                    </a:lnTo>
                    <a:lnTo>
                      <a:pt x="5811" y="1027"/>
                    </a:lnTo>
                    <a:lnTo>
                      <a:pt x="5576" y="807"/>
                    </a:lnTo>
                    <a:lnTo>
                      <a:pt x="5312" y="602"/>
                    </a:lnTo>
                    <a:lnTo>
                      <a:pt x="5033" y="426"/>
                    </a:lnTo>
                    <a:lnTo>
                      <a:pt x="4740" y="294"/>
                    </a:lnTo>
                    <a:lnTo>
                      <a:pt x="4432" y="177"/>
                    </a:lnTo>
                    <a:lnTo>
                      <a:pt x="4124" y="89"/>
                    </a:lnTo>
                    <a:lnTo>
                      <a:pt x="3801" y="30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94;p15">
                <a:extLst>
                  <a:ext uri="{FF2B5EF4-FFF2-40B4-BE49-F238E27FC236}">
                    <a16:creationId xmlns:a16="http://schemas.microsoft.com/office/drawing/2014/main" id="{06F54AA8-EEE9-455B-8EDA-88F663C8CA84}"/>
                  </a:ext>
                </a:extLst>
              </p:cNvPr>
              <p:cNvSpPr/>
              <p:nvPr/>
            </p:nvSpPr>
            <p:spPr>
              <a:xfrm>
                <a:off x="-1406448" y="-4980891"/>
                <a:ext cx="211299" cy="211299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64" y="191"/>
                    </a:lnTo>
                    <a:lnTo>
                      <a:pt x="2773" y="265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34"/>
                    </a:lnTo>
                    <a:lnTo>
                      <a:pt x="1688" y="851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19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1" y="2407"/>
                    </a:lnTo>
                    <a:lnTo>
                      <a:pt x="323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8" y="3375"/>
                    </a:lnTo>
                    <a:lnTo>
                      <a:pt x="44" y="3595"/>
                    </a:lnTo>
                    <a:lnTo>
                      <a:pt x="15" y="3800"/>
                    </a:lnTo>
                    <a:lnTo>
                      <a:pt x="0" y="4020"/>
                    </a:lnTo>
                    <a:lnTo>
                      <a:pt x="0" y="4226"/>
                    </a:lnTo>
                    <a:lnTo>
                      <a:pt x="0" y="4446"/>
                    </a:lnTo>
                    <a:lnTo>
                      <a:pt x="15" y="4666"/>
                    </a:lnTo>
                    <a:lnTo>
                      <a:pt x="44" y="4871"/>
                    </a:lnTo>
                    <a:lnTo>
                      <a:pt x="88" y="5077"/>
                    </a:lnTo>
                    <a:lnTo>
                      <a:pt x="133" y="5282"/>
                    </a:lnTo>
                    <a:lnTo>
                      <a:pt x="191" y="5488"/>
                    </a:lnTo>
                    <a:lnTo>
                      <a:pt x="250" y="5678"/>
                    </a:lnTo>
                    <a:lnTo>
                      <a:pt x="323" y="5869"/>
                    </a:lnTo>
                    <a:lnTo>
                      <a:pt x="411" y="6060"/>
                    </a:lnTo>
                    <a:lnTo>
                      <a:pt x="514" y="6250"/>
                    </a:lnTo>
                    <a:lnTo>
                      <a:pt x="602" y="6426"/>
                    </a:lnTo>
                    <a:lnTo>
                      <a:pt x="719" y="6588"/>
                    </a:lnTo>
                    <a:lnTo>
                      <a:pt x="837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65"/>
                    </a:lnTo>
                    <a:lnTo>
                      <a:pt x="1541" y="7497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50"/>
                    </a:lnTo>
                    <a:lnTo>
                      <a:pt x="2201" y="7952"/>
                    </a:lnTo>
                    <a:lnTo>
                      <a:pt x="2392" y="8040"/>
                    </a:lnTo>
                    <a:lnTo>
                      <a:pt x="2583" y="8128"/>
                    </a:lnTo>
                    <a:lnTo>
                      <a:pt x="2773" y="8202"/>
                    </a:lnTo>
                    <a:lnTo>
                      <a:pt x="2964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1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60" y="8040"/>
                    </a:lnTo>
                    <a:lnTo>
                      <a:pt x="6236" y="7952"/>
                    </a:lnTo>
                    <a:lnTo>
                      <a:pt x="6412" y="7850"/>
                    </a:lnTo>
                    <a:lnTo>
                      <a:pt x="6588" y="7732"/>
                    </a:lnTo>
                    <a:lnTo>
                      <a:pt x="6749" y="7615"/>
                    </a:lnTo>
                    <a:lnTo>
                      <a:pt x="6911" y="7497"/>
                    </a:lnTo>
                    <a:lnTo>
                      <a:pt x="7057" y="7365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00" y="6764"/>
                    </a:lnTo>
                    <a:lnTo>
                      <a:pt x="7718" y="6588"/>
                    </a:lnTo>
                    <a:lnTo>
                      <a:pt x="7835" y="6426"/>
                    </a:lnTo>
                    <a:lnTo>
                      <a:pt x="7938" y="6250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2" y="4871"/>
                    </a:lnTo>
                    <a:lnTo>
                      <a:pt x="8422" y="4666"/>
                    </a:lnTo>
                    <a:lnTo>
                      <a:pt x="8436" y="4446"/>
                    </a:lnTo>
                    <a:lnTo>
                      <a:pt x="8451" y="4226"/>
                    </a:lnTo>
                    <a:lnTo>
                      <a:pt x="8436" y="4020"/>
                    </a:lnTo>
                    <a:lnTo>
                      <a:pt x="8422" y="3800"/>
                    </a:lnTo>
                    <a:lnTo>
                      <a:pt x="8392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407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8"/>
                    </a:lnTo>
                    <a:lnTo>
                      <a:pt x="7057" y="1101"/>
                    </a:lnTo>
                    <a:lnTo>
                      <a:pt x="6911" y="969"/>
                    </a:lnTo>
                    <a:lnTo>
                      <a:pt x="6749" y="851"/>
                    </a:lnTo>
                    <a:lnTo>
                      <a:pt x="6588" y="734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73" y="191"/>
                    </a:lnTo>
                    <a:lnTo>
                      <a:pt x="5282" y="147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51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95;p15">
            <a:extLst>
              <a:ext uri="{FF2B5EF4-FFF2-40B4-BE49-F238E27FC236}">
                <a16:creationId xmlns:a16="http://schemas.microsoft.com/office/drawing/2014/main" id="{5E0E1B00-2C13-9DB7-30A0-6864D78F7FDC}"/>
              </a:ext>
            </a:extLst>
          </p:cNvPr>
          <p:cNvGrpSpPr/>
          <p:nvPr/>
        </p:nvGrpSpPr>
        <p:grpSpPr>
          <a:xfrm>
            <a:off x="-256185" y="-857894"/>
            <a:ext cx="1878757" cy="2054279"/>
            <a:chOff x="4446513" y="-2869100"/>
            <a:chExt cx="1878757" cy="2054279"/>
          </a:xfrm>
        </p:grpSpPr>
        <p:sp>
          <p:nvSpPr>
            <p:cNvPr id="13" name="Google Shape;96;p15">
              <a:extLst>
                <a:ext uri="{FF2B5EF4-FFF2-40B4-BE49-F238E27FC236}">
                  <a16:creationId xmlns:a16="http://schemas.microsoft.com/office/drawing/2014/main" id="{43CA2600-F6B2-584D-CE37-E9FD05C926C4}"/>
                </a:ext>
              </a:extLst>
            </p:cNvPr>
            <p:cNvSpPr/>
            <p:nvPr/>
          </p:nvSpPr>
          <p:spPr>
            <a:xfrm>
              <a:off x="4446513" y="-2869100"/>
              <a:ext cx="429000" cy="42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7;p15">
              <a:extLst>
                <a:ext uri="{FF2B5EF4-FFF2-40B4-BE49-F238E27FC236}">
                  <a16:creationId xmlns:a16="http://schemas.microsoft.com/office/drawing/2014/main" id="{3426A869-734F-7934-3A0C-C22D48747FF7}"/>
                </a:ext>
              </a:extLst>
            </p:cNvPr>
            <p:cNvGrpSpPr/>
            <p:nvPr/>
          </p:nvGrpSpPr>
          <p:grpSpPr>
            <a:xfrm>
              <a:off x="6058897" y="-1040044"/>
              <a:ext cx="266373" cy="225223"/>
              <a:chOff x="-2743875" y="937950"/>
              <a:chExt cx="1149150" cy="971625"/>
            </a:xfrm>
          </p:grpSpPr>
          <p:sp>
            <p:nvSpPr>
              <p:cNvPr id="15" name="Google Shape;98;p15">
                <a:extLst>
                  <a:ext uri="{FF2B5EF4-FFF2-40B4-BE49-F238E27FC236}">
                    <a16:creationId xmlns:a16="http://schemas.microsoft.com/office/drawing/2014/main" id="{56D38CDD-D30B-E462-4C47-998102B5B9E2}"/>
                  </a:ext>
                </a:extLst>
              </p:cNvPr>
              <p:cNvSpPr/>
              <p:nvPr/>
            </p:nvSpPr>
            <p:spPr>
              <a:xfrm>
                <a:off x="-27438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3478" y="0"/>
                    </a:moveTo>
                    <a:lnTo>
                      <a:pt x="3140" y="15"/>
                    </a:lnTo>
                    <a:lnTo>
                      <a:pt x="2803" y="59"/>
                    </a:lnTo>
                    <a:lnTo>
                      <a:pt x="2480" y="132"/>
                    </a:lnTo>
                    <a:lnTo>
                      <a:pt x="2172" y="235"/>
                    </a:lnTo>
                    <a:lnTo>
                      <a:pt x="1864" y="367"/>
                    </a:lnTo>
                    <a:lnTo>
                      <a:pt x="1585" y="514"/>
                    </a:lnTo>
                    <a:lnTo>
                      <a:pt x="1321" y="704"/>
                    </a:lnTo>
                    <a:lnTo>
                      <a:pt x="1072" y="910"/>
                    </a:lnTo>
                    <a:lnTo>
                      <a:pt x="852" y="1145"/>
                    </a:lnTo>
                    <a:lnTo>
                      <a:pt x="646" y="1409"/>
                    </a:lnTo>
                    <a:lnTo>
                      <a:pt x="470" y="1673"/>
                    </a:lnTo>
                    <a:lnTo>
                      <a:pt x="309" y="1966"/>
                    </a:lnTo>
                    <a:lnTo>
                      <a:pt x="191" y="2289"/>
                    </a:lnTo>
                    <a:lnTo>
                      <a:pt x="89" y="2612"/>
                    </a:lnTo>
                    <a:lnTo>
                      <a:pt x="59" y="2773"/>
                    </a:lnTo>
                    <a:lnTo>
                      <a:pt x="30" y="2949"/>
                    </a:lnTo>
                    <a:lnTo>
                      <a:pt x="15" y="3125"/>
                    </a:lnTo>
                    <a:lnTo>
                      <a:pt x="1" y="3287"/>
                    </a:lnTo>
                    <a:lnTo>
                      <a:pt x="15" y="3639"/>
                    </a:lnTo>
                    <a:lnTo>
                      <a:pt x="59" y="3961"/>
                    </a:lnTo>
                    <a:lnTo>
                      <a:pt x="118" y="4284"/>
                    </a:lnTo>
                    <a:lnTo>
                      <a:pt x="221" y="4592"/>
                    </a:lnTo>
                    <a:lnTo>
                      <a:pt x="353" y="4900"/>
                    </a:lnTo>
                    <a:lnTo>
                      <a:pt x="514" y="5179"/>
                    </a:lnTo>
                    <a:lnTo>
                      <a:pt x="705" y="5443"/>
                    </a:lnTo>
                    <a:lnTo>
                      <a:pt x="910" y="5693"/>
                    </a:lnTo>
                    <a:lnTo>
                      <a:pt x="1145" y="5913"/>
                    </a:lnTo>
                    <a:lnTo>
                      <a:pt x="1409" y="6118"/>
                    </a:lnTo>
                    <a:lnTo>
                      <a:pt x="1673" y="6309"/>
                    </a:lnTo>
                    <a:lnTo>
                      <a:pt x="1967" y="6456"/>
                    </a:lnTo>
                    <a:lnTo>
                      <a:pt x="2275" y="6573"/>
                    </a:lnTo>
                    <a:lnTo>
                      <a:pt x="2612" y="6676"/>
                    </a:lnTo>
                    <a:lnTo>
                      <a:pt x="2774" y="6705"/>
                    </a:lnTo>
                    <a:lnTo>
                      <a:pt x="2950" y="6734"/>
                    </a:lnTo>
                    <a:lnTo>
                      <a:pt x="3419" y="6808"/>
                    </a:lnTo>
                    <a:lnTo>
                      <a:pt x="3859" y="6881"/>
                    </a:lnTo>
                    <a:lnTo>
                      <a:pt x="4299" y="6954"/>
                    </a:lnTo>
                    <a:lnTo>
                      <a:pt x="4710" y="7042"/>
                    </a:lnTo>
                    <a:lnTo>
                      <a:pt x="5106" y="7145"/>
                    </a:lnTo>
                    <a:lnTo>
                      <a:pt x="5488" y="7248"/>
                    </a:lnTo>
                    <a:lnTo>
                      <a:pt x="5854" y="7365"/>
                    </a:lnTo>
                    <a:lnTo>
                      <a:pt x="6207" y="7483"/>
                    </a:lnTo>
                    <a:lnTo>
                      <a:pt x="6544" y="7615"/>
                    </a:lnTo>
                    <a:lnTo>
                      <a:pt x="6867" y="7761"/>
                    </a:lnTo>
                    <a:lnTo>
                      <a:pt x="7175" y="7908"/>
                    </a:lnTo>
                    <a:lnTo>
                      <a:pt x="7483" y="8069"/>
                    </a:lnTo>
                    <a:lnTo>
                      <a:pt x="7762" y="8246"/>
                    </a:lnTo>
                    <a:lnTo>
                      <a:pt x="8026" y="8422"/>
                    </a:lnTo>
                    <a:lnTo>
                      <a:pt x="8290" y="8612"/>
                    </a:lnTo>
                    <a:lnTo>
                      <a:pt x="8539" y="8818"/>
                    </a:lnTo>
                    <a:lnTo>
                      <a:pt x="8334" y="8964"/>
                    </a:lnTo>
                    <a:lnTo>
                      <a:pt x="8129" y="9126"/>
                    </a:lnTo>
                    <a:lnTo>
                      <a:pt x="7938" y="9287"/>
                    </a:lnTo>
                    <a:lnTo>
                      <a:pt x="7762" y="9478"/>
                    </a:lnTo>
                    <a:lnTo>
                      <a:pt x="7600" y="9669"/>
                    </a:lnTo>
                    <a:lnTo>
                      <a:pt x="7454" y="9874"/>
                    </a:lnTo>
                    <a:lnTo>
                      <a:pt x="7307" y="10079"/>
                    </a:lnTo>
                    <a:lnTo>
                      <a:pt x="7175" y="10299"/>
                    </a:lnTo>
                    <a:lnTo>
                      <a:pt x="7058" y="10534"/>
                    </a:lnTo>
                    <a:lnTo>
                      <a:pt x="6955" y="10769"/>
                    </a:lnTo>
                    <a:lnTo>
                      <a:pt x="6867" y="11018"/>
                    </a:lnTo>
                    <a:lnTo>
                      <a:pt x="6793" y="11268"/>
                    </a:lnTo>
                    <a:lnTo>
                      <a:pt x="6735" y="11517"/>
                    </a:lnTo>
                    <a:lnTo>
                      <a:pt x="6691" y="11781"/>
                    </a:lnTo>
                    <a:lnTo>
                      <a:pt x="6676" y="12045"/>
                    </a:lnTo>
                    <a:lnTo>
                      <a:pt x="6661" y="12324"/>
                    </a:lnTo>
                    <a:lnTo>
                      <a:pt x="6661" y="12544"/>
                    </a:lnTo>
                    <a:lnTo>
                      <a:pt x="6691" y="12750"/>
                    </a:lnTo>
                    <a:lnTo>
                      <a:pt x="6705" y="12970"/>
                    </a:lnTo>
                    <a:lnTo>
                      <a:pt x="6749" y="13175"/>
                    </a:lnTo>
                    <a:lnTo>
                      <a:pt x="6793" y="13380"/>
                    </a:lnTo>
                    <a:lnTo>
                      <a:pt x="6852" y="13586"/>
                    </a:lnTo>
                    <a:lnTo>
                      <a:pt x="6925" y="13777"/>
                    </a:lnTo>
                    <a:lnTo>
                      <a:pt x="6999" y="13967"/>
                    </a:lnTo>
                    <a:lnTo>
                      <a:pt x="7072" y="14158"/>
                    </a:lnTo>
                    <a:lnTo>
                      <a:pt x="7175" y="14334"/>
                    </a:lnTo>
                    <a:lnTo>
                      <a:pt x="7278" y="14510"/>
                    </a:lnTo>
                    <a:lnTo>
                      <a:pt x="7380" y="14686"/>
                    </a:lnTo>
                    <a:lnTo>
                      <a:pt x="7498" y="14848"/>
                    </a:lnTo>
                    <a:lnTo>
                      <a:pt x="7630" y="15009"/>
                    </a:lnTo>
                    <a:lnTo>
                      <a:pt x="7762" y="15170"/>
                    </a:lnTo>
                    <a:lnTo>
                      <a:pt x="7894" y="15317"/>
                    </a:lnTo>
                    <a:lnTo>
                      <a:pt x="8041" y="15449"/>
                    </a:lnTo>
                    <a:lnTo>
                      <a:pt x="8202" y="15581"/>
                    </a:lnTo>
                    <a:lnTo>
                      <a:pt x="8363" y="15713"/>
                    </a:lnTo>
                    <a:lnTo>
                      <a:pt x="8525" y="15831"/>
                    </a:lnTo>
                    <a:lnTo>
                      <a:pt x="8701" y="15933"/>
                    </a:lnTo>
                    <a:lnTo>
                      <a:pt x="8877" y="16036"/>
                    </a:lnTo>
                    <a:lnTo>
                      <a:pt x="9053" y="16139"/>
                    </a:lnTo>
                    <a:lnTo>
                      <a:pt x="9244" y="16212"/>
                    </a:lnTo>
                    <a:lnTo>
                      <a:pt x="9434" y="16285"/>
                    </a:lnTo>
                    <a:lnTo>
                      <a:pt x="9625" y="16359"/>
                    </a:lnTo>
                    <a:lnTo>
                      <a:pt x="9830" y="16417"/>
                    </a:lnTo>
                    <a:lnTo>
                      <a:pt x="10036" y="16461"/>
                    </a:lnTo>
                    <a:lnTo>
                      <a:pt x="10241" y="16505"/>
                    </a:lnTo>
                    <a:lnTo>
                      <a:pt x="10461" y="16520"/>
                    </a:lnTo>
                    <a:lnTo>
                      <a:pt x="10667" y="16549"/>
                    </a:lnTo>
                    <a:lnTo>
                      <a:pt x="10887" y="16549"/>
                    </a:lnTo>
                    <a:lnTo>
                      <a:pt x="11209" y="16535"/>
                    </a:lnTo>
                    <a:lnTo>
                      <a:pt x="11518" y="16505"/>
                    </a:lnTo>
                    <a:lnTo>
                      <a:pt x="11826" y="16461"/>
                    </a:lnTo>
                    <a:lnTo>
                      <a:pt x="12119" y="16403"/>
                    </a:lnTo>
                    <a:lnTo>
                      <a:pt x="12398" y="16315"/>
                    </a:lnTo>
                    <a:lnTo>
                      <a:pt x="12677" y="16212"/>
                    </a:lnTo>
                    <a:lnTo>
                      <a:pt x="12941" y="16109"/>
                    </a:lnTo>
                    <a:lnTo>
                      <a:pt x="13190" y="15977"/>
                    </a:lnTo>
                    <a:lnTo>
                      <a:pt x="13440" y="15831"/>
                    </a:lnTo>
                    <a:lnTo>
                      <a:pt x="13674" y="15669"/>
                    </a:lnTo>
                    <a:lnTo>
                      <a:pt x="13894" y="15493"/>
                    </a:lnTo>
                    <a:lnTo>
                      <a:pt x="14114" y="15317"/>
                    </a:lnTo>
                    <a:lnTo>
                      <a:pt x="14320" y="15112"/>
                    </a:lnTo>
                    <a:lnTo>
                      <a:pt x="14511" y="14906"/>
                    </a:lnTo>
                    <a:lnTo>
                      <a:pt x="14687" y="14686"/>
                    </a:lnTo>
                    <a:lnTo>
                      <a:pt x="14863" y="14466"/>
                    </a:lnTo>
                    <a:lnTo>
                      <a:pt x="15039" y="14217"/>
                    </a:lnTo>
                    <a:lnTo>
                      <a:pt x="15185" y="13967"/>
                    </a:lnTo>
                    <a:lnTo>
                      <a:pt x="15332" y="13718"/>
                    </a:lnTo>
                    <a:lnTo>
                      <a:pt x="15464" y="13454"/>
                    </a:lnTo>
                    <a:lnTo>
                      <a:pt x="15582" y="13190"/>
                    </a:lnTo>
                    <a:lnTo>
                      <a:pt x="15699" y="12911"/>
                    </a:lnTo>
                    <a:lnTo>
                      <a:pt x="15802" y="12632"/>
                    </a:lnTo>
                    <a:lnTo>
                      <a:pt x="15890" y="12339"/>
                    </a:lnTo>
                    <a:lnTo>
                      <a:pt x="15978" y="12045"/>
                    </a:lnTo>
                    <a:lnTo>
                      <a:pt x="16051" y="11752"/>
                    </a:lnTo>
                    <a:lnTo>
                      <a:pt x="16110" y="11459"/>
                    </a:lnTo>
                    <a:lnTo>
                      <a:pt x="16154" y="11150"/>
                    </a:lnTo>
                    <a:lnTo>
                      <a:pt x="16198" y="10842"/>
                    </a:lnTo>
                    <a:lnTo>
                      <a:pt x="16212" y="10549"/>
                    </a:lnTo>
                    <a:lnTo>
                      <a:pt x="16227" y="10241"/>
                    </a:lnTo>
                    <a:lnTo>
                      <a:pt x="16242" y="9933"/>
                    </a:lnTo>
                    <a:lnTo>
                      <a:pt x="16227" y="9566"/>
                    </a:lnTo>
                    <a:lnTo>
                      <a:pt x="16198" y="9214"/>
                    </a:lnTo>
                    <a:lnTo>
                      <a:pt x="16154" y="8862"/>
                    </a:lnTo>
                    <a:lnTo>
                      <a:pt x="16095" y="8510"/>
                    </a:lnTo>
                    <a:lnTo>
                      <a:pt x="16022" y="8157"/>
                    </a:lnTo>
                    <a:lnTo>
                      <a:pt x="15934" y="7820"/>
                    </a:lnTo>
                    <a:lnTo>
                      <a:pt x="15816" y="7483"/>
                    </a:lnTo>
                    <a:lnTo>
                      <a:pt x="15684" y="7145"/>
                    </a:lnTo>
                    <a:lnTo>
                      <a:pt x="15552" y="6822"/>
                    </a:lnTo>
                    <a:lnTo>
                      <a:pt x="15391" y="6514"/>
                    </a:lnTo>
                    <a:lnTo>
                      <a:pt x="15215" y="6206"/>
                    </a:lnTo>
                    <a:lnTo>
                      <a:pt x="15024" y="5898"/>
                    </a:lnTo>
                    <a:lnTo>
                      <a:pt x="14819" y="5619"/>
                    </a:lnTo>
                    <a:lnTo>
                      <a:pt x="14599" y="5326"/>
                    </a:lnTo>
                    <a:lnTo>
                      <a:pt x="14364" y="5062"/>
                    </a:lnTo>
                    <a:lnTo>
                      <a:pt x="14114" y="4798"/>
                    </a:lnTo>
                    <a:lnTo>
                      <a:pt x="13645" y="4328"/>
                    </a:lnTo>
                    <a:lnTo>
                      <a:pt x="13146" y="3888"/>
                    </a:lnTo>
                    <a:lnTo>
                      <a:pt x="12633" y="3463"/>
                    </a:lnTo>
                    <a:lnTo>
                      <a:pt x="12104" y="3067"/>
                    </a:lnTo>
                    <a:lnTo>
                      <a:pt x="11532" y="2685"/>
                    </a:lnTo>
                    <a:lnTo>
                      <a:pt x="10960" y="2333"/>
                    </a:lnTo>
                    <a:lnTo>
                      <a:pt x="10344" y="1996"/>
                    </a:lnTo>
                    <a:lnTo>
                      <a:pt x="9713" y="1687"/>
                    </a:lnTo>
                    <a:lnTo>
                      <a:pt x="9067" y="1394"/>
                    </a:lnTo>
                    <a:lnTo>
                      <a:pt x="8378" y="1130"/>
                    </a:lnTo>
                    <a:lnTo>
                      <a:pt x="7688" y="881"/>
                    </a:lnTo>
                    <a:lnTo>
                      <a:pt x="6955" y="660"/>
                    </a:lnTo>
                    <a:lnTo>
                      <a:pt x="6207" y="470"/>
                    </a:lnTo>
                    <a:lnTo>
                      <a:pt x="5429" y="294"/>
                    </a:lnTo>
                    <a:lnTo>
                      <a:pt x="4637" y="147"/>
                    </a:lnTo>
                    <a:lnTo>
                      <a:pt x="3815" y="30"/>
                    </a:lnTo>
                    <a:lnTo>
                      <a:pt x="3639" y="15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;p15">
                <a:extLst>
                  <a:ext uri="{FF2B5EF4-FFF2-40B4-BE49-F238E27FC236}">
                    <a16:creationId xmlns:a16="http://schemas.microsoft.com/office/drawing/2014/main" id="{9F09F902-99DD-A760-B4B9-23CFB885F976}"/>
                  </a:ext>
                </a:extLst>
              </p:cNvPr>
              <p:cNvSpPr/>
              <p:nvPr/>
            </p:nvSpPr>
            <p:spPr>
              <a:xfrm>
                <a:off x="-2612925" y="1538000"/>
                <a:ext cx="8788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35153" h="14863" extrusionOk="0">
                    <a:moveTo>
                      <a:pt x="17078" y="0"/>
                    </a:moveTo>
                    <a:lnTo>
                      <a:pt x="16579" y="30"/>
                    </a:lnTo>
                    <a:lnTo>
                      <a:pt x="16095" y="59"/>
                    </a:lnTo>
                    <a:lnTo>
                      <a:pt x="15610" y="103"/>
                    </a:lnTo>
                    <a:lnTo>
                      <a:pt x="15141" y="162"/>
                    </a:lnTo>
                    <a:lnTo>
                      <a:pt x="14672" y="221"/>
                    </a:lnTo>
                    <a:lnTo>
                      <a:pt x="14217" y="309"/>
                    </a:lnTo>
                    <a:lnTo>
                      <a:pt x="13762" y="397"/>
                    </a:lnTo>
                    <a:lnTo>
                      <a:pt x="13322" y="499"/>
                    </a:lnTo>
                    <a:lnTo>
                      <a:pt x="12882" y="602"/>
                    </a:lnTo>
                    <a:lnTo>
                      <a:pt x="12456" y="719"/>
                    </a:lnTo>
                    <a:lnTo>
                      <a:pt x="12031" y="851"/>
                    </a:lnTo>
                    <a:lnTo>
                      <a:pt x="11605" y="998"/>
                    </a:lnTo>
                    <a:lnTo>
                      <a:pt x="11209" y="1145"/>
                    </a:lnTo>
                    <a:lnTo>
                      <a:pt x="10798" y="1292"/>
                    </a:lnTo>
                    <a:lnTo>
                      <a:pt x="10402" y="1453"/>
                    </a:lnTo>
                    <a:lnTo>
                      <a:pt x="10021" y="1614"/>
                    </a:lnTo>
                    <a:lnTo>
                      <a:pt x="9639" y="1790"/>
                    </a:lnTo>
                    <a:lnTo>
                      <a:pt x="8906" y="2157"/>
                    </a:lnTo>
                    <a:lnTo>
                      <a:pt x="8202" y="2553"/>
                    </a:lnTo>
                    <a:lnTo>
                      <a:pt x="7512" y="2949"/>
                    </a:lnTo>
                    <a:lnTo>
                      <a:pt x="6866" y="3375"/>
                    </a:lnTo>
                    <a:lnTo>
                      <a:pt x="6250" y="3800"/>
                    </a:lnTo>
                    <a:lnTo>
                      <a:pt x="5663" y="4240"/>
                    </a:lnTo>
                    <a:lnTo>
                      <a:pt x="5106" y="4681"/>
                    </a:lnTo>
                    <a:lnTo>
                      <a:pt x="4592" y="5135"/>
                    </a:lnTo>
                    <a:lnTo>
                      <a:pt x="4094" y="5576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803" y="6852"/>
                    </a:lnTo>
                    <a:lnTo>
                      <a:pt x="2421" y="7248"/>
                    </a:lnTo>
                    <a:lnTo>
                      <a:pt x="2098" y="7630"/>
                    </a:lnTo>
                    <a:lnTo>
                      <a:pt x="1790" y="7996"/>
                    </a:lnTo>
                    <a:lnTo>
                      <a:pt x="1277" y="8627"/>
                    </a:lnTo>
                    <a:lnTo>
                      <a:pt x="895" y="9141"/>
                    </a:lnTo>
                    <a:lnTo>
                      <a:pt x="646" y="9493"/>
                    </a:lnTo>
                    <a:lnTo>
                      <a:pt x="528" y="9669"/>
                    </a:lnTo>
                    <a:lnTo>
                      <a:pt x="440" y="9816"/>
                    </a:lnTo>
                    <a:lnTo>
                      <a:pt x="367" y="9977"/>
                    </a:lnTo>
                    <a:lnTo>
                      <a:pt x="220" y="10285"/>
                    </a:lnTo>
                    <a:lnTo>
                      <a:pt x="118" y="10608"/>
                    </a:lnTo>
                    <a:lnTo>
                      <a:pt x="44" y="10931"/>
                    </a:lnTo>
                    <a:lnTo>
                      <a:pt x="15" y="11253"/>
                    </a:lnTo>
                    <a:lnTo>
                      <a:pt x="0" y="11576"/>
                    </a:lnTo>
                    <a:lnTo>
                      <a:pt x="30" y="11899"/>
                    </a:lnTo>
                    <a:lnTo>
                      <a:pt x="88" y="12222"/>
                    </a:lnTo>
                    <a:lnTo>
                      <a:pt x="176" y="12530"/>
                    </a:lnTo>
                    <a:lnTo>
                      <a:pt x="279" y="12838"/>
                    </a:lnTo>
                    <a:lnTo>
                      <a:pt x="426" y="13131"/>
                    </a:lnTo>
                    <a:lnTo>
                      <a:pt x="602" y="13410"/>
                    </a:lnTo>
                    <a:lnTo>
                      <a:pt x="807" y="13674"/>
                    </a:lnTo>
                    <a:lnTo>
                      <a:pt x="1027" y="13909"/>
                    </a:lnTo>
                    <a:lnTo>
                      <a:pt x="1291" y="14144"/>
                    </a:lnTo>
                    <a:lnTo>
                      <a:pt x="1423" y="14246"/>
                    </a:lnTo>
                    <a:lnTo>
                      <a:pt x="1570" y="14334"/>
                    </a:lnTo>
                    <a:lnTo>
                      <a:pt x="1717" y="14422"/>
                    </a:lnTo>
                    <a:lnTo>
                      <a:pt x="1864" y="14510"/>
                    </a:lnTo>
                    <a:lnTo>
                      <a:pt x="2186" y="14642"/>
                    </a:lnTo>
                    <a:lnTo>
                      <a:pt x="2494" y="14745"/>
                    </a:lnTo>
                    <a:lnTo>
                      <a:pt x="2817" y="14818"/>
                    </a:lnTo>
                    <a:lnTo>
                      <a:pt x="3140" y="14862"/>
                    </a:lnTo>
                    <a:lnTo>
                      <a:pt x="3477" y="14862"/>
                    </a:lnTo>
                    <a:lnTo>
                      <a:pt x="3800" y="14848"/>
                    </a:lnTo>
                    <a:lnTo>
                      <a:pt x="4123" y="14789"/>
                    </a:lnTo>
                    <a:lnTo>
                      <a:pt x="4431" y="14701"/>
                    </a:lnTo>
                    <a:lnTo>
                      <a:pt x="4739" y="14584"/>
                    </a:lnTo>
                    <a:lnTo>
                      <a:pt x="5018" y="14437"/>
                    </a:lnTo>
                    <a:lnTo>
                      <a:pt x="5297" y="14261"/>
                    </a:lnTo>
                    <a:lnTo>
                      <a:pt x="5561" y="14070"/>
                    </a:lnTo>
                    <a:lnTo>
                      <a:pt x="5810" y="13836"/>
                    </a:lnTo>
                    <a:lnTo>
                      <a:pt x="6030" y="13586"/>
                    </a:lnTo>
                    <a:lnTo>
                      <a:pt x="6133" y="13439"/>
                    </a:lnTo>
                    <a:lnTo>
                      <a:pt x="6236" y="13307"/>
                    </a:lnTo>
                    <a:lnTo>
                      <a:pt x="6441" y="12999"/>
                    </a:lnTo>
                    <a:lnTo>
                      <a:pt x="6690" y="12676"/>
                    </a:lnTo>
                    <a:lnTo>
                      <a:pt x="7028" y="12251"/>
                    </a:lnTo>
                    <a:lnTo>
                      <a:pt x="7453" y="11752"/>
                    </a:lnTo>
                    <a:lnTo>
                      <a:pt x="7967" y="11195"/>
                    </a:lnTo>
                    <a:lnTo>
                      <a:pt x="8260" y="10916"/>
                    </a:lnTo>
                    <a:lnTo>
                      <a:pt x="8568" y="10608"/>
                    </a:lnTo>
                    <a:lnTo>
                      <a:pt x="8906" y="10314"/>
                    </a:lnTo>
                    <a:lnTo>
                      <a:pt x="9258" y="10006"/>
                    </a:lnTo>
                    <a:lnTo>
                      <a:pt x="9639" y="9698"/>
                    </a:lnTo>
                    <a:lnTo>
                      <a:pt x="10035" y="9390"/>
                    </a:lnTo>
                    <a:lnTo>
                      <a:pt x="10446" y="9097"/>
                    </a:lnTo>
                    <a:lnTo>
                      <a:pt x="10886" y="8803"/>
                    </a:lnTo>
                    <a:lnTo>
                      <a:pt x="11341" y="8524"/>
                    </a:lnTo>
                    <a:lnTo>
                      <a:pt x="11811" y="8260"/>
                    </a:lnTo>
                    <a:lnTo>
                      <a:pt x="12309" y="8011"/>
                    </a:lnTo>
                    <a:lnTo>
                      <a:pt x="12823" y="7762"/>
                    </a:lnTo>
                    <a:lnTo>
                      <a:pt x="13351" y="7556"/>
                    </a:lnTo>
                    <a:lnTo>
                      <a:pt x="13894" y="7351"/>
                    </a:lnTo>
                    <a:lnTo>
                      <a:pt x="14466" y="7175"/>
                    </a:lnTo>
                    <a:lnTo>
                      <a:pt x="15053" y="7028"/>
                    </a:lnTo>
                    <a:lnTo>
                      <a:pt x="15655" y="6911"/>
                    </a:lnTo>
                    <a:lnTo>
                      <a:pt x="16285" y="6823"/>
                    </a:lnTo>
                    <a:lnTo>
                      <a:pt x="16593" y="6793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576" y="6749"/>
                    </a:lnTo>
                    <a:lnTo>
                      <a:pt x="17899" y="6764"/>
                    </a:lnTo>
                    <a:lnTo>
                      <a:pt x="18237" y="6779"/>
                    </a:lnTo>
                    <a:lnTo>
                      <a:pt x="18559" y="6793"/>
                    </a:lnTo>
                    <a:lnTo>
                      <a:pt x="18868" y="6823"/>
                    </a:lnTo>
                    <a:lnTo>
                      <a:pt x="19498" y="6911"/>
                    </a:lnTo>
                    <a:lnTo>
                      <a:pt x="20100" y="7028"/>
                    </a:lnTo>
                    <a:lnTo>
                      <a:pt x="20687" y="7175"/>
                    </a:lnTo>
                    <a:lnTo>
                      <a:pt x="21259" y="7351"/>
                    </a:lnTo>
                    <a:lnTo>
                      <a:pt x="21802" y="7556"/>
                    </a:lnTo>
                    <a:lnTo>
                      <a:pt x="22330" y="7762"/>
                    </a:lnTo>
                    <a:lnTo>
                      <a:pt x="22843" y="8011"/>
                    </a:lnTo>
                    <a:lnTo>
                      <a:pt x="23342" y="8260"/>
                    </a:lnTo>
                    <a:lnTo>
                      <a:pt x="23812" y="8524"/>
                    </a:lnTo>
                    <a:lnTo>
                      <a:pt x="24267" y="8803"/>
                    </a:lnTo>
                    <a:lnTo>
                      <a:pt x="24707" y="9097"/>
                    </a:lnTo>
                    <a:lnTo>
                      <a:pt x="25117" y="9390"/>
                    </a:lnTo>
                    <a:lnTo>
                      <a:pt x="25514" y="9698"/>
                    </a:lnTo>
                    <a:lnTo>
                      <a:pt x="25895" y="10006"/>
                    </a:lnTo>
                    <a:lnTo>
                      <a:pt x="26247" y="10314"/>
                    </a:lnTo>
                    <a:lnTo>
                      <a:pt x="26585" y="10608"/>
                    </a:lnTo>
                    <a:lnTo>
                      <a:pt x="26893" y="10916"/>
                    </a:lnTo>
                    <a:lnTo>
                      <a:pt x="27186" y="11195"/>
                    </a:lnTo>
                    <a:lnTo>
                      <a:pt x="27700" y="11752"/>
                    </a:lnTo>
                    <a:lnTo>
                      <a:pt x="28125" y="12251"/>
                    </a:lnTo>
                    <a:lnTo>
                      <a:pt x="28463" y="12676"/>
                    </a:lnTo>
                    <a:lnTo>
                      <a:pt x="28712" y="12999"/>
                    </a:lnTo>
                    <a:lnTo>
                      <a:pt x="28917" y="13307"/>
                    </a:lnTo>
                    <a:lnTo>
                      <a:pt x="29020" y="13439"/>
                    </a:lnTo>
                    <a:lnTo>
                      <a:pt x="29123" y="13586"/>
                    </a:lnTo>
                    <a:lnTo>
                      <a:pt x="29343" y="13836"/>
                    </a:lnTo>
                    <a:lnTo>
                      <a:pt x="29592" y="14070"/>
                    </a:lnTo>
                    <a:lnTo>
                      <a:pt x="29842" y="14261"/>
                    </a:lnTo>
                    <a:lnTo>
                      <a:pt x="30120" y="14437"/>
                    </a:lnTo>
                    <a:lnTo>
                      <a:pt x="30414" y="14584"/>
                    </a:lnTo>
                    <a:lnTo>
                      <a:pt x="30722" y="14701"/>
                    </a:lnTo>
                    <a:lnTo>
                      <a:pt x="31030" y="14789"/>
                    </a:lnTo>
                    <a:lnTo>
                      <a:pt x="31353" y="14848"/>
                    </a:lnTo>
                    <a:lnTo>
                      <a:pt x="31676" y="14862"/>
                    </a:lnTo>
                    <a:lnTo>
                      <a:pt x="32013" y="14862"/>
                    </a:lnTo>
                    <a:lnTo>
                      <a:pt x="32336" y="14818"/>
                    </a:lnTo>
                    <a:lnTo>
                      <a:pt x="32658" y="14745"/>
                    </a:lnTo>
                    <a:lnTo>
                      <a:pt x="32967" y="14642"/>
                    </a:lnTo>
                    <a:lnTo>
                      <a:pt x="33289" y="14510"/>
                    </a:lnTo>
                    <a:lnTo>
                      <a:pt x="33436" y="14422"/>
                    </a:lnTo>
                    <a:lnTo>
                      <a:pt x="33583" y="14334"/>
                    </a:lnTo>
                    <a:lnTo>
                      <a:pt x="33729" y="14246"/>
                    </a:lnTo>
                    <a:lnTo>
                      <a:pt x="33862" y="14144"/>
                    </a:lnTo>
                    <a:lnTo>
                      <a:pt x="34126" y="13909"/>
                    </a:lnTo>
                    <a:lnTo>
                      <a:pt x="34346" y="13674"/>
                    </a:lnTo>
                    <a:lnTo>
                      <a:pt x="34551" y="13410"/>
                    </a:lnTo>
                    <a:lnTo>
                      <a:pt x="34727" y="13131"/>
                    </a:lnTo>
                    <a:lnTo>
                      <a:pt x="34874" y="12838"/>
                    </a:lnTo>
                    <a:lnTo>
                      <a:pt x="34977" y="12530"/>
                    </a:lnTo>
                    <a:lnTo>
                      <a:pt x="35065" y="12222"/>
                    </a:lnTo>
                    <a:lnTo>
                      <a:pt x="35123" y="11899"/>
                    </a:lnTo>
                    <a:lnTo>
                      <a:pt x="35153" y="11576"/>
                    </a:lnTo>
                    <a:lnTo>
                      <a:pt x="35138" y="11253"/>
                    </a:lnTo>
                    <a:lnTo>
                      <a:pt x="35109" y="10931"/>
                    </a:lnTo>
                    <a:lnTo>
                      <a:pt x="35035" y="10608"/>
                    </a:lnTo>
                    <a:lnTo>
                      <a:pt x="34933" y="10285"/>
                    </a:lnTo>
                    <a:lnTo>
                      <a:pt x="34786" y="9977"/>
                    </a:lnTo>
                    <a:lnTo>
                      <a:pt x="34712" y="9816"/>
                    </a:lnTo>
                    <a:lnTo>
                      <a:pt x="34624" y="9669"/>
                    </a:lnTo>
                    <a:lnTo>
                      <a:pt x="34507" y="9493"/>
                    </a:lnTo>
                    <a:lnTo>
                      <a:pt x="34258" y="9141"/>
                    </a:lnTo>
                    <a:lnTo>
                      <a:pt x="33876" y="8627"/>
                    </a:lnTo>
                    <a:lnTo>
                      <a:pt x="33363" y="7996"/>
                    </a:lnTo>
                    <a:lnTo>
                      <a:pt x="33055" y="7630"/>
                    </a:lnTo>
                    <a:lnTo>
                      <a:pt x="32717" y="7248"/>
                    </a:lnTo>
                    <a:lnTo>
                      <a:pt x="32350" y="6852"/>
                    </a:lnTo>
                    <a:lnTo>
                      <a:pt x="31954" y="6441"/>
                    </a:lnTo>
                    <a:lnTo>
                      <a:pt x="31529" y="6016"/>
                    </a:lnTo>
                    <a:lnTo>
                      <a:pt x="31059" y="5576"/>
                    </a:lnTo>
                    <a:lnTo>
                      <a:pt x="30560" y="5135"/>
                    </a:lnTo>
                    <a:lnTo>
                      <a:pt x="30047" y="4681"/>
                    </a:lnTo>
                    <a:lnTo>
                      <a:pt x="29489" y="4240"/>
                    </a:lnTo>
                    <a:lnTo>
                      <a:pt x="28903" y="3800"/>
                    </a:lnTo>
                    <a:lnTo>
                      <a:pt x="28286" y="3375"/>
                    </a:lnTo>
                    <a:lnTo>
                      <a:pt x="27626" y="2949"/>
                    </a:lnTo>
                    <a:lnTo>
                      <a:pt x="26951" y="2553"/>
                    </a:lnTo>
                    <a:lnTo>
                      <a:pt x="26247" y="2157"/>
                    </a:lnTo>
                    <a:lnTo>
                      <a:pt x="25514" y="1790"/>
                    </a:lnTo>
                    <a:lnTo>
                      <a:pt x="25132" y="1614"/>
                    </a:lnTo>
                    <a:lnTo>
                      <a:pt x="24751" y="1453"/>
                    </a:lnTo>
                    <a:lnTo>
                      <a:pt x="24355" y="1292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51"/>
                    </a:lnTo>
                    <a:lnTo>
                      <a:pt x="22697" y="719"/>
                    </a:lnTo>
                    <a:lnTo>
                      <a:pt x="22271" y="602"/>
                    </a:lnTo>
                    <a:lnTo>
                      <a:pt x="21831" y="499"/>
                    </a:lnTo>
                    <a:lnTo>
                      <a:pt x="21391" y="397"/>
                    </a:lnTo>
                    <a:lnTo>
                      <a:pt x="20936" y="309"/>
                    </a:lnTo>
                    <a:lnTo>
                      <a:pt x="20481" y="221"/>
                    </a:lnTo>
                    <a:lnTo>
                      <a:pt x="20012" y="162"/>
                    </a:lnTo>
                    <a:lnTo>
                      <a:pt x="19542" y="103"/>
                    </a:lnTo>
                    <a:lnTo>
                      <a:pt x="19058" y="59"/>
                    </a:lnTo>
                    <a:lnTo>
                      <a:pt x="18574" y="30"/>
                    </a:lnTo>
                    <a:lnTo>
                      <a:pt x="18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0;p15">
                <a:extLst>
                  <a:ext uri="{FF2B5EF4-FFF2-40B4-BE49-F238E27FC236}">
                    <a16:creationId xmlns:a16="http://schemas.microsoft.com/office/drawing/2014/main" id="{DE55A1EE-2FC7-0A7A-23DD-6B27C2584126}"/>
                  </a:ext>
                </a:extLst>
              </p:cNvPr>
              <p:cNvSpPr/>
              <p:nvPr/>
            </p:nvSpPr>
            <p:spPr>
              <a:xfrm>
                <a:off x="-20007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12765" y="0"/>
                    </a:moveTo>
                    <a:lnTo>
                      <a:pt x="12603" y="15"/>
                    </a:lnTo>
                    <a:lnTo>
                      <a:pt x="12427" y="30"/>
                    </a:lnTo>
                    <a:lnTo>
                      <a:pt x="11606" y="147"/>
                    </a:lnTo>
                    <a:lnTo>
                      <a:pt x="10813" y="294"/>
                    </a:lnTo>
                    <a:lnTo>
                      <a:pt x="10036" y="470"/>
                    </a:lnTo>
                    <a:lnTo>
                      <a:pt x="9287" y="660"/>
                    </a:lnTo>
                    <a:lnTo>
                      <a:pt x="8554" y="881"/>
                    </a:lnTo>
                    <a:lnTo>
                      <a:pt x="7864" y="1130"/>
                    </a:lnTo>
                    <a:lnTo>
                      <a:pt x="7175" y="1394"/>
                    </a:lnTo>
                    <a:lnTo>
                      <a:pt x="6529" y="1687"/>
                    </a:lnTo>
                    <a:lnTo>
                      <a:pt x="5898" y="1996"/>
                    </a:lnTo>
                    <a:lnTo>
                      <a:pt x="5282" y="2333"/>
                    </a:lnTo>
                    <a:lnTo>
                      <a:pt x="4695" y="2685"/>
                    </a:lnTo>
                    <a:lnTo>
                      <a:pt x="4138" y="3067"/>
                    </a:lnTo>
                    <a:lnTo>
                      <a:pt x="3610" y="3463"/>
                    </a:lnTo>
                    <a:lnTo>
                      <a:pt x="3096" y="3888"/>
                    </a:lnTo>
                    <a:lnTo>
                      <a:pt x="2597" y="4328"/>
                    </a:lnTo>
                    <a:lnTo>
                      <a:pt x="2128" y="4798"/>
                    </a:lnTo>
                    <a:lnTo>
                      <a:pt x="1879" y="5062"/>
                    </a:lnTo>
                    <a:lnTo>
                      <a:pt x="1644" y="5326"/>
                    </a:lnTo>
                    <a:lnTo>
                      <a:pt x="1424" y="5619"/>
                    </a:lnTo>
                    <a:lnTo>
                      <a:pt x="1218" y="5898"/>
                    </a:lnTo>
                    <a:lnTo>
                      <a:pt x="1028" y="6206"/>
                    </a:lnTo>
                    <a:lnTo>
                      <a:pt x="852" y="6514"/>
                    </a:lnTo>
                    <a:lnTo>
                      <a:pt x="690" y="6822"/>
                    </a:lnTo>
                    <a:lnTo>
                      <a:pt x="558" y="7145"/>
                    </a:lnTo>
                    <a:lnTo>
                      <a:pt x="426" y="7483"/>
                    </a:lnTo>
                    <a:lnTo>
                      <a:pt x="309" y="7820"/>
                    </a:lnTo>
                    <a:lnTo>
                      <a:pt x="221" y="8157"/>
                    </a:lnTo>
                    <a:lnTo>
                      <a:pt x="147" y="8510"/>
                    </a:lnTo>
                    <a:lnTo>
                      <a:pt x="89" y="8862"/>
                    </a:lnTo>
                    <a:lnTo>
                      <a:pt x="45" y="9214"/>
                    </a:lnTo>
                    <a:lnTo>
                      <a:pt x="15" y="9566"/>
                    </a:lnTo>
                    <a:lnTo>
                      <a:pt x="1" y="9933"/>
                    </a:lnTo>
                    <a:lnTo>
                      <a:pt x="15" y="10270"/>
                    </a:lnTo>
                    <a:lnTo>
                      <a:pt x="30" y="10608"/>
                    </a:lnTo>
                    <a:lnTo>
                      <a:pt x="45" y="10930"/>
                    </a:lnTo>
                    <a:lnTo>
                      <a:pt x="89" y="11268"/>
                    </a:lnTo>
                    <a:lnTo>
                      <a:pt x="133" y="11576"/>
                    </a:lnTo>
                    <a:lnTo>
                      <a:pt x="191" y="11899"/>
                    </a:lnTo>
                    <a:lnTo>
                      <a:pt x="265" y="12207"/>
                    </a:lnTo>
                    <a:lnTo>
                      <a:pt x="338" y="12500"/>
                    </a:lnTo>
                    <a:lnTo>
                      <a:pt x="426" y="12794"/>
                    </a:lnTo>
                    <a:lnTo>
                      <a:pt x="529" y="13072"/>
                    </a:lnTo>
                    <a:lnTo>
                      <a:pt x="646" y="13351"/>
                    </a:lnTo>
                    <a:lnTo>
                      <a:pt x="764" y="13630"/>
                    </a:lnTo>
                    <a:lnTo>
                      <a:pt x="896" y="13879"/>
                    </a:lnTo>
                    <a:lnTo>
                      <a:pt x="1042" y="14129"/>
                    </a:lnTo>
                    <a:lnTo>
                      <a:pt x="1189" y="14378"/>
                    </a:lnTo>
                    <a:lnTo>
                      <a:pt x="1350" y="14598"/>
                    </a:lnTo>
                    <a:lnTo>
                      <a:pt x="1526" y="14818"/>
                    </a:lnTo>
                    <a:lnTo>
                      <a:pt x="1717" y="15038"/>
                    </a:lnTo>
                    <a:lnTo>
                      <a:pt x="1908" y="15229"/>
                    </a:lnTo>
                    <a:lnTo>
                      <a:pt x="2113" y="15420"/>
                    </a:lnTo>
                    <a:lnTo>
                      <a:pt x="2319" y="15581"/>
                    </a:lnTo>
                    <a:lnTo>
                      <a:pt x="2553" y="15743"/>
                    </a:lnTo>
                    <a:lnTo>
                      <a:pt x="2788" y="15889"/>
                    </a:lnTo>
                    <a:lnTo>
                      <a:pt x="3023" y="16021"/>
                    </a:lnTo>
                    <a:lnTo>
                      <a:pt x="3287" y="16139"/>
                    </a:lnTo>
                    <a:lnTo>
                      <a:pt x="3551" y="16256"/>
                    </a:lnTo>
                    <a:lnTo>
                      <a:pt x="3830" y="16344"/>
                    </a:lnTo>
                    <a:lnTo>
                      <a:pt x="4109" y="16417"/>
                    </a:lnTo>
                    <a:lnTo>
                      <a:pt x="4402" y="16476"/>
                    </a:lnTo>
                    <a:lnTo>
                      <a:pt x="4710" y="16520"/>
                    </a:lnTo>
                    <a:lnTo>
                      <a:pt x="5033" y="16535"/>
                    </a:lnTo>
                    <a:lnTo>
                      <a:pt x="5356" y="16549"/>
                    </a:lnTo>
                    <a:lnTo>
                      <a:pt x="5576" y="16549"/>
                    </a:lnTo>
                    <a:lnTo>
                      <a:pt x="5781" y="16520"/>
                    </a:lnTo>
                    <a:lnTo>
                      <a:pt x="6001" y="16505"/>
                    </a:lnTo>
                    <a:lnTo>
                      <a:pt x="6207" y="16461"/>
                    </a:lnTo>
                    <a:lnTo>
                      <a:pt x="6412" y="16417"/>
                    </a:lnTo>
                    <a:lnTo>
                      <a:pt x="6617" y="16359"/>
                    </a:lnTo>
                    <a:lnTo>
                      <a:pt x="6808" y="16285"/>
                    </a:lnTo>
                    <a:lnTo>
                      <a:pt x="6999" y="16212"/>
                    </a:lnTo>
                    <a:lnTo>
                      <a:pt x="7190" y="16139"/>
                    </a:lnTo>
                    <a:lnTo>
                      <a:pt x="7366" y="16036"/>
                    </a:lnTo>
                    <a:lnTo>
                      <a:pt x="7542" y="15933"/>
                    </a:lnTo>
                    <a:lnTo>
                      <a:pt x="7718" y="15831"/>
                    </a:lnTo>
                    <a:lnTo>
                      <a:pt x="7879" y="15713"/>
                    </a:lnTo>
                    <a:lnTo>
                      <a:pt x="8040" y="15581"/>
                    </a:lnTo>
                    <a:lnTo>
                      <a:pt x="8202" y="15449"/>
                    </a:lnTo>
                    <a:lnTo>
                      <a:pt x="8349" y="15317"/>
                    </a:lnTo>
                    <a:lnTo>
                      <a:pt x="8481" y="15170"/>
                    </a:lnTo>
                    <a:lnTo>
                      <a:pt x="8613" y="15009"/>
                    </a:lnTo>
                    <a:lnTo>
                      <a:pt x="8745" y="14848"/>
                    </a:lnTo>
                    <a:lnTo>
                      <a:pt x="8862" y="14686"/>
                    </a:lnTo>
                    <a:lnTo>
                      <a:pt x="8965" y="14510"/>
                    </a:lnTo>
                    <a:lnTo>
                      <a:pt x="9067" y="14334"/>
                    </a:lnTo>
                    <a:lnTo>
                      <a:pt x="9170" y="14158"/>
                    </a:lnTo>
                    <a:lnTo>
                      <a:pt x="9243" y="13967"/>
                    </a:lnTo>
                    <a:lnTo>
                      <a:pt x="9317" y="13777"/>
                    </a:lnTo>
                    <a:lnTo>
                      <a:pt x="9390" y="13586"/>
                    </a:lnTo>
                    <a:lnTo>
                      <a:pt x="9449" y="13380"/>
                    </a:lnTo>
                    <a:lnTo>
                      <a:pt x="9493" y="13175"/>
                    </a:lnTo>
                    <a:lnTo>
                      <a:pt x="9537" y="12970"/>
                    </a:lnTo>
                    <a:lnTo>
                      <a:pt x="9552" y="12750"/>
                    </a:lnTo>
                    <a:lnTo>
                      <a:pt x="9581" y="12544"/>
                    </a:lnTo>
                    <a:lnTo>
                      <a:pt x="9581" y="12324"/>
                    </a:lnTo>
                    <a:lnTo>
                      <a:pt x="9566" y="12045"/>
                    </a:lnTo>
                    <a:lnTo>
                      <a:pt x="9552" y="11781"/>
                    </a:lnTo>
                    <a:lnTo>
                      <a:pt x="9508" y="11517"/>
                    </a:lnTo>
                    <a:lnTo>
                      <a:pt x="9449" y="11268"/>
                    </a:lnTo>
                    <a:lnTo>
                      <a:pt x="9376" y="11018"/>
                    </a:lnTo>
                    <a:lnTo>
                      <a:pt x="9287" y="10769"/>
                    </a:lnTo>
                    <a:lnTo>
                      <a:pt x="9185" y="10534"/>
                    </a:lnTo>
                    <a:lnTo>
                      <a:pt x="9067" y="10299"/>
                    </a:lnTo>
                    <a:lnTo>
                      <a:pt x="8935" y="10079"/>
                    </a:lnTo>
                    <a:lnTo>
                      <a:pt x="8789" y="9874"/>
                    </a:lnTo>
                    <a:lnTo>
                      <a:pt x="8642" y="9669"/>
                    </a:lnTo>
                    <a:lnTo>
                      <a:pt x="8481" y="9478"/>
                    </a:lnTo>
                    <a:lnTo>
                      <a:pt x="8290" y="9287"/>
                    </a:lnTo>
                    <a:lnTo>
                      <a:pt x="8114" y="9126"/>
                    </a:lnTo>
                    <a:lnTo>
                      <a:pt x="7908" y="8964"/>
                    </a:lnTo>
                    <a:lnTo>
                      <a:pt x="7703" y="8818"/>
                    </a:lnTo>
                    <a:lnTo>
                      <a:pt x="7952" y="8612"/>
                    </a:lnTo>
                    <a:lnTo>
                      <a:pt x="8216" y="8422"/>
                    </a:lnTo>
                    <a:lnTo>
                      <a:pt x="8481" y="8246"/>
                    </a:lnTo>
                    <a:lnTo>
                      <a:pt x="8759" y="8069"/>
                    </a:lnTo>
                    <a:lnTo>
                      <a:pt x="9067" y="7908"/>
                    </a:lnTo>
                    <a:lnTo>
                      <a:pt x="9376" y="7761"/>
                    </a:lnTo>
                    <a:lnTo>
                      <a:pt x="9698" y="7615"/>
                    </a:lnTo>
                    <a:lnTo>
                      <a:pt x="10036" y="7483"/>
                    </a:lnTo>
                    <a:lnTo>
                      <a:pt x="10388" y="7365"/>
                    </a:lnTo>
                    <a:lnTo>
                      <a:pt x="10755" y="7248"/>
                    </a:lnTo>
                    <a:lnTo>
                      <a:pt x="11136" y="7145"/>
                    </a:lnTo>
                    <a:lnTo>
                      <a:pt x="11532" y="7042"/>
                    </a:lnTo>
                    <a:lnTo>
                      <a:pt x="11943" y="6954"/>
                    </a:lnTo>
                    <a:lnTo>
                      <a:pt x="12383" y="6881"/>
                    </a:lnTo>
                    <a:lnTo>
                      <a:pt x="12823" y="6808"/>
                    </a:lnTo>
                    <a:lnTo>
                      <a:pt x="13293" y="6734"/>
                    </a:lnTo>
                    <a:lnTo>
                      <a:pt x="13469" y="6705"/>
                    </a:lnTo>
                    <a:lnTo>
                      <a:pt x="13630" y="6676"/>
                    </a:lnTo>
                    <a:lnTo>
                      <a:pt x="13968" y="6573"/>
                    </a:lnTo>
                    <a:lnTo>
                      <a:pt x="14276" y="6456"/>
                    </a:lnTo>
                    <a:lnTo>
                      <a:pt x="14569" y="6309"/>
                    </a:lnTo>
                    <a:lnTo>
                      <a:pt x="14833" y="6118"/>
                    </a:lnTo>
                    <a:lnTo>
                      <a:pt x="15097" y="5913"/>
                    </a:lnTo>
                    <a:lnTo>
                      <a:pt x="15332" y="5693"/>
                    </a:lnTo>
                    <a:lnTo>
                      <a:pt x="15537" y="5443"/>
                    </a:lnTo>
                    <a:lnTo>
                      <a:pt x="15728" y="5179"/>
                    </a:lnTo>
                    <a:lnTo>
                      <a:pt x="15875" y="4900"/>
                    </a:lnTo>
                    <a:lnTo>
                      <a:pt x="16007" y="4592"/>
                    </a:lnTo>
                    <a:lnTo>
                      <a:pt x="16110" y="4284"/>
                    </a:lnTo>
                    <a:lnTo>
                      <a:pt x="16183" y="3961"/>
                    </a:lnTo>
                    <a:lnTo>
                      <a:pt x="16227" y="3639"/>
                    </a:lnTo>
                    <a:lnTo>
                      <a:pt x="16242" y="3287"/>
                    </a:lnTo>
                    <a:lnTo>
                      <a:pt x="16227" y="3125"/>
                    </a:lnTo>
                    <a:lnTo>
                      <a:pt x="16212" y="2949"/>
                    </a:lnTo>
                    <a:lnTo>
                      <a:pt x="16183" y="2773"/>
                    </a:lnTo>
                    <a:lnTo>
                      <a:pt x="16154" y="2612"/>
                    </a:lnTo>
                    <a:lnTo>
                      <a:pt x="16051" y="2289"/>
                    </a:lnTo>
                    <a:lnTo>
                      <a:pt x="15934" y="1966"/>
                    </a:lnTo>
                    <a:lnTo>
                      <a:pt x="15772" y="1673"/>
                    </a:lnTo>
                    <a:lnTo>
                      <a:pt x="15596" y="1409"/>
                    </a:lnTo>
                    <a:lnTo>
                      <a:pt x="15391" y="1145"/>
                    </a:lnTo>
                    <a:lnTo>
                      <a:pt x="15171" y="910"/>
                    </a:lnTo>
                    <a:lnTo>
                      <a:pt x="14921" y="704"/>
                    </a:lnTo>
                    <a:lnTo>
                      <a:pt x="14657" y="528"/>
                    </a:lnTo>
                    <a:lnTo>
                      <a:pt x="14378" y="367"/>
                    </a:lnTo>
                    <a:lnTo>
                      <a:pt x="14070" y="235"/>
                    </a:lnTo>
                    <a:lnTo>
                      <a:pt x="13762" y="132"/>
                    </a:lnTo>
                    <a:lnTo>
                      <a:pt x="13439" y="59"/>
                    </a:lnTo>
                    <a:lnTo>
                      <a:pt x="13102" y="15"/>
                    </a:lnTo>
                    <a:lnTo>
                      <a:pt x="12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101;p15">
            <a:extLst>
              <a:ext uri="{FF2B5EF4-FFF2-40B4-BE49-F238E27FC236}">
                <a16:creationId xmlns:a16="http://schemas.microsoft.com/office/drawing/2014/main" id="{D78E011A-4093-C204-3D70-29D92BA4C304}"/>
              </a:ext>
            </a:extLst>
          </p:cNvPr>
          <p:cNvGrpSpPr/>
          <p:nvPr/>
        </p:nvGrpSpPr>
        <p:grpSpPr>
          <a:xfrm>
            <a:off x="2305498" y="-655437"/>
            <a:ext cx="611556" cy="1846783"/>
            <a:chOff x="6155196" y="-2666643"/>
            <a:chExt cx="611556" cy="1846783"/>
          </a:xfrm>
        </p:grpSpPr>
        <p:sp>
          <p:nvSpPr>
            <p:cNvPr id="8" name="Google Shape;102;p15">
              <a:extLst>
                <a:ext uri="{FF2B5EF4-FFF2-40B4-BE49-F238E27FC236}">
                  <a16:creationId xmlns:a16="http://schemas.microsoft.com/office/drawing/2014/main" id="{581DD0A9-4085-7C4E-FF63-4DDE9D6AB92A}"/>
                </a:ext>
              </a:extLst>
            </p:cNvPr>
            <p:cNvSpPr/>
            <p:nvPr/>
          </p:nvSpPr>
          <p:spPr>
            <a:xfrm>
              <a:off x="6155196" y="-2666643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3;p15">
              <a:extLst>
                <a:ext uri="{FF2B5EF4-FFF2-40B4-BE49-F238E27FC236}">
                  <a16:creationId xmlns:a16="http://schemas.microsoft.com/office/drawing/2014/main" id="{5145A3E8-10C2-7AE9-AA38-E9E0C3C6C111}"/>
                </a:ext>
              </a:extLst>
            </p:cNvPr>
            <p:cNvGrpSpPr/>
            <p:nvPr/>
          </p:nvGrpSpPr>
          <p:grpSpPr>
            <a:xfrm>
              <a:off x="6546461" y="-1035307"/>
              <a:ext cx="220291" cy="215447"/>
              <a:chOff x="845075" y="4044225"/>
              <a:chExt cx="950350" cy="929450"/>
            </a:xfrm>
          </p:grpSpPr>
          <p:sp>
            <p:nvSpPr>
              <p:cNvPr id="10" name="Google Shape;104;p15">
                <a:extLst>
                  <a:ext uri="{FF2B5EF4-FFF2-40B4-BE49-F238E27FC236}">
                    <a16:creationId xmlns:a16="http://schemas.microsoft.com/office/drawing/2014/main" id="{5BDFF538-6A97-6483-9086-8A6340ED6F52}"/>
                  </a:ext>
                </a:extLst>
              </p:cNvPr>
              <p:cNvSpPr/>
              <p:nvPr/>
            </p:nvSpPr>
            <p:spPr>
              <a:xfrm>
                <a:off x="845075" y="40442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1" y="59"/>
                    </a:lnTo>
                    <a:lnTo>
                      <a:pt x="3375" y="88"/>
                    </a:lnTo>
                    <a:lnTo>
                      <a:pt x="3170" y="132"/>
                    </a:lnTo>
                    <a:lnTo>
                      <a:pt x="2964" y="191"/>
                    </a:lnTo>
                    <a:lnTo>
                      <a:pt x="2774" y="264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19"/>
                    </a:lnTo>
                    <a:lnTo>
                      <a:pt x="1688" y="837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20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2" y="2392"/>
                    </a:lnTo>
                    <a:lnTo>
                      <a:pt x="324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9" y="3375"/>
                    </a:lnTo>
                    <a:lnTo>
                      <a:pt x="45" y="3580"/>
                    </a:lnTo>
                    <a:lnTo>
                      <a:pt x="15" y="3800"/>
                    </a:lnTo>
                    <a:lnTo>
                      <a:pt x="1" y="4006"/>
                    </a:lnTo>
                    <a:lnTo>
                      <a:pt x="1" y="4226"/>
                    </a:lnTo>
                    <a:lnTo>
                      <a:pt x="1" y="4446"/>
                    </a:lnTo>
                    <a:lnTo>
                      <a:pt x="15" y="4666"/>
                    </a:lnTo>
                    <a:lnTo>
                      <a:pt x="45" y="4871"/>
                    </a:lnTo>
                    <a:lnTo>
                      <a:pt x="89" y="5077"/>
                    </a:lnTo>
                    <a:lnTo>
                      <a:pt x="133" y="5282"/>
                    </a:lnTo>
                    <a:lnTo>
                      <a:pt x="191" y="5487"/>
                    </a:lnTo>
                    <a:lnTo>
                      <a:pt x="250" y="5678"/>
                    </a:lnTo>
                    <a:lnTo>
                      <a:pt x="324" y="5869"/>
                    </a:lnTo>
                    <a:lnTo>
                      <a:pt x="412" y="6060"/>
                    </a:lnTo>
                    <a:lnTo>
                      <a:pt x="514" y="6236"/>
                    </a:lnTo>
                    <a:lnTo>
                      <a:pt x="602" y="6412"/>
                    </a:lnTo>
                    <a:lnTo>
                      <a:pt x="720" y="6588"/>
                    </a:lnTo>
                    <a:lnTo>
                      <a:pt x="837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51"/>
                    </a:lnTo>
                    <a:lnTo>
                      <a:pt x="1541" y="7483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35"/>
                    </a:lnTo>
                    <a:lnTo>
                      <a:pt x="2201" y="7938"/>
                    </a:lnTo>
                    <a:lnTo>
                      <a:pt x="2392" y="8040"/>
                    </a:lnTo>
                    <a:lnTo>
                      <a:pt x="2583" y="8114"/>
                    </a:lnTo>
                    <a:lnTo>
                      <a:pt x="2774" y="8202"/>
                    </a:lnTo>
                    <a:lnTo>
                      <a:pt x="2964" y="8260"/>
                    </a:lnTo>
                    <a:lnTo>
                      <a:pt x="3170" y="8319"/>
                    </a:lnTo>
                    <a:lnTo>
                      <a:pt x="3375" y="8363"/>
                    </a:lnTo>
                    <a:lnTo>
                      <a:pt x="3581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2" y="8436"/>
                    </a:lnTo>
                    <a:lnTo>
                      <a:pt x="4872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9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12" y="7835"/>
                    </a:lnTo>
                    <a:lnTo>
                      <a:pt x="6588" y="7732"/>
                    </a:lnTo>
                    <a:lnTo>
                      <a:pt x="6750" y="7615"/>
                    </a:lnTo>
                    <a:lnTo>
                      <a:pt x="6911" y="7483"/>
                    </a:lnTo>
                    <a:lnTo>
                      <a:pt x="7058" y="7351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00" y="6749"/>
                    </a:lnTo>
                    <a:lnTo>
                      <a:pt x="7718" y="6588"/>
                    </a:lnTo>
                    <a:lnTo>
                      <a:pt x="7835" y="6412"/>
                    </a:lnTo>
                    <a:lnTo>
                      <a:pt x="7938" y="6236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1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3" y="4871"/>
                    </a:lnTo>
                    <a:lnTo>
                      <a:pt x="8422" y="4666"/>
                    </a:lnTo>
                    <a:lnTo>
                      <a:pt x="8437" y="4446"/>
                    </a:lnTo>
                    <a:lnTo>
                      <a:pt x="8451" y="4226"/>
                    </a:lnTo>
                    <a:lnTo>
                      <a:pt x="8437" y="4006"/>
                    </a:lnTo>
                    <a:lnTo>
                      <a:pt x="8422" y="3800"/>
                    </a:lnTo>
                    <a:lnTo>
                      <a:pt x="8393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1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392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7"/>
                    </a:lnTo>
                    <a:lnTo>
                      <a:pt x="7058" y="1101"/>
                    </a:lnTo>
                    <a:lnTo>
                      <a:pt x="6911" y="969"/>
                    </a:lnTo>
                    <a:lnTo>
                      <a:pt x="6750" y="837"/>
                    </a:lnTo>
                    <a:lnTo>
                      <a:pt x="6588" y="719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9" y="264"/>
                    </a:lnTo>
                    <a:lnTo>
                      <a:pt x="5473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2" y="59"/>
                    </a:lnTo>
                    <a:lnTo>
                      <a:pt x="4652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05;p15">
                <a:extLst>
                  <a:ext uri="{FF2B5EF4-FFF2-40B4-BE49-F238E27FC236}">
                    <a16:creationId xmlns:a16="http://schemas.microsoft.com/office/drawing/2014/main" id="{D368BAC0-125D-FAC7-725A-0A2EE4FA4969}"/>
                  </a:ext>
                </a:extLst>
              </p:cNvPr>
              <p:cNvSpPr/>
              <p:nvPr/>
            </p:nvSpPr>
            <p:spPr>
              <a:xfrm>
                <a:off x="878824" y="4601726"/>
                <a:ext cx="878473" cy="371949"/>
              </a:xfrm>
              <a:custGeom>
                <a:avLst/>
                <a:gdLst/>
                <a:ahLst/>
                <a:cxnLst/>
                <a:rect l="l" t="t" r="r" b="b"/>
                <a:pathLst>
                  <a:path w="35139" h="14878" extrusionOk="0">
                    <a:moveTo>
                      <a:pt x="17577" y="1"/>
                    </a:moveTo>
                    <a:lnTo>
                      <a:pt x="17078" y="15"/>
                    </a:lnTo>
                    <a:lnTo>
                      <a:pt x="16579" y="30"/>
                    </a:lnTo>
                    <a:lnTo>
                      <a:pt x="16095" y="74"/>
                    </a:lnTo>
                    <a:lnTo>
                      <a:pt x="15611" y="118"/>
                    </a:lnTo>
                    <a:lnTo>
                      <a:pt x="15141" y="162"/>
                    </a:lnTo>
                    <a:lnTo>
                      <a:pt x="14672" y="235"/>
                    </a:lnTo>
                    <a:lnTo>
                      <a:pt x="14217" y="324"/>
                    </a:lnTo>
                    <a:lnTo>
                      <a:pt x="13762" y="412"/>
                    </a:lnTo>
                    <a:lnTo>
                      <a:pt x="13322" y="514"/>
                    </a:lnTo>
                    <a:lnTo>
                      <a:pt x="12882" y="617"/>
                    </a:lnTo>
                    <a:lnTo>
                      <a:pt x="12442" y="734"/>
                    </a:lnTo>
                    <a:lnTo>
                      <a:pt x="12031" y="866"/>
                    </a:lnTo>
                    <a:lnTo>
                      <a:pt x="11605" y="998"/>
                    </a:lnTo>
                    <a:lnTo>
                      <a:pt x="11195" y="1145"/>
                    </a:lnTo>
                    <a:lnTo>
                      <a:pt x="10799" y="1306"/>
                    </a:lnTo>
                    <a:lnTo>
                      <a:pt x="10402" y="1468"/>
                    </a:lnTo>
                    <a:lnTo>
                      <a:pt x="10021" y="1629"/>
                    </a:lnTo>
                    <a:lnTo>
                      <a:pt x="9639" y="1805"/>
                    </a:lnTo>
                    <a:lnTo>
                      <a:pt x="8906" y="2172"/>
                    </a:lnTo>
                    <a:lnTo>
                      <a:pt x="8187" y="2554"/>
                    </a:lnTo>
                    <a:lnTo>
                      <a:pt x="7512" y="2964"/>
                    </a:lnTo>
                    <a:lnTo>
                      <a:pt x="6867" y="3390"/>
                    </a:lnTo>
                    <a:lnTo>
                      <a:pt x="6250" y="3815"/>
                    </a:lnTo>
                    <a:lnTo>
                      <a:pt x="5664" y="4255"/>
                    </a:lnTo>
                    <a:lnTo>
                      <a:pt x="5106" y="4696"/>
                    </a:lnTo>
                    <a:lnTo>
                      <a:pt x="4578" y="5136"/>
                    </a:lnTo>
                    <a:lnTo>
                      <a:pt x="4094" y="5591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788" y="6867"/>
                    </a:lnTo>
                    <a:lnTo>
                      <a:pt x="2421" y="7263"/>
                    </a:lnTo>
                    <a:lnTo>
                      <a:pt x="2084" y="7644"/>
                    </a:lnTo>
                    <a:lnTo>
                      <a:pt x="1790" y="8011"/>
                    </a:lnTo>
                    <a:lnTo>
                      <a:pt x="1277" y="8642"/>
                    </a:lnTo>
                    <a:lnTo>
                      <a:pt x="895" y="9156"/>
                    </a:lnTo>
                    <a:lnTo>
                      <a:pt x="646" y="9508"/>
                    </a:lnTo>
                    <a:lnTo>
                      <a:pt x="529" y="9684"/>
                    </a:lnTo>
                    <a:lnTo>
                      <a:pt x="441" y="9831"/>
                    </a:lnTo>
                    <a:lnTo>
                      <a:pt x="353" y="9977"/>
                    </a:lnTo>
                    <a:lnTo>
                      <a:pt x="221" y="10300"/>
                    </a:lnTo>
                    <a:lnTo>
                      <a:pt x="118" y="10608"/>
                    </a:lnTo>
                    <a:lnTo>
                      <a:pt x="45" y="10931"/>
                    </a:lnTo>
                    <a:lnTo>
                      <a:pt x="0" y="11268"/>
                    </a:lnTo>
                    <a:lnTo>
                      <a:pt x="0" y="11591"/>
                    </a:lnTo>
                    <a:lnTo>
                      <a:pt x="30" y="11914"/>
                    </a:lnTo>
                    <a:lnTo>
                      <a:pt x="74" y="12237"/>
                    </a:lnTo>
                    <a:lnTo>
                      <a:pt x="162" y="12545"/>
                    </a:lnTo>
                    <a:lnTo>
                      <a:pt x="279" y="12853"/>
                    </a:lnTo>
                    <a:lnTo>
                      <a:pt x="426" y="13146"/>
                    </a:lnTo>
                    <a:lnTo>
                      <a:pt x="602" y="13425"/>
                    </a:lnTo>
                    <a:lnTo>
                      <a:pt x="793" y="13674"/>
                    </a:lnTo>
                    <a:lnTo>
                      <a:pt x="1027" y="13924"/>
                    </a:lnTo>
                    <a:lnTo>
                      <a:pt x="1277" y="14144"/>
                    </a:lnTo>
                    <a:lnTo>
                      <a:pt x="1424" y="14247"/>
                    </a:lnTo>
                    <a:lnTo>
                      <a:pt x="1570" y="14349"/>
                    </a:lnTo>
                    <a:lnTo>
                      <a:pt x="1717" y="14437"/>
                    </a:lnTo>
                    <a:lnTo>
                      <a:pt x="1864" y="14525"/>
                    </a:lnTo>
                    <a:lnTo>
                      <a:pt x="2172" y="14657"/>
                    </a:lnTo>
                    <a:lnTo>
                      <a:pt x="2495" y="14760"/>
                    </a:lnTo>
                    <a:lnTo>
                      <a:pt x="2817" y="14833"/>
                    </a:lnTo>
                    <a:lnTo>
                      <a:pt x="3140" y="14863"/>
                    </a:lnTo>
                    <a:lnTo>
                      <a:pt x="3463" y="14877"/>
                    </a:lnTo>
                    <a:lnTo>
                      <a:pt x="3800" y="14848"/>
                    </a:lnTo>
                    <a:lnTo>
                      <a:pt x="4108" y="14804"/>
                    </a:lnTo>
                    <a:lnTo>
                      <a:pt x="4431" y="14716"/>
                    </a:lnTo>
                    <a:lnTo>
                      <a:pt x="4725" y="14599"/>
                    </a:lnTo>
                    <a:lnTo>
                      <a:pt x="5018" y="14452"/>
                    </a:lnTo>
                    <a:lnTo>
                      <a:pt x="5297" y="14276"/>
                    </a:lnTo>
                    <a:lnTo>
                      <a:pt x="5561" y="14085"/>
                    </a:lnTo>
                    <a:lnTo>
                      <a:pt x="5810" y="13850"/>
                    </a:lnTo>
                    <a:lnTo>
                      <a:pt x="6030" y="13601"/>
                    </a:lnTo>
                    <a:lnTo>
                      <a:pt x="6133" y="13454"/>
                    </a:lnTo>
                    <a:lnTo>
                      <a:pt x="6236" y="13308"/>
                    </a:lnTo>
                    <a:lnTo>
                      <a:pt x="6441" y="13014"/>
                    </a:lnTo>
                    <a:lnTo>
                      <a:pt x="6691" y="12677"/>
                    </a:lnTo>
                    <a:lnTo>
                      <a:pt x="7028" y="12266"/>
                    </a:lnTo>
                    <a:lnTo>
                      <a:pt x="7453" y="11767"/>
                    </a:lnTo>
                    <a:lnTo>
                      <a:pt x="7967" y="11210"/>
                    </a:lnTo>
                    <a:lnTo>
                      <a:pt x="8260" y="10916"/>
                    </a:lnTo>
                    <a:lnTo>
                      <a:pt x="8568" y="10623"/>
                    </a:lnTo>
                    <a:lnTo>
                      <a:pt x="8906" y="10315"/>
                    </a:lnTo>
                    <a:lnTo>
                      <a:pt x="9258" y="10021"/>
                    </a:lnTo>
                    <a:lnTo>
                      <a:pt x="9625" y="9713"/>
                    </a:lnTo>
                    <a:lnTo>
                      <a:pt x="10021" y="9405"/>
                    </a:lnTo>
                    <a:lnTo>
                      <a:pt x="10446" y="9112"/>
                    </a:lnTo>
                    <a:lnTo>
                      <a:pt x="10872" y="8818"/>
                    </a:lnTo>
                    <a:lnTo>
                      <a:pt x="11327" y="8539"/>
                    </a:lnTo>
                    <a:lnTo>
                      <a:pt x="11811" y="8275"/>
                    </a:lnTo>
                    <a:lnTo>
                      <a:pt x="12295" y="8011"/>
                    </a:lnTo>
                    <a:lnTo>
                      <a:pt x="12808" y="7777"/>
                    </a:lnTo>
                    <a:lnTo>
                      <a:pt x="13351" y="7556"/>
                    </a:lnTo>
                    <a:lnTo>
                      <a:pt x="13894" y="7366"/>
                    </a:lnTo>
                    <a:lnTo>
                      <a:pt x="14466" y="7190"/>
                    </a:lnTo>
                    <a:lnTo>
                      <a:pt x="15053" y="7043"/>
                    </a:lnTo>
                    <a:lnTo>
                      <a:pt x="15655" y="6926"/>
                    </a:lnTo>
                    <a:lnTo>
                      <a:pt x="16271" y="6838"/>
                    </a:lnTo>
                    <a:lnTo>
                      <a:pt x="16594" y="6808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899" y="6764"/>
                    </a:lnTo>
                    <a:lnTo>
                      <a:pt x="18222" y="6779"/>
                    </a:lnTo>
                    <a:lnTo>
                      <a:pt x="18545" y="6808"/>
                    </a:lnTo>
                    <a:lnTo>
                      <a:pt x="18868" y="6838"/>
                    </a:lnTo>
                    <a:lnTo>
                      <a:pt x="19484" y="6926"/>
                    </a:lnTo>
                    <a:lnTo>
                      <a:pt x="20100" y="7043"/>
                    </a:lnTo>
                    <a:lnTo>
                      <a:pt x="20687" y="7190"/>
                    </a:lnTo>
                    <a:lnTo>
                      <a:pt x="21244" y="7366"/>
                    </a:lnTo>
                    <a:lnTo>
                      <a:pt x="21802" y="7556"/>
                    </a:lnTo>
                    <a:lnTo>
                      <a:pt x="22330" y="7777"/>
                    </a:lnTo>
                    <a:lnTo>
                      <a:pt x="22844" y="8011"/>
                    </a:lnTo>
                    <a:lnTo>
                      <a:pt x="23342" y="8275"/>
                    </a:lnTo>
                    <a:lnTo>
                      <a:pt x="23812" y="8539"/>
                    </a:lnTo>
                    <a:lnTo>
                      <a:pt x="24267" y="8818"/>
                    </a:lnTo>
                    <a:lnTo>
                      <a:pt x="24707" y="9112"/>
                    </a:lnTo>
                    <a:lnTo>
                      <a:pt x="25118" y="9405"/>
                    </a:lnTo>
                    <a:lnTo>
                      <a:pt x="25514" y="9713"/>
                    </a:lnTo>
                    <a:lnTo>
                      <a:pt x="25895" y="10021"/>
                    </a:lnTo>
                    <a:lnTo>
                      <a:pt x="26247" y="10315"/>
                    </a:lnTo>
                    <a:lnTo>
                      <a:pt x="26570" y="10623"/>
                    </a:lnTo>
                    <a:lnTo>
                      <a:pt x="26893" y="10916"/>
                    </a:lnTo>
                    <a:lnTo>
                      <a:pt x="27172" y="11210"/>
                    </a:lnTo>
                    <a:lnTo>
                      <a:pt x="27700" y="11767"/>
                    </a:lnTo>
                    <a:lnTo>
                      <a:pt x="28125" y="12266"/>
                    </a:lnTo>
                    <a:lnTo>
                      <a:pt x="28463" y="12677"/>
                    </a:lnTo>
                    <a:lnTo>
                      <a:pt x="28712" y="13014"/>
                    </a:lnTo>
                    <a:lnTo>
                      <a:pt x="28918" y="13308"/>
                    </a:lnTo>
                    <a:lnTo>
                      <a:pt x="29006" y="13454"/>
                    </a:lnTo>
                    <a:lnTo>
                      <a:pt x="29123" y="13601"/>
                    </a:lnTo>
                    <a:lnTo>
                      <a:pt x="29343" y="13850"/>
                    </a:lnTo>
                    <a:lnTo>
                      <a:pt x="29578" y="14085"/>
                    </a:lnTo>
                    <a:lnTo>
                      <a:pt x="29842" y="14276"/>
                    </a:lnTo>
                    <a:lnTo>
                      <a:pt x="30121" y="14452"/>
                    </a:lnTo>
                    <a:lnTo>
                      <a:pt x="30414" y="14599"/>
                    </a:lnTo>
                    <a:lnTo>
                      <a:pt x="30722" y="14716"/>
                    </a:lnTo>
                    <a:lnTo>
                      <a:pt x="31030" y="14804"/>
                    </a:lnTo>
                    <a:lnTo>
                      <a:pt x="31353" y="14848"/>
                    </a:lnTo>
                    <a:lnTo>
                      <a:pt x="31676" y="14877"/>
                    </a:lnTo>
                    <a:lnTo>
                      <a:pt x="31998" y="14863"/>
                    </a:lnTo>
                    <a:lnTo>
                      <a:pt x="32321" y="14833"/>
                    </a:lnTo>
                    <a:lnTo>
                      <a:pt x="32659" y="14760"/>
                    </a:lnTo>
                    <a:lnTo>
                      <a:pt x="32967" y="14657"/>
                    </a:lnTo>
                    <a:lnTo>
                      <a:pt x="33275" y="14525"/>
                    </a:lnTo>
                    <a:lnTo>
                      <a:pt x="33436" y="14437"/>
                    </a:lnTo>
                    <a:lnTo>
                      <a:pt x="33583" y="14349"/>
                    </a:lnTo>
                    <a:lnTo>
                      <a:pt x="33730" y="14247"/>
                    </a:lnTo>
                    <a:lnTo>
                      <a:pt x="33862" y="14144"/>
                    </a:lnTo>
                    <a:lnTo>
                      <a:pt x="34126" y="13924"/>
                    </a:lnTo>
                    <a:lnTo>
                      <a:pt x="34346" y="13674"/>
                    </a:lnTo>
                    <a:lnTo>
                      <a:pt x="34551" y="13425"/>
                    </a:lnTo>
                    <a:lnTo>
                      <a:pt x="34727" y="13146"/>
                    </a:lnTo>
                    <a:lnTo>
                      <a:pt x="34859" y="12853"/>
                    </a:lnTo>
                    <a:lnTo>
                      <a:pt x="34977" y="12545"/>
                    </a:lnTo>
                    <a:lnTo>
                      <a:pt x="35065" y="12237"/>
                    </a:lnTo>
                    <a:lnTo>
                      <a:pt x="35123" y="11914"/>
                    </a:lnTo>
                    <a:lnTo>
                      <a:pt x="35138" y="11591"/>
                    </a:lnTo>
                    <a:lnTo>
                      <a:pt x="35138" y="11268"/>
                    </a:lnTo>
                    <a:lnTo>
                      <a:pt x="35094" y="10931"/>
                    </a:lnTo>
                    <a:lnTo>
                      <a:pt x="35035" y="10608"/>
                    </a:lnTo>
                    <a:lnTo>
                      <a:pt x="34918" y="10300"/>
                    </a:lnTo>
                    <a:lnTo>
                      <a:pt x="34786" y="9977"/>
                    </a:lnTo>
                    <a:lnTo>
                      <a:pt x="34713" y="9831"/>
                    </a:lnTo>
                    <a:lnTo>
                      <a:pt x="34625" y="9684"/>
                    </a:lnTo>
                    <a:lnTo>
                      <a:pt x="34507" y="9508"/>
                    </a:lnTo>
                    <a:lnTo>
                      <a:pt x="34258" y="9156"/>
                    </a:lnTo>
                    <a:lnTo>
                      <a:pt x="33876" y="8642"/>
                    </a:lnTo>
                    <a:lnTo>
                      <a:pt x="33363" y="8011"/>
                    </a:lnTo>
                    <a:lnTo>
                      <a:pt x="33055" y="7644"/>
                    </a:lnTo>
                    <a:lnTo>
                      <a:pt x="32717" y="7263"/>
                    </a:lnTo>
                    <a:lnTo>
                      <a:pt x="32351" y="6867"/>
                    </a:lnTo>
                    <a:lnTo>
                      <a:pt x="31954" y="6441"/>
                    </a:lnTo>
                    <a:lnTo>
                      <a:pt x="31514" y="6016"/>
                    </a:lnTo>
                    <a:lnTo>
                      <a:pt x="31060" y="5591"/>
                    </a:lnTo>
                    <a:lnTo>
                      <a:pt x="30561" y="5136"/>
                    </a:lnTo>
                    <a:lnTo>
                      <a:pt x="30033" y="4696"/>
                    </a:lnTo>
                    <a:lnTo>
                      <a:pt x="29475" y="4255"/>
                    </a:lnTo>
                    <a:lnTo>
                      <a:pt x="28888" y="3815"/>
                    </a:lnTo>
                    <a:lnTo>
                      <a:pt x="28272" y="3390"/>
                    </a:lnTo>
                    <a:lnTo>
                      <a:pt x="27626" y="2964"/>
                    </a:lnTo>
                    <a:lnTo>
                      <a:pt x="26952" y="2554"/>
                    </a:lnTo>
                    <a:lnTo>
                      <a:pt x="26247" y="2172"/>
                    </a:lnTo>
                    <a:lnTo>
                      <a:pt x="25514" y="1805"/>
                    </a:lnTo>
                    <a:lnTo>
                      <a:pt x="25132" y="1629"/>
                    </a:lnTo>
                    <a:lnTo>
                      <a:pt x="24736" y="1468"/>
                    </a:lnTo>
                    <a:lnTo>
                      <a:pt x="24340" y="1306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66"/>
                    </a:lnTo>
                    <a:lnTo>
                      <a:pt x="22697" y="734"/>
                    </a:lnTo>
                    <a:lnTo>
                      <a:pt x="22271" y="617"/>
                    </a:lnTo>
                    <a:lnTo>
                      <a:pt x="21831" y="514"/>
                    </a:lnTo>
                    <a:lnTo>
                      <a:pt x="21391" y="412"/>
                    </a:lnTo>
                    <a:lnTo>
                      <a:pt x="20936" y="324"/>
                    </a:lnTo>
                    <a:lnTo>
                      <a:pt x="20482" y="235"/>
                    </a:lnTo>
                    <a:lnTo>
                      <a:pt x="20012" y="162"/>
                    </a:lnTo>
                    <a:lnTo>
                      <a:pt x="19528" y="118"/>
                    </a:lnTo>
                    <a:lnTo>
                      <a:pt x="19058" y="74"/>
                    </a:lnTo>
                    <a:lnTo>
                      <a:pt x="18574" y="30"/>
                    </a:lnTo>
                    <a:lnTo>
                      <a:pt x="18075" y="15"/>
                    </a:lnTo>
                    <a:lnTo>
                      <a:pt x="17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6;p15">
                <a:extLst>
                  <a:ext uri="{FF2B5EF4-FFF2-40B4-BE49-F238E27FC236}">
                    <a16:creationId xmlns:a16="http://schemas.microsoft.com/office/drawing/2014/main" id="{B3B44E9E-1F67-E23B-331D-E72E7F0096DA}"/>
                  </a:ext>
                </a:extLst>
              </p:cNvPr>
              <p:cNvSpPr/>
              <p:nvPr/>
            </p:nvSpPr>
            <p:spPr>
              <a:xfrm>
                <a:off x="1584150" y="40442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32"/>
                    </a:lnTo>
                    <a:lnTo>
                      <a:pt x="2979" y="191"/>
                    </a:lnTo>
                    <a:lnTo>
                      <a:pt x="2773" y="264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4" y="719"/>
                    </a:lnTo>
                    <a:lnTo>
                      <a:pt x="1702" y="837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392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80"/>
                    </a:lnTo>
                    <a:lnTo>
                      <a:pt x="30" y="3800"/>
                    </a:lnTo>
                    <a:lnTo>
                      <a:pt x="15" y="4006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7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36"/>
                    </a:lnTo>
                    <a:lnTo>
                      <a:pt x="616" y="6412"/>
                    </a:lnTo>
                    <a:lnTo>
                      <a:pt x="719" y="6588"/>
                    </a:lnTo>
                    <a:lnTo>
                      <a:pt x="851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51"/>
                    </a:lnTo>
                    <a:lnTo>
                      <a:pt x="1541" y="7483"/>
                    </a:lnTo>
                    <a:lnTo>
                      <a:pt x="1702" y="7615"/>
                    </a:lnTo>
                    <a:lnTo>
                      <a:pt x="1864" y="7732"/>
                    </a:lnTo>
                    <a:lnTo>
                      <a:pt x="2040" y="7835"/>
                    </a:lnTo>
                    <a:lnTo>
                      <a:pt x="2216" y="7938"/>
                    </a:lnTo>
                    <a:lnTo>
                      <a:pt x="2392" y="8040"/>
                    </a:lnTo>
                    <a:lnTo>
                      <a:pt x="2582" y="8114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26" y="7835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83"/>
                    </a:lnTo>
                    <a:lnTo>
                      <a:pt x="7072" y="7351"/>
                    </a:lnTo>
                    <a:lnTo>
                      <a:pt x="7219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15" y="6749"/>
                    </a:lnTo>
                    <a:lnTo>
                      <a:pt x="7732" y="6588"/>
                    </a:lnTo>
                    <a:lnTo>
                      <a:pt x="7835" y="6412"/>
                    </a:lnTo>
                    <a:lnTo>
                      <a:pt x="7937" y="6236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2" y="5678"/>
                    </a:lnTo>
                    <a:lnTo>
                      <a:pt x="8260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06"/>
                    </a:lnTo>
                    <a:lnTo>
                      <a:pt x="8436" y="3800"/>
                    </a:lnTo>
                    <a:lnTo>
                      <a:pt x="8407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2" y="2773"/>
                    </a:lnTo>
                    <a:lnTo>
                      <a:pt x="8128" y="2583"/>
                    </a:lnTo>
                    <a:lnTo>
                      <a:pt x="8040" y="2392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9" y="1247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37"/>
                    </a:lnTo>
                    <a:lnTo>
                      <a:pt x="6588" y="719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4"/>
                    </a:lnTo>
                    <a:lnTo>
                      <a:pt x="5487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7" name="Google Shape;717;p33"/>
          <p:cNvGrpSpPr/>
          <p:nvPr/>
        </p:nvGrpSpPr>
        <p:grpSpPr>
          <a:xfrm>
            <a:off x="1208105" y="126318"/>
            <a:ext cx="1914695" cy="1524992"/>
            <a:chOff x="1347210" y="2610751"/>
            <a:chExt cx="344599" cy="306286"/>
          </a:xfrm>
        </p:grpSpPr>
        <p:sp>
          <p:nvSpPr>
            <p:cNvPr id="718" name="Google Shape;718;p33"/>
            <p:cNvSpPr/>
            <p:nvPr/>
          </p:nvSpPr>
          <p:spPr>
            <a:xfrm>
              <a:off x="1347210" y="2699253"/>
              <a:ext cx="344599" cy="217784"/>
            </a:xfrm>
            <a:custGeom>
              <a:avLst/>
              <a:gdLst/>
              <a:ahLst/>
              <a:cxnLst/>
              <a:rect l="l" t="t" r="r" b="b"/>
              <a:pathLst>
                <a:path w="5451" h="3445" extrusionOk="0">
                  <a:moveTo>
                    <a:pt x="1810" y="1"/>
                  </a:moveTo>
                  <a:cubicBezTo>
                    <a:pt x="957" y="1"/>
                    <a:pt x="910" y="830"/>
                    <a:pt x="910" y="830"/>
                  </a:cubicBezTo>
                  <a:cubicBezTo>
                    <a:pt x="874" y="838"/>
                    <a:pt x="330" y="954"/>
                    <a:pt x="161" y="1409"/>
                  </a:cubicBezTo>
                  <a:cubicBezTo>
                    <a:pt x="0" y="1847"/>
                    <a:pt x="232" y="2417"/>
                    <a:pt x="767" y="2667"/>
                  </a:cubicBezTo>
                  <a:cubicBezTo>
                    <a:pt x="767" y="2667"/>
                    <a:pt x="767" y="3140"/>
                    <a:pt x="1231" y="3336"/>
                  </a:cubicBezTo>
                  <a:cubicBezTo>
                    <a:pt x="1412" y="3416"/>
                    <a:pt x="1564" y="3445"/>
                    <a:pt x="1688" y="3445"/>
                  </a:cubicBezTo>
                  <a:cubicBezTo>
                    <a:pt x="1993" y="3445"/>
                    <a:pt x="2132" y="3274"/>
                    <a:pt x="2132" y="3274"/>
                  </a:cubicBezTo>
                  <a:cubicBezTo>
                    <a:pt x="2356" y="3375"/>
                    <a:pt x="2570" y="3411"/>
                    <a:pt x="2764" y="3411"/>
                  </a:cubicBezTo>
                  <a:cubicBezTo>
                    <a:pt x="3274" y="3411"/>
                    <a:pt x="3640" y="3158"/>
                    <a:pt x="3640" y="3158"/>
                  </a:cubicBezTo>
                  <a:cubicBezTo>
                    <a:pt x="3640" y="3158"/>
                    <a:pt x="3824" y="3366"/>
                    <a:pt x="4146" y="3366"/>
                  </a:cubicBezTo>
                  <a:cubicBezTo>
                    <a:pt x="4213" y="3366"/>
                    <a:pt x="4285" y="3358"/>
                    <a:pt x="4363" y="3336"/>
                  </a:cubicBezTo>
                  <a:cubicBezTo>
                    <a:pt x="4818" y="3211"/>
                    <a:pt x="4728" y="2667"/>
                    <a:pt x="4728" y="2667"/>
                  </a:cubicBezTo>
                  <a:cubicBezTo>
                    <a:pt x="5273" y="2132"/>
                    <a:pt x="5451" y="1392"/>
                    <a:pt x="5183" y="838"/>
                  </a:cubicBezTo>
                  <a:cubicBezTo>
                    <a:pt x="5006" y="475"/>
                    <a:pt x="4565" y="75"/>
                    <a:pt x="4113" y="75"/>
                  </a:cubicBezTo>
                  <a:cubicBezTo>
                    <a:pt x="4065" y="75"/>
                    <a:pt x="4018" y="80"/>
                    <a:pt x="3970" y="89"/>
                  </a:cubicBezTo>
                  <a:cubicBezTo>
                    <a:pt x="3783" y="134"/>
                    <a:pt x="3649" y="232"/>
                    <a:pt x="3560" y="312"/>
                  </a:cubicBezTo>
                  <a:cubicBezTo>
                    <a:pt x="3480" y="280"/>
                    <a:pt x="3409" y="266"/>
                    <a:pt x="3345" y="266"/>
                  </a:cubicBezTo>
                  <a:cubicBezTo>
                    <a:pt x="3058" y="266"/>
                    <a:pt x="2926" y="535"/>
                    <a:pt x="2926" y="535"/>
                  </a:cubicBezTo>
                  <a:cubicBezTo>
                    <a:pt x="2914" y="559"/>
                    <a:pt x="2819" y="563"/>
                    <a:pt x="2757" y="563"/>
                  </a:cubicBezTo>
                  <a:cubicBezTo>
                    <a:pt x="2726" y="563"/>
                    <a:pt x="2703" y="562"/>
                    <a:pt x="2703" y="562"/>
                  </a:cubicBezTo>
                  <a:cubicBezTo>
                    <a:pt x="2650" y="205"/>
                    <a:pt x="2284" y="71"/>
                    <a:pt x="2284" y="71"/>
                  </a:cubicBezTo>
                  <a:cubicBezTo>
                    <a:pt x="2103" y="22"/>
                    <a:pt x="1946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476930" y="2700897"/>
              <a:ext cx="75608" cy="63217"/>
            </a:xfrm>
            <a:custGeom>
              <a:avLst/>
              <a:gdLst/>
              <a:ahLst/>
              <a:cxnLst/>
              <a:rect l="l" t="t" r="r" b="b"/>
              <a:pathLst>
                <a:path w="1196" h="1000" extrusionOk="0">
                  <a:moveTo>
                    <a:pt x="0" y="1"/>
                  </a:moveTo>
                  <a:cubicBezTo>
                    <a:pt x="36" y="10"/>
                    <a:pt x="71" y="18"/>
                    <a:pt x="107" y="27"/>
                  </a:cubicBezTo>
                  <a:cubicBezTo>
                    <a:pt x="143" y="36"/>
                    <a:pt x="178" y="45"/>
                    <a:pt x="214" y="63"/>
                  </a:cubicBezTo>
                  <a:cubicBezTo>
                    <a:pt x="286" y="90"/>
                    <a:pt x="348" y="126"/>
                    <a:pt x="402" y="170"/>
                  </a:cubicBezTo>
                  <a:cubicBezTo>
                    <a:pt x="464" y="215"/>
                    <a:pt x="509" y="277"/>
                    <a:pt x="553" y="340"/>
                  </a:cubicBezTo>
                  <a:cubicBezTo>
                    <a:pt x="571" y="366"/>
                    <a:pt x="589" y="402"/>
                    <a:pt x="598" y="429"/>
                  </a:cubicBezTo>
                  <a:cubicBezTo>
                    <a:pt x="616" y="465"/>
                    <a:pt x="625" y="500"/>
                    <a:pt x="633" y="536"/>
                  </a:cubicBezTo>
                  <a:lnTo>
                    <a:pt x="633" y="554"/>
                  </a:lnTo>
                  <a:lnTo>
                    <a:pt x="660" y="554"/>
                  </a:lnTo>
                  <a:cubicBezTo>
                    <a:pt x="687" y="545"/>
                    <a:pt x="723" y="545"/>
                    <a:pt x="758" y="545"/>
                  </a:cubicBezTo>
                  <a:cubicBezTo>
                    <a:pt x="794" y="545"/>
                    <a:pt x="821" y="554"/>
                    <a:pt x="856" y="554"/>
                  </a:cubicBezTo>
                  <a:cubicBezTo>
                    <a:pt x="919" y="572"/>
                    <a:pt x="990" y="598"/>
                    <a:pt x="1035" y="634"/>
                  </a:cubicBezTo>
                  <a:cubicBezTo>
                    <a:pt x="1088" y="679"/>
                    <a:pt x="1124" y="732"/>
                    <a:pt x="1151" y="795"/>
                  </a:cubicBezTo>
                  <a:cubicBezTo>
                    <a:pt x="1178" y="866"/>
                    <a:pt x="1187" y="928"/>
                    <a:pt x="1187" y="1000"/>
                  </a:cubicBezTo>
                  <a:cubicBezTo>
                    <a:pt x="1195" y="928"/>
                    <a:pt x="1195" y="857"/>
                    <a:pt x="1178" y="795"/>
                  </a:cubicBezTo>
                  <a:cubicBezTo>
                    <a:pt x="1169" y="777"/>
                    <a:pt x="1160" y="759"/>
                    <a:pt x="1160" y="741"/>
                  </a:cubicBezTo>
                  <a:cubicBezTo>
                    <a:pt x="1151" y="723"/>
                    <a:pt x="1142" y="705"/>
                    <a:pt x="1133" y="688"/>
                  </a:cubicBezTo>
                  <a:cubicBezTo>
                    <a:pt x="1115" y="661"/>
                    <a:pt x="1088" y="634"/>
                    <a:pt x="1062" y="607"/>
                  </a:cubicBezTo>
                  <a:cubicBezTo>
                    <a:pt x="1008" y="554"/>
                    <a:pt x="937" y="527"/>
                    <a:pt x="865" y="518"/>
                  </a:cubicBezTo>
                  <a:cubicBezTo>
                    <a:pt x="824" y="508"/>
                    <a:pt x="782" y="503"/>
                    <a:pt x="740" y="503"/>
                  </a:cubicBezTo>
                  <a:cubicBezTo>
                    <a:pt x="715" y="503"/>
                    <a:pt x="691" y="505"/>
                    <a:pt x="666" y="507"/>
                  </a:cubicBezTo>
                  <a:lnTo>
                    <a:pt x="666" y="507"/>
                  </a:lnTo>
                  <a:cubicBezTo>
                    <a:pt x="655" y="441"/>
                    <a:pt x="629" y="370"/>
                    <a:pt x="589" y="313"/>
                  </a:cubicBezTo>
                  <a:cubicBezTo>
                    <a:pt x="544" y="242"/>
                    <a:pt x="491" y="188"/>
                    <a:pt x="428" y="143"/>
                  </a:cubicBezTo>
                  <a:cubicBezTo>
                    <a:pt x="366" y="99"/>
                    <a:pt x="294" y="63"/>
                    <a:pt x="223" y="36"/>
                  </a:cubicBezTo>
                  <a:cubicBezTo>
                    <a:pt x="152" y="18"/>
                    <a:pt x="8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363014" y="2838518"/>
              <a:ext cx="81234" cy="31166"/>
            </a:xfrm>
            <a:custGeom>
              <a:avLst/>
              <a:gdLst/>
              <a:ahLst/>
              <a:cxnLst/>
              <a:rect l="l" t="t" r="r" b="b"/>
              <a:pathLst>
                <a:path w="1285" h="493" extrusionOk="0">
                  <a:moveTo>
                    <a:pt x="0" y="0"/>
                  </a:moveTo>
                  <a:cubicBezTo>
                    <a:pt x="62" y="116"/>
                    <a:pt x="143" y="223"/>
                    <a:pt x="241" y="304"/>
                  </a:cubicBezTo>
                  <a:cubicBezTo>
                    <a:pt x="330" y="393"/>
                    <a:pt x="455" y="464"/>
                    <a:pt x="580" y="482"/>
                  </a:cubicBezTo>
                  <a:cubicBezTo>
                    <a:pt x="610" y="490"/>
                    <a:pt x="639" y="492"/>
                    <a:pt x="667" y="492"/>
                  </a:cubicBezTo>
                  <a:cubicBezTo>
                    <a:pt x="706" y="492"/>
                    <a:pt x="744" y="487"/>
                    <a:pt x="785" y="482"/>
                  </a:cubicBezTo>
                  <a:lnTo>
                    <a:pt x="812" y="482"/>
                  </a:lnTo>
                  <a:lnTo>
                    <a:pt x="830" y="473"/>
                  </a:lnTo>
                  <a:cubicBezTo>
                    <a:pt x="848" y="464"/>
                    <a:pt x="865" y="464"/>
                    <a:pt x="883" y="455"/>
                  </a:cubicBezTo>
                  <a:cubicBezTo>
                    <a:pt x="910" y="446"/>
                    <a:pt x="946" y="437"/>
                    <a:pt x="972" y="420"/>
                  </a:cubicBezTo>
                  <a:cubicBezTo>
                    <a:pt x="1035" y="393"/>
                    <a:pt x="1088" y="357"/>
                    <a:pt x="1142" y="322"/>
                  </a:cubicBezTo>
                  <a:cubicBezTo>
                    <a:pt x="1169" y="304"/>
                    <a:pt x="1187" y="277"/>
                    <a:pt x="1213" y="259"/>
                  </a:cubicBezTo>
                  <a:lnTo>
                    <a:pt x="1285" y="188"/>
                  </a:lnTo>
                  <a:lnTo>
                    <a:pt x="1258" y="161"/>
                  </a:lnTo>
                  <a:cubicBezTo>
                    <a:pt x="1169" y="250"/>
                    <a:pt x="1062" y="330"/>
                    <a:pt x="955" y="384"/>
                  </a:cubicBezTo>
                  <a:cubicBezTo>
                    <a:pt x="892" y="411"/>
                    <a:pt x="839" y="429"/>
                    <a:pt x="776" y="437"/>
                  </a:cubicBezTo>
                  <a:cubicBezTo>
                    <a:pt x="732" y="444"/>
                    <a:pt x="688" y="450"/>
                    <a:pt x="644" y="450"/>
                  </a:cubicBezTo>
                  <a:cubicBezTo>
                    <a:pt x="625" y="450"/>
                    <a:pt x="607" y="449"/>
                    <a:pt x="589" y="446"/>
                  </a:cubicBezTo>
                  <a:cubicBezTo>
                    <a:pt x="526" y="437"/>
                    <a:pt x="473" y="420"/>
                    <a:pt x="410" y="384"/>
                  </a:cubicBezTo>
                  <a:cubicBezTo>
                    <a:pt x="357" y="357"/>
                    <a:pt x="303" y="322"/>
                    <a:pt x="259" y="286"/>
                  </a:cubicBezTo>
                  <a:cubicBezTo>
                    <a:pt x="205" y="250"/>
                    <a:pt x="161" y="206"/>
                    <a:pt x="116" y="152"/>
                  </a:cubicBezTo>
                  <a:cubicBezTo>
                    <a:pt x="80" y="107"/>
                    <a:pt x="36" y="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417696" y="2837380"/>
              <a:ext cx="50258" cy="13592"/>
            </a:xfrm>
            <a:custGeom>
              <a:avLst/>
              <a:gdLst/>
              <a:ahLst/>
              <a:cxnLst/>
              <a:rect l="l" t="t" r="r" b="b"/>
              <a:pathLst>
                <a:path w="795" h="215" extrusionOk="0">
                  <a:moveTo>
                    <a:pt x="0" y="1"/>
                  </a:moveTo>
                  <a:cubicBezTo>
                    <a:pt x="36" y="63"/>
                    <a:pt x="90" y="116"/>
                    <a:pt x="161" y="152"/>
                  </a:cubicBezTo>
                  <a:cubicBezTo>
                    <a:pt x="223" y="188"/>
                    <a:pt x="304" y="206"/>
                    <a:pt x="375" y="215"/>
                  </a:cubicBezTo>
                  <a:cubicBezTo>
                    <a:pt x="411" y="215"/>
                    <a:pt x="455" y="206"/>
                    <a:pt x="491" y="206"/>
                  </a:cubicBezTo>
                  <a:cubicBezTo>
                    <a:pt x="509" y="197"/>
                    <a:pt x="527" y="197"/>
                    <a:pt x="545" y="188"/>
                  </a:cubicBezTo>
                  <a:cubicBezTo>
                    <a:pt x="553" y="188"/>
                    <a:pt x="562" y="188"/>
                    <a:pt x="571" y="179"/>
                  </a:cubicBezTo>
                  <a:lnTo>
                    <a:pt x="598" y="170"/>
                  </a:lnTo>
                  <a:cubicBezTo>
                    <a:pt x="669" y="143"/>
                    <a:pt x="732" y="108"/>
                    <a:pt x="794" y="63"/>
                  </a:cubicBezTo>
                  <a:lnTo>
                    <a:pt x="785" y="63"/>
                  </a:lnTo>
                  <a:cubicBezTo>
                    <a:pt x="723" y="90"/>
                    <a:pt x="661" y="116"/>
                    <a:pt x="589" y="143"/>
                  </a:cubicBezTo>
                  <a:cubicBezTo>
                    <a:pt x="518" y="161"/>
                    <a:pt x="446" y="170"/>
                    <a:pt x="375" y="170"/>
                  </a:cubicBezTo>
                  <a:cubicBezTo>
                    <a:pt x="304" y="170"/>
                    <a:pt x="241" y="152"/>
                    <a:pt x="170" y="125"/>
                  </a:cubicBezTo>
                  <a:cubicBezTo>
                    <a:pt x="107" y="90"/>
                    <a:pt x="54" y="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404168" y="2730229"/>
              <a:ext cx="17511" cy="44632"/>
            </a:xfrm>
            <a:custGeom>
              <a:avLst/>
              <a:gdLst/>
              <a:ahLst/>
              <a:cxnLst/>
              <a:rect l="l" t="t" r="r" b="b"/>
              <a:pathLst>
                <a:path w="277" h="706" extrusionOk="0">
                  <a:moveTo>
                    <a:pt x="107" y="1"/>
                  </a:moveTo>
                  <a:cubicBezTo>
                    <a:pt x="81" y="27"/>
                    <a:pt x="63" y="54"/>
                    <a:pt x="45" y="90"/>
                  </a:cubicBezTo>
                  <a:cubicBezTo>
                    <a:pt x="36" y="116"/>
                    <a:pt x="18" y="152"/>
                    <a:pt x="18" y="188"/>
                  </a:cubicBezTo>
                  <a:cubicBezTo>
                    <a:pt x="0" y="250"/>
                    <a:pt x="0" y="331"/>
                    <a:pt x="18" y="393"/>
                  </a:cubicBezTo>
                  <a:cubicBezTo>
                    <a:pt x="27" y="429"/>
                    <a:pt x="45" y="464"/>
                    <a:pt x="63" y="491"/>
                  </a:cubicBezTo>
                  <a:cubicBezTo>
                    <a:pt x="72" y="509"/>
                    <a:pt x="81" y="527"/>
                    <a:pt x="89" y="536"/>
                  </a:cubicBezTo>
                  <a:cubicBezTo>
                    <a:pt x="98" y="554"/>
                    <a:pt x="107" y="563"/>
                    <a:pt x="116" y="580"/>
                  </a:cubicBezTo>
                  <a:cubicBezTo>
                    <a:pt x="170" y="634"/>
                    <a:pt x="223" y="679"/>
                    <a:pt x="277" y="705"/>
                  </a:cubicBezTo>
                  <a:cubicBezTo>
                    <a:pt x="232" y="661"/>
                    <a:pt x="179" y="616"/>
                    <a:pt x="143" y="563"/>
                  </a:cubicBezTo>
                  <a:cubicBezTo>
                    <a:pt x="107" y="509"/>
                    <a:pt x="72" y="447"/>
                    <a:pt x="54" y="384"/>
                  </a:cubicBezTo>
                  <a:cubicBezTo>
                    <a:pt x="45" y="322"/>
                    <a:pt x="36" y="259"/>
                    <a:pt x="45" y="188"/>
                  </a:cubicBezTo>
                  <a:cubicBezTo>
                    <a:pt x="54" y="125"/>
                    <a:pt x="72" y="63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570490" y="2704310"/>
              <a:ext cx="32241" cy="20925"/>
            </a:xfrm>
            <a:custGeom>
              <a:avLst/>
              <a:gdLst/>
              <a:ahLst/>
              <a:cxnLst/>
              <a:rect l="l" t="t" r="r" b="b"/>
              <a:pathLst>
                <a:path w="510" h="331" extrusionOk="0">
                  <a:moveTo>
                    <a:pt x="438" y="0"/>
                  </a:moveTo>
                  <a:cubicBezTo>
                    <a:pt x="411" y="9"/>
                    <a:pt x="385" y="9"/>
                    <a:pt x="358" y="9"/>
                  </a:cubicBezTo>
                  <a:cubicBezTo>
                    <a:pt x="304" y="27"/>
                    <a:pt x="251" y="36"/>
                    <a:pt x="197" y="63"/>
                  </a:cubicBezTo>
                  <a:cubicBezTo>
                    <a:pt x="153" y="89"/>
                    <a:pt x="108" y="125"/>
                    <a:pt x="72" y="170"/>
                  </a:cubicBezTo>
                  <a:cubicBezTo>
                    <a:pt x="37" y="214"/>
                    <a:pt x="10" y="259"/>
                    <a:pt x="1" y="321"/>
                  </a:cubicBezTo>
                  <a:lnTo>
                    <a:pt x="46" y="330"/>
                  </a:lnTo>
                  <a:cubicBezTo>
                    <a:pt x="46" y="303"/>
                    <a:pt x="54" y="286"/>
                    <a:pt x="63" y="259"/>
                  </a:cubicBezTo>
                  <a:lnTo>
                    <a:pt x="72" y="241"/>
                  </a:lnTo>
                  <a:lnTo>
                    <a:pt x="81" y="232"/>
                  </a:lnTo>
                  <a:cubicBezTo>
                    <a:pt x="90" y="214"/>
                    <a:pt x="99" y="205"/>
                    <a:pt x="108" y="196"/>
                  </a:cubicBezTo>
                  <a:cubicBezTo>
                    <a:pt x="135" y="161"/>
                    <a:pt x="179" y="125"/>
                    <a:pt x="224" y="98"/>
                  </a:cubicBezTo>
                  <a:cubicBezTo>
                    <a:pt x="260" y="72"/>
                    <a:pt x="313" y="54"/>
                    <a:pt x="358" y="36"/>
                  </a:cubicBezTo>
                  <a:cubicBezTo>
                    <a:pt x="385" y="36"/>
                    <a:pt x="411" y="27"/>
                    <a:pt x="438" y="18"/>
                  </a:cubicBezTo>
                  <a:cubicBezTo>
                    <a:pt x="465" y="9"/>
                    <a:pt x="492" y="9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558099" y="2721189"/>
              <a:ext cx="51965" cy="14730"/>
            </a:xfrm>
            <a:custGeom>
              <a:avLst/>
              <a:gdLst/>
              <a:ahLst/>
              <a:cxnLst/>
              <a:rect l="l" t="t" r="r" b="b"/>
              <a:pathLst>
                <a:path w="822" h="233" extrusionOk="0">
                  <a:moveTo>
                    <a:pt x="384" y="1"/>
                  </a:moveTo>
                  <a:cubicBezTo>
                    <a:pt x="304" y="10"/>
                    <a:pt x="233" y="36"/>
                    <a:pt x="161" y="72"/>
                  </a:cubicBezTo>
                  <a:cubicBezTo>
                    <a:pt x="99" y="117"/>
                    <a:pt x="36" y="170"/>
                    <a:pt x="1" y="233"/>
                  </a:cubicBezTo>
                  <a:cubicBezTo>
                    <a:pt x="54" y="179"/>
                    <a:pt x="108" y="135"/>
                    <a:pt x="179" y="99"/>
                  </a:cubicBezTo>
                  <a:cubicBezTo>
                    <a:pt x="242" y="72"/>
                    <a:pt x="313" y="45"/>
                    <a:pt x="393" y="36"/>
                  </a:cubicBezTo>
                  <a:cubicBezTo>
                    <a:pt x="465" y="36"/>
                    <a:pt x="536" y="45"/>
                    <a:pt x="607" y="63"/>
                  </a:cubicBezTo>
                  <a:cubicBezTo>
                    <a:pt x="679" y="81"/>
                    <a:pt x="750" y="108"/>
                    <a:pt x="821" y="144"/>
                  </a:cubicBezTo>
                  <a:cubicBezTo>
                    <a:pt x="759" y="99"/>
                    <a:pt x="697" y="54"/>
                    <a:pt x="616" y="28"/>
                  </a:cubicBezTo>
                  <a:cubicBezTo>
                    <a:pt x="581" y="19"/>
                    <a:pt x="545" y="10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617333" y="2822145"/>
              <a:ext cx="36729" cy="18712"/>
            </a:xfrm>
            <a:custGeom>
              <a:avLst/>
              <a:gdLst/>
              <a:ahLst/>
              <a:cxnLst/>
              <a:rect l="l" t="t" r="r" b="b"/>
              <a:pathLst>
                <a:path w="581" h="296" extrusionOk="0">
                  <a:moveTo>
                    <a:pt x="580" y="1"/>
                  </a:moveTo>
                  <a:cubicBezTo>
                    <a:pt x="545" y="54"/>
                    <a:pt x="509" y="99"/>
                    <a:pt x="464" y="143"/>
                  </a:cubicBezTo>
                  <a:cubicBezTo>
                    <a:pt x="429" y="179"/>
                    <a:pt x="384" y="215"/>
                    <a:pt x="330" y="242"/>
                  </a:cubicBezTo>
                  <a:cubicBezTo>
                    <a:pt x="299" y="252"/>
                    <a:pt x="268" y="256"/>
                    <a:pt x="236" y="256"/>
                  </a:cubicBezTo>
                  <a:cubicBezTo>
                    <a:pt x="214" y="256"/>
                    <a:pt x="192" y="254"/>
                    <a:pt x="170" y="250"/>
                  </a:cubicBezTo>
                  <a:cubicBezTo>
                    <a:pt x="107" y="242"/>
                    <a:pt x="54" y="224"/>
                    <a:pt x="0" y="188"/>
                  </a:cubicBezTo>
                  <a:lnTo>
                    <a:pt x="0" y="188"/>
                  </a:lnTo>
                  <a:cubicBezTo>
                    <a:pt x="45" y="233"/>
                    <a:pt x="99" y="268"/>
                    <a:pt x="161" y="286"/>
                  </a:cubicBezTo>
                  <a:cubicBezTo>
                    <a:pt x="188" y="295"/>
                    <a:pt x="223" y="295"/>
                    <a:pt x="250" y="295"/>
                  </a:cubicBezTo>
                  <a:cubicBezTo>
                    <a:pt x="286" y="295"/>
                    <a:pt x="313" y="286"/>
                    <a:pt x="348" y="277"/>
                  </a:cubicBezTo>
                  <a:cubicBezTo>
                    <a:pt x="375" y="268"/>
                    <a:pt x="402" y="250"/>
                    <a:pt x="429" y="233"/>
                  </a:cubicBezTo>
                  <a:cubicBezTo>
                    <a:pt x="438" y="215"/>
                    <a:pt x="446" y="206"/>
                    <a:pt x="464" y="197"/>
                  </a:cubicBezTo>
                  <a:cubicBezTo>
                    <a:pt x="473" y="188"/>
                    <a:pt x="482" y="170"/>
                    <a:pt x="491" y="161"/>
                  </a:cubicBezTo>
                  <a:cubicBezTo>
                    <a:pt x="527" y="117"/>
                    <a:pt x="554" y="63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610569" y="2839656"/>
              <a:ext cx="26551" cy="25730"/>
            </a:xfrm>
            <a:custGeom>
              <a:avLst/>
              <a:gdLst/>
              <a:ahLst/>
              <a:cxnLst/>
              <a:rect l="l" t="t" r="r" b="b"/>
              <a:pathLst>
                <a:path w="420" h="407" extrusionOk="0">
                  <a:moveTo>
                    <a:pt x="375" y="0"/>
                  </a:moveTo>
                  <a:cubicBezTo>
                    <a:pt x="375" y="27"/>
                    <a:pt x="366" y="45"/>
                    <a:pt x="366" y="72"/>
                  </a:cubicBezTo>
                  <a:cubicBezTo>
                    <a:pt x="357" y="98"/>
                    <a:pt x="348" y="125"/>
                    <a:pt x="339" y="152"/>
                  </a:cubicBezTo>
                  <a:cubicBezTo>
                    <a:pt x="339" y="161"/>
                    <a:pt x="330" y="170"/>
                    <a:pt x="330" y="179"/>
                  </a:cubicBezTo>
                  <a:cubicBezTo>
                    <a:pt x="330" y="188"/>
                    <a:pt x="322" y="196"/>
                    <a:pt x="322" y="196"/>
                  </a:cubicBezTo>
                  <a:lnTo>
                    <a:pt x="313" y="214"/>
                  </a:lnTo>
                  <a:cubicBezTo>
                    <a:pt x="304" y="223"/>
                    <a:pt x="304" y="241"/>
                    <a:pt x="295" y="250"/>
                  </a:cubicBezTo>
                  <a:cubicBezTo>
                    <a:pt x="286" y="259"/>
                    <a:pt x="277" y="268"/>
                    <a:pt x="277" y="277"/>
                  </a:cubicBezTo>
                  <a:cubicBezTo>
                    <a:pt x="241" y="321"/>
                    <a:pt x="206" y="348"/>
                    <a:pt x="152" y="366"/>
                  </a:cubicBezTo>
                  <a:cubicBezTo>
                    <a:pt x="119" y="386"/>
                    <a:pt x="80" y="396"/>
                    <a:pt x="40" y="396"/>
                  </a:cubicBezTo>
                  <a:cubicBezTo>
                    <a:pt x="27" y="396"/>
                    <a:pt x="14" y="395"/>
                    <a:pt x="0" y="393"/>
                  </a:cubicBezTo>
                  <a:lnTo>
                    <a:pt x="0" y="393"/>
                  </a:lnTo>
                  <a:cubicBezTo>
                    <a:pt x="27" y="402"/>
                    <a:pt x="54" y="406"/>
                    <a:pt x="81" y="406"/>
                  </a:cubicBezTo>
                  <a:cubicBezTo>
                    <a:pt x="107" y="406"/>
                    <a:pt x="134" y="402"/>
                    <a:pt x="161" y="393"/>
                  </a:cubicBezTo>
                  <a:cubicBezTo>
                    <a:pt x="214" y="375"/>
                    <a:pt x="268" y="348"/>
                    <a:pt x="304" y="304"/>
                  </a:cubicBezTo>
                  <a:cubicBezTo>
                    <a:pt x="313" y="295"/>
                    <a:pt x="322" y="286"/>
                    <a:pt x="330" y="277"/>
                  </a:cubicBezTo>
                  <a:cubicBezTo>
                    <a:pt x="339" y="259"/>
                    <a:pt x="348" y="250"/>
                    <a:pt x="348" y="241"/>
                  </a:cubicBezTo>
                  <a:lnTo>
                    <a:pt x="366" y="223"/>
                  </a:lnTo>
                  <a:cubicBezTo>
                    <a:pt x="366" y="214"/>
                    <a:pt x="366" y="205"/>
                    <a:pt x="375" y="205"/>
                  </a:cubicBezTo>
                  <a:cubicBezTo>
                    <a:pt x="375" y="188"/>
                    <a:pt x="384" y="179"/>
                    <a:pt x="384" y="161"/>
                  </a:cubicBezTo>
                  <a:cubicBezTo>
                    <a:pt x="393" y="134"/>
                    <a:pt x="402" y="107"/>
                    <a:pt x="411" y="80"/>
                  </a:cubicBezTo>
                  <a:cubicBezTo>
                    <a:pt x="411" y="54"/>
                    <a:pt x="411" y="27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463338" y="2881948"/>
              <a:ext cx="64924" cy="33695"/>
            </a:xfrm>
            <a:custGeom>
              <a:avLst/>
              <a:gdLst/>
              <a:ahLst/>
              <a:cxnLst/>
              <a:rect l="l" t="t" r="r" b="b"/>
              <a:pathLst>
                <a:path w="1027" h="533" extrusionOk="0">
                  <a:moveTo>
                    <a:pt x="37" y="0"/>
                  </a:moveTo>
                  <a:lnTo>
                    <a:pt x="1" y="9"/>
                  </a:lnTo>
                  <a:cubicBezTo>
                    <a:pt x="28" y="107"/>
                    <a:pt x="81" y="205"/>
                    <a:pt x="153" y="277"/>
                  </a:cubicBezTo>
                  <a:cubicBezTo>
                    <a:pt x="224" y="357"/>
                    <a:pt x="313" y="420"/>
                    <a:pt x="411" y="455"/>
                  </a:cubicBezTo>
                  <a:cubicBezTo>
                    <a:pt x="509" y="500"/>
                    <a:pt x="608" y="518"/>
                    <a:pt x="715" y="527"/>
                  </a:cubicBezTo>
                  <a:cubicBezTo>
                    <a:pt x="759" y="530"/>
                    <a:pt x="802" y="532"/>
                    <a:pt x="844" y="532"/>
                  </a:cubicBezTo>
                  <a:cubicBezTo>
                    <a:pt x="905" y="532"/>
                    <a:pt x="964" y="528"/>
                    <a:pt x="1027" y="518"/>
                  </a:cubicBezTo>
                  <a:lnTo>
                    <a:pt x="866" y="518"/>
                  </a:lnTo>
                  <a:lnTo>
                    <a:pt x="795" y="509"/>
                  </a:lnTo>
                  <a:cubicBezTo>
                    <a:pt x="768" y="509"/>
                    <a:pt x="741" y="509"/>
                    <a:pt x="715" y="500"/>
                  </a:cubicBezTo>
                  <a:cubicBezTo>
                    <a:pt x="617" y="491"/>
                    <a:pt x="518" y="464"/>
                    <a:pt x="429" y="420"/>
                  </a:cubicBezTo>
                  <a:cubicBezTo>
                    <a:pt x="385" y="402"/>
                    <a:pt x="340" y="375"/>
                    <a:pt x="295" y="348"/>
                  </a:cubicBezTo>
                  <a:cubicBezTo>
                    <a:pt x="260" y="321"/>
                    <a:pt x="224" y="286"/>
                    <a:pt x="188" y="250"/>
                  </a:cubicBezTo>
                  <a:cubicBezTo>
                    <a:pt x="153" y="214"/>
                    <a:pt x="126" y="170"/>
                    <a:pt x="99" y="134"/>
                  </a:cubicBezTo>
                  <a:cubicBezTo>
                    <a:pt x="72" y="89"/>
                    <a:pt x="54" y="4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442477" y="2871770"/>
              <a:ext cx="37867" cy="12075"/>
            </a:xfrm>
            <a:custGeom>
              <a:avLst/>
              <a:gdLst/>
              <a:ahLst/>
              <a:cxnLst/>
              <a:rect l="l" t="t" r="r" b="b"/>
              <a:pathLst>
                <a:path w="599" h="191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54" y="36"/>
                    <a:pt x="509" y="72"/>
                    <a:pt x="456" y="99"/>
                  </a:cubicBezTo>
                  <a:lnTo>
                    <a:pt x="438" y="108"/>
                  </a:lnTo>
                  <a:lnTo>
                    <a:pt x="420" y="117"/>
                  </a:lnTo>
                  <a:cubicBezTo>
                    <a:pt x="411" y="126"/>
                    <a:pt x="393" y="126"/>
                    <a:pt x="384" y="135"/>
                  </a:cubicBezTo>
                  <a:cubicBezTo>
                    <a:pt x="358" y="135"/>
                    <a:pt x="331" y="143"/>
                    <a:pt x="304" y="143"/>
                  </a:cubicBezTo>
                  <a:cubicBezTo>
                    <a:pt x="290" y="146"/>
                    <a:pt x="276" y="147"/>
                    <a:pt x="261" y="147"/>
                  </a:cubicBezTo>
                  <a:cubicBezTo>
                    <a:pt x="222" y="147"/>
                    <a:pt x="183" y="139"/>
                    <a:pt x="144" y="126"/>
                  </a:cubicBezTo>
                  <a:cubicBezTo>
                    <a:pt x="99" y="108"/>
                    <a:pt x="45" y="81"/>
                    <a:pt x="1" y="45"/>
                  </a:cubicBezTo>
                  <a:lnTo>
                    <a:pt x="1" y="45"/>
                  </a:lnTo>
                  <a:cubicBezTo>
                    <a:pt x="19" y="72"/>
                    <a:pt x="37" y="90"/>
                    <a:pt x="63" y="108"/>
                  </a:cubicBezTo>
                  <a:cubicBezTo>
                    <a:pt x="81" y="126"/>
                    <a:pt x="108" y="143"/>
                    <a:pt x="135" y="161"/>
                  </a:cubicBezTo>
                  <a:cubicBezTo>
                    <a:pt x="178" y="176"/>
                    <a:pt x="228" y="190"/>
                    <a:pt x="279" y="190"/>
                  </a:cubicBezTo>
                  <a:cubicBezTo>
                    <a:pt x="290" y="190"/>
                    <a:pt x="302" y="190"/>
                    <a:pt x="313" y="188"/>
                  </a:cubicBezTo>
                  <a:cubicBezTo>
                    <a:pt x="367" y="179"/>
                    <a:pt x="429" y="161"/>
                    <a:pt x="474" y="126"/>
                  </a:cubicBezTo>
                  <a:cubicBezTo>
                    <a:pt x="527" y="90"/>
                    <a:pt x="563" y="54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570490" y="2882517"/>
              <a:ext cx="29965" cy="28258"/>
            </a:xfrm>
            <a:custGeom>
              <a:avLst/>
              <a:gdLst/>
              <a:ahLst/>
              <a:cxnLst/>
              <a:rect l="l" t="t" r="r" b="b"/>
              <a:pathLst>
                <a:path w="474" h="447" extrusionOk="0">
                  <a:moveTo>
                    <a:pt x="1" y="0"/>
                  </a:moveTo>
                  <a:cubicBezTo>
                    <a:pt x="1" y="63"/>
                    <a:pt x="19" y="116"/>
                    <a:pt x="46" y="170"/>
                  </a:cubicBezTo>
                  <a:cubicBezTo>
                    <a:pt x="46" y="188"/>
                    <a:pt x="54" y="196"/>
                    <a:pt x="63" y="214"/>
                  </a:cubicBezTo>
                  <a:cubicBezTo>
                    <a:pt x="72" y="223"/>
                    <a:pt x="81" y="241"/>
                    <a:pt x="90" y="250"/>
                  </a:cubicBezTo>
                  <a:lnTo>
                    <a:pt x="117" y="286"/>
                  </a:lnTo>
                  <a:cubicBezTo>
                    <a:pt x="126" y="295"/>
                    <a:pt x="135" y="304"/>
                    <a:pt x="153" y="312"/>
                  </a:cubicBezTo>
                  <a:cubicBezTo>
                    <a:pt x="162" y="330"/>
                    <a:pt x="170" y="339"/>
                    <a:pt x="179" y="348"/>
                  </a:cubicBezTo>
                  <a:cubicBezTo>
                    <a:pt x="197" y="357"/>
                    <a:pt x="206" y="366"/>
                    <a:pt x="224" y="375"/>
                  </a:cubicBezTo>
                  <a:lnTo>
                    <a:pt x="260" y="393"/>
                  </a:lnTo>
                  <a:cubicBezTo>
                    <a:pt x="269" y="402"/>
                    <a:pt x="286" y="411"/>
                    <a:pt x="304" y="411"/>
                  </a:cubicBezTo>
                  <a:lnTo>
                    <a:pt x="322" y="419"/>
                  </a:lnTo>
                  <a:cubicBezTo>
                    <a:pt x="331" y="428"/>
                    <a:pt x="331" y="428"/>
                    <a:pt x="340" y="428"/>
                  </a:cubicBezTo>
                  <a:lnTo>
                    <a:pt x="385" y="437"/>
                  </a:lnTo>
                  <a:cubicBezTo>
                    <a:pt x="411" y="446"/>
                    <a:pt x="447" y="446"/>
                    <a:pt x="474" y="446"/>
                  </a:cubicBezTo>
                  <a:cubicBezTo>
                    <a:pt x="447" y="437"/>
                    <a:pt x="420" y="428"/>
                    <a:pt x="393" y="419"/>
                  </a:cubicBezTo>
                  <a:lnTo>
                    <a:pt x="349" y="402"/>
                  </a:lnTo>
                  <a:cubicBezTo>
                    <a:pt x="349" y="402"/>
                    <a:pt x="340" y="402"/>
                    <a:pt x="331" y="393"/>
                  </a:cubicBezTo>
                  <a:lnTo>
                    <a:pt x="313" y="384"/>
                  </a:lnTo>
                  <a:lnTo>
                    <a:pt x="278" y="366"/>
                  </a:lnTo>
                  <a:lnTo>
                    <a:pt x="242" y="339"/>
                  </a:lnTo>
                  <a:cubicBezTo>
                    <a:pt x="233" y="330"/>
                    <a:pt x="215" y="321"/>
                    <a:pt x="206" y="312"/>
                  </a:cubicBezTo>
                  <a:cubicBezTo>
                    <a:pt x="197" y="304"/>
                    <a:pt x="188" y="295"/>
                    <a:pt x="179" y="286"/>
                  </a:cubicBezTo>
                  <a:cubicBezTo>
                    <a:pt x="135" y="250"/>
                    <a:pt x="99" y="205"/>
                    <a:pt x="72" y="152"/>
                  </a:cubicBezTo>
                  <a:cubicBezTo>
                    <a:pt x="46" y="107"/>
                    <a:pt x="19" y="5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499435" y="2852616"/>
              <a:ext cx="12517" cy="63"/>
            </a:xfrm>
            <a:custGeom>
              <a:avLst/>
              <a:gdLst/>
              <a:ahLst/>
              <a:cxnLst/>
              <a:rect l="l" t="t" r="r" b="b"/>
              <a:pathLst>
                <a:path w="198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558668" y="2852616"/>
              <a:ext cx="12454" cy="63"/>
            </a:xfrm>
            <a:custGeom>
              <a:avLst/>
              <a:gdLst/>
              <a:ahLst/>
              <a:cxnLst/>
              <a:rect l="l" t="t" r="r" b="b"/>
              <a:pathLst>
                <a:path w="197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591414" y="2610751"/>
              <a:ext cx="55884" cy="112717"/>
            </a:xfrm>
            <a:custGeom>
              <a:avLst/>
              <a:gdLst/>
              <a:ahLst/>
              <a:cxnLst/>
              <a:rect l="l" t="t" r="r" b="b"/>
              <a:pathLst>
                <a:path w="884" h="1783" extrusionOk="0">
                  <a:moveTo>
                    <a:pt x="840" y="1"/>
                  </a:moveTo>
                  <a:cubicBezTo>
                    <a:pt x="836" y="1"/>
                    <a:pt x="832" y="3"/>
                    <a:pt x="830" y="8"/>
                  </a:cubicBezTo>
                  <a:lnTo>
                    <a:pt x="9" y="1070"/>
                  </a:lnTo>
                  <a:cubicBezTo>
                    <a:pt x="0" y="1079"/>
                    <a:pt x="9" y="1088"/>
                    <a:pt x="18" y="1088"/>
                  </a:cubicBezTo>
                  <a:lnTo>
                    <a:pt x="393" y="1088"/>
                  </a:lnTo>
                  <a:cubicBezTo>
                    <a:pt x="401" y="1088"/>
                    <a:pt x="410" y="1097"/>
                    <a:pt x="410" y="1105"/>
                  </a:cubicBezTo>
                  <a:lnTo>
                    <a:pt x="125" y="1766"/>
                  </a:lnTo>
                  <a:cubicBezTo>
                    <a:pt x="119" y="1772"/>
                    <a:pt x="125" y="1782"/>
                    <a:pt x="133" y="1782"/>
                  </a:cubicBezTo>
                  <a:cubicBezTo>
                    <a:pt x="136" y="1782"/>
                    <a:pt x="140" y="1780"/>
                    <a:pt x="143" y="1775"/>
                  </a:cubicBezTo>
                  <a:lnTo>
                    <a:pt x="874" y="847"/>
                  </a:lnTo>
                  <a:cubicBezTo>
                    <a:pt x="883" y="838"/>
                    <a:pt x="874" y="829"/>
                    <a:pt x="865" y="829"/>
                  </a:cubicBezTo>
                  <a:lnTo>
                    <a:pt x="446" y="874"/>
                  </a:lnTo>
                  <a:cubicBezTo>
                    <a:pt x="437" y="874"/>
                    <a:pt x="428" y="865"/>
                    <a:pt x="437" y="856"/>
                  </a:cubicBezTo>
                  <a:lnTo>
                    <a:pt x="848" y="17"/>
                  </a:lnTo>
                  <a:cubicBezTo>
                    <a:pt x="854" y="11"/>
                    <a:pt x="847" y="1"/>
                    <a:pt x="84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B85896F8-024C-CF8C-F2E3-BE11FA8245BD}"/>
              </a:ext>
            </a:extLst>
          </p:cNvPr>
          <p:cNvGrpSpPr/>
          <p:nvPr/>
        </p:nvGrpSpPr>
        <p:grpSpPr>
          <a:xfrm>
            <a:off x="1015938" y="-603292"/>
            <a:ext cx="1691720" cy="3017688"/>
            <a:chOff x="11789386" y="588104"/>
            <a:chExt cx="330292" cy="589174"/>
          </a:xfrm>
        </p:grpSpPr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5E473C6D-189F-80AB-2BE8-EF1A2695051A}"/>
                </a:ext>
              </a:extLst>
            </p:cNvPr>
            <p:cNvSpPr/>
            <p:nvPr/>
          </p:nvSpPr>
          <p:spPr>
            <a:xfrm>
              <a:off x="11899387" y="1128299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1" y="59"/>
                  </a:lnTo>
                  <a:lnTo>
                    <a:pt x="3375" y="88"/>
                  </a:lnTo>
                  <a:lnTo>
                    <a:pt x="3170" y="132"/>
                  </a:lnTo>
                  <a:lnTo>
                    <a:pt x="2964" y="191"/>
                  </a:lnTo>
                  <a:lnTo>
                    <a:pt x="2774" y="264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19"/>
                  </a:lnTo>
                  <a:lnTo>
                    <a:pt x="1688" y="837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20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2" y="2392"/>
                  </a:lnTo>
                  <a:lnTo>
                    <a:pt x="324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9" y="3375"/>
                  </a:lnTo>
                  <a:lnTo>
                    <a:pt x="45" y="3580"/>
                  </a:lnTo>
                  <a:lnTo>
                    <a:pt x="15" y="3800"/>
                  </a:lnTo>
                  <a:lnTo>
                    <a:pt x="1" y="4006"/>
                  </a:lnTo>
                  <a:lnTo>
                    <a:pt x="1" y="4226"/>
                  </a:lnTo>
                  <a:lnTo>
                    <a:pt x="1" y="4446"/>
                  </a:lnTo>
                  <a:lnTo>
                    <a:pt x="15" y="4666"/>
                  </a:lnTo>
                  <a:lnTo>
                    <a:pt x="45" y="4871"/>
                  </a:lnTo>
                  <a:lnTo>
                    <a:pt x="89" y="5077"/>
                  </a:lnTo>
                  <a:lnTo>
                    <a:pt x="133" y="5282"/>
                  </a:lnTo>
                  <a:lnTo>
                    <a:pt x="191" y="5487"/>
                  </a:lnTo>
                  <a:lnTo>
                    <a:pt x="250" y="5678"/>
                  </a:lnTo>
                  <a:lnTo>
                    <a:pt x="324" y="5869"/>
                  </a:lnTo>
                  <a:lnTo>
                    <a:pt x="412" y="6060"/>
                  </a:lnTo>
                  <a:lnTo>
                    <a:pt x="514" y="6236"/>
                  </a:lnTo>
                  <a:lnTo>
                    <a:pt x="602" y="6412"/>
                  </a:lnTo>
                  <a:lnTo>
                    <a:pt x="720" y="6588"/>
                  </a:lnTo>
                  <a:lnTo>
                    <a:pt x="837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51"/>
                  </a:lnTo>
                  <a:lnTo>
                    <a:pt x="1541" y="7483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35"/>
                  </a:lnTo>
                  <a:lnTo>
                    <a:pt x="2201" y="7938"/>
                  </a:lnTo>
                  <a:lnTo>
                    <a:pt x="2392" y="8040"/>
                  </a:lnTo>
                  <a:lnTo>
                    <a:pt x="2583" y="8114"/>
                  </a:lnTo>
                  <a:lnTo>
                    <a:pt x="2774" y="8202"/>
                  </a:lnTo>
                  <a:lnTo>
                    <a:pt x="2964" y="8260"/>
                  </a:lnTo>
                  <a:lnTo>
                    <a:pt x="3170" y="8319"/>
                  </a:lnTo>
                  <a:lnTo>
                    <a:pt x="3375" y="8363"/>
                  </a:lnTo>
                  <a:lnTo>
                    <a:pt x="3581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2" y="8436"/>
                  </a:lnTo>
                  <a:lnTo>
                    <a:pt x="4872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9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12" y="7835"/>
                  </a:lnTo>
                  <a:lnTo>
                    <a:pt x="6588" y="7732"/>
                  </a:lnTo>
                  <a:lnTo>
                    <a:pt x="6750" y="7615"/>
                  </a:lnTo>
                  <a:lnTo>
                    <a:pt x="6911" y="7483"/>
                  </a:lnTo>
                  <a:lnTo>
                    <a:pt x="7058" y="7351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00" y="6749"/>
                  </a:lnTo>
                  <a:lnTo>
                    <a:pt x="7718" y="6588"/>
                  </a:lnTo>
                  <a:lnTo>
                    <a:pt x="7835" y="6412"/>
                  </a:lnTo>
                  <a:lnTo>
                    <a:pt x="7938" y="6236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1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3" y="4871"/>
                  </a:lnTo>
                  <a:lnTo>
                    <a:pt x="8422" y="4666"/>
                  </a:lnTo>
                  <a:lnTo>
                    <a:pt x="8437" y="4446"/>
                  </a:lnTo>
                  <a:lnTo>
                    <a:pt x="8451" y="4226"/>
                  </a:lnTo>
                  <a:lnTo>
                    <a:pt x="8437" y="4006"/>
                  </a:lnTo>
                  <a:lnTo>
                    <a:pt x="8422" y="3800"/>
                  </a:lnTo>
                  <a:lnTo>
                    <a:pt x="8393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1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392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7"/>
                  </a:lnTo>
                  <a:lnTo>
                    <a:pt x="7058" y="1101"/>
                  </a:lnTo>
                  <a:lnTo>
                    <a:pt x="6911" y="969"/>
                  </a:lnTo>
                  <a:lnTo>
                    <a:pt x="6750" y="837"/>
                  </a:lnTo>
                  <a:lnTo>
                    <a:pt x="6588" y="719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9" y="264"/>
                  </a:lnTo>
                  <a:lnTo>
                    <a:pt x="5473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2" y="59"/>
                  </a:lnTo>
                  <a:lnTo>
                    <a:pt x="4652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105;p15">
              <a:extLst>
                <a:ext uri="{FF2B5EF4-FFF2-40B4-BE49-F238E27FC236}">
                  <a16:creationId xmlns:a16="http://schemas.microsoft.com/office/drawing/2014/main" id="{FB736028-2167-9D64-A9A7-354E239445BE}"/>
                </a:ext>
              </a:extLst>
            </p:cNvPr>
            <p:cNvSpPr/>
            <p:nvPr/>
          </p:nvSpPr>
          <p:spPr>
            <a:xfrm>
              <a:off x="11789386" y="588104"/>
              <a:ext cx="203630" cy="86218"/>
            </a:xfrm>
            <a:custGeom>
              <a:avLst/>
              <a:gdLst/>
              <a:ahLst/>
              <a:cxnLst/>
              <a:rect l="l" t="t" r="r" b="b"/>
              <a:pathLst>
                <a:path w="35139" h="14878" extrusionOk="0">
                  <a:moveTo>
                    <a:pt x="17577" y="1"/>
                  </a:moveTo>
                  <a:lnTo>
                    <a:pt x="17078" y="15"/>
                  </a:lnTo>
                  <a:lnTo>
                    <a:pt x="16579" y="30"/>
                  </a:lnTo>
                  <a:lnTo>
                    <a:pt x="16095" y="74"/>
                  </a:lnTo>
                  <a:lnTo>
                    <a:pt x="15611" y="118"/>
                  </a:lnTo>
                  <a:lnTo>
                    <a:pt x="15141" y="162"/>
                  </a:lnTo>
                  <a:lnTo>
                    <a:pt x="14672" y="235"/>
                  </a:lnTo>
                  <a:lnTo>
                    <a:pt x="14217" y="324"/>
                  </a:lnTo>
                  <a:lnTo>
                    <a:pt x="13762" y="412"/>
                  </a:lnTo>
                  <a:lnTo>
                    <a:pt x="13322" y="514"/>
                  </a:lnTo>
                  <a:lnTo>
                    <a:pt x="12882" y="617"/>
                  </a:lnTo>
                  <a:lnTo>
                    <a:pt x="12442" y="734"/>
                  </a:lnTo>
                  <a:lnTo>
                    <a:pt x="12031" y="866"/>
                  </a:lnTo>
                  <a:lnTo>
                    <a:pt x="11605" y="998"/>
                  </a:lnTo>
                  <a:lnTo>
                    <a:pt x="11195" y="1145"/>
                  </a:lnTo>
                  <a:lnTo>
                    <a:pt x="10799" y="1306"/>
                  </a:lnTo>
                  <a:lnTo>
                    <a:pt x="10402" y="1468"/>
                  </a:lnTo>
                  <a:lnTo>
                    <a:pt x="10021" y="1629"/>
                  </a:lnTo>
                  <a:lnTo>
                    <a:pt x="9639" y="1805"/>
                  </a:lnTo>
                  <a:lnTo>
                    <a:pt x="8906" y="2172"/>
                  </a:lnTo>
                  <a:lnTo>
                    <a:pt x="8187" y="2554"/>
                  </a:lnTo>
                  <a:lnTo>
                    <a:pt x="7512" y="2964"/>
                  </a:lnTo>
                  <a:lnTo>
                    <a:pt x="6867" y="3390"/>
                  </a:lnTo>
                  <a:lnTo>
                    <a:pt x="6250" y="3815"/>
                  </a:lnTo>
                  <a:lnTo>
                    <a:pt x="5664" y="4255"/>
                  </a:lnTo>
                  <a:lnTo>
                    <a:pt x="5106" y="4696"/>
                  </a:lnTo>
                  <a:lnTo>
                    <a:pt x="4578" y="5136"/>
                  </a:lnTo>
                  <a:lnTo>
                    <a:pt x="4094" y="5591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788" y="6867"/>
                  </a:lnTo>
                  <a:lnTo>
                    <a:pt x="2421" y="7263"/>
                  </a:lnTo>
                  <a:lnTo>
                    <a:pt x="2084" y="7644"/>
                  </a:lnTo>
                  <a:lnTo>
                    <a:pt x="1790" y="8011"/>
                  </a:lnTo>
                  <a:lnTo>
                    <a:pt x="1277" y="8642"/>
                  </a:lnTo>
                  <a:lnTo>
                    <a:pt x="895" y="9156"/>
                  </a:lnTo>
                  <a:lnTo>
                    <a:pt x="646" y="9508"/>
                  </a:lnTo>
                  <a:lnTo>
                    <a:pt x="529" y="9684"/>
                  </a:lnTo>
                  <a:lnTo>
                    <a:pt x="441" y="9831"/>
                  </a:lnTo>
                  <a:lnTo>
                    <a:pt x="353" y="9977"/>
                  </a:lnTo>
                  <a:lnTo>
                    <a:pt x="221" y="10300"/>
                  </a:lnTo>
                  <a:lnTo>
                    <a:pt x="118" y="10608"/>
                  </a:lnTo>
                  <a:lnTo>
                    <a:pt x="45" y="10931"/>
                  </a:lnTo>
                  <a:lnTo>
                    <a:pt x="0" y="11268"/>
                  </a:lnTo>
                  <a:lnTo>
                    <a:pt x="0" y="11591"/>
                  </a:lnTo>
                  <a:lnTo>
                    <a:pt x="30" y="11914"/>
                  </a:lnTo>
                  <a:lnTo>
                    <a:pt x="74" y="12237"/>
                  </a:lnTo>
                  <a:lnTo>
                    <a:pt x="162" y="12545"/>
                  </a:lnTo>
                  <a:lnTo>
                    <a:pt x="279" y="12853"/>
                  </a:lnTo>
                  <a:lnTo>
                    <a:pt x="426" y="13146"/>
                  </a:lnTo>
                  <a:lnTo>
                    <a:pt x="602" y="13425"/>
                  </a:lnTo>
                  <a:lnTo>
                    <a:pt x="793" y="13674"/>
                  </a:lnTo>
                  <a:lnTo>
                    <a:pt x="1027" y="13924"/>
                  </a:lnTo>
                  <a:lnTo>
                    <a:pt x="1277" y="14144"/>
                  </a:lnTo>
                  <a:lnTo>
                    <a:pt x="1424" y="14247"/>
                  </a:lnTo>
                  <a:lnTo>
                    <a:pt x="1570" y="14349"/>
                  </a:lnTo>
                  <a:lnTo>
                    <a:pt x="1717" y="14437"/>
                  </a:lnTo>
                  <a:lnTo>
                    <a:pt x="1864" y="14525"/>
                  </a:lnTo>
                  <a:lnTo>
                    <a:pt x="2172" y="14657"/>
                  </a:lnTo>
                  <a:lnTo>
                    <a:pt x="2495" y="14760"/>
                  </a:lnTo>
                  <a:lnTo>
                    <a:pt x="2817" y="14833"/>
                  </a:lnTo>
                  <a:lnTo>
                    <a:pt x="3140" y="14863"/>
                  </a:lnTo>
                  <a:lnTo>
                    <a:pt x="3463" y="14877"/>
                  </a:lnTo>
                  <a:lnTo>
                    <a:pt x="3800" y="14848"/>
                  </a:lnTo>
                  <a:lnTo>
                    <a:pt x="4108" y="14804"/>
                  </a:lnTo>
                  <a:lnTo>
                    <a:pt x="4431" y="14716"/>
                  </a:lnTo>
                  <a:lnTo>
                    <a:pt x="4725" y="14599"/>
                  </a:lnTo>
                  <a:lnTo>
                    <a:pt x="5018" y="14452"/>
                  </a:lnTo>
                  <a:lnTo>
                    <a:pt x="5297" y="14276"/>
                  </a:lnTo>
                  <a:lnTo>
                    <a:pt x="5561" y="14085"/>
                  </a:lnTo>
                  <a:lnTo>
                    <a:pt x="5810" y="13850"/>
                  </a:lnTo>
                  <a:lnTo>
                    <a:pt x="6030" y="13601"/>
                  </a:lnTo>
                  <a:lnTo>
                    <a:pt x="6133" y="13454"/>
                  </a:lnTo>
                  <a:lnTo>
                    <a:pt x="6236" y="13308"/>
                  </a:lnTo>
                  <a:lnTo>
                    <a:pt x="6441" y="13014"/>
                  </a:lnTo>
                  <a:lnTo>
                    <a:pt x="6691" y="12677"/>
                  </a:lnTo>
                  <a:lnTo>
                    <a:pt x="7028" y="12266"/>
                  </a:lnTo>
                  <a:lnTo>
                    <a:pt x="7453" y="11767"/>
                  </a:lnTo>
                  <a:lnTo>
                    <a:pt x="7967" y="11210"/>
                  </a:lnTo>
                  <a:lnTo>
                    <a:pt x="8260" y="10916"/>
                  </a:lnTo>
                  <a:lnTo>
                    <a:pt x="8568" y="10623"/>
                  </a:lnTo>
                  <a:lnTo>
                    <a:pt x="8906" y="10315"/>
                  </a:lnTo>
                  <a:lnTo>
                    <a:pt x="9258" y="10021"/>
                  </a:lnTo>
                  <a:lnTo>
                    <a:pt x="9625" y="9713"/>
                  </a:lnTo>
                  <a:lnTo>
                    <a:pt x="10021" y="9405"/>
                  </a:lnTo>
                  <a:lnTo>
                    <a:pt x="10446" y="9112"/>
                  </a:lnTo>
                  <a:lnTo>
                    <a:pt x="10872" y="8818"/>
                  </a:lnTo>
                  <a:lnTo>
                    <a:pt x="11327" y="8539"/>
                  </a:lnTo>
                  <a:lnTo>
                    <a:pt x="11811" y="8275"/>
                  </a:lnTo>
                  <a:lnTo>
                    <a:pt x="12295" y="8011"/>
                  </a:lnTo>
                  <a:lnTo>
                    <a:pt x="12808" y="7777"/>
                  </a:lnTo>
                  <a:lnTo>
                    <a:pt x="13351" y="7556"/>
                  </a:lnTo>
                  <a:lnTo>
                    <a:pt x="13894" y="7366"/>
                  </a:lnTo>
                  <a:lnTo>
                    <a:pt x="14466" y="7190"/>
                  </a:lnTo>
                  <a:lnTo>
                    <a:pt x="15053" y="7043"/>
                  </a:lnTo>
                  <a:lnTo>
                    <a:pt x="15655" y="6926"/>
                  </a:lnTo>
                  <a:lnTo>
                    <a:pt x="16271" y="6838"/>
                  </a:lnTo>
                  <a:lnTo>
                    <a:pt x="16594" y="6808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899" y="6764"/>
                  </a:lnTo>
                  <a:lnTo>
                    <a:pt x="18222" y="6779"/>
                  </a:lnTo>
                  <a:lnTo>
                    <a:pt x="18545" y="6808"/>
                  </a:lnTo>
                  <a:lnTo>
                    <a:pt x="18868" y="6838"/>
                  </a:lnTo>
                  <a:lnTo>
                    <a:pt x="19484" y="6926"/>
                  </a:lnTo>
                  <a:lnTo>
                    <a:pt x="20100" y="7043"/>
                  </a:lnTo>
                  <a:lnTo>
                    <a:pt x="20687" y="7190"/>
                  </a:lnTo>
                  <a:lnTo>
                    <a:pt x="21244" y="7366"/>
                  </a:lnTo>
                  <a:lnTo>
                    <a:pt x="21802" y="7556"/>
                  </a:lnTo>
                  <a:lnTo>
                    <a:pt x="22330" y="7777"/>
                  </a:lnTo>
                  <a:lnTo>
                    <a:pt x="22844" y="8011"/>
                  </a:lnTo>
                  <a:lnTo>
                    <a:pt x="23342" y="8275"/>
                  </a:lnTo>
                  <a:lnTo>
                    <a:pt x="23812" y="8539"/>
                  </a:lnTo>
                  <a:lnTo>
                    <a:pt x="24267" y="8818"/>
                  </a:lnTo>
                  <a:lnTo>
                    <a:pt x="24707" y="9112"/>
                  </a:lnTo>
                  <a:lnTo>
                    <a:pt x="25118" y="9405"/>
                  </a:lnTo>
                  <a:lnTo>
                    <a:pt x="25514" y="9713"/>
                  </a:lnTo>
                  <a:lnTo>
                    <a:pt x="25895" y="10021"/>
                  </a:lnTo>
                  <a:lnTo>
                    <a:pt x="26247" y="10315"/>
                  </a:lnTo>
                  <a:lnTo>
                    <a:pt x="26570" y="10623"/>
                  </a:lnTo>
                  <a:lnTo>
                    <a:pt x="26893" y="10916"/>
                  </a:lnTo>
                  <a:lnTo>
                    <a:pt x="27172" y="11210"/>
                  </a:lnTo>
                  <a:lnTo>
                    <a:pt x="27700" y="11767"/>
                  </a:lnTo>
                  <a:lnTo>
                    <a:pt x="28125" y="12266"/>
                  </a:lnTo>
                  <a:lnTo>
                    <a:pt x="28463" y="12677"/>
                  </a:lnTo>
                  <a:lnTo>
                    <a:pt x="28712" y="13014"/>
                  </a:lnTo>
                  <a:lnTo>
                    <a:pt x="28918" y="13308"/>
                  </a:lnTo>
                  <a:lnTo>
                    <a:pt x="29006" y="13454"/>
                  </a:lnTo>
                  <a:lnTo>
                    <a:pt x="29123" y="13601"/>
                  </a:lnTo>
                  <a:lnTo>
                    <a:pt x="29343" y="13850"/>
                  </a:lnTo>
                  <a:lnTo>
                    <a:pt x="29578" y="14085"/>
                  </a:lnTo>
                  <a:lnTo>
                    <a:pt x="29842" y="14276"/>
                  </a:lnTo>
                  <a:lnTo>
                    <a:pt x="30121" y="14452"/>
                  </a:lnTo>
                  <a:lnTo>
                    <a:pt x="30414" y="14599"/>
                  </a:lnTo>
                  <a:lnTo>
                    <a:pt x="30722" y="14716"/>
                  </a:lnTo>
                  <a:lnTo>
                    <a:pt x="31030" y="14804"/>
                  </a:lnTo>
                  <a:lnTo>
                    <a:pt x="31353" y="14848"/>
                  </a:lnTo>
                  <a:lnTo>
                    <a:pt x="31676" y="14877"/>
                  </a:lnTo>
                  <a:lnTo>
                    <a:pt x="31998" y="14863"/>
                  </a:lnTo>
                  <a:lnTo>
                    <a:pt x="32321" y="14833"/>
                  </a:lnTo>
                  <a:lnTo>
                    <a:pt x="32659" y="14760"/>
                  </a:lnTo>
                  <a:lnTo>
                    <a:pt x="32967" y="14657"/>
                  </a:lnTo>
                  <a:lnTo>
                    <a:pt x="33275" y="14525"/>
                  </a:lnTo>
                  <a:lnTo>
                    <a:pt x="33436" y="14437"/>
                  </a:lnTo>
                  <a:lnTo>
                    <a:pt x="33583" y="14349"/>
                  </a:lnTo>
                  <a:lnTo>
                    <a:pt x="33730" y="14247"/>
                  </a:lnTo>
                  <a:lnTo>
                    <a:pt x="33862" y="14144"/>
                  </a:lnTo>
                  <a:lnTo>
                    <a:pt x="34126" y="13924"/>
                  </a:lnTo>
                  <a:lnTo>
                    <a:pt x="34346" y="13674"/>
                  </a:lnTo>
                  <a:lnTo>
                    <a:pt x="34551" y="13425"/>
                  </a:lnTo>
                  <a:lnTo>
                    <a:pt x="34727" y="13146"/>
                  </a:lnTo>
                  <a:lnTo>
                    <a:pt x="34859" y="12853"/>
                  </a:lnTo>
                  <a:lnTo>
                    <a:pt x="34977" y="12545"/>
                  </a:lnTo>
                  <a:lnTo>
                    <a:pt x="35065" y="12237"/>
                  </a:lnTo>
                  <a:lnTo>
                    <a:pt x="35123" y="11914"/>
                  </a:lnTo>
                  <a:lnTo>
                    <a:pt x="35138" y="11591"/>
                  </a:lnTo>
                  <a:lnTo>
                    <a:pt x="35138" y="11268"/>
                  </a:lnTo>
                  <a:lnTo>
                    <a:pt x="35094" y="10931"/>
                  </a:lnTo>
                  <a:lnTo>
                    <a:pt x="35035" y="10608"/>
                  </a:lnTo>
                  <a:lnTo>
                    <a:pt x="34918" y="10300"/>
                  </a:lnTo>
                  <a:lnTo>
                    <a:pt x="34786" y="9977"/>
                  </a:lnTo>
                  <a:lnTo>
                    <a:pt x="34713" y="9831"/>
                  </a:lnTo>
                  <a:lnTo>
                    <a:pt x="34625" y="9684"/>
                  </a:lnTo>
                  <a:lnTo>
                    <a:pt x="34507" y="9508"/>
                  </a:lnTo>
                  <a:lnTo>
                    <a:pt x="34258" y="9156"/>
                  </a:lnTo>
                  <a:lnTo>
                    <a:pt x="33876" y="8642"/>
                  </a:lnTo>
                  <a:lnTo>
                    <a:pt x="33363" y="8011"/>
                  </a:lnTo>
                  <a:lnTo>
                    <a:pt x="33055" y="7644"/>
                  </a:lnTo>
                  <a:lnTo>
                    <a:pt x="32717" y="7263"/>
                  </a:lnTo>
                  <a:lnTo>
                    <a:pt x="32351" y="6867"/>
                  </a:lnTo>
                  <a:lnTo>
                    <a:pt x="31954" y="6441"/>
                  </a:lnTo>
                  <a:lnTo>
                    <a:pt x="31514" y="6016"/>
                  </a:lnTo>
                  <a:lnTo>
                    <a:pt x="31060" y="5591"/>
                  </a:lnTo>
                  <a:lnTo>
                    <a:pt x="30561" y="5136"/>
                  </a:lnTo>
                  <a:lnTo>
                    <a:pt x="30033" y="4696"/>
                  </a:lnTo>
                  <a:lnTo>
                    <a:pt x="29475" y="4255"/>
                  </a:lnTo>
                  <a:lnTo>
                    <a:pt x="28888" y="3815"/>
                  </a:lnTo>
                  <a:lnTo>
                    <a:pt x="28272" y="3390"/>
                  </a:lnTo>
                  <a:lnTo>
                    <a:pt x="27626" y="2964"/>
                  </a:lnTo>
                  <a:lnTo>
                    <a:pt x="26952" y="2554"/>
                  </a:lnTo>
                  <a:lnTo>
                    <a:pt x="26247" y="2172"/>
                  </a:lnTo>
                  <a:lnTo>
                    <a:pt x="25514" y="1805"/>
                  </a:lnTo>
                  <a:lnTo>
                    <a:pt x="25132" y="1629"/>
                  </a:lnTo>
                  <a:lnTo>
                    <a:pt x="24736" y="1468"/>
                  </a:lnTo>
                  <a:lnTo>
                    <a:pt x="24340" y="1306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66"/>
                  </a:lnTo>
                  <a:lnTo>
                    <a:pt x="22697" y="734"/>
                  </a:lnTo>
                  <a:lnTo>
                    <a:pt x="22271" y="617"/>
                  </a:lnTo>
                  <a:lnTo>
                    <a:pt x="21831" y="514"/>
                  </a:lnTo>
                  <a:lnTo>
                    <a:pt x="21391" y="412"/>
                  </a:lnTo>
                  <a:lnTo>
                    <a:pt x="20936" y="324"/>
                  </a:lnTo>
                  <a:lnTo>
                    <a:pt x="20482" y="235"/>
                  </a:lnTo>
                  <a:lnTo>
                    <a:pt x="20012" y="162"/>
                  </a:lnTo>
                  <a:lnTo>
                    <a:pt x="19528" y="118"/>
                  </a:lnTo>
                  <a:lnTo>
                    <a:pt x="19058" y="74"/>
                  </a:lnTo>
                  <a:lnTo>
                    <a:pt x="18574" y="30"/>
                  </a:lnTo>
                  <a:lnTo>
                    <a:pt x="18075" y="15"/>
                  </a:lnTo>
                  <a:lnTo>
                    <a:pt x="17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106;p15">
              <a:extLst>
                <a:ext uri="{FF2B5EF4-FFF2-40B4-BE49-F238E27FC236}">
                  <a16:creationId xmlns:a16="http://schemas.microsoft.com/office/drawing/2014/main" id="{4379B4D1-20CC-ED6B-6AE7-8C98DEBCE5C5}"/>
                </a:ext>
              </a:extLst>
            </p:cNvPr>
            <p:cNvSpPr/>
            <p:nvPr/>
          </p:nvSpPr>
          <p:spPr>
            <a:xfrm>
              <a:off x="12070704" y="1128299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32"/>
                  </a:lnTo>
                  <a:lnTo>
                    <a:pt x="2979" y="191"/>
                  </a:lnTo>
                  <a:lnTo>
                    <a:pt x="2773" y="264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4" y="719"/>
                  </a:lnTo>
                  <a:lnTo>
                    <a:pt x="1702" y="837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392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80"/>
                  </a:lnTo>
                  <a:lnTo>
                    <a:pt x="30" y="3800"/>
                  </a:lnTo>
                  <a:lnTo>
                    <a:pt x="15" y="4006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7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36"/>
                  </a:lnTo>
                  <a:lnTo>
                    <a:pt x="616" y="6412"/>
                  </a:lnTo>
                  <a:lnTo>
                    <a:pt x="719" y="6588"/>
                  </a:lnTo>
                  <a:lnTo>
                    <a:pt x="851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51"/>
                  </a:lnTo>
                  <a:lnTo>
                    <a:pt x="1541" y="7483"/>
                  </a:lnTo>
                  <a:lnTo>
                    <a:pt x="1702" y="7615"/>
                  </a:lnTo>
                  <a:lnTo>
                    <a:pt x="1864" y="7732"/>
                  </a:lnTo>
                  <a:lnTo>
                    <a:pt x="2040" y="7835"/>
                  </a:lnTo>
                  <a:lnTo>
                    <a:pt x="2216" y="7938"/>
                  </a:lnTo>
                  <a:lnTo>
                    <a:pt x="2392" y="8040"/>
                  </a:lnTo>
                  <a:lnTo>
                    <a:pt x="2582" y="8114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26" y="7835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83"/>
                  </a:lnTo>
                  <a:lnTo>
                    <a:pt x="7072" y="7351"/>
                  </a:lnTo>
                  <a:lnTo>
                    <a:pt x="7219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15" y="6749"/>
                  </a:lnTo>
                  <a:lnTo>
                    <a:pt x="7732" y="6588"/>
                  </a:lnTo>
                  <a:lnTo>
                    <a:pt x="7835" y="6412"/>
                  </a:lnTo>
                  <a:lnTo>
                    <a:pt x="7937" y="6236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2" y="5678"/>
                  </a:lnTo>
                  <a:lnTo>
                    <a:pt x="8260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06"/>
                  </a:lnTo>
                  <a:lnTo>
                    <a:pt x="8436" y="3800"/>
                  </a:lnTo>
                  <a:lnTo>
                    <a:pt x="8407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2" y="2773"/>
                  </a:lnTo>
                  <a:lnTo>
                    <a:pt x="8128" y="2583"/>
                  </a:lnTo>
                  <a:lnTo>
                    <a:pt x="8040" y="2392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9" y="1247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37"/>
                  </a:lnTo>
                  <a:lnTo>
                    <a:pt x="6588" y="719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4"/>
                  </a:lnTo>
                  <a:lnTo>
                    <a:pt x="5487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8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>
            <a:off x="-452757" y="162235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 flipH="1">
            <a:off x="-1552039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11291" y="3050996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</a:t>
            </a:r>
            <a:r>
              <a:rPr lang="en" sz="3200" dirty="0">
                <a:solidFill>
                  <a:srgbClr val="2F202D"/>
                </a:solidFill>
              </a:rPr>
              <a:t>MO</a:t>
            </a:r>
            <a:endParaRPr sz="3200" dirty="0">
              <a:solidFill>
                <a:srgbClr val="2F202D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445405" y="2909938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7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920176" flipH="1">
            <a:off x="3007819" y="2586158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-110989" y="3417041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08</a:t>
            </a:r>
            <a:br>
              <a:rPr lang="en" dirty="0"/>
            </a:br>
            <a:r>
              <a:rPr lang="en" sz="1800" dirty="0"/>
              <a:t>PROCEDIMENTO DE </a:t>
            </a:r>
            <a:r>
              <a:rPr lang="en" sz="1800" dirty="0">
                <a:solidFill>
                  <a:schemeClr val="dk1"/>
                </a:solidFill>
              </a:rPr>
              <a:t>AVALIAÇÃO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340306" y="459567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Instrumentos</a:t>
            </a:r>
            <a:r>
              <a:rPr lang="en-US" b="1" dirty="0"/>
              <a:t>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Escala de </a:t>
            </a:r>
            <a:r>
              <a:rPr lang="en-US" sz="1100" dirty="0" err="1"/>
              <a:t>avaliação</a:t>
            </a:r>
            <a:r>
              <a:rPr lang="en-US" sz="1100" dirty="0"/>
              <a:t> de </a:t>
            </a:r>
            <a:r>
              <a:rPr lang="en-US" sz="1100" dirty="0" err="1"/>
              <a:t>empatia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personagem </a:t>
            </a:r>
            <a:r>
              <a:rPr lang="en-US" sz="1100" dirty="0" err="1"/>
              <a:t>fictícia</a:t>
            </a:r>
            <a:r>
              <a:rPr lang="en-US" sz="1100" dirty="0"/>
              <a:t> num </a:t>
            </a:r>
            <a:r>
              <a:rPr lang="en-US" sz="1100" dirty="0" err="1"/>
              <a:t>contexto</a:t>
            </a:r>
            <a:r>
              <a:rPr lang="en-US" sz="1100" dirty="0"/>
              <a:t> de um </a:t>
            </a:r>
            <a:r>
              <a:rPr lang="en-US" sz="1100" dirty="0" err="1"/>
              <a:t>jogo</a:t>
            </a:r>
            <a:r>
              <a:rPr lang="en-US" sz="1100" dirty="0"/>
              <a:t> digital;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Heurísticas</a:t>
            </a:r>
            <a:r>
              <a:rPr lang="en-US" sz="1100" dirty="0"/>
              <a:t> para a </a:t>
            </a:r>
            <a:r>
              <a:rPr lang="en-US" sz="1100" dirty="0" err="1"/>
              <a:t>medição</a:t>
            </a:r>
            <a:r>
              <a:rPr lang="en-US" sz="1100" dirty="0"/>
              <a:t> da </a:t>
            </a:r>
            <a:r>
              <a:rPr lang="en-US" sz="1100" dirty="0" err="1"/>
              <a:t>usabilidade</a:t>
            </a:r>
            <a:r>
              <a:rPr lang="en-US" sz="1100" dirty="0"/>
              <a:t> do </a:t>
            </a:r>
            <a:r>
              <a:rPr lang="en-US" sz="1100" dirty="0" err="1"/>
              <a:t>protótipo</a:t>
            </a:r>
            <a:r>
              <a:rPr lang="en-US" sz="11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Técnica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  <a:r>
              <a:rPr lang="en-US" sz="1400" dirty="0" err="1"/>
              <a:t>Inquirição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questionário</a:t>
            </a:r>
            <a:r>
              <a:rPr lang="en-US" sz="1400" dirty="0"/>
              <a:t>, </a:t>
            </a:r>
            <a:r>
              <a:rPr lang="en-US" sz="1400" dirty="0" err="1"/>
              <a:t>enviado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e-mail.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Amostra</a:t>
            </a:r>
            <a:r>
              <a:rPr lang="en-US" dirty="0"/>
              <a:t>: </a:t>
            </a:r>
            <a:r>
              <a:rPr lang="en-US" sz="1400" dirty="0"/>
              <a:t>Não </a:t>
            </a:r>
            <a:r>
              <a:rPr lang="en-US" sz="1400" dirty="0" err="1"/>
              <a:t>probabilística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conveniência</a:t>
            </a:r>
            <a:r>
              <a:rPr lang="en-US" sz="1400" dirty="0"/>
              <a:t>; </a:t>
            </a:r>
            <a:r>
              <a:rPr lang="en-US" sz="1400" dirty="0" err="1"/>
              <a:t>Pessoas</a:t>
            </a:r>
            <a:r>
              <a:rPr lang="en-US" sz="1400" dirty="0"/>
              <a:t> que </a:t>
            </a:r>
            <a:r>
              <a:rPr lang="en-US" sz="1400" dirty="0" err="1"/>
              <a:t>jogam</a:t>
            </a:r>
            <a:r>
              <a:rPr lang="en-US" sz="1400" dirty="0"/>
              <a:t> </a:t>
            </a:r>
            <a:r>
              <a:rPr lang="en-US" sz="1400" dirty="0" err="1"/>
              <a:t>videojogos</a:t>
            </a:r>
            <a:r>
              <a:rPr lang="en-US" sz="1400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4" name="Google Shape;961;p38">
            <a:extLst>
              <a:ext uri="{FF2B5EF4-FFF2-40B4-BE49-F238E27FC236}">
                <a16:creationId xmlns:a16="http://schemas.microsoft.com/office/drawing/2014/main" id="{FE6A5A76-158C-102B-2DC0-C22285553140}"/>
              </a:ext>
            </a:extLst>
          </p:cNvPr>
          <p:cNvSpPr txBox="1">
            <a:spLocks/>
          </p:cNvSpPr>
          <p:nvPr/>
        </p:nvSpPr>
        <p:spPr>
          <a:xfrm>
            <a:off x="4440319" y="458629"/>
            <a:ext cx="4056220" cy="400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Estrutura</a:t>
            </a:r>
            <a:r>
              <a:rPr lang="en-US" b="1" dirty="0"/>
              <a:t> do </a:t>
            </a:r>
            <a:r>
              <a:rPr lang="en-US" b="1" dirty="0" err="1"/>
              <a:t>questionário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Dividido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quatro</a:t>
            </a:r>
            <a:r>
              <a:rPr lang="en-US" sz="1400" dirty="0"/>
              <a:t> </a:t>
            </a:r>
            <a:r>
              <a:rPr lang="en-US" sz="1400" dirty="0" err="1"/>
              <a:t>secções</a:t>
            </a:r>
            <a:r>
              <a:rPr lang="en-US" sz="1400" dirty="0"/>
              <a:t>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About Yourself </a:t>
            </a:r>
            <a:r>
              <a:rPr lang="en-US" sz="1400" dirty="0"/>
              <a:t>– </a:t>
            </a:r>
            <a:r>
              <a:rPr lang="en-US" sz="1400" dirty="0" err="1"/>
              <a:t>caracterização</a:t>
            </a:r>
            <a:r>
              <a:rPr lang="en-US" sz="1400" dirty="0"/>
              <a:t> </a:t>
            </a:r>
            <a:r>
              <a:rPr lang="en-US" sz="1400" dirty="0" err="1"/>
              <a:t>demográfica</a:t>
            </a:r>
            <a:r>
              <a:rPr lang="en-US" sz="1400" dirty="0"/>
              <a:t> da </a:t>
            </a:r>
            <a:r>
              <a:rPr lang="en-US" sz="1400" dirty="0" err="1"/>
              <a:t>amostra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Gaming habits </a:t>
            </a:r>
            <a:r>
              <a:rPr lang="en-US" sz="1400" dirty="0"/>
              <a:t>– </a:t>
            </a:r>
            <a:r>
              <a:rPr lang="en-US" sz="1400" dirty="0" err="1"/>
              <a:t>hábitos</a:t>
            </a:r>
            <a:r>
              <a:rPr lang="en-US" sz="1400" dirty="0"/>
              <a:t> dos </a:t>
            </a:r>
            <a:r>
              <a:rPr lang="en-US" sz="1400" dirty="0" err="1"/>
              <a:t>participantes</a:t>
            </a:r>
            <a:r>
              <a:rPr lang="en-US" sz="1400" dirty="0"/>
              <a:t> </a:t>
            </a:r>
            <a:r>
              <a:rPr lang="en-US" sz="1400" dirty="0" err="1"/>
              <a:t>relativamente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ato</a:t>
            </a:r>
            <a:r>
              <a:rPr lang="en-US" sz="1400" dirty="0"/>
              <a:t> de </a:t>
            </a:r>
            <a:r>
              <a:rPr lang="en-US" sz="1400" dirty="0" err="1"/>
              <a:t>jogar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Interpersonal reactivity </a:t>
            </a:r>
            <a:r>
              <a:rPr lang="en-US" sz="1400" dirty="0"/>
              <a:t>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real (Davis, 1980);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Relationship with the digital game and the characters</a:t>
            </a:r>
            <a:r>
              <a:rPr lang="en-US" sz="1400" dirty="0"/>
              <a:t> 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personagens</a:t>
            </a:r>
            <a:r>
              <a:rPr lang="en-US" sz="1400" dirty="0"/>
              <a:t> de </a:t>
            </a:r>
            <a:r>
              <a:rPr lang="en-US" sz="1400" dirty="0" err="1"/>
              <a:t>videojogos</a:t>
            </a:r>
            <a:r>
              <a:rPr lang="en-US" sz="1400" dirty="0"/>
              <a:t>,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anterior (Davis &amp; Ribeiro, 2023);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dirty="0"/>
              <a:t>Usability of the digital game</a:t>
            </a:r>
            <a:r>
              <a:rPr lang="en-US" sz="1400" dirty="0"/>
              <a:t> – </a:t>
            </a:r>
            <a:r>
              <a:rPr lang="en-US" sz="1400" dirty="0" err="1"/>
              <a:t>avaliação</a:t>
            </a:r>
            <a:r>
              <a:rPr lang="en-US" sz="1400" dirty="0"/>
              <a:t> da </a:t>
            </a:r>
            <a:r>
              <a:rPr lang="en-US" sz="1400" dirty="0" err="1"/>
              <a:t>usabilidade</a:t>
            </a:r>
            <a:r>
              <a:rPr lang="en-US" sz="1400" dirty="0"/>
              <a:t> do </a:t>
            </a:r>
            <a:r>
              <a:rPr lang="en-US" sz="1400" dirty="0" err="1"/>
              <a:t>protótipo</a:t>
            </a:r>
            <a:r>
              <a:rPr lang="en-US" sz="1400" dirty="0"/>
              <a:t> </a:t>
            </a:r>
            <a:r>
              <a:rPr lang="en-US" sz="1400" dirty="0" err="1"/>
              <a:t>através</a:t>
            </a:r>
            <a:r>
              <a:rPr lang="en-US" sz="1400" dirty="0"/>
              <a:t> de </a:t>
            </a:r>
            <a:r>
              <a:rPr lang="en-US" sz="1400" dirty="0" err="1"/>
              <a:t>heurísticas</a:t>
            </a:r>
            <a:r>
              <a:rPr lang="en-US" sz="1400" dirty="0"/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Hochleitner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et al., 2015).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1344840" y="0"/>
            <a:ext cx="7704000" cy="145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09</a:t>
            </a:r>
            <a:br>
              <a:rPr lang="en" dirty="0"/>
            </a:br>
            <a:r>
              <a:rPr lang="en" sz="2000" dirty="0"/>
              <a:t>CARACTERIZAÇÃO DA </a:t>
            </a:r>
            <a:r>
              <a:rPr lang="en" sz="2000" dirty="0">
                <a:solidFill>
                  <a:srgbClr val="2F202D"/>
                </a:solidFill>
              </a:rPr>
              <a:t>AMOSTRA</a:t>
            </a:r>
            <a:endParaRPr dirty="0">
              <a:solidFill>
                <a:srgbClr val="2F202D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713100" y="514776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more info: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 </a:t>
            </a:r>
            <a:r>
              <a:rPr lang="en" sz="1100" b="1" dirty="0">
                <a:solidFill>
                  <a:schemeClr val="hlink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BLOG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| 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572000" y="523920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visit our sister projects: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854" name="Google Shape;854;p34"/>
          <p:cNvGraphicFramePr/>
          <p:nvPr>
            <p:extLst>
              <p:ext uri="{D42A27DB-BD31-4B8C-83A1-F6EECF244321}">
                <p14:modId xmlns:p14="http://schemas.microsoft.com/office/powerpoint/2010/main" val="1415319129"/>
              </p:ext>
            </p:extLst>
          </p:nvPr>
        </p:nvGraphicFramePr>
        <p:xfrm>
          <a:off x="720000" y="1149000"/>
          <a:ext cx="7704000" cy="332468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25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Número de participantes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 com idade 21-25 anos; 1 com idade 26-30 anos e 3 com idade 31-35 anos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 de género feminino e 5 de género masculino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Escolaridade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“secundário”, 3 com “licenciatura” e 3 com “mestrado”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Naturalidade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 portugueses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Tempo de jogo por semana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“até uma hora por semana”, 2 com “entre 1-4 horas por semana”, 2 com “entre 5-14 horas por semana”, 1 com “15-24 horas por semana” e 1 com “40-50 horas por semana”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Período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mais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ativo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jogar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pré-adolescência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2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3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jovem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adulto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“entre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20 e 30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83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preferida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dispositivo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móvel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“Nintendo Switch”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0373"/>
                  </a:ext>
                </a:extLst>
              </a:tr>
            </a:tbl>
          </a:graphicData>
        </a:graphic>
      </p:graphicFrame>
      <p:sp>
        <p:nvSpPr>
          <p:cNvPr id="855" name="Google Shape;855;p34"/>
          <p:cNvSpPr txBox="1"/>
          <p:nvPr/>
        </p:nvSpPr>
        <p:spPr>
          <a:xfrm>
            <a:off x="7806600" y="1608575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delete this slide when you’re done editing the presentation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9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487;p38">
            <a:extLst>
              <a:ext uri="{FF2B5EF4-FFF2-40B4-BE49-F238E27FC236}">
                <a16:creationId xmlns:a16="http://schemas.microsoft.com/office/drawing/2014/main" id="{03CEC009-0607-DFEC-5A78-1D50FDA8EE62}"/>
              </a:ext>
            </a:extLst>
          </p:cNvPr>
          <p:cNvGrpSpPr/>
          <p:nvPr/>
        </p:nvGrpSpPr>
        <p:grpSpPr>
          <a:xfrm flipH="1">
            <a:off x="3984492" y="1027420"/>
            <a:ext cx="1390044" cy="3451961"/>
            <a:chOff x="6472280" y="2184780"/>
            <a:chExt cx="939295" cy="2332595"/>
          </a:xfrm>
        </p:grpSpPr>
        <p:sp>
          <p:nvSpPr>
            <p:cNvPr id="52" name="Google Shape;1488;p38">
              <a:extLst>
                <a:ext uri="{FF2B5EF4-FFF2-40B4-BE49-F238E27FC236}">
                  <a16:creationId xmlns:a16="http://schemas.microsoft.com/office/drawing/2014/main" id="{0C0FD2D6-4346-1AC6-4B1B-C5948DB784EA}"/>
                </a:ext>
              </a:extLst>
            </p:cNvPr>
            <p:cNvSpPr/>
            <p:nvPr/>
          </p:nvSpPr>
          <p:spPr>
            <a:xfrm>
              <a:off x="6712275" y="4374575"/>
              <a:ext cx="699300" cy="14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9;p38">
              <a:extLst>
                <a:ext uri="{FF2B5EF4-FFF2-40B4-BE49-F238E27FC236}">
                  <a16:creationId xmlns:a16="http://schemas.microsoft.com/office/drawing/2014/main" id="{216E98B7-624C-FDA0-BA7A-DCE93ABFF822}"/>
                </a:ext>
              </a:extLst>
            </p:cNvPr>
            <p:cNvSpPr/>
            <p:nvPr/>
          </p:nvSpPr>
          <p:spPr>
            <a:xfrm>
              <a:off x="6895938" y="4275134"/>
              <a:ext cx="15017" cy="172646"/>
            </a:xfrm>
            <a:custGeom>
              <a:avLst/>
              <a:gdLst/>
              <a:ahLst/>
              <a:cxnLst/>
              <a:rect l="l" t="t" r="r" b="b"/>
              <a:pathLst>
                <a:path w="1238" h="14233" extrusionOk="0">
                  <a:moveTo>
                    <a:pt x="0" y="1"/>
                  </a:moveTo>
                  <a:lnTo>
                    <a:pt x="235" y="14137"/>
                  </a:lnTo>
                  <a:lnTo>
                    <a:pt x="299" y="14169"/>
                  </a:lnTo>
                  <a:lnTo>
                    <a:pt x="374" y="14190"/>
                  </a:lnTo>
                  <a:lnTo>
                    <a:pt x="491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3" y="14201"/>
                  </a:lnTo>
                  <a:lnTo>
                    <a:pt x="1120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0;p38">
              <a:extLst>
                <a:ext uri="{FF2B5EF4-FFF2-40B4-BE49-F238E27FC236}">
                  <a16:creationId xmlns:a16="http://schemas.microsoft.com/office/drawing/2014/main" id="{0854FA20-1502-8C32-FDA5-3DD9A3D73C92}"/>
                </a:ext>
              </a:extLst>
            </p:cNvPr>
            <p:cNvSpPr/>
            <p:nvPr/>
          </p:nvSpPr>
          <p:spPr>
            <a:xfrm>
              <a:off x="6893221" y="4245523"/>
              <a:ext cx="153250" cy="242855"/>
            </a:xfrm>
            <a:custGeom>
              <a:avLst/>
              <a:gdLst/>
              <a:ahLst/>
              <a:cxnLst/>
              <a:rect l="l" t="t" r="r" b="b"/>
              <a:pathLst>
                <a:path w="12634" h="20021" extrusionOk="0">
                  <a:moveTo>
                    <a:pt x="4382" y="0"/>
                  </a:moveTo>
                  <a:lnTo>
                    <a:pt x="4148" y="22"/>
                  </a:lnTo>
                  <a:lnTo>
                    <a:pt x="3913" y="43"/>
                  </a:lnTo>
                  <a:lnTo>
                    <a:pt x="3668" y="75"/>
                  </a:lnTo>
                  <a:lnTo>
                    <a:pt x="3423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23" y="320"/>
                  </a:lnTo>
                  <a:lnTo>
                    <a:pt x="2335" y="416"/>
                  </a:lnTo>
                  <a:lnTo>
                    <a:pt x="2058" y="523"/>
                  </a:lnTo>
                  <a:lnTo>
                    <a:pt x="1760" y="651"/>
                  </a:lnTo>
                  <a:lnTo>
                    <a:pt x="1461" y="789"/>
                  </a:lnTo>
                  <a:lnTo>
                    <a:pt x="1312" y="864"/>
                  </a:lnTo>
                  <a:lnTo>
                    <a:pt x="1184" y="938"/>
                  </a:lnTo>
                  <a:lnTo>
                    <a:pt x="1056" y="1024"/>
                  </a:lnTo>
                  <a:lnTo>
                    <a:pt x="928" y="1120"/>
                  </a:lnTo>
                  <a:lnTo>
                    <a:pt x="821" y="1216"/>
                  </a:lnTo>
                  <a:lnTo>
                    <a:pt x="715" y="1311"/>
                  </a:lnTo>
                  <a:lnTo>
                    <a:pt x="619" y="1418"/>
                  </a:lnTo>
                  <a:lnTo>
                    <a:pt x="534" y="1525"/>
                  </a:lnTo>
                  <a:lnTo>
                    <a:pt x="459" y="1642"/>
                  </a:lnTo>
                  <a:lnTo>
                    <a:pt x="384" y="1759"/>
                  </a:lnTo>
                  <a:lnTo>
                    <a:pt x="320" y="1876"/>
                  </a:lnTo>
                  <a:lnTo>
                    <a:pt x="256" y="2004"/>
                  </a:lnTo>
                  <a:lnTo>
                    <a:pt x="203" y="2143"/>
                  </a:lnTo>
                  <a:lnTo>
                    <a:pt x="160" y="2271"/>
                  </a:lnTo>
                  <a:lnTo>
                    <a:pt x="118" y="2410"/>
                  </a:lnTo>
                  <a:lnTo>
                    <a:pt x="86" y="2548"/>
                  </a:lnTo>
                  <a:lnTo>
                    <a:pt x="43" y="2847"/>
                  </a:lnTo>
                  <a:lnTo>
                    <a:pt x="1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43" y="4158"/>
                  </a:lnTo>
                  <a:lnTo>
                    <a:pt x="86" y="4520"/>
                  </a:lnTo>
                  <a:lnTo>
                    <a:pt x="139" y="4883"/>
                  </a:lnTo>
                  <a:lnTo>
                    <a:pt x="214" y="5256"/>
                  </a:lnTo>
                  <a:lnTo>
                    <a:pt x="288" y="5640"/>
                  </a:lnTo>
                  <a:lnTo>
                    <a:pt x="374" y="6034"/>
                  </a:lnTo>
                  <a:lnTo>
                    <a:pt x="566" y="6834"/>
                  </a:lnTo>
                  <a:lnTo>
                    <a:pt x="768" y="7655"/>
                  </a:lnTo>
                  <a:lnTo>
                    <a:pt x="98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33" y="10181"/>
                  </a:lnTo>
                  <a:lnTo>
                    <a:pt x="1397" y="10597"/>
                  </a:lnTo>
                  <a:lnTo>
                    <a:pt x="1450" y="11023"/>
                  </a:lnTo>
                  <a:lnTo>
                    <a:pt x="1493" y="11439"/>
                  </a:lnTo>
                  <a:lnTo>
                    <a:pt x="1525" y="11844"/>
                  </a:lnTo>
                  <a:lnTo>
                    <a:pt x="1546" y="12207"/>
                  </a:lnTo>
                  <a:lnTo>
                    <a:pt x="1578" y="12559"/>
                  </a:lnTo>
                  <a:lnTo>
                    <a:pt x="1610" y="12900"/>
                  </a:lnTo>
                  <a:lnTo>
                    <a:pt x="1653" y="13230"/>
                  </a:lnTo>
                  <a:lnTo>
                    <a:pt x="1706" y="13550"/>
                  </a:lnTo>
                  <a:lnTo>
                    <a:pt x="177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94" y="14744"/>
                  </a:lnTo>
                  <a:lnTo>
                    <a:pt x="2079" y="15010"/>
                  </a:lnTo>
                  <a:lnTo>
                    <a:pt x="2175" y="15277"/>
                  </a:lnTo>
                  <a:lnTo>
                    <a:pt x="2271" y="15533"/>
                  </a:lnTo>
                  <a:lnTo>
                    <a:pt x="237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30" y="16460"/>
                  </a:lnTo>
                  <a:lnTo>
                    <a:pt x="2858" y="16663"/>
                  </a:lnTo>
                  <a:lnTo>
                    <a:pt x="2986" y="16865"/>
                  </a:lnTo>
                  <a:lnTo>
                    <a:pt x="3113" y="17068"/>
                  </a:lnTo>
                  <a:lnTo>
                    <a:pt x="3252" y="17249"/>
                  </a:lnTo>
                  <a:lnTo>
                    <a:pt x="3401" y="17430"/>
                  </a:lnTo>
                  <a:lnTo>
                    <a:pt x="3551" y="17601"/>
                  </a:lnTo>
                  <a:lnTo>
                    <a:pt x="3700" y="17761"/>
                  </a:lnTo>
                  <a:lnTo>
                    <a:pt x="3849" y="17921"/>
                  </a:lnTo>
                  <a:lnTo>
                    <a:pt x="4009" y="18070"/>
                  </a:lnTo>
                  <a:lnTo>
                    <a:pt x="4169" y="18219"/>
                  </a:lnTo>
                  <a:lnTo>
                    <a:pt x="4329" y="18347"/>
                  </a:lnTo>
                  <a:lnTo>
                    <a:pt x="4489" y="18475"/>
                  </a:lnTo>
                  <a:lnTo>
                    <a:pt x="4819" y="18720"/>
                  </a:lnTo>
                  <a:lnTo>
                    <a:pt x="5160" y="18934"/>
                  </a:lnTo>
                  <a:lnTo>
                    <a:pt x="5501" y="19126"/>
                  </a:lnTo>
                  <a:lnTo>
                    <a:pt x="5853" y="19296"/>
                  </a:lnTo>
                  <a:lnTo>
                    <a:pt x="6194" y="19435"/>
                  </a:lnTo>
                  <a:lnTo>
                    <a:pt x="6546" y="19563"/>
                  </a:lnTo>
                  <a:lnTo>
                    <a:pt x="6887" y="19680"/>
                  </a:lnTo>
                  <a:lnTo>
                    <a:pt x="7229" y="19765"/>
                  </a:lnTo>
                  <a:lnTo>
                    <a:pt x="7559" y="19840"/>
                  </a:lnTo>
                  <a:lnTo>
                    <a:pt x="7879" y="19904"/>
                  </a:lnTo>
                  <a:lnTo>
                    <a:pt x="8188" y="19946"/>
                  </a:lnTo>
                  <a:lnTo>
                    <a:pt x="8497" y="19978"/>
                  </a:lnTo>
                  <a:lnTo>
                    <a:pt x="8785" y="20010"/>
                  </a:lnTo>
                  <a:lnTo>
                    <a:pt x="9052" y="20021"/>
                  </a:lnTo>
                  <a:lnTo>
                    <a:pt x="9531" y="20021"/>
                  </a:lnTo>
                  <a:lnTo>
                    <a:pt x="9744" y="20010"/>
                  </a:lnTo>
                  <a:lnTo>
                    <a:pt x="9936" y="19989"/>
                  </a:lnTo>
                  <a:lnTo>
                    <a:pt x="10192" y="19968"/>
                  </a:lnTo>
                  <a:lnTo>
                    <a:pt x="10427" y="19925"/>
                  </a:lnTo>
                  <a:lnTo>
                    <a:pt x="10651" y="19882"/>
                  </a:lnTo>
                  <a:lnTo>
                    <a:pt x="10853" y="19829"/>
                  </a:lnTo>
                  <a:lnTo>
                    <a:pt x="11045" y="19776"/>
                  </a:lnTo>
                  <a:lnTo>
                    <a:pt x="11226" y="19712"/>
                  </a:lnTo>
                  <a:lnTo>
                    <a:pt x="11397" y="19637"/>
                  </a:lnTo>
                  <a:lnTo>
                    <a:pt x="11546" y="19563"/>
                  </a:lnTo>
                  <a:lnTo>
                    <a:pt x="11685" y="19477"/>
                  </a:lnTo>
                  <a:lnTo>
                    <a:pt x="11823" y="19392"/>
                  </a:lnTo>
                  <a:lnTo>
                    <a:pt x="11941" y="19296"/>
                  </a:lnTo>
                  <a:lnTo>
                    <a:pt x="12047" y="19200"/>
                  </a:lnTo>
                  <a:lnTo>
                    <a:pt x="12143" y="19104"/>
                  </a:lnTo>
                  <a:lnTo>
                    <a:pt x="12228" y="18998"/>
                  </a:lnTo>
                  <a:lnTo>
                    <a:pt x="12303" y="18891"/>
                  </a:lnTo>
                  <a:lnTo>
                    <a:pt x="12378" y="18774"/>
                  </a:lnTo>
                  <a:lnTo>
                    <a:pt x="12431" y="18656"/>
                  </a:lnTo>
                  <a:lnTo>
                    <a:pt x="12484" y="18539"/>
                  </a:lnTo>
                  <a:lnTo>
                    <a:pt x="12527" y="18422"/>
                  </a:lnTo>
                  <a:lnTo>
                    <a:pt x="12559" y="18305"/>
                  </a:lnTo>
                  <a:lnTo>
                    <a:pt x="12591" y="18177"/>
                  </a:lnTo>
                  <a:lnTo>
                    <a:pt x="12602" y="18049"/>
                  </a:lnTo>
                  <a:lnTo>
                    <a:pt x="12634" y="17793"/>
                  </a:lnTo>
                  <a:lnTo>
                    <a:pt x="12634" y="17537"/>
                  </a:lnTo>
                  <a:lnTo>
                    <a:pt x="12612" y="17281"/>
                  </a:lnTo>
                  <a:lnTo>
                    <a:pt x="12580" y="17036"/>
                  </a:lnTo>
                  <a:lnTo>
                    <a:pt x="1252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2005" y="14915"/>
                  </a:lnTo>
                  <a:lnTo>
                    <a:pt x="11866" y="14541"/>
                  </a:lnTo>
                  <a:lnTo>
                    <a:pt x="11727" y="14179"/>
                  </a:lnTo>
                  <a:lnTo>
                    <a:pt x="11589" y="13827"/>
                  </a:lnTo>
                  <a:lnTo>
                    <a:pt x="11440" y="13475"/>
                  </a:lnTo>
                  <a:lnTo>
                    <a:pt x="11290" y="13145"/>
                  </a:lnTo>
                  <a:lnTo>
                    <a:pt x="11130" y="12825"/>
                  </a:lnTo>
                  <a:lnTo>
                    <a:pt x="10981" y="12527"/>
                  </a:lnTo>
                  <a:lnTo>
                    <a:pt x="10832" y="12249"/>
                  </a:lnTo>
                  <a:lnTo>
                    <a:pt x="10683" y="11994"/>
                  </a:lnTo>
                  <a:lnTo>
                    <a:pt x="10544" y="11770"/>
                  </a:lnTo>
                  <a:lnTo>
                    <a:pt x="10405" y="11567"/>
                  </a:lnTo>
                  <a:lnTo>
                    <a:pt x="10192" y="11258"/>
                  </a:lnTo>
                  <a:lnTo>
                    <a:pt x="9979" y="10917"/>
                  </a:lnTo>
                  <a:lnTo>
                    <a:pt x="9776" y="10554"/>
                  </a:lnTo>
                  <a:lnTo>
                    <a:pt x="9585" y="10181"/>
                  </a:lnTo>
                  <a:lnTo>
                    <a:pt x="9403" y="9776"/>
                  </a:lnTo>
                  <a:lnTo>
                    <a:pt x="9222" y="9360"/>
                  </a:lnTo>
                  <a:lnTo>
                    <a:pt x="9041" y="8934"/>
                  </a:lnTo>
                  <a:lnTo>
                    <a:pt x="8881" y="8486"/>
                  </a:lnTo>
                  <a:lnTo>
                    <a:pt x="8721" y="8038"/>
                  </a:lnTo>
                  <a:lnTo>
                    <a:pt x="8561" y="7580"/>
                  </a:lnTo>
                  <a:lnTo>
                    <a:pt x="8423" y="7111"/>
                  </a:lnTo>
                  <a:lnTo>
                    <a:pt x="8284" y="6652"/>
                  </a:lnTo>
                  <a:lnTo>
                    <a:pt x="8017" y="5725"/>
                  </a:lnTo>
                  <a:lnTo>
                    <a:pt x="7794" y="4819"/>
                  </a:lnTo>
                  <a:lnTo>
                    <a:pt x="7591" y="3945"/>
                  </a:lnTo>
                  <a:lnTo>
                    <a:pt x="7410" y="3124"/>
                  </a:lnTo>
                  <a:lnTo>
                    <a:pt x="7261" y="2388"/>
                  </a:lnTo>
                  <a:lnTo>
                    <a:pt x="7133" y="1738"/>
                  </a:lnTo>
                  <a:lnTo>
                    <a:pt x="6973" y="789"/>
                  </a:lnTo>
                  <a:lnTo>
                    <a:pt x="6919" y="448"/>
                  </a:lnTo>
                  <a:lnTo>
                    <a:pt x="6813" y="395"/>
                  </a:lnTo>
                  <a:lnTo>
                    <a:pt x="6695" y="341"/>
                  </a:lnTo>
                  <a:lnTo>
                    <a:pt x="6514" y="277"/>
                  </a:lnTo>
                  <a:lnTo>
                    <a:pt x="6301" y="213"/>
                  </a:lnTo>
                  <a:lnTo>
                    <a:pt x="6045" y="139"/>
                  </a:lnTo>
                  <a:lnTo>
                    <a:pt x="5736" y="86"/>
                  </a:lnTo>
                  <a:lnTo>
                    <a:pt x="5395" y="3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1;p38">
              <a:extLst>
                <a:ext uri="{FF2B5EF4-FFF2-40B4-BE49-F238E27FC236}">
                  <a16:creationId xmlns:a16="http://schemas.microsoft.com/office/drawing/2014/main" id="{43E98C6F-5E98-C96E-716C-74871DD2284B}"/>
                </a:ext>
              </a:extLst>
            </p:cNvPr>
            <p:cNvSpPr/>
            <p:nvPr/>
          </p:nvSpPr>
          <p:spPr>
            <a:xfrm>
              <a:off x="6906540" y="4034595"/>
              <a:ext cx="110189" cy="394807"/>
            </a:xfrm>
            <a:custGeom>
              <a:avLst/>
              <a:gdLst/>
              <a:ahLst/>
              <a:cxnLst/>
              <a:rect l="l" t="t" r="r" b="b"/>
              <a:pathLst>
                <a:path w="9084" h="32548" extrusionOk="0">
                  <a:moveTo>
                    <a:pt x="7357" y="1"/>
                  </a:moveTo>
                  <a:lnTo>
                    <a:pt x="1301" y="768"/>
                  </a:lnTo>
                  <a:lnTo>
                    <a:pt x="1333" y="1408"/>
                  </a:lnTo>
                  <a:lnTo>
                    <a:pt x="1408" y="3103"/>
                  </a:lnTo>
                  <a:lnTo>
                    <a:pt x="1450" y="4254"/>
                  </a:lnTo>
                  <a:lnTo>
                    <a:pt x="1482" y="5555"/>
                  </a:lnTo>
                  <a:lnTo>
                    <a:pt x="1504" y="6973"/>
                  </a:lnTo>
                  <a:lnTo>
                    <a:pt x="1504" y="8444"/>
                  </a:lnTo>
                  <a:lnTo>
                    <a:pt x="1493" y="9958"/>
                  </a:lnTo>
                  <a:lnTo>
                    <a:pt x="1472" y="10715"/>
                  </a:lnTo>
                  <a:lnTo>
                    <a:pt x="1450" y="11472"/>
                  </a:lnTo>
                  <a:lnTo>
                    <a:pt x="1418" y="12207"/>
                  </a:lnTo>
                  <a:lnTo>
                    <a:pt x="1376" y="12932"/>
                  </a:lnTo>
                  <a:lnTo>
                    <a:pt x="1323" y="13625"/>
                  </a:lnTo>
                  <a:lnTo>
                    <a:pt x="1269" y="14307"/>
                  </a:lnTo>
                  <a:lnTo>
                    <a:pt x="1195" y="14947"/>
                  </a:lnTo>
                  <a:lnTo>
                    <a:pt x="1120" y="15555"/>
                  </a:lnTo>
                  <a:lnTo>
                    <a:pt x="1024" y="16120"/>
                  </a:lnTo>
                  <a:lnTo>
                    <a:pt x="917" y="16642"/>
                  </a:lnTo>
                  <a:lnTo>
                    <a:pt x="864" y="16887"/>
                  </a:lnTo>
                  <a:lnTo>
                    <a:pt x="800" y="17111"/>
                  </a:lnTo>
                  <a:lnTo>
                    <a:pt x="736" y="17324"/>
                  </a:lnTo>
                  <a:lnTo>
                    <a:pt x="672" y="17527"/>
                  </a:lnTo>
                  <a:lnTo>
                    <a:pt x="598" y="17708"/>
                  </a:lnTo>
                  <a:lnTo>
                    <a:pt x="523" y="17879"/>
                  </a:lnTo>
                  <a:lnTo>
                    <a:pt x="448" y="18039"/>
                  </a:lnTo>
                  <a:lnTo>
                    <a:pt x="363" y="18177"/>
                  </a:lnTo>
                  <a:lnTo>
                    <a:pt x="267" y="18337"/>
                  </a:lnTo>
                  <a:lnTo>
                    <a:pt x="193" y="18497"/>
                  </a:lnTo>
                  <a:lnTo>
                    <a:pt x="129" y="18678"/>
                  </a:lnTo>
                  <a:lnTo>
                    <a:pt x="75" y="18859"/>
                  </a:lnTo>
                  <a:lnTo>
                    <a:pt x="43" y="19051"/>
                  </a:lnTo>
                  <a:lnTo>
                    <a:pt x="11" y="19243"/>
                  </a:lnTo>
                  <a:lnTo>
                    <a:pt x="1" y="19446"/>
                  </a:lnTo>
                  <a:lnTo>
                    <a:pt x="11" y="19659"/>
                  </a:lnTo>
                  <a:lnTo>
                    <a:pt x="22" y="19872"/>
                  </a:lnTo>
                  <a:lnTo>
                    <a:pt x="43" y="20085"/>
                  </a:lnTo>
                  <a:lnTo>
                    <a:pt x="7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35" y="21013"/>
                  </a:lnTo>
                  <a:lnTo>
                    <a:pt x="384" y="21503"/>
                  </a:lnTo>
                  <a:lnTo>
                    <a:pt x="555" y="22004"/>
                  </a:lnTo>
                  <a:lnTo>
                    <a:pt x="758" y="22527"/>
                  </a:lnTo>
                  <a:lnTo>
                    <a:pt x="971" y="23049"/>
                  </a:lnTo>
                  <a:lnTo>
                    <a:pt x="1195" y="23582"/>
                  </a:lnTo>
                  <a:lnTo>
                    <a:pt x="1674" y="24669"/>
                  </a:lnTo>
                  <a:lnTo>
                    <a:pt x="2154" y="25757"/>
                  </a:lnTo>
                  <a:lnTo>
                    <a:pt x="2293" y="26109"/>
                  </a:lnTo>
                  <a:lnTo>
                    <a:pt x="2421" y="26460"/>
                  </a:lnTo>
                  <a:lnTo>
                    <a:pt x="2549" y="26812"/>
                  </a:lnTo>
                  <a:lnTo>
                    <a:pt x="2655" y="27153"/>
                  </a:lnTo>
                  <a:lnTo>
                    <a:pt x="2858" y="27846"/>
                  </a:lnTo>
                  <a:lnTo>
                    <a:pt x="3028" y="28497"/>
                  </a:lnTo>
                  <a:lnTo>
                    <a:pt x="3188" y="29115"/>
                  </a:lnTo>
                  <a:lnTo>
                    <a:pt x="3337" y="29669"/>
                  </a:lnTo>
                  <a:lnTo>
                    <a:pt x="3412" y="29915"/>
                  </a:lnTo>
                  <a:lnTo>
                    <a:pt x="3487" y="30149"/>
                  </a:lnTo>
                  <a:lnTo>
                    <a:pt x="3572" y="30352"/>
                  </a:lnTo>
                  <a:lnTo>
                    <a:pt x="3657" y="30533"/>
                  </a:lnTo>
                  <a:lnTo>
                    <a:pt x="3732" y="30671"/>
                  </a:lnTo>
                  <a:lnTo>
                    <a:pt x="3806" y="30810"/>
                  </a:lnTo>
                  <a:lnTo>
                    <a:pt x="3892" y="30938"/>
                  </a:lnTo>
                  <a:lnTo>
                    <a:pt x="3977" y="31066"/>
                  </a:lnTo>
                  <a:lnTo>
                    <a:pt x="4073" y="31183"/>
                  </a:lnTo>
                  <a:lnTo>
                    <a:pt x="4169" y="31290"/>
                  </a:lnTo>
                  <a:lnTo>
                    <a:pt x="4382" y="31514"/>
                  </a:lnTo>
                  <a:lnTo>
                    <a:pt x="4606" y="31706"/>
                  </a:lnTo>
                  <a:lnTo>
                    <a:pt x="4851" y="31876"/>
                  </a:lnTo>
                  <a:lnTo>
                    <a:pt x="5096" y="32036"/>
                  </a:lnTo>
                  <a:lnTo>
                    <a:pt x="5352" y="32164"/>
                  </a:lnTo>
                  <a:lnTo>
                    <a:pt x="5619" y="32281"/>
                  </a:lnTo>
                  <a:lnTo>
                    <a:pt x="5885" y="32377"/>
                  </a:lnTo>
                  <a:lnTo>
                    <a:pt x="6163" y="32452"/>
                  </a:lnTo>
                  <a:lnTo>
                    <a:pt x="642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29" y="32548"/>
                  </a:lnTo>
                  <a:lnTo>
                    <a:pt x="7474" y="32516"/>
                  </a:lnTo>
                  <a:lnTo>
                    <a:pt x="7719" y="32462"/>
                  </a:lnTo>
                  <a:lnTo>
                    <a:pt x="7943" y="32398"/>
                  </a:lnTo>
                  <a:lnTo>
                    <a:pt x="8049" y="32356"/>
                  </a:lnTo>
                  <a:lnTo>
                    <a:pt x="8156" y="32303"/>
                  </a:lnTo>
                  <a:lnTo>
                    <a:pt x="8263" y="32249"/>
                  </a:lnTo>
                  <a:lnTo>
                    <a:pt x="8359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14" y="31993"/>
                  </a:lnTo>
                  <a:lnTo>
                    <a:pt x="8689" y="31908"/>
                  </a:lnTo>
                  <a:lnTo>
                    <a:pt x="8764" y="31823"/>
                  </a:lnTo>
                  <a:lnTo>
                    <a:pt x="8828" y="31738"/>
                  </a:lnTo>
                  <a:lnTo>
                    <a:pt x="8881" y="31642"/>
                  </a:lnTo>
                  <a:lnTo>
                    <a:pt x="8934" y="31535"/>
                  </a:lnTo>
                  <a:lnTo>
                    <a:pt x="8977" y="31428"/>
                  </a:lnTo>
                  <a:lnTo>
                    <a:pt x="9020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84" y="30949"/>
                  </a:lnTo>
                  <a:lnTo>
                    <a:pt x="9084" y="30810"/>
                  </a:lnTo>
                  <a:lnTo>
                    <a:pt x="9084" y="30671"/>
                  </a:lnTo>
                  <a:lnTo>
                    <a:pt x="9073" y="30533"/>
                  </a:lnTo>
                  <a:lnTo>
                    <a:pt x="9052" y="30384"/>
                  </a:lnTo>
                  <a:lnTo>
                    <a:pt x="9020" y="30224"/>
                  </a:lnTo>
                  <a:lnTo>
                    <a:pt x="8988" y="30064"/>
                  </a:lnTo>
                  <a:lnTo>
                    <a:pt x="8934" y="29893"/>
                  </a:lnTo>
                  <a:lnTo>
                    <a:pt x="8881" y="29723"/>
                  </a:lnTo>
                  <a:lnTo>
                    <a:pt x="8806" y="29541"/>
                  </a:lnTo>
                  <a:lnTo>
                    <a:pt x="8732" y="29360"/>
                  </a:lnTo>
                  <a:lnTo>
                    <a:pt x="8636" y="29179"/>
                  </a:lnTo>
                  <a:lnTo>
                    <a:pt x="8455" y="28774"/>
                  </a:lnTo>
                  <a:lnTo>
                    <a:pt x="8273" y="28337"/>
                  </a:lnTo>
                  <a:lnTo>
                    <a:pt x="8103" y="27878"/>
                  </a:lnTo>
                  <a:lnTo>
                    <a:pt x="7932" y="27399"/>
                  </a:lnTo>
                  <a:lnTo>
                    <a:pt x="7783" y="26887"/>
                  </a:lnTo>
                  <a:lnTo>
                    <a:pt x="7634" y="26354"/>
                  </a:lnTo>
                  <a:lnTo>
                    <a:pt x="7495" y="25810"/>
                  </a:lnTo>
                  <a:lnTo>
                    <a:pt x="7357" y="25245"/>
                  </a:lnTo>
                  <a:lnTo>
                    <a:pt x="7239" y="24680"/>
                  </a:lnTo>
                  <a:lnTo>
                    <a:pt x="7122" y="24094"/>
                  </a:lnTo>
                  <a:lnTo>
                    <a:pt x="7005" y="23507"/>
                  </a:lnTo>
                  <a:lnTo>
                    <a:pt x="6898" y="22921"/>
                  </a:lnTo>
                  <a:lnTo>
                    <a:pt x="6717" y="21748"/>
                  </a:lnTo>
                  <a:lnTo>
                    <a:pt x="6546" y="20608"/>
                  </a:lnTo>
                  <a:lnTo>
                    <a:pt x="6408" y="19499"/>
                  </a:lnTo>
                  <a:lnTo>
                    <a:pt x="6290" y="18476"/>
                  </a:lnTo>
                  <a:lnTo>
                    <a:pt x="6194" y="17537"/>
                  </a:lnTo>
                  <a:lnTo>
                    <a:pt x="6120" y="16727"/>
                  </a:lnTo>
                  <a:lnTo>
                    <a:pt x="6024" y="15533"/>
                  </a:lnTo>
                  <a:lnTo>
                    <a:pt x="5992" y="15107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2;p38">
              <a:extLst>
                <a:ext uri="{FF2B5EF4-FFF2-40B4-BE49-F238E27FC236}">
                  <a16:creationId xmlns:a16="http://schemas.microsoft.com/office/drawing/2014/main" id="{AACCE7D5-59E5-69C7-808F-91CA597E78B3}"/>
                </a:ext>
              </a:extLst>
            </p:cNvPr>
            <p:cNvSpPr/>
            <p:nvPr/>
          </p:nvSpPr>
          <p:spPr>
            <a:xfrm>
              <a:off x="7114882" y="4275134"/>
              <a:ext cx="15005" cy="172646"/>
            </a:xfrm>
            <a:custGeom>
              <a:avLst/>
              <a:gdLst/>
              <a:ahLst/>
              <a:cxnLst/>
              <a:rect l="l" t="t" r="r" b="b"/>
              <a:pathLst>
                <a:path w="1237" h="14233" extrusionOk="0">
                  <a:moveTo>
                    <a:pt x="0" y="1"/>
                  </a:moveTo>
                  <a:lnTo>
                    <a:pt x="245" y="14137"/>
                  </a:lnTo>
                  <a:lnTo>
                    <a:pt x="299" y="14169"/>
                  </a:lnTo>
                  <a:lnTo>
                    <a:pt x="384" y="14190"/>
                  </a:lnTo>
                  <a:lnTo>
                    <a:pt x="490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2" y="14201"/>
                  </a:lnTo>
                  <a:lnTo>
                    <a:pt x="1119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3;p38">
              <a:extLst>
                <a:ext uri="{FF2B5EF4-FFF2-40B4-BE49-F238E27FC236}">
                  <a16:creationId xmlns:a16="http://schemas.microsoft.com/office/drawing/2014/main" id="{687D3EF3-F6FD-6592-0390-7F044A87F1A0}"/>
                </a:ext>
              </a:extLst>
            </p:cNvPr>
            <p:cNvSpPr/>
            <p:nvPr/>
          </p:nvSpPr>
          <p:spPr>
            <a:xfrm>
              <a:off x="7112286" y="4245523"/>
              <a:ext cx="153129" cy="242855"/>
            </a:xfrm>
            <a:custGeom>
              <a:avLst/>
              <a:gdLst/>
              <a:ahLst/>
              <a:cxnLst/>
              <a:rect l="l" t="t" r="r" b="b"/>
              <a:pathLst>
                <a:path w="12624" h="20021" extrusionOk="0">
                  <a:moveTo>
                    <a:pt x="4372" y="0"/>
                  </a:moveTo>
                  <a:lnTo>
                    <a:pt x="4148" y="22"/>
                  </a:lnTo>
                  <a:lnTo>
                    <a:pt x="3903" y="43"/>
                  </a:lnTo>
                  <a:lnTo>
                    <a:pt x="3668" y="75"/>
                  </a:lnTo>
                  <a:lnTo>
                    <a:pt x="3412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13" y="320"/>
                  </a:lnTo>
                  <a:lnTo>
                    <a:pt x="2336" y="416"/>
                  </a:lnTo>
                  <a:lnTo>
                    <a:pt x="2048" y="523"/>
                  </a:lnTo>
                  <a:lnTo>
                    <a:pt x="1749" y="651"/>
                  </a:lnTo>
                  <a:lnTo>
                    <a:pt x="1451" y="789"/>
                  </a:lnTo>
                  <a:lnTo>
                    <a:pt x="1312" y="864"/>
                  </a:lnTo>
                  <a:lnTo>
                    <a:pt x="1174" y="938"/>
                  </a:lnTo>
                  <a:lnTo>
                    <a:pt x="1046" y="1024"/>
                  </a:lnTo>
                  <a:lnTo>
                    <a:pt x="928" y="1120"/>
                  </a:lnTo>
                  <a:lnTo>
                    <a:pt x="811" y="1216"/>
                  </a:lnTo>
                  <a:lnTo>
                    <a:pt x="704" y="1311"/>
                  </a:lnTo>
                  <a:lnTo>
                    <a:pt x="608" y="1418"/>
                  </a:lnTo>
                  <a:lnTo>
                    <a:pt x="523" y="1525"/>
                  </a:lnTo>
                  <a:lnTo>
                    <a:pt x="449" y="1642"/>
                  </a:lnTo>
                  <a:lnTo>
                    <a:pt x="374" y="1759"/>
                  </a:lnTo>
                  <a:lnTo>
                    <a:pt x="310" y="1876"/>
                  </a:lnTo>
                  <a:lnTo>
                    <a:pt x="246" y="2004"/>
                  </a:lnTo>
                  <a:lnTo>
                    <a:pt x="193" y="2143"/>
                  </a:lnTo>
                  <a:lnTo>
                    <a:pt x="150" y="2271"/>
                  </a:lnTo>
                  <a:lnTo>
                    <a:pt x="118" y="2410"/>
                  </a:lnTo>
                  <a:lnTo>
                    <a:pt x="75" y="2548"/>
                  </a:lnTo>
                  <a:lnTo>
                    <a:pt x="33" y="2847"/>
                  </a:lnTo>
                  <a:lnTo>
                    <a:pt x="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33" y="4158"/>
                  </a:lnTo>
                  <a:lnTo>
                    <a:pt x="75" y="4520"/>
                  </a:lnTo>
                  <a:lnTo>
                    <a:pt x="139" y="4883"/>
                  </a:lnTo>
                  <a:lnTo>
                    <a:pt x="203" y="5256"/>
                  </a:lnTo>
                  <a:lnTo>
                    <a:pt x="278" y="5640"/>
                  </a:lnTo>
                  <a:lnTo>
                    <a:pt x="363" y="6034"/>
                  </a:lnTo>
                  <a:lnTo>
                    <a:pt x="555" y="6834"/>
                  </a:lnTo>
                  <a:lnTo>
                    <a:pt x="768" y="7655"/>
                  </a:lnTo>
                  <a:lnTo>
                    <a:pt x="97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23" y="10181"/>
                  </a:lnTo>
                  <a:lnTo>
                    <a:pt x="1387" y="10597"/>
                  </a:lnTo>
                  <a:lnTo>
                    <a:pt x="1451" y="11023"/>
                  </a:lnTo>
                  <a:lnTo>
                    <a:pt x="1493" y="11439"/>
                  </a:lnTo>
                  <a:lnTo>
                    <a:pt x="1515" y="11844"/>
                  </a:lnTo>
                  <a:lnTo>
                    <a:pt x="1536" y="12207"/>
                  </a:lnTo>
                  <a:lnTo>
                    <a:pt x="1568" y="12559"/>
                  </a:lnTo>
                  <a:lnTo>
                    <a:pt x="1600" y="12900"/>
                  </a:lnTo>
                  <a:lnTo>
                    <a:pt x="1653" y="13230"/>
                  </a:lnTo>
                  <a:lnTo>
                    <a:pt x="1707" y="13550"/>
                  </a:lnTo>
                  <a:lnTo>
                    <a:pt x="176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84" y="14744"/>
                  </a:lnTo>
                  <a:lnTo>
                    <a:pt x="2069" y="15010"/>
                  </a:lnTo>
                  <a:lnTo>
                    <a:pt x="2165" y="15277"/>
                  </a:lnTo>
                  <a:lnTo>
                    <a:pt x="2261" y="15533"/>
                  </a:lnTo>
                  <a:lnTo>
                    <a:pt x="236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19" y="16460"/>
                  </a:lnTo>
                  <a:lnTo>
                    <a:pt x="2847" y="16663"/>
                  </a:lnTo>
                  <a:lnTo>
                    <a:pt x="2975" y="16865"/>
                  </a:lnTo>
                  <a:lnTo>
                    <a:pt x="3114" y="17068"/>
                  </a:lnTo>
                  <a:lnTo>
                    <a:pt x="3252" y="17249"/>
                  </a:lnTo>
                  <a:lnTo>
                    <a:pt x="3391" y="17430"/>
                  </a:lnTo>
                  <a:lnTo>
                    <a:pt x="3540" y="17601"/>
                  </a:lnTo>
                  <a:lnTo>
                    <a:pt x="3689" y="17761"/>
                  </a:lnTo>
                  <a:lnTo>
                    <a:pt x="3839" y="17921"/>
                  </a:lnTo>
                  <a:lnTo>
                    <a:pt x="3999" y="18070"/>
                  </a:lnTo>
                  <a:lnTo>
                    <a:pt x="4159" y="18219"/>
                  </a:lnTo>
                  <a:lnTo>
                    <a:pt x="4318" y="18347"/>
                  </a:lnTo>
                  <a:lnTo>
                    <a:pt x="4478" y="18475"/>
                  </a:lnTo>
                  <a:lnTo>
                    <a:pt x="4819" y="18720"/>
                  </a:lnTo>
                  <a:lnTo>
                    <a:pt x="5150" y="18934"/>
                  </a:lnTo>
                  <a:lnTo>
                    <a:pt x="5502" y="19126"/>
                  </a:lnTo>
                  <a:lnTo>
                    <a:pt x="5843" y="19296"/>
                  </a:lnTo>
                  <a:lnTo>
                    <a:pt x="6195" y="19435"/>
                  </a:lnTo>
                  <a:lnTo>
                    <a:pt x="6536" y="19563"/>
                  </a:lnTo>
                  <a:lnTo>
                    <a:pt x="6877" y="19680"/>
                  </a:lnTo>
                  <a:lnTo>
                    <a:pt x="7218" y="19765"/>
                  </a:lnTo>
                  <a:lnTo>
                    <a:pt x="7549" y="19840"/>
                  </a:lnTo>
                  <a:lnTo>
                    <a:pt x="7868" y="19904"/>
                  </a:lnTo>
                  <a:lnTo>
                    <a:pt x="8188" y="19946"/>
                  </a:lnTo>
                  <a:lnTo>
                    <a:pt x="8487" y="19978"/>
                  </a:lnTo>
                  <a:lnTo>
                    <a:pt x="8775" y="20010"/>
                  </a:lnTo>
                  <a:lnTo>
                    <a:pt x="9041" y="20021"/>
                  </a:lnTo>
                  <a:lnTo>
                    <a:pt x="9532" y="20021"/>
                  </a:lnTo>
                  <a:lnTo>
                    <a:pt x="9745" y="20010"/>
                  </a:lnTo>
                  <a:lnTo>
                    <a:pt x="9926" y="19989"/>
                  </a:lnTo>
                  <a:lnTo>
                    <a:pt x="10182" y="19968"/>
                  </a:lnTo>
                  <a:lnTo>
                    <a:pt x="10416" y="19925"/>
                  </a:lnTo>
                  <a:lnTo>
                    <a:pt x="10640" y="19882"/>
                  </a:lnTo>
                  <a:lnTo>
                    <a:pt x="10843" y="19829"/>
                  </a:lnTo>
                  <a:lnTo>
                    <a:pt x="11035" y="19776"/>
                  </a:lnTo>
                  <a:lnTo>
                    <a:pt x="11216" y="19712"/>
                  </a:lnTo>
                  <a:lnTo>
                    <a:pt x="11386" y="19637"/>
                  </a:lnTo>
                  <a:lnTo>
                    <a:pt x="11536" y="19563"/>
                  </a:lnTo>
                  <a:lnTo>
                    <a:pt x="11685" y="19477"/>
                  </a:lnTo>
                  <a:lnTo>
                    <a:pt x="11813" y="19392"/>
                  </a:lnTo>
                  <a:lnTo>
                    <a:pt x="11930" y="19296"/>
                  </a:lnTo>
                  <a:lnTo>
                    <a:pt x="12037" y="19200"/>
                  </a:lnTo>
                  <a:lnTo>
                    <a:pt x="12133" y="19104"/>
                  </a:lnTo>
                  <a:lnTo>
                    <a:pt x="12218" y="18998"/>
                  </a:lnTo>
                  <a:lnTo>
                    <a:pt x="12303" y="18891"/>
                  </a:lnTo>
                  <a:lnTo>
                    <a:pt x="12367" y="18774"/>
                  </a:lnTo>
                  <a:lnTo>
                    <a:pt x="12421" y="18656"/>
                  </a:lnTo>
                  <a:lnTo>
                    <a:pt x="12474" y="18539"/>
                  </a:lnTo>
                  <a:lnTo>
                    <a:pt x="12517" y="18422"/>
                  </a:lnTo>
                  <a:lnTo>
                    <a:pt x="12548" y="18305"/>
                  </a:lnTo>
                  <a:lnTo>
                    <a:pt x="12580" y="18177"/>
                  </a:lnTo>
                  <a:lnTo>
                    <a:pt x="12602" y="18049"/>
                  </a:lnTo>
                  <a:lnTo>
                    <a:pt x="12623" y="17793"/>
                  </a:lnTo>
                  <a:lnTo>
                    <a:pt x="12623" y="17537"/>
                  </a:lnTo>
                  <a:lnTo>
                    <a:pt x="12602" y="17281"/>
                  </a:lnTo>
                  <a:lnTo>
                    <a:pt x="12570" y="17036"/>
                  </a:lnTo>
                  <a:lnTo>
                    <a:pt x="1251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1994" y="14915"/>
                  </a:lnTo>
                  <a:lnTo>
                    <a:pt x="11856" y="14541"/>
                  </a:lnTo>
                  <a:lnTo>
                    <a:pt x="11717" y="14179"/>
                  </a:lnTo>
                  <a:lnTo>
                    <a:pt x="11578" y="13827"/>
                  </a:lnTo>
                  <a:lnTo>
                    <a:pt x="11429" y="13475"/>
                  </a:lnTo>
                  <a:lnTo>
                    <a:pt x="11280" y="13145"/>
                  </a:lnTo>
                  <a:lnTo>
                    <a:pt x="11131" y="12825"/>
                  </a:lnTo>
                  <a:lnTo>
                    <a:pt x="10971" y="12527"/>
                  </a:lnTo>
                  <a:lnTo>
                    <a:pt x="10821" y="12249"/>
                  </a:lnTo>
                  <a:lnTo>
                    <a:pt x="10683" y="11994"/>
                  </a:lnTo>
                  <a:lnTo>
                    <a:pt x="10534" y="11770"/>
                  </a:lnTo>
                  <a:lnTo>
                    <a:pt x="10395" y="11567"/>
                  </a:lnTo>
                  <a:lnTo>
                    <a:pt x="10182" y="11258"/>
                  </a:lnTo>
                  <a:lnTo>
                    <a:pt x="9979" y="10917"/>
                  </a:lnTo>
                  <a:lnTo>
                    <a:pt x="9777" y="10554"/>
                  </a:lnTo>
                  <a:lnTo>
                    <a:pt x="9585" y="10181"/>
                  </a:lnTo>
                  <a:lnTo>
                    <a:pt x="9393" y="9776"/>
                  </a:lnTo>
                  <a:lnTo>
                    <a:pt x="9212" y="9360"/>
                  </a:lnTo>
                  <a:lnTo>
                    <a:pt x="9041" y="8934"/>
                  </a:lnTo>
                  <a:lnTo>
                    <a:pt x="8871" y="8486"/>
                  </a:lnTo>
                  <a:lnTo>
                    <a:pt x="8711" y="8038"/>
                  </a:lnTo>
                  <a:lnTo>
                    <a:pt x="8561" y="7580"/>
                  </a:lnTo>
                  <a:lnTo>
                    <a:pt x="8412" y="7111"/>
                  </a:lnTo>
                  <a:lnTo>
                    <a:pt x="8274" y="6652"/>
                  </a:lnTo>
                  <a:lnTo>
                    <a:pt x="8018" y="5725"/>
                  </a:lnTo>
                  <a:lnTo>
                    <a:pt x="7783" y="4819"/>
                  </a:lnTo>
                  <a:lnTo>
                    <a:pt x="7581" y="3945"/>
                  </a:lnTo>
                  <a:lnTo>
                    <a:pt x="7399" y="3124"/>
                  </a:lnTo>
                  <a:lnTo>
                    <a:pt x="7250" y="2388"/>
                  </a:lnTo>
                  <a:lnTo>
                    <a:pt x="7133" y="1738"/>
                  </a:lnTo>
                  <a:lnTo>
                    <a:pt x="6962" y="789"/>
                  </a:lnTo>
                  <a:lnTo>
                    <a:pt x="6909" y="448"/>
                  </a:lnTo>
                  <a:lnTo>
                    <a:pt x="6813" y="395"/>
                  </a:lnTo>
                  <a:lnTo>
                    <a:pt x="6685" y="341"/>
                  </a:lnTo>
                  <a:lnTo>
                    <a:pt x="6515" y="277"/>
                  </a:lnTo>
                  <a:lnTo>
                    <a:pt x="6291" y="213"/>
                  </a:lnTo>
                  <a:lnTo>
                    <a:pt x="6035" y="139"/>
                  </a:lnTo>
                  <a:lnTo>
                    <a:pt x="5726" y="86"/>
                  </a:lnTo>
                  <a:lnTo>
                    <a:pt x="5384" y="3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4;p38">
              <a:extLst>
                <a:ext uri="{FF2B5EF4-FFF2-40B4-BE49-F238E27FC236}">
                  <a16:creationId xmlns:a16="http://schemas.microsoft.com/office/drawing/2014/main" id="{482F2A1A-EE19-2671-1B3C-293C8610D9C3}"/>
                </a:ext>
              </a:extLst>
            </p:cNvPr>
            <p:cNvSpPr/>
            <p:nvPr/>
          </p:nvSpPr>
          <p:spPr>
            <a:xfrm>
              <a:off x="7125605" y="4034595"/>
              <a:ext cx="110068" cy="394807"/>
            </a:xfrm>
            <a:custGeom>
              <a:avLst/>
              <a:gdLst/>
              <a:ahLst/>
              <a:cxnLst/>
              <a:rect l="l" t="t" r="r" b="b"/>
              <a:pathLst>
                <a:path w="9074" h="32548" extrusionOk="0">
                  <a:moveTo>
                    <a:pt x="7346" y="1"/>
                  </a:moveTo>
                  <a:lnTo>
                    <a:pt x="1291" y="768"/>
                  </a:lnTo>
                  <a:lnTo>
                    <a:pt x="1323" y="1408"/>
                  </a:lnTo>
                  <a:lnTo>
                    <a:pt x="1397" y="3103"/>
                  </a:lnTo>
                  <a:lnTo>
                    <a:pt x="1440" y="4254"/>
                  </a:lnTo>
                  <a:lnTo>
                    <a:pt x="1472" y="5555"/>
                  </a:lnTo>
                  <a:lnTo>
                    <a:pt x="1493" y="6973"/>
                  </a:lnTo>
                  <a:lnTo>
                    <a:pt x="1493" y="8444"/>
                  </a:lnTo>
                  <a:lnTo>
                    <a:pt x="1483" y="9958"/>
                  </a:lnTo>
                  <a:lnTo>
                    <a:pt x="1461" y="10715"/>
                  </a:lnTo>
                  <a:lnTo>
                    <a:pt x="1440" y="11472"/>
                  </a:lnTo>
                  <a:lnTo>
                    <a:pt x="1408" y="12207"/>
                  </a:lnTo>
                  <a:lnTo>
                    <a:pt x="1365" y="12932"/>
                  </a:lnTo>
                  <a:lnTo>
                    <a:pt x="1323" y="13625"/>
                  </a:lnTo>
                  <a:lnTo>
                    <a:pt x="1259" y="14307"/>
                  </a:lnTo>
                  <a:lnTo>
                    <a:pt x="1184" y="14947"/>
                  </a:lnTo>
                  <a:lnTo>
                    <a:pt x="1110" y="15555"/>
                  </a:lnTo>
                  <a:lnTo>
                    <a:pt x="1014" y="16120"/>
                  </a:lnTo>
                  <a:lnTo>
                    <a:pt x="907" y="16642"/>
                  </a:lnTo>
                  <a:lnTo>
                    <a:pt x="854" y="16887"/>
                  </a:lnTo>
                  <a:lnTo>
                    <a:pt x="790" y="17111"/>
                  </a:lnTo>
                  <a:lnTo>
                    <a:pt x="726" y="17324"/>
                  </a:lnTo>
                  <a:lnTo>
                    <a:pt x="662" y="17527"/>
                  </a:lnTo>
                  <a:lnTo>
                    <a:pt x="587" y="17708"/>
                  </a:lnTo>
                  <a:lnTo>
                    <a:pt x="513" y="17879"/>
                  </a:lnTo>
                  <a:lnTo>
                    <a:pt x="438" y="18039"/>
                  </a:lnTo>
                  <a:lnTo>
                    <a:pt x="353" y="18177"/>
                  </a:lnTo>
                  <a:lnTo>
                    <a:pt x="257" y="18337"/>
                  </a:lnTo>
                  <a:lnTo>
                    <a:pt x="182" y="18497"/>
                  </a:lnTo>
                  <a:lnTo>
                    <a:pt x="118" y="18678"/>
                  </a:lnTo>
                  <a:lnTo>
                    <a:pt x="65" y="18859"/>
                  </a:lnTo>
                  <a:lnTo>
                    <a:pt x="33" y="19051"/>
                  </a:lnTo>
                  <a:lnTo>
                    <a:pt x="12" y="19243"/>
                  </a:lnTo>
                  <a:lnTo>
                    <a:pt x="1" y="19446"/>
                  </a:lnTo>
                  <a:lnTo>
                    <a:pt x="1" y="19659"/>
                  </a:lnTo>
                  <a:lnTo>
                    <a:pt x="12" y="19872"/>
                  </a:lnTo>
                  <a:lnTo>
                    <a:pt x="33" y="20085"/>
                  </a:lnTo>
                  <a:lnTo>
                    <a:pt x="6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25" y="21013"/>
                  </a:lnTo>
                  <a:lnTo>
                    <a:pt x="374" y="21503"/>
                  </a:lnTo>
                  <a:lnTo>
                    <a:pt x="545" y="22004"/>
                  </a:lnTo>
                  <a:lnTo>
                    <a:pt x="747" y="22527"/>
                  </a:lnTo>
                  <a:lnTo>
                    <a:pt x="960" y="23049"/>
                  </a:lnTo>
                  <a:lnTo>
                    <a:pt x="1184" y="23582"/>
                  </a:lnTo>
                  <a:lnTo>
                    <a:pt x="1664" y="24669"/>
                  </a:lnTo>
                  <a:lnTo>
                    <a:pt x="2144" y="25757"/>
                  </a:lnTo>
                  <a:lnTo>
                    <a:pt x="2282" y="26109"/>
                  </a:lnTo>
                  <a:lnTo>
                    <a:pt x="2421" y="26460"/>
                  </a:lnTo>
                  <a:lnTo>
                    <a:pt x="2538" y="26812"/>
                  </a:lnTo>
                  <a:lnTo>
                    <a:pt x="2645" y="27153"/>
                  </a:lnTo>
                  <a:lnTo>
                    <a:pt x="2847" y="27846"/>
                  </a:lnTo>
                  <a:lnTo>
                    <a:pt x="3018" y="28497"/>
                  </a:lnTo>
                  <a:lnTo>
                    <a:pt x="3178" y="29115"/>
                  </a:lnTo>
                  <a:lnTo>
                    <a:pt x="3327" y="29669"/>
                  </a:lnTo>
                  <a:lnTo>
                    <a:pt x="3402" y="29915"/>
                  </a:lnTo>
                  <a:lnTo>
                    <a:pt x="3487" y="30149"/>
                  </a:lnTo>
                  <a:lnTo>
                    <a:pt x="3562" y="30352"/>
                  </a:lnTo>
                  <a:lnTo>
                    <a:pt x="3647" y="30533"/>
                  </a:lnTo>
                  <a:lnTo>
                    <a:pt x="3721" y="30671"/>
                  </a:lnTo>
                  <a:lnTo>
                    <a:pt x="3796" y="30810"/>
                  </a:lnTo>
                  <a:lnTo>
                    <a:pt x="3881" y="30938"/>
                  </a:lnTo>
                  <a:lnTo>
                    <a:pt x="3967" y="31066"/>
                  </a:lnTo>
                  <a:lnTo>
                    <a:pt x="4063" y="31183"/>
                  </a:lnTo>
                  <a:lnTo>
                    <a:pt x="4169" y="31290"/>
                  </a:lnTo>
                  <a:lnTo>
                    <a:pt x="4372" y="31514"/>
                  </a:lnTo>
                  <a:lnTo>
                    <a:pt x="4596" y="31706"/>
                  </a:lnTo>
                  <a:lnTo>
                    <a:pt x="4841" y="31876"/>
                  </a:lnTo>
                  <a:lnTo>
                    <a:pt x="5086" y="32036"/>
                  </a:lnTo>
                  <a:lnTo>
                    <a:pt x="5342" y="32164"/>
                  </a:lnTo>
                  <a:lnTo>
                    <a:pt x="5608" y="32281"/>
                  </a:lnTo>
                  <a:lnTo>
                    <a:pt x="5875" y="32377"/>
                  </a:lnTo>
                  <a:lnTo>
                    <a:pt x="6152" y="32452"/>
                  </a:lnTo>
                  <a:lnTo>
                    <a:pt x="641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18" y="32548"/>
                  </a:lnTo>
                  <a:lnTo>
                    <a:pt x="7463" y="32516"/>
                  </a:lnTo>
                  <a:lnTo>
                    <a:pt x="7709" y="32462"/>
                  </a:lnTo>
                  <a:lnTo>
                    <a:pt x="7932" y="32398"/>
                  </a:lnTo>
                  <a:lnTo>
                    <a:pt x="8050" y="32356"/>
                  </a:lnTo>
                  <a:lnTo>
                    <a:pt x="8156" y="32303"/>
                  </a:lnTo>
                  <a:lnTo>
                    <a:pt x="8252" y="32249"/>
                  </a:lnTo>
                  <a:lnTo>
                    <a:pt x="8348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04" y="31993"/>
                  </a:lnTo>
                  <a:lnTo>
                    <a:pt x="8679" y="31908"/>
                  </a:lnTo>
                  <a:lnTo>
                    <a:pt x="8753" y="31823"/>
                  </a:lnTo>
                  <a:lnTo>
                    <a:pt x="8817" y="31738"/>
                  </a:lnTo>
                  <a:lnTo>
                    <a:pt x="8871" y="31642"/>
                  </a:lnTo>
                  <a:lnTo>
                    <a:pt x="8924" y="31535"/>
                  </a:lnTo>
                  <a:lnTo>
                    <a:pt x="8967" y="31428"/>
                  </a:lnTo>
                  <a:lnTo>
                    <a:pt x="9009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73" y="30949"/>
                  </a:lnTo>
                  <a:lnTo>
                    <a:pt x="9073" y="30810"/>
                  </a:lnTo>
                  <a:lnTo>
                    <a:pt x="9073" y="30671"/>
                  </a:lnTo>
                  <a:lnTo>
                    <a:pt x="9062" y="30533"/>
                  </a:lnTo>
                  <a:lnTo>
                    <a:pt x="9041" y="30384"/>
                  </a:lnTo>
                  <a:lnTo>
                    <a:pt x="9020" y="30224"/>
                  </a:lnTo>
                  <a:lnTo>
                    <a:pt x="8977" y="30064"/>
                  </a:lnTo>
                  <a:lnTo>
                    <a:pt x="8924" y="29893"/>
                  </a:lnTo>
                  <a:lnTo>
                    <a:pt x="8871" y="29723"/>
                  </a:lnTo>
                  <a:lnTo>
                    <a:pt x="8796" y="29541"/>
                  </a:lnTo>
                  <a:lnTo>
                    <a:pt x="8721" y="29360"/>
                  </a:lnTo>
                  <a:lnTo>
                    <a:pt x="8625" y="29179"/>
                  </a:lnTo>
                  <a:lnTo>
                    <a:pt x="8444" y="28774"/>
                  </a:lnTo>
                  <a:lnTo>
                    <a:pt x="8263" y="28337"/>
                  </a:lnTo>
                  <a:lnTo>
                    <a:pt x="8092" y="27878"/>
                  </a:lnTo>
                  <a:lnTo>
                    <a:pt x="7932" y="27399"/>
                  </a:lnTo>
                  <a:lnTo>
                    <a:pt x="7773" y="26887"/>
                  </a:lnTo>
                  <a:lnTo>
                    <a:pt x="7623" y="26354"/>
                  </a:lnTo>
                  <a:lnTo>
                    <a:pt x="7485" y="25810"/>
                  </a:lnTo>
                  <a:lnTo>
                    <a:pt x="7357" y="25245"/>
                  </a:lnTo>
                  <a:lnTo>
                    <a:pt x="7229" y="24680"/>
                  </a:lnTo>
                  <a:lnTo>
                    <a:pt x="7112" y="24094"/>
                  </a:lnTo>
                  <a:lnTo>
                    <a:pt x="6994" y="23507"/>
                  </a:lnTo>
                  <a:lnTo>
                    <a:pt x="6898" y="22921"/>
                  </a:lnTo>
                  <a:lnTo>
                    <a:pt x="6706" y="21748"/>
                  </a:lnTo>
                  <a:lnTo>
                    <a:pt x="6536" y="20608"/>
                  </a:lnTo>
                  <a:lnTo>
                    <a:pt x="6397" y="19499"/>
                  </a:lnTo>
                  <a:lnTo>
                    <a:pt x="6280" y="18476"/>
                  </a:lnTo>
                  <a:lnTo>
                    <a:pt x="6184" y="17537"/>
                  </a:lnTo>
                  <a:lnTo>
                    <a:pt x="6109" y="16727"/>
                  </a:lnTo>
                  <a:lnTo>
                    <a:pt x="6014" y="15533"/>
                  </a:lnTo>
                  <a:lnTo>
                    <a:pt x="5982" y="15107"/>
                  </a:lnTo>
                  <a:lnTo>
                    <a:pt x="734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5;p38">
              <a:extLst>
                <a:ext uri="{FF2B5EF4-FFF2-40B4-BE49-F238E27FC236}">
                  <a16:creationId xmlns:a16="http://schemas.microsoft.com/office/drawing/2014/main" id="{FA6AEDB4-D25F-1FD2-CF35-215E8A70B34F}"/>
                </a:ext>
              </a:extLst>
            </p:cNvPr>
            <p:cNvSpPr/>
            <p:nvPr/>
          </p:nvSpPr>
          <p:spPr>
            <a:xfrm>
              <a:off x="7121469" y="2748492"/>
              <a:ext cx="264725" cy="561886"/>
            </a:xfrm>
            <a:custGeom>
              <a:avLst/>
              <a:gdLst/>
              <a:ahLst/>
              <a:cxnLst/>
              <a:rect l="l" t="t" r="r" b="b"/>
              <a:pathLst>
                <a:path w="21824" h="46322" extrusionOk="0">
                  <a:moveTo>
                    <a:pt x="1" y="1"/>
                  </a:moveTo>
                  <a:lnTo>
                    <a:pt x="3764" y="7858"/>
                  </a:lnTo>
                  <a:lnTo>
                    <a:pt x="3935" y="7858"/>
                  </a:lnTo>
                  <a:lnTo>
                    <a:pt x="4116" y="7869"/>
                  </a:lnTo>
                  <a:lnTo>
                    <a:pt x="4297" y="7901"/>
                  </a:lnTo>
                  <a:lnTo>
                    <a:pt x="4489" y="7943"/>
                  </a:lnTo>
                  <a:lnTo>
                    <a:pt x="4681" y="8007"/>
                  </a:lnTo>
                  <a:lnTo>
                    <a:pt x="4873" y="8082"/>
                  </a:lnTo>
                  <a:lnTo>
                    <a:pt x="5075" y="8167"/>
                  </a:lnTo>
                  <a:lnTo>
                    <a:pt x="5278" y="8263"/>
                  </a:lnTo>
                  <a:lnTo>
                    <a:pt x="5491" y="8370"/>
                  </a:lnTo>
                  <a:lnTo>
                    <a:pt x="5694" y="8498"/>
                  </a:lnTo>
                  <a:lnTo>
                    <a:pt x="5907" y="8625"/>
                  </a:lnTo>
                  <a:lnTo>
                    <a:pt x="6120" y="8775"/>
                  </a:lnTo>
                  <a:lnTo>
                    <a:pt x="6344" y="8924"/>
                  </a:lnTo>
                  <a:lnTo>
                    <a:pt x="6557" y="9095"/>
                  </a:lnTo>
                  <a:lnTo>
                    <a:pt x="7005" y="9457"/>
                  </a:lnTo>
                  <a:lnTo>
                    <a:pt x="7463" y="9851"/>
                  </a:lnTo>
                  <a:lnTo>
                    <a:pt x="7922" y="10278"/>
                  </a:lnTo>
                  <a:lnTo>
                    <a:pt x="8380" y="10726"/>
                  </a:lnTo>
                  <a:lnTo>
                    <a:pt x="8849" y="11205"/>
                  </a:lnTo>
                  <a:lnTo>
                    <a:pt x="9308" y="11706"/>
                  </a:lnTo>
                  <a:lnTo>
                    <a:pt x="9777" y="12229"/>
                  </a:lnTo>
                  <a:lnTo>
                    <a:pt x="10235" y="12762"/>
                  </a:lnTo>
                  <a:lnTo>
                    <a:pt x="10693" y="13306"/>
                  </a:lnTo>
                  <a:lnTo>
                    <a:pt x="11141" y="13860"/>
                  </a:lnTo>
                  <a:lnTo>
                    <a:pt x="11589" y="14425"/>
                  </a:lnTo>
                  <a:lnTo>
                    <a:pt x="12026" y="14979"/>
                  </a:lnTo>
                  <a:lnTo>
                    <a:pt x="12442" y="15544"/>
                  </a:lnTo>
                  <a:lnTo>
                    <a:pt x="13252" y="16632"/>
                  </a:lnTo>
                  <a:lnTo>
                    <a:pt x="14009" y="17676"/>
                  </a:lnTo>
                  <a:lnTo>
                    <a:pt x="14681" y="18647"/>
                  </a:lnTo>
                  <a:lnTo>
                    <a:pt x="15267" y="19510"/>
                  </a:lnTo>
                  <a:lnTo>
                    <a:pt x="15747" y="20246"/>
                  </a:lnTo>
                  <a:lnTo>
                    <a:pt x="16120" y="20821"/>
                  </a:lnTo>
                  <a:lnTo>
                    <a:pt x="16194" y="20949"/>
                  </a:lnTo>
                  <a:lnTo>
                    <a:pt x="16237" y="21077"/>
                  </a:lnTo>
                  <a:lnTo>
                    <a:pt x="16258" y="21216"/>
                  </a:lnTo>
                  <a:lnTo>
                    <a:pt x="16248" y="21354"/>
                  </a:lnTo>
                  <a:lnTo>
                    <a:pt x="16226" y="21493"/>
                  </a:lnTo>
                  <a:lnTo>
                    <a:pt x="16173" y="21632"/>
                  </a:lnTo>
                  <a:lnTo>
                    <a:pt x="16098" y="21749"/>
                  </a:lnTo>
                  <a:lnTo>
                    <a:pt x="16013" y="21855"/>
                  </a:lnTo>
                  <a:lnTo>
                    <a:pt x="4361" y="32921"/>
                  </a:lnTo>
                  <a:lnTo>
                    <a:pt x="4276" y="33380"/>
                  </a:lnTo>
                  <a:lnTo>
                    <a:pt x="4190" y="33913"/>
                  </a:lnTo>
                  <a:lnTo>
                    <a:pt x="4073" y="34606"/>
                  </a:lnTo>
                  <a:lnTo>
                    <a:pt x="3967" y="35437"/>
                  </a:lnTo>
                  <a:lnTo>
                    <a:pt x="3860" y="36375"/>
                  </a:lnTo>
                  <a:lnTo>
                    <a:pt x="3807" y="36876"/>
                  </a:lnTo>
                  <a:lnTo>
                    <a:pt x="3764" y="37399"/>
                  </a:lnTo>
                  <a:lnTo>
                    <a:pt x="3732" y="37932"/>
                  </a:lnTo>
                  <a:lnTo>
                    <a:pt x="3700" y="38475"/>
                  </a:lnTo>
                  <a:lnTo>
                    <a:pt x="3689" y="39019"/>
                  </a:lnTo>
                  <a:lnTo>
                    <a:pt x="3679" y="39573"/>
                  </a:lnTo>
                  <a:lnTo>
                    <a:pt x="3689" y="40128"/>
                  </a:lnTo>
                  <a:lnTo>
                    <a:pt x="3711" y="40682"/>
                  </a:lnTo>
                  <a:lnTo>
                    <a:pt x="3743" y="41226"/>
                  </a:lnTo>
                  <a:lnTo>
                    <a:pt x="3796" y="41759"/>
                  </a:lnTo>
                  <a:lnTo>
                    <a:pt x="3871" y="42271"/>
                  </a:lnTo>
                  <a:lnTo>
                    <a:pt x="3967" y="42772"/>
                  </a:lnTo>
                  <a:lnTo>
                    <a:pt x="4020" y="43017"/>
                  </a:lnTo>
                  <a:lnTo>
                    <a:pt x="4084" y="43251"/>
                  </a:lnTo>
                  <a:lnTo>
                    <a:pt x="4148" y="43486"/>
                  </a:lnTo>
                  <a:lnTo>
                    <a:pt x="4222" y="43710"/>
                  </a:lnTo>
                  <a:lnTo>
                    <a:pt x="4297" y="43934"/>
                  </a:lnTo>
                  <a:lnTo>
                    <a:pt x="4382" y="44136"/>
                  </a:lnTo>
                  <a:lnTo>
                    <a:pt x="4468" y="44339"/>
                  </a:lnTo>
                  <a:lnTo>
                    <a:pt x="4564" y="44541"/>
                  </a:lnTo>
                  <a:lnTo>
                    <a:pt x="4670" y="44723"/>
                  </a:lnTo>
                  <a:lnTo>
                    <a:pt x="4777" y="44904"/>
                  </a:lnTo>
                  <a:lnTo>
                    <a:pt x="4894" y="45074"/>
                  </a:lnTo>
                  <a:lnTo>
                    <a:pt x="5022" y="45224"/>
                  </a:lnTo>
                  <a:lnTo>
                    <a:pt x="5161" y="45373"/>
                  </a:lnTo>
                  <a:lnTo>
                    <a:pt x="5299" y="45511"/>
                  </a:lnTo>
                  <a:lnTo>
                    <a:pt x="5448" y="45639"/>
                  </a:lnTo>
                  <a:lnTo>
                    <a:pt x="5598" y="45757"/>
                  </a:lnTo>
                  <a:lnTo>
                    <a:pt x="5758" y="45853"/>
                  </a:lnTo>
                  <a:lnTo>
                    <a:pt x="5928" y="45949"/>
                  </a:lnTo>
                  <a:lnTo>
                    <a:pt x="6088" y="46023"/>
                  </a:lnTo>
                  <a:lnTo>
                    <a:pt x="6259" y="46098"/>
                  </a:lnTo>
                  <a:lnTo>
                    <a:pt x="6429" y="46162"/>
                  </a:lnTo>
                  <a:lnTo>
                    <a:pt x="6589" y="46204"/>
                  </a:lnTo>
                  <a:lnTo>
                    <a:pt x="6760" y="46247"/>
                  </a:lnTo>
                  <a:lnTo>
                    <a:pt x="6930" y="46279"/>
                  </a:lnTo>
                  <a:lnTo>
                    <a:pt x="7111" y="46300"/>
                  </a:lnTo>
                  <a:lnTo>
                    <a:pt x="7282" y="46322"/>
                  </a:lnTo>
                  <a:lnTo>
                    <a:pt x="7623" y="46322"/>
                  </a:lnTo>
                  <a:lnTo>
                    <a:pt x="7794" y="46311"/>
                  </a:lnTo>
                  <a:lnTo>
                    <a:pt x="7975" y="46290"/>
                  </a:lnTo>
                  <a:lnTo>
                    <a:pt x="8146" y="46268"/>
                  </a:lnTo>
                  <a:lnTo>
                    <a:pt x="8316" y="46236"/>
                  </a:lnTo>
                  <a:lnTo>
                    <a:pt x="8487" y="46194"/>
                  </a:lnTo>
                  <a:lnTo>
                    <a:pt x="8657" y="46151"/>
                  </a:lnTo>
                  <a:lnTo>
                    <a:pt x="8998" y="46045"/>
                  </a:lnTo>
                  <a:lnTo>
                    <a:pt x="9340" y="45906"/>
                  </a:lnTo>
                  <a:lnTo>
                    <a:pt x="9659" y="45757"/>
                  </a:lnTo>
                  <a:lnTo>
                    <a:pt x="9990" y="45586"/>
                  </a:lnTo>
                  <a:lnTo>
                    <a:pt x="10299" y="45394"/>
                  </a:lnTo>
                  <a:lnTo>
                    <a:pt x="10597" y="45192"/>
                  </a:lnTo>
                  <a:lnTo>
                    <a:pt x="10885" y="44978"/>
                  </a:lnTo>
                  <a:lnTo>
                    <a:pt x="11163" y="44765"/>
                  </a:lnTo>
                  <a:lnTo>
                    <a:pt x="11429" y="44531"/>
                  </a:lnTo>
                  <a:lnTo>
                    <a:pt x="11674" y="44296"/>
                  </a:lnTo>
                  <a:lnTo>
                    <a:pt x="11898" y="44062"/>
                  </a:lnTo>
                  <a:lnTo>
                    <a:pt x="12111" y="43827"/>
                  </a:lnTo>
                  <a:lnTo>
                    <a:pt x="12303" y="43593"/>
                  </a:lnTo>
                  <a:lnTo>
                    <a:pt x="12463" y="43358"/>
                  </a:lnTo>
                  <a:lnTo>
                    <a:pt x="12612" y="43134"/>
                  </a:lnTo>
                  <a:lnTo>
                    <a:pt x="12740" y="42921"/>
                  </a:lnTo>
                  <a:lnTo>
                    <a:pt x="12836" y="42708"/>
                  </a:lnTo>
                  <a:lnTo>
                    <a:pt x="12900" y="42516"/>
                  </a:lnTo>
                  <a:lnTo>
                    <a:pt x="12943" y="42335"/>
                  </a:lnTo>
                  <a:lnTo>
                    <a:pt x="12954" y="42249"/>
                  </a:lnTo>
                  <a:lnTo>
                    <a:pt x="12964" y="42175"/>
                  </a:lnTo>
                  <a:lnTo>
                    <a:pt x="12954" y="42100"/>
                  </a:lnTo>
                  <a:lnTo>
                    <a:pt x="12943" y="42036"/>
                  </a:lnTo>
                  <a:lnTo>
                    <a:pt x="12922" y="41972"/>
                  </a:lnTo>
                  <a:lnTo>
                    <a:pt x="12890" y="41919"/>
                  </a:lnTo>
                  <a:lnTo>
                    <a:pt x="12858" y="41866"/>
                  </a:lnTo>
                  <a:lnTo>
                    <a:pt x="12804" y="41823"/>
                  </a:lnTo>
                  <a:lnTo>
                    <a:pt x="12730" y="41759"/>
                  </a:lnTo>
                  <a:lnTo>
                    <a:pt x="12655" y="41727"/>
                  </a:lnTo>
                  <a:lnTo>
                    <a:pt x="12570" y="41716"/>
                  </a:lnTo>
                  <a:lnTo>
                    <a:pt x="12484" y="41716"/>
                  </a:lnTo>
                  <a:lnTo>
                    <a:pt x="12388" y="41738"/>
                  </a:lnTo>
                  <a:lnTo>
                    <a:pt x="12303" y="41770"/>
                  </a:lnTo>
                  <a:lnTo>
                    <a:pt x="12207" y="41823"/>
                  </a:lnTo>
                  <a:lnTo>
                    <a:pt x="12111" y="41887"/>
                  </a:lnTo>
                  <a:lnTo>
                    <a:pt x="12015" y="41951"/>
                  </a:lnTo>
                  <a:lnTo>
                    <a:pt x="11909" y="42036"/>
                  </a:lnTo>
                  <a:lnTo>
                    <a:pt x="11706" y="42239"/>
                  </a:lnTo>
                  <a:lnTo>
                    <a:pt x="11493" y="42463"/>
                  </a:lnTo>
                  <a:lnTo>
                    <a:pt x="11269" y="42697"/>
                  </a:lnTo>
                  <a:lnTo>
                    <a:pt x="10800" y="43209"/>
                  </a:lnTo>
                  <a:lnTo>
                    <a:pt x="10566" y="43454"/>
                  </a:lnTo>
                  <a:lnTo>
                    <a:pt x="10320" y="43678"/>
                  </a:lnTo>
                  <a:lnTo>
                    <a:pt x="10192" y="43784"/>
                  </a:lnTo>
                  <a:lnTo>
                    <a:pt x="10075" y="43880"/>
                  </a:lnTo>
                  <a:lnTo>
                    <a:pt x="9947" y="43966"/>
                  </a:lnTo>
                  <a:lnTo>
                    <a:pt x="9819" y="44040"/>
                  </a:lnTo>
                  <a:lnTo>
                    <a:pt x="9691" y="44104"/>
                  </a:lnTo>
                  <a:lnTo>
                    <a:pt x="9563" y="44158"/>
                  </a:lnTo>
                  <a:lnTo>
                    <a:pt x="9435" y="44200"/>
                  </a:lnTo>
                  <a:lnTo>
                    <a:pt x="9308" y="44222"/>
                  </a:lnTo>
                  <a:lnTo>
                    <a:pt x="9180" y="44232"/>
                  </a:lnTo>
                  <a:lnTo>
                    <a:pt x="9052" y="44222"/>
                  </a:lnTo>
                  <a:lnTo>
                    <a:pt x="8924" y="44190"/>
                  </a:lnTo>
                  <a:lnTo>
                    <a:pt x="8806" y="44147"/>
                  </a:lnTo>
                  <a:lnTo>
                    <a:pt x="8679" y="44094"/>
                  </a:lnTo>
                  <a:lnTo>
                    <a:pt x="8551" y="44019"/>
                  </a:lnTo>
                  <a:lnTo>
                    <a:pt x="8433" y="43934"/>
                  </a:lnTo>
                  <a:lnTo>
                    <a:pt x="8316" y="43838"/>
                  </a:lnTo>
                  <a:lnTo>
                    <a:pt x="8199" y="43720"/>
                  </a:lnTo>
                  <a:lnTo>
                    <a:pt x="8092" y="43603"/>
                  </a:lnTo>
                  <a:lnTo>
                    <a:pt x="7986" y="43465"/>
                  </a:lnTo>
                  <a:lnTo>
                    <a:pt x="7890" y="43326"/>
                  </a:lnTo>
                  <a:lnTo>
                    <a:pt x="7794" y="43166"/>
                  </a:lnTo>
                  <a:lnTo>
                    <a:pt x="7708" y="43006"/>
                  </a:lnTo>
                  <a:lnTo>
                    <a:pt x="7623" y="42836"/>
                  </a:lnTo>
                  <a:lnTo>
                    <a:pt x="7549" y="42654"/>
                  </a:lnTo>
                  <a:lnTo>
                    <a:pt x="7485" y="42473"/>
                  </a:lnTo>
                  <a:lnTo>
                    <a:pt x="7431" y="42281"/>
                  </a:lnTo>
                  <a:lnTo>
                    <a:pt x="7378" y="42079"/>
                  </a:lnTo>
                  <a:lnTo>
                    <a:pt x="7335" y="41876"/>
                  </a:lnTo>
                  <a:lnTo>
                    <a:pt x="7314" y="41674"/>
                  </a:lnTo>
                  <a:lnTo>
                    <a:pt x="7293" y="41471"/>
                  </a:lnTo>
                  <a:lnTo>
                    <a:pt x="7282" y="41258"/>
                  </a:lnTo>
                  <a:lnTo>
                    <a:pt x="7282" y="41045"/>
                  </a:lnTo>
                  <a:lnTo>
                    <a:pt x="7303" y="40831"/>
                  </a:lnTo>
                  <a:lnTo>
                    <a:pt x="7325" y="40618"/>
                  </a:lnTo>
                  <a:lnTo>
                    <a:pt x="7367" y="40405"/>
                  </a:lnTo>
                  <a:lnTo>
                    <a:pt x="7421" y="40192"/>
                  </a:lnTo>
                  <a:lnTo>
                    <a:pt x="7485" y="39979"/>
                  </a:lnTo>
                  <a:lnTo>
                    <a:pt x="7570" y="39765"/>
                  </a:lnTo>
                  <a:lnTo>
                    <a:pt x="7666" y="39563"/>
                  </a:lnTo>
                  <a:lnTo>
                    <a:pt x="7772" y="39360"/>
                  </a:lnTo>
                  <a:lnTo>
                    <a:pt x="7879" y="39158"/>
                  </a:lnTo>
                  <a:lnTo>
                    <a:pt x="7975" y="38966"/>
                  </a:lnTo>
                  <a:lnTo>
                    <a:pt x="8039" y="38763"/>
                  </a:lnTo>
                  <a:lnTo>
                    <a:pt x="8082" y="38571"/>
                  </a:lnTo>
                  <a:lnTo>
                    <a:pt x="8103" y="38379"/>
                  </a:lnTo>
                  <a:lnTo>
                    <a:pt x="8114" y="38198"/>
                  </a:lnTo>
                  <a:lnTo>
                    <a:pt x="8103" y="38017"/>
                  </a:lnTo>
                  <a:lnTo>
                    <a:pt x="8071" y="37836"/>
                  </a:lnTo>
                  <a:lnTo>
                    <a:pt x="8039" y="37665"/>
                  </a:lnTo>
                  <a:lnTo>
                    <a:pt x="7986" y="37484"/>
                  </a:lnTo>
                  <a:lnTo>
                    <a:pt x="7922" y="37324"/>
                  </a:lnTo>
                  <a:lnTo>
                    <a:pt x="7847" y="37164"/>
                  </a:lnTo>
                  <a:lnTo>
                    <a:pt x="7772" y="37004"/>
                  </a:lnTo>
                  <a:lnTo>
                    <a:pt x="7676" y="36855"/>
                  </a:lnTo>
                  <a:lnTo>
                    <a:pt x="7581" y="36706"/>
                  </a:lnTo>
                  <a:lnTo>
                    <a:pt x="7485" y="36567"/>
                  </a:lnTo>
                  <a:lnTo>
                    <a:pt x="7271" y="36311"/>
                  </a:lnTo>
                  <a:lnTo>
                    <a:pt x="7058" y="36077"/>
                  </a:lnTo>
                  <a:lnTo>
                    <a:pt x="6845" y="35874"/>
                  </a:lnTo>
                  <a:lnTo>
                    <a:pt x="6653" y="35704"/>
                  </a:lnTo>
                  <a:lnTo>
                    <a:pt x="6482" y="35565"/>
                  </a:lnTo>
                  <a:lnTo>
                    <a:pt x="6344" y="35458"/>
                  </a:lnTo>
                  <a:lnTo>
                    <a:pt x="6227" y="35384"/>
                  </a:lnTo>
                  <a:lnTo>
                    <a:pt x="6898" y="34872"/>
                  </a:lnTo>
                  <a:lnTo>
                    <a:pt x="8668" y="33540"/>
                  </a:lnTo>
                  <a:lnTo>
                    <a:pt x="11163" y="31621"/>
                  </a:lnTo>
                  <a:lnTo>
                    <a:pt x="12570" y="30533"/>
                  </a:lnTo>
                  <a:lnTo>
                    <a:pt x="14030" y="29393"/>
                  </a:lnTo>
                  <a:lnTo>
                    <a:pt x="15480" y="28252"/>
                  </a:lnTo>
                  <a:lnTo>
                    <a:pt x="16887" y="27122"/>
                  </a:lnTo>
                  <a:lnTo>
                    <a:pt x="18209" y="26045"/>
                  </a:lnTo>
                  <a:lnTo>
                    <a:pt x="18817" y="25533"/>
                  </a:lnTo>
                  <a:lnTo>
                    <a:pt x="19382" y="25054"/>
                  </a:lnTo>
                  <a:lnTo>
                    <a:pt x="19915" y="24595"/>
                  </a:lnTo>
                  <a:lnTo>
                    <a:pt x="20384" y="24179"/>
                  </a:lnTo>
                  <a:lnTo>
                    <a:pt x="20800" y="23796"/>
                  </a:lnTo>
                  <a:lnTo>
                    <a:pt x="21152" y="23455"/>
                  </a:lnTo>
                  <a:lnTo>
                    <a:pt x="21439" y="23156"/>
                  </a:lnTo>
                  <a:lnTo>
                    <a:pt x="21653" y="22911"/>
                  </a:lnTo>
                  <a:lnTo>
                    <a:pt x="21727" y="22804"/>
                  </a:lnTo>
                  <a:lnTo>
                    <a:pt x="21781" y="22719"/>
                  </a:lnTo>
                  <a:lnTo>
                    <a:pt x="21813" y="22644"/>
                  </a:lnTo>
                  <a:lnTo>
                    <a:pt x="21823" y="22580"/>
                  </a:lnTo>
                  <a:lnTo>
                    <a:pt x="21813" y="22463"/>
                  </a:lnTo>
                  <a:lnTo>
                    <a:pt x="21791" y="22314"/>
                  </a:lnTo>
                  <a:lnTo>
                    <a:pt x="21759" y="22122"/>
                  </a:lnTo>
                  <a:lnTo>
                    <a:pt x="21717" y="21909"/>
                  </a:lnTo>
                  <a:lnTo>
                    <a:pt x="21653" y="21674"/>
                  </a:lnTo>
                  <a:lnTo>
                    <a:pt x="21578" y="21397"/>
                  </a:lnTo>
                  <a:lnTo>
                    <a:pt x="21482" y="21098"/>
                  </a:lnTo>
                  <a:lnTo>
                    <a:pt x="21375" y="20779"/>
                  </a:lnTo>
                  <a:lnTo>
                    <a:pt x="21258" y="20427"/>
                  </a:lnTo>
                  <a:lnTo>
                    <a:pt x="21120" y="20054"/>
                  </a:lnTo>
                  <a:lnTo>
                    <a:pt x="20960" y="19659"/>
                  </a:lnTo>
                  <a:lnTo>
                    <a:pt x="20800" y="19233"/>
                  </a:lnTo>
                  <a:lnTo>
                    <a:pt x="20608" y="18796"/>
                  </a:lnTo>
                  <a:lnTo>
                    <a:pt x="20405" y="18327"/>
                  </a:lnTo>
                  <a:lnTo>
                    <a:pt x="20192" y="17847"/>
                  </a:lnTo>
                  <a:lnTo>
                    <a:pt x="19958" y="17346"/>
                  </a:lnTo>
                  <a:lnTo>
                    <a:pt x="19702" y="16824"/>
                  </a:lnTo>
                  <a:lnTo>
                    <a:pt x="19435" y="16280"/>
                  </a:lnTo>
                  <a:lnTo>
                    <a:pt x="19147" y="15725"/>
                  </a:lnTo>
                  <a:lnTo>
                    <a:pt x="18838" y="15160"/>
                  </a:lnTo>
                  <a:lnTo>
                    <a:pt x="18508" y="14574"/>
                  </a:lnTo>
                  <a:lnTo>
                    <a:pt x="18167" y="13977"/>
                  </a:lnTo>
                  <a:lnTo>
                    <a:pt x="17804" y="13359"/>
                  </a:lnTo>
                  <a:lnTo>
                    <a:pt x="17431" y="12741"/>
                  </a:lnTo>
                  <a:lnTo>
                    <a:pt x="17026" y="12101"/>
                  </a:lnTo>
                  <a:lnTo>
                    <a:pt x="16610" y="11461"/>
                  </a:lnTo>
                  <a:lnTo>
                    <a:pt x="16173" y="10800"/>
                  </a:lnTo>
                  <a:lnTo>
                    <a:pt x="15704" y="10139"/>
                  </a:lnTo>
                  <a:lnTo>
                    <a:pt x="15224" y="9468"/>
                  </a:lnTo>
                  <a:lnTo>
                    <a:pt x="14734" y="8796"/>
                  </a:lnTo>
                  <a:lnTo>
                    <a:pt x="14211" y="8114"/>
                  </a:lnTo>
                  <a:lnTo>
                    <a:pt x="13668" y="7431"/>
                  </a:lnTo>
                  <a:lnTo>
                    <a:pt x="13391" y="7090"/>
                  </a:lnTo>
                  <a:lnTo>
                    <a:pt x="13113" y="6760"/>
                  </a:lnTo>
                  <a:lnTo>
                    <a:pt x="12826" y="6440"/>
                  </a:lnTo>
                  <a:lnTo>
                    <a:pt x="12538" y="6131"/>
                  </a:lnTo>
                  <a:lnTo>
                    <a:pt x="12261" y="5832"/>
                  </a:lnTo>
                  <a:lnTo>
                    <a:pt x="11973" y="5545"/>
                  </a:lnTo>
                  <a:lnTo>
                    <a:pt x="11674" y="5267"/>
                  </a:lnTo>
                  <a:lnTo>
                    <a:pt x="11386" y="5001"/>
                  </a:lnTo>
                  <a:lnTo>
                    <a:pt x="11099" y="4745"/>
                  </a:lnTo>
                  <a:lnTo>
                    <a:pt x="10800" y="4489"/>
                  </a:lnTo>
                  <a:lnTo>
                    <a:pt x="10512" y="4244"/>
                  </a:lnTo>
                  <a:lnTo>
                    <a:pt x="10214" y="4020"/>
                  </a:lnTo>
                  <a:lnTo>
                    <a:pt x="9926" y="3796"/>
                  </a:lnTo>
                  <a:lnTo>
                    <a:pt x="9627" y="3572"/>
                  </a:lnTo>
                  <a:lnTo>
                    <a:pt x="9340" y="3370"/>
                  </a:lnTo>
                  <a:lnTo>
                    <a:pt x="9041" y="3167"/>
                  </a:lnTo>
                  <a:lnTo>
                    <a:pt x="8465" y="2794"/>
                  </a:lnTo>
                  <a:lnTo>
                    <a:pt x="7890" y="2453"/>
                  </a:lnTo>
                  <a:lnTo>
                    <a:pt x="7314" y="2133"/>
                  </a:lnTo>
                  <a:lnTo>
                    <a:pt x="6749" y="1856"/>
                  </a:lnTo>
                  <a:lnTo>
                    <a:pt x="6205" y="1589"/>
                  </a:lnTo>
                  <a:lnTo>
                    <a:pt x="5662" y="1355"/>
                  </a:lnTo>
                  <a:lnTo>
                    <a:pt x="5139" y="1152"/>
                  </a:lnTo>
                  <a:lnTo>
                    <a:pt x="4627" y="960"/>
                  </a:lnTo>
                  <a:lnTo>
                    <a:pt x="4126" y="790"/>
                  </a:lnTo>
                  <a:lnTo>
                    <a:pt x="3657" y="651"/>
                  </a:lnTo>
                  <a:lnTo>
                    <a:pt x="3199" y="523"/>
                  </a:lnTo>
                  <a:lnTo>
                    <a:pt x="2773" y="417"/>
                  </a:lnTo>
                  <a:lnTo>
                    <a:pt x="2357" y="321"/>
                  </a:lnTo>
                  <a:lnTo>
                    <a:pt x="1984" y="246"/>
                  </a:lnTo>
                  <a:lnTo>
                    <a:pt x="1632" y="182"/>
                  </a:lnTo>
                  <a:lnTo>
                    <a:pt x="1301" y="129"/>
                  </a:lnTo>
                  <a:lnTo>
                    <a:pt x="758" y="54"/>
                  </a:lnTo>
                  <a:lnTo>
                    <a:pt x="342" y="2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6;p38">
              <a:extLst>
                <a:ext uri="{FF2B5EF4-FFF2-40B4-BE49-F238E27FC236}">
                  <a16:creationId xmlns:a16="http://schemas.microsoft.com/office/drawing/2014/main" id="{8F66C96D-51FB-4570-CEE5-6C8CB2EF7C69}"/>
                </a:ext>
              </a:extLst>
            </p:cNvPr>
            <p:cNvSpPr/>
            <p:nvPr/>
          </p:nvSpPr>
          <p:spPr>
            <a:xfrm>
              <a:off x="6795194" y="2315658"/>
              <a:ext cx="457398" cy="435030"/>
            </a:xfrm>
            <a:custGeom>
              <a:avLst/>
              <a:gdLst/>
              <a:ahLst/>
              <a:cxnLst/>
              <a:rect l="l" t="t" r="r" b="b"/>
              <a:pathLst>
                <a:path w="37708" h="35864" extrusionOk="0">
                  <a:moveTo>
                    <a:pt x="18796" y="1"/>
                  </a:moveTo>
                  <a:lnTo>
                    <a:pt x="18412" y="22"/>
                  </a:lnTo>
                  <a:lnTo>
                    <a:pt x="18124" y="33"/>
                  </a:lnTo>
                  <a:lnTo>
                    <a:pt x="17783" y="65"/>
                  </a:lnTo>
                  <a:lnTo>
                    <a:pt x="17378" y="107"/>
                  </a:lnTo>
                  <a:lnTo>
                    <a:pt x="16930" y="171"/>
                  </a:lnTo>
                  <a:lnTo>
                    <a:pt x="16440" y="246"/>
                  </a:lnTo>
                  <a:lnTo>
                    <a:pt x="15917" y="342"/>
                  </a:lnTo>
                  <a:lnTo>
                    <a:pt x="15352" y="459"/>
                  </a:lnTo>
                  <a:lnTo>
                    <a:pt x="14766" y="598"/>
                  </a:lnTo>
                  <a:lnTo>
                    <a:pt x="14148" y="768"/>
                  </a:lnTo>
                  <a:lnTo>
                    <a:pt x="13519" y="960"/>
                  </a:lnTo>
                  <a:lnTo>
                    <a:pt x="13199" y="1067"/>
                  </a:lnTo>
                  <a:lnTo>
                    <a:pt x="12868" y="1184"/>
                  </a:lnTo>
                  <a:lnTo>
                    <a:pt x="12538" y="1312"/>
                  </a:lnTo>
                  <a:lnTo>
                    <a:pt x="12207" y="1450"/>
                  </a:lnTo>
                  <a:lnTo>
                    <a:pt x="11877" y="1589"/>
                  </a:lnTo>
                  <a:lnTo>
                    <a:pt x="11546" y="1738"/>
                  </a:lnTo>
                  <a:lnTo>
                    <a:pt x="11216" y="1909"/>
                  </a:lnTo>
                  <a:lnTo>
                    <a:pt x="10875" y="2079"/>
                  </a:lnTo>
                  <a:lnTo>
                    <a:pt x="10544" y="2261"/>
                  </a:lnTo>
                  <a:lnTo>
                    <a:pt x="10214" y="2453"/>
                  </a:lnTo>
                  <a:lnTo>
                    <a:pt x="9894" y="2655"/>
                  </a:lnTo>
                  <a:lnTo>
                    <a:pt x="9563" y="2868"/>
                  </a:lnTo>
                  <a:lnTo>
                    <a:pt x="9244" y="3092"/>
                  </a:lnTo>
                  <a:lnTo>
                    <a:pt x="8924" y="3327"/>
                  </a:lnTo>
                  <a:lnTo>
                    <a:pt x="8615" y="3572"/>
                  </a:lnTo>
                  <a:lnTo>
                    <a:pt x="8305" y="3828"/>
                  </a:lnTo>
                  <a:lnTo>
                    <a:pt x="7996" y="4105"/>
                  </a:lnTo>
                  <a:lnTo>
                    <a:pt x="7708" y="4382"/>
                  </a:lnTo>
                  <a:lnTo>
                    <a:pt x="7410" y="4681"/>
                  </a:lnTo>
                  <a:lnTo>
                    <a:pt x="7133" y="4990"/>
                  </a:lnTo>
                  <a:lnTo>
                    <a:pt x="6856" y="5310"/>
                  </a:lnTo>
                  <a:lnTo>
                    <a:pt x="6589" y="5651"/>
                  </a:lnTo>
                  <a:lnTo>
                    <a:pt x="6333" y="6003"/>
                  </a:lnTo>
                  <a:lnTo>
                    <a:pt x="6088" y="6365"/>
                  </a:lnTo>
                  <a:lnTo>
                    <a:pt x="5853" y="6749"/>
                  </a:lnTo>
                  <a:lnTo>
                    <a:pt x="5630" y="7143"/>
                  </a:lnTo>
                  <a:lnTo>
                    <a:pt x="5416" y="7548"/>
                  </a:lnTo>
                  <a:lnTo>
                    <a:pt x="5214" y="7975"/>
                  </a:lnTo>
                  <a:lnTo>
                    <a:pt x="5033" y="8412"/>
                  </a:lnTo>
                  <a:lnTo>
                    <a:pt x="4851" y="8870"/>
                  </a:lnTo>
                  <a:lnTo>
                    <a:pt x="4691" y="9339"/>
                  </a:lnTo>
                  <a:lnTo>
                    <a:pt x="4542" y="9830"/>
                  </a:lnTo>
                  <a:lnTo>
                    <a:pt x="4414" y="10331"/>
                  </a:lnTo>
                  <a:lnTo>
                    <a:pt x="4297" y="10853"/>
                  </a:lnTo>
                  <a:lnTo>
                    <a:pt x="4201" y="11397"/>
                  </a:lnTo>
                  <a:lnTo>
                    <a:pt x="4116" y="11951"/>
                  </a:lnTo>
                  <a:lnTo>
                    <a:pt x="4052" y="12527"/>
                  </a:lnTo>
                  <a:lnTo>
                    <a:pt x="3999" y="13124"/>
                  </a:lnTo>
                  <a:lnTo>
                    <a:pt x="3967" y="13732"/>
                  </a:lnTo>
                  <a:lnTo>
                    <a:pt x="3967" y="14361"/>
                  </a:lnTo>
                  <a:lnTo>
                    <a:pt x="3956" y="15032"/>
                  </a:lnTo>
                  <a:lnTo>
                    <a:pt x="3945" y="15672"/>
                  </a:lnTo>
                  <a:lnTo>
                    <a:pt x="3913" y="16301"/>
                  </a:lnTo>
                  <a:lnTo>
                    <a:pt x="3881" y="16908"/>
                  </a:lnTo>
                  <a:lnTo>
                    <a:pt x="3839" y="17495"/>
                  </a:lnTo>
                  <a:lnTo>
                    <a:pt x="3785" y="18070"/>
                  </a:lnTo>
                  <a:lnTo>
                    <a:pt x="3721" y="18625"/>
                  </a:lnTo>
                  <a:lnTo>
                    <a:pt x="3657" y="19158"/>
                  </a:lnTo>
                  <a:lnTo>
                    <a:pt x="3583" y="19680"/>
                  </a:lnTo>
                  <a:lnTo>
                    <a:pt x="3497" y="20181"/>
                  </a:lnTo>
                  <a:lnTo>
                    <a:pt x="3412" y="20672"/>
                  </a:lnTo>
                  <a:lnTo>
                    <a:pt x="3316" y="21151"/>
                  </a:lnTo>
                  <a:lnTo>
                    <a:pt x="3220" y="21610"/>
                  </a:lnTo>
                  <a:lnTo>
                    <a:pt x="3114" y="22058"/>
                  </a:lnTo>
                  <a:lnTo>
                    <a:pt x="3007" y="22495"/>
                  </a:lnTo>
                  <a:lnTo>
                    <a:pt x="2890" y="22910"/>
                  </a:lnTo>
                  <a:lnTo>
                    <a:pt x="2783" y="23316"/>
                  </a:lnTo>
                  <a:lnTo>
                    <a:pt x="2655" y="23721"/>
                  </a:lnTo>
                  <a:lnTo>
                    <a:pt x="2421" y="24467"/>
                  </a:lnTo>
                  <a:lnTo>
                    <a:pt x="2165" y="25181"/>
                  </a:lnTo>
                  <a:lnTo>
                    <a:pt x="1909" y="25853"/>
                  </a:lnTo>
                  <a:lnTo>
                    <a:pt x="1664" y="26482"/>
                  </a:lnTo>
                  <a:lnTo>
                    <a:pt x="1419" y="27079"/>
                  </a:lnTo>
                  <a:lnTo>
                    <a:pt x="950" y="28177"/>
                  </a:lnTo>
                  <a:lnTo>
                    <a:pt x="736" y="28699"/>
                  </a:lnTo>
                  <a:lnTo>
                    <a:pt x="544" y="29190"/>
                  </a:lnTo>
                  <a:lnTo>
                    <a:pt x="374" y="29669"/>
                  </a:lnTo>
                  <a:lnTo>
                    <a:pt x="235" y="30128"/>
                  </a:lnTo>
                  <a:lnTo>
                    <a:pt x="171" y="30362"/>
                  </a:lnTo>
                  <a:lnTo>
                    <a:pt x="129" y="30586"/>
                  </a:lnTo>
                  <a:lnTo>
                    <a:pt x="75" y="30810"/>
                  </a:lnTo>
                  <a:lnTo>
                    <a:pt x="43" y="31034"/>
                  </a:lnTo>
                  <a:lnTo>
                    <a:pt x="22" y="31247"/>
                  </a:lnTo>
                  <a:lnTo>
                    <a:pt x="11" y="31471"/>
                  </a:lnTo>
                  <a:lnTo>
                    <a:pt x="1" y="31695"/>
                  </a:lnTo>
                  <a:lnTo>
                    <a:pt x="11" y="31919"/>
                  </a:lnTo>
                  <a:lnTo>
                    <a:pt x="22" y="32132"/>
                  </a:lnTo>
                  <a:lnTo>
                    <a:pt x="54" y="32356"/>
                  </a:lnTo>
                  <a:lnTo>
                    <a:pt x="97" y="32590"/>
                  </a:lnTo>
                  <a:lnTo>
                    <a:pt x="150" y="32814"/>
                  </a:lnTo>
                  <a:lnTo>
                    <a:pt x="225" y="33038"/>
                  </a:lnTo>
                  <a:lnTo>
                    <a:pt x="299" y="33273"/>
                  </a:lnTo>
                  <a:lnTo>
                    <a:pt x="395" y="33518"/>
                  </a:lnTo>
                  <a:lnTo>
                    <a:pt x="502" y="33752"/>
                  </a:lnTo>
                  <a:lnTo>
                    <a:pt x="630" y="33998"/>
                  </a:lnTo>
                  <a:lnTo>
                    <a:pt x="768" y="34243"/>
                  </a:lnTo>
                  <a:lnTo>
                    <a:pt x="928" y="34499"/>
                  </a:lnTo>
                  <a:lnTo>
                    <a:pt x="1099" y="34765"/>
                  </a:lnTo>
                  <a:lnTo>
                    <a:pt x="1291" y="35021"/>
                  </a:lnTo>
                  <a:lnTo>
                    <a:pt x="1493" y="35298"/>
                  </a:lnTo>
                  <a:lnTo>
                    <a:pt x="1717" y="35575"/>
                  </a:lnTo>
                  <a:lnTo>
                    <a:pt x="1962" y="35863"/>
                  </a:lnTo>
                  <a:lnTo>
                    <a:pt x="7239" y="34488"/>
                  </a:lnTo>
                  <a:lnTo>
                    <a:pt x="6323" y="30917"/>
                  </a:lnTo>
                  <a:lnTo>
                    <a:pt x="8465" y="34147"/>
                  </a:lnTo>
                  <a:lnTo>
                    <a:pt x="18796" y="34243"/>
                  </a:lnTo>
                  <a:lnTo>
                    <a:pt x="18913" y="34243"/>
                  </a:lnTo>
                  <a:lnTo>
                    <a:pt x="29243" y="34147"/>
                  </a:lnTo>
                  <a:lnTo>
                    <a:pt x="31386" y="30917"/>
                  </a:lnTo>
                  <a:lnTo>
                    <a:pt x="30469" y="34488"/>
                  </a:lnTo>
                  <a:lnTo>
                    <a:pt x="35746" y="35863"/>
                  </a:lnTo>
                  <a:lnTo>
                    <a:pt x="35991" y="35575"/>
                  </a:lnTo>
                  <a:lnTo>
                    <a:pt x="36215" y="35298"/>
                  </a:lnTo>
                  <a:lnTo>
                    <a:pt x="36418" y="35021"/>
                  </a:lnTo>
                  <a:lnTo>
                    <a:pt x="36610" y="34765"/>
                  </a:lnTo>
                  <a:lnTo>
                    <a:pt x="36780" y="34499"/>
                  </a:lnTo>
                  <a:lnTo>
                    <a:pt x="36940" y="34243"/>
                  </a:lnTo>
                  <a:lnTo>
                    <a:pt x="37079" y="33998"/>
                  </a:lnTo>
                  <a:lnTo>
                    <a:pt x="37207" y="33752"/>
                  </a:lnTo>
                  <a:lnTo>
                    <a:pt x="37313" y="33518"/>
                  </a:lnTo>
                  <a:lnTo>
                    <a:pt x="37409" y="33273"/>
                  </a:lnTo>
                  <a:lnTo>
                    <a:pt x="37494" y="33038"/>
                  </a:lnTo>
                  <a:lnTo>
                    <a:pt x="37558" y="32814"/>
                  </a:lnTo>
                  <a:lnTo>
                    <a:pt x="37612" y="32590"/>
                  </a:lnTo>
                  <a:lnTo>
                    <a:pt x="37654" y="32356"/>
                  </a:lnTo>
                  <a:lnTo>
                    <a:pt x="37686" y="32132"/>
                  </a:lnTo>
                  <a:lnTo>
                    <a:pt x="37697" y="31919"/>
                  </a:lnTo>
                  <a:lnTo>
                    <a:pt x="37708" y="31695"/>
                  </a:lnTo>
                  <a:lnTo>
                    <a:pt x="37708" y="31471"/>
                  </a:lnTo>
                  <a:lnTo>
                    <a:pt x="37686" y="31247"/>
                  </a:lnTo>
                  <a:lnTo>
                    <a:pt x="37665" y="31034"/>
                  </a:lnTo>
                  <a:lnTo>
                    <a:pt x="37633" y="30810"/>
                  </a:lnTo>
                  <a:lnTo>
                    <a:pt x="37590" y="30586"/>
                  </a:lnTo>
                  <a:lnTo>
                    <a:pt x="37537" y="30362"/>
                  </a:lnTo>
                  <a:lnTo>
                    <a:pt x="37473" y="30128"/>
                  </a:lnTo>
                  <a:lnTo>
                    <a:pt x="37335" y="29669"/>
                  </a:lnTo>
                  <a:lnTo>
                    <a:pt x="37164" y="29190"/>
                  </a:lnTo>
                  <a:lnTo>
                    <a:pt x="36972" y="28699"/>
                  </a:lnTo>
                  <a:lnTo>
                    <a:pt x="36759" y="28177"/>
                  </a:lnTo>
                  <a:lnTo>
                    <a:pt x="36300" y="27079"/>
                  </a:lnTo>
                  <a:lnTo>
                    <a:pt x="36045" y="26482"/>
                  </a:lnTo>
                  <a:lnTo>
                    <a:pt x="35799" y="25853"/>
                  </a:lnTo>
                  <a:lnTo>
                    <a:pt x="35544" y="25181"/>
                  </a:lnTo>
                  <a:lnTo>
                    <a:pt x="35298" y="24467"/>
                  </a:lnTo>
                  <a:lnTo>
                    <a:pt x="35053" y="23721"/>
                  </a:lnTo>
                  <a:lnTo>
                    <a:pt x="34936" y="23316"/>
                  </a:lnTo>
                  <a:lnTo>
                    <a:pt x="34819" y="22910"/>
                  </a:lnTo>
                  <a:lnTo>
                    <a:pt x="34701" y="22495"/>
                  </a:lnTo>
                  <a:lnTo>
                    <a:pt x="34595" y="22058"/>
                  </a:lnTo>
                  <a:lnTo>
                    <a:pt x="34488" y="21610"/>
                  </a:lnTo>
                  <a:lnTo>
                    <a:pt x="34392" y="21151"/>
                  </a:lnTo>
                  <a:lnTo>
                    <a:pt x="34296" y="20672"/>
                  </a:lnTo>
                  <a:lnTo>
                    <a:pt x="34211" y="20181"/>
                  </a:lnTo>
                  <a:lnTo>
                    <a:pt x="34126" y="19680"/>
                  </a:lnTo>
                  <a:lnTo>
                    <a:pt x="34051" y="19158"/>
                  </a:lnTo>
                  <a:lnTo>
                    <a:pt x="33987" y="18625"/>
                  </a:lnTo>
                  <a:lnTo>
                    <a:pt x="33923" y="18070"/>
                  </a:lnTo>
                  <a:lnTo>
                    <a:pt x="33870" y="17495"/>
                  </a:lnTo>
                  <a:lnTo>
                    <a:pt x="33827" y="16908"/>
                  </a:lnTo>
                  <a:lnTo>
                    <a:pt x="33795" y="16301"/>
                  </a:lnTo>
                  <a:lnTo>
                    <a:pt x="33774" y="15672"/>
                  </a:lnTo>
                  <a:lnTo>
                    <a:pt x="33753" y="15032"/>
                  </a:lnTo>
                  <a:lnTo>
                    <a:pt x="33753" y="14361"/>
                  </a:lnTo>
                  <a:lnTo>
                    <a:pt x="33742" y="13732"/>
                  </a:lnTo>
                  <a:lnTo>
                    <a:pt x="33710" y="13124"/>
                  </a:lnTo>
                  <a:lnTo>
                    <a:pt x="33657" y="12527"/>
                  </a:lnTo>
                  <a:lnTo>
                    <a:pt x="33593" y="11951"/>
                  </a:lnTo>
                  <a:lnTo>
                    <a:pt x="33518" y="11397"/>
                  </a:lnTo>
                  <a:lnTo>
                    <a:pt x="33411" y="10853"/>
                  </a:lnTo>
                  <a:lnTo>
                    <a:pt x="33294" y="10331"/>
                  </a:lnTo>
                  <a:lnTo>
                    <a:pt x="33166" y="9830"/>
                  </a:lnTo>
                  <a:lnTo>
                    <a:pt x="33017" y="9339"/>
                  </a:lnTo>
                  <a:lnTo>
                    <a:pt x="32857" y="8870"/>
                  </a:lnTo>
                  <a:lnTo>
                    <a:pt x="32687" y="8412"/>
                  </a:lnTo>
                  <a:lnTo>
                    <a:pt x="32495" y="7975"/>
                  </a:lnTo>
                  <a:lnTo>
                    <a:pt x="32292" y="7548"/>
                  </a:lnTo>
                  <a:lnTo>
                    <a:pt x="32079" y="7143"/>
                  </a:lnTo>
                  <a:lnTo>
                    <a:pt x="31855" y="6749"/>
                  </a:lnTo>
                  <a:lnTo>
                    <a:pt x="31620" y="6365"/>
                  </a:lnTo>
                  <a:lnTo>
                    <a:pt x="31375" y="6003"/>
                  </a:lnTo>
                  <a:lnTo>
                    <a:pt x="31119" y="5651"/>
                  </a:lnTo>
                  <a:lnTo>
                    <a:pt x="30853" y="5310"/>
                  </a:lnTo>
                  <a:lnTo>
                    <a:pt x="30576" y="4990"/>
                  </a:lnTo>
                  <a:lnTo>
                    <a:pt x="30299" y="4681"/>
                  </a:lnTo>
                  <a:lnTo>
                    <a:pt x="30000" y="4382"/>
                  </a:lnTo>
                  <a:lnTo>
                    <a:pt x="29712" y="4105"/>
                  </a:lnTo>
                  <a:lnTo>
                    <a:pt x="29403" y="3828"/>
                  </a:lnTo>
                  <a:lnTo>
                    <a:pt x="29094" y="3572"/>
                  </a:lnTo>
                  <a:lnTo>
                    <a:pt x="28785" y="3327"/>
                  </a:lnTo>
                  <a:lnTo>
                    <a:pt x="28465" y="3092"/>
                  </a:lnTo>
                  <a:lnTo>
                    <a:pt x="28145" y="2868"/>
                  </a:lnTo>
                  <a:lnTo>
                    <a:pt x="27825" y="2655"/>
                  </a:lnTo>
                  <a:lnTo>
                    <a:pt x="27495" y="2453"/>
                  </a:lnTo>
                  <a:lnTo>
                    <a:pt x="27164" y="2261"/>
                  </a:lnTo>
                  <a:lnTo>
                    <a:pt x="26834" y="2079"/>
                  </a:lnTo>
                  <a:lnTo>
                    <a:pt x="26503" y="1909"/>
                  </a:lnTo>
                  <a:lnTo>
                    <a:pt x="26162" y="1738"/>
                  </a:lnTo>
                  <a:lnTo>
                    <a:pt x="25832" y="1589"/>
                  </a:lnTo>
                  <a:lnTo>
                    <a:pt x="25501" y="1450"/>
                  </a:lnTo>
                  <a:lnTo>
                    <a:pt x="25171" y="1312"/>
                  </a:lnTo>
                  <a:lnTo>
                    <a:pt x="24840" y="1184"/>
                  </a:lnTo>
                  <a:lnTo>
                    <a:pt x="24520" y="1067"/>
                  </a:lnTo>
                  <a:lnTo>
                    <a:pt x="24190" y="960"/>
                  </a:lnTo>
                  <a:lnTo>
                    <a:pt x="23561" y="768"/>
                  </a:lnTo>
                  <a:lnTo>
                    <a:pt x="22943" y="598"/>
                  </a:lnTo>
                  <a:lnTo>
                    <a:pt x="22356" y="459"/>
                  </a:lnTo>
                  <a:lnTo>
                    <a:pt x="21791" y="342"/>
                  </a:lnTo>
                  <a:lnTo>
                    <a:pt x="21269" y="246"/>
                  </a:lnTo>
                  <a:lnTo>
                    <a:pt x="20778" y="171"/>
                  </a:lnTo>
                  <a:lnTo>
                    <a:pt x="20331" y="107"/>
                  </a:lnTo>
                  <a:lnTo>
                    <a:pt x="19936" y="65"/>
                  </a:lnTo>
                  <a:lnTo>
                    <a:pt x="19584" y="33"/>
                  </a:lnTo>
                  <a:lnTo>
                    <a:pt x="19297" y="22"/>
                  </a:lnTo>
                  <a:lnTo>
                    <a:pt x="18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7;p38">
              <a:extLst>
                <a:ext uri="{FF2B5EF4-FFF2-40B4-BE49-F238E27FC236}">
                  <a16:creationId xmlns:a16="http://schemas.microsoft.com/office/drawing/2014/main" id="{0773A33D-11D6-C915-F9E6-C674B798711C}"/>
                </a:ext>
              </a:extLst>
            </p:cNvPr>
            <p:cNvSpPr/>
            <p:nvPr/>
          </p:nvSpPr>
          <p:spPr>
            <a:xfrm>
              <a:off x="6814336" y="3164658"/>
              <a:ext cx="265756" cy="996504"/>
            </a:xfrm>
            <a:custGeom>
              <a:avLst/>
              <a:gdLst/>
              <a:ahLst/>
              <a:cxnLst/>
              <a:rect l="l" t="t" r="r" b="b"/>
              <a:pathLst>
                <a:path w="21909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16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31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42" y="2175"/>
                  </a:lnTo>
                  <a:lnTo>
                    <a:pt x="3497" y="2484"/>
                  </a:lnTo>
                  <a:lnTo>
                    <a:pt x="3263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12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7" y="4861"/>
                  </a:lnTo>
                  <a:lnTo>
                    <a:pt x="1877" y="5234"/>
                  </a:lnTo>
                  <a:lnTo>
                    <a:pt x="1706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896" y="7964"/>
                  </a:lnTo>
                  <a:lnTo>
                    <a:pt x="789" y="8369"/>
                  </a:lnTo>
                  <a:lnTo>
                    <a:pt x="693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27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35" y="11386"/>
                  </a:lnTo>
                  <a:lnTo>
                    <a:pt x="182" y="11833"/>
                  </a:lnTo>
                  <a:lnTo>
                    <a:pt x="139" y="12281"/>
                  </a:lnTo>
                  <a:lnTo>
                    <a:pt x="96" y="12729"/>
                  </a:lnTo>
                  <a:lnTo>
                    <a:pt x="64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11" y="16929"/>
                  </a:lnTo>
                  <a:lnTo>
                    <a:pt x="54" y="17889"/>
                  </a:lnTo>
                  <a:lnTo>
                    <a:pt x="118" y="18848"/>
                  </a:lnTo>
                  <a:lnTo>
                    <a:pt x="192" y="19818"/>
                  </a:lnTo>
                  <a:lnTo>
                    <a:pt x="288" y="20778"/>
                  </a:lnTo>
                  <a:lnTo>
                    <a:pt x="406" y="21748"/>
                  </a:lnTo>
                  <a:lnTo>
                    <a:pt x="523" y="22718"/>
                  </a:lnTo>
                  <a:lnTo>
                    <a:pt x="672" y="23678"/>
                  </a:lnTo>
                  <a:lnTo>
                    <a:pt x="821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54" y="27494"/>
                  </a:lnTo>
                  <a:lnTo>
                    <a:pt x="1557" y="28432"/>
                  </a:lnTo>
                  <a:lnTo>
                    <a:pt x="1760" y="29360"/>
                  </a:lnTo>
                  <a:lnTo>
                    <a:pt x="1973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79" y="33784"/>
                  </a:lnTo>
                  <a:lnTo>
                    <a:pt x="3113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65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45" y="45511"/>
                  </a:lnTo>
                  <a:lnTo>
                    <a:pt x="6770" y="45660"/>
                  </a:lnTo>
                  <a:lnTo>
                    <a:pt x="6695" y="45809"/>
                  </a:lnTo>
                  <a:lnTo>
                    <a:pt x="6546" y="46150"/>
                  </a:lnTo>
                  <a:lnTo>
                    <a:pt x="6408" y="46523"/>
                  </a:lnTo>
                  <a:lnTo>
                    <a:pt x="6290" y="46928"/>
                  </a:lnTo>
                  <a:lnTo>
                    <a:pt x="6173" y="47366"/>
                  </a:lnTo>
                  <a:lnTo>
                    <a:pt x="6077" y="47824"/>
                  </a:lnTo>
                  <a:lnTo>
                    <a:pt x="5981" y="48314"/>
                  </a:lnTo>
                  <a:lnTo>
                    <a:pt x="5907" y="48826"/>
                  </a:lnTo>
                  <a:lnTo>
                    <a:pt x="5832" y="49370"/>
                  </a:lnTo>
                  <a:lnTo>
                    <a:pt x="5779" y="49924"/>
                  </a:lnTo>
                  <a:lnTo>
                    <a:pt x="5725" y="50510"/>
                  </a:lnTo>
                  <a:lnTo>
                    <a:pt x="5683" y="51118"/>
                  </a:lnTo>
                  <a:lnTo>
                    <a:pt x="5640" y="51747"/>
                  </a:lnTo>
                  <a:lnTo>
                    <a:pt x="5619" y="52397"/>
                  </a:lnTo>
                  <a:lnTo>
                    <a:pt x="5597" y="53058"/>
                  </a:lnTo>
                  <a:lnTo>
                    <a:pt x="5587" y="53741"/>
                  </a:lnTo>
                  <a:lnTo>
                    <a:pt x="5587" y="54434"/>
                  </a:lnTo>
                  <a:lnTo>
                    <a:pt x="5587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45" y="71747"/>
                  </a:lnTo>
                  <a:lnTo>
                    <a:pt x="7015" y="73111"/>
                  </a:lnTo>
                  <a:lnTo>
                    <a:pt x="7175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32" y="82045"/>
                  </a:lnTo>
                  <a:lnTo>
                    <a:pt x="10341" y="82087"/>
                  </a:lnTo>
                  <a:lnTo>
                    <a:pt x="10651" y="82119"/>
                  </a:lnTo>
                  <a:lnTo>
                    <a:pt x="10960" y="82141"/>
                  </a:lnTo>
                  <a:lnTo>
                    <a:pt x="11269" y="82151"/>
                  </a:lnTo>
                  <a:lnTo>
                    <a:pt x="11567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86" y="81981"/>
                  </a:lnTo>
                  <a:lnTo>
                    <a:pt x="13955" y="81896"/>
                  </a:lnTo>
                  <a:lnTo>
                    <a:pt x="14361" y="81800"/>
                  </a:lnTo>
                  <a:lnTo>
                    <a:pt x="14712" y="81714"/>
                  </a:lnTo>
                  <a:lnTo>
                    <a:pt x="15000" y="81640"/>
                  </a:lnTo>
                  <a:lnTo>
                    <a:pt x="15213" y="81576"/>
                  </a:lnTo>
                  <a:lnTo>
                    <a:pt x="15395" y="81512"/>
                  </a:lnTo>
                  <a:lnTo>
                    <a:pt x="15640" y="77002"/>
                  </a:lnTo>
                  <a:lnTo>
                    <a:pt x="15917" y="72248"/>
                  </a:lnTo>
                  <a:lnTo>
                    <a:pt x="16247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2" y="57813"/>
                  </a:lnTo>
                  <a:lnTo>
                    <a:pt x="16994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7" y="48496"/>
                  </a:lnTo>
                  <a:lnTo>
                    <a:pt x="17612" y="47728"/>
                  </a:lnTo>
                  <a:lnTo>
                    <a:pt x="17687" y="47088"/>
                  </a:lnTo>
                  <a:lnTo>
                    <a:pt x="17761" y="46459"/>
                  </a:lnTo>
                  <a:lnTo>
                    <a:pt x="17825" y="45724"/>
                  </a:lnTo>
                  <a:lnTo>
                    <a:pt x="17879" y="44882"/>
                  </a:lnTo>
                  <a:lnTo>
                    <a:pt x="17921" y="43965"/>
                  </a:lnTo>
                  <a:lnTo>
                    <a:pt x="17964" y="42963"/>
                  </a:lnTo>
                  <a:lnTo>
                    <a:pt x="17996" y="41897"/>
                  </a:lnTo>
                  <a:lnTo>
                    <a:pt x="18028" y="40767"/>
                  </a:lnTo>
                  <a:lnTo>
                    <a:pt x="18049" y="39573"/>
                  </a:lnTo>
                  <a:lnTo>
                    <a:pt x="18081" y="37067"/>
                  </a:lnTo>
                  <a:lnTo>
                    <a:pt x="18092" y="34434"/>
                  </a:lnTo>
                  <a:lnTo>
                    <a:pt x="18081" y="31748"/>
                  </a:lnTo>
                  <a:lnTo>
                    <a:pt x="18070" y="29061"/>
                  </a:lnTo>
                  <a:lnTo>
                    <a:pt x="18038" y="26460"/>
                  </a:lnTo>
                  <a:lnTo>
                    <a:pt x="18006" y="23987"/>
                  </a:lnTo>
                  <a:lnTo>
                    <a:pt x="17932" y="19712"/>
                  </a:lnTo>
                  <a:lnTo>
                    <a:pt x="17879" y="16769"/>
                  </a:lnTo>
                  <a:lnTo>
                    <a:pt x="17847" y="15671"/>
                  </a:lnTo>
                  <a:lnTo>
                    <a:pt x="18795" y="15671"/>
                  </a:lnTo>
                  <a:lnTo>
                    <a:pt x="21908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8;p38">
              <a:extLst>
                <a:ext uri="{FF2B5EF4-FFF2-40B4-BE49-F238E27FC236}">
                  <a16:creationId xmlns:a16="http://schemas.microsoft.com/office/drawing/2014/main" id="{FB89F200-2EC5-B879-876B-76903296CBF5}"/>
                </a:ext>
              </a:extLst>
            </p:cNvPr>
            <p:cNvSpPr/>
            <p:nvPr/>
          </p:nvSpPr>
          <p:spPr>
            <a:xfrm>
              <a:off x="7034954" y="3164658"/>
              <a:ext cx="219456" cy="996504"/>
            </a:xfrm>
            <a:custGeom>
              <a:avLst/>
              <a:gdLst/>
              <a:ahLst/>
              <a:cxnLst/>
              <a:rect l="l" t="t" r="r" b="b"/>
              <a:pathLst>
                <a:path w="18092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27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42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53" y="2175"/>
                  </a:lnTo>
                  <a:lnTo>
                    <a:pt x="3508" y="2484"/>
                  </a:lnTo>
                  <a:lnTo>
                    <a:pt x="3274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23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8" y="4861"/>
                  </a:lnTo>
                  <a:lnTo>
                    <a:pt x="1877" y="5234"/>
                  </a:lnTo>
                  <a:lnTo>
                    <a:pt x="1717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907" y="7964"/>
                  </a:lnTo>
                  <a:lnTo>
                    <a:pt x="800" y="8369"/>
                  </a:lnTo>
                  <a:lnTo>
                    <a:pt x="694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38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46" y="11386"/>
                  </a:lnTo>
                  <a:lnTo>
                    <a:pt x="193" y="11833"/>
                  </a:lnTo>
                  <a:lnTo>
                    <a:pt x="150" y="12281"/>
                  </a:lnTo>
                  <a:lnTo>
                    <a:pt x="107" y="12729"/>
                  </a:lnTo>
                  <a:lnTo>
                    <a:pt x="75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22" y="16929"/>
                  </a:lnTo>
                  <a:lnTo>
                    <a:pt x="65" y="17889"/>
                  </a:lnTo>
                  <a:lnTo>
                    <a:pt x="118" y="18848"/>
                  </a:lnTo>
                  <a:lnTo>
                    <a:pt x="203" y="19818"/>
                  </a:lnTo>
                  <a:lnTo>
                    <a:pt x="299" y="20778"/>
                  </a:lnTo>
                  <a:lnTo>
                    <a:pt x="406" y="21748"/>
                  </a:lnTo>
                  <a:lnTo>
                    <a:pt x="534" y="22718"/>
                  </a:lnTo>
                  <a:lnTo>
                    <a:pt x="672" y="23678"/>
                  </a:lnTo>
                  <a:lnTo>
                    <a:pt x="832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65" y="27494"/>
                  </a:lnTo>
                  <a:lnTo>
                    <a:pt x="1557" y="28432"/>
                  </a:lnTo>
                  <a:lnTo>
                    <a:pt x="1770" y="29360"/>
                  </a:lnTo>
                  <a:lnTo>
                    <a:pt x="1984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90" y="33784"/>
                  </a:lnTo>
                  <a:lnTo>
                    <a:pt x="3124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76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56" y="45511"/>
                  </a:lnTo>
                  <a:lnTo>
                    <a:pt x="6770" y="45660"/>
                  </a:lnTo>
                  <a:lnTo>
                    <a:pt x="6696" y="45809"/>
                  </a:lnTo>
                  <a:lnTo>
                    <a:pt x="6546" y="46150"/>
                  </a:lnTo>
                  <a:lnTo>
                    <a:pt x="6418" y="46523"/>
                  </a:lnTo>
                  <a:lnTo>
                    <a:pt x="6291" y="46928"/>
                  </a:lnTo>
                  <a:lnTo>
                    <a:pt x="6184" y="47366"/>
                  </a:lnTo>
                  <a:lnTo>
                    <a:pt x="6077" y="47824"/>
                  </a:lnTo>
                  <a:lnTo>
                    <a:pt x="5992" y="48314"/>
                  </a:lnTo>
                  <a:lnTo>
                    <a:pt x="5907" y="48826"/>
                  </a:lnTo>
                  <a:lnTo>
                    <a:pt x="5843" y="49370"/>
                  </a:lnTo>
                  <a:lnTo>
                    <a:pt x="5779" y="49924"/>
                  </a:lnTo>
                  <a:lnTo>
                    <a:pt x="5726" y="50510"/>
                  </a:lnTo>
                  <a:lnTo>
                    <a:pt x="5683" y="51118"/>
                  </a:lnTo>
                  <a:lnTo>
                    <a:pt x="5651" y="51747"/>
                  </a:lnTo>
                  <a:lnTo>
                    <a:pt x="5619" y="52397"/>
                  </a:lnTo>
                  <a:lnTo>
                    <a:pt x="5608" y="53058"/>
                  </a:lnTo>
                  <a:lnTo>
                    <a:pt x="5598" y="53741"/>
                  </a:lnTo>
                  <a:lnTo>
                    <a:pt x="5587" y="54434"/>
                  </a:lnTo>
                  <a:lnTo>
                    <a:pt x="5598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56" y="71747"/>
                  </a:lnTo>
                  <a:lnTo>
                    <a:pt x="7015" y="73111"/>
                  </a:lnTo>
                  <a:lnTo>
                    <a:pt x="7186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43" y="82045"/>
                  </a:lnTo>
                  <a:lnTo>
                    <a:pt x="10352" y="82087"/>
                  </a:lnTo>
                  <a:lnTo>
                    <a:pt x="10661" y="82119"/>
                  </a:lnTo>
                  <a:lnTo>
                    <a:pt x="10971" y="82141"/>
                  </a:lnTo>
                  <a:lnTo>
                    <a:pt x="11269" y="82151"/>
                  </a:lnTo>
                  <a:lnTo>
                    <a:pt x="11568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97" y="81981"/>
                  </a:lnTo>
                  <a:lnTo>
                    <a:pt x="13956" y="81896"/>
                  </a:lnTo>
                  <a:lnTo>
                    <a:pt x="14371" y="81800"/>
                  </a:lnTo>
                  <a:lnTo>
                    <a:pt x="14723" y="81714"/>
                  </a:lnTo>
                  <a:lnTo>
                    <a:pt x="15011" y="81640"/>
                  </a:lnTo>
                  <a:lnTo>
                    <a:pt x="15224" y="81576"/>
                  </a:lnTo>
                  <a:lnTo>
                    <a:pt x="15395" y="81512"/>
                  </a:lnTo>
                  <a:lnTo>
                    <a:pt x="15651" y="77002"/>
                  </a:lnTo>
                  <a:lnTo>
                    <a:pt x="15917" y="72248"/>
                  </a:lnTo>
                  <a:lnTo>
                    <a:pt x="16248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3" y="57813"/>
                  </a:lnTo>
                  <a:lnTo>
                    <a:pt x="17005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8" y="48496"/>
                  </a:lnTo>
                  <a:lnTo>
                    <a:pt x="17623" y="47728"/>
                  </a:lnTo>
                  <a:lnTo>
                    <a:pt x="17698" y="47088"/>
                  </a:lnTo>
                  <a:lnTo>
                    <a:pt x="17740" y="46737"/>
                  </a:lnTo>
                  <a:lnTo>
                    <a:pt x="17772" y="46353"/>
                  </a:lnTo>
                  <a:lnTo>
                    <a:pt x="17847" y="45479"/>
                  </a:lnTo>
                  <a:lnTo>
                    <a:pt x="17900" y="44487"/>
                  </a:lnTo>
                  <a:lnTo>
                    <a:pt x="17953" y="43378"/>
                  </a:lnTo>
                  <a:lnTo>
                    <a:pt x="17996" y="42184"/>
                  </a:lnTo>
                  <a:lnTo>
                    <a:pt x="18028" y="40895"/>
                  </a:lnTo>
                  <a:lnTo>
                    <a:pt x="18049" y="39530"/>
                  </a:lnTo>
                  <a:lnTo>
                    <a:pt x="18071" y="38101"/>
                  </a:lnTo>
                  <a:lnTo>
                    <a:pt x="18092" y="35127"/>
                  </a:lnTo>
                  <a:lnTo>
                    <a:pt x="18092" y="32046"/>
                  </a:lnTo>
                  <a:lnTo>
                    <a:pt x="18071" y="28965"/>
                  </a:lnTo>
                  <a:lnTo>
                    <a:pt x="18039" y="25980"/>
                  </a:lnTo>
                  <a:lnTo>
                    <a:pt x="18007" y="24722"/>
                  </a:lnTo>
                  <a:lnTo>
                    <a:pt x="17964" y="23464"/>
                  </a:lnTo>
                  <a:lnTo>
                    <a:pt x="17889" y="22217"/>
                  </a:lnTo>
                  <a:lnTo>
                    <a:pt x="17783" y="20959"/>
                  </a:lnTo>
                  <a:lnTo>
                    <a:pt x="17666" y="19712"/>
                  </a:lnTo>
                  <a:lnTo>
                    <a:pt x="17516" y="18464"/>
                  </a:lnTo>
                  <a:lnTo>
                    <a:pt x="17346" y="17217"/>
                  </a:lnTo>
                  <a:lnTo>
                    <a:pt x="17154" y="15980"/>
                  </a:lnTo>
                  <a:lnTo>
                    <a:pt x="16941" y="14744"/>
                  </a:lnTo>
                  <a:lnTo>
                    <a:pt x="16706" y="13518"/>
                  </a:lnTo>
                  <a:lnTo>
                    <a:pt x="16440" y="12281"/>
                  </a:lnTo>
                  <a:lnTo>
                    <a:pt x="16152" y="11066"/>
                  </a:lnTo>
                  <a:lnTo>
                    <a:pt x="15843" y="9851"/>
                  </a:lnTo>
                  <a:lnTo>
                    <a:pt x="15512" y="8635"/>
                  </a:lnTo>
                  <a:lnTo>
                    <a:pt x="15160" y="7431"/>
                  </a:lnTo>
                  <a:lnTo>
                    <a:pt x="14776" y="6226"/>
                  </a:lnTo>
                  <a:lnTo>
                    <a:pt x="13369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9;p38">
              <a:extLst>
                <a:ext uri="{FF2B5EF4-FFF2-40B4-BE49-F238E27FC236}">
                  <a16:creationId xmlns:a16="http://schemas.microsoft.com/office/drawing/2014/main" id="{0DB8910B-3195-C70E-B2A6-807676AA57B3}"/>
                </a:ext>
              </a:extLst>
            </p:cNvPr>
            <p:cNvSpPr/>
            <p:nvPr/>
          </p:nvSpPr>
          <p:spPr>
            <a:xfrm>
              <a:off x="6922577" y="2732333"/>
              <a:ext cx="188039" cy="63112"/>
            </a:xfrm>
            <a:custGeom>
              <a:avLst/>
              <a:gdLst/>
              <a:ahLst/>
              <a:cxnLst/>
              <a:rect l="l" t="t" r="r" b="b"/>
              <a:pathLst>
                <a:path w="15502" h="5203" extrusionOk="0">
                  <a:moveTo>
                    <a:pt x="9265" y="0"/>
                  </a:moveTo>
                  <a:lnTo>
                    <a:pt x="7932" y="11"/>
                  </a:lnTo>
                  <a:lnTo>
                    <a:pt x="6610" y="32"/>
                  </a:lnTo>
                  <a:lnTo>
                    <a:pt x="4105" y="96"/>
                  </a:lnTo>
                  <a:lnTo>
                    <a:pt x="1994" y="160"/>
                  </a:lnTo>
                  <a:lnTo>
                    <a:pt x="1" y="235"/>
                  </a:lnTo>
                  <a:lnTo>
                    <a:pt x="86" y="469"/>
                  </a:lnTo>
                  <a:lnTo>
                    <a:pt x="203" y="725"/>
                  </a:lnTo>
                  <a:lnTo>
                    <a:pt x="374" y="1066"/>
                  </a:lnTo>
                  <a:lnTo>
                    <a:pt x="480" y="1258"/>
                  </a:lnTo>
                  <a:lnTo>
                    <a:pt x="598" y="1461"/>
                  </a:lnTo>
                  <a:lnTo>
                    <a:pt x="736" y="1674"/>
                  </a:lnTo>
                  <a:lnTo>
                    <a:pt x="885" y="1898"/>
                  </a:lnTo>
                  <a:lnTo>
                    <a:pt x="1056" y="2133"/>
                  </a:lnTo>
                  <a:lnTo>
                    <a:pt x="1237" y="2367"/>
                  </a:lnTo>
                  <a:lnTo>
                    <a:pt x="1440" y="2612"/>
                  </a:lnTo>
                  <a:lnTo>
                    <a:pt x="1664" y="2847"/>
                  </a:lnTo>
                  <a:lnTo>
                    <a:pt x="1898" y="3092"/>
                  </a:lnTo>
                  <a:lnTo>
                    <a:pt x="2154" y="3327"/>
                  </a:lnTo>
                  <a:lnTo>
                    <a:pt x="2431" y="3550"/>
                  </a:lnTo>
                  <a:lnTo>
                    <a:pt x="2730" y="3774"/>
                  </a:lnTo>
                  <a:lnTo>
                    <a:pt x="3050" y="3998"/>
                  </a:lnTo>
                  <a:lnTo>
                    <a:pt x="3380" y="4201"/>
                  </a:lnTo>
                  <a:lnTo>
                    <a:pt x="3742" y="4393"/>
                  </a:lnTo>
                  <a:lnTo>
                    <a:pt x="4126" y="4563"/>
                  </a:lnTo>
                  <a:lnTo>
                    <a:pt x="4531" y="4723"/>
                  </a:lnTo>
                  <a:lnTo>
                    <a:pt x="4745" y="4798"/>
                  </a:lnTo>
                  <a:lnTo>
                    <a:pt x="4958" y="4862"/>
                  </a:lnTo>
                  <a:lnTo>
                    <a:pt x="5182" y="4926"/>
                  </a:lnTo>
                  <a:lnTo>
                    <a:pt x="5406" y="4979"/>
                  </a:lnTo>
                  <a:lnTo>
                    <a:pt x="5640" y="5032"/>
                  </a:lnTo>
                  <a:lnTo>
                    <a:pt x="5885" y="5075"/>
                  </a:lnTo>
                  <a:lnTo>
                    <a:pt x="6130" y="5118"/>
                  </a:lnTo>
                  <a:lnTo>
                    <a:pt x="6376" y="5149"/>
                  </a:lnTo>
                  <a:lnTo>
                    <a:pt x="6642" y="5171"/>
                  </a:lnTo>
                  <a:lnTo>
                    <a:pt x="6898" y="5181"/>
                  </a:lnTo>
                  <a:lnTo>
                    <a:pt x="7175" y="5192"/>
                  </a:lnTo>
                  <a:lnTo>
                    <a:pt x="7452" y="5203"/>
                  </a:lnTo>
                  <a:lnTo>
                    <a:pt x="7740" y="5192"/>
                  </a:lnTo>
                  <a:lnTo>
                    <a:pt x="8028" y="5181"/>
                  </a:lnTo>
                  <a:lnTo>
                    <a:pt x="8316" y="5160"/>
                  </a:lnTo>
                  <a:lnTo>
                    <a:pt x="8604" y="5139"/>
                  </a:lnTo>
                  <a:lnTo>
                    <a:pt x="8881" y="5107"/>
                  </a:lnTo>
                  <a:lnTo>
                    <a:pt x="9147" y="5064"/>
                  </a:lnTo>
                  <a:lnTo>
                    <a:pt x="9659" y="4979"/>
                  </a:lnTo>
                  <a:lnTo>
                    <a:pt x="10150" y="4862"/>
                  </a:lnTo>
                  <a:lnTo>
                    <a:pt x="10608" y="4734"/>
                  </a:lnTo>
                  <a:lnTo>
                    <a:pt x="11045" y="4595"/>
                  </a:lnTo>
                  <a:lnTo>
                    <a:pt x="11461" y="4435"/>
                  </a:lnTo>
                  <a:lnTo>
                    <a:pt x="11845" y="4254"/>
                  </a:lnTo>
                  <a:lnTo>
                    <a:pt x="12207" y="4073"/>
                  </a:lnTo>
                  <a:lnTo>
                    <a:pt x="12538" y="3870"/>
                  </a:lnTo>
                  <a:lnTo>
                    <a:pt x="12857" y="3668"/>
                  </a:lnTo>
                  <a:lnTo>
                    <a:pt x="13156" y="3454"/>
                  </a:lnTo>
                  <a:lnTo>
                    <a:pt x="13422" y="3241"/>
                  </a:lnTo>
                  <a:lnTo>
                    <a:pt x="13678" y="3017"/>
                  </a:lnTo>
                  <a:lnTo>
                    <a:pt x="13902" y="2793"/>
                  </a:lnTo>
                  <a:lnTo>
                    <a:pt x="14115" y="2570"/>
                  </a:lnTo>
                  <a:lnTo>
                    <a:pt x="14318" y="2356"/>
                  </a:lnTo>
                  <a:lnTo>
                    <a:pt x="14488" y="2133"/>
                  </a:lnTo>
                  <a:lnTo>
                    <a:pt x="14648" y="1919"/>
                  </a:lnTo>
                  <a:lnTo>
                    <a:pt x="14798" y="1706"/>
                  </a:lnTo>
                  <a:lnTo>
                    <a:pt x="14926" y="1504"/>
                  </a:lnTo>
                  <a:lnTo>
                    <a:pt x="15032" y="1312"/>
                  </a:lnTo>
                  <a:lnTo>
                    <a:pt x="15139" y="1130"/>
                  </a:lnTo>
                  <a:lnTo>
                    <a:pt x="15224" y="960"/>
                  </a:lnTo>
                  <a:lnTo>
                    <a:pt x="15352" y="661"/>
                  </a:lnTo>
                  <a:lnTo>
                    <a:pt x="15437" y="437"/>
                  </a:lnTo>
                  <a:lnTo>
                    <a:pt x="15501" y="235"/>
                  </a:lnTo>
                  <a:lnTo>
                    <a:pt x="15192" y="192"/>
                  </a:lnTo>
                  <a:lnTo>
                    <a:pt x="14830" y="150"/>
                  </a:lnTo>
                  <a:lnTo>
                    <a:pt x="14414" y="118"/>
                  </a:lnTo>
                  <a:lnTo>
                    <a:pt x="13966" y="86"/>
                  </a:lnTo>
                  <a:lnTo>
                    <a:pt x="13476" y="54"/>
                  </a:lnTo>
                  <a:lnTo>
                    <a:pt x="12943" y="32"/>
                  </a:lnTo>
                  <a:lnTo>
                    <a:pt x="11802" y="11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500;p38">
              <a:extLst>
                <a:ext uri="{FF2B5EF4-FFF2-40B4-BE49-F238E27FC236}">
                  <a16:creationId xmlns:a16="http://schemas.microsoft.com/office/drawing/2014/main" id="{8DF7C114-EC32-57F8-2F69-29EAD3CE3A2D}"/>
                </a:ext>
              </a:extLst>
            </p:cNvPr>
            <p:cNvSpPr/>
            <p:nvPr/>
          </p:nvSpPr>
          <p:spPr>
            <a:xfrm>
              <a:off x="7110090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3519" y="0"/>
                  </a:moveTo>
                  <a:lnTo>
                    <a:pt x="3380" y="11"/>
                  </a:lnTo>
                  <a:lnTo>
                    <a:pt x="3252" y="22"/>
                  </a:lnTo>
                  <a:lnTo>
                    <a:pt x="3114" y="43"/>
                  </a:lnTo>
                  <a:lnTo>
                    <a:pt x="2975" y="75"/>
                  </a:lnTo>
                  <a:lnTo>
                    <a:pt x="2847" y="118"/>
                  </a:lnTo>
                  <a:lnTo>
                    <a:pt x="2708" y="160"/>
                  </a:lnTo>
                  <a:lnTo>
                    <a:pt x="2580" y="214"/>
                  </a:lnTo>
                  <a:lnTo>
                    <a:pt x="2453" y="278"/>
                  </a:lnTo>
                  <a:lnTo>
                    <a:pt x="2325" y="342"/>
                  </a:lnTo>
                  <a:lnTo>
                    <a:pt x="2197" y="416"/>
                  </a:lnTo>
                  <a:lnTo>
                    <a:pt x="2079" y="501"/>
                  </a:lnTo>
                  <a:lnTo>
                    <a:pt x="1962" y="587"/>
                  </a:lnTo>
                  <a:lnTo>
                    <a:pt x="1845" y="683"/>
                  </a:lnTo>
                  <a:lnTo>
                    <a:pt x="1728" y="789"/>
                  </a:lnTo>
                  <a:lnTo>
                    <a:pt x="1621" y="896"/>
                  </a:lnTo>
                  <a:lnTo>
                    <a:pt x="1504" y="1013"/>
                  </a:lnTo>
                  <a:lnTo>
                    <a:pt x="1408" y="1130"/>
                  </a:lnTo>
                  <a:lnTo>
                    <a:pt x="1301" y="1258"/>
                  </a:lnTo>
                  <a:lnTo>
                    <a:pt x="1216" y="1386"/>
                  </a:lnTo>
                  <a:lnTo>
                    <a:pt x="1120" y="1525"/>
                  </a:lnTo>
                  <a:lnTo>
                    <a:pt x="1035" y="1663"/>
                  </a:lnTo>
                  <a:lnTo>
                    <a:pt x="949" y="1813"/>
                  </a:lnTo>
                  <a:lnTo>
                    <a:pt x="875" y="1962"/>
                  </a:lnTo>
                  <a:lnTo>
                    <a:pt x="811" y="2122"/>
                  </a:lnTo>
                  <a:lnTo>
                    <a:pt x="747" y="2282"/>
                  </a:lnTo>
                  <a:lnTo>
                    <a:pt x="683" y="2452"/>
                  </a:lnTo>
                  <a:lnTo>
                    <a:pt x="630" y="2612"/>
                  </a:lnTo>
                  <a:lnTo>
                    <a:pt x="576" y="2794"/>
                  </a:lnTo>
                  <a:lnTo>
                    <a:pt x="395" y="3550"/>
                  </a:lnTo>
                  <a:lnTo>
                    <a:pt x="310" y="3956"/>
                  </a:lnTo>
                  <a:lnTo>
                    <a:pt x="224" y="4382"/>
                  </a:lnTo>
                  <a:lnTo>
                    <a:pt x="150" y="4819"/>
                  </a:lnTo>
                  <a:lnTo>
                    <a:pt x="86" y="5245"/>
                  </a:lnTo>
                  <a:lnTo>
                    <a:pt x="33" y="5672"/>
                  </a:lnTo>
                  <a:lnTo>
                    <a:pt x="1" y="6098"/>
                  </a:lnTo>
                  <a:lnTo>
                    <a:pt x="1" y="6493"/>
                  </a:lnTo>
                  <a:lnTo>
                    <a:pt x="1" y="6685"/>
                  </a:lnTo>
                  <a:lnTo>
                    <a:pt x="22" y="6866"/>
                  </a:lnTo>
                  <a:lnTo>
                    <a:pt x="43" y="7047"/>
                  </a:lnTo>
                  <a:lnTo>
                    <a:pt x="65" y="7207"/>
                  </a:lnTo>
                  <a:lnTo>
                    <a:pt x="107" y="7367"/>
                  </a:lnTo>
                  <a:lnTo>
                    <a:pt x="150" y="7516"/>
                  </a:lnTo>
                  <a:lnTo>
                    <a:pt x="203" y="7655"/>
                  </a:lnTo>
                  <a:lnTo>
                    <a:pt x="267" y="7783"/>
                  </a:lnTo>
                  <a:lnTo>
                    <a:pt x="342" y="7900"/>
                  </a:lnTo>
                  <a:lnTo>
                    <a:pt x="427" y="8007"/>
                  </a:lnTo>
                  <a:lnTo>
                    <a:pt x="523" y="8092"/>
                  </a:lnTo>
                  <a:lnTo>
                    <a:pt x="630" y="8167"/>
                  </a:lnTo>
                  <a:lnTo>
                    <a:pt x="747" y="8230"/>
                  </a:lnTo>
                  <a:lnTo>
                    <a:pt x="875" y="8273"/>
                  </a:lnTo>
                  <a:lnTo>
                    <a:pt x="1013" y="8294"/>
                  </a:lnTo>
                  <a:lnTo>
                    <a:pt x="1163" y="8305"/>
                  </a:lnTo>
                  <a:lnTo>
                    <a:pt x="1323" y="8294"/>
                  </a:lnTo>
                  <a:lnTo>
                    <a:pt x="1482" y="8273"/>
                  </a:lnTo>
                  <a:lnTo>
                    <a:pt x="1653" y="8230"/>
                  </a:lnTo>
                  <a:lnTo>
                    <a:pt x="1834" y="8177"/>
                  </a:lnTo>
                  <a:lnTo>
                    <a:pt x="2015" y="8113"/>
                  </a:lnTo>
                  <a:lnTo>
                    <a:pt x="2197" y="8039"/>
                  </a:lnTo>
                  <a:lnTo>
                    <a:pt x="2389" y="7943"/>
                  </a:lnTo>
                  <a:lnTo>
                    <a:pt x="2580" y="7847"/>
                  </a:lnTo>
                  <a:lnTo>
                    <a:pt x="2772" y="7729"/>
                  </a:lnTo>
                  <a:lnTo>
                    <a:pt x="2964" y="7612"/>
                  </a:lnTo>
                  <a:lnTo>
                    <a:pt x="3156" y="7474"/>
                  </a:lnTo>
                  <a:lnTo>
                    <a:pt x="3348" y="7335"/>
                  </a:lnTo>
                  <a:lnTo>
                    <a:pt x="3540" y="7186"/>
                  </a:lnTo>
                  <a:lnTo>
                    <a:pt x="3732" y="7036"/>
                  </a:lnTo>
                  <a:lnTo>
                    <a:pt x="3913" y="6866"/>
                  </a:lnTo>
                  <a:lnTo>
                    <a:pt x="4105" y="6706"/>
                  </a:lnTo>
                  <a:lnTo>
                    <a:pt x="4276" y="6525"/>
                  </a:lnTo>
                  <a:lnTo>
                    <a:pt x="4457" y="6354"/>
                  </a:lnTo>
                  <a:lnTo>
                    <a:pt x="4617" y="6173"/>
                  </a:lnTo>
                  <a:lnTo>
                    <a:pt x="4777" y="5981"/>
                  </a:lnTo>
                  <a:lnTo>
                    <a:pt x="4937" y="5800"/>
                  </a:lnTo>
                  <a:lnTo>
                    <a:pt x="5075" y="5608"/>
                  </a:lnTo>
                  <a:lnTo>
                    <a:pt x="5214" y="5416"/>
                  </a:lnTo>
                  <a:lnTo>
                    <a:pt x="5342" y="5224"/>
                  </a:lnTo>
                  <a:lnTo>
                    <a:pt x="5459" y="5043"/>
                  </a:lnTo>
                  <a:lnTo>
                    <a:pt x="5555" y="4851"/>
                  </a:lnTo>
                  <a:lnTo>
                    <a:pt x="5651" y="4659"/>
                  </a:lnTo>
                  <a:lnTo>
                    <a:pt x="5736" y="4478"/>
                  </a:lnTo>
                  <a:lnTo>
                    <a:pt x="5800" y="4297"/>
                  </a:lnTo>
                  <a:lnTo>
                    <a:pt x="5853" y="4115"/>
                  </a:lnTo>
                  <a:lnTo>
                    <a:pt x="5885" y="3945"/>
                  </a:lnTo>
                  <a:lnTo>
                    <a:pt x="5928" y="3774"/>
                  </a:lnTo>
                  <a:lnTo>
                    <a:pt x="5949" y="3593"/>
                  </a:lnTo>
                  <a:lnTo>
                    <a:pt x="5971" y="3422"/>
                  </a:lnTo>
                  <a:lnTo>
                    <a:pt x="5981" y="3252"/>
                  </a:lnTo>
                  <a:lnTo>
                    <a:pt x="5981" y="3081"/>
                  </a:lnTo>
                  <a:lnTo>
                    <a:pt x="5981" y="2911"/>
                  </a:lnTo>
                  <a:lnTo>
                    <a:pt x="5971" y="2751"/>
                  </a:lnTo>
                  <a:lnTo>
                    <a:pt x="5960" y="2591"/>
                  </a:lnTo>
                  <a:lnTo>
                    <a:pt x="5939" y="2420"/>
                  </a:lnTo>
                  <a:lnTo>
                    <a:pt x="5907" y="2271"/>
                  </a:lnTo>
                  <a:lnTo>
                    <a:pt x="5875" y="2111"/>
                  </a:lnTo>
                  <a:lnTo>
                    <a:pt x="5832" y="1962"/>
                  </a:lnTo>
                  <a:lnTo>
                    <a:pt x="5789" y="1813"/>
                  </a:lnTo>
                  <a:lnTo>
                    <a:pt x="5736" y="1674"/>
                  </a:lnTo>
                  <a:lnTo>
                    <a:pt x="5683" y="1536"/>
                  </a:lnTo>
                  <a:lnTo>
                    <a:pt x="5619" y="1397"/>
                  </a:lnTo>
                  <a:lnTo>
                    <a:pt x="5555" y="1269"/>
                  </a:lnTo>
                  <a:lnTo>
                    <a:pt x="5480" y="1141"/>
                  </a:lnTo>
                  <a:lnTo>
                    <a:pt x="5395" y="1024"/>
                  </a:lnTo>
                  <a:lnTo>
                    <a:pt x="5310" y="907"/>
                  </a:lnTo>
                  <a:lnTo>
                    <a:pt x="5224" y="789"/>
                  </a:lnTo>
                  <a:lnTo>
                    <a:pt x="5128" y="693"/>
                  </a:lnTo>
                  <a:lnTo>
                    <a:pt x="5032" y="597"/>
                  </a:lnTo>
                  <a:lnTo>
                    <a:pt x="4926" y="501"/>
                  </a:lnTo>
                  <a:lnTo>
                    <a:pt x="4819" y="416"/>
                  </a:lnTo>
                  <a:lnTo>
                    <a:pt x="4702" y="342"/>
                  </a:lnTo>
                  <a:lnTo>
                    <a:pt x="4585" y="267"/>
                  </a:lnTo>
                  <a:lnTo>
                    <a:pt x="4457" y="214"/>
                  </a:lnTo>
                  <a:lnTo>
                    <a:pt x="4340" y="150"/>
                  </a:lnTo>
                  <a:lnTo>
                    <a:pt x="4201" y="107"/>
                  </a:lnTo>
                  <a:lnTo>
                    <a:pt x="4073" y="64"/>
                  </a:lnTo>
                  <a:lnTo>
                    <a:pt x="3934" y="43"/>
                  </a:lnTo>
                  <a:lnTo>
                    <a:pt x="3796" y="22"/>
                  </a:lnTo>
                  <a:lnTo>
                    <a:pt x="3657" y="1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501;p38">
              <a:extLst>
                <a:ext uri="{FF2B5EF4-FFF2-40B4-BE49-F238E27FC236}">
                  <a16:creationId xmlns:a16="http://schemas.microsoft.com/office/drawing/2014/main" id="{BC21C8F7-E5BD-DD2F-00FF-A66FCE36638F}"/>
                </a:ext>
              </a:extLst>
            </p:cNvPr>
            <p:cNvSpPr/>
            <p:nvPr/>
          </p:nvSpPr>
          <p:spPr>
            <a:xfrm>
              <a:off x="7122900" y="2502652"/>
              <a:ext cx="47331" cy="65708"/>
            </a:xfrm>
            <a:custGeom>
              <a:avLst/>
              <a:gdLst/>
              <a:ahLst/>
              <a:cxnLst/>
              <a:rect l="l" t="t" r="r" b="b"/>
              <a:pathLst>
                <a:path w="3902" h="5417" extrusionOk="0">
                  <a:moveTo>
                    <a:pt x="2292" y="1"/>
                  </a:moveTo>
                  <a:lnTo>
                    <a:pt x="2111" y="12"/>
                  </a:lnTo>
                  <a:lnTo>
                    <a:pt x="1940" y="44"/>
                  </a:lnTo>
                  <a:lnTo>
                    <a:pt x="1770" y="97"/>
                  </a:lnTo>
                  <a:lnTo>
                    <a:pt x="1599" y="172"/>
                  </a:lnTo>
                  <a:lnTo>
                    <a:pt x="1429" y="267"/>
                  </a:lnTo>
                  <a:lnTo>
                    <a:pt x="1269" y="385"/>
                  </a:lnTo>
                  <a:lnTo>
                    <a:pt x="1119" y="513"/>
                  </a:lnTo>
                  <a:lnTo>
                    <a:pt x="981" y="651"/>
                  </a:lnTo>
                  <a:lnTo>
                    <a:pt x="853" y="811"/>
                  </a:lnTo>
                  <a:lnTo>
                    <a:pt x="725" y="992"/>
                  </a:lnTo>
                  <a:lnTo>
                    <a:pt x="618" y="1174"/>
                  </a:lnTo>
                  <a:lnTo>
                    <a:pt x="522" y="1376"/>
                  </a:lnTo>
                  <a:lnTo>
                    <a:pt x="437" y="1589"/>
                  </a:lnTo>
                  <a:lnTo>
                    <a:pt x="373" y="1813"/>
                  </a:lnTo>
                  <a:lnTo>
                    <a:pt x="256" y="2314"/>
                  </a:lnTo>
                  <a:lnTo>
                    <a:pt x="139" y="2858"/>
                  </a:lnTo>
                  <a:lnTo>
                    <a:pt x="96" y="3135"/>
                  </a:lnTo>
                  <a:lnTo>
                    <a:pt x="53" y="3423"/>
                  </a:lnTo>
                  <a:lnTo>
                    <a:pt x="21" y="3700"/>
                  </a:lnTo>
                  <a:lnTo>
                    <a:pt x="0" y="3977"/>
                  </a:lnTo>
                  <a:lnTo>
                    <a:pt x="0" y="4233"/>
                  </a:lnTo>
                  <a:lnTo>
                    <a:pt x="11" y="4478"/>
                  </a:lnTo>
                  <a:lnTo>
                    <a:pt x="43" y="4702"/>
                  </a:lnTo>
                  <a:lnTo>
                    <a:pt x="64" y="4809"/>
                  </a:lnTo>
                  <a:lnTo>
                    <a:pt x="96" y="4905"/>
                  </a:lnTo>
                  <a:lnTo>
                    <a:pt x="128" y="4990"/>
                  </a:lnTo>
                  <a:lnTo>
                    <a:pt x="171" y="5075"/>
                  </a:lnTo>
                  <a:lnTo>
                    <a:pt x="213" y="5150"/>
                  </a:lnTo>
                  <a:lnTo>
                    <a:pt x="277" y="5225"/>
                  </a:lnTo>
                  <a:lnTo>
                    <a:pt x="330" y="5278"/>
                  </a:lnTo>
                  <a:lnTo>
                    <a:pt x="405" y="5321"/>
                  </a:lnTo>
                  <a:lnTo>
                    <a:pt x="480" y="5363"/>
                  </a:lnTo>
                  <a:lnTo>
                    <a:pt x="565" y="5395"/>
                  </a:lnTo>
                  <a:lnTo>
                    <a:pt x="661" y="5406"/>
                  </a:lnTo>
                  <a:lnTo>
                    <a:pt x="757" y="5417"/>
                  </a:lnTo>
                  <a:lnTo>
                    <a:pt x="864" y="5406"/>
                  </a:lnTo>
                  <a:lnTo>
                    <a:pt x="970" y="5395"/>
                  </a:lnTo>
                  <a:lnTo>
                    <a:pt x="1077" y="5374"/>
                  </a:lnTo>
                  <a:lnTo>
                    <a:pt x="1194" y="5331"/>
                  </a:lnTo>
                  <a:lnTo>
                    <a:pt x="1311" y="5289"/>
                  </a:lnTo>
                  <a:lnTo>
                    <a:pt x="1429" y="5246"/>
                  </a:lnTo>
                  <a:lnTo>
                    <a:pt x="1674" y="5118"/>
                  </a:lnTo>
                  <a:lnTo>
                    <a:pt x="1930" y="4958"/>
                  </a:lnTo>
                  <a:lnTo>
                    <a:pt x="2185" y="4788"/>
                  </a:lnTo>
                  <a:lnTo>
                    <a:pt x="2431" y="4585"/>
                  </a:lnTo>
                  <a:lnTo>
                    <a:pt x="2676" y="4372"/>
                  </a:lnTo>
                  <a:lnTo>
                    <a:pt x="2900" y="4137"/>
                  </a:lnTo>
                  <a:lnTo>
                    <a:pt x="3113" y="3903"/>
                  </a:lnTo>
                  <a:lnTo>
                    <a:pt x="3305" y="3658"/>
                  </a:lnTo>
                  <a:lnTo>
                    <a:pt x="3486" y="3412"/>
                  </a:lnTo>
                  <a:lnTo>
                    <a:pt x="3625" y="3157"/>
                  </a:lnTo>
                  <a:lnTo>
                    <a:pt x="3689" y="3039"/>
                  </a:lnTo>
                  <a:lnTo>
                    <a:pt x="3742" y="2922"/>
                  </a:lnTo>
                  <a:lnTo>
                    <a:pt x="3785" y="2805"/>
                  </a:lnTo>
                  <a:lnTo>
                    <a:pt x="3817" y="2687"/>
                  </a:lnTo>
                  <a:lnTo>
                    <a:pt x="3859" y="2453"/>
                  </a:lnTo>
                  <a:lnTo>
                    <a:pt x="3891" y="2229"/>
                  </a:lnTo>
                  <a:lnTo>
                    <a:pt x="3902" y="2005"/>
                  </a:lnTo>
                  <a:lnTo>
                    <a:pt x="3891" y="1792"/>
                  </a:lnTo>
                  <a:lnTo>
                    <a:pt x="3870" y="1579"/>
                  </a:lnTo>
                  <a:lnTo>
                    <a:pt x="3827" y="1376"/>
                  </a:lnTo>
                  <a:lnTo>
                    <a:pt x="3774" y="1174"/>
                  </a:lnTo>
                  <a:lnTo>
                    <a:pt x="3699" y="992"/>
                  </a:lnTo>
                  <a:lnTo>
                    <a:pt x="3614" y="822"/>
                  </a:lnTo>
                  <a:lnTo>
                    <a:pt x="3518" y="662"/>
                  </a:lnTo>
                  <a:lnTo>
                    <a:pt x="3401" y="513"/>
                  </a:lnTo>
                  <a:lnTo>
                    <a:pt x="3273" y="385"/>
                  </a:lnTo>
                  <a:lnTo>
                    <a:pt x="3134" y="267"/>
                  </a:lnTo>
                  <a:lnTo>
                    <a:pt x="2985" y="172"/>
                  </a:lnTo>
                  <a:lnTo>
                    <a:pt x="2825" y="97"/>
                  </a:lnTo>
                  <a:lnTo>
                    <a:pt x="2655" y="44"/>
                  </a:lnTo>
                  <a:lnTo>
                    <a:pt x="2473" y="12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502;p38">
              <a:extLst>
                <a:ext uri="{FF2B5EF4-FFF2-40B4-BE49-F238E27FC236}">
                  <a16:creationId xmlns:a16="http://schemas.microsoft.com/office/drawing/2014/main" id="{C1CEC1F5-B578-D1D6-B0EA-15A0DA115E0A}"/>
                </a:ext>
              </a:extLst>
            </p:cNvPr>
            <p:cNvSpPr/>
            <p:nvPr/>
          </p:nvSpPr>
          <p:spPr>
            <a:xfrm>
              <a:off x="6858564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2463" y="0"/>
                  </a:moveTo>
                  <a:lnTo>
                    <a:pt x="2325" y="11"/>
                  </a:lnTo>
                  <a:lnTo>
                    <a:pt x="2186" y="22"/>
                  </a:lnTo>
                  <a:lnTo>
                    <a:pt x="2047" y="43"/>
                  </a:lnTo>
                  <a:lnTo>
                    <a:pt x="1909" y="64"/>
                  </a:lnTo>
                  <a:lnTo>
                    <a:pt x="1781" y="107"/>
                  </a:lnTo>
                  <a:lnTo>
                    <a:pt x="1642" y="150"/>
                  </a:lnTo>
                  <a:lnTo>
                    <a:pt x="1514" y="214"/>
                  </a:lnTo>
                  <a:lnTo>
                    <a:pt x="1397" y="267"/>
                  </a:lnTo>
                  <a:lnTo>
                    <a:pt x="1280" y="342"/>
                  </a:lnTo>
                  <a:lnTo>
                    <a:pt x="1163" y="416"/>
                  </a:lnTo>
                  <a:lnTo>
                    <a:pt x="1056" y="501"/>
                  </a:lnTo>
                  <a:lnTo>
                    <a:pt x="949" y="597"/>
                  </a:lnTo>
                  <a:lnTo>
                    <a:pt x="853" y="693"/>
                  </a:lnTo>
                  <a:lnTo>
                    <a:pt x="757" y="789"/>
                  </a:lnTo>
                  <a:lnTo>
                    <a:pt x="672" y="907"/>
                  </a:lnTo>
                  <a:lnTo>
                    <a:pt x="587" y="1024"/>
                  </a:lnTo>
                  <a:lnTo>
                    <a:pt x="502" y="1141"/>
                  </a:lnTo>
                  <a:lnTo>
                    <a:pt x="427" y="1269"/>
                  </a:lnTo>
                  <a:lnTo>
                    <a:pt x="363" y="1397"/>
                  </a:lnTo>
                  <a:lnTo>
                    <a:pt x="299" y="1536"/>
                  </a:lnTo>
                  <a:lnTo>
                    <a:pt x="246" y="1674"/>
                  </a:lnTo>
                  <a:lnTo>
                    <a:pt x="192" y="1813"/>
                  </a:lnTo>
                  <a:lnTo>
                    <a:pt x="139" y="1962"/>
                  </a:lnTo>
                  <a:lnTo>
                    <a:pt x="107" y="2111"/>
                  </a:lnTo>
                  <a:lnTo>
                    <a:pt x="64" y="2271"/>
                  </a:lnTo>
                  <a:lnTo>
                    <a:pt x="43" y="2420"/>
                  </a:lnTo>
                  <a:lnTo>
                    <a:pt x="22" y="2591"/>
                  </a:lnTo>
                  <a:lnTo>
                    <a:pt x="0" y="2751"/>
                  </a:lnTo>
                  <a:lnTo>
                    <a:pt x="0" y="2911"/>
                  </a:lnTo>
                  <a:lnTo>
                    <a:pt x="0" y="3081"/>
                  </a:lnTo>
                  <a:lnTo>
                    <a:pt x="0" y="3252"/>
                  </a:lnTo>
                  <a:lnTo>
                    <a:pt x="11" y="3422"/>
                  </a:lnTo>
                  <a:lnTo>
                    <a:pt x="32" y="3593"/>
                  </a:lnTo>
                  <a:lnTo>
                    <a:pt x="54" y="3774"/>
                  </a:lnTo>
                  <a:lnTo>
                    <a:pt x="86" y="3945"/>
                  </a:lnTo>
                  <a:lnTo>
                    <a:pt x="128" y="4115"/>
                  </a:lnTo>
                  <a:lnTo>
                    <a:pt x="182" y="4297"/>
                  </a:lnTo>
                  <a:lnTo>
                    <a:pt x="246" y="4478"/>
                  </a:lnTo>
                  <a:lnTo>
                    <a:pt x="331" y="4659"/>
                  </a:lnTo>
                  <a:lnTo>
                    <a:pt x="416" y="4851"/>
                  </a:lnTo>
                  <a:lnTo>
                    <a:pt x="523" y="5043"/>
                  </a:lnTo>
                  <a:lnTo>
                    <a:pt x="640" y="5224"/>
                  </a:lnTo>
                  <a:lnTo>
                    <a:pt x="768" y="5416"/>
                  </a:lnTo>
                  <a:lnTo>
                    <a:pt x="907" y="5608"/>
                  </a:lnTo>
                  <a:lnTo>
                    <a:pt x="1045" y="5800"/>
                  </a:lnTo>
                  <a:lnTo>
                    <a:pt x="1205" y="5981"/>
                  </a:lnTo>
                  <a:lnTo>
                    <a:pt x="1365" y="6173"/>
                  </a:lnTo>
                  <a:lnTo>
                    <a:pt x="1525" y="6354"/>
                  </a:lnTo>
                  <a:lnTo>
                    <a:pt x="1706" y="6525"/>
                  </a:lnTo>
                  <a:lnTo>
                    <a:pt x="1877" y="6706"/>
                  </a:lnTo>
                  <a:lnTo>
                    <a:pt x="2058" y="6866"/>
                  </a:lnTo>
                  <a:lnTo>
                    <a:pt x="2250" y="7036"/>
                  </a:lnTo>
                  <a:lnTo>
                    <a:pt x="2442" y="7186"/>
                  </a:lnTo>
                  <a:lnTo>
                    <a:pt x="2634" y="7335"/>
                  </a:lnTo>
                  <a:lnTo>
                    <a:pt x="2826" y="7474"/>
                  </a:lnTo>
                  <a:lnTo>
                    <a:pt x="3017" y="7612"/>
                  </a:lnTo>
                  <a:lnTo>
                    <a:pt x="3209" y="7729"/>
                  </a:lnTo>
                  <a:lnTo>
                    <a:pt x="3401" y="7847"/>
                  </a:lnTo>
                  <a:lnTo>
                    <a:pt x="3593" y="7943"/>
                  </a:lnTo>
                  <a:lnTo>
                    <a:pt x="3785" y="8039"/>
                  </a:lnTo>
                  <a:lnTo>
                    <a:pt x="3966" y="8113"/>
                  </a:lnTo>
                  <a:lnTo>
                    <a:pt x="4148" y="8177"/>
                  </a:lnTo>
                  <a:lnTo>
                    <a:pt x="4318" y="8230"/>
                  </a:lnTo>
                  <a:lnTo>
                    <a:pt x="4489" y="8273"/>
                  </a:lnTo>
                  <a:lnTo>
                    <a:pt x="4659" y="8294"/>
                  </a:lnTo>
                  <a:lnTo>
                    <a:pt x="4819" y="8305"/>
                  </a:lnTo>
                  <a:lnTo>
                    <a:pt x="4968" y="8294"/>
                  </a:lnTo>
                  <a:lnTo>
                    <a:pt x="5107" y="8273"/>
                  </a:lnTo>
                  <a:lnTo>
                    <a:pt x="5235" y="8230"/>
                  </a:lnTo>
                  <a:lnTo>
                    <a:pt x="5352" y="8167"/>
                  </a:lnTo>
                  <a:lnTo>
                    <a:pt x="5459" y="8092"/>
                  </a:lnTo>
                  <a:lnTo>
                    <a:pt x="5555" y="8007"/>
                  </a:lnTo>
                  <a:lnTo>
                    <a:pt x="5640" y="7900"/>
                  </a:lnTo>
                  <a:lnTo>
                    <a:pt x="5715" y="7783"/>
                  </a:lnTo>
                  <a:lnTo>
                    <a:pt x="5779" y="7655"/>
                  </a:lnTo>
                  <a:lnTo>
                    <a:pt x="5832" y="7516"/>
                  </a:lnTo>
                  <a:lnTo>
                    <a:pt x="5875" y="7367"/>
                  </a:lnTo>
                  <a:lnTo>
                    <a:pt x="5917" y="7207"/>
                  </a:lnTo>
                  <a:lnTo>
                    <a:pt x="5939" y="7047"/>
                  </a:lnTo>
                  <a:lnTo>
                    <a:pt x="5960" y="6866"/>
                  </a:lnTo>
                  <a:lnTo>
                    <a:pt x="5970" y="6685"/>
                  </a:lnTo>
                  <a:lnTo>
                    <a:pt x="5981" y="6493"/>
                  </a:lnTo>
                  <a:lnTo>
                    <a:pt x="5970" y="6098"/>
                  </a:lnTo>
                  <a:lnTo>
                    <a:pt x="5949" y="5672"/>
                  </a:lnTo>
                  <a:lnTo>
                    <a:pt x="5896" y="5245"/>
                  </a:lnTo>
                  <a:lnTo>
                    <a:pt x="5832" y="4819"/>
                  </a:lnTo>
                  <a:lnTo>
                    <a:pt x="5757" y="4382"/>
                  </a:lnTo>
                  <a:lnTo>
                    <a:pt x="5672" y="3956"/>
                  </a:lnTo>
                  <a:lnTo>
                    <a:pt x="5587" y="3550"/>
                  </a:lnTo>
                  <a:lnTo>
                    <a:pt x="5395" y="2794"/>
                  </a:lnTo>
                  <a:lnTo>
                    <a:pt x="5352" y="2612"/>
                  </a:lnTo>
                  <a:lnTo>
                    <a:pt x="5299" y="2452"/>
                  </a:lnTo>
                  <a:lnTo>
                    <a:pt x="5235" y="2282"/>
                  </a:lnTo>
                  <a:lnTo>
                    <a:pt x="5171" y="2122"/>
                  </a:lnTo>
                  <a:lnTo>
                    <a:pt x="5107" y="1962"/>
                  </a:lnTo>
                  <a:lnTo>
                    <a:pt x="5022" y="1813"/>
                  </a:lnTo>
                  <a:lnTo>
                    <a:pt x="4947" y="1663"/>
                  </a:lnTo>
                  <a:lnTo>
                    <a:pt x="4862" y="1525"/>
                  </a:lnTo>
                  <a:lnTo>
                    <a:pt x="4766" y="1386"/>
                  </a:lnTo>
                  <a:lnTo>
                    <a:pt x="4670" y="1258"/>
                  </a:lnTo>
                  <a:lnTo>
                    <a:pt x="4574" y="1130"/>
                  </a:lnTo>
                  <a:lnTo>
                    <a:pt x="4467" y="1013"/>
                  </a:lnTo>
                  <a:lnTo>
                    <a:pt x="4361" y="896"/>
                  </a:lnTo>
                  <a:lnTo>
                    <a:pt x="4254" y="789"/>
                  </a:lnTo>
                  <a:lnTo>
                    <a:pt x="4137" y="683"/>
                  </a:lnTo>
                  <a:lnTo>
                    <a:pt x="4020" y="587"/>
                  </a:lnTo>
                  <a:lnTo>
                    <a:pt x="3902" y="501"/>
                  </a:lnTo>
                  <a:lnTo>
                    <a:pt x="3785" y="416"/>
                  </a:lnTo>
                  <a:lnTo>
                    <a:pt x="3657" y="342"/>
                  </a:lnTo>
                  <a:lnTo>
                    <a:pt x="3529" y="278"/>
                  </a:lnTo>
                  <a:lnTo>
                    <a:pt x="3401" y="214"/>
                  </a:lnTo>
                  <a:lnTo>
                    <a:pt x="3273" y="160"/>
                  </a:lnTo>
                  <a:lnTo>
                    <a:pt x="3135" y="118"/>
                  </a:lnTo>
                  <a:lnTo>
                    <a:pt x="3007" y="75"/>
                  </a:lnTo>
                  <a:lnTo>
                    <a:pt x="2868" y="43"/>
                  </a:lnTo>
                  <a:lnTo>
                    <a:pt x="2730" y="22"/>
                  </a:lnTo>
                  <a:lnTo>
                    <a:pt x="2591" y="11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503;p38">
              <a:extLst>
                <a:ext uri="{FF2B5EF4-FFF2-40B4-BE49-F238E27FC236}">
                  <a16:creationId xmlns:a16="http://schemas.microsoft.com/office/drawing/2014/main" id="{F6FD171F-53F9-F996-B2C7-0ADC4C44F07B}"/>
                </a:ext>
              </a:extLst>
            </p:cNvPr>
            <p:cNvSpPr/>
            <p:nvPr/>
          </p:nvSpPr>
          <p:spPr>
            <a:xfrm>
              <a:off x="6870974" y="2502652"/>
              <a:ext cx="47343" cy="65708"/>
            </a:xfrm>
            <a:custGeom>
              <a:avLst/>
              <a:gdLst/>
              <a:ahLst/>
              <a:cxnLst/>
              <a:rect l="l" t="t" r="r" b="b"/>
              <a:pathLst>
                <a:path w="3903" h="5417" extrusionOk="0">
                  <a:moveTo>
                    <a:pt x="1611" y="1"/>
                  </a:moveTo>
                  <a:lnTo>
                    <a:pt x="1429" y="12"/>
                  </a:lnTo>
                  <a:lnTo>
                    <a:pt x="1248" y="44"/>
                  </a:lnTo>
                  <a:lnTo>
                    <a:pt x="1078" y="97"/>
                  </a:lnTo>
                  <a:lnTo>
                    <a:pt x="918" y="172"/>
                  </a:lnTo>
                  <a:lnTo>
                    <a:pt x="758" y="267"/>
                  </a:lnTo>
                  <a:lnTo>
                    <a:pt x="619" y="385"/>
                  </a:lnTo>
                  <a:lnTo>
                    <a:pt x="502" y="513"/>
                  </a:lnTo>
                  <a:lnTo>
                    <a:pt x="385" y="662"/>
                  </a:lnTo>
                  <a:lnTo>
                    <a:pt x="278" y="822"/>
                  </a:lnTo>
                  <a:lnTo>
                    <a:pt x="193" y="992"/>
                  </a:lnTo>
                  <a:lnTo>
                    <a:pt x="129" y="1174"/>
                  </a:lnTo>
                  <a:lnTo>
                    <a:pt x="65" y="1376"/>
                  </a:lnTo>
                  <a:lnTo>
                    <a:pt x="33" y="1579"/>
                  </a:lnTo>
                  <a:lnTo>
                    <a:pt x="1" y="1792"/>
                  </a:lnTo>
                  <a:lnTo>
                    <a:pt x="1" y="2005"/>
                  </a:lnTo>
                  <a:lnTo>
                    <a:pt x="12" y="2229"/>
                  </a:lnTo>
                  <a:lnTo>
                    <a:pt x="44" y="2453"/>
                  </a:lnTo>
                  <a:lnTo>
                    <a:pt x="86" y="2687"/>
                  </a:lnTo>
                  <a:lnTo>
                    <a:pt x="118" y="2805"/>
                  </a:lnTo>
                  <a:lnTo>
                    <a:pt x="161" y="2922"/>
                  </a:lnTo>
                  <a:lnTo>
                    <a:pt x="214" y="3039"/>
                  </a:lnTo>
                  <a:lnTo>
                    <a:pt x="278" y="3157"/>
                  </a:lnTo>
                  <a:lnTo>
                    <a:pt x="417" y="3412"/>
                  </a:lnTo>
                  <a:lnTo>
                    <a:pt x="587" y="3658"/>
                  </a:lnTo>
                  <a:lnTo>
                    <a:pt x="790" y="3903"/>
                  </a:lnTo>
                  <a:lnTo>
                    <a:pt x="1003" y="4137"/>
                  </a:lnTo>
                  <a:lnTo>
                    <a:pt x="1227" y="4372"/>
                  </a:lnTo>
                  <a:lnTo>
                    <a:pt x="1472" y="4585"/>
                  </a:lnTo>
                  <a:lnTo>
                    <a:pt x="1717" y="4788"/>
                  </a:lnTo>
                  <a:lnTo>
                    <a:pt x="1973" y="4958"/>
                  </a:lnTo>
                  <a:lnTo>
                    <a:pt x="2218" y="5118"/>
                  </a:lnTo>
                  <a:lnTo>
                    <a:pt x="2474" y="5246"/>
                  </a:lnTo>
                  <a:lnTo>
                    <a:pt x="2591" y="5289"/>
                  </a:lnTo>
                  <a:lnTo>
                    <a:pt x="2709" y="5331"/>
                  </a:lnTo>
                  <a:lnTo>
                    <a:pt x="2826" y="5374"/>
                  </a:lnTo>
                  <a:lnTo>
                    <a:pt x="2933" y="5395"/>
                  </a:lnTo>
                  <a:lnTo>
                    <a:pt x="3039" y="5406"/>
                  </a:lnTo>
                  <a:lnTo>
                    <a:pt x="3146" y="5417"/>
                  </a:lnTo>
                  <a:lnTo>
                    <a:pt x="3242" y="5406"/>
                  </a:lnTo>
                  <a:lnTo>
                    <a:pt x="3338" y="5395"/>
                  </a:lnTo>
                  <a:lnTo>
                    <a:pt x="3423" y="5363"/>
                  </a:lnTo>
                  <a:lnTo>
                    <a:pt x="3498" y="5321"/>
                  </a:lnTo>
                  <a:lnTo>
                    <a:pt x="3562" y="5278"/>
                  </a:lnTo>
                  <a:lnTo>
                    <a:pt x="3626" y="5225"/>
                  </a:lnTo>
                  <a:lnTo>
                    <a:pt x="3679" y="5150"/>
                  </a:lnTo>
                  <a:lnTo>
                    <a:pt x="3732" y="5075"/>
                  </a:lnTo>
                  <a:lnTo>
                    <a:pt x="3775" y="4990"/>
                  </a:lnTo>
                  <a:lnTo>
                    <a:pt x="3807" y="4905"/>
                  </a:lnTo>
                  <a:lnTo>
                    <a:pt x="3839" y="4809"/>
                  </a:lnTo>
                  <a:lnTo>
                    <a:pt x="3860" y="4702"/>
                  </a:lnTo>
                  <a:lnTo>
                    <a:pt x="3892" y="4478"/>
                  </a:lnTo>
                  <a:lnTo>
                    <a:pt x="3903" y="4233"/>
                  </a:lnTo>
                  <a:lnTo>
                    <a:pt x="3903" y="3977"/>
                  </a:lnTo>
                  <a:lnTo>
                    <a:pt x="3881" y="3700"/>
                  </a:lnTo>
                  <a:lnTo>
                    <a:pt x="3849" y="3423"/>
                  </a:lnTo>
                  <a:lnTo>
                    <a:pt x="3807" y="3135"/>
                  </a:lnTo>
                  <a:lnTo>
                    <a:pt x="3764" y="2858"/>
                  </a:lnTo>
                  <a:lnTo>
                    <a:pt x="3647" y="2314"/>
                  </a:lnTo>
                  <a:lnTo>
                    <a:pt x="3530" y="1813"/>
                  </a:lnTo>
                  <a:lnTo>
                    <a:pt x="3466" y="1589"/>
                  </a:lnTo>
                  <a:lnTo>
                    <a:pt x="3380" y="1376"/>
                  </a:lnTo>
                  <a:lnTo>
                    <a:pt x="3284" y="1174"/>
                  </a:lnTo>
                  <a:lnTo>
                    <a:pt x="3178" y="992"/>
                  </a:lnTo>
                  <a:lnTo>
                    <a:pt x="3050" y="811"/>
                  </a:lnTo>
                  <a:lnTo>
                    <a:pt x="2922" y="651"/>
                  </a:lnTo>
                  <a:lnTo>
                    <a:pt x="2783" y="513"/>
                  </a:lnTo>
                  <a:lnTo>
                    <a:pt x="2623" y="385"/>
                  </a:lnTo>
                  <a:lnTo>
                    <a:pt x="2474" y="267"/>
                  </a:lnTo>
                  <a:lnTo>
                    <a:pt x="2304" y="172"/>
                  </a:lnTo>
                  <a:lnTo>
                    <a:pt x="2133" y="97"/>
                  </a:lnTo>
                  <a:lnTo>
                    <a:pt x="1962" y="44"/>
                  </a:lnTo>
                  <a:lnTo>
                    <a:pt x="1781" y="12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504;p38">
              <a:extLst>
                <a:ext uri="{FF2B5EF4-FFF2-40B4-BE49-F238E27FC236}">
                  <a16:creationId xmlns:a16="http://schemas.microsoft.com/office/drawing/2014/main" id="{236C3701-38BC-6E56-5959-45092FC1D514}"/>
                </a:ext>
              </a:extLst>
            </p:cNvPr>
            <p:cNvSpPr/>
            <p:nvPr/>
          </p:nvSpPr>
          <p:spPr>
            <a:xfrm>
              <a:off x="6919350" y="2617747"/>
              <a:ext cx="189835" cy="215198"/>
            </a:xfrm>
            <a:custGeom>
              <a:avLst/>
              <a:gdLst/>
              <a:ahLst/>
              <a:cxnLst/>
              <a:rect l="l" t="t" r="r" b="b"/>
              <a:pathLst>
                <a:path w="15650" h="17741" extrusionOk="0">
                  <a:moveTo>
                    <a:pt x="12473" y="1"/>
                  </a:moveTo>
                  <a:lnTo>
                    <a:pt x="3347" y="363"/>
                  </a:lnTo>
                  <a:lnTo>
                    <a:pt x="3347" y="8231"/>
                  </a:lnTo>
                  <a:lnTo>
                    <a:pt x="0" y="11642"/>
                  </a:lnTo>
                  <a:lnTo>
                    <a:pt x="11" y="11706"/>
                  </a:lnTo>
                  <a:lnTo>
                    <a:pt x="43" y="11909"/>
                  </a:lnTo>
                  <a:lnTo>
                    <a:pt x="96" y="12207"/>
                  </a:lnTo>
                  <a:lnTo>
                    <a:pt x="203" y="12591"/>
                  </a:lnTo>
                  <a:lnTo>
                    <a:pt x="267" y="12815"/>
                  </a:lnTo>
                  <a:lnTo>
                    <a:pt x="341" y="13060"/>
                  </a:lnTo>
                  <a:lnTo>
                    <a:pt x="437" y="13306"/>
                  </a:lnTo>
                  <a:lnTo>
                    <a:pt x="544" y="13572"/>
                  </a:lnTo>
                  <a:lnTo>
                    <a:pt x="672" y="13839"/>
                  </a:lnTo>
                  <a:lnTo>
                    <a:pt x="810" y="14116"/>
                  </a:lnTo>
                  <a:lnTo>
                    <a:pt x="970" y="14404"/>
                  </a:lnTo>
                  <a:lnTo>
                    <a:pt x="1151" y="14691"/>
                  </a:lnTo>
                  <a:lnTo>
                    <a:pt x="1343" y="14979"/>
                  </a:lnTo>
                  <a:lnTo>
                    <a:pt x="1567" y="15256"/>
                  </a:lnTo>
                  <a:lnTo>
                    <a:pt x="1802" y="15534"/>
                  </a:lnTo>
                  <a:lnTo>
                    <a:pt x="2068" y="15811"/>
                  </a:lnTo>
                  <a:lnTo>
                    <a:pt x="2356" y="16067"/>
                  </a:lnTo>
                  <a:lnTo>
                    <a:pt x="2516" y="16195"/>
                  </a:lnTo>
                  <a:lnTo>
                    <a:pt x="2676" y="16323"/>
                  </a:lnTo>
                  <a:lnTo>
                    <a:pt x="2846" y="16440"/>
                  </a:lnTo>
                  <a:lnTo>
                    <a:pt x="3017" y="16557"/>
                  </a:lnTo>
                  <a:lnTo>
                    <a:pt x="3198" y="16674"/>
                  </a:lnTo>
                  <a:lnTo>
                    <a:pt x="3379" y="16781"/>
                  </a:lnTo>
                  <a:lnTo>
                    <a:pt x="3582" y="16888"/>
                  </a:lnTo>
                  <a:lnTo>
                    <a:pt x="3785" y="16983"/>
                  </a:lnTo>
                  <a:lnTo>
                    <a:pt x="3987" y="17079"/>
                  </a:lnTo>
                  <a:lnTo>
                    <a:pt x="4211" y="17175"/>
                  </a:lnTo>
                  <a:lnTo>
                    <a:pt x="4435" y="17261"/>
                  </a:lnTo>
                  <a:lnTo>
                    <a:pt x="4669" y="17335"/>
                  </a:lnTo>
                  <a:lnTo>
                    <a:pt x="4904" y="17410"/>
                  </a:lnTo>
                  <a:lnTo>
                    <a:pt x="5149" y="17474"/>
                  </a:lnTo>
                  <a:lnTo>
                    <a:pt x="5416" y="17538"/>
                  </a:lnTo>
                  <a:lnTo>
                    <a:pt x="5672" y="17580"/>
                  </a:lnTo>
                  <a:lnTo>
                    <a:pt x="5949" y="17634"/>
                  </a:lnTo>
                  <a:lnTo>
                    <a:pt x="6237" y="17666"/>
                  </a:lnTo>
                  <a:lnTo>
                    <a:pt x="6524" y="17698"/>
                  </a:lnTo>
                  <a:lnTo>
                    <a:pt x="6823" y="17719"/>
                  </a:lnTo>
                  <a:lnTo>
                    <a:pt x="7132" y="17730"/>
                  </a:lnTo>
                  <a:lnTo>
                    <a:pt x="7452" y="17740"/>
                  </a:lnTo>
                  <a:lnTo>
                    <a:pt x="7772" y="17730"/>
                  </a:lnTo>
                  <a:lnTo>
                    <a:pt x="8081" y="17719"/>
                  </a:lnTo>
                  <a:lnTo>
                    <a:pt x="8379" y="17698"/>
                  </a:lnTo>
                  <a:lnTo>
                    <a:pt x="8678" y="17666"/>
                  </a:lnTo>
                  <a:lnTo>
                    <a:pt x="8955" y="17634"/>
                  </a:lnTo>
                  <a:lnTo>
                    <a:pt x="9243" y="17580"/>
                  </a:lnTo>
                  <a:lnTo>
                    <a:pt x="9509" y="17538"/>
                  </a:lnTo>
                  <a:lnTo>
                    <a:pt x="9776" y="17474"/>
                  </a:lnTo>
                  <a:lnTo>
                    <a:pt x="10032" y="17410"/>
                  </a:lnTo>
                  <a:lnTo>
                    <a:pt x="10277" y="17335"/>
                  </a:lnTo>
                  <a:lnTo>
                    <a:pt x="10522" y="17261"/>
                  </a:lnTo>
                  <a:lnTo>
                    <a:pt x="10757" y="17175"/>
                  </a:lnTo>
                  <a:lnTo>
                    <a:pt x="10981" y="17079"/>
                  </a:lnTo>
                  <a:lnTo>
                    <a:pt x="11204" y="16983"/>
                  </a:lnTo>
                  <a:lnTo>
                    <a:pt x="11418" y="16888"/>
                  </a:lnTo>
                  <a:lnTo>
                    <a:pt x="11631" y="16781"/>
                  </a:lnTo>
                  <a:lnTo>
                    <a:pt x="11833" y="16674"/>
                  </a:lnTo>
                  <a:lnTo>
                    <a:pt x="12025" y="16557"/>
                  </a:lnTo>
                  <a:lnTo>
                    <a:pt x="12217" y="16440"/>
                  </a:lnTo>
                  <a:lnTo>
                    <a:pt x="12398" y="16323"/>
                  </a:lnTo>
                  <a:lnTo>
                    <a:pt x="12740" y="16067"/>
                  </a:lnTo>
                  <a:lnTo>
                    <a:pt x="13059" y="15811"/>
                  </a:lnTo>
                  <a:lnTo>
                    <a:pt x="13358" y="15534"/>
                  </a:lnTo>
                  <a:lnTo>
                    <a:pt x="13635" y="15256"/>
                  </a:lnTo>
                  <a:lnTo>
                    <a:pt x="13891" y="14979"/>
                  </a:lnTo>
                  <a:lnTo>
                    <a:pt x="14125" y="14691"/>
                  </a:lnTo>
                  <a:lnTo>
                    <a:pt x="14339" y="14404"/>
                  </a:lnTo>
                  <a:lnTo>
                    <a:pt x="14531" y="14116"/>
                  </a:lnTo>
                  <a:lnTo>
                    <a:pt x="14712" y="13839"/>
                  </a:lnTo>
                  <a:lnTo>
                    <a:pt x="14861" y="13572"/>
                  </a:lnTo>
                  <a:lnTo>
                    <a:pt x="15000" y="13306"/>
                  </a:lnTo>
                  <a:lnTo>
                    <a:pt x="15128" y="13060"/>
                  </a:lnTo>
                  <a:lnTo>
                    <a:pt x="15234" y="12815"/>
                  </a:lnTo>
                  <a:lnTo>
                    <a:pt x="15330" y="12591"/>
                  </a:lnTo>
                  <a:lnTo>
                    <a:pt x="15479" y="12207"/>
                  </a:lnTo>
                  <a:lnTo>
                    <a:pt x="15575" y="11909"/>
                  </a:lnTo>
                  <a:lnTo>
                    <a:pt x="15629" y="11706"/>
                  </a:lnTo>
                  <a:lnTo>
                    <a:pt x="15650" y="11642"/>
                  </a:lnTo>
                  <a:lnTo>
                    <a:pt x="12473" y="8231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505;p38">
              <a:extLst>
                <a:ext uri="{FF2B5EF4-FFF2-40B4-BE49-F238E27FC236}">
                  <a16:creationId xmlns:a16="http://schemas.microsoft.com/office/drawing/2014/main" id="{36EA480C-E97C-08D1-12EB-B8D436980EAD}"/>
                </a:ext>
              </a:extLst>
            </p:cNvPr>
            <p:cNvSpPr/>
            <p:nvPr/>
          </p:nvSpPr>
          <p:spPr>
            <a:xfrm>
              <a:off x="6959951" y="2617747"/>
              <a:ext cx="110711" cy="81356"/>
            </a:xfrm>
            <a:custGeom>
              <a:avLst/>
              <a:gdLst/>
              <a:ahLst/>
              <a:cxnLst/>
              <a:rect l="l" t="t" r="r" b="b"/>
              <a:pathLst>
                <a:path w="9127" h="6707" extrusionOk="0">
                  <a:moveTo>
                    <a:pt x="9126" y="1"/>
                  </a:moveTo>
                  <a:lnTo>
                    <a:pt x="0" y="363"/>
                  </a:lnTo>
                  <a:lnTo>
                    <a:pt x="0" y="5267"/>
                  </a:lnTo>
                  <a:lnTo>
                    <a:pt x="267" y="5459"/>
                  </a:lnTo>
                  <a:lnTo>
                    <a:pt x="534" y="5630"/>
                  </a:lnTo>
                  <a:lnTo>
                    <a:pt x="800" y="5800"/>
                  </a:lnTo>
                  <a:lnTo>
                    <a:pt x="1077" y="5950"/>
                  </a:lnTo>
                  <a:lnTo>
                    <a:pt x="1354" y="6088"/>
                  </a:lnTo>
                  <a:lnTo>
                    <a:pt x="1642" y="6206"/>
                  </a:lnTo>
                  <a:lnTo>
                    <a:pt x="1930" y="6312"/>
                  </a:lnTo>
                  <a:lnTo>
                    <a:pt x="2229" y="6408"/>
                  </a:lnTo>
                  <a:lnTo>
                    <a:pt x="2527" y="6493"/>
                  </a:lnTo>
                  <a:lnTo>
                    <a:pt x="2815" y="6557"/>
                  </a:lnTo>
                  <a:lnTo>
                    <a:pt x="3124" y="6621"/>
                  </a:lnTo>
                  <a:lnTo>
                    <a:pt x="3423" y="6653"/>
                  </a:lnTo>
                  <a:lnTo>
                    <a:pt x="3721" y="6685"/>
                  </a:lnTo>
                  <a:lnTo>
                    <a:pt x="4030" y="6707"/>
                  </a:lnTo>
                  <a:lnTo>
                    <a:pt x="4638" y="6707"/>
                  </a:lnTo>
                  <a:lnTo>
                    <a:pt x="4936" y="6685"/>
                  </a:lnTo>
                  <a:lnTo>
                    <a:pt x="5235" y="6653"/>
                  </a:lnTo>
                  <a:lnTo>
                    <a:pt x="5544" y="6600"/>
                  </a:lnTo>
                  <a:lnTo>
                    <a:pt x="5843" y="6547"/>
                  </a:lnTo>
                  <a:lnTo>
                    <a:pt x="6130" y="6483"/>
                  </a:lnTo>
                  <a:lnTo>
                    <a:pt x="6429" y="6397"/>
                  </a:lnTo>
                  <a:lnTo>
                    <a:pt x="6717" y="6312"/>
                  </a:lnTo>
                  <a:lnTo>
                    <a:pt x="7005" y="6206"/>
                  </a:lnTo>
                  <a:lnTo>
                    <a:pt x="7292" y="6088"/>
                  </a:lnTo>
                  <a:lnTo>
                    <a:pt x="7570" y="5971"/>
                  </a:lnTo>
                  <a:lnTo>
                    <a:pt x="7847" y="5832"/>
                  </a:lnTo>
                  <a:lnTo>
                    <a:pt x="8113" y="5683"/>
                  </a:lnTo>
                  <a:lnTo>
                    <a:pt x="8369" y="5523"/>
                  </a:lnTo>
                  <a:lnTo>
                    <a:pt x="8636" y="5363"/>
                  </a:lnTo>
                  <a:lnTo>
                    <a:pt x="8881" y="5182"/>
                  </a:lnTo>
                  <a:lnTo>
                    <a:pt x="9126" y="4990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506;p38">
              <a:extLst>
                <a:ext uri="{FF2B5EF4-FFF2-40B4-BE49-F238E27FC236}">
                  <a16:creationId xmlns:a16="http://schemas.microsoft.com/office/drawing/2014/main" id="{E501C7BE-69C0-982A-C509-85866805A4B1}"/>
                </a:ext>
              </a:extLst>
            </p:cNvPr>
            <p:cNvSpPr/>
            <p:nvPr/>
          </p:nvSpPr>
          <p:spPr>
            <a:xfrm>
              <a:off x="6902270" y="2366606"/>
              <a:ext cx="235371" cy="311401"/>
            </a:xfrm>
            <a:custGeom>
              <a:avLst/>
              <a:gdLst/>
              <a:ahLst/>
              <a:cxnLst/>
              <a:rect l="l" t="t" r="r" b="b"/>
              <a:pathLst>
                <a:path w="19404" h="25672" extrusionOk="0">
                  <a:moveTo>
                    <a:pt x="9649" y="1"/>
                  </a:moveTo>
                  <a:lnTo>
                    <a:pt x="9212" y="12"/>
                  </a:lnTo>
                  <a:lnTo>
                    <a:pt x="8764" y="44"/>
                  </a:lnTo>
                  <a:lnTo>
                    <a:pt x="8316" y="108"/>
                  </a:lnTo>
                  <a:lnTo>
                    <a:pt x="7868" y="182"/>
                  </a:lnTo>
                  <a:lnTo>
                    <a:pt x="7410" y="278"/>
                  </a:lnTo>
                  <a:lnTo>
                    <a:pt x="7037" y="385"/>
                  </a:lnTo>
                  <a:lnTo>
                    <a:pt x="6664" y="491"/>
                  </a:lnTo>
                  <a:lnTo>
                    <a:pt x="6301" y="619"/>
                  </a:lnTo>
                  <a:lnTo>
                    <a:pt x="5949" y="758"/>
                  </a:lnTo>
                  <a:lnTo>
                    <a:pt x="5608" y="918"/>
                  </a:lnTo>
                  <a:lnTo>
                    <a:pt x="5267" y="1088"/>
                  </a:lnTo>
                  <a:lnTo>
                    <a:pt x="4937" y="1270"/>
                  </a:lnTo>
                  <a:lnTo>
                    <a:pt x="4617" y="1461"/>
                  </a:lnTo>
                  <a:lnTo>
                    <a:pt x="4297" y="1664"/>
                  </a:lnTo>
                  <a:lnTo>
                    <a:pt x="3999" y="1888"/>
                  </a:lnTo>
                  <a:lnTo>
                    <a:pt x="3700" y="2112"/>
                  </a:lnTo>
                  <a:lnTo>
                    <a:pt x="3423" y="2357"/>
                  </a:lnTo>
                  <a:lnTo>
                    <a:pt x="3146" y="2602"/>
                  </a:lnTo>
                  <a:lnTo>
                    <a:pt x="2879" y="2869"/>
                  </a:lnTo>
                  <a:lnTo>
                    <a:pt x="2623" y="3135"/>
                  </a:lnTo>
                  <a:lnTo>
                    <a:pt x="2378" y="3412"/>
                  </a:lnTo>
                  <a:lnTo>
                    <a:pt x="2144" y="3711"/>
                  </a:lnTo>
                  <a:lnTo>
                    <a:pt x="1920" y="4009"/>
                  </a:lnTo>
                  <a:lnTo>
                    <a:pt x="1707" y="4308"/>
                  </a:lnTo>
                  <a:lnTo>
                    <a:pt x="1504" y="4628"/>
                  </a:lnTo>
                  <a:lnTo>
                    <a:pt x="1323" y="4947"/>
                  </a:lnTo>
                  <a:lnTo>
                    <a:pt x="1142" y="5278"/>
                  </a:lnTo>
                  <a:lnTo>
                    <a:pt x="982" y="5619"/>
                  </a:lnTo>
                  <a:lnTo>
                    <a:pt x="832" y="5960"/>
                  </a:lnTo>
                  <a:lnTo>
                    <a:pt x="694" y="6312"/>
                  </a:lnTo>
                  <a:lnTo>
                    <a:pt x="566" y="6675"/>
                  </a:lnTo>
                  <a:lnTo>
                    <a:pt x="459" y="7037"/>
                  </a:lnTo>
                  <a:lnTo>
                    <a:pt x="353" y="7399"/>
                  </a:lnTo>
                  <a:lnTo>
                    <a:pt x="278" y="7773"/>
                  </a:lnTo>
                  <a:lnTo>
                    <a:pt x="203" y="8156"/>
                  </a:lnTo>
                  <a:lnTo>
                    <a:pt x="150" y="8540"/>
                  </a:lnTo>
                  <a:lnTo>
                    <a:pt x="107" y="8924"/>
                  </a:lnTo>
                  <a:lnTo>
                    <a:pt x="75" y="9436"/>
                  </a:lnTo>
                  <a:lnTo>
                    <a:pt x="43" y="9969"/>
                  </a:lnTo>
                  <a:lnTo>
                    <a:pt x="22" y="10512"/>
                  </a:lnTo>
                  <a:lnTo>
                    <a:pt x="1" y="11067"/>
                  </a:lnTo>
                  <a:lnTo>
                    <a:pt x="1" y="11642"/>
                  </a:lnTo>
                  <a:lnTo>
                    <a:pt x="22" y="12218"/>
                  </a:lnTo>
                  <a:lnTo>
                    <a:pt x="43" y="12804"/>
                  </a:lnTo>
                  <a:lnTo>
                    <a:pt x="86" y="13401"/>
                  </a:lnTo>
                  <a:lnTo>
                    <a:pt x="139" y="13998"/>
                  </a:lnTo>
                  <a:lnTo>
                    <a:pt x="214" y="14606"/>
                  </a:lnTo>
                  <a:lnTo>
                    <a:pt x="299" y="15214"/>
                  </a:lnTo>
                  <a:lnTo>
                    <a:pt x="417" y="15811"/>
                  </a:lnTo>
                  <a:lnTo>
                    <a:pt x="545" y="16418"/>
                  </a:lnTo>
                  <a:lnTo>
                    <a:pt x="694" y="17015"/>
                  </a:lnTo>
                  <a:lnTo>
                    <a:pt x="875" y="17612"/>
                  </a:lnTo>
                  <a:lnTo>
                    <a:pt x="1067" y="18209"/>
                  </a:lnTo>
                  <a:lnTo>
                    <a:pt x="1184" y="18497"/>
                  </a:lnTo>
                  <a:lnTo>
                    <a:pt x="1301" y="18796"/>
                  </a:lnTo>
                  <a:lnTo>
                    <a:pt x="1419" y="19084"/>
                  </a:lnTo>
                  <a:lnTo>
                    <a:pt x="1547" y="19361"/>
                  </a:lnTo>
                  <a:lnTo>
                    <a:pt x="1685" y="19649"/>
                  </a:lnTo>
                  <a:lnTo>
                    <a:pt x="1824" y="19926"/>
                  </a:lnTo>
                  <a:lnTo>
                    <a:pt x="1973" y="20203"/>
                  </a:lnTo>
                  <a:lnTo>
                    <a:pt x="2133" y="20480"/>
                  </a:lnTo>
                  <a:lnTo>
                    <a:pt x="2293" y="20747"/>
                  </a:lnTo>
                  <a:lnTo>
                    <a:pt x="2463" y="21013"/>
                  </a:lnTo>
                  <a:lnTo>
                    <a:pt x="2645" y="21280"/>
                  </a:lnTo>
                  <a:lnTo>
                    <a:pt x="2837" y="21536"/>
                  </a:lnTo>
                  <a:lnTo>
                    <a:pt x="3028" y="21791"/>
                  </a:lnTo>
                  <a:lnTo>
                    <a:pt x="3231" y="22047"/>
                  </a:lnTo>
                  <a:lnTo>
                    <a:pt x="3444" y="22292"/>
                  </a:lnTo>
                  <a:lnTo>
                    <a:pt x="3657" y="22527"/>
                  </a:lnTo>
                  <a:lnTo>
                    <a:pt x="3892" y="22762"/>
                  </a:lnTo>
                  <a:lnTo>
                    <a:pt x="4127" y="22996"/>
                  </a:lnTo>
                  <a:lnTo>
                    <a:pt x="4372" y="23220"/>
                  </a:lnTo>
                  <a:lnTo>
                    <a:pt x="4628" y="23433"/>
                  </a:lnTo>
                  <a:lnTo>
                    <a:pt x="4894" y="23646"/>
                  </a:lnTo>
                  <a:lnTo>
                    <a:pt x="5161" y="23860"/>
                  </a:lnTo>
                  <a:lnTo>
                    <a:pt x="5448" y="24062"/>
                  </a:lnTo>
                  <a:lnTo>
                    <a:pt x="5736" y="24254"/>
                  </a:lnTo>
                  <a:lnTo>
                    <a:pt x="6035" y="24446"/>
                  </a:lnTo>
                  <a:lnTo>
                    <a:pt x="6355" y="24627"/>
                  </a:lnTo>
                  <a:lnTo>
                    <a:pt x="6674" y="24798"/>
                  </a:lnTo>
                  <a:lnTo>
                    <a:pt x="7005" y="24958"/>
                  </a:lnTo>
                  <a:lnTo>
                    <a:pt x="7346" y="25118"/>
                  </a:lnTo>
                  <a:lnTo>
                    <a:pt x="7698" y="25277"/>
                  </a:lnTo>
                  <a:lnTo>
                    <a:pt x="8060" y="25416"/>
                  </a:lnTo>
                  <a:lnTo>
                    <a:pt x="8433" y="25555"/>
                  </a:lnTo>
                  <a:lnTo>
                    <a:pt x="8561" y="25597"/>
                  </a:lnTo>
                  <a:lnTo>
                    <a:pt x="8700" y="25629"/>
                  </a:lnTo>
                  <a:lnTo>
                    <a:pt x="8828" y="25651"/>
                  </a:lnTo>
                  <a:lnTo>
                    <a:pt x="8966" y="25672"/>
                  </a:lnTo>
                  <a:lnTo>
                    <a:pt x="9244" y="25672"/>
                  </a:lnTo>
                  <a:lnTo>
                    <a:pt x="9382" y="25661"/>
                  </a:lnTo>
                  <a:lnTo>
                    <a:pt x="9510" y="25640"/>
                  </a:lnTo>
                  <a:lnTo>
                    <a:pt x="9734" y="25597"/>
                  </a:lnTo>
                  <a:lnTo>
                    <a:pt x="9990" y="25544"/>
                  </a:lnTo>
                  <a:lnTo>
                    <a:pt x="10267" y="25469"/>
                  </a:lnTo>
                  <a:lnTo>
                    <a:pt x="10576" y="25384"/>
                  </a:lnTo>
                  <a:lnTo>
                    <a:pt x="10896" y="25277"/>
                  </a:lnTo>
                  <a:lnTo>
                    <a:pt x="11248" y="25150"/>
                  </a:lnTo>
                  <a:lnTo>
                    <a:pt x="11610" y="25011"/>
                  </a:lnTo>
                  <a:lnTo>
                    <a:pt x="11994" y="24840"/>
                  </a:lnTo>
                  <a:lnTo>
                    <a:pt x="12389" y="24648"/>
                  </a:lnTo>
                  <a:lnTo>
                    <a:pt x="12794" y="24425"/>
                  </a:lnTo>
                  <a:lnTo>
                    <a:pt x="13209" y="24179"/>
                  </a:lnTo>
                  <a:lnTo>
                    <a:pt x="13625" y="23902"/>
                  </a:lnTo>
                  <a:lnTo>
                    <a:pt x="14052" y="23604"/>
                  </a:lnTo>
                  <a:lnTo>
                    <a:pt x="14265" y="23433"/>
                  </a:lnTo>
                  <a:lnTo>
                    <a:pt x="14467" y="23263"/>
                  </a:lnTo>
                  <a:lnTo>
                    <a:pt x="14681" y="23081"/>
                  </a:lnTo>
                  <a:lnTo>
                    <a:pt x="14894" y="22889"/>
                  </a:lnTo>
                  <a:lnTo>
                    <a:pt x="15107" y="22687"/>
                  </a:lnTo>
                  <a:lnTo>
                    <a:pt x="15310" y="22474"/>
                  </a:lnTo>
                  <a:lnTo>
                    <a:pt x="15512" y="22260"/>
                  </a:lnTo>
                  <a:lnTo>
                    <a:pt x="15715" y="22026"/>
                  </a:lnTo>
                  <a:lnTo>
                    <a:pt x="15917" y="21791"/>
                  </a:lnTo>
                  <a:lnTo>
                    <a:pt x="16120" y="21546"/>
                  </a:lnTo>
                  <a:lnTo>
                    <a:pt x="16322" y="21290"/>
                  </a:lnTo>
                  <a:lnTo>
                    <a:pt x="16514" y="21013"/>
                  </a:lnTo>
                  <a:lnTo>
                    <a:pt x="16696" y="20736"/>
                  </a:lnTo>
                  <a:lnTo>
                    <a:pt x="16887" y="20448"/>
                  </a:lnTo>
                  <a:lnTo>
                    <a:pt x="17069" y="20150"/>
                  </a:lnTo>
                  <a:lnTo>
                    <a:pt x="17250" y="19830"/>
                  </a:lnTo>
                  <a:lnTo>
                    <a:pt x="17420" y="19510"/>
                  </a:lnTo>
                  <a:lnTo>
                    <a:pt x="17580" y="19180"/>
                  </a:lnTo>
                  <a:lnTo>
                    <a:pt x="17751" y="18828"/>
                  </a:lnTo>
                  <a:lnTo>
                    <a:pt x="17900" y="18465"/>
                  </a:lnTo>
                  <a:lnTo>
                    <a:pt x="18049" y="18103"/>
                  </a:lnTo>
                  <a:lnTo>
                    <a:pt x="18199" y="17719"/>
                  </a:lnTo>
                  <a:lnTo>
                    <a:pt x="18337" y="17325"/>
                  </a:lnTo>
                  <a:lnTo>
                    <a:pt x="18465" y="16909"/>
                  </a:lnTo>
                  <a:lnTo>
                    <a:pt x="18593" y="16493"/>
                  </a:lnTo>
                  <a:lnTo>
                    <a:pt x="18710" y="16056"/>
                  </a:lnTo>
                  <a:lnTo>
                    <a:pt x="18817" y="15608"/>
                  </a:lnTo>
                  <a:lnTo>
                    <a:pt x="18913" y="15139"/>
                  </a:lnTo>
                  <a:lnTo>
                    <a:pt x="19009" y="14670"/>
                  </a:lnTo>
                  <a:lnTo>
                    <a:pt x="19094" y="14180"/>
                  </a:lnTo>
                  <a:lnTo>
                    <a:pt x="19169" y="13668"/>
                  </a:lnTo>
                  <a:lnTo>
                    <a:pt x="19233" y="13156"/>
                  </a:lnTo>
                  <a:lnTo>
                    <a:pt x="19286" y="12623"/>
                  </a:lnTo>
                  <a:lnTo>
                    <a:pt x="19329" y="12069"/>
                  </a:lnTo>
                  <a:lnTo>
                    <a:pt x="19361" y="11504"/>
                  </a:lnTo>
                  <a:lnTo>
                    <a:pt x="19393" y="10928"/>
                  </a:lnTo>
                  <a:lnTo>
                    <a:pt x="19403" y="10331"/>
                  </a:lnTo>
                  <a:lnTo>
                    <a:pt x="19403" y="9723"/>
                  </a:lnTo>
                  <a:lnTo>
                    <a:pt x="19393" y="9265"/>
                  </a:lnTo>
                  <a:lnTo>
                    <a:pt x="19361" y="8817"/>
                  </a:lnTo>
                  <a:lnTo>
                    <a:pt x="19307" y="8370"/>
                  </a:lnTo>
                  <a:lnTo>
                    <a:pt x="19233" y="7932"/>
                  </a:lnTo>
                  <a:lnTo>
                    <a:pt x="19137" y="7495"/>
                  </a:lnTo>
                  <a:lnTo>
                    <a:pt x="19030" y="7058"/>
                  </a:lnTo>
                  <a:lnTo>
                    <a:pt x="18892" y="6643"/>
                  </a:lnTo>
                  <a:lnTo>
                    <a:pt x="18753" y="6227"/>
                  </a:lnTo>
                  <a:lnTo>
                    <a:pt x="18582" y="5822"/>
                  </a:lnTo>
                  <a:lnTo>
                    <a:pt x="18401" y="5427"/>
                  </a:lnTo>
                  <a:lnTo>
                    <a:pt x="18199" y="5043"/>
                  </a:lnTo>
                  <a:lnTo>
                    <a:pt x="17985" y="4660"/>
                  </a:lnTo>
                  <a:lnTo>
                    <a:pt x="17751" y="4297"/>
                  </a:lnTo>
                  <a:lnTo>
                    <a:pt x="17506" y="3935"/>
                  </a:lnTo>
                  <a:lnTo>
                    <a:pt x="17239" y="3594"/>
                  </a:lnTo>
                  <a:lnTo>
                    <a:pt x="16962" y="3263"/>
                  </a:lnTo>
                  <a:lnTo>
                    <a:pt x="16674" y="2943"/>
                  </a:lnTo>
                  <a:lnTo>
                    <a:pt x="16376" y="2634"/>
                  </a:lnTo>
                  <a:lnTo>
                    <a:pt x="16056" y="2346"/>
                  </a:lnTo>
                  <a:lnTo>
                    <a:pt x="15725" y="2069"/>
                  </a:lnTo>
                  <a:lnTo>
                    <a:pt x="15374" y="1803"/>
                  </a:lnTo>
                  <a:lnTo>
                    <a:pt x="15022" y="1557"/>
                  </a:lnTo>
                  <a:lnTo>
                    <a:pt x="14659" y="1323"/>
                  </a:lnTo>
                  <a:lnTo>
                    <a:pt x="14276" y="1110"/>
                  </a:lnTo>
                  <a:lnTo>
                    <a:pt x="13892" y="918"/>
                  </a:lnTo>
                  <a:lnTo>
                    <a:pt x="13487" y="737"/>
                  </a:lnTo>
                  <a:lnTo>
                    <a:pt x="13082" y="577"/>
                  </a:lnTo>
                  <a:lnTo>
                    <a:pt x="12666" y="427"/>
                  </a:lnTo>
                  <a:lnTo>
                    <a:pt x="12239" y="310"/>
                  </a:lnTo>
                  <a:lnTo>
                    <a:pt x="11802" y="203"/>
                  </a:lnTo>
                  <a:lnTo>
                    <a:pt x="11354" y="118"/>
                  </a:lnTo>
                  <a:lnTo>
                    <a:pt x="10907" y="65"/>
                  </a:lnTo>
                  <a:lnTo>
                    <a:pt x="10491" y="2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507;p38">
              <a:extLst>
                <a:ext uri="{FF2B5EF4-FFF2-40B4-BE49-F238E27FC236}">
                  <a16:creationId xmlns:a16="http://schemas.microsoft.com/office/drawing/2014/main" id="{05D916B0-FD29-DA68-B785-369782789522}"/>
                </a:ext>
              </a:extLst>
            </p:cNvPr>
            <p:cNvSpPr/>
            <p:nvPr/>
          </p:nvSpPr>
          <p:spPr>
            <a:xfrm>
              <a:off x="6472280" y="2184780"/>
              <a:ext cx="286195" cy="313087"/>
            </a:xfrm>
            <a:custGeom>
              <a:avLst/>
              <a:gdLst/>
              <a:ahLst/>
              <a:cxnLst/>
              <a:rect l="l" t="t" r="r" b="b"/>
              <a:pathLst>
                <a:path w="23594" h="25811" extrusionOk="0">
                  <a:moveTo>
                    <a:pt x="11994" y="1"/>
                  </a:moveTo>
                  <a:lnTo>
                    <a:pt x="11930" y="33"/>
                  </a:lnTo>
                  <a:lnTo>
                    <a:pt x="11877" y="65"/>
                  </a:lnTo>
                  <a:lnTo>
                    <a:pt x="11813" y="118"/>
                  </a:lnTo>
                  <a:lnTo>
                    <a:pt x="11760" y="182"/>
                  </a:lnTo>
                  <a:lnTo>
                    <a:pt x="11706" y="257"/>
                  </a:lnTo>
                  <a:lnTo>
                    <a:pt x="11653" y="342"/>
                  </a:lnTo>
                  <a:lnTo>
                    <a:pt x="11600" y="438"/>
                  </a:lnTo>
                  <a:lnTo>
                    <a:pt x="11514" y="662"/>
                  </a:lnTo>
                  <a:lnTo>
                    <a:pt x="11429" y="918"/>
                  </a:lnTo>
                  <a:lnTo>
                    <a:pt x="11355" y="1195"/>
                  </a:lnTo>
                  <a:lnTo>
                    <a:pt x="11280" y="1504"/>
                  </a:lnTo>
                  <a:lnTo>
                    <a:pt x="11216" y="1835"/>
                  </a:lnTo>
                  <a:lnTo>
                    <a:pt x="11163" y="2176"/>
                  </a:lnTo>
                  <a:lnTo>
                    <a:pt x="11109" y="2517"/>
                  </a:lnTo>
                  <a:lnTo>
                    <a:pt x="11035" y="3221"/>
                  </a:lnTo>
                  <a:lnTo>
                    <a:pt x="10971" y="3892"/>
                  </a:lnTo>
                  <a:lnTo>
                    <a:pt x="10949" y="4063"/>
                  </a:lnTo>
                  <a:lnTo>
                    <a:pt x="10907" y="4233"/>
                  </a:lnTo>
                  <a:lnTo>
                    <a:pt x="10854" y="4393"/>
                  </a:lnTo>
                  <a:lnTo>
                    <a:pt x="10790" y="4553"/>
                  </a:lnTo>
                  <a:lnTo>
                    <a:pt x="10704" y="4692"/>
                  </a:lnTo>
                  <a:lnTo>
                    <a:pt x="10608" y="4830"/>
                  </a:lnTo>
                  <a:lnTo>
                    <a:pt x="10502" y="4958"/>
                  </a:lnTo>
                  <a:lnTo>
                    <a:pt x="10384" y="5075"/>
                  </a:lnTo>
                  <a:lnTo>
                    <a:pt x="10257" y="5171"/>
                  </a:lnTo>
                  <a:lnTo>
                    <a:pt x="10118" y="5267"/>
                  </a:lnTo>
                  <a:lnTo>
                    <a:pt x="9969" y="5342"/>
                  </a:lnTo>
                  <a:lnTo>
                    <a:pt x="9819" y="5406"/>
                  </a:lnTo>
                  <a:lnTo>
                    <a:pt x="9660" y="5459"/>
                  </a:lnTo>
                  <a:lnTo>
                    <a:pt x="9489" y="5491"/>
                  </a:lnTo>
                  <a:lnTo>
                    <a:pt x="9318" y="5513"/>
                  </a:lnTo>
                  <a:lnTo>
                    <a:pt x="9148" y="5513"/>
                  </a:lnTo>
                  <a:lnTo>
                    <a:pt x="8775" y="5491"/>
                  </a:lnTo>
                  <a:lnTo>
                    <a:pt x="8380" y="5470"/>
                  </a:lnTo>
                  <a:lnTo>
                    <a:pt x="7954" y="5427"/>
                  </a:lnTo>
                  <a:lnTo>
                    <a:pt x="7517" y="5385"/>
                  </a:lnTo>
                  <a:lnTo>
                    <a:pt x="7058" y="5321"/>
                  </a:lnTo>
                  <a:lnTo>
                    <a:pt x="6579" y="5246"/>
                  </a:lnTo>
                  <a:lnTo>
                    <a:pt x="6088" y="5150"/>
                  </a:lnTo>
                  <a:lnTo>
                    <a:pt x="5576" y="5043"/>
                  </a:lnTo>
                  <a:lnTo>
                    <a:pt x="5321" y="4980"/>
                  </a:lnTo>
                  <a:lnTo>
                    <a:pt x="5065" y="4894"/>
                  </a:lnTo>
                  <a:lnTo>
                    <a:pt x="4830" y="4788"/>
                  </a:lnTo>
                  <a:lnTo>
                    <a:pt x="4606" y="4681"/>
                  </a:lnTo>
                  <a:lnTo>
                    <a:pt x="4393" y="4564"/>
                  </a:lnTo>
                  <a:lnTo>
                    <a:pt x="4180" y="4425"/>
                  </a:lnTo>
                  <a:lnTo>
                    <a:pt x="3988" y="4287"/>
                  </a:lnTo>
                  <a:lnTo>
                    <a:pt x="3807" y="4137"/>
                  </a:lnTo>
                  <a:lnTo>
                    <a:pt x="3626" y="3977"/>
                  </a:lnTo>
                  <a:lnTo>
                    <a:pt x="3455" y="3818"/>
                  </a:lnTo>
                  <a:lnTo>
                    <a:pt x="3295" y="3647"/>
                  </a:lnTo>
                  <a:lnTo>
                    <a:pt x="3135" y="3476"/>
                  </a:lnTo>
                  <a:lnTo>
                    <a:pt x="2837" y="3135"/>
                  </a:lnTo>
                  <a:lnTo>
                    <a:pt x="2570" y="2794"/>
                  </a:lnTo>
                  <a:lnTo>
                    <a:pt x="2314" y="2474"/>
                  </a:lnTo>
                  <a:lnTo>
                    <a:pt x="2069" y="2165"/>
                  </a:lnTo>
                  <a:lnTo>
                    <a:pt x="1824" y="1888"/>
                  </a:lnTo>
                  <a:lnTo>
                    <a:pt x="1707" y="1760"/>
                  </a:lnTo>
                  <a:lnTo>
                    <a:pt x="1589" y="1653"/>
                  </a:lnTo>
                  <a:lnTo>
                    <a:pt x="1472" y="1557"/>
                  </a:lnTo>
                  <a:lnTo>
                    <a:pt x="1355" y="1472"/>
                  </a:lnTo>
                  <a:lnTo>
                    <a:pt x="1227" y="1398"/>
                  </a:lnTo>
                  <a:lnTo>
                    <a:pt x="1110" y="1344"/>
                  </a:lnTo>
                  <a:lnTo>
                    <a:pt x="982" y="1312"/>
                  </a:lnTo>
                  <a:lnTo>
                    <a:pt x="854" y="1291"/>
                  </a:lnTo>
                  <a:lnTo>
                    <a:pt x="715" y="1291"/>
                  </a:lnTo>
                  <a:lnTo>
                    <a:pt x="577" y="1312"/>
                  </a:lnTo>
                  <a:lnTo>
                    <a:pt x="449" y="1355"/>
                  </a:lnTo>
                  <a:lnTo>
                    <a:pt x="331" y="1419"/>
                  </a:lnTo>
                  <a:lnTo>
                    <a:pt x="246" y="1493"/>
                  </a:lnTo>
                  <a:lnTo>
                    <a:pt x="161" y="1579"/>
                  </a:lnTo>
                  <a:lnTo>
                    <a:pt x="108" y="1675"/>
                  </a:lnTo>
                  <a:lnTo>
                    <a:pt x="54" y="1781"/>
                  </a:lnTo>
                  <a:lnTo>
                    <a:pt x="22" y="1899"/>
                  </a:lnTo>
                  <a:lnTo>
                    <a:pt x="12" y="2027"/>
                  </a:lnTo>
                  <a:lnTo>
                    <a:pt x="1" y="2154"/>
                  </a:lnTo>
                  <a:lnTo>
                    <a:pt x="12" y="2304"/>
                  </a:lnTo>
                  <a:lnTo>
                    <a:pt x="22" y="2442"/>
                  </a:lnTo>
                  <a:lnTo>
                    <a:pt x="44" y="2602"/>
                  </a:lnTo>
                  <a:lnTo>
                    <a:pt x="86" y="2751"/>
                  </a:lnTo>
                  <a:lnTo>
                    <a:pt x="118" y="2911"/>
                  </a:lnTo>
                  <a:lnTo>
                    <a:pt x="225" y="3231"/>
                  </a:lnTo>
                  <a:lnTo>
                    <a:pt x="331" y="3540"/>
                  </a:lnTo>
                  <a:lnTo>
                    <a:pt x="459" y="3839"/>
                  </a:lnTo>
                  <a:lnTo>
                    <a:pt x="587" y="4116"/>
                  </a:lnTo>
                  <a:lnTo>
                    <a:pt x="715" y="4361"/>
                  </a:lnTo>
                  <a:lnTo>
                    <a:pt x="907" y="4724"/>
                  </a:lnTo>
                  <a:lnTo>
                    <a:pt x="992" y="4862"/>
                  </a:lnTo>
                  <a:lnTo>
                    <a:pt x="1078" y="5054"/>
                  </a:lnTo>
                  <a:lnTo>
                    <a:pt x="1174" y="5246"/>
                  </a:lnTo>
                  <a:lnTo>
                    <a:pt x="1280" y="5427"/>
                  </a:lnTo>
                  <a:lnTo>
                    <a:pt x="1397" y="5598"/>
                  </a:lnTo>
                  <a:lnTo>
                    <a:pt x="1525" y="5768"/>
                  </a:lnTo>
                  <a:lnTo>
                    <a:pt x="1653" y="5939"/>
                  </a:lnTo>
                  <a:lnTo>
                    <a:pt x="1792" y="6088"/>
                  </a:lnTo>
                  <a:lnTo>
                    <a:pt x="1930" y="6248"/>
                  </a:lnTo>
                  <a:lnTo>
                    <a:pt x="2080" y="6397"/>
                  </a:lnTo>
                  <a:lnTo>
                    <a:pt x="2240" y="6536"/>
                  </a:lnTo>
                  <a:lnTo>
                    <a:pt x="2400" y="6675"/>
                  </a:lnTo>
                  <a:lnTo>
                    <a:pt x="2570" y="6813"/>
                  </a:lnTo>
                  <a:lnTo>
                    <a:pt x="2741" y="6941"/>
                  </a:lnTo>
                  <a:lnTo>
                    <a:pt x="2922" y="7069"/>
                  </a:lnTo>
                  <a:lnTo>
                    <a:pt x="3284" y="7304"/>
                  </a:lnTo>
                  <a:lnTo>
                    <a:pt x="3668" y="7527"/>
                  </a:lnTo>
                  <a:lnTo>
                    <a:pt x="4063" y="7730"/>
                  </a:lnTo>
                  <a:lnTo>
                    <a:pt x="4468" y="7911"/>
                  </a:lnTo>
                  <a:lnTo>
                    <a:pt x="4873" y="8082"/>
                  </a:lnTo>
                  <a:lnTo>
                    <a:pt x="5289" y="8231"/>
                  </a:lnTo>
                  <a:lnTo>
                    <a:pt x="5715" y="8380"/>
                  </a:lnTo>
                  <a:lnTo>
                    <a:pt x="6131" y="8508"/>
                  </a:lnTo>
                  <a:lnTo>
                    <a:pt x="6547" y="8615"/>
                  </a:lnTo>
                  <a:lnTo>
                    <a:pt x="6952" y="8721"/>
                  </a:lnTo>
                  <a:lnTo>
                    <a:pt x="7357" y="8807"/>
                  </a:lnTo>
                  <a:lnTo>
                    <a:pt x="7751" y="8892"/>
                  </a:lnTo>
                  <a:lnTo>
                    <a:pt x="8124" y="8967"/>
                  </a:lnTo>
                  <a:lnTo>
                    <a:pt x="8839" y="9073"/>
                  </a:lnTo>
                  <a:lnTo>
                    <a:pt x="9457" y="9148"/>
                  </a:lnTo>
                  <a:lnTo>
                    <a:pt x="9979" y="9201"/>
                  </a:lnTo>
                  <a:lnTo>
                    <a:pt x="10374" y="9233"/>
                  </a:lnTo>
                  <a:lnTo>
                    <a:pt x="10715" y="9254"/>
                  </a:lnTo>
                  <a:lnTo>
                    <a:pt x="18902" y="25811"/>
                  </a:lnTo>
                  <a:lnTo>
                    <a:pt x="23593" y="22804"/>
                  </a:lnTo>
                  <a:lnTo>
                    <a:pt x="13679" y="7570"/>
                  </a:lnTo>
                  <a:lnTo>
                    <a:pt x="13679" y="6973"/>
                  </a:lnTo>
                  <a:lnTo>
                    <a:pt x="13679" y="6365"/>
                  </a:lnTo>
                  <a:lnTo>
                    <a:pt x="13657" y="5758"/>
                  </a:lnTo>
                  <a:lnTo>
                    <a:pt x="13625" y="5139"/>
                  </a:lnTo>
                  <a:lnTo>
                    <a:pt x="13583" y="4532"/>
                  </a:lnTo>
                  <a:lnTo>
                    <a:pt x="13529" y="3935"/>
                  </a:lnTo>
                  <a:lnTo>
                    <a:pt x="13465" y="3348"/>
                  </a:lnTo>
                  <a:lnTo>
                    <a:pt x="13391" y="2794"/>
                  </a:lnTo>
                  <a:lnTo>
                    <a:pt x="13295" y="2272"/>
                  </a:lnTo>
                  <a:lnTo>
                    <a:pt x="13188" y="1792"/>
                  </a:lnTo>
                  <a:lnTo>
                    <a:pt x="13124" y="1557"/>
                  </a:lnTo>
                  <a:lnTo>
                    <a:pt x="13060" y="1344"/>
                  </a:lnTo>
                  <a:lnTo>
                    <a:pt x="12996" y="1142"/>
                  </a:lnTo>
                  <a:lnTo>
                    <a:pt x="12922" y="950"/>
                  </a:lnTo>
                  <a:lnTo>
                    <a:pt x="12847" y="779"/>
                  </a:lnTo>
                  <a:lnTo>
                    <a:pt x="12772" y="619"/>
                  </a:lnTo>
                  <a:lnTo>
                    <a:pt x="12687" y="470"/>
                  </a:lnTo>
                  <a:lnTo>
                    <a:pt x="12591" y="353"/>
                  </a:lnTo>
                  <a:lnTo>
                    <a:pt x="12506" y="236"/>
                  </a:lnTo>
                  <a:lnTo>
                    <a:pt x="12410" y="150"/>
                  </a:lnTo>
                  <a:lnTo>
                    <a:pt x="12303" y="76"/>
                  </a:lnTo>
                  <a:lnTo>
                    <a:pt x="12197" y="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508;p38">
              <a:extLst>
                <a:ext uri="{FF2B5EF4-FFF2-40B4-BE49-F238E27FC236}">
                  <a16:creationId xmlns:a16="http://schemas.microsoft.com/office/drawing/2014/main" id="{917D7DAA-5270-BDC0-DA3C-8E4DD3AE9BDA}"/>
                </a:ext>
              </a:extLst>
            </p:cNvPr>
            <p:cNvSpPr/>
            <p:nvPr/>
          </p:nvSpPr>
          <p:spPr>
            <a:xfrm>
              <a:off x="6812917" y="2735172"/>
              <a:ext cx="380579" cy="496845"/>
            </a:xfrm>
            <a:custGeom>
              <a:avLst/>
              <a:gdLst/>
              <a:ahLst/>
              <a:cxnLst/>
              <a:rect l="l" t="t" r="r" b="b"/>
              <a:pathLst>
                <a:path w="31375" h="40960" extrusionOk="0">
                  <a:moveTo>
                    <a:pt x="9041" y="1"/>
                  </a:moveTo>
                  <a:lnTo>
                    <a:pt x="8550" y="641"/>
                  </a:lnTo>
                  <a:lnTo>
                    <a:pt x="8081" y="1259"/>
                  </a:lnTo>
                  <a:lnTo>
                    <a:pt x="7633" y="1888"/>
                  </a:lnTo>
                  <a:lnTo>
                    <a:pt x="7218" y="2496"/>
                  </a:lnTo>
                  <a:lnTo>
                    <a:pt x="6823" y="3103"/>
                  </a:lnTo>
                  <a:lnTo>
                    <a:pt x="6450" y="3700"/>
                  </a:lnTo>
                  <a:lnTo>
                    <a:pt x="6098" y="4287"/>
                  </a:lnTo>
                  <a:lnTo>
                    <a:pt x="5768" y="4873"/>
                  </a:lnTo>
                  <a:lnTo>
                    <a:pt x="5459" y="5449"/>
                  </a:lnTo>
                  <a:lnTo>
                    <a:pt x="5171" y="6024"/>
                  </a:lnTo>
                  <a:lnTo>
                    <a:pt x="4915" y="6579"/>
                  </a:lnTo>
                  <a:lnTo>
                    <a:pt x="4659" y="7133"/>
                  </a:lnTo>
                  <a:lnTo>
                    <a:pt x="4435" y="7687"/>
                  </a:lnTo>
                  <a:lnTo>
                    <a:pt x="4233" y="8220"/>
                  </a:lnTo>
                  <a:lnTo>
                    <a:pt x="4041" y="8753"/>
                  </a:lnTo>
                  <a:lnTo>
                    <a:pt x="3870" y="9276"/>
                  </a:lnTo>
                  <a:lnTo>
                    <a:pt x="3710" y="9787"/>
                  </a:lnTo>
                  <a:lnTo>
                    <a:pt x="3572" y="10299"/>
                  </a:lnTo>
                  <a:lnTo>
                    <a:pt x="3444" y="10800"/>
                  </a:lnTo>
                  <a:lnTo>
                    <a:pt x="3337" y="11291"/>
                  </a:lnTo>
                  <a:lnTo>
                    <a:pt x="3241" y="11770"/>
                  </a:lnTo>
                  <a:lnTo>
                    <a:pt x="3166" y="12239"/>
                  </a:lnTo>
                  <a:lnTo>
                    <a:pt x="3103" y="12698"/>
                  </a:lnTo>
                  <a:lnTo>
                    <a:pt x="3049" y="13156"/>
                  </a:lnTo>
                  <a:lnTo>
                    <a:pt x="3007" y="13604"/>
                  </a:lnTo>
                  <a:lnTo>
                    <a:pt x="2975" y="14041"/>
                  </a:lnTo>
                  <a:lnTo>
                    <a:pt x="2953" y="14467"/>
                  </a:lnTo>
                  <a:lnTo>
                    <a:pt x="2953" y="14883"/>
                  </a:lnTo>
                  <a:lnTo>
                    <a:pt x="2953" y="15288"/>
                  </a:lnTo>
                  <a:lnTo>
                    <a:pt x="2964" y="15693"/>
                  </a:lnTo>
                  <a:lnTo>
                    <a:pt x="2985" y="16077"/>
                  </a:lnTo>
                  <a:lnTo>
                    <a:pt x="3017" y="16461"/>
                  </a:lnTo>
                  <a:lnTo>
                    <a:pt x="3060" y="16823"/>
                  </a:lnTo>
                  <a:lnTo>
                    <a:pt x="3103" y="17186"/>
                  </a:lnTo>
                  <a:lnTo>
                    <a:pt x="3156" y="17538"/>
                  </a:lnTo>
                  <a:lnTo>
                    <a:pt x="3220" y="17879"/>
                  </a:lnTo>
                  <a:lnTo>
                    <a:pt x="3284" y="18199"/>
                  </a:lnTo>
                  <a:lnTo>
                    <a:pt x="3348" y="18519"/>
                  </a:lnTo>
                  <a:lnTo>
                    <a:pt x="3422" y="18828"/>
                  </a:lnTo>
                  <a:lnTo>
                    <a:pt x="3508" y="19126"/>
                  </a:lnTo>
                  <a:lnTo>
                    <a:pt x="3668" y="19681"/>
                  </a:lnTo>
                  <a:lnTo>
                    <a:pt x="3849" y="20203"/>
                  </a:lnTo>
                  <a:lnTo>
                    <a:pt x="4019" y="20672"/>
                  </a:lnTo>
                  <a:lnTo>
                    <a:pt x="4201" y="21098"/>
                  </a:lnTo>
                  <a:lnTo>
                    <a:pt x="4382" y="21482"/>
                  </a:lnTo>
                  <a:lnTo>
                    <a:pt x="4542" y="21813"/>
                  </a:lnTo>
                  <a:lnTo>
                    <a:pt x="4702" y="22090"/>
                  </a:lnTo>
                  <a:lnTo>
                    <a:pt x="4840" y="22324"/>
                  </a:lnTo>
                  <a:lnTo>
                    <a:pt x="5032" y="22644"/>
                  </a:lnTo>
                  <a:lnTo>
                    <a:pt x="5107" y="22751"/>
                  </a:lnTo>
                  <a:lnTo>
                    <a:pt x="0" y="39296"/>
                  </a:lnTo>
                  <a:lnTo>
                    <a:pt x="235" y="39403"/>
                  </a:lnTo>
                  <a:lnTo>
                    <a:pt x="491" y="39499"/>
                  </a:lnTo>
                  <a:lnTo>
                    <a:pt x="778" y="39595"/>
                  </a:lnTo>
                  <a:lnTo>
                    <a:pt x="1088" y="39691"/>
                  </a:lnTo>
                  <a:lnTo>
                    <a:pt x="1407" y="39776"/>
                  </a:lnTo>
                  <a:lnTo>
                    <a:pt x="1759" y="39861"/>
                  </a:lnTo>
                  <a:lnTo>
                    <a:pt x="2132" y="39947"/>
                  </a:lnTo>
                  <a:lnTo>
                    <a:pt x="2516" y="40021"/>
                  </a:lnTo>
                  <a:lnTo>
                    <a:pt x="3348" y="40170"/>
                  </a:lnTo>
                  <a:lnTo>
                    <a:pt x="4254" y="40309"/>
                  </a:lnTo>
                  <a:lnTo>
                    <a:pt x="5224" y="40426"/>
                  </a:lnTo>
                  <a:lnTo>
                    <a:pt x="6237" y="40544"/>
                  </a:lnTo>
                  <a:lnTo>
                    <a:pt x="7314" y="40639"/>
                  </a:lnTo>
                  <a:lnTo>
                    <a:pt x="8433" y="40725"/>
                  </a:lnTo>
                  <a:lnTo>
                    <a:pt x="9584" y="40789"/>
                  </a:lnTo>
                  <a:lnTo>
                    <a:pt x="10768" y="40853"/>
                  </a:lnTo>
                  <a:lnTo>
                    <a:pt x="11972" y="40895"/>
                  </a:lnTo>
                  <a:lnTo>
                    <a:pt x="13198" y="40927"/>
                  </a:lnTo>
                  <a:lnTo>
                    <a:pt x="14446" y="40949"/>
                  </a:lnTo>
                  <a:lnTo>
                    <a:pt x="15682" y="40959"/>
                  </a:lnTo>
                  <a:lnTo>
                    <a:pt x="16929" y="40949"/>
                  </a:lnTo>
                  <a:lnTo>
                    <a:pt x="18177" y="40927"/>
                  </a:lnTo>
                  <a:lnTo>
                    <a:pt x="19403" y="40895"/>
                  </a:lnTo>
                  <a:lnTo>
                    <a:pt x="20607" y="40853"/>
                  </a:lnTo>
                  <a:lnTo>
                    <a:pt x="21791" y="40789"/>
                  </a:lnTo>
                  <a:lnTo>
                    <a:pt x="22942" y="40725"/>
                  </a:lnTo>
                  <a:lnTo>
                    <a:pt x="24062" y="40639"/>
                  </a:lnTo>
                  <a:lnTo>
                    <a:pt x="25138" y="40544"/>
                  </a:lnTo>
                  <a:lnTo>
                    <a:pt x="26151" y="40426"/>
                  </a:lnTo>
                  <a:lnTo>
                    <a:pt x="27121" y="40309"/>
                  </a:lnTo>
                  <a:lnTo>
                    <a:pt x="28017" y="40170"/>
                  </a:lnTo>
                  <a:lnTo>
                    <a:pt x="28859" y="40021"/>
                  </a:lnTo>
                  <a:lnTo>
                    <a:pt x="29243" y="39947"/>
                  </a:lnTo>
                  <a:lnTo>
                    <a:pt x="29616" y="39861"/>
                  </a:lnTo>
                  <a:lnTo>
                    <a:pt x="29968" y="39776"/>
                  </a:lnTo>
                  <a:lnTo>
                    <a:pt x="30287" y="39691"/>
                  </a:lnTo>
                  <a:lnTo>
                    <a:pt x="30597" y="39595"/>
                  </a:lnTo>
                  <a:lnTo>
                    <a:pt x="30884" y="39499"/>
                  </a:lnTo>
                  <a:lnTo>
                    <a:pt x="31140" y="39403"/>
                  </a:lnTo>
                  <a:lnTo>
                    <a:pt x="31375" y="39296"/>
                  </a:lnTo>
                  <a:lnTo>
                    <a:pt x="28475" y="22751"/>
                  </a:lnTo>
                  <a:lnTo>
                    <a:pt x="28550" y="22644"/>
                  </a:lnTo>
                  <a:lnTo>
                    <a:pt x="28752" y="22324"/>
                  </a:lnTo>
                  <a:lnTo>
                    <a:pt x="28891" y="22090"/>
                  </a:lnTo>
                  <a:lnTo>
                    <a:pt x="29040" y="21813"/>
                  </a:lnTo>
                  <a:lnTo>
                    <a:pt x="29211" y="21482"/>
                  </a:lnTo>
                  <a:lnTo>
                    <a:pt x="29381" y="21098"/>
                  </a:lnTo>
                  <a:lnTo>
                    <a:pt x="29562" y="20672"/>
                  </a:lnTo>
                  <a:lnTo>
                    <a:pt x="29744" y="20203"/>
                  </a:lnTo>
                  <a:lnTo>
                    <a:pt x="29914" y="19681"/>
                  </a:lnTo>
                  <a:lnTo>
                    <a:pt x="30085" y="19126"/>
                  </a:lnTo>
                  <a:lnTo>
                    <a:pt x="30159" y="18828"/>
                  </a:lnTo>
                  <a:lnTo>
                    <a:pt x="30234" y="18519"/>
                  </a:lnTo>
                  <a:lnTo>
                    <a:pt x="30309" y="18199"/>
                  </a:lnTo>
                  <a:lnTo>
                    <a:pt x="30373" y="17879"/>
                  </a:lnTo>
                  <a:lnTo>
                    <a:pt x="30426" y="17538"/>
                  </a:lnTo>
                  <a:lnTo>
                    <a:pt x="30479" y="17186"/>
                  </a:lnTo>
                  <a:lnTo>
                    <a:pt x="30533" y="16823"/>
                  </a:lnTo>
                  <a:lnTo>
                    <a:pt x="30565" y="16461"/>
                  </a:lnTo>
                  <a:lnTo>
                    <a:pt x="30597" y="16077"/>
                  </a:lnTo>
                  <a:lnTo>
                    <a:pt x="30618" y="15693"/>
                  </a:lnTo>
                  <a:lnTo>
                    <a:pt x="30629" y="15288"/>
                  </a:lnTo>
                  <a:lnTo>
                    <a:pt x="30639" y="14883"/>
                  </a:lnTo>
                  <a:lnTo>
                    <a:pt x="30629" y="14467"/>
                  </a:lnTo>
                  <a:lnTo>
                    <a:pt x="30607" y="14041"/>
                  </a:lnTo>
                  <a:lnTo>
                    <a:pt x="30586" y="13604"/>
                  </a:lnTo>
                  <a:lnTo>
                    <a:pt x="30543" y="13156"/>
                  </a:lnTo>
                  <a:lnTo>
                    <a:pt x="30490" y="12698"/>
                  </a:lnTo>
                  <a:lnTo>
                    <a:pt x="30426" y="12239"/>
                  </a:lnTo>
                  <a:lnTo>
                    <a:pt x="30341" y="11770"/>
                  </a:lnTo>
                  <a:lnTo>
                    <a:pt x="30245" y="11291"/>
                  </a:lnTo>
                  <a:lnTo>
                    <a:pt x="30138" y="10800"/>
                  </a:lnTo>
                  <a:lnTo>
                    <a:pt x="30021" y="10299"/>
                  </a:lnTo>
                  <a:lnTo>
                    <a:pt x="29882" y="9787"/>
                  </a:lnTo>
                  <a:lnTo>
                    <a:pt x="29722" y="9276"/>
                  </a:lnTo>
                  <a:lnTo>
                    <a:pt x="29552" y="8753"/>
                  </a:lnTo>
                  <a:lnTo>
                    <a:pt x="29360" y="8220"/>
                  </a:lnTo>
                  <a:lnTo>
                    <a:pt x="29147" y="7687"/>
                  </a:lnTo>
                  <a:lnTo>
                    <a:pt x="28923" y="7133"/>
                  </a:lnTo>
                  <a:lnTo>
                    <a:pt x="28678" y="6579"/>
                  </a:lnTo>
                  <a:lnTo>
                    <a:pt x="28411" y="6024"/>
                  </a:lnTo>
                  <a:lnTo>
                    <a:pt x="28123" y="5449"/>
                  </a:lnTo>
                  <a:lnTo>
                    <a:pt x="27814" y="4873"/>
                  </a:lnTo>
                  <a:lnTo>
                    <a:pt x="27494" y="4287"/>
                  </a:lnTo>
                  <a:lnTo>
                    <a:pt x="27142" y="3700"/>
                  </a:lnTo>
                  <a:lnTo>
                    <a:pt x="26769" y="3103"/>
                  </a:lnTo>
                  <a:lnTo>
                    <a:pt x="26375" y="2496"/>
                  </a:lnTo>
                  <a:lnTo>
                    <a:pt x="25948" y="1888"/>
                  </a:lnTo>
                  <a:lnTo>
                    <a:pt x="25511" y="1259"/>
                  </a:lnTo>
                  <a:lnTo>
                    <a:pt x="25042" y="641"/>
                  </a:lnTo>
                  <a:lnTo>
                    <a:pt x="24541" y="1"/>
                  </a:lnTo>
                  <a:lnTo>
                    <a:pt x="24520" y="76"/>
                  </a:lnTo>
                  <a:lnTo>
                    <a:pt x="24477" y="171"/>
                  </a:lnTo>
                  <a:lnTo>
                    <a:pt x="24424" y="289"/>
                  </a:lnTo>
                  <a:lnTo>
                    <a:pt x="24339" y="427"/>
                  </a:lnTo>
                  <a:lnTo>
                    <a:pt x="24232" y="598"/>
                  </a:lnTo>
                  <a:lnTo>
                    <a:pt x="24104" y="779"/>
                  </a:lnTo>
                  <a:lnTo>
                    <a:pt x="23934" y="992"/>
                  </a:lnTo>
                  <a:lnTo>
                    <a:pt x="23742" y="1206"/>
                  </a:lnTo>
                  <a:lnTo>
                    <a:pt x="23507" y="1440"/>
                  </a:lnTo>
                  <a:lnTo>
                    <a:pt x="23230" y="1675"/>
                  </a:lnTo>
                  <a:lnTo>
                    <a:pt x="22921" y="1920"/>
                  </a:lnTo>
                  <a:lnTo>
                    <a:pt x="22740" y="2048"/>
                  </a:lnTo>
                  <a:lnTo>
                    <a:pt x="22558" y="2176"/>
                  </a:lnTo>
                  <a:lnTo>
                    <a:pt x="22366" y="2293"/>
                  </a:lnTo>
                  <a:lnTo>
                    <a:pt x="22153" y="2421"/>
                  </a:lnTo>
                  <a:lnTo>
                    <a:pt x="21940" y="2538"/>
                  </a:lnTo>
                  <a:lnTo>
                    <a:pt x="21705" y="2655"/>
                  </a:lnTo>
                  <a:lnTo>
                    <a:pt x="21460" y="2773"/>
                  </a:lnTo>
                  <a:lnTo>
                    <a:pt x="21194" y="2890"/>
                  </a:lnTo>
                  <a:lnTo>
                    <a:pt x="20938" y="3007"/>
                  </a:lnTo>
                  <a:lnTo>
                    <a:pt x="20671" y="3103"/>
                  </a:lnTo>
                  <a:lnTo>
                    <a:pt x="20405" y="3199"/>
                  </a:lnTo>
                  <a:lnTo>
                    <a:pt x="20128" y="3295"/>
                  </a:lnTo>
                  <a:lnTo>
                    <a:pt x="19861" y="3380"/>
                  </a:lnTo>
                  <a:lnTo>
                    <a:pt x="19584" y="3455"/>
                  </a:lnTo>
                  <a:lnTo>
                    <a:pt x="19307" y="3519"/>
                  </a:lnTo>
                  <a:lnTo>
                    <a:pt x="19030" y="3583"/>
                  </a:lnTo>
                  <a:lnTo>
                    <a:pt x="18752" y="3636"/>
                  </a:lnTo>
                  <a:lnTo>
                    <a:pt x="18475" y="3679"/>
                  </a:lnTo>
                  <a:lnTo>
                    <a:pt x="18198" y="3721"/>
                  </a:lnTo>
                  <a:lnTo>
                    <a:pt x="17921" y="3753"/>
                  </a:lnTo>
                  <a:lnTo>
                    <a:pt x="17633" y="3775"/>
                  </a:lnTo>
                  <a:lnTo>
                    <a:pt x="17356" y="3796"/>
                  </a:lnTo>
                  <a:lnTo>
                    <a:pt x="17079" y="3807"/>
                  </a:lnTo>
                  <a:lnTo>
                    <a:pt x="16514" y="3807"/>
                  </a:lnTo>
                  <a:lnTo>
                    <a:pt x="16226" y="3796"/>
                  </a:lnTo>
                  <a:lnTo>
                    <a:pt x="15949" y="3775"/>
                  </a:lnTo>
                  <a:lnTo>
                    <a:pt x="15672" y="3753"/>
                  </a:lnTo>
                  <a:lnTo>
                    <a:pt x="15384" y="3721"/>
                  </a:lnTo>
                  <a:lnTo>
                    <a:pt x="15106" y="3679"/>
                  </a:lnTo>
                  <a:lnTo>
                    <a:pt x="14829" y="3636"/>
                  </a:lnTo>
                  <a:lnTo>
                    <a:pt x="14552" y="3583"/>
                  </a:lnTo>
                  <a:lnTo>
                    <a:pt x="14275" y="3519"/>
                  </a:lnTo>
                  <a:lnTo>
                    <a:pt x="13998" y="3455"/>
                  </a:lnTo>
                  <a:lnTo>
                    <a:pt x="13731" y="3380"/>
                  </a:lnTo>
                  <a:lnTo>
                    <a:pt x="13454" y="3295"/>
                  </a:lnTo>
                  <a:lnTo>
                    <a:pt x="13188" y="3199"/>
                  </a:lnTo>
                  <a:lnTo>
                    <a:pt x="12921" y="3103"/>
                  </a:lnTo>
                  <a:lnTo>
                    <a:pt x="12655" y="3007"/>
                  </a:lnTo>
                  <a:lnTo>
                    <a:pt x="12388" y="2890"/>
                  </a:lnTo>
                  <a:lnTo>
                    <a:pt x="12132" y="2773"/>
                  </a:lnTo>
                  <a:lnTo>
                    <a:pt x="11887" y="2655"/>
                  </a:lnTo>
                  <a:lnTo>
                    <a:pt x="11652" y="2538"/>
                  </a:lnTo>
                  <a:lnTo>
                    <a:pt x="11429" y="2421"/>
                  </a:lnTo>
                  <a:lnTo>
                    <a:pt x="11226" y="2293"/>
                  </a:lnTo>
                  <a:lnTo>
                    <a:pt x="11023" y="2176"/>
                  </a:lnTo>
                  <a:lnTo>
                    <a:pt x="10842" y="2048"/>
                  </a:lnTo>
                  <a:lnTo>
                    <a:pt x="10672" y="1920"/>
                  </a:lnTo>
                  <a:lnTo>
                    <a:pt x="10362" y="1675"/>
                  </a:lnTo>
                  <a:lnTo>
                    <a:pt x="10085" y="1440"/>
                  </a:lnTo>
                  <a:lnTo>
                    <a:pt x="9851" y="1206"/>
                  </a:lnTo>
                  <a:lnTo>
                    <a:pt x="9648" y="992"/>
                  </a:lnTo>
                  <a:lnTo>
                    <a:pt x="9488" y="779"/>
                  </a:lnTo>
                  <a:lnTo>
                    <a:pt x="9350" y="598"/>
                  </a:lnTo>
                  <a:lnTo>
                    <a:pt x="9243" y="427"/>
                  </a:lnTo>
                  <a:lnTo>
                    <a:pt x="9168" y="289"/>
                  </a:lnTo>
                  <a:lnTo>
                    <a:pt x="9105" y="171"/>
                  </a:lnTo>
                  <a:lnTo>
                    <a:pt x="9073" y="76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509;p38">
              <a:extLst>
                <a:ext uri="{FF2B5EF4-FFF2-40B4-BE49-F238E27FC236}">
                  <a16:creationId xmlns:a16="http://schemas.microsoft.com/office/drawing/2014/main" id="{C387DFC5-C7D6-B9DB-BB4A-6E5BEBB64994}"/>
                </a:ext>
              </a:extLst>
            </p:cNvPr>
            <p:cNvSpPr/>
            <p:nvPr/>
          </p:nvSpPr>
          <p:spPr>
            <a:xfrm>
              <a:off x="6665750" y="2416403"/>
              <a:ext cx="256828" cy="453128"/>
            </a:xfrm>
            <a:custGeom>
              <a:avLst/>
              <a:gdLst/>
              <a:ahLst/>
              <a:cxnLst/>
              <a:rect l="l" t="t" r="r" b="b"/>
              <a:pathLst>
                <a:path w="21173" h="37356" extrusionOk="0">
                  <a:moveTo>
                    <a:pt x="7580" y="0"/>
                  </a:moveTo>
                  <a:lnTo>
                    <a:pt x="0" y="3998"/>
                  </a:lnTo>
                  <a:lnTo>
                    <a:pt x="15768" y="37355"/>
                  </a:lnTo>
                  <a:lnTo>
                    <a:pt x="21173" y="26279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510;p38">
              <a:extLst>
                <a:ext uri="{FF2B5EF4-FFF2-40B4-BE49-F238E27FC236}">
                  <a16:creationId xmlns:a16="http://schemas.microsoft.com/office/drawing/2014/main" id="{15324B11-CD30-04DA-9605-245B8B8BF52E}"/>
                </a:ext>
              </a:extLst>
            </p:cNvPr>
            <p:cNvSpPr/>
            <p:nvPr/>
          </p:nvSpPr>
          <p:spPr>
            <a:xfrm>
              <a:off x="6883529" y="2352389"/>
              <a:ext cx="264846" cy="142904"/>
            </a:xfrm>
            <a:custGeom>
              <a:avLst/>
              <a:gdLst/>
              <a:ahLst/>
              <a:cxnLst/>
              <a:rect l="l" t="t" r="r" b="b"/>
              <a:pathLst>
                <a:path w="21834" h="11781" extrusionOk="0">
                  <a:moveTo>
                    <a:pt x="11780" y="0"/>
                  </a:moveTo>
                  <a:lnTo>
                    <a:pt x="11290" y="11"/>
                  </a:lnTo>
                  <a:lnTo>
                    <a:pt x="10810" y="43"/>
                  </a:lnTo>
                  <a:lnTo>
                    <a:pt x="10352" y="86"/>
                  </a:lnTo>
                  <a:lnTo>
                    <a:pt x="9893" y="149"/>
                  </a:lnTo>
                  <a:lnTo>
                    <a:pt x="9456" y="224"/>
                  </a:lnTo>
                  <a:lnTo>
                    <a:pt x="9040" y="320"/>
                  </a:lnTo>
                  <a:lnTo>
                    <a:pt x="8625" y="427"/>
                  </a:lnTo>
                  <a:lnTo>
                    <a:pt x="8230" y="533"/>
                  </a:lnTo>
                  <a:lnTo>
                    <a:pt x="7846" y="672"/>
                  </a:lnTo>
                  <a:lnTo>
                    <a:pt x="7463" y="810"/>
                  </a:lnTo>
                  <a:lnTo>
                    <a:pt x="7100" y="960"/>
                  </a:lnTo>
                  <a:lnTo>
                    <a:pt x="6759" y="1120"/>
                  </a:lnTo>
                  <a:lnTo>
                    <a:pt x="6418" y="1301"/>
                  </a:lnTo>
                  <a:lnTo>
                    <a:pt x="6087" y="1482"/>
                  </a:lnTo>
                  <a:lnTo>
                    <a:pt x="5767" y="1674"/>
                  </a:lnTo>
                  <a:lnTo>
                    <a:pt x="5469" y="1877"/>
                  </a:lnTo>
                  <a:lnTo>
                    <a:pt x="5170" y="2090"/>
                  </a:lnTo>
                  <a:lnTo>
                    <a:pt x="4883" y="2303"/>
                  </a:lnTo>
                  <a:lnTo>
                    <a:pt x="4616" y="2527"/>
                  </a:lnTo>
                  <a:lnTo>
                    <a:pt x="4350" y="2761"/>
                  </a:lnTo>
                  <a:lnTo>
                    <a:pt x="4094" y="2996"/>
                  </a:lnTo>
                  <a:lnTo>
                    <a:pt x="3849" y="3241"/>
                  </a:lnTo>
                  <a:lnTo>
                    <a:pt x="3614" y="3486"/>
                  </a:lnTo>
                  <a:lnTo>
                    <a:pt x="3390" y="3742"/>
                  </a:lnTo>
                  <a:lnTo>
                    <a:pt x="3177" y="3998"/>
                  </a:lnTo>
                  <a:lnTo>
                    <a:pt x="2974" y="4265"/>
                  </a:lnTo>
                  <a:lnTo>
                    <a:pt x="2772" y="4520"/>
                  </a:lnTo>
                  <a:lnTo>
                    <a:pt x="2580" y="4787"/>
                  </a:lnTo>
                  <a:lnTo>
                    <a:pt x="2409" y="5064"/>
                  </a:lnTo>
                  <a:lnTo>
                    <a:pt x="2228" y="5331"/>
                  </a:lnTo>
                  <a:lnTo>
                    <a:pt x="2068" y="5597"/>
                  </a:lnTo>
                  <a:lnTo>
                    <a:pt x="1908" y="5874"/>
                  </a:lnTo>
                  <a:lnTo>
                    <a:pt x="1770" y="6141"/>
                  </a:lnTo>
                  <a:lnTo>
                    <a:pt x="1620" y="6418"/>
                  </a:lnTo>
                  <a:lnTo>
                    <a:pt x="1365" y="6951"/>
                  </a:lnTo>
                  <a:lnTo>
                    <a:pt x="1130" y="7473"/>
                  </a:lnTo>
                  <a:lnTo>
                    <a:pt x="927" y="7996"/>
                  </a:lnTo>
                  <a:lnTo>
                    <a:pt x="746" y="8497"/>
                  </a:lnTo>
                  <a:lnTo>
                    <a:pt x="597" y="8966"/>
                  </a:lnTo>
                  <a:lnTo>
                    <a:pt x="458" y="9424"/>
                  </a:lnTo>
                  <a:lnTo>
                    <a:pt x="352" y="9840"/>
                  </a:lnTo>
                  <a:lnTo>
                    <a:pt x="256" y="10224"/>
                  </a:lnTo>
                  <a:lnTo>
                    <a:pt x="181" y="10576"/>
                  </a:lnTo>
                  <a:lnTo>
                    <a:pt x="64" y="11151"/>
                  </a:lnTo>
                  <a:lnTo>
                    <a:pt x="11" y="11514"/>
                  </a:lnTo>
                  <a:lnTo>
                    <a:pt x="0" y="11642"/>
                  </a:lnTo>
                  <a:lnTo>
                    <a:pt x="0" y="11642"/>
                  </a:lnTo>
                  <a:lnTo>
                    <a:pt x="789" y="11567"/>
                  </a:lnTo>
                  <a:lnTo>
                    <a:pt x="1546" y="11471"/>
                  </a:lnTo>
                  <a:lnTo>
                    <a:pt x="2271" y="11354"/>
                  </a:lnTo>
                  <a:lnTo>
                    <a:pt x="2964" y="11226"/>
                  </a:lnTo>
                  <a:lnTo>
                    <a:pt x="3635" y="11077"/>
                  </a:lnTo>
                  <a:lnTo>
                    <a:pt x="4264" y="10917"/>
                  </a:lnTo>
                  <a:lnTo>
                    <a:pt x="4872" y="10736"/>
                  </a:lnTo>
                  <a:lnTo>
                    <a:pt x="5448" y="10554"/>
                  </a:lnTo>
                  <a:lnTo>
                    <a:pt x="6002" y="10352"/>
                  </a:lnTo>
                  <a:lnTo>
                    <a:pt x="6514" y="10149"/>
                  </a:lnTo>
                  <a:lnTo>
                    <a:pt x="7004" y="9936"/>
                  </a:lnTo>
                  <a:lnTo>
                    <a:pt x="7473" y="9712"/>
                  </a:lnTo>
                  <a:lnTo>
                    <a:pt x="7910" y="9488"/>
                  </a:lnTo>
                  <a:lnTo>
                    <a:pt x="8326" y="9264"/>
                  </a:lnTo>
                  <a:lnTo>
                    <a:pt x="8710" y="9041"/>
                  </a:lnTo>
                  <a:lnTo>
                    <a:pt x="9062" y="8817"/>
                  </a:lnTo>
                  <a:lnTo>
                    <a:pt x="9403" y="8593"/>
                  </a:lnTo>
                  <a:lnTo>
                    <a:pt x="9712" y="8369"/>
                  </a:lnTo>
                  <a:lnTo>
                    <a:pt x="9989" y="8156"/>
                  </a:lnTo>
                  <a:lnTo>
                    <a:pt x="10256" y="7953"/>
                  </a:lnTo>
                  <a:lnTo>
                    <a:pt x="10490" y="7751"/>
                  </a:lnTo>
                  <a:lnTo>
                    <a:pt x="10703" y="7559"/>
                  </a:lnTo>
                  <a:lnTo>
                    <a:pt x="10895" y="7377"/>
                  </a:lnTo>
                  <a:lnTo>
                    <a:pt x="11066" y="7207"/>
                  </a:lnTo>
                  <a:lnTo>
                    <a:pt x="11343" y="6919"/>
                  </a:lnTo>
                  <a:lnTo>
                    <a:pt x="11435" y="6812"/>
                  </a:lnTo>
                  <a:lnTo>
                    <a:pt x="8816" y="10053"/>
                  </a:lnTo>
                  <a:lnTo>
                    <a:pt x="8816" y="10053"/>
                  </a:lnTo>
                  <a:lnTo>
                    <a:pt x="9083" y="10032"/>
                  </a:lnTo>
                  <a:lnTo>
                    <a:pt x="9339" y="10000"/>
                  </a:lnTo>
                  <a:lnTo>
                    <a:pt x="9584" y="9957"/>
                  </a:lnTo>
                  <a:lnTo>
                    <a:pt x="9829" y="9915"/>
                  </a:lnTo>
                  <a:lnTo>
                    <a:pt x="10053" y="9872"/>
                  </a:lnTo>
                  <a:lnTo>
                    <a:pt x="10277" y="9819"/>
                  </a:lnTo>
                  <a:lnTo>
                    <a:pt x="10501" y="9755"/>
                  </a:lnTo>
                  <a:lnTo>
                    <a:pt x="10714" y="9691"/>
                  </a:lnTo>
                  <a:lnTo>
                    <a:pt x="10917" y="9616"/>
                  </a:lnTo>
                  <a:lnTo>
                    <a:pt x="11108" y="9542"/>
                  </a:lnTo>
                  <a:lnTo>
                    <a:pt x="11300" y="9456"/>
                  </a:lnTo>
                  <a:lnTo>
                    <a:pt x="11482" y="9371"/>
                  </a:lnTo>
                  <a:lnTo>
                    <a:pt x="11663" y="9286"/>
                  </a:lnTo>
                  <a:lnTo>
                    <a:pt x="11833" y="9190"/>
                  </a:lnTo>
                  <a:lnTo>
                    <a:pt x="11993" y="9094"/>
                  </a:lnTo>
                  <a:lnTo>
                    <a:pt x="12153" y="8987"/>
                  </a:lnTo>
                  <a:lnTo>
                    <a:pt x="12452" y="8774"/>
                  </a:lnTo>
                  <a:lnTo>
                    <a:pt x="12729" y="8550"/>
                  </a:lnTo>
                  <a:lnTo>
                    <a:pt x="12985" y="8316"/>
                  </a:lnTo>
                  <a:lnTo>
                    <a:pt x="13219" y="8070"/>
                  </a:lnTo>
                  <a:lnTo>
                    <a:pt x="13433" y="7825"/>
                  </a:lnTo>
                  <a:lnTo>
                    <a:pt x="13624" y="7569"/>
                  </a:lnTo>
                  <a:lnTo>
                    <a:pt x="13795" y="7313"/>
                  </a:lnTo>
                  <a:lnTo>
                    <a:pt x="13955" y="7058"/>
                  </a:lnTo>
                  <a:lnTo>
                    <a:pt x="14093" y="6802"/>
                  </a:lnTo>
                  <a:lnTo>
                    <a:pt x="14221" y="6546"/>
                  </a:lnTo>
                  <a:lnTo>
                    <a:pt x="14328" y="6301"/>
                  </a:lnTo>
                  <a:lnTo>
                    <a:pt x="14424" y="6056"/>
                  </a:lnTo>
                  <a:lnTo>
                    <a:pt x="14509" y="5821"/>
                  </a:lnTo>
                  <a:lnTo>
                    <a:pt x="14573" y="5597"/>
                  </a:lnTo>
                  <a:lnTo>
                    <a:pt x="14637" y="5395"/>
                  </a:lnTo>
                  <a:lnTo>
                    <a:pt x="14680" y="5192"/>
                  </a:lnTo>
                  <a:lnTo>
                    <a:pt x="14742" y="4907"/>
                  </a:lnTo>
                  <a:lnTo>
                    <a:pt x="14742" y="4907"/>
                  </a:lnTo>
                  <a:lnTo>
                    <a:pt x="14712" y="5160"/>
                  </a:lnTo>
                  <a:lnTo>
                    <a:pt x="14701" y="5405"/>
                  </a:lnTo>
                  <a:lnTo>
                    <a:pt x="14680" y="5650"/>
                  </a:lnTo>
                  <a:lnTo>
                    <a:pt x="14680" y="5896"/>
                  </a:lnTo>
                  <a:lnTo>
                    <a:pt x="14680" y="6130"/>
                  </a:lnTo>
                  <a:lnTo>
                    <a:pt x="14690" y="6354"/>
                  </a:lnTo>
                  <a:lnTo>
                    <a:pt x="14712" y="6578"/>
                  </a:lnTo>
                  <a:lnTo>
                    <a:pt x="14733" y="6791"/>
                  </a:lnTo>
                  <a:lnTo>
                    <a:pt x="14765" y="7004"/>
                  </a:lnTo>
                  <a:lnTo>
                    <a:pt x="14808" y="7207"/>
                  </a:lnTo>
                  <a:lnTo>
                    <a:pt x="14850" y="7409"/>
                  </a:lnTo>
                  <a:lnTo>
                    <a:pt x="14893" y="7601"/>
                  </a:lnTo>
                  <a:lnTo>
                    <a:pt x="14946" y="7793"/>
                  </a:lnTo>
                  <a:lnTo>
                    <a:pt x="15010" y="7974"/>
                  </a:lnTo>
                  <a:lnTo>
                    <a:pt x="15138" y="8326"/>
                  </a:lnTo>
                  <a:lnTo>
                    <a:pt x="15287" y="8667"/>
                  </a:lnTo>
                  <a:lnTo>
                    <a:pt x="15447" y="8977"/>
                  </a:lnTo>
                  <a:lnTo>
                    <a:pt x="15629" y="9264"/>
                  </a:lnTo>
                  <a:lnTo>
                    <a:pt x="15821" y="9542"/>
                  </a:lnTo>
                  <a:lnTo>
                    <a:pt x="16012" y="9797"/>
                  </a:lnTo>
                  <a:lnTo>
                    <a:pt x="16226" y="10032"/>
                  </a:lnTo>
                  <a:lnTo>
                    <a:pt x="16428" y="10256"/>
                  </a:lnTo>
                  <a:lnTo>
                    <a:pt x="16641" y="10458"/>
                  </a:lnTo>
                  <a:lnTo>
                    <a:pt x="16855" y="10640"/>
                  </a:lnTo>
                  <a:lnTo>
                    <a:pt x="17078" y="10810"/>
                  </a:lnTo>
                  <a:lnTo>
                    <a:pt x="17281" y="10970"/>
                  </a:lnTo>
                  <a:lnTo>
                    <a:pt x="17484" y="11109"/>
                  </a:lnTo>
                  <a:lnTo>
                    <a:pt x="17686" y="11226"/>
                  </a:lnTo>
                  <a:lnTo>
                    <a:pt x="17878" y="11343"/>
                  </a:lnTo>
                  <a:lnTo>
                    <a:pt x="18049" y="11439"/>
                  </a:lnTo>
                  <a:lnTo>
                    <a:pt x="18368" y="11588"/>
                  </a:lnTo>
                  <a:lnTo>
                    <a:pt x="18614" y="11695"/>
                  </a:lnTo>
                  <a:lnTo>
                    <a:pt x="18827" y="11780"/>
                  </a:lnTo>
                  <a:lnTo>
                    <a:pt x="18827" y="11780"/>
                  </a:lnTo>
                  <a:lnTo>
                    <a:pt x="17963" y="8454"/>
                  </a:lnTo>
                  <a:lnTo>
                    <a:pt x="18070" y="8721"/>
                  </a:lnTo>
                  <a:lnTo>
                    <a:pt x="18187" y="8966"/>
                  </a:lnTo>
                  <a:lnTo>
                    <a:pt x="18304" y="9200"/>
                  </a:lnTo>
                  <a:lnTo>
                    <a:pt x="18443" y="9424"/>
                  </a:lnTo>
                  <a:lnTo>
                    <a:pt x="18582" y="9627"/>
                  </a:lnTo>
                  <a:lnTo>
                    <a:pt x="18720" y="9819"/>
                  </a:lnTo>
                  <a:lnTo>
                    <a:pt x="18869" y="10011"/>
                  </a:lnTo>
                  <a:lnTo>
                    <a:pt x="19029" y="10181"/>
                  </a:lnTo>
                  <a:lnTo>
                    <a:pt x="19179" y="10341"/>
                  </a:lnTo>
                  <a:lnTo>
                    <a:pt x="19339" y="10490"/>
                  </a:lnTo>
                  <a:lnTo>
                    <a:pt x="19498" y="10629"/>
                  </a:lnTo>
                  <a:lnTo>
                    <a:pt x="19669" y="10757"/>
                  </a:lnTo>
                  <a:lnTo>
                    <a:pt x="19829" y="10874"/>
                  </a:lnTo>
                  <a:lnTo>
                    <a:pt x="19989" y="10981"/>
                  </a:lnTo>
                  <a:lnTo>
                    <a:pt x="20149" y="11077"/>
                  </a:lnTo>
                  <a:lnTo>
                    <a:pt x="20309" y="11173"/>
                  </a:lnTo>
                  <a:lnTo>
                    <a:pt x="20607" y="11322"/>
                  </a:lnTo>
                  <a:lnTo>
                    <a:pt x="20895" y="11450"/>
                  </a:lnTo>
                  <a:lnTo>
                    <a:pt x="21151" y="11546"/>
                  </a:lnTo>
                  <a:lnTo>
                    <a:pt x="21375" y="11620"/>
                  </a:lnTo>
                  <a:lnTo>
                    <a:pt x="21567" y="11674"/>
                  </a:lnTo>
                  <a:lnTo>
                    <a:pt x="21705" y="11706"/>
                  </a:lnTo>
                  <a:lnTo>
                    <a:pt x="21823" y="11738"/>
                  </a:lnTo>
                  <a:lnTo>
                    <a:pt x="21833" y="11599"/>
                  </a:lnTo>
                  <a:lnTo>
                    <a:pt x="21833" y="11226"/>
                  </a:lnTo>
                  <a:lnTo>
                    <a:pt x="21823" y="10949"/>
                  </a:lnTo>
                  <a:lnTo>
                    <a:pt x="21812" y="10640"/>
                  </a:lnTo>
                  <a:lnTo>
                    <a:pt x="21780" y="10277"/>
                  </a:lnTo>
                  <a:lnTo>
                    <a:pt x="21748" y="9883"/>
                  </a:lnTo>
                  <a:lnTo>
                    <a:pt x="21695" y="9446"/>
                  </a:lnTo>
                  <a:lnTo>
                    <a:pt x="21631" y="8987"/>
                  </a:lnTo>
                  <a:lnTo>
                    <a:pt x="21545" y="8497"/>
                  </a:lnTo>
                  <a:lnTo>
                    <a:pt x="21439" y="7985"/>
                  </a:lnTo>
                  <a:lnTo>
                    <a:pt x="21311" y="7452"/>
                  </a:lnTo>
                  <a:lnTo>
                    <a:pt x="21162" y="6919"/>
                  </a:lnTo>
                  <a:lnTo>
                    <a:pt x="20980" y="6365"/>
                  </a:lnTo>
                  <a:lnTo>
                    <a:pt x="20884" y="6088"/>
                  </a:lnTo>
                  <a:lnTo>
                    <a:pt x="20778" y="5810"/>
                  </a:lnTo>
                  <a:lnTo>
                    <a:pt x="20660" y="5533"/>
                  </a:lnTo>
                  <a:lnTo>
                    <a:pt x="20533" y="5267"/>
                  </a:lnTo>
                  <a:lnTo>
                    <a:pt x="20405" y="4989"/>
                  </a:lnTo>
                  <a:lnTo>
                    <a:pt x="20266" y="4712"/>
                  </a:lnTo>
                  <a:lnTo>
                    <a:pt x="20117" y="4446"/>
                  </a:lnTo>
                  <a:lnTo>
                    <a:pt x="19957" y="4179"/>
                  </a:lnTo>
                  <a:lnTo>
                    <a:pt x="19786" y="3913"/>
                  </a:lnTo>
                  <a:lnTo>
                    <a:pt x="19616" y="3646"/>
                  </a:lnTo>
                  <a:lnTo>
                    <a:pt x="19424" y="3390"/>
                  </a:lnTo>
                  <a:lnTo>
                    <a:pt x="19232" y="3145"/>
                  </a:lnTo>
                  <a:lnTo>
                    <a:pt x="19019" y="2900"/>
                  </a:lnTo>
                  <a:lnTo>
                    <a:pt x="18806" y="2655"/>
                  </a:lnTo>
                  <a:lnTo>
                    <a:pt x="18571" y="2431"/>
                  </a:lnTo>
                  <a:lnTo>
                    <a:pt x="18336" y="2196"/>
                  </a:lnTo>
                  <a:lnTo>
                    <a:pt x="18081" y="1983"/>
                  </a:lnTo>
                  <a:lnTo>
                    <a:pt x="17814" y="1770"/>
                  </a:lnTo>
                  <a:lnTo>
                    <a:pt x="17537" y="1578"/>
                  </a:lnTo>
                  <a:lnTo>
                    <a:pt x="17249" y="1386"/>
                  </a:lnTo>
                  <a:lnTo>
                    <a:pt x="16951" y="1205"/>
                  </a:lnTo>
                  <a:lnTo>
                    <a:pt x="16641" y="1034"/>
                  </a:lnTo>
                  <a:lnTo>
                    <a:pt x="16311" y="874"/>
                  </a:lnTo>
                  <a:lnTo>
                    <a:pt x="15970" y="725"/>
                  </a:lnTo>
                  <a:lnTo>
                    <a:pt x="15618" y="587"/>
                  </a:lnTo>
                  <a:lnTo>
                    <a:pt x="15256" y="459"/>
                  </a:lnTo>
                  <a:lnTo>
                    <a:pt x="14872" y="352"/>
                  </a:lnTo>
                  <a:lnTo>
                    <a:pt x="14477" y="256"/>
                  </a:lnTo>
                  <a:lnTo>
                    <a:pt x="14061" y="171"/>
                  </a:lnTo>
                  <a:lnTo>
                    <a:pt x="13635" y="107"/>
                  </a:lnTo>
                  <a:lnTo>
                    <a:pt x="13198" y="54"/>
                  </a:lnTo>
                  <a:lnTo>
                    <a:pt x="12740" y="22"/>
                  </a:lnTo>
                  <a:lnTo>
                    <a:pt x="1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511;p38">
              <a:extLst>
                <a:ext uri="{FF2B5EF4-FFF2-40B4-BE49-F238E27FC236}">
                  <a16:creationId xmlns:a16="http://schemas.microsoft.com/office/drawing/2014/main" id="{1C877214-D6EB-50EE-344D-4F6F72F08D95}"/>
                </a:ext>
              </a:extLst>
            </p:cNvPr>
            <p:cNvSpPr/>
            <p:nvPr/>
          </p:nvSpPr>
          <p:spPr>
            <a:xfrm>
              <a:off x="7110612" y="2734784"/>
              <a:ext cx="287093" cy="358344"/>
            </a:xfrm>
            <a:custGeom>
              <a:avLst/>
              <a:gdLst/>
              <a:ahLst/>
              <a:cxnLst/>
              <a:rect l="l" t="t" r="r" b="b"/>
              <a:pathLst>
                <a:path w="23668" h="29542" extrusionOk="0">
                  <a:moveTo>
                    <a:pt x="864" y="1"/>
                  </a:moveTo>
                  <a:lnTo>
                    <a:pt x="395" y="12"/>
                  </a:lnTo>
                  <a:lnTo>
                    <a:pt x="107" y="33"/>
                  </a:lnTo>
                  <a:lnTo>
                    <a:pt x="0" y="33"/>
                  </a:lnTo>
                  <a:lnTo>
                    <a:pt x="107" y="417"/>
                  </a:lnTo>
                  <a:lnTo>
                    <a:pt x="224" y="854"/>
                  </a:lnTo>
                  <a:lnTo>
                    <a:pt x="395" y="1429"/>
                  </a:lnTo>
                  <a:lnTo>
                    <a:pt x="597" y="2112"/>
                  </a:lnTo>
                  <a:lnTo>
                    <a:pt x="842" y="2890"/>
                  </a:lnTo>
                  <a:lnTo>
                    <a:pt x="1130" y="3722"/>
                  </a:lnTo>
                  <a:lnTo>
                    <a:pt x="1450" y="4596"/>
                  </a:lnTo>
                  <a:lnTo>
                    <a:pt x="1621" y="5043"/>
                  </a:lnTo>
                  <a:lnTo>
                    <a:pt x="1791" y="5491"/>
                  </a:lnTo>
                  <a:lnTo>
                    <a:pt x="1972" y="5939"/>
                  </a:lnTo>
                  <a:lnTo>
                    <a:pt x="2164" y="6376"/>
                  </a:lnTo>
                  <a:lnTo>
                    <a:pt x="2367" y="6813"/>
                  </a:lnTo>
                  <a:lnTo>
                    <a:pt x="2569" y="7229"/>
                  </a:lnTo>
                  <a:lnTo>
                    <a:pt x="2783" y="7645"/>
                  </a:lnTo>
                  <a:lnTo>
                    <a:pt x="2996" y="8028"/>
                  </a:lnTo>
                  <a:lnTo>
                    <a:pt x="3209" y="8402"/>
                  </a:lnTo>
                  <a:lnTo>
                    <a:pt x="3433" y="8753"/>
                  </a:lnTo>
                  <a:lnTo>
                    <a:pt x="3668" y="9084"/>
                  </a:lnTo>
                  <a:lnTo>
                    <a:pt x="3902" y="9382"/>
                  </a:lnTo>
                  <a:lnTo>
                    <a:pt x="4137" y="9649"/>
                  </a:lnTo>
                  <a:lnTo>
                    <a:pt x="4254" y="9766"/>
                  </a:lnTo>
                  <a:lnTo>
                    <a:pt x="4382" y="9873"/>
                  </a:lnTo>
                  <a:lnTo>
                    <a:pt x="4499" y="9979"/>
                  </a:lnTo>
                  <a:lnTo>
                    <a:pt x="4616" y="10075"/>
                  </a:lnTo>
                  <a:lnTo>
                    <a:pt x="4744" y="10150"/>
                  </a:lnTo>
                  <a:lnTo>
                    <a:pt x="4862" y="10225"/>
                  </a:lnTo>
                  <a:lnTo>
                    <a:pt x="5128" y="10384"/>
                  </a:lnTo>
                  <a:lnTo>
                    <a:pt x="5427" y="10587"/>
                  </a:lnTo>
                  <a:lnTo>
                    <a:pt x="5757" y="10843"/>
                  </a:lnTo>
                  <a:lnTo>
                    <a:pt x="6109" y="11131"/>
                  </a:lnTo>
                  <a:lnTo>
                    <a:pt x="6482" y="11461"/>
                  </a:lnTo>
                  <a:lnTo>
                    <a:pt x="6887" y="11824"/>
                  </a:lnTo>
                  <a:lnTo>
                    <a:pt x="7303" y="12218"/>
                  </a:lnTo>
                  <a:lnTo>
                    <a:pt x="7740" y="12645"/>
                  </a:lnTo>
                  <a:lnTo>
                    <a:pt x="8188" y="13092"/>
                  </a:lnTo>
                  <a:lnTo>
                    <a:pt x="8646" y="13551"/>
                  </a:lnTo>
                  <a:lnTo>
                    <a:pt x="9584" y="14531"/>
                  </a:lnTo>
                  <a:lnTo>
                    <a:pt x="10544" y="15544"/>
                  </a:lnTo>
                  <a:lnTo>
                    <a:pt x="11482" y="16578"/>
                  </a:lnTo>
                  <a:lnTo>
                    <a:pt x="12399" y="17580"/>
                  </a:lnTo>
                  <a:lnTo>
                    <a:pt x="13252" y="18551"/>
                  </a:lnTo>
                  <a:lnTo>
                    <a:pt x="14733" y="20235"/>
                  </a:lnTo>
                  <a:lnTo>
                    <a:pt x="15746" y="21408"/>
                  </a:lnTo>
                  <a:lnTo>
                    <a:pt x="16119" y="21855"/>
                  </a:lnTo>
                  <a:lnTo>
                    <a:pt x="16055" y="21866"/>
                  </a:lnTo>
                  <a:lnTo>
                    <a:pt x="15917" y="21898"/>
                  </a:lnTo>
                  <a:lnTo>
                    <a:pt x="15842" y="21930"/>
                  </a:lnTo>
                  <a:lnTo>
                    <a:pt x="15767" y="21962"/>
                  </a:lnTo>
                  <a:lnTo>
                    <a:pt x="15725" y="22005"/>
                  </a:lnTo>
                  <a:lnTo>
                    <a:pt x="15703" y="22026"/>
                  </a:lnTo>
                  <a:lnTo>
                    <a:pt x="15693" y="22047"/>
                  </a:lnTo>
                  <a:lnTo>
                    <a:pt x="15703" y="22079"/>
                  </a:lnTo>
                  <a:lnTo>
                    <a:pt x="15714" y="22101"/>
                  </a:lnTo>
                  <a:lnTo>
                    <a:pt x="15767" y="22143"/>
                  </a:lnTo>
                  <a:lnTo>
                    <a:pt x="15842" y="22175"/>
                  </a:lnTo>
                  <a:lnTo>
                    <a:pt x="15927" y="22207"/>
                  </a:lnTo>
                  <a:lnTo>
                    <a:pt x="16098" y="22260"/>
                  </a:lnTo>
                  <a:lnTo>
                    <a:pt x="16173" y="22282"/>
                  </a:lnTo>
                  <a:lnTo>
                    <a:pt x="13902" y="24926"/>
                  </a:lnTo>
                  <a:lnTo>
                    <a:pt x="18454" y="29542"/>
                  </a:lnTo>
                  <a:lnTo>
                    <a:pt x="18816" y="29222"/>
                  </a:lnTo>
                  <a:lnTo>
                    <a:pt x="19179" y="28902"/>
                  </a:lnTo>
                  <a:lnTo>
                    <a:pt x="19520" y="28593"/>
                  </a:lnTo>
                  <a:lnTo>
                    <a:pt x="19840" y="28284"/>
                  </a:lnTo>
                  <a:lnTo>
                    <a:pt x="20149" y="27975"/>
                  </a:lnTo>
                  <a:lnTo>
                    <a:pt x="20437" y="27676"/>
                  </a:lnTo>
                  <a:lnTo>
                    <a:pt x="20714" y="27378"/>
                  </a:lnTo>
                  <a:lnTo>
                    <a:pt x="20981" y="27079"/>
                  </a:lnTo>
                  <a:lnTo>
                    <a:pt x="21226" y="26791"/>
                  </a:lnTo>
                  <a:lnTo>
                    <a:pt x="21460" y="26514"/>
                  </a:lnTo>
                  <a:lnTo>
                    <a:pt x="21887" y="25970"/>
                  </a:lnTo>
                  <a:lnTo>
                    <a:pt x="22260" y="25469"/>
                  </a:lnTo>
                  <a:lnTo>
                    <a:pt x="22580" y="24990"/>
                  </a:lnTo>
                  <a:lnTo>
                    <a:pt x="22857" y="24553"/>
                  </a:lnTo>
                  <a:lnTo>
                    <a:pt x="23081" y="24169"/>
                  </a:lnTo>
                  <a:lnTo>
                    <a:pt x="23273" y="23828"/>
                  </a:lnTo>
                  <a:lnTo>
                    <a:pt x="23422" y="23540"/>
                  </a:lnTo>
                  <a:lnTo>
                    <a:pt x="23528" y="23305"/>
                  </a:lnTo>
                  <a:lnTo>
                    <a:pt x="23603" y="23135"/>
                  </a:lnTo>
                  <a:lnTo>
                    <a:pt x="23667" y="22985"/>
                  </a:lnTo>
                  <a:lnTo>
                    <a:pt x="23646" y="22772"/>
                  </a:lnTo>
                  <a:lnTo>
                    <a:pt x="23624" y="22548"/>
                  </a:lnTo>
                  <a:lnTo>
                    <a:pt x="23592" y="22314"/>
                  </a:lnTo>
                  <a:lnTo>
                    <a:pt x="23550" y="22069"/>
                  </a:lnTo>
                  <a:lnTo>
                    <a:pt x="23486" y="21823"/>
                  </a:lnTo>
                  <a:lnTo>
                    <a:pt x="23422" y="21578"/>
                  </a:lnTo>
                  <a:lnTo>
                    <a:pt x="23358" y="21322"/>
                  </a:lnTo>
                  <a:lnTo>
                    <a:pt x="23273" y="21056"/>
                  </a:lnTo>
                  <a:lnTo>
                    <a:pt x="23081" y="20523"/>
                  </a:lnTo>
                  <a:lnTo>
                    <a:pt x="22867" y="19979"/>
                  </a:lnTo>
                  <a:lnTo>
                    <a:pt x="22622" y="19414"/>
                  </a:lnTo>
                  <a:lnTo>
                    <a:pt x="22356" y="18838"/>
                  </a:lnTo>
                  <a:lnTo>
                    <a:pt x="22068" y="18252"/>
                  </a:lnTo>
                  <a:lnTo>
                    <a:pt x="21759" y="17666"/>
                  </a:lnTo>
                  <a:lnTo>
                    <a:pt x="21428" y="17079"/>
                  </a:lnTo>
                  <a:lnTo>
                    <a:pt x="21087" y="16493"/>
                  </a:lnTo>
                  <a:lnTo>
                    <a:pt x="20735" y="15907"/>
                  </a:lnTo>
                  <a:lnTo>
                    <a:pt x="20384" y="15331"/>
                  </a:lnTo>
                  <a:lnTo>
                    <a:pt x="20021" y="14755"/>
                  </a:lnTo>
                  <a:lnTo>
                    <a:pt x="19659" y="14201"/>
                  </a:lnTo>
                  <a:lnTo>
                    <a:pt x="19285" y="13647"/>
                  </a:lnTo>
                  <a:lnTo>
                    <a:pt x="18934" y="13124"/>
                  </a:lnTo>
                  <a:lnTo>
                    <a:pt x="18230" y="12111"/>
                  </a:lnTo>
                  <a:lnTo>
                    <a:pt x="17569" y="11205"/>
                  </a:lnTo>
                  <a:lnTo>
                    <a:pt x="16983" y="10416"/>
                  </a:lnTo>
                  <a:lnTo>
                    <a:pt x="16492" y="9766"/>
                  </a:lnTo>
                  <a:lnTo>
                    <a:pt x="16109" y="9276"/>
                  </a:lnTo>
                  <a:lnTo>
                    <a:pt x="15778" y="8860"/>
                  </a:lnTo>
                  <a:lnTo>
                    <a:pt x="15448" y="8402"/>
                  </a:lnTo>
                  <a:lnTo>
                    <a:pt x="15117" y="7964"/>
                  </a:lnTo>
                  <a:lnTo>
                    <a:pt x="14787" y="7538"/>
                  </a:lnTo>
                  <a:lnTo>
                    <a:pt x="14456" y="7133"/>
                  </a:lnTo>
                  <a:lnTo>
                    <a:pt x="14115" y="6738"/>
                  </a:lnTo>
                  <a:lnTo>
                    <a:pt x="13785" y="6355"/>
                  </a:lnTo>
                  <a:lnTo>
                    <a:pt x="13443" y="5992"/>
                  </a:lnTo>
                  <a:lnTo>
                    <a:pt x="13102" y="5640"/>
                  </a:lnTo>
                  <a:lnTo>
                    <a:pt x="12761" y="5310"/>
                  </a:lnTo>
                  <a:lnTo>
                    <a:pt x="12420" y="4979"/>
                  </a:lnTo>
                  <a:lnTo>
                    <a:pt x="12079" y="4670"/>
                  </a:lnTo>
                  <a:lnTo>
                    <a:pt x="11738" y="4372"/>
                  </a:lnTo>
                  <a:lnTo>
                    <a:pt x="11397" y="4095"/>
                  </a:lnTo>
                  <a:lnTo>
                    <a:pt x="11055" y="3817"/>
                  </a:lnTo>
                  <a:lnTo>
                    <a:pt x="10714" y="3562"/>
                  </a:lnTo>
                  <a:lnTo>
                    <a:pt x="10373" y="3316"/>
                  </a:lnTo>
                  <a:lnTo>
                    <a:pt x="10032" y="3082"/>
                  </a:lnTo>
                  <a:lnTo>
                    <a:pt x="9701" y="2847"/>
                  </a:lnTo>
                  <a:lnTo>
                    <a:pt x="9360" y="2634"/>
                  </a:lnTo>
                  <a:lnTo>
                    <a:pt x="9030" y="2432"/>
                  </a:lnTo>
                  <a:lnTo>
                    <a:pt x="8699" y="2240"/>
                  </a:lnTo>
                  <a:lnTo>
                    <a:pt x="8369" y="2058"/>
                  </a:lnTo>
                  <a:lnTo>
                    <a:pt x="8049" y="1888"/>
                  </a:lnTo>
                  <a:lnTo>
                    <a:pt x="7729" y="1728"/>
                  </a:lnTo>
                  <a:lnTo>
                    <a:pt x="7409" y="1568"/>
                  </a:lnTo>
                  <a:lnTo>
                    <a:pt x="7090" y="1429"/>
                  </a:lnTo>
                  <a:lnTo>
                    <a:pt x="6780" y="1291"/>
                  </a:lnTo>
                  <a:lnTo>
                    <a:pt x="6471" y="1163"/>
                  </a:lnTo>
                  <a:lnTo>
                    <a:pt x="5864" y="939"/>
                  </a:lnTo>
                  <a:lnTo>
                    <a:pt x="5277" y="747"/>
                  </a:lnTo>
                  <a:lnTo>
                    <a:pt x="4712" y="577"/>
                  </a:lnTo>
                  <a:lnTo>
                    <a:pt x="4169" y="438"/>
                  </a:lnTo>
                  <a:lnTo>
                    <a:pt x="3646" y="321"/>
                  </a:lnTo>
                  <a:lnTo>
                    <a:pt x="3156" y="225"/>
                  </a:lnTo>
                  <a:lnTo>
                    <a:pt x="2697" y="150"/>
                  </a:lnTo>
                  <a:lnTo>
                    <a:pt x="2260" y="97"/>
                  </a:lnTo>
                  <a:lnTo>
                    <a:pt x="1855" y="54"/>
                  </a:lnTo>
                  <a:lnTo>
                    <a:pt x="1493" y="22"/>
                  </a:lnTo>
                  <a:lnTo>
                    <a:pt x="1152" y="12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512;p38">
              <a:extLst>
                <a:ext uri="{FF2B5EF4-FFF2-40B4-BE49-F238E27FC236}">
                  <a16:creationId xmlns:a16="http://schemas.microsoft.com/office/drawing/2014/main" id="{C857BF66-A537-3E02-D8C1-B1CA18C78752}"/>
                </a:ext>
              </a:extLst>
            </p:cNvPr>
            <p:cNvSpPr/>
            <p:nvPr/>
          </p:nvSpPr>
          <p:spPr>
            <a:xfrm>
              <a:off x="7010644" y="2480028"/>
              <a:ext cx="23156" cy="95318"/>
            </a:xfrm>
            <a:custGeom>
              <a:avLst/>
              <a:gdLst/>
              <a:ahLst/>
              <a:cxnLst/>
              <a:rect l="l" t="t" r="r" b="b"/>
              <a:pathLst>
                <a:path w="1909" h="7858" extrusionOk="0">
                  <a:moveTo>
                    <a:pt x="1749" y="0"/>
                  </a:moveTo>
                  <a:lnTo>
                    <a:pt x="1685" y="11"/>
                  </a:lnTo>
                  <a:lnTo>
                    <a:pt x="1632" y="32"/>
                  </a:lnTo>
                  <a:lnTo>
                    <a:pt x="1610" y="64"/>
                  </a:lnTo>
                  <a:lnTo>
                    <a:pt x="1589" y="86"/>
                  </a:lnTo>
                  <a:lnTo>
                    <a:pt x="1578" y="118"/>
                  </a:lnTo>
                  <a:lnTo>
                    <a:pt x="1578" y="160"/>
                  </a:lnTo>
                  <a:lnTo>
                    <a:pt x="1376" y="6450"/>
                  </a:lnTo>
                  <a:lnTo>
                    <a:pt x="1348" y="7217"/>
                  </a:lnTo>
                  <a:lnTo>
                    <a:pt x="128" y="7527"/>
                  </a:lnTo>
                  <a:lnTo>
                    <a:pt x="86" y="7548"/>
                  </a:lnTo>
                  <a:lnTo>
                    <a:pt x="54" y="7559"/>
                  </a:lnTo>
                  <a:lnTo>
                    <a:pt x="32" y="7591"/>
                  </a:lnTo>
                  <a:lnTo>
                    <a:pt x="22" y="7612"/>
                  </a:lnTo>
                  <a:lnTo>
                    <a:pt x="0" y="7676"/>
                  </a:lnTo>
                  <a:lnTo>
                    <a:pt x="11" y="7729"/>
                  </a:lnTo>
                  <a:lnTo>
                    <a:pt x="32" y="7793"/>
                  </a:lnTo>
                  <a:lnTo>
                    <a:pt x="86" y="7836"/>
                  </a:lnTo>
                  <a:lnTo>
                    <a:pt x="107" y="7847"/>
                  </a:lnTo>
                  <a:lnTo>
                    <a:pt x="139" y="7857"/>
                  </a:lnTo>
                  <a:lnTo>
                    <a:pt x="214" y="7857"/>
                  </a:lnTo>
                  <a:lnTo>
                    <a:pt x="1557" y="7505"/>
                  </a:lnTo>
                  <a:lnTo>
                    <a:pt x="1610" y="7484"/>
                  </a:lnTo>
                  <a:lnTo>
                    <a:pt x="1653" y="7452"/>
                  </a:lnTo>
                  <a:lnTo>
                    <a:pt x="1674" y="7399"/>
                  </a:lnTo>
                  <a:lnTo>
                    <a:pt x="1685" y="7346"/>
                  </a:lnTo>
                  <a:lnTo>
                    <a:pt x="1887" y="1056"/>
                  </a:lnTo>
                  <a:lnTo>
                    <a:pt x="1909" y="160"/>
                  </a:lnTo>
                  <a:lnTo>
                    <a:pt x="1909" y="118"/>
                  </a:lnTo>
                  <a:lnTo>
                    <a:pt x="1898" y="86"/>
                  </a:lnTo>
                  <a:lnTo>
                    <a:pt x="1887" y="64"/>
                  </a:lnTo>
                  <a:lnTo>
                    <a:pt x="1866" y="32"/>
                  </a:lnTo>
                  <a:lnTo>
                    <a:pt x="1813" y="11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513;p38">
              <a:extLst>
                <a:ext uri="{FF2B5EF4-FFF2-40B4-BE49-F238E27FC236}">
                  <a16:creationId xmlns:a16="http://schemas.microsoft.com/office/drawing/2014/main" id="{D5F7C92C-67D8-3ADC-4E41-901D5323BD00}"/>
                </a:ext>
              </a:extLst>
            </p:cNvPr>
            <p:cNvSpPr/>
            <p:nvPr/>
          </p:nvSpPr>
          <p:spPr>
            <a:xfrm>
              <a:off x="7016467" y="2632753"/>
              <a:ext cx="10092" cy="4670"/>
            </a:xfrm>
            <a:custGeom>
              <a:avLst/>
              <a:gdLst/>
              <a:ahLst/>
              <a:cxnLst/>
              <a:rect l="l" t="t" r="r" b="b"/>
              <a:pathLst>
                <a:path w="832" h="385" extrusionOk="0">
                  <a:moveTo>
                    <a:pt x="405" y="1"/>
                  </a:moveTo>
                  <a:lnTo>
                    <a:pt x="320" y="11"/>
                  </a:lnTo>
                  <a:lnTo>
                    <a:pt x="245" y="22"/>
                  </a:lnTo>
                  <a:lnTo>
                    <a:pt x="181" y="43"/>
                  </a:lnTo>
                  <a:lnTo>
                    <a:pt x="117" y="75"/>
                  </a:lnTo>
                  <a:lnTo>
                    <a:pt x="64" y="107"/>
                  </a:lnTo>
                  <a:lnTo>
                    <a:pt x="32" y="139"/>
                  </a:lnTo>
                  <a:lnTo>
                    <a:pt x="11" y="171"/>
                  </a:lnTo>
                  <a:lnTo>
                    <a:pt x="0" y="214"/>
                  </a:lnTo>
                  <a:lnTo>
                    <a:pt x="11" y="256"/>
                  </a:lnTo>
                  <a:lnTo>
                    <a:pt x="43" y="288"/>
                  </a:lnTo>
                  <a:lnTo>
                    <a:pt x="86" y="320"/>
                  </a:lnTo>
                  <a:lnTo>
                    <a:pt x="128" y="342"/>
                  </a:lnTo>
                  <a:lnTo>
                    <a:pt x="192" y="363"/>
                  </a:lnTo>
                  <a:lnTo>
                    <a:pt x="267" y="374"/>
                  </a:lnTo>
                  <a:lnTo>
                    <a:pt x="341" y="384"/>
                  </a:lnTo>
                  <a:lnTo>
                    <a:pt x="427" y="384"/>
                  </a:lnTo>
                  <a:lnTo>
                    <a:pt x="512" y="374"/>
                  </a:lnTo>
                  <a:lnTo>
                    <a:pt x="587" y="363"/>
                  </a:lnTo>
                  <a:lnTo>
                    <a:pt x="661" y="342"/>
                  </a:lnTo>
                  <a:lnTo>
                    <a:pt x="714" y="310"/>
                  </a:lnTo>
                  <a:lnTo>
                    <a:pt x="768" y="278"/>
                  </a:lnTo>
                  <a:lnTo>
                    <a:pt x="800" y="246"/>
                  </a:lnTo>
                  <a:lnTo>
                    <a:pt x="832" y="203"/>
                  </a:lnTo>
                  <a:lnTo>
                    <a:pt x="832" y="171"/>
                  </a:lnTo>
                  <a:lnTo>
                    <a:pt x="821" y="129"/>
                  </a:lnTo>
                  <a:lnTo>
                    <a:pt x="800" y="97"/>
                  </a:lnTo>
                  <a:lnTo>
                    <a:pt x="757" y="65"/>
                  </a:lnTo>
                  <a:lnTo>
                    <a:pt x="704" y="33"/>
                  </a:lnTo>
                  <a:lnTo>
                    <a:pt x="640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514;p38">
              <a:extLst>
                <a:ext uri="{FF2B5EF4-FFF2-40B4-BE49-F238E27FC236}">
                  <a16:creationId xmlns:a16="http://schemas.microsoft.com/office/drawing/2014/main" id="{83C57F40-2649-7CC4-5C20-81A7777FB22D}"/>
                </a:ext>
              </a:extLst>
            </p:cNvPr>
            <p:cNvSpPr/>
            <p:nvPr/>
          </p:nvSpPr>
          <p:spPr>
            <a:xfrm>
              <a:off x="6947408" y="2483910"/>
              <a:ext cx="40357" cy="17467"/>
            </a:xfrm>
            <a:custGeom>
              <a:avLst/>
              <a:gdLst/>
              <a:ahLst/>
              <a:cxnLst/>
              <a:rect l="l" t="t" r="r" b="b"/>
              <a:pathLst>
                <a:path w="3327" h="1440" extrusionOk="0">
                  <a:moveTo>
                    <a:pt x="2143" y="0"/>
                  </a:moveTo>
                  <a:lnTo>
                    <a:pt x="1983" y="21"/>
                  </a:lnTo>
                  <a:lnTo>
                    <a:pt x="1823" y="43"/>
                  </a:lnTo>
                  <a:lnTo>
                    <a:pt x="1653" y="75"/>
                  </a:lnTo>
                  <a:lnTo>
                    <a:pt x="1482" y="117"/>
                  </a:lnTo>
                  <a:lnTo>
                    <a:pt x="1322" y="160"/>
                  </a:lnTo>
                  <a:lnTo>
                    <a:pt x="1162" y="213"/>
                  </a:lnTo>
                  <a:lnTo>
                    <a:pt x="1003" y="267"/>
                  </a:lnTo>
                  <a:lnTo>
                    <a:pt x="853" y="331"/>
                  </a:lnTo>
                  <a:lnTo>
                    <a:pt x="725" y="395"/>
                  </a:lnTo>
                  <a:lnTo>
                    <a:pt x="597" y="469"/>
                  </a:lnTo>
                  <a:lnTo>
                    <a:pt x="480" y="533"/>
                  </a:lnTo>
                  <a:lnTo>
                    <a:pt x="374" y="608"/>
                  </a:lnTo>
                  <a:lnTo>
                    <a:pt x="278" y="693"/>
                  </a:lnTo>
                  <a:lnTo>
                    <a:pt x="192" y="768"/>
                  </a:lnTo>
                  <a:lnTo>
                    <a:pt x="128" y="842"/>
                  </a:lnTo>
                  <a:lnTo>
                    <a:pt x="75" y="928"/>
                  </a:lnTo>
                  <a:lnTo>
                    <a:pt x="32" y="1002"/>
                  </a:lnTo>
                  <a:lnTo>
                    <a:pt x="11" y="1077"/>
                  </a:lnTo>
                  <a:lnTo>
                    <a:pt x="0" y="1152"/>
                  </a:lnTo>
                  <a:lnTo>
                    <a:pt x="11" y="1226"/>
                  </a:lnTo>
                  <a:lnTo>
                    <a:pt x="32" y="1290"/>
                  </a:lnTo>
                  <a:lnTo>
                    <a:pt x="75" y="1343"/>
                  </a:lnTo>
                  <a:lnTo>
                    <a:pt x="128" y="1386"/>
                  </a:lnTo>
                  <a:lnTo>
                    <a:pt x="192" y="1407"/>
                  </a:lnTo>
                  <a:lnTo>
                    <a:pt x="278" y="1429"/>
                  </a:lnTo>
                  <a:lnTo>
                    <a:pt x="363" y="1439"/>
                  </a:lnTo>
                  <a:lnTo>
                    <a:pt x="459" y="1429"/>
                  </a:lnTo>
                  <a:lnTo>
                    <a:pt x="576" y="1418"/>
                  </a:lnTo>
                  <a:lnTo>
                    <a:pt x="821" y="1375"/>
                  </a:lnTo>
                  <a:lnTo>
                    <a:pt x="1109" y="1311"/>
                  </a:lnTo>
                  <a:lnTo>
                    <a:pt x="1749" y="1152"/>
                  </a:lnTo>
                  <a:lnTo>
                    <a:pt x="2388" y="992"/>
                  </a:lnTo>
                  <a:lnTo>
                    <a:pt x="2676" y="906"/>
                  </a:lnTo>
                  <a:lnTo>
                    <a:pt x="2911" y="832"/>
                  </a:lnTo>
                  <a:lnTo>
                    <a:pt x="3017" y="789"/>
                  </a:lnTo>
                  <a:lnTo>
                    <a:pt x="3103" y="746"/>
                  </a:lnTo>
                  <a:lnTo>
                    <a:pt x="3177" y="693"/>
                  </a:lnTo>
                  <a:lnTo>
                    <a:pt x="3241" y="640"/>
                  </a:lnTo>
                  <a:lnTo>
                    <a:pt x="3284" y="587"/>
                  </a:lnTo>
                  <a:lnTo>
                    <a:pt x="3316" y="533"/>
                  </a:lnTo>
                  <a:lnTo>
                    <a:pt x="3327" y="469"/>
                  </a:lnTo>
                  <a:lnTo>
                    <a:pt x="3316" y="395"/>
                  </a:lnTo>
                  <a:lnTo>
                    <a:pt x="3295" y="320"/>
                  </a:lnTo>
                  <a:lnTo>
                    <a:pt x="3252" y="267"/>
                  </a:lnTo>
                  <a:lnTo>
                    <a:pt x="3188" y="203"/>
                  </a:lnTo>
                  <a:lnTo>
                    <a:pt x="3113" y="160"/>
                  </a:lnTo>
                  <a:lnTo>
                    <a:pt x="3028" y="107"/>
                  </a:lnTo>
                  <a:lnTo>
                    <a:pt x="2932" y="75"/>
                  </a:lnTo>
                  <a:lnTo>
                    <a:pt x="2825" y="43"/>
                  </a:lnTo>
                  <a:lnTo>
                    <a:pt x="2708" y="21"/>
                  </a:lnTo>
                  <a:lnTo>
                    <a:pt x="2580" y="1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515;p38">
              <a:extLst>
                <a:ext uri="{FF2B5EF4-FFF2-40B4-BE49-F238E27FC236}">
                  <a16:creationId xmlns:a16="http://schemas.microsoft.com/office/drawing/2014/main" id="{015D826A-3348-C061-0114-2B6E41036C09}"/>
                </a:ext>
              </a:extLst>
            </p:cNvPr>
            <p:cNvSpPr/>
            <p:nvPr/>
          </p:nvSpPr>
          <p:spPr>
            <a:xfrm>
              <a:off x="7046720" y="2483910"/>
              <a:ext cx="41133" cy="15005"/>
            </a:xfrm>
            <a:custGeom>
              <a:avLst/>
              <a:gdLst/>
              <a:ahLst/>
              <a:cxnLst/>
              <a:rect l="l" t="t" r="r" b="b"/>
              <a:pathLst>
                <a:path w="3391" h="1237" extrusionOk="0">
                  <a:moveTo>
                    <a:pt x="1131" y="0"/>
                  </a:moveTo>
                  <a:lnTo>
                    <a:pt x="982" y="11"/>
                  </a:lnTo>
                  <a:lnTo>
                    <a:pt x="832" y="32"/>
                  </a:lnTo>
                  <a:lnTo>
                    <a:pt x="694" y="53"/>
                  </a:lnTo>
                  <a:lnTo>
                    <a:pt x="566" y="85"/>
                  </a:lnTo>
                  <a:lnTo>
                    <a:pt x="459" y="117"/>
                  </a:lnTo>
                  <a:lnTo>
                    <a:pt x="353" y="160"/>
                  </a:lnTo>
                  <a:lnTo>
                    <a:pt x="257" y="213"/>
                  </a:lnTo>
                  <a:lnTo>
                    <a:pt x="182" y="267"/>
                  </a:lnTo>
                  <a:lnTo>
                    <a:pt x="107" y="320"/>
                  </a:lnTo>
                  <a:lnTo>
                    <a:pt x="65" y="384"/>
                  </a:lnTo>
                  <a:lnTo>
                    <a:pt x="22" y="448"/>
                  </a:lnTo>
                  <a:lnTo>
                    <a:pt x="11" y="523"/>
                  </a:lnTo>
                  <a:lnTo>
                    <a:pt x="1" y="597"/>
                  </a:lnTo>
                  <a:lnTo>
                    <a:pt x="22" y="661"/>
                  </a:lnTo>
                  <a:lnTo>
                    <a:pt x="54" y="714"/>
                  </a:lnTo>
                  <a:lnTo>
                    <a:pt x="107" y="757"/>
                  </a:lnTo>
                  <a:lnTo>
                    <a:pt x="171" y="810"/>
                  </a:lnTo>
                  <a:lnTo>
                    <a:pt x="257" y="842"/>
                  </a:lnTo>
                  <a:lnTo>
                    <a:pt x="353" y="874"/>
                  </a:lnTo>
                  <a:lnTo>
                    <a:pt x="459" y="906"/>
                  </a:lnTo>
                  <a:lnTo>
                    <a:pt x="704" y="960"/>
                  </a:lnTo>
                  <a:lnTo>
                    <a:pt x="992" y="1013"/>
                  </a:lnTo>
                  <a:lnTo>
                    <a:pt x="1653" y="1098"/>
                  </a:lnTo>
                  <a:lnTo>
                    <a:pt x="2304" y="1184"/>
                  </a:lnTo>
                  <a:lnTo>
                    <a:pt x="2591" y="1215"/>
                  </a:lnTo>
                  <a:lnTo>
                    <a:pt x="2847" y="1237"/>
                  </a:lnTo>
                  <a:lnTo>
                    <a:pt x="2965" y="1237"/>
                  </a:lnTo>
                  <a:lnTo>
                    <a:pt x="3060" y="1226"/>
                  </a:lnTo>
                  <a:lnTo>
                    <a:pt x="3146" y="1205"/>
                  </a:lnTo>
                  <a:lnTo>
                    <a:pt x="3220" y="1184"/>
                  </a:lnTo>
                  <a:lnTo>
                    <a:pt x="3284" y="1152"/>
                  </a:lnTo>
                  <a:lnTo>
                    <a:pt x="3338" y="1109"/>
                  </a:lnTo>
                  <a:lnTo>
                    <a:pt x="3370" y="1045"/>
                  </a:lnTo>
                  <a:lnTo>
                    <a:pt x="3391" y="981"/>
                  </a:lnTo>
                  <a:lnTo>
                    <a:pt x="3391" y="906"/>
                  </a:lnTo>
                  <a:lnTo>
                    <a:pt x="3370" y="832"/>
                  </a:lnTo>
                  <a:lnTo>
                    <a:pt x="3338" y="757"/>
                  </a:lnTo>
                  <a:lnTo>
                    <a:pt x="3295" y="682"/>
                  </a:lnTo>
                  <a:lnTo>
                    <a:pt x="3231" y="618"/>
                  </a:lnTo>
                  <a:lnTo>
                    <a:pt x="3156" y="544"/>
                  </a:lnTo>
                  <a:lnTo>
                    <a:pt x="3060" y="480"/>
                  </a:lnTo>
                  <a:lnTo>
                    <a:pt x="2965" y="405"/>
                  </a:lnTo>
                  <a:lnTo>
                    <a:pt x="2847" y="352"/>
                  </a:lnTo>
                  <a:lnTo>
                    <a:pt x="2719" y="288"/>
                  </a:lnTo>
                  <a:lnTo>
                    <a:pt x="2591" y="235"/>
                  </a:lnTo>
                  <a:lnTo>
                    <a:pt x="2442" y="181"/>
                  </a:lnTo>
                  <a:lnTo>
                    <a:pt x="2293" y="139"/>
                  </a:lnTo>
                  <a:lnTo>
                    <a:pt x="2133" y="96"/>
                  </a:lnTo>
                  <a:lnTo>
                    <a:pt x="1962" y="64"/>
                  </a:lnTo>
                  <a:lnTo>
                    <a:pt x="1792" y="43"/>
                  </a:lnTo>
                  <a:lnTo>
                    <a:pt x="1621" y="21"/>
                  </a:lnTo>
                  <a:lnTo>
                    <a:pt x="1451" y="1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516;p38">
              <a:extLst>
                <a:ext uri="{FF2B5EF4-FFF2-40B4-BE49-F238E27FC236}">
                  <a16:creationId xmlns:a16="http://schemas.microsoft.com/office/drawing/2014/main" id="{7BB69450-8C40-B9D1-1063-D34A4B1B3C3A}"/>
                </a:ext>
              </a:extLst>
            </p:cNvPr>
            <p:cNvSpPr/>
            <p:nvPr/>
          </p:nvSpPr>
          <p:spPr>
            <a:xfrm>
              <a:off x="6981810" y="2586972"/>
              <a:ext cx="76043" cy="27559"/>
            </a:xfrm>
            <a:custGeom>
              <a:avLst/>
              <a:gdLst/>
              <a:ahLst/>
              <a:cxnLst/>
              <a:rect l="l" t="t" r="r" b="b"/>
              <a:pathLst>
                <a:path w="6269" h="2272" extrusionOk="0">
                  <a:moveTo>
                    <a:pt x="6087" y="1"/>
                  </a:moveTo>
                  <a:lnTo>
                    <a:pt x="6023" y="11"/>
                  </a:lnTo>
                  <a:lnTo>
                    <a:pt x="6002" y="33"/>
                  </a:lnTo>
                  <a:lnTo>
                    <a:pt x="5981" y="54"/>
                  </a:lnTo>
                  <a:lnTo>
                    <a:pt x="5959" y="86"/>
                  </a:lnTo>
                  <a:lnTo>
                    <a:pt x="5938" y="118"/>
                  </a:lnTo>
                  <a:lnTo>
                    <a:pt x="5896" y="235"/>
                  </a:lnTo>
                  <a:lnTo>
                    <a:pt x="5853" y="353"/>
                  </a:lnTo>
                  <a:lnTo>
                    <a:pt x="5789" y="470"/>
                  </a:lnTo>
                  <a:lnTo>
                    <a:pt x="5725" y="576"/>
                  </a:lnTo>
                  <a:lnTo>
                    <a:pt x="5661" y="694"/>
                  </a:lnTo>
                  <a:lnTo>
                    <a:pt x="5576" y="800"/>
                  </a:lnTo>
                  <a:lnTo>
                    <a:pt x="5490" y="907"/>
                  </a:lnTo>
                  <a:lnTo>
                    <a:pt x="5405" y="1003"/>
                  </a:lnTo>
                  <a:lnTo>
                    <a:pt x="5203" y="1195"/>
                  </a:lnTo>
                  <a:lnTo>
                    <a:pt x="5000" y="1365"/>
                  </a:lnTo>
                  <a:lnTo>
                    <a:pt x="4776" y="1515"/>
                  </a:lnTo>
                  <a:lnTo>
                    <a:pt x="4659" y="1579"/>
                  </a:lnTo>
                  <a:lnTo>
                    <a:pt x="4542" y="1642"/>
                  </a:lnTo>
                  <a:lnTo>
                    <a:pt x="4318" y="1738"/>
                  </a:lnTo>
                  <a:lnTo>
                    <a:pt x="4083" y="1813"/>
                  </a:lnTo>
                  <a:lnTo>
                    <a:pt x="3849" y="1877"/>
                  </a:lnTo>
                  <a:lnTo>
                    <a:pt x="3614" y="1909"/>
                  </a:lnTo>
                  <a:lnTo>
                    <a:pt x="3369" y="1941"/>
                  </a:lnTo>
                  <a:lnTo>
                    <a:pt x="3124" y="1941"/>
                  </a:lnTo>
                  <a:lnTo>
                    <a:pt x="2879" y="1930"/>
                  </a:lnTo>
                  <a:lnTo>
                    <a:pt x="2633" y="1898"/>
                  </a:lnTo>
                  <a:lnTo>
                    <a:pt x="2399" y="1856"/>
                  </a:lnTo>
                  <a:lnTo>
                    <a:pt x="2164" y="1792"/>
                  </a:lnTo>
                  <a:lnTo>
                    <a:pt x="1930" y="1706"/>
                  </a:lnTo>
                  <a:lnTo>
                    <a:pt x="1706" y="1611"/>
                  </a:lnTo>
                  <a:lnTo>
                    <a:pt x="1482" y="1504"/>
                  </a:lnTo>
                  <a:lnTo>
                    <a:pt x="1279" y="1376"/>
                  </a:lnTo>
                  <a:lnTo>
                    <a:pt x="1077" y="1237"/>
                  </a:lnTo>
                  <a:lnTo>
                    <a:pt x="885" y="1077"/>
                  </a:lnTo>
                  <a:lnTo>
                    <a:pt x="725" y="928"/>
                  </a:lnTo>
                  <a:lnTo>
                    <a:pt x="576" y="779"/>
                  </a:lnTo>
                  <a:lnTo>
                    <a:pt x="437" y="608"/>
                  </a:lnTo>
                  <a:lnTo>
                    <a:pt x="309" y="427"/>
                  </a:lnTo>
                  <a:lnTo>
                    <a:pt x="288" y="395"/>
                  </a:lnTo>
                  <a:lnTo>
                    <a:pt x="267" y="374"/>
                  </a:lnTo>
                  <a:lnTo>
                    <a:pt x="235" y="353"/>
                  </a:lnTo>
                  <a:lnTo>
                    <a:pt x="139" y="353"/>
                  </a:lnTo>
                  <a:lnTo>
                    <a:pt x="85" y="374"/>
                  </a:lnTo>
                  <a:lnTo>
                    <a:pt x="32" y="417"/>
                  </a:lnTo>
                  <a:lnTo>
                    <a:pt x="0" y="470"/>
                  </a:lnTo>
                  <a:lnTo>
                    <a:pt x="0" y="491"/>
                  </a:lnTo>
                  <a:lnTo>
                    <a:pt x="0" y="523"/>
                  </a:lnTo>
                  <a:lnTo>
                    <a:pt x="11" y="566"/>
                  </a:lnTo>
                  <a:lnTo>
                    <a:pt x="21" y="598"/>
                  </a:lnTo>
                  <a:lnTo>
                    <a:pt x="107" y="736"/>
                  </a:lnTo>
                  <a:lnTo>
                    <a:pt x="213" y="864"/>
                  </a:lnTo>
                  <a:lnTo>
                    <a:pt x="309" y="992"/>
                  </a:lnTo>
                  <a:lnTo>
                    <a:pt x="427" y="1120"/>
                  </a:lnTo>
                  <a:lnTo>
                    <a:pt x="544" y="1237"/>
                  </a:lnTo>
                  <a:lnTo>
                    <a:pt x="672" y="1355"/>
                  </a:lnTo>
                  <a:lnTo>
                    <a:pt x="800" y="1461"/>
                  </a:lnTo>
                  <a:lnTo>
                    <a:pt x="938" y="1557"/>
                  </a:lnTo>
                  <a:lnTo>
                    <a:pt x="1077" y="1653"/>
                  </a:lnTo>
                  <a:lnTo>
                    <a:pt x="1226" y="1749"/>
                  </a:lnTo>
                  <a:lnTo>
                    <a:pt x="1365" y="1824"/>
                  </a:lnTo>
                  <a:lnTo>
                    <a:pt x="1514" y="1909"/>
                  </a:lnTo>
                  <a:lnTo>
                    <a:pt x="1674" y="1973"/>
                  </a:lnTo>
                  <a:lnTo>
                    <a:pt x="1823" y="2037"/>
                  </a:lnTo>
                  <a:lnTo>
                    <a:pt x="1983" y="2090"/>
                  </a:lnTo>
                  <a:lnTo>
                    <a:pt x="2132" y="2133"/>
                  </a:lnTo>
                  <a:lnTo>
                    <a:pt x="2388" y="2197"/>
                  </a:lnTo>
                  <a:lnTo>
                    <a:pt x="2633" y="2239"/>
                  </a:lnTo>
                  <a:lnTo>
                    <a:pt x="2889" y="2261"/>
                  </a:lnTo>
                  <a:lnTo>
                    <a:pt x="3145" y="2271"/>
                  </a:lnTo>
                  <a:lnTo>
                    <a:pt x="3401" y="2261"/>
                  </a:lnTo>
                  <a:lnTo>
                    <a:pt x="3657" y="2239"/>
                  </a:lnTo>
                  <a:lnTo>
                    <a:pt x="3902" y="2197"/>
                  </a:lnTo>
                  <a:lnTo>
                    <a:pt x="4147" y="2133"/>
                  </a:lnTo>
                  <a:lnTo>
                    <a:pt x="4392" y="2058"/>
                  </a:lnTo>
                  <a:lnTo>
                    <a:pt x="4627" y="1962"/>
                  </a:lnTo>
                  <a:lnTo>
                    <a:pt x="4851" y="1845"/>
                  </a:lnTo>
                  <a:lnTo>
                    <a:pt x="5064" y="1717"/>
                  </a:lnTo>
                  <a:lnTo>
                    <a:pt x="5277" y="1568"/>
                  </a:lnTo>
                  <a:lnTo>
                    <a:pt x="5469" y="1408"/>
                  </a:lnTo>
                  <a:lnTo>
                    <a:pt x="5650" y="1227"/>
                  </a:lnTo>
                  <a:lnTo>
                    <a:pt x="5821" y="1024"/>
                  </a:lnTo>
                  <a:lnTo>
                    <a:pt x="5949" y="843"/>
                  </a:lnTo>
                  <a:lnTo>
                    <a:pt x="6077" y="640"/>
                  </a:lnTo>
                  <a:lnTo>
                    <a:pt x="6183" y="427"/>
                  </a:lnTo>
                  <a:lnTo>
                    <a:pt x="6226" y="321"/>
                  </a:lnTo>
                  <a:lnTo>
                    <a:pt x="6269" y="203"/>
                  </a:lnTo>
                  <a:lnTo>
                    <a:pt x="6269" y="171"/>
                  </a:lnTo>
                  <a:lnTo>
                    <a:pt x="6269" y="139"/>
                  </a:lnTo>
                  <a:lnTo>
                    <a:pt x="6269" y="107"/>
                  </a:lnTo>
                  <a:lnTo>
                    <a:pt x="6247" y="75"/>
                  </a:lnTo>
                  <a:lnTo>
                    <a:pt x="6205" y="33"/>
                  </a:lnTo>
                  <a:lnTo>
                    <a:pt x="6151" y="11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517;p38">
              <a:extLst>
                <a:ext uri="{FF2B5EF4-FFF2-40B4-BE49-F238E27FC236}">
                  <a16:creationId xmlns:a16="http://schemas.microsoft.com/office/drawing/2014/main" id="{1898C3CF-A338-800D-988C-02E7D601B254}"/>
                </a:ext>
              </a:extLst>
            </p:cNvPr>
            <p:cNvSpPr/>
            <p:nvPr/>
          </p:nvSpPr>
          <p:spPr>
            <a:xfrm>
              <a:off x="7054229" y="2520763"/>
              <a:ext cx="15393" cy="19663"/>
            </a:xfrm>
            <a:custGeom>
              <a:avLst/>
              <a:gdLst/>
              <a:ahLst/>
              <a:cxnLst/>
              <a:rect l="l" t="t" r="r" b="b"/>
              <a:pathLst>
                <a:path w="1269" h="1621" extrusionOk="0">
                  <a:moveTo>
                    <a:pt x="586" y="0"/>
                  </a:moveTo>
                  <a:lnTo>
                    <a:pt x="523" y="11"/>
                  </a:lnTo>
                  <a:lnTo>
                    <a:pt x="459" y="32"/>
                  </a:lnTo>
                  <a:lnTo>
                    <a:pt x="395" y="54"/>
                  </a:lnTo>
                  <a:lnTo>
                    <a:pt x="341" y="96"/>
                  </a:lnTo>
                  <a:lnTo>
                    <a:pt x="288" y="128"/>
                  </a:lnTo>
                  <a:lnTo>
                    <a:pt x="245" y="182"/>
                  </a:lnTo>
                  <a:lnTo>
                    <a:pt x="192" y="235"/>
                  </a:lnTo>
                  <a:lnTo>
                    <a:pt x="117" y="352"/>
                  </a:lnTo>
                  <a:lnTo>
                    <a:pt x="53" y="491"/>
                  </a:lnTo>
                  <a:lnTo>
                    <a:pt x="11" y="640"/>
                  </a:lnTo>
                  <a:lnTo>
                    <a:pt x="0" y="715"/>
                  </a:lnTo>
                  <a:lnTo>
                    <a:pt x="0" y="800"/>
                  </a:lnTo>
                  <a:lnTo>
                    <a:pt x="0" y="885"/>
                  </a:lnTo>
                  <a:lnTo>
                    <a:pt x="11" y="971"/>
                  </a:lnTo>
                  <a:lnTo>
                    <a:pt x="21" y="1045"/>
                  </a:lnTo>
                  <a:lnTo>
                    <a:pt x="43" y="1120"/>
                  </a:lnTo>
                  <a:lnTo>
                    <a:pt x="96" y="1258"/>
                  </a:lnTo>
                  <a:lnTo>
                    <a:pt x="171" y="1376"/>
                  </a:lnTo>
                  <a:lnTo>
                    <a:pt x="224" y="1429"/>
                  </a:lnTo>
                  <a:lnTo>
                    <a:pt x="267" y="1482"/>
                  </a:lnTo>
                  <a:lnTo>
                    <a:pt x="320" y="1525"/>
                  </a:lnTo>
                  <a:lnTo>
                    <a:pt x="373" y="1557"/>
                  </a:lnTo>
                  <a:lnTo>
                    <a:pt x="437" y="1578"/>
                  </a:lnTo>
                  <a:lnTo>
                    <a:pt x="491" y="1600"/>
                  </a:lnTo>
                  <a:lnTo>
                    <a:pt x="555" y="1621"/>
                  </a:lnTo>
                  <a:lnTo>
                    <a:pt x="682" y="1621"/>
                  </a:lnTo>
                  <a:lnTo>
                    <a:pt x="746" y="1610"/>
                  </a:lnTo>
                  <a:lnTo>
                    <a:pt x="810" y="1589"/>
                  </a:lnTo>
                  <a:lnTo>
                    <a:pt x="874" y="1557"/>
                  </a:lnTo>
                  <a:lnTo>
                    <a:pt x="928" y="1525"/>
                  </a:lnTo>
                  <a:lnTo>
                    <a:pt x="981" y="1493"/>
                  </a:lnTo>
                  <a:lnTo>
                    <a:pt x="1034" y="1440"/>
                  </a:lnTo>
                  <a:lnTo>
                    <a:pt x="1077" y="1386"/>
                  </a:lnTo>
                  <a:lnTo>
                    <a:pt x="1152" y="1269"/>
                  </a:lnTo>
                  <a:lnTo>
                    <a:pt x="1215" y="1131"/>
                  </a:lnTo>
                  <a:lnTo>
                    <a:pt x="1258" y="981"/>
                  </a:lnTo>
                  <a:lnTo>
                    <a:pt x="1269" y="907"/>
                  </a:lnTo>
                  <a:lnTo>
                    <a:pt x="1269" y="821"/>
                  </a:lnTo>
                  <a:lnTo>
                    <a:pt x="1269" y="736"/>
                  </a:lnTo>
                  <a:lnTo>
                    <a:pt x="1258" y="651"/>
                  </a:lnTo>
                  <a:lnTo>
                    <a:pt x="1247" y="576"/>
                  </a:lnTo>
                  <a:lnTo>
                    <a:pt x="1226" y="502"/>
                  </a:lnTo>
                  <a:lnTo>
                    <a:pt x="1173" y="363"/>
                  </a:lnTo>
                  <a:lnTo>
                    <a:pt x="1098" y="246"/>
                  </a:lnTo>
                  <a:lnTo>
                    <a:pt x="1056" y="192"/>
                  </a:lnTo>
                  <a:lnTo>
                    <a:pt x="1002" y="139"/>
                  </a:lnTo>
                  <a:lnTo>
                    <a:pt x="949" y="96"/>
                  </a:lnTo>
                  <a:lnTo>
                    <a:pt x="896" y="64"/>
                  </a:lnTo>
                  <a:lnTo>
                    <a:pt x="842" y="32"/>
                  </a:lnTo>
                  <a:lnTo>
                    <a:pt x="778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518;p38">
              <a:extLst>
                <a:ext uri="{FF2B5EF4-FFF2-40B4-BE49-F238E27FC236}">
                  <a16:creationId xmlns:a16="http://schemas.microsoft.com/office/drawing/2014/main" id="{136C0C71-45A8-8CD9-2ADC-DD09872D7F92}"/>
                </a:ext>
              </a:extLst>
            </p:cNvPr>
            <p:cNvSpPr/>
            <p:nvPr/>
          </p:nvSpPr>
          <p:spPr>
            <a:xfrm>
              <a:off x="6965118" y="2520763"/>
              <a:ext cx="15539" cy="19663"/>
            </a:xfrm>
            <a:custGeom>
              <a:avLst/>
              <a:gdLst/>
              <a:ahLst/>
              <a:cxnLst/>
              <a:rect l="l" t="t" r="r" b="b"/>
              <a:pathLst>
                <a:path w="1281" h="1621" extrusionOk="0">
                  <a:moveTo>
                    <a:pt x="587" y="0"/>
                  </a:moveTo>
                  <a:lnTo>
                    <a:pt x="523" y="11"/>
                  </a:lnTo>
                  <a:lnTo>
                    <a:pt x="470" y="32"/>
                  </a:lnTo>
                  <a:lnTo>
                    <a:pt x="406" y="54"/>
                  </a:lnTo>
                  <a:lnTo>
                    <a:pt x="353" y="96"/>
                  </a:lnTo>
                  <a:lnTo>
                    <a:pt x="299" y="128"/>
                  </a:lnTo>
                  <a:lnTo>
                    <a:pt x="246" y="182"/>
                  </a:lnTo>
                  <a:lnTo>
                    <a:pt x="203" y="235"/>
                  </a:lnTo>
                  <a:lnTo>
                    <a:pt x="118" y="352"/>
                  </a:lnTo>
                  <a:lnTo>
                    <a:pt x="65" y="491"/>
                  </a:lnTo>
                  <a:lnTo>
                    <a:pt x="22" y="640"/>
                  </a:lnTo>
                  <a:lnTo>
                    <a:pt x="12" y="715"/>
                  </a:lnTo>
                  <a:lnTo>
                    <a:pt x="1" y="800"/>
                  </a:lnTo>
                  <a:lnTo>
                    <a:pt x="1" y="885"/>
                  </a:lnTo>
                  <a:lnTo>
                    <a:pt x="12" y="971"/>
                  </a:lnTo>
                  <a:lnTo>
                    <a:pt x="33" y="1045"/>
                  </a:lnTo>
                  <a:lnTo>
                    <a:pt x="54" y="1120"/>
                  </a:lnTo>
                  <a:lnTo>
                    <a:pt x="108" y="1258"/>
                  </a:lnTo>
                  <a:lnTo>
                    <a:pt x="182" y="1376"/>
                  </a:lnTo>
                  <a:lnTo>
                    <a:pt x="225" y="1429"/>
                  </a:lnTo>
                  <a:lnTo>
                    <a:pt x="278" y="1482"/>
                  </a:lnTo>
                  <a:lnTo>
                    <a:pt x="321" y="1525"/>
                  </a:lnTo>
                  <a:lnTo>
                    <a:pt x="385" y="1557"/>
                  </a:lnTo>
                  <a:lnTo>
                    <a:pt x="438" y="1578"/>
                  </a:lnTo>
                  <a:lnTo>
                    <a:pt x="502" y="1600"/>
                  </a:lnTo>
                  <a:lnTo>
                    <a:pt x="566" y="1621"/>
                  </a:lnTo>
                  <a:lnTo>
                    <a:pt x="694" y="1621"/>
                  </a:lnTo>
                  <a:lnTo>
                    <a:pt x="758" y="1610"/>
                  </a:lnTo>
                  <a:lnTo>
                    <a:pt x="822" y="1589"/>
                  </a:lnTo>
                  <a:lnTo>
                    <a:pt x="875" y="1557"/>
                  </a:lnTo>
                  <a:lnTo>
                    <a:pt x="928" y="1525"/>
                  </a:lnTo>
                  <a:lnTo>
                    <a:pt x="982" y="1493"/>
                  </a:lnTo>
                  <a:lnTo>
                    <a:pt x="1035" y="1440"/>
                  </a:lnTo>
                  <a:lnTo>
                    <a:pt x="1078" y="1386"/>
                  </a:lnTo>
                  <a:lnTo>
                    <a:pt x="1163" y="1269"/>
                  </a:lnTo>
                  <a:lnTo>
                    <a:pt x="1227" y="1131"/>
                  </a:lnTo>
                  <a:lnTo>
                    <a:pt x="1259" y="981"/>
                  </a:lnTo>
                  <a:lnTo>
                    <a:pt x="1270" y="907"/>
                  </a:lnTo>
                  <a:lnTo>
                    <a:pt x="1280" y="821"/>
                  </a:lnTo>
                  <a:lnTo>
                    <a:pt x="1280" y="736"/>
                  </a:lnTo>
                  <a:lnTo>
                    <a:pt x="1270" y="651"/>
                  </a:lnTo>
                  <a:lnTo>
                    <a:pt x="1259" y="576"/>
                  </a:lnTo>
                  <a:lnTo>
                    <a:pt x="1238" y="502"/>
                  </a:lnTo>
                  <a:lnTo>
                    <a:pt x="1174" y="363"/>
                  </a:lnTo>
                  <a:lnTo>
                    <a:pt x="1099" y="246"/>
                  </a:lnTo>
                  <a:lnTo>
                    <a:pt x="1056" y="192"/>
                  </a:lnTo>
                  <a:lnTo>
                    <a:pt x="1014" y="139"/>
                  </a:lnTo>
                  <a:lnTo>
                    <a:pt x="960" y="96"/>
                  </a:lnTo>
                  <a:lnTo>
                    <a:pt x="907" y="64"/>
                  </a:lnTo>
                  <a:lnTo>
                    <a:pt x="843" y="32"/>
                  </a:lnTo>
                  <a:lnTo>
                    <a:pt x="779" y="2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519;p38">
              <a:extLst>
                <a:ext uri="{FF2B5EF4-FFF2-40B4-BE49-F238E27FC236}">
                  <a16:creationId xmlns:a16="http://schemas.microsoft.com/office/drawing/2014/main" id="{F41B9FC1-131E-0E5C-63ED-12989451CA40}"/>
                </a:ext>
              </a:extLst>
            </p:cNvPr>
            <p:cNvSpPr/>
            <p:nvPr/>
          </p:nvSpPr>
          <p:spPr>
            <a:xfrm>
              <a:off x="7039357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3" y="3327"/>
                  </a:moveTo>
                  <a:lnTo>
                    <a:pt x="6663" y="3327"/>
                  </a:lnTo>
                  <a:lnTo>
                    <a:pt x="6663" y="3498"/>
                  </a:lnTo>
                  <a:lnTo>
                    <a:pt x="6642" y="3668"/>
                  </a:lnTo>
                  <a:lnTo>
                    <a:pt x="6620" y="3839"/>
                  </a:lnTo>
                  <a:lnTo>
                    <a:pt x="6599" y="3999"/>
                  </a:lnTo>
                  <a:lnTo>
                    <a:pt x="6557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397" y="4628"/>
                  </a:lnTo>
                  <a:lnTo>
                    <a:pt x="6333" y="4777"/>
                  </a:lnTo>
                  <a:lnTo>
                    <a:pt x="6258" y="4916"/>
                  </a:lnTo>
                  <a:lnTo>
                    <a:pt x="6183" y="5054"/>
                  </a:lnTo>
                  <a:lnTo>
                    <a:pt x="6098" y="5193"/>
                  </a:lnTo>
                  <a:lnTo>
                    <a:pt x="6002" y="5321"/>
                  </a:lnTo>
                  <a:lnTo>
                    <a:pt x="5906" y="5449"/>
                  </a:lnTo>
                  <a:lnTo>
                    <a:pt x="5800" y="5566"/>
                  </a:lnTo>
                  <a:lnTo>
                    <a:pt x="5682" y="5683"/>
                  </a:lnTo>
                  <a:lnTo>
                    <a:pt x="5576" y="5790"/>
                  </a:lnTo>
                  <a:lnTo>
                    <a:pt x="5448" y="5896"/>
                  </a:lnTo>
                  <a:lnTo>
                    <a:pt x="5320" y="6003"/>
                  </a:lnTo>
                  <a:lnTo>
                    <a:pt x="5192" y="6088"/>
                  </a:lnTo>
                  <a:lnTo>
                    <a:pt x="5053" y="6174"/>
                  </a:lnTo>
                  <a:lnTo>
                    <a:pt x="4915" y="6259"/>
                  </a:lnTo>
                  <a:lnTo>
                    <a:pt x="4776" y="6333"/>
                  </a:lnTo>
                  <a:lnTo>
                    <a:pt x="4627" y="6397"/>
                  </a:lnTo>
                  <a:lnTo>
                    <a:pt x="4478" y="6461"/>
                  </a:lnTo>
                  <a:lnTo>
                    <a:pt x="4318" y="6515"/>
                  </a:lnTo>
                  <a:lnTo>
                    <a:pt x="4169" y="6557"/>
                  </a:lnTo>
                  <a:lnTo>
                    <a:pt x="3998" y="6589"/>
                  </a:lnTo>
                  <a:lnTo>
                    <a:pt x="3838" y="6621"/>
                  </a:lnTo>
                  <a:lnTo>
                    <a:pt x="3667" y="6643"/>
                  </a:lnTo>
                  <a:lnTo>
                    <a:pt x="3508" y="6653"/>
                  </a:lnTo>
                  <a:lnTo>
                    <a:pt x="3326" y="6664"/>
                  </a:lnTo>
                  <a:lnTo>
                    <a:pt x="3326" y="6664"/>
                  </a:lnTo>
                  <a:lnTo>
                    <a:pt x="3156" y="6653"/>
                  </a:lnTo>
                  <a:lnTo>
                    <a:pt x="2985" y="6643"/>
                  </a:lnTo>
                  <a:lnTo>
                    <a:pt x="2825" y="6621"/>
                  </a:lnTo>
                  <a:lnTo>
                    <a:pt x="2655" y="6589"/>
                  </a:lnTo>
                  <a:lnTo>
                    <a:pt x="2495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6" y="6397"/>
                  </a:lnTo>
                  <a:lnTo>
                    <a:pt x="1887" y="6333"/>
                  </a:lnTo>
                  <a:lnTo>
                    <a:pt x="1749" y="6259"/>
                  </a:lnTo>
                  <a:lnTo>
                    <a:pt x="1599" y="6174"/>
                  </a:lnTo>
                  <a:lnTo>
                    <a:pt x="1471" y="6088"/>
                  </a:lnTo>
                  <a:lnTo>
                    <a:pt x="1333" y="6003"/>
                  </a:lnTo>
                  <a:lnTo>
                    <a:pt x="1215" y="5896"/>
                  </a:lnTo>
                  <a:lnTo>
                    <a:pt x="1088" y="5790"/>
                  </a:lnTo>
                  <a:lnTo>
                    <a:pt x="970" y="5683"/>
                  </a:lnTo>
                  <a:lnTo>
                    <a:pt x="864" y="5566"/>
                  </a:lnTo>
                  <a:lnTo>
                    <a:pt x="757" y="5449"/>
                  </a:lnTo>
                  <a:lnTo>
                    <a:pt x="661" y="5321"/>
                  </a:lnTo>
                  <a:lnTo>
                    <a:pt x="565" y="5193"/>
                  </a:lnTo>
                  <a:lnTo>
                    <a:pt x="480" y="5054"/>
                  </a:lnTo>
                  <a:lnTo>
                    <a:pt x="405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49" y="4319"/>
                  </a:lnTo>
                  <a:lnTo>
                    <a:pt x="107" y="4159"/>
                  </a:lnTo>
                  <a:lnTo>
                    <a:pt x="64" y="3999"/>
                  </a:lnTo>
                  <a:lnTo>
                    <a:pt x="43" y="3839"/>
                  </a:lnTo>
                  <a:lnTo>
                    <a:pt x="21" y="3668"/>
                  </a:lnTo>
                  <a:lnTo>
                    <a:pt x="0" y="3498"/>
                  </a:lnTo>
                  <a:lnTo>
                    <a:pt x="0" y="3327"/>
                  </a:lnTo>
                  <a:lnTo>
                    <a:pt x="0" y="3327"/>
                  </a:lnTo>
                  <a:lnTo>
                    <a:pt x="0" y="3157"/>
                  </a:lnTo>
                  <a:lnTo>
                    <a:pt x="21" y="2986"/>
                  </a:lnTo>
                  <a:lnTo>
                    <a:pt x="43" y="2826"/>
                  </a:lnTo>
                  <a:lnTo>
                    <a:pt x="64" y="2655"/>
                  </a:lnTo>
                  <a:lnTo>
                    <a:pt x="107" y="2496"/>
                  </a:lnTo>
                  <a:lnTo>
                    <a:pt x="149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5" y="1739"/>
                  </a:lnTo>
                  <a:lnTo>
                    <a:pt x="480" y="1600"/>
                  </a:lnTo>
                  <a:lnTo>
                    <a:pt x="565" y="1461"/>
                  </a:lnTo>
                  <a:lnTo>
                    <a:pt x="661" y="1334"/>
                  </a:lnTo>
                  <a:lnTo>
                    <a:pt x="757" y="1206"/>
                  </a:lnTo>
                  <a:lnTo>
                    <a:pt x="864" y="1088"/>
                  </a:lnTo>
                  <a:lnTo>
                    <a:pt x="970" y="971"/>
                  </a:lnTo>
                  <a:lnTo>
                    <a:pt x="1088" y="864"/>
                  </a:lnTo>
                  <a:lnTo>
                    <a:pt x="1215" y="758"/>
                  </a:lnTo>
                  <a:lnTo>
                    <a:pt x="1333" y="662"/>
                  </a:lnTo>
                  <a:lnTo>
                    <a:pt x="1471" y="566"/>
                  </a:lnTo>
                  <a:lnTo>
                    <a:pt x="1599" y="481"/>
                  </a:lnTo>
                  <a:lnTo>
                    <a:pt x="1749" y="395"/>
                  </a:lnTo>
                  <a:lnTo>
                    <a:pt x="1887" y="321"/>
                  </a:lnTo>
                  <a:lnTo>
                    <a:pt x="2036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495" y="108"/>
                  </a:lnTo>
                  <a:lnTo>
                    <a:pt x="2655" y="65"/>
                  </a:lnTo>
                  <a:lnTo>
                    <a:pt x="2825" y="33"/>
                  </a:lnTo>
                  <a:lnTo>
                    <a:pt x="2985" y="12"/>
                  </a:lnTo>
                  <a:lnTo>
                    <a:pt x="3156" y="1"/>
                  </a:lnTo>
                  <a:lnTo>
                    <a:pt x="3326" y="1"/>
                  </a:lnTo>
                  <a:lnTo>
                    <a:pt x="3326" y="1"/>
                  </a:lnTo>
                  <a:lnTo>
                    <a:pt x="3508" y="1"/>
                  </a:lnTo>
                  <a:lnTo>
                    <a:pt x="3667" y="12"/>
                  </a:lnTo>
                  <a:lnTo>
                    <a:pt x="3838" y="33"/>
                  </a:lnTo>
                  <a:lnTo>
                    <a:pt x="3998" y="65"/>
                  </a:lnTo>
                  <a:lnTo>
                    <a:pt x="4169" y="108"/>
                  </a:lnTo>
                  <a:lnTo>
                    <a:pt x="4318" y="150"/>
                  </a:lnTo>
                  <a:lnTo>
                    <a:pt x="4478" y="204"/>
                  </a:lnTo>
                  <a:lnTo>
                    <a:pt x="4627" y="257"/>
                  </a:lnTo>
                  <a:lnTo>
                    <a:pt x="4776" y="321"/>
                  </a:lnTo>
                  <a:lnTo>
                    <a:pt x="4915" y="395"/>
                  </a:lnTo>
                  <a:lnTo>
                    <a:pt x="5053" y="481"/>
                  </a:lnTo>
                  <a:lnTo>
                    <a:pt x="5192" y="566"/>
                  </a:lnTo>
                  <a:lnTo>
                    <a:pt x="5320" y="662"/>
                  </a:lnTo>
                  <a:lnTo>
                    <a:pt x="5448" y="758"/>
                  </a:lnTo>
                  <a:lnTo>
                    <a:pt x="5576" y="864"/>
                  </a:lnTo>
                  <a:lnTo>
                    <a:pt x="5682" y="971"/>
                  </a:lnTo>
                  <a:lnTo>
                    <a:pt x="5800" y="1088"/>
                  </a:lnTo>
                  <a:lnTo>
                    <a:pt x="5906" y="1206"/>
                  </a:lnTo>
                  <a:lnTo>
                    <a:pt x="6002" y="1334"/>
                  </a:lnTo>
                  <a:lnTo>
                    <a:pt x="6098" y="1461"/>
                  </a:lnTo>
                  <a:lnTo>
                    <a:pt x="6183" y="1600"/>
                  </a:lnTo>
                  <a:lnTo>
                    <a:pt x="6258" y="1739"/>
                  </a:lnTo>
                  <a:lnTo>
                    <a:pt x="6333" y="1888"/>
                  </a:lnTo>
                  <a:lnTo>
                    <a:pt x="6397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57" y="2496"/>
                  </a:lnTo>
                  <a:lnTo>
                    <a:pt x="6599" y="2655"/>
                  </a:lnTo>
                  <a:lnTo>
                    <a:pt x="6620" y="2826"/>
                  </a:lnTo>
                  <a:lnTo>
                    <a:pt x="6642" y="2986"/>
                  </a:lnTo>
                  <a:lnTo>
                    <a:pt x="6663" y="3157"/>
                  </a:lnTo>
                  <a:lnTo>
                    <a:pt x="6663" y="3327"/>
                  </a:lnTo>
                  <a:lnTo>
                    <a:pt x="6663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520;p38">
              <a:extLst>
                <a:ext uri="{FF2B5EF4-FFF2-40B4-BE49-F238E27FC236}">
                  <a16:creationId xmlns:a16="http://schemas.microsoft.com/office/drawing/2014/main" id="{BAFC2A41-AEBD-3A27-C8F2-032D052B0CCF}"/>
                </a:ext>
              </a:extLst>
            </p:cNvPr>
            <p:cNvSpPr/>
            <p:nvPr/>
          </p:nvSpPr>
          <p:spPr>
            <a:xfrm>
              <a:off x="6928654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4" y="3327"/>
                  </a:moveTo>
                  <a:lnTo>
                    <a:pt x="6664" y="3327"/>
                  </a:lnTo>
                  <a:lnTo>
                    <a:pt x="6664" y="3498"/>
                  </a:lnTo>
                  <a:lnTo>
                    <a:pt x="6653" y="3668"/>
                  </a:lnTo>
                  <a:lnTo>
                    <a:pt x="6632" y="3839"/>
                  </a:lnTo>
                  <a:lnTo>
                    <a:pt x="6600" y="3999"/>
                  </a:lnTo>
                  <a:lnTo>
                    <a:pt x="6568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408" y="4628"/>
                  </a:lnTo>
                  <a:lnTo>
                    <a:pt x="6344" y="4777"/>
                  </a:lnTo>
                  <a:lnTo>
                    <a:pt x="6269" y="4916"/>
                  </a:lnTo>
                  <a:lnTo>
                    <a:pt x="6184" y="5054"/>
                  </a:lnTo>
                  <a:lnTo>
                    <a:pt x="6099" y="5193"/>
                  </a:lnTo>
                  <a:lnTo>
                    <a:pt x="6003" y="5321"/>
                  </a:lnTo>
                  <a:lnTo>
                    <a:pt x="5907" y="5449"/>
                  </a:lnTo>
                  <a:lnTo>
                    <a:pt x="5800" y="5566"/>
                  </a:lnTo>
                  <a:lnTo>
                    <a:pt x="5693" y="5683"/>
                  </a:lnTo>
                  <a:lnTo>
                    <a:pt x="5576" y="5790"/>
                  </a:lnTo>
                  <a:lnTo>
                    <a:pt x="5459" y="5896"/>
                  </a:lnTo>
                  <a:lnTo>
                    <a:pt x="5331" y="6003"/>
                  </a:lnTo>
                  <a:lnTo>
                    <a:pt x="5203" y="6088"/>
                  </a:lnTo>
                  <a:lnTo>
                    <a:pt x="5064" y="6174"/>
                  </a:lnTo>
                  <a:lnTo>
                    <a:pt x="4926" y="6259"/>
                  </a:lnTo>
                  <a:lnTo>
                    <a:pt x="4777" y="6333"/>
                  </a:lnTo>
                  <a:lnTo>
                    <a:pt x="4638" y="6397"/>
                  </a:lnTo>
                  <a:lnTo>
                    <a:pt x="4478" y="6461"/>
                  </a:lnTo>
                  <a:lnTo>
                    <a:pt x="4329" y="6515"/>
                  </a:lnTo>
                  <a:lnTo>
                    <a:pt x="4169" y="6557"/>
                  </a:lnTo>
                  <a:lnTo>
                    <a:pt x="4009" y="6589"/>
                  </a:lnTo>
                  <a:lnTo>
                    <a:pt x="3838" y="6621"/>
                  </a:lnTo>
                  <a:lnTo>
                    <a:pt x="3679" y="6643"/>
                  </a:lnTo>
                  <a:lnTo>
                    <a:pt x="3508" y="6653"/>
                  </a:lnTo>
                  <a:lnTo>
                    <a:pt x="3337" y="6664"/>
                  </a:lnTo>
                  <a:lnTo>
                    <a:pt x="3337" y="6664"/>
                  </a:lnTo>
                  <a:lnTo>
                    <a:pt x="3167" y="6653"/>
                  </a:lnTo>
                  <a:lnTo>
                    <a:pt x="2996" y="6643"/>
                  </a:lnTo>
                  <a:lnTo>
                    <a:pt x="2826" y="6621"/>
                  </a:lnTo>
                  <a:lnTo>
                    <a:pt x="2666" y="6589"/>
                  </a:lnTo>
                  <a:lnTo>
                    <a:pt x="2506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7" y="6397"/>
                  </a:lnTo>
                  <a:lnTo>
                    <a:pt x="1888" y="6333"/>
                  </a:lnTo>
                  <a:lnTo>
                    <a:pt x="1749" y="6259"/>
                  </a:lnTo>
                  <a:lnTo>
                    <a:pt x="1610" y="6174"/>
                  </a:lnTo>
                  <a:lnTo>
                    <a:pt x="1472" y="6088"/>
                  </a:lnTo>
                  <a:lnTo>
                    <a:pt x="1344" y="6003"/>
                  </a:lnTo>
                  <a:lnTo>
                    <a:pt x="1216" y="5896"/>
                  </a:lnTo>
                  <a:lnTo>
                    <a:pt x="1099" y="5790"/>
                  </a:lnTo>
                  <a:lnTo>
                    <a:pt x="981" y="5683"/>
                  </a:lnTo>
                  <a:lnTo>
                    <a:pt x="875" y="5566"/>
                  </a:lnTo>
                  <a:lnTo>
                    <a:pt x="768" y="5449"/>
                  </a:lnTo>
                  <a:lnTo>
                    <a:pt x="662" y="5321"/>
                  </a:lnTo>
                  <a:lnTo>
                    <a:pt x="576" y="5193"/>
                  </a:lnTo>
                  <a:lnTo>
                    <a:pt x="491" y="5054"/>
                  </a:lnTo>
                  <a:lnTo>
                    <a:pt x="406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50" y="4319"/>
                  </a:lnTo>
                  <a:lnTo>
                    <a:pt x="107" y="4159"/>
                  </a:lnTo>
                  <a:lnTo>
                    <a:pt x="75" y="3999"/>
                  </a:lnTo>
                  <a:lnTo>
                    <a:pt x="43" y="3839"/>
                  </a:lnTo>
                  <a:lnTo>
                    <a:pt x="22" y="3668"/>
                  </a:lnTo>
                  <a:lnTo>
                    <a:pt x="11" y="3498"/>
                  </a:lnTo>
                  <a:lnTo>
                    <a:pt x="1" y="3327"/>
                  </a:lnTo>
                  <a:lnTo>
                    <a:pt x="1" y="3327"/>
                  </a:lnTo>
                  <a:lnTo>
                    <a:pt x="11" y="3157"/>
                  </a:lnTo>
                  <a:lnTo>
                    <a:pt x="22" y="2986"/>
                  </a:lnTo>
                  <a:lnTo>
                    <a:pt x="43" y="2826"/>
                  </a:lnTo>
                  <a:lnTo>
                    <a:pt x="75" y="2655"/>
                  </a:lnTo>
                  <a:lnTo>
                    <a:pt x="107" y="2496"/>
                  </a:lnTo>
                  <a:lnTo>
                    <a:pt x="150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6" y="1739"/>
                  </a:lnTo>
                  <a:lnTo>
                    <a:pt x="491" y="1600"/>
                  </a:lnTo>
                  <a:lnTo>
                    <a:pt x="576" y="1461"/>
                  </a:lnTo>
                  <a:lnTo>
                    <a:pt x="662" y="1334"/>
                  </a:lnTo>
                  <a:lnTo>
                    <a:pt x="768" y="1206"/>
                  </a:lnTo>
                  <a:lnTo>
                    <a:pt x="875" y="1088"/>
                  </a:lnTo>
                  <a:lnTo>
                    <a:pt x="981" y="971"/>
                  </a:lnTo>
                  <a:lnTo>
                    <a:pt x="1099" y="864"/>
                  </a:lnTo>
                  <a:lnTo>
                    <a:pt x="1216" y="758"/>
                  </a:lnTo>
                  <a:lnTo>
                    <a:pt x="1344" y="662"/>
                  </a:lnTo>
                  <a:lnTo>
                    <a:pt x="1472" y="566"/>
                  </a:lnTo>
                  <a:lnTo>
                    <a:pt x="1610" y="481"/>
                  </a:lnTo>
                  <a:lnTo>
                    <a:pt x="1749" y="395"/>
                  </a:lnTo>
                  <a:lnTo>
                    <a:pt x="1888" y="321"/>
                  </a:lnTo>
                  <a:lnTo>
                    <a:pt x="2037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506" y="108"/>
                  </a:lnTo>
                  <a:lnTo>
                    <a:pt x="2666" y="65"/>
                  </a:lnTo>
                  <a:lnTo>
                    <a:pt x="2826" y="33"/>
                  </a:lnTo>
                  <a:lnTo>
                    <a:pt x="2996" y="12"/>
                  </a:lnTo>
                  <a:lnTo>
                    <a:pt x="3167" y="1"/>
                  </a:lnTo>
                  <a:lnTo>
                    <a:pt x="3337" y="1"/>
                  </a:lnTo>
                  <a:lnTo>
                    <a:pt x="3337" y="1"/>
                  </a:lnTo>
                  <a:lnTo>
                    <a:pt x="3508" y="1"/>
                  </a:lnTo>
                  <a:lnTo>
                    <a:pt x="3679" y="12"/>
                  </a:lnTo>
                  <a:lnTo>
                    <a:pt x="3838" y="33"/>
                  </a:lnTo>
                  <a:lnTo>
                    <a:pt x="4009" y="65"/>
                  </a:lnTo>
                  <a:lnTo>
                    <a:pt x="4169" y="108"/>
                  </a:lnTo>
                  <a:lnTo>
                    <a:pt x="4329" y="150"/>
                  </a:lnTo>
                  <a:lnTo>
                    <a:pt x="4478" y="204"/>
                  </a:lnTo>
                  <a:lnTo>
                    <a:pt x="4638" y="257"/>
                  </a:lnTo>
                  <a:lnTo>
                    <a:pt x="4777" y="321"/>
                  </a:lnTo>
                  <a:lnTo>
                    <a:pt x="4926" y="395"/>
                  </a:lnTo>
                  <a:lnTo>
                    <a:pt x="5064" y="481"/>
                  </a:lnTo>
                  <a:lnTo>
                    <a:pt x="5203" y="566"/>
                  </a:lnTo>
                  <a:lnTo>
                    <a:pt x="5331" y="662"/>
                  </a:lnTo>
                  <a:lnTo>
                    <a:pt x="5459" y="758"/>
                  </a:lnTo>
                  <a:lnTo>
                    <a:pt x="5576" y="864"/>
                  </a:lnTo>
                  <a:lnTo>
                    <a:pt x="5693" y="971"/>
                  </a:lnTo>
                  <a:lnTo>
                    <a:pt x="5800" y="1088"/>
                  </a:lnTo>
                  <a:lnTo>
                    <a:pt x="5907" y="1206"/>
                  </a:lnTo>
                  <a:lnTo>
                    <a:pt x="6003" y="1334"/>
                  </a:lnTo>
                  <a:lnTo>
                    <a:pt x="6099" y="1461"/>
                  </a:lnTo>
                  <a:lnTo>
                    <a:pt x="6184" y="1600"/>
                  </a:lnTo>
                  <a:lnTo>
                    <a:pt x="6269" y="1739"/>
                  </a:lnTo>
                  <a:lnTo>
                    <a:pt x="6344" y="1888"/>
                  </a:lnTo>
                  <a:lnTo>
                    <a:pt x="6408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68" y="2496"/>
                  </a:lnTo>
                  <a:lnTo>
                    <a:pt x="6600" y="2655"/>
                  </a:lnTo>
                  <a:lnTo>
                    <a:pt x="6632" y="2826"/>
                  </a:lnTo>
                  <a:lnTo>
                    <a:pt x="6653" y="2986"/>
                  </a:lnTo>
                  <a:lnTo>
                    <a:pt x="6664" y="3157"/>
                  </a:lnTo>
                  <a:lnTo>
                    <a:pt x="6664" y="3327"/>
                  </a:lnTo>
                  <a:lnTo>
                    <a:pt x="6664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521;p38">
              <a:extLst>
                <a:ext uri="{FF2B5EF4-FFF2-40B4-BE49-F238E27FC236}">
                  <a16:creationId xmlns:a16="http://schemas.microsoft.com/office/drawing/2014/main" id="{06A6A196-41AB-B1B4-5789-516CBAF2F099}"/>
                </a:ext>
              </a:extLst>
            </p:cNvPr>
            <p:cNvSpPr/>
            <p:nvPr/>
          </p:nvSpPr>
          <p:spPr>
            <a:xfrm>
              <a:off x="7010123" y="2533439"/>
              <a:ext cx="28979" cy="8030"/>
            </a:xfrm>
            <a:custGeom>
              <a:avLst/>
              <a:gdLst/>
              <a:ahLst/>
              <a:cxnLst/>
              <a:rect l="l" t="t" r="r" b="b"/>
              <a:pathLst>
                <a:path w="2389" h="662" fill="none" extrusionOk="0">
                  <a:moveTo>
                    <a:pt x="2389" y="661"/>
                  </a:moveTo>
                  <a:lnTo>
                    <a:pt x="2389" y="661"/>
                  </a:lnTo>
                  <a:lnTo>
                    <a:pt x="2357" y="597"/>
                  </a:lnTo>
                  <a:lnTo>
                    <a:pt x="2314" y="533"/>
                  </a:lnTo>
                  <a:lnTo>
                    <a:pt x="2261" y="448"/>
                  </a:lnTo>
                  <a:lnTo>
                    <a:pt x="2186" y="363"/>
                  </a:lnTo>
                  <a:lnTo>
                    <a:pt x="2101" y="267"/>
                  </a:lnTo>
                  <a:lnTo>
                    <a:pt x="1984" y="181"/>
                  </a:lnTo>
                  <a:lnTo>
                    <a:pt x="1856" y="96"/>
                  </a:lnTo>
                  <a:lnTo>
                    <a:pt x="1781" y="64"/>
                  </a:lnTo>
                  <a:lnTo>
                    <a:pt x="1707" y="43"/>
                  </a:lnTo>
                  <a:lnTo>
                    <a:pt x="1621" y="22"/>
                  </a:lnTo>
                  <a:lnTo>
                    <a:pt x="1536" y="0"/>
                  </a:lnTo>
                  <a:lnTo>
                    <a:pt x="1440" y="0"/>
                  </a:lnTo>
                  <a:lnTo>
                    <a:pt x="1333" y="0"/>
                  </a:lnTo>
                  <a:lnTo>
                    <a:pt x="1227" y="11"/>
                  </a:lnTo>
                  <a:lnTo>
                    <a:pt x="1120" y="32"/>
                  </a:lnTo>
                  <a:lnTo>
                    <a:pt x="1003" y="64"/>
                  </a:lnTo>
                  <a:lnTo>
                    <a:pt x="875" y="107"/>
                  </a:lnTo>
                  <a:lnTo>
                    <a:pt x="747" y="160"/>
                  </a:lnTo>
                  <a:lnTo>
                    <a:pt x="609" y="235"/>
                  </a:lnTo>
                  <a:lnTo>
                    <a:pt x="470" y="320"/>
                  </a:lnTo>
                  <a:lnTo>
                    <a:pt x="321" y="416"/>
                  </a:lnTo>
                  <a:lnTo>
                    <a:pt x="161" y="533"/>
                  </a:lnTo>
                  <a:lnTo>
                    <a:pt x="1" y="661"/>
                  </a:lnTo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522;p38">
              <a:extLst>
                <a:ext uri="{FF2B5EF4-FFF2-40B4-BE49-F238E27FC236}">
                  <a16:creationId xmlns:a16="http://schemas.microsoft.com/office/drawing/2014/main" id="{9E0705E3-5E6F-4EB8-363A-D0EBB60E5ACD}"/>
                </a:ext>
              </a:extLst>
            </p:cNvPr>
            <p:cNvSpPr/>
            <p:nvPr/>
          </p:nvSpPr>
          <p:spPr>
            <a:xfrm>
              <a:off x="6756013" y="2734008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5128" y="1"/>
                  </a:moveTo>
                  <a:lnTo>
                    <a:pt x="13732" y="97"/>
                  </a:lnTo>
                  <a:lnTo>
                    <a:pt x="5512" y="2165"/>
                  </a:lnTo>
                  <a:lnTo>
                    <a:pt x="7037" y="25469"/>
                  </a:lnTo>
                  <a:lnTo>
                    <a:pt x="1" y="45981"/>
                  </a:lnTo>
                  <a:lnTo>
                    <a:pt x="267" y="46183"/>
                  </a:lnTo>
                  <a:lnTo>
                    <a:pt x="544" y="46375"/>
                  </a:lnTo>
                  <a:lnTo>
                    <a:pt x="832" y="46567"/>
                  </a:lnTo>
                  <a:lnTo>
                    <a:pt x="1109" y="46737"/>
                  </a:lnTo>
                  <a:lnTo>
                    <a:pt x="1397" y="46908"/>
                  </a:lnTo>
                  <a:lnTo>
                    <a:pt x="1696" y="47068"/>
                  </a:lnTo>
                  <a:lnTo>
                    <a:pt x="1983" y="47207"/>
                  </a:lnTo>
                  <a:lnTo>
                    <a:pt x="2282" y="47345"/>
                  </a:lnTo>
                  <a:lnTo>
                    <a:pt x="2580" y="47484"/>
                  </a:lnTo>
                  <a:lnTo>
                    <a:pt x="2890" y="47601"/>
                  </a:lnTo>
                  <a:lnTo>
                    <a:pt x="3188" y="47718"/>
                  </a:lnTo>
                  <a:lnTo>
                    <a:pt x="3497" y="47825"/>
                  </a:lnTo>
                  <a:lnTo>
                    <a:pt x="3796" y="47921"/>
                  </a:lnTo>
                  <a:lnTo>
                    <a:pt x="4105" y="48006"/>
                  </a:lnTo>
                  <a:lnTo>
                    <a:pt x="4414" y="48091"/>
                  </a:lnTo>
                  <a:lnTo>
                    <a:pt x="4723" y="48166"/>
                  </a:lnTo>
                  <a:lnTo>
                    <a:pt x="5032" y="48230"/>
                  </a:lnTo>
                  <a:lnTo>
                    <a:pt x="5342" y="48294"/>
                  </a:lnTo>
                  <a:lnTo>
                    <a:pt x="5949" y="48401"/>
                  </a:lnTo>
                  <a:lnTo>
                    <a:pt x="6568" y="48486"/>
                  </a:lnTo>
                  <a:lnTo>
                    <a:pt x="7175" y="48539"/>
                  </a:lnTo>
                  <a:lnTo>
                    <a:pt x="7772" y="48582"/>
                  </a:lnTo>
                  <a:lnTo>
                    <a:pt x="8359" y="48603"/>
                  </a:lnTo>
                  <a:lnTo>
                    <a:pt x="8934" y="48603"/>
                  </a:lnTo>
                  <a:lnTo>
                    <a:pt x="9489" y="48592"/>
                  </a:lnTo>
                  <a:lnTo>
                    <a:pt x="10032" y="48571"/>
                  </a:lnTo>
                  <a:lnTo>
                    <a:pt x="10555" y="48539"/>
                  </a:lnTo>
                  <a:lnTo>
                    <a:pt x="11066" y="48496"/>
                  </a:lnTo>
                  <a:lnTo>
                    <a:pt x="11546" y="48443"/>
                  </a:lnTo>
                  <a:lnTo>
                    <a:pt x="11994" y="48379"/>
                  </a:lnTo>
                  <a:lnTo>
                    <a:pt x="12420" y="48315"/>
                  </a:lnTo>
                  <a:lnTo>
                    <a:pt x="12815" y="48251"/>
                  </a:lnTo>
                  <a:lnTo>
                    <a:pt x="13177" y="48187"/>
                  </a:lnTo>
                  <a:lnTo>
                    <a:pt x="13806" y="48059"/>
                  </a:lnTo>
                  <a:lnTo>
                    <a:pt x="14265" y="47953"/>
                  </a:lnTo>
                  <a:lnTo>
                    <a:pt x="14659" y="47846"/>
                  </a:lnTo>
                  <a:lnTo>
                    <a:pt x="14595" y="47516"/>
                  </a:lnTo>
                  <a:lnTo>
                    <a:pt x="14520" y="47100"/>
                  </a:lnTo>
                  <a:lnTo>
                    <a:pt x="14424" y="46503"/>
                  </a:lnTo>
                  <a:lnTo>
                    <a:pt x="14307" y="45714"/>
                  </a:lnTo>
                  <a:lnTo>
                    <a:pt x="14190" y="44723"/>
                  </a:lnTo>
                  <a:lnTo>
                    <a:pt x="14051" y="43529"/>
                  </a:lnTo>
                  <a:lnTo>
                    <a:pt x="13923" y="42111"/>
                  </a:lnTo>
                  <a:lnTo>
                    <a:pt x="13785" y="40480"/>
                  </a:lnTo>
                  <a:lnTo>
                    <a:pt x="13721" y="39573"/>
                  </a:lnTo>
                  <a:lnTo>
                    <a:pt x="13657" y="38614"/>
                  </a:lnTo>
                  <a:lnTo>
                    <a:pt x="13604" y="37591"/>
                  </a:lnTo>
                  <a:lnTo>
                    <a:pt x="13540" y="36503"/>
                  </a:lnTo>
                  <a:lnTo>
                    <a:pt x="13497" y="35363"/>
                  </a:lnTo>
                  <a:lnTo>
                    <a:pt x="13444" y="34147"/>
                  </a:lnTo>
                  <a:lnTo>
                    <a:pt x="13401" y="32879"/>
                  </a:lnTo>
                  <a:lnTo>
                    <a:pt x="13369" y="31535"/>
                  </a:lnTo>
                  <a:lnTo>
                    <a:pt x="13337" y="30139"/>
                  </a:lnTo>
                  <a:lnTo>
                    <a:pt x="13316" y="28668"/>
                  </a:lnTo>
                  <a:lnTo>
                    <a:pt x="13294" y="27122"/>
                  </a:lnTo>
                  <a:lnTo>
                    <a:pt x="13294" y="25512"/>
                  </a:lnTo>
                  <a:lnTo>
                    <a:pt x="13294" y="23828"/>
                  </a:lnTo>
                  <a:lnTo>
                    <a:pt x="13305" y="22079"/>
                  </a:lnTo>
                  <a:lnTo>
                    <a:pt x="13326" y="20342"/>
                  </a:lnTo>
                  <a:lnTo>
                    <a:pt x="13358" y="18689"/>
                  </a:lnTo>
                  <a:lnTo>
                    <a:pt x="13390" y="17133"/>
                  </a:lnTo>
                  <a:lnTo>
                    <a:pt x="13433" y="15662"/>
                  </a:lnTo>
                  <a:lnTo>
                    <a:pt x="13476" y="14265"/>
                  </a:lnTo>
                  <a:lnTo>
                    <a:pt x="13540" y="12964"/>
                  </a:lnTo>
                  <a:lnTo>
                    <a:pt x="13593" y="11738"/>
                  </a:lnTo>
                  <a:lnTo>
                    <a:pt x="13657" y="10587"/>
                  </a:lnTo>
                  <a:lnTo>
                    <a:pt x="13732" y="9510"/>
                  </a:lnTo>
                  <a:lnTo>
                    <a:pt x="13806" y="8508"/>
                  </a:lnTo>
                  <a:lnTo>
                    <a:pt x="13881" y="7581"/>
                  </a:lnTo>
                  <a:lnTo>
                    <a:pt x="13955" y="6717"/>
                  </a:lnTo>
                  <a:lnTo>
                    <a:pt x="14041" y="5918"/>
                  </a:lnTo>
                  <a:lnTo>
                    <a:pt x="14115" y="5182"/>
                  </a:lnTo>
                  <a:lnTo>
                    <a:pt x="14201" y="4510"/>
                  </a:lnTo>
                  <a:lnTo>
                    <a:pt x="14275" y="3892"/>
                  </a:lnTo>
                  <a:lnTo>
                    <a:pt x="14361" y="3327"/>
                  </a:lnTo>
                  <a:lnTo>
                    <a:pt x="14446" y="2826"/>
                  </a:lnTo>
                  <a:lnTo>
                    <a:pt x="14520" y="2368"/>
                  </a:lnTo>
                  <a:lnTo>
                    <a:pt x="14595" y="1963"/>
                  </a:lnTo>
                  <a:lnTo>
                    <a:pt x="14734" y="1280"/>
                  </a:lnTo>
                  <a:lnTo>
                    <a:pt x="14862" y="769"/>
                  </a:lnTo>
                  <a:lnTo>
                    <a:pt x="14968" y="406"/>
                  </a:lnTo>
                  <a:lnTo>
                    <a:pt x="15053" y="172"/>
                  </a:lnTo>
                  <a:lnTo>
                    <a:pt x="15107" y="44"/>
                  </a:lnTo>
                  <a:lnTo>
                    <a:pt x="15128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523;p38">
              <a:extLst>
                <a:ext uri="{FF2B5EF4-FFF2-40B4-BE49-F238E27FC236}">
                  <a16:creationId xmlns:a16="http://schemas.microsoft.com/office/drawing/2014/main" id="{FE07830E-8C3F-5E50-72B7-B2E5D20F9F25}"/>
                </a:ext>
              </a:extLst>
            </p:cNvPr>
            <p:cNvSpPr/>
            <p:nvPr/>
          </p:nvSpPr>
          <p:spPr>
            <a:xfrm>
              <a:off x="7108149" y="2734784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" y="1"/>
                  </a:moveTo>
                  <a:lnTo>
                    <a:pt x="11" y="44"/>
                  </a:lnTo>
                  <a:lnTo>
                    <a:pt x="65" y="172"/>
                  </a:lnTo>
                  <a:lnTo>
                    <a:pt x="150" y="406"/>
                  </a:lnTo>
                  <a:lnTo>
                    <a:pt x="257" y="769"/>
                  </a:lnTo>
                  <a:lnTo>
                    <a:pt x="384" y="1280"/>
                  </a:lnTo>
                  <a:lnTo>
                    <a:pt x="523" y="1963"/>
                  </a:lnTo>
                  <a:lnTo>
                    <a:pt x="608" y="2368"/>
                  </a:lnTo>
                  <a:lnTo>
                    <a:pt x="683" y="2826"/>
                  </a:lnTo>
                  <a:lnTo>
                    <a:pt x="758" y="3327"/>
                  </a:lnTo>
                  <a:lnTo>
                    <a:pt x="843" y="3892"/>
                  </a:lnTo>
                  <a:lnTo>
                    <a:pt x="928" y="4510"/>
                  </a:lnTo>
                  <a:lnTo>
                    <a:pt x="1003" y="5182"/>
                  </a:lnTo>
                  <a:lnTo>
                    <a:pt x="1088" y="5918"/>
                  </a:lnTo>
                  <a:lnTo>
                    <a:pt x="1163" y="6717"/>
                  </a:lnTo>
                  <a:lnTo>
                    <a:pt x="1248" y="7581"/>
                  </a:lnTo>
                  <a:lnTo>
                    <a:pt x="1323" y="8508"/>
                  </a:lnTo>
                  <a:lnTo>
                    <a:pt x="1397" y="9510"/>
                  </a:lnTo>
                  <a:lnTo>
                    <a:pt x="1461" y="10587"/>
                  </a:lnTo>
                  <a:lnTo>
                    <a:pt x="1525" y="11738"/>
                  </a:lnTo>
                  <a:lnTo>
                    <a:pt x="1589" y="12964"/>
                  </a:lnTo>
                  <a:lnTo>
                    <a:pt x="1642" y="14265"/>
                  </a:lnTo>
                  <a:lnTo>
                    <a:pt x="1696" y="15661"/>
                  </a:lnTo>
                  <a:lnTo>
                    <a:pt x="1738" y="17133"/>
                  </a:lnTo>
                  <a:lnTo>
                    <a:pt x="1770" y="18689"/>
                  </a:lnTo>
                  <a:lnTo>
                    <a:pt x="1802" y="20342"/>
                  </a:lnTo>
                  <a:lnTo>
                    <a:pt x="1824" y="22079"/>
                  </a:lnTo>
                  <a:lnTo>
                    <a:pt x="1834" y="23828"/>
                  </a:lnTo>
                  <a:lnTo>
                    <a:pt x="1834" y="25512"/>
                  </a:lnTo>
                  <a:lnTo>
                    <a:pt x="1824" y="27122"/>
                  </a:lnTo>
                  <a:lnTo>
                    <a:pt x="1813" y="28657"/>
                  </a:lnTo>
                  <a:lnTo>
                    <a:pt x="1781" y="30139"/>
                  </a:lnTo>
                  <a:lnTo>
                    <a:pt x="1760" y="31535"/>
                  </a:lnTo>
                  <a:lnTo>
                    <a:pt x="1717" y="32879"/>
                  </a:lnTo>
                  <a:lnTo>
                    <a:pt x="1674" y="34147"/>
                  </a:lnTo>
                  <a:lnTo>
                    <a:pt x="1632" y="35362"/>
                  </a:lnTo>
                  <a:lnTo>
                    <a:pt x="1578" y="36503"/>
                  </a:lnTo>
                  <a:lnTo>
                    <a:pt x="1525" y="37591"/>
                  </a:lnTo>
                  <a:lnTo>
                    <a:pt x="1461" y="38614"/>
                  </a:lnTo>
                  <a:lnTo>
                    <a:pt x="1397" y="39573"/>
                  </a:lnTo>
                  <a:lnTo>
                    <a:pt x="1333" y="40480"/>
                  </a:lnTo>
                  <a:lnTo>
                    <a:pt x="1205" y="42111"/>
                  </a:lnTo>
                  <a:lnTo>
                    <a:pt x="1067" y="43529"/>
                  </a:lnTo>
                  <a:lnTo>
                    <a:pt x="939" y="44723"/>
                  </a:lnTo>
                  <a:lnTo>
                    <a:pt x="811" y="45714"/>
                  </a:lnTo>
                  <a:lnTo>
                    <a:pt x="694" y="46503"/>
                  </a:lnTo>
                  <a:lnTo>
                    <a:pt x="598" y="47100"/>
                  </a:lnTo>
                  <a:lnTo>
                    <a:pt x="523" y="47516"/>
                  </a:lnTo>
                  <a:lnTo>
                    <a:pt x="459" y="47846"/>
                  </a:lnTo>
                  <a:lnTo>
                    <a:pt x="854" y="47953"/>
                  </a:lnTo>
                  <a:lnTo>
                    <a:pt x="1323" y="48059"/>
                  </a:lnTo>
                  <a:lnTo>
                    <a:pt x="1941" y="48187"/>
                  </a:lnTo>
                  <a:lnTo>
                    <a:pt x="2303" y="48251"/>
                  </a:lnTo>
                  <a:lnTo>
                    <a:pt x="2698" y="48315"/>
                  </a:lnTo>
                  <a:lnTo>
                    <a:pt x="3124" y="48379"/>
                  </a:lnTo>
                  <a:lnTo>
                    <a:pt x="3583" y="48443"/>
                  </a:lnTo>
                  <a:lnTo>
                    <a:pt x="4062" y="48486"/>
                  </a:lnTo>
                  <a:lnTo>
                    <a:pt x="4563" y="48539"/>
                  </a:lnTo>
                  <a:lnTo>
                    <a:pt x="5086" y="48571"/>
                  </a:lnTo>
                  <a:lnTo>
                    <a:pt x="5630" y="48592"/>
                  </a:lnTo>
                  <a:lnTo>
                    <a:pt x="6195" y="48603"/>
                  </a:lnTo>
                  <a:lnTo>
                    <a:pt x="6770" y="48603"/>
                  </a:lnTo>
                  <a:lnTo>
                    <a:pt x="7357" y="48582"/>
                  </a:lnTo>
                  <a:lnTo>
                    <a:pt x="7954" y="48539"/>
                  </a:lnTo>
                  <a:lnTo>
                    <a:pt x="8561" y="48486"/>
                  </a:lnTo>
                  <a:lnTo>
                    <a:pt x="9169" y="48401"/>
                  </a:lnTo>
                  <a:lnTo>
                    <a:pt x="9787" y="48294"/>
                  </a:lnTo>
                  <a:lnTo>
                    <a:pt x="10096" y="48230"/>
                  </a:lnTo>
                  <a:lnTo>
                    <a:pt x="10406" y="48166"/>
                  </a:lnTo>
                  <a:lnTo>
                    <a:pt x="10715" y="48091"/>
                  </a:lnTo>
                  <a:lnTo>
                    <a:pt x="11013" y="48006"/>
                  </a:lnTo>
                  <a:lnTo>
                    <a:pt x="11322" y="47921"/>
                  </a:lnTo>
                  <a:lnTo>
                    <a:pt x="11632" y="47814"/>
                  </a:lnTo>
                  <a:lnTo>
                    <a:pt x="11941" y="47718"/>
                  </a:lnTo>
                  <a:lnTo>
                    <a:pt x="12239" y="47601"/>
                  </a:lnTo>
                  <a:lnTo>
                    <a:pt x="12538" y="47484"/>
                  </a:lnTo>
                  <a:lnTo>
                    <a:pt x="12836" y="47345"/>
                  </a:lnTo>
                  <a:lnTo>
                    <a:pt x="13135" y="47207"/>
                  </a:lnTo>
                  <a:lnTo>
                    <a:pt x="13433" y="47068"/>
                  </a:lnTo>
                  <a:lnTo>
                    <a:pt x="13721" y="46908"/>
                  </a:lnTo>
                  <a:lnTo>
                    <a:pt x="14009" y="46737"/>
                  </a:lnTo>
                  <a:lnTo>
                    <a:pt x="14297" y="46567"/>
                  </a:lnTo>
                  <a:lnTo>
                    <a:pt x="14574" y="46375"/>
                  </a:lnTo>
                  <a:lnTo>
                    <a:pt x="14851" y="46183"/>
                  </a:lnTo>
                  <a:lnTo>
                    <a:pt x="15128" y="45981"/>
                  </a:lnTo>
                  <a:lnTo>
                    <a:pt x="8092" y="25469"/>
                  </a:lnTo>
                  <a:lnTo>
                    <a:pt x="9254" y="7762"/>
                  </a:lnTo>
                  <a:lnTo>
                    <a:pt x="9265" y="7453"/>
                  </a:lnTo>
                  <a:lnTo>
                    <a:pt x="9265" y="7154"/>
                  </a:lnTo>
                  <a:lnTo>
                    <a:pt x="9244" y="6856"/>
                  </a:lnTo>
                  <a:lnTo>
                    <a:pt x="9222" y="6568"/>
                  </a:lnTo>
                  <a:lnTo>
                    <a:pt x="9180" y="6269"/>
                  </a:lnTo>
                  <a:lnTo>
                    <a:pt x="9126" y="5982"/>
                  </a:lnTo>
                  <a:lnTo>
                    <a:pt x="9062" y="5694"/>
                  </a:lnTo>
                  <a:lnTo>
                    <a:pt x="8988" y="5417"/>
                  </a:lnTo>
                  <a:lnTo>
                    <a:pt x="8902" y="5139"/>
                  </a:lnTo>
                  <a:lnTo>
                    <a:pt x="8796" y="4873"/>
                  </a:lnTo>
                  <a:lnTo>
                    <a:pt x="8689" y="4606"/>
                  </a:lnTo>
                  <a:lnTo>
                    <a:pt x="8572" y="4340"/>
                  </a:lnTo>
                  <a:lnTo>
                    <a:pt x="8433" y="4084"/>
                  </a:lnTo>
                  <a:lnTo>
                    <a:pt x="8295" y="3839"/>
                  </a:lnTo>
                  <a:lnTo>
                    <a:pt x="8135" y="3594"/>
                  </a:lnTo>
                  <a:lnTo>
                    <a:pt x="7975" y="3359"/>
                  </a:lnTo>
                  <a:lnTo>
                    <a:pt x="7804" y="3135"/>
                  </a:lnTo>
                  <a:lnTo>
                    <a:pt x="7612" y="2911"/>
                  </a:lnTo>
                  <a:lnTo>
                    <a:pt x="7421" y="2698"/>
                  </a:lnTo>
                  <a:lnTo>
                    <a:pt x="7218" y="2496"/>
                  </a:lnTo>
                  <a:lnTo>
                    <a:pt x="7015" y="2304"/>
                  </a:lnTo>
                  <a:lnTo>
                    <a:pt x="6792" y="2112"/>
                  </a:lnTo>
                  <a:lnTo>
                    <a:pt x="6568" y="1931"/>
                  </a:lnTo>
                  <a:lnTo>
                    <a:pt x="6322" y="1771"/>
                  </a:lnTo>
                  <a:lnTo>
                    <a:pt x="6088" y="1611"/>
                  </a:lnTo>
                  <a:lnTo>
                    <a:pt x="5832" y="1461"/>
                  </a:lnTo>
                  <a:lnTo>
                    <a:pt x="5576" y="1323"/>
                  </a:lnTo>
                  <a:lnTo>
                    <a:pt x="5310" y="1195"/>
                  </a:lnTo>
                  <a:lnTo>
                    <a:pt x="5033" y="1078"/>
                  </a:lnTo>
                  <a:lnTo>
                    <a:pt x="4755" y="971"/>
                  </a:lnTo>
                  <a:lnTo>
                    <a:pt x="4468" y="886"/>
                  </a:lnTo>
                  <a:lnTo>
                    <a:pt x="4180" y="800"/>
                  </a:lnTo>
                  <a:lnTo>
                    <a:pt x="1387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138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10</a:t>
            </a:r>
            <a:br>
              <a:rPr lang="en" sz="2400" dirty="0"/>
            </a:br>
            <a:r>
              <a:rPr lang="en" sz="1600" dirty="0"/>
              <a:t> </a:t>
            </a:r>
            <a:r>
              <a:rPr lang="en" sz="2000" dirty="0"/>
              <a:t>RESUL</a:t>
            </a:r>
            <a:r>
              <a:rPr lang="en" sz="2000" dirty="0">
                <a:solidFill>
                  <a:srgbClr val="2F202D"/>
                </a:solidFill>
              </a:rPr>
              <a:t>TADOS</a:t>
            </a:r>
            <a:endParaRPr sz="1600" dirty="0">
              <a:solidFill>
                <a:srgbClr val="2F202D"/>
              </a:solidFill>
            </a:endParaRPr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10117065" y="-2257836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-2551015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50148" y="3907203"/>
            <a:ext cx="2522928" cy="1060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Valor médio final da empatia pelo protagonista “OLD MAN”: 2,79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Desvio-padrão:</a:t>
            </a:r>
            <a:r>
              <a:rPr lang="en" sz="1100" b="0" dirty="0"/>
              <a:t> 0,6</a:t>
            </a:r>
            <a:endParaRPr sz="1100" b="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6913164" y="6816741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11245825" y="1953056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4126918" y="6530391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>
            <a:off x="264407" y="3211771"/>
            <a:ext cx="673915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-913526" y="378577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-791292" y="508994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 rot="2880062">
            <a:off x="8307466" y="1650537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1118485" y="3260543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39679" y="3439336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D864B77-74A0-CBBF-205A-E1B087B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8" y="2849189"/>
            <a:ext cx="2443730" cy="14359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67A855-F563-72E6-C506-1A655742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48" y="696036"/>
            <a:ext cx="2443730" cy="1439850"/>
          </a:xfrm>
          <a:prstGeom prst="rect">
            <a:avLst/>
          </a:prstGeom>
        </p:spPr>
      </p:pic>
      <p:sp>
        <p:nvSpPr>
          <p:cNvPr id="40" name="Google Shape;716;p33">
            <a:extLst>
              <a:ext uri="{FF2B5EF4-FFF2-40B4-BE49-F238E27FC236}">
                <a16:creationId xmlns:a16="http://schemas.microsoft.com/office/drawing/2014/main" id="{AF87BB61-DC70-BB95-071D-5ED84B04BC04}"/>
              </a:ext>
            </a:extLst>
          </p:cNvPr>
          <p:cNvSpPr txBox="1">
            <a:spLocks/>
          </p:cNvSpPr>
          <p:nvPr/>
        </p:nvSpPr>
        <p:spPr>
          <a:xfrm>
            <a:off x="8201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EMPATIA</a:t>
            </a:r>
          </a:p>
        </p:txBody>
      </p:sp>
      <p:sp>
        <p:nvSpPr>
          <p:cNvPr id="41" name="Google Shape;1112;p41">
            <a:extLst>
              <a:ext uri="{FF2B5EF4-FFF2-40B4-BE49-F238E27FC236}">
                <a16:creationId xmlns:a16="http://schemas.microsoft.com/office/drawing/2014/main" id="{27509899-559F-3B77-52E1-44BE8920010B}"/>
              </a:ext>
            </a:extLst>
          </p:cNvPr>
          <p:cNvSpPr txBox="1">
            <a:spLocks/>
          </p:cNvSpPr>
          <p:nvPr/>
        </p:nvSpPr>
        <p:spPr>
          <a:xfrm>
            <a:off x="1078940" y="1788895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27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16</a:t>
            </a:r>
            <a:endParaRPr lang="pt-BR" sz="1100" dirty="0"/>
          </a:p>
        </p:txBody>
      </p:sp>
      <p:sp>
        <p:nvSpPr>
          <p:cNvPr id="42" name="Google Shape;1112;p41">
            <a:extLst>
              <a:ext uri="{FF2B5EF4-FFF2-40B4-BE49-F238E27FC236}">
                <a16:creationId xmlns:a16="http://schemas.microsoft.com/office/drawing/2014/main" id="{5625BA5D-FE1E-8C8F-3D51-0F733545149E}"/>
              </a:ext>
            </a:extLst>
          </p:cNvPr>
          <p:cNvSpPr txBox="1">
            <a:spLocks/>
          </p:cNvSpPr>
          <p:nvPr/>
        </p:nvSpPr>
        <p:spPr>
          <a:xfrm>
            <a:off x="5839654" y="3919402"/>
            <a:ext cx="252292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Valor médio final da usabilidade do protótipo: 3,38</a:t>
            </a:r>
          </a:p>
          <a:p>
            <a:pPr marL="0" indent="0"/>
            <a:r>
              <a:rPr lang="pt-BR" sz="1100" dirty="0"/>
              <a:t>Desvio-padrão:</a:t>
            </a:r>
            <a:r>
              <a:rPr lang="pt-BR" sz="1100" b="0" dirty="0"/>
              <a:t> 0,8</a:t>
            </a:r>
          </a:p>
        </p:txBody>
      </p:sp>
      <p:sp>
        <p:nvSpPr>
          <p:cNvPr id="45" name="Google Shape;1112;p41">
            <a:extLst>
              <a:ext uri="{FF2B5EF4-FFF2-40B4-BE49-F238E27FC236}">
                <a16:creationId xmlns:a16="http://schemas.microsoft.com/office/drawing/2014/main" id="{9579BBBE-1A28-8DB1-3098-A99B252FB6FD}"/>
              </a:ext>
            </a:extLst>
          </p:cNvPr>
          <p:cNvSpPr txBox="1">
            <a:spLocks/>
          </p:cNvSpPr>
          <p:nvPr/>
        </p:nvSpPr>
        <p:spPr>
          <a:xfrm>
            <a:off x="6068446" y="1801094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23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18</a:t>
            </a:r>
            <a:endParaRPr lang="pt-BR" sz="1100" dirty="0"/>
          </a:p>
        </p:txBody>
      </p:sp>
      <p:sp>
        <p:nvSpPr>
          <p:cNvPr id="46" name="Google Shape;716;p33">
            <a:extLst>
              <a:ext uri="{FF2B5EF4-FFF2-40B4-BE49-F238E27FC236}">
                <a16:creationId xmlns:a16="http://schemas.microsoft.com/office/drawing/2014/main" id="{2E7FE30E-115A-4401-3422-565FF0CD77C2}"/>
              </a:ext>
            </a:extLst>
          </p:cNvPr>
          <p:cNvSpPr txBox="1">
            <a:spLocks/>
          </p:cNvSpPr>
          <p:nvPr/>
        </p:nvSpPr>
        <p:spPr>
          <a:xfrm>
            <a:off x="507866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USABILIDADE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B6414-E76A-FC57-1C8A-CCF472B0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35" y="706819"/>
            <a:ext cx="2443729" cy="14359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36961-26BF-F934-8F55-A52A97CC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94" y="2814053"/>
            <a:ext cx="2529880" cy="1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1317936" y="2966398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11</a:t>
            </a:r>
            <a:br>
              <a:rPr lang="en" sz="4400" dirty="0"/>
            </a:br>
            <a:r>
              <a:rPr lang="en" sz="3200" dirty="0"/>
              <a:t>CON</a:t>
            </a:r>
            <a:r>
              <a:rPr lang="en" sz="3200" dirty="0">
                <a:solidFill>
                  <a:srgbClr val="2F202D"/>
                </a:solidFill>
              </a:rPr>
              <a:t>CLUSÕES</a:t>
            </a:r>
            <a:endParaRPr sz="4400" dirty="0">
              <a:solidFill>
                <a:srgbClr val="2F202D"/>
              </a:solidFill>
            </a:endParaRP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487614C8-A575-DEFD-AC7E-DA5C999638AB}"/>
              </a:ext>
            </a:extLst>
          </p:cNvPr>
          <p:cNvSpPr txBox="1"/>
          <p:nvPr/>
        </p:nvSpPr>
        <p:spPr>
          <a:xfrm>
            <a:off x="45074" y="3598526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1BF070E8-6004-537B-B649-FCA44E87EA83}"/>
              </a:ext>
            </a:extLst>
          </p:cNvPr>
          <p:cNvSpPr txBox="1"/>
          <p:nvPr/>
        </p:nvSpPr>
        <p:spPr>
          <a:xfrm>
            <a:off x="42675" y="2928718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D8644C1A-030F-2175-59E1-B2DCEC8EFBFA}"/>
              </a:ext>
            </a:extLst>
          </p:cNvPr>
          <p:cNvSpPr txBox="1"/>
          <p:nvPr/>
        </p:nvSpPr>
        <p:spPr>
          <a:xfrm>
            <a:off x="53553" y="1918730"/>
            <a:ext cx="829292" cy="710866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20877962">
            <a:off x="524696" y="1997692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6"/>
              <a:ext cx="635775" cy="98701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745292" y="464372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/>
              <a:t>Valor </a:t>
            </a:r>
            <a:r>
              <a:rPr lang="en-US" b="1" dirty="0" err="1"/>
              <a:t>médio</a:t>
            </a:r>
            <a:r>
              <a:rPr lang="en-US" b="1" dirty="0"/>
              <a:t> da </a:t>
            </a:r>
            <a:r>
              <a:rPr lang="en-US" b="1" dirty="0" err="1"/>
              <a:t>empatia</a:t>
            </a:r>
            <a:r>
              <a:rPr lang="en-US" dirty="0"/>
              <a:t>: </a:t>
            </a:r>
            <a:r>
              <a:rPr lang="en-US" b="1" dirty="0"/>
              <a:t>2,79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Como é um valor inferior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dirty="0" err="1"/>
              <a:t>mediano</a:t>
            </a:r>
            <a:r>
              <a:rPr lang="en-US" sz="1100" dirty="0"/>
              <a:t> de </a:t>
            </a:r>
            <a:r>
              <a:rPr lang="en-US" sz="1100" dirty="0" err="1"/>
              <a:t>uma</a:t>
            </a:r>
            <a:r>
              <a:rPr lang="en-US" sz="1100" dirty="0"/>
              <a:t> </a:t>
            </a:r>
            <a:r>
              <a:rPr lang="en-US" sz="1100" dirty="0" err="1"/>
              <a:t>escala</a:t>
            </a:r>
            <a:r>
              <a:rPr lang="en-US" sz="1100" dirty="0"/>
              <a:t> de Likert de 5 </a:t>
            </a:r>
            <a:r>
              <a:rPr lang="en-US" sz="1100" dirty="0" err="1"/>
              <a:t>valores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não se </a:t>
            </a:r>
            <a:r>
              <a:rPr lang="en-US" sz="1100" dirty="0" err="1">
                <a:sym typeface="Wingdings" panose="05000000000000000000" pitchFamily="2" charset="2"/>
              </a:rPr>
              <a:t>atingiu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;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Contudo</a:t>
            </a:r>
            <a:r>
              <a:rPr lang="en-US" sz="1100" dirty="0"/>
              <a:t>, </a:t>
            </a:r>
            <a:r>
              <a:rPr lang="en-US" sz="1100" dirty="0" err="1"/>
              <a:t>através</a:t>
            </a:r>
            <a:r>
              <a:rPr lang="en-US" sz="1100" dirty="0"/>
              <a:t> do </a:t>
            </a:r>
            <a:r>
              <a:rPr lang="en-US" sz="1100" dirty="0" err="1"/>
              <a:t>desvio-padrão</a:t>
            </a:r>
            <a:r>
              <a:rPr lang="en-US" sz="1100" dirty="0"/>
              <a:t> de 0,6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atinge</a:t>
            </a:r>
            <a:r>
              <a:rPr lang="en-US" sz="1100" dirty="0">
                <a:sym typeface="Wingdings" panose="05000000000000000000" pitchFamily="2" charset="2"/>
              </a:rPr>
              <a:t> um valor </a:t>
            </a:r>
            <a:r>
              <a:rPr lang="en-US" sz="1100" dirty="0" err="1">
                <a:sym typeface="Wingdings" panose="05000000000000000000" pitchFamily="2" charset="2"/>
              </a:rPr>
              <a:t>máximo</a:t>
            </a:r>
            <a:r>
              <a:rPr lang="en-US" sz="1100" dirty="0">
                <a:sym typeface="Wingdings" panose="05000000000000000000" pitchFamily="2" charset="2"/>
              </a:rPr>
              <a:t> de 3,39  valor superior </a:t>
            </a:r>
            <a:r>
              <a:rPr lang="en-US" sz="1100" dirty="0" err="1">
                <a:sym typeface="Wingdings" panose="05000000000000000000" pitchFamily="2" charset="2"/>
              </a:rPr>
              <a:t>ao</a:t>
            </a:r>
            <a:r>
              <a:rPr lang="en-US" sz="1100" dirty="0">
                <a:sym typeface="Wingdings" panose="05000000000000000000" pitchFamily="2" charset="2"/>
              </a:rPr>
              <a:t> de </a:t>
            </a:r>
            <a:r>
              <a:rPr lang="en-US" sz="1100" dirty="0" err="1">
                <a:sym typeface="Wingdings" panose="05000000000000000000" pitchFamily="2" charset="2"/>
              </a:rPr>
              <a:t>referência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comunicada</a:t>
            </a:r>
            <a:r>
              <a:rPr lang="en-US" sz="1100" dirty="0">
                <a:sym typeface="Wingdings" panose="05000000000000000000" pitchFamily="2" charset="2"/>
              </a:rPr>
              <a:t>. 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09;p41">
            <a:extLst>
              <a:ext uri="{FF2B5EF4-FFF2-40B4-BE49-F238E27FC236}">
                <a16:creationId xmlns:a16="http://schemas.microsoft.com/office/drawing/2014/main" id="{CBBE7363-0C77-E426-06F1-97C495560620}"/>
              </a:ext>
            </a:extLst>
          </p:cNvPr>
          <p:cNvSpPr txBox="1">
            <a:spLocks/>
          </p:cNvSpPr>
          <p:nvPr/>
        </p:nvSpPr>
        <p:spPr>
          <a:xfrm>
            <a:off x="2504187" y="1963832"/>
            <a:ext cx="2203236" cy="166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i="1" dirty="0"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lang="pt-BR" sz="1200" dirty="0"/>
          </a:p>
        </p:txBody>
      </p:sp>
      <p:graphicFrame>
        <p:nvGraphicFramePr>
          <p:cNvPr id="2314" name="Google Shape;854;p34">
            <a:extLst>
              <a:ext uri="{FF2B5EF4-FFF2-40B4-BE49-F238E27FC236}">
                <a16:creationId xmlns:a16="http://schemas.microsoft.com/office/drawing/2014/main" id="{AFEE9455-A3DB-E022-66AB-94D49B90C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60466"/>
              </p:ext>
            </p:extLst>
          </p:nvPr>
        </p:nvGraphicFramePr>
        <p:xfrm>
          <a:off x="5507780" y="219969"/>
          <a:ext cx="2203236" cy="430480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77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3D com interação 2D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Computador, Windows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Visual novel adventure game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Público-alvo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 igual ou superior a 18 anos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Perspetiva de 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Terceira pessoa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Narrativa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Complexa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3828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Jogabilidade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7039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Mecânicas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Inspeção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objetos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interação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através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clique;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sistema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diálogo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45808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Cenário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Maioritariamente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estático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algumas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animações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pontuais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para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criar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um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dinamismo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67651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ambiente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Simples, low-poly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8461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Realista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i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cartoony</a:t>
                      </a:r>
                      <a:endParaRPr sz="500" b="0" i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8665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da UI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Semelhante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Visual Novel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05376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Temáticas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Depressão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velhice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solidão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angústia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luto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suicídio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962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Final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Aberto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 930">
            <a:extLst>
              <a:ext uri="{FF2B5EF4-FFF2-40B4-BE49-F238E27FC236}">
                <a16:creationId xmlns:a16="http://schemas.microsoft.com/office/drawing/2014/main" id="{08D8E0B3-BD9D-584D-AC78-C57DFB430A50}"/>
              </a:ext>
            </a:extLst>
          </p:cNvPr>
          <p:cNvSpPr txBox="1"/>
          <p:nvPr/>
        </p:nvSpPr>
        <p:spPr>
          <a:xfrm>
            <a:off x="613778" y="2248519"/>
            <a:ext cx="961480" cy="59710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1806;p75">
            <a:extLst>
              <a:ext uri="{FF2B5EF4-FFF2-40B4-BE49-F238E27FC236}">
                <a16:creationId xmlns:a16="http://schemas.microsoft.com/office/drawing/2014/main" id="{93A362A5-8821-10F1-2468-5C41973D0174}"/>
              </a:ext>
            </a:extLst>
          </p:cNvPr>
          <p:cNvGrpSpPr/>
          <p:nvPr/>
        </p:nvGrpSpPr>
        <p:grpSpPr>
          <a:xfrm rot="10800000">
            <a:off x="-1200081" y="-536533"/>
            <a:ext cx="3490262" cy="2086678"/>
            <a:chOff x="5355784" y="3834547"/>
            <a:chExt cx="498288" cy="297905"/>
          </a:xfrm>
          <a:solidFill>
            <a:schemeClr val="bg2"/>
          </a:solidFill>
        </p:grpSpPr>
        <p:sp>
          <p:nvSpPr>
            <p:cNvPr id="40" name="Google Shape;11807;p75">
              <a:extLst>
                <a:ext uri="{FF2B5EF4-FFF2-40B4-BE49-F238E27FC236}">
                  <a16:creationId xmlns:a16="http://schemas.microsoft.com/office/drawing/2014/main" id="{4B511B16-5C6B-84CC-4BDA-AA81AB125054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8;p75">
              <a:extLst>
                <a:ext uri="{FF2B5EF4-FFF2-40B4-BE49-F238E27FC236}">
                  <a16:creationId xmlns:a16="http://schemas.microsoft.com/office/drawing/2014/main" id="{A6AD40AF-4B7F-1406-B7CB-2134854FC1CE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09;p75">
              <a:extLst>
                <a:ext uri="{FF2B5EF4-FFF2-40B4-BE49-F238E27FC236}">
                  <a16:creationId xmlns:a16="http://schemas.microsoft.com/office/drawing/2014/main" id="{BD3F2AE1-1687-BA8F-08AB-FD6333F03485}"/>
                </a:ext>
              </a:extLst>
            </p:cNvPr>
            <p:cNvSpPr/>
            <p:nvPr/>
          </p:nvSpPr>
          <p:spPr>
            <a:xfrm>
              <a:off x="5772562" y="3975393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1810;p75">
              <a:extLst>
                <a:ext uri="{FF2B5EF4-FFF2-40B4-BE49-F238E27FC236}">
                  <a16:creationId xmlns:a16="http://schemas.microsoft.com/office/drawing/2014/main" id="{EB65103D-0844-4009-064C-D6186FB47B79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38701" y="793823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LIMITAÇÕES E </a:t>
            </a:r>
            <a:r>
              <a:rPr lang="en" sz="2800" dirty="0">
                <a:solidFill>
                  <a:srgbClr val="2F202D"/>
                </a:solidFill>
              </a:rPr>
              <a:t>TRABALHO FUTURO</a:t>
            </a:r>
            <a:endParaRPr sz="2800" dirty="0">
              <a:solidFill>
                <a:srgbClr val="2F202D"/>
              </a:solidFill>
            </a:endParaRPr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2000822" y="1511458"/>
            <a:ext cx="5562300" cy="322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Limitações do estudo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Inexistência de componentes do jogo, como elementos musicais e sonoros e uma narrativa ramificada, pode ter afetado a imersão do jogador, contribuindo para uma menor comunicação empática;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Bugs visuais reportados pelos participantes podem ter igualmente afetado a empatia.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Trabalho futuro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Gravação de falas e efeitos sonoros para cada personagem;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Implementação de efeitos sonoros e músicas de fundo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Produção de uma canção, interpretada pelo “OLD MAN”;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narrativa, acrescentando ramificações e vários finais;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interface de utilizador e interatividade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Correção de bugs e melhoria visual.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1409442" y="-1865096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5389937" y="163709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-354201" y="-191438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12</a:t>
            </a:r>
          </a:p>
        </p:txBody>
      </p:sp>
      <p:grpSp>
        <p:nvGrpSpPr>
          <p:cNvPr id="44" name="Google Shape;2336;p61">
            <a:extLst>
              <a:ext uri="{FF2B5EF4-FFF2-40B4-BE49-F238E27FC236}">
                <a16:creationId xmlns:a16="http://schemas.microsoft.com/office/drawing/2014/main" id="{EFFB4976-B56A-E4D0-EB49-BFA000221D5C}"/>
              </a:ext>
            </a:extLst>
          </p:cNvPr>
          <p:cNvGrpSpPr/>
          <p:nvPr/>
        </p:nvGrpSpPr>
        <p:grpSpPr>
          <a:xfrm>
            <a:off x="-14317" y="1993668"/>
            <a:ext cx="2141042" cy="3158565"/>
            <a:chOff x="4336164" y="164721"/>
            <a:chExt cx="669469" cy="987632"/>
          </a:xfrm>
        </p:grpSpPr>
        <p:sp>
          <p:nvSpPr>
            <p:cNvPr id="45" name="Google Shape;2337;p61">
              <a:extLst>
                <a:ext uri="{FF2B5EF4-FFF2-40B4-BE49-F238E27FC236}">
                  <a16:creationId xmlns:a16="http://schemas.microsoft.com/office/drawing/2014/main" id="{BEF5B116-5DAE-65C5-EE68-D8EB3A31359F}"/>
                </a:ext>
              </a:extLst>
            </p:cNvPr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8;p61">
              <a:extLst>
                <a:ext uri="{FF2B5EF4-FFF2-40B4-BE49-F238E27FC236}">
                  <a16:creationId xmlns:a16="http://schemas.microsoft.com/office/drawing/2014/main" id="{94C801BD-B655-5A3D-0980-AF3C17D162BC}"/>
                </a:ext>
              </a:extLst>
            </p:cNvPr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9;p61">
              <a:extLst>
                <a:ext uri="{FF2B5EF4-FFF2-40B4-BE49-F238E27FC236}">
                  <a16:creationId xmlns:a16="http://schemas.microsoft.com/office/drawing/2014/main" id="{B6B43847-62FD-DA2D-060A-3874CCBB9A3E}"/>
                </a:ext>
              </a:extLst>
            </p:cNvPr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40;p61">
              <a:extLst>
                <a:ext uri="{FF2B5EF4-FFF2-40B4-BE49-F238E27FC236}">
                  <a16:creationId xmlns:a16="http://schemas.microsoft.com/office/drawing/2014/main" id="{FC2B497F-7D06-C9DD-BFA1-351C67E3D7BE}"/>
                </a:ext>
              </a:extLst>
            </p:cNvPr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1;p61">
              <a:extLst>
                <a:ext uri="{FF2B5EF4-FFF2-40B4-BE49-F238E27FC236}">
                  <a16:creationId xmlns:a16="http://schemas.microsoft.com/office/drawing/2014/main" id="{5411A9D6-3DCF-63D0-E24C-CFFCCA7190EA}"/>
                </a:ext>
              </a:extLst>
            </p:cNvPr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42;p61">
              <a:extLst>
                <a:ext uri="{FF2B5EF4-FFF2-40B4-BE49-F238E27FC236}">
                  <a16:creationId xmlns:a16="http://schemas.microsoft.com/office/drawing/2014/main" id="{54244F76-8A65-1A45-EBBE-7942C513E970}"/>
                </a:ext>
              </a:extLst>
            </p:cNvPr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43;p61">
              <a:extLst>
                <a:ext uri="{FF2B5EF4-FFF2-40B4-BE49-F238E27FC236}">
                  <a16:creationId xmlns:a16="http://schemas.microsoft.com/office/drawing/2014/main" id="{C0FE604E-4F3A-8A07-8F41-877F4AEC7FCC}"/>
                </a:ext>
              </a:extLst>
            </p:cNvPr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44;p61">
              <a:extLst>
                <a:ext uri="{FF2B5EF4-FFF2-40B4-BE49-F238E27FC236}">
                  <a16:creationId xmlns:a16="http://schemas.microsoft.com/office/drawing/2014/main" id="{444739F7-B036-FB15-8579-57DDE1A3DBE0}"/>
                </a:ext>
              </a:extLst>
            </p:cNvPr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45;p61">
              <a:extLst>
                <a:ext uri="{FF2B5EF4-FFF2-40B4-BE49-F238E27FC236}">
                  <a16:creationId xmlns:a16="http://schemas.microsoft.com/office/drawing/2014/main" id="{7D08D616-69B8-EDC2-5ABA-00B868A2F1AF}"/>
                </a:ext>
              </a:extLst>
            </p:cNvPr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46;p61">
              <a:extLst>
                <a:ext uri="{FF2B5EF4-FFF2-40B4-BE49-F238E27FC236}">
                  <a16:creationId xmlns:a16="http://schemas.microsoft.com/office/drawing/2014/main" id="{AC013A0D-EA9C-369E-CB74-93F54383DFAA}"/>
                </a:ext>
              </a:extLst>
            </p:cNvPr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47;p61">
              <a:extLst>
                <a:ext uri="{FF2B5EF4-FFF2-40B4-BE49-F238E27FC236}">
                  <a16:creationId xmlns:a16="http://schemas.microsoft.com/office/drawing/2014/main" id="{2629FA68-9C83-1F54-01DB-155EA5F77527}"/>
                </a:ext>
              </a:extLst>
            </p:cNvPr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48;p61">
              <a:extLst>
                <a:ext uri="{FF2B5EF4-FFF2-40B4-BE49-F238E27FC236}">
                  <a16:creationId xmlns:a16="http://schemas.microsoft.com/office/drawing/2014/main" id="{F15DCE94-9F4A-32C7-3914-E997F6A69A5A}"/>
                </a:ext>
              </a:extLst>
            </p:cNvPr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49;p61">
              <a:extLst>
                <a:ext uri="{FF2B5EF4-FFF2-40B4-BE49-F238E27FC236}">
                  <a16:creationId xmlns:a16="http://schemas.microsoft.com/office/drawing/2014/main" id="{4F008CD9-9D4B-FE59-87CB-79E623ADC605}"/>
                </a:ext>
              </a:extLst>
            </p:cNvPr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50;p61">
              <a:extLst>
                <a:ext uri="{FF2B5EF4-FFF2-40B4-BE49-F238E27FC236}">
                  <a16:creationId xmlns:a16="http://schemas.microsoft.com/office/drawing/2014/main" id="{4A802850-0B99-5AD3-F2A2-D8FEEAAC6FAA}"/>
                </a:ext>
              </a:extLst>
            </p:cNvPr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51;p61">
              <a:extLst>
                <a:ext uri="{FF2B5EF4-FFF2-40B4-BE49-F238E27FC236}">
                  <a16:creationId xmlns:a16="http://schemas.microsoft.com/office/drawing/2014/main" id="{9E12ACE1-8DB4-8948-5DA8-2C97C17A7EC6}"/>
                </a:ext>
              </a:extLst>
            </p:cNvPr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52;p61">
              <a:extLst>
                <a:ext uri="{FF2B5EF4-FFF2-40B4-BE49-F238E27FC236}">
                  <a16:creationId xmlns:a16="http://schemas.microsoft.com/office/drawing/2014/main" id="{C9ED5F37-1089-D69E-2E77-881B82765094}"/>
                </a:ext>
              </a:extLst>
            </p:cNvPr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53;p61">
              <a:extLst>
                <a:ext uri="{FF2B5EF4-FFF2-40B4-BE49-F238E27FC236}">
                  <a16:creationId xmlns:a16="http://schemas.microsoft.com/office/drawing/2014/main" id="{D2214CA9-45F2-B15C-15B9-DEFBAEC2DAC9}"/>
                </a:ext>
              </a:extLst>
            </p:cNvPr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54;p61">
              <a:extLst>
                <a:ext uri="{FF2B5EF4-FFF2-40B4-BE49-F238E27FC236}">
                  <a16:creationId xmlns:a16="http://schemas.microsoft.com/office/drawing/2014/main" id="{D728D6E5-08D0-4FB9-C660-A57AC61F53DE}"/>
                </a:ext>
              </a:extLst>
            </p:cNvPr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55;p61">
              <a:extLst>
                <a:ext uri="{FF2B5EF4-FFF2-40B4-BE49-F238E27FC236}">
                  <a16:creationId xmlns:a16="http://schemas.microsoft.com/office/drawing/2014/main" id="{DE206F11-CCB9-460E-0D11-41FD4EE2093B}"/>
                </a:ext>
              </a:extLst>
            </p:cNvPr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56;p61">
              <a:extLst>
                <a:ext uri="{FF2B5EF4-FFF2-40B4-BE49-F238E27FC236}">
                  <a16:creationId xmlns:a16="http://schemas.microsoft.com/office/drawing/2014/main" id="{2E57CCC7-8B34-F537-3A55-47E1C69F8233}"/>
                </a:ext>
              </a:extLst>
            </p:cNvPr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57;p61">
              <a:extLst>
                <a:ext uri="{FF2B5EF4-FFF2-40B4-BE49-F238E27FC236}">
                  <a16:creationId xmlns:a16="http://schemas.microsoft.com/office/drawing/2014/main" id="{0FCB50CC-05F1-76F3-46E2-1FF840633F4F}"/>
                </a:ext>
              </a:extLst>
            </p:cNvPr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58;p61">
              <a:extLst>
                <a:ext uri="{FF2B5EF4-FFF2-40B4-BE49-F238E27FC236}">
                  <a16:creationId xmlns:a16="http://schemas.microsoft.com/office/drawing/2014/main" id="{13767FB7-D695-0635-3CF0-02090AAF5A49}"/>
                </a:ext>
              </a:extLst>
            </p:cNvPr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59;p61">
              <a:extLst>
                <a:ext uri="{FF2B5EF4-FFF2-40B4-BE49-F238E27FC236}">
                  <a16:creationId xmlns:a16="http://schemas.microsoft.com/office/drawing/2014/main" id="{A53BD4DE-51CD-12B3-8070-6CB3CB71D2B0}"/>
                </a:ext>
              </a:extLst>
            </p:cNvPr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60;p61">
              <a:extLst>
                <a:ext uri="{FF2B5EF4-FFF2-40B4-BE49-F238E27FC236}">
                  <a16:creationId xmlns:a16="http://schemas.microsoft.com/office/drawing/2014/main" id="{6D0247DA-281F-9090-051E-4181BB4A6720}"/>
                </a:ext>
              </a:extLst>
            </p:cNvPr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61;p61">
              <a:extLst>
                <a:ext uri="{FF2B5EF4-FFF2-40B4-BE49-F238E27FC236}">
                  <a16:creationId xmlns:a16="http://schemas.microsoft.com/office/drawing/2014/main" id="{9C009502-9CD4-6A0E-464C-1712DF7349AB}"/>
                </a:ext>
              </a:extLst>
            </p:cNvPr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62;p61">
              <a:extLst>
                <a:ext uri="{FF2B5EF4-FFF2-40B4-BE49-F238E27FC236}">
                  <a16:creationId xmlns:a16="http://schemas.microsoft.com/office/drawing/2014/main" id="{B6DB2279-019A-09AA-C0EE-1FAEB5A971C3}"/>
                </a:ext>
              </a:extLst>
            </p:cNvPr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63;p61">
              <a:extLst>
                <a:ext uri="{FF2B5EF4-FFF2-40B4-BE49-F238E27FC236}">
                  <a16:creationId xmlns:a16="http://schemas.microsoft.com/office/drawing/2014/main" id="{79F01EAC-3B41-3268-DBDA-476ED3CEE947}"/>
                </a:ext>
              </a:extLst>
            </p:cNvPr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64;p61">
              <a:extLst>
                <a:ext uri="{FF2B5EF4-FFF2-40B4-BE49-F238E27FC236}">
                  <a16:creationId xmlns:a16="http://schemas.microsoft.com/office/drawing/2014/main" id="{95D5EB6B-CE1D-C42E-EB5C-9B39E5A68484}"/>
                </a:ext>
              </a:extLst>
            </p:cNvPr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65;p61">
              <a:extLst>
                <a:ext uri="{FF2B5EF4-FFF2-40B4-BE49-F238E27FC236}">
                  <a16:creationId xmlns:a16="http://schemas.microsoft.com/office/drawing/2014/main" id="{4E686743-A5A7-FB17-1FAA-9C88A134E8C0}"/>
                </a:ext>
              </a:extLst>
            </p:cNvPr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66;p61">
              <a:extLst>
                <a:ext uri="{FF2B5EF4-FFF2-40B4-BE49-F238E27FC236}">
                  <a16:creationId xmlns:a16="http://schemas.microsoft.com/office/drawing/2014/main" id="{22BFAE7B-0426-2B8A-7056-C73512896A6D}"/>
                </a:ext>
              </a:extLst>
            </p:cNvPr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67;p61">
              <a:extLst>
                <a:ext uri="{FF2B5EF4-FFF2-40B4-BE49-F238E27FC236}">
                  <a16:creationId xmlns:a16="http://schemas.microsoft.com/office/drawing/2014/main" id="{1CB30193-4C54-D0B8-9F46-3894F25BF645}"/>
                </a:ext>
              </a:extLst>
            </p:cNvPr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68;p61">
              <a:extLst>
                <a:ext uri="{FF2B5EF4-FFF2-40B4-BE49-F238E27FC236}">
                  <a16:creationId xmlns:a16="http://schemas.microsoft.com/office/drawing/2014/main" id="{B309F6F6-631B-6C63-6700-67FECE9FC9A1}"/>
                </a:ext>
              </a:extLst>
            </p:cNvPr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69;p61">
              <a:extLst>
                <a:ext uri="{FF2B5EF4-FFF2-40B4-BE49-F238E27FC236}">
                  <a16:creationId xmlns:a16="http://schemas.microsoft.com/office/drawing/2014/main" id="{3B512879-F384-97F4-6DED-196C11FB42F5}"/>
                </a:ext>
              </a:extLst>
            </p:cNvPr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70;p61">
              <a:extLst>
                <a:ext uri="{FF2B5EF4-FFF2-40B4-BE49-F238E27FC236}">
                  <a16:creationId xmlns:a16="http://schemas.microsoft.com/office/drawing/2014/main" id="{C86A530E-C49F-7DE1-743C-ADC651E99F49}"/>
                </a:ext>
              </a:extLst>
            </p:cNvPr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71;p61">
              <a:extLst>
                <a:ext uri="{FF2B5EF4-FFF2-40B4-BE49-F238E27FC236}">
                  <a16:creationId xmlns:a16="http://schemas.microsoft.com/office/drawing/2014/main" id="{318296B7-C89C-D678-D556-B639ED48D1D4}"/>
                </a:ext>
              </a:extLst>
            </p:cNvPr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72;p61">
              <a:extLst>
                <a:ext uri="{FF2B5EF4-FFF2-40B4-BE49-F238E27FC236}">
                  <a16:creationId xmlns:a16="http://schemas.microsoft.com/office/drawing/2014/main" id="{4E775F13-9F3A-72A6-3FA3-F5A031A3B10D}"/>
                </a:ext>
              </a:extLst>
            </p:cNvPr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73;p61">
              <a:extLst>
                <a:ext uri="{FF2B5EF4-FFF2-40B4-BE49-F238E27FC236}">
                  <a16:creationId xmlns:a16="http://schemas.microsoft.com/office/drawing/2014/main" id="{CEDE1B6D-66F9-3D36-9959-E23E0EB1DE42}"/>
                </a:ext>
              </a:extLst>
            </p:cNvPr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74;p61">
              <a:extLst>
                <a:ext uri="{FF2B5EF4-FFF2-40B4-BE49-F238E27FC236}">
                  <a16:creationId xmlns:a16="http://schemas.microsoft.com/office/drawing/2014/main" id="{CFC7F2C2-7E24-5DFD-5AF1-619D0E7095F9}"/>
                </a:ext>
              </a:extLst>
            </p:cNvPr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75;p61">
              <a:extLst>
                <a:ext uri="{FF2B5EF4-FFF2-40B4-BE49-F238E27FC236}">
                  <a16:creationId xmlns:a16="http://schemas.microsoft.com/office/drawing/2014/main" id="{64418CA3-D7FF-B966-EB12-3A06BC513DC7}"/>
                </a:ext>
              </a:extLst>
            </p:cNvPr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76;p61">
              <a:extLst>
                <a:ext uri="{FF2B5EF4-FFF2-40B4-BE49-F238E27FC236}">
                  <a16:creationId xmlns:a16="http://schemas.microsoft.com/office/drawing/2014/main" id="{58E48D6A-5B91-79D3-F6C7-B26465B95ADE}"/>
                </a:ext>
              </a:extLst>
            </p:cNvPr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2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5"/>
          <p:cNvSpPr txBox="1">
            <a:spLocks noGrp="1"/>
          </p:cNvSpPr>
          <p:nvPr>
            <p:ph type="title"/>
          </p:nvPr>
        </p:nvSpPr>
        <p:spPr>
          <a:xfrm>
            <a:off x="720000" y="159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SUMÁRIO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35"/>
          <p:cNvSpPr txBox="1">
            <a:spLocks noGrp="1"/>
          </p:cNvSpPr>
          <p:nvPr>
            <p:ph type="title" idx="2"/>
          </p:nvPr>
        </p:nvSpPr>
        <p:spPr>
          <a:xfrm>
            <a:off x="3388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3"/>
          </p:nvPr>
        </p:nvSpPr>
        <p:spPr>
          <a:xfrm>
            <a:off x="2551229" y="135764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Questão, objetivo e metodologia da investigação</a:t>
            </a:r>
            <a:endParaRPr sz="1100" dirty="0"/>
          </a:p>
        </p:txBody>
      </p:sp>
      <p:sp>
        <p:nvSpPr>
          <p:cNvPr id="865" name="Google Shape;865;p35"/>
          <p:cNvSpPr txBox="1">
            <a:spLocks noGrp="1"/>
          </p:cNvSpPr>
          <p:nvPr>
            <p:ph type="title" idx="5"/>
          </p:nvPr>
        </p:nvSpPr>
        <p:spPr>
          <a:xfrm>
            <a:off x="820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6"/>
          </p:nvPr>
        </p:nvSpPr>
        <p:spPr>
          <a:xfrm>
            <a:off x="-16771" y="116448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Problema</a:t>
            </a:r>
            <a:endParaRPr sz="1400"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title" idx="8"/>
          </p:nvPr>
        </p:nvSpPr>
        <p:spPr>
          <a:xfrm>
            <a:off x="5956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9"/>
          </p:nvPr>
        </p:nvSpPr>
        <p:spPr>
          <a:xfrm>
            <a:off x="5119229" y="12212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Enquadramento teórico</a:t>
            </a:r>
            <a:endParaRPr sz="1400" dirty="0"/>
          </a:p>
        </p:txBody>
      </p:sp>
      <p:sp>
        <p:nvSpPr>
          <p:cNvPr id="871" name="Google Shape;871;p35"/>
          <p:cNvSpPr txBox="1">
            <a:spLocks noGrp="1"/>
          </p:cNvSpPr>
          <p:nvPr>
            <p:ph type="title" idx="14"/>
          </p:nvPr>
        </p:nvSpPr>
        <p:spPr>
          <a:xfrm>
            <a:off x="3388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05</a:t>
            </a:r>
            <a:endParaRPr sz="2000"/>
          </a:p>
        </p:txBody>
      </p:sp>
      <p:sp>
        <p:nvSpPr>
          <p:cNvPr id="872" name="Google Shape;872;p35"/>
          <p:cNvSpPr txBox="1">
            <a:spLocks noGrp="1"/>
          </p:cNvSpPr>
          <p:nvPr>
            <p:ph type="subTitle" idx="15"/>
          </p:nvPr>
        </p:nvSpPr>
        <p:spPr>
          <a:xfrm>
            <a:off x="2551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Conceito de jogo</a:t>
            </a:r>
            <a:endParaRPr sz="1400" dirty="0"/>
          </a:p>
        </p:txBody>
      </p:sp>
      <p:sp>
        <p:nvSpPr>
          <p:cNvPr id="874" name="Google Shape;874;p35"/>
          <p:cNvSpPr txBox="1">
            <a:spLocks noGrp="1"/>
          </p:cNvSpPr>
          <p:nvPr>
            <p:ph type="title" idx="17"/>
          </p:nvPr>
        </p:nvSpPr>
        <p:spPr>
          <a:xfrm>
            <a:off x="820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875" name="Google Shape;875;p35"/>
          <p:cNvSpPr txBox="1">
            <a:spLocks noGrp="1"/>
          </p:cNvSpPr>
          <p:nvPr>
            <p:ph type="subTitle" idx="18"/>
          </p:nvPr>
        </p:nvSpPr>
        <p:spPr>
          <a:xfrm>
            <a:off x="-16771" y="191986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Narrativa</a:t>
            </a:r>
            <a:endParaRPr sz="1400" dirty="0"/>
          </a:p>
        </p:txBody>
      </p:sp>
      <p:sp>
        <p:nvSpPr>
          <p:cNvPr id="877" name="Google Shape;877;p35"/>
          <p:cNvSpPr txBox="1">
            <a:spLocks noGrp="1"/>
          </p:cNvSpPr>
          <p:nvPr>
            <p:ph type="title" idx="20"/>
          </p:nvPr>
        </p:nvSpPr>
        <p:spPr>
          <a:xfrm>
            <a:off x="5956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878" name="Google Shape;878;p35"/>
          <p:cNvSpPr txBox="1">
            <a:spLocks noGrp="1"/>
          </p:cNvSpPr>
          <p:nvPr>
            <p:ph type="subTitle" idx="21"/>
          </p:nvPr>
        </p:nvSpPr>
        <p:spPr>
          <a:xfrm>
            <a:off x="5119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Implementação</a:t>
            </a:r>
            <a:endParaRPr sz="1400" dirty="0"/>
          </a:p>
        </p:txBody>
      </p:sp>
      <p:sp>
        <p:nvSpPr>
          <p:cNvPr id="14" name="Google Shape;862;p35">
            <a:extLst>
              <a:ext uri="{FF2B5EF4-FFF2-40B4-BE49-F238E27FC236}">
                <a16:creationId xmlns:a16="http://schemas.microsoft.com/office/drawing/2014/main" id="{97574315-4076-57E5-DE28-06CFF3798DA7}"/>
              </a:ext>
            </a:extLst>
          </p:cNvPr>
          <p:cNvSpPr txBox="1">
            <a:spLocks/>
          </p:cNvSpPr>
          <p:nvPr/>
        </p:nvSpPr>
        <p:spPr>
          <a:xfrm>
            <a:off x="-5292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5" name="Google Shape;863;p35">
            <a:extLst>
              <a:ext uri="{FF2B5EF4-FFF2-40B4-BE49-F238E27FC236}">
                <a16:creationId xmlns:a16="http://schemas.microsoft.com/office/drawing/2014/main" id="{1CA11746-7C8C-40FB-2C7E-F7368343412C}"/>
              </a:ext>
            </a:extLst>
          </p:cNvPr>
          <p:cNvSpPr txBox="1">
            <a:spLocks/>
          </p:cNvSpPr>
          <p:nvPr/>
        </p:nvSpPr>
        <p:spPr>
          <a:xfrm>
            <a:off x="-6129600" y="24593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800"/>
              <a:t>Pergunta, objetivo e metodologia da investigação</a:t>
            </a:r>
            <a:endParaRPr lang="pt-BR" sz="1800" dirty="0"/>
          </a:p>
        </p:txBody>
      </p:sp>
      <p:sp>
        <p:nvSpPr>
          <p:cNvPr id="16" name="Google Shape;865;p35">
            <a:extLst>
              <a:ext uri="{FF2B5EF4-FFF2-40B4-BE49-F238E27FC236}">
                <a16:creationId xmlns:a16="http://schemas.microsoft.com/office/drawing/2014/main" id="{D9C57FAB-9ED9-D399-3320-B674625CF594}"/>
              </a:ext>
            </a:extLst>
          </p:cNvPr>
          <p:cNvSpPr txBox="1">
            <a:spLocks/>
          </p:cNvSpPr>
          <p:nvPr/>
        </p:nvSpPr>
        <p:spPr>
          <a:xfrm>
            <a:off x="-7860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17" name="Google Shape;866;p35">
            <a:extLst>
              <a:ext uri="{FF2B5EF4-FFF2-40B4-BE49-F238E27FC236}">
                <a16:creationId xmlns:a16="http://schemas.microsoft.com/office/drawing/2014/main" id="{B38E862B-00CE-8BE2-010C-7ACEBBA21949}"/>
              </a:ext>
            </a:extLst>
          </p:cNvPr>
          <p:cNvSpPr txBox="1">
            <a:spLocks/>
          </p:cNvSpPr>
          <p:nvPr/>
        </p:nvSpPr>
        <p:spPr>
          <a:xfrm>
            <a:off x="-8697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Problema</a:t>
            </a:r>
            <a:endParaRPr lang="en-US" dirty="0"/>
          </a:p>
        </p:txBody>
      </p:sp>
      <p:sp>
        <p:nvSpPr>
          <p:cNvPr id="18" name="Google Shape;868;p35">
            <a:extLst>
              <a:ext uri="{FF2B5EF4-FFF2-40B4-BE49-F238E27FC236}">
                <a16:creationId xmlns:a16="http://schemas.microsoft.com/office/drawing/2014/main" id="{D8AF5039-7DB0-38D7-4AD9-C2B7DF23C524}"/>
              </a:ext>
            </a:extLst>
          </p:cNvPr>
          <p:cNvSpPr txBox="1">
            <a:spLocks/>
          </p:cNvSpPr>
          <p:nvPr/>
        </p:nvSpPr>
        <p:spPr>
          <a:xfrm>
            <a:off x="-2724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9" name="Google Shape;869;p35">
            <a:extLst>
              <a:ext uri="{FF2B5EF4-FFF2-40B4-BE49-F238E27FC236}">
                <a16:creationId xmlns:a16="http://schemas.microsoft.com/office/drawing/2014/main" id="{341EE48C-3AB0-884A-EE6B-AD021CE7D665}"/>
              </a:ext>
            </a:extLst>
          </p:cNvPr>
          <p:cNvSpPr txBox="1">
            <a:spLocks/>
          </p:cNvSpPr>
          <p:nvPr/>
        </p:nvSpPr>
        <p:spPr>
          <a:xfrm>
            <a:off x="-3561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Objectives</a:t>
            </a:r>
          </a:p>
        </p:txBody>
      </p:sp>
      <p:sp>
        <p:nvSpPr>
          <p:cNvPr id="20" name="Google Shape;871;p35">
            <a:extLst>
              <a:ext uri="{FF2B5EF4-FFF2-40B4-BE49-F238E27FC236}">
                <a16:creationId xmlns:a16="http://schemas.microsoft.com/office/drawing/2014/main" id="{938EE7DD-8629-AC4C-3E57-12B5E96332DA}"/>
              </a:ext>
            </a:extLst>
          </p:cNvPr>
          <p:cNvSpPr txBox="1">
            <a:spLocks/>
          </p:cNvSpPr>
          <p:nvPr/>
        </p:nvSpPr>
        <p:spPr>
          <a:xfrm>
            <a:off x="-5292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21" name="Google Shape;872;p35">
            <a:extLst>
              <a:ext uri="{FF2B5EF4-FFF2-40B4-BE49-F238E27FC236}">
                <a16:creationId xmlns:a16="http://schemas.microsoft.com/office/drawing/2014/main" id="{7C8D341E-2B98-59C6-D3BF-C95C176ACF4E}"/>
              </a:ext>
            </a:extLst>
          </p:cNvPr>
          <p:cNvSpPr txBox="1">
            <a:spLocks/>
          </p:cNvSpPr>
          <p:nvPr/>
        </p:nvSpPr>
        <p:spPr>
          <a:xfrm>
            <a:off x="-6129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Analysis</a:t>
            </a:r>
            <a:endParaRPr lang="en-US" dirty="0"/>
          </a:p>
        </p:txBody>
      </p:sp>
      <p:sp>
        <p:nvSpPr>
          <p:cNvPr id="22" name="Google Shape;874;p35">
            <a:extLst>
              <a:ext uri="{FF2B5EF4-FFF2-40B4-BE49-F238E27FC236}">
                <a16:creationId xmlns:a16="http://schemas.microsoft.com/office/drawing/2014/main" id="{EDDC1E2C-BDCC-85F4-B642-60A816E2B661}"/>
              </a:ext>
            </a:extLst>
          </p:cNvPr>
          <p:cNvSpPr txBox="1">
            <a:spLocks/>
          </p:cNvSpPr>
          <p:nvPr/>
        </p:nvSpPr>
        <p:spPr>
          <a:xfrm>
            <a:off x="-7860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3" name="Google Shape;875;p35">
            <a:extLst>
              <a:ext uri="{FF2B5EF4-FFF2-40B4-BE49-F238E27FC236}">
                <a16:creationId xmlns:a16="http://schemas.microsoft.com/office/drawing/2014/main" id="{456E00CF-4E64-BF62-1161-A536B9A0BF08}"/>
              </a:ext>
            </a:extLst>
          </p:cNvPr>
          <p:cNvSpPr txBox="1">
            <a:spLocks/>
          </p:cNvSpPr>
          <p:nvPr/>
        </p:nvSpPr>
        <p:spPr>
          <a:xfrm>
            <a:off x="-8697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Methodology</a:t>
            </a:r>
          </a:p>
        </p:txBody>
      </p:sp>
      <p:sp>
        <p:nvSpPr>
          <p:cNvPr id="24" name="Google Shape;877;p35">
            <a:extLst>
              <a:ext uri="{FF2B5EF4-FFF2-40B4-BE49-F238E27FC236}">
                <a16:creationId xmlns:a16="http://schemas.microsoft.com/office/drawing/2014/main" id="{CBD54FCE-0918-C3B3-7992-D5A2FB2A1E17}"/>
              </a:ext>
            </a:extLst>
          </p:cNvPr>
          <p:cNvSpPr txBox="1">
            <a:spLocks/>
          </p:cNvSpPr>
          <p:nvPr/>
        </p:nvSpPr>
        <p:spPr>
          <a:xfrm>
            <a:off x="-2724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5" name="Google Shape;878;p35">
            <a:extLst>
              <a:ext uri="{FF2B5EF4-FFF2-40B4-BE49-F238E27FC236}">
                <a16:creationId xmlns:a16="http://schemas.microsoft.com/office/drawing/2014/main" id="{1A3ABB9F-CDC9-2AFB-6693-952728915D39}"/>
              </a:ext>
            </a:extLst>
          </p:cNvPr>
          <p:cNvSpPr txBox="1">
            <a:spLocks/>
          </p:cNvSpPr>
          <p:nvPr/>
        </p:nvSpPr>
        <p:spPr>
          <a:xfrm>
            <a:off x="-3561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Conclusions</a:t>
            </a:r>
          </a:p>
        </p:txBody>
      </p:sp>
      <p:sp>
        <p:nvSpPr>
          <p:cNvPr id="26" name="Google Shape;862;p35">
            <a:extLst>
              <a:ext uri="{FF2B5EF4-FFF2-40B4-BE49-F238E27FC236}">
                <a16:creationId xmlns:a16="http://schemas.microsoft.com/office/drawing/2014/main" id="{CC0AC16D-7D71-91D9-B442-EDFEB3D8DFDD}"/>
              </a:ext>
            </a:extLst>
          </p:cNvPr>
          <p:cNvSpPr txBox="1">
            <a:spLocks/>
          </p:cNvSpPr>
          <p:nvPr/>
        </p:nvSpPr>
        <p:spPr>
          <a:xfrm>
            <a:off x="3400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27" name="Google Shape;863;p35">
            <a:extLst>
              <a:ext uri="{FF2B5EF4-FFF2-40B4-BE49-F238E27FC236}">
                <a16:creationId xmlns:a16="http://schemas.microsoft.com/office/drawing/2014/main" id="{CF4E656D-C084-08E2-8FF7-5648B450E28B}"/>
              </a:ext>
            </a:extLst>
          </p:cNvPr>
          <p:cNvSpPr txBox="1">
            <a:spLocks/>
          </p:cNvSpPr>
          <p:nvPr/>
        </p:nvSpPr>
        <p:spPr>
          <a:xfrm>
            <a:off x="2563289" y="25887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Procedimento de avaliação</a:t>
            </a:r>
          </a:p>
        </p:txBody>
      </p:sp>
      <p:sp>
        <p:nvSpPr>
          <p:cNvPr id="28" name="Google Shape;865;p35">
            <a:extLst>
              <a:ext uri="{FF2B5EF4-FFF2-40B4-BE49-F238E27FC236}">
                <a16:creationId xmlns:a16="http://schemas.microsoft.com/office/drawing/2014/main" id="{1FAE4861-D694-2CAB-6D8D-79E8743D69F0}"/>
              </a:ext>
            </a:extLst>
          </p:cNvPr>
          <p:cNvSpPr txBox="1">
            <a:spLocks/>
          </p:cNvSpPr>
          <p:nvPr/>
        </p:nvSpPr>
        <p:spPr>
          <a:xfrm>
            <a:off x="832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9" name="Google Shape;866;p35">
            <a:extLst>
              <a:ext uri="{FF2B5EF4-FFF2-40B4-BE49-F238E27FC236}">
                <a16:creationId xmlns:a16="http://schemas.microsoft.com/office/drawing/2014/main" id="{48E0D085-056B-B73C-F5AE-C278504BF4D0}"/>
              </a:ext>
            </a:extLst>
          </p:cNvPr>
          <p:cNvSpPr txBox="1">
            <a:spLocks/>
          </p:cNvSpPr>
          <p:nvPr/>
        </p:nvSpPr>
        <p:spPr>
          <a:xfrm>
            <a:off x="-4711" y="261618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1400" dirty="0"/>
              <a:t>Demo</a:t>
            </a:r>
          </a:p>
        </p:txBody>
      </p:sp>
      <p:sp>
        <p:nvSpPr>
          <p:cNvPr id="30" name="Google Shape;868;p35">
            <a:extLst>
              <a:ext uri="{FF2B5EF4-FFF2-40B4-BE49-F238E27FC236}">
                <a16:creationId xmlns:a16="http://schemas.microsoft.com/office/drawing/2014/main" id="{89BA4662-0E71-2E8A-7632-860093B1F0A3}"/>
              </a:ext>
            </a:extLst>
          </p:cNvPr>
          <p:cNvSpPr txBox="1">
            <a:spLocks/>
          </p:cNvSpPr>
          <p:nvPr/>
        </p:nvSpPr>
        <p:spPr>
          <a:xfrm>
            <a:off x="5968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09</a:t>
            </a:r>
          </a:p>
        </p:txBody>
      </p:sp>
      <p:sp>
        <p:nvSpPr>
          <p:cNvPr id="31" name="Google Shape;869;p35">
            <a:extLst>
              <a:ext uri="{FF2B5EF4-FFF2-40B4-BE49-F238E27FC236}">
                <a16:creationId xmlns:a16="http://schemas.microsoft.com/office/drawing/2014/main" id="{318F08E2-2145-01F5-AA6C-D2ECAEF28433}"/>
              </a:ext>
            </a:extLst>
          </p:cNvPr>
          <p:cNvSpPr txBox="1">
            <a:spLocks/>
          </p:cNvSpPr>
          <p:nvPr/>
        </p:nvSpPr>
        <p:spPr>
          <a:xfrm>
            <a:off x="5131289" y="26190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100" dirty="0" err="1"/>
              <a:t>Caracterização</a:t>
            </a:r>
            <a:r>
              <a:rPr lang="en-US" sz="1100" dirty="0"/>
              <a:t> da </a:t>
            </a:r>
            <a:r>
              <a:rPr lang="en-US" sz="1100" dirty="0" err="1"/>
              <a:t>amostra</a:t>
            </a:r>
            <a:endParaRPr lang="en-US" sz="1100" dirty="0"/>
          </a:p>
        </p:txBody>
      </p:sp>
      <p:sp>
        <p:nvSpPr>
          <p:cNvPr id="32" name="Google Shape;871;p35">
            <a:extLst>
              <a:ext uri="{FF2B5EF4-FFF2-40B4-BE49-F238E27FC236}">
                <a16:creationId xmlns:a16="http://schemas.microsoft.com/office/drawing/2014/main" id="{52884077-A787-E863-DDA6-021AB772817F}"/>
              </a:ext>
            </a:extLst>
          </p:cNvPr>
          <p:cNvSpPr txBox="1">
            <a:spLocks/>
          </p:cNvSpPr>
          <p:nvPr/>
        </p:nvSpPr>
        <p:spPr>
          <a:xfrm>
            <a:off x="3400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11</a:t>
            </a:r>
          </a:p>
        </p:txBody>
      </p:sp>
      <p:sp>
        <p:nvSpPr>
          <p:cNvPr id="33" name="Google Shape;872;p35">
            <a:extLst>
              <a:ext uri="{FF2B5EF4-FFF2-40B4-BE49-F238E27FC236}">
                <a16:creationId xmlns:a16="http://schemas.microsoft.com/office/drawing/2014/main" id="{53564ECD-0FC0-51CF-EB96-2C4112D83805}"/>
              </a:ext>
            </a:extLst>
          </p:cNvPr>
          <p:cNvSpPr txBox="1">
            <a:spLocks/>
          </p:cNvSpPr>
          <p:nvPr/>
        </p:nvSpPr>
        <p:spPr>
          <a:xfrm>
            <a:off x="2563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Conclusões</a:t>
            </a:r>
            <a:endParaRPr lang="en-US" sz="1400" dirty="0"/>
          </a:p>
        </p:txBody>
      </p:sp>
      <p:sp>
        <p:nvSpPr>
          <p:cNvPr id="34" name="Google Shape;874;p35">
            <a:extLst>
              <a:ext uri="{FF2B5EF4-FFF2-40B4-BE49-F238E27FC236}">
                <a16:creationId xmlns:a16="http://schemas.microsoft.com/office/drawing/2014/main" id="{77B2472E-078F-1EC5-6175-9892999B8EDF}"/>
              </a:ext>
            </a:extLst>
          </p:cNvPr>
          <p:cNvSpPr txBox="1">
            <a:spLocks/>
          </p:cNvSpPr>
          <p:nvPr/>
        </p:nvSpPr>
        <p:spPr>
          <a:xfrm>
            <a:off x="832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10</a:t>
            </a:r>
          </a:p>
        </p:txBody>
      </p:sp>
      <p:sp>
        <p:nvSpPr>
          <p:cNvPr id="35" name="Google Shape;875;p35">
            <a:extLst>
              <a:ext uri="{FF2B5EF4-FFF2-40B4-BE49-F238E27FC236}">
                <a16:creationId xmlns:a16="http://schemas.microsoft.com/office/drawing/2014/main" id="{F3C5C158-23D8-289B-5084-D9EB1BD6AA5E}"/>
              </a:ext>
            </a:extLst>
          </p:cNvPr>
          <p:cNvSpPr txBox="1">
            <a:spLocks/>
          </p:cNvSpPr>
          <p:nvPr/>
        </p:nvSpPr>
        <p:spPr>
          <a:xfrm>
            <a:off x="-4711" y="337156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Resultados</a:t>
            </a:r>
            <a:endParaRPr lang="en-US" sz="1400" dirty="0"/>
          </a:p>
        </p:txBody>
      </p:sp>
      <p:sp>
        <p:nvSpPr>
          <p:cNvPr id="36" name="Google Shape;877;p35">
            <a:extLst>
              <a:ext uri="{FF2B5EF4-FFF2-40B4-BE49-F238E27FC236}">
                <a16:creationId xmlns:a16="http://schemas.microsoft.com/office/drawing/2014/main" id="{E9CA36C3-3915-AB54-31D0-1C15F1AD7363}"/>
              </a:ext>
            </a:extLst>
          </p:cNvPr>
          <p:cNvSpPr txBox="1">
            <a:spLocks/>
          </p:cNvSpPr>
          <p:nvPr/>
        </p:nvSpPr>
        <p:spPr>
          <a:xfrm>
            <a:off x="5968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12</a:t>
            </a:r>
          </a:p>
        </p:txBody>
      </p:sp>
      <p:sp>
        <p:nvSpPr>
          <p:cNvPr id="37" name="Google Shape;878;p35">
            <a:extLst>
              <a:ext uri="{FF2B5EF4-FFF2-40B4-BE49-F238E27FC236}">
                <a16:creationId xmlns:a16="http://schemas.microsoft.com/office/drawing/2014/main" id="{1DFC68F6-56AC-9FFC-D931-371386E08AB5}"/>
              </a:ext>
            </a:extLst>
          </p:cNvPr>
          <p:cNvSpPr txBox="1">
            <a:spLocks/>
          </p:cNvSpPr>
          <p:nvPr/>
        </p:nvSpPr>
        <p:spPr>
          <a:xfrm>
            <a:off x="5131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Limitações</a:t>
            </a:r>
            <a:r>
              <a:rPr lang="en-US" sz="1400" dirty="0"/>
              <a:t> e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endParaRPr lang="en-US" sz="1400" dirty="0"/>
          </a:p>
        </p:txBody>
      </p:sp>
      <p:grpSp>
        <p:nvGrpSpPr>
          <p:cNvPr id="38" name="Google Shape;1107;p28">
            <a:extLst>
              <a:ext uri="{FF2B5EF4-FFF2-40B4-BE49-F238E27FC236}">
                <a16:creationId xmlns:a16="http://schemas.microsoft.com/office/drawing/2014/main" id="{034DE564-1567-BEDA-6879-B34ED7B37BEC}"/>
              </a:ext>
            </a:extLst>
          </p:cNvPr>
          <p:cNvGrpSpPr/>
          <p:nvPr/>
        </p:nvGrpSpPr>
        <p:grpSpPr>
          <a:xfrm>
            <a:off x="7165051" y="3031192"/>
            <a:ext cx="2060579" cy="2221478"/>
            <a:chOff x="1018675" y="238125"/>
            <a:chExt cx="5154025" cy="5556471"/>
          </a:xfrm>
        </p:grpSpPr>
        <p:sp>
          <p:nvSpPr>
            <p:cNvPr id="39" name="Google Shape;1108;p28">
              <a:extLst>
                <a:ext uri="{FF2B5EF4-FFF2-40B4-BE49-F238E27FC236}">
                  <a16:creationId xmlns:a16="http://schemas.microsoft.com/office/drawing/2014/main" id="{42F4FD03-7600-94B1-C091-A83E83CFF023}"/>
                </a:ext>
              </a:extLst>
            </p:cNvPr>
            <p:cNvSpPr/>
            <p:nvPr/>
          </p:nvSpPr>
          <p:spPr>
            <a:xfrm>
              <a:off x="2639375" y="238125"/>
              <a:ext cx="3533325" cy="2684125"/>
            </a:xfrm>
            <a:custGeom>
              <a:avLst/>
              <a:gdLst/>
              <a:ahLst/>
              <a:cxnLst/>
              <a:rect l="l" t="t" r="r" b="b"/>
              <a:pathLst>
                <a:path w="141333" h="107365" extrusionOk="0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9;p28">
              <a:extLst>
                <a:ext uri="{FF2B5EF4-FFF2-40B4-BE49-F238E27FC236}">
                  <a16:creationId xmlns:a16="http://schemas.microsoft.com/office/drawing/2014/main" id="{F32BF047-3CFC-83ED-3524-596AC28C1FA4}"/>
                </a:ext>
              </a:extLst>
            </p:cNvPr>
            <p:cNvSpPr/>
            <p:nvPr/>
          </p:nvSpPr>
          <p:spPr>
            <a:xfrm>
              <a:off x="4072050" y="2067000"/>
              <a:ext cx="806850" cy="663550"/>
            </a:xfrm>
            <a:custGeom>
              <a:avLst/>
              <a:gdLst/>
              <a:ahLst/>
              <a:cxnLst/>
              <a:rect l="l" t="t" r="r" b="b"/>
              <a:pathLst>
                <a:path w="32274" h="26542" extrusionOk="0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0;p28">
              <a:extLst>
                <a:ext uri="{FF2B5EF4-FFF2-40B4-BE49-F238E27FC236}">
                  <a16:creationId xmlns:a16="http://schemas.microsoft.com/office/drawing/2014/main" id="{0C0E3C75-999C-8B30-D42F-08DE778D4305}"/>
                </a:ext>
              </a:extLst>
            </p:cNvPr>
            <p:cNvSpPr/>
            <p:nvPr/>
          </p:nvSpPr>
          <p:spPr>
            <a:xfrm>
              <a:off x="3488050" y="491025"/>
              <a:ext cx="1733175" cy="2076050"/>
            </a:xfrm>
            <a:custGeom>
              <a:avLst/>
              <a:gdLst/>
              <a:ahLst/>
              <a:cxnLst/>
              <a:rect l="l" t="t" r="r" b="b"/>
              <a:pathLst>
                <a:path w="69327" h="83042" extrusionOk="0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111;p28">
              <a:extLst>
                <a:ext uri="{FF2B5EF4-FFF2-40B4-BE49-F238E27FC236}">
                  <a16:creationId xmlns:a16="http://schemas.microsoft.com/office/drawing/2014/main" id="{CC8F1706-103A-4E29-F40C-27CD098CE9CF}"/>
                </a:ext>
              </a:extLst>
            </p:cNvPr>
            <p:cNvSpPr/>
            <p:nvPr/>
          </p:nvSpPr>
          <p:spPr>
            <a:xfrm>
              <a:off x="3545850" y="405750"/>
              <a:ext cx="1783650" cy="1174050"/>
            </a:xfrm>
            <a:custGeom>
              <a:avLst/>
              <a:gdLst/>
              <a:ahLst/>
              <a:cxnLst/>
              <a:rect l="l" t="t" r="r" b="b"/>
              <a:pathLst>
                <a:path w="71346" h="46962" extrusionOk="0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2;p28">
              <a:extLst>
                <a:ext uri="{FF2B5EF4-FFF2-40B4-BE49-F238E27FC236}">
                  <a16:creationId xmlns:a16="http://schemas.microsoft.com/office/drawing/2014/main" id="{CBD65743-F565-8369-5262-78CEAB61FB39}"/>
                </a:ext>
              </a:extLst>
            </p:cNvPr>
            <p:cNvSpPr/>
            <p:nvPr/>
          </p:nvSpPr>
          <p:spPr>
            <a:xfrm>
              <a:off x="4948700" y="1408725"/>
              <a:ext cx="492225" cy="616975"/>
            </a:xfrm>
            <a:custGeom>
              <a:avLst/>
              <a:gdLst/>
              <a:ahLst/>
              <a:cxnLst/>
              <a:rect l="l" t="t" r="r" b="b"/>
              <a:pathLst>
                <a:path w="19689" h="24679" extrusionOk="0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3;p28">
              <a:extLst>
                <a:ext uri="{FF2B5EF4-FFF2-40B4-BE49-F238E27FC236}">
                  <a16:creationId xmlns:a16="http://schemas.microsoft.com/office/drawing/2014/main" id="{0C098D19-943E-81A2-ED51-A8EDD53B4BC0}"/>
                </a:ext>
              </a:extLst>
            </p:cNvPr>
            <p:cNvSpPr/>
            <p:nvPr/>
          </p:nvSpPr>
          <p:spPr>
            <a:xfrm>
              <a:off x="4017650" y="1916875"/>
              <a:ext cx="303125" cy="115625"/>
            </a:xfrm>
            <a:custGeom>
              <a:avLst/>
              <a:gdLst/>
              <a:ahLst/>
              <a:cxnLst/>
              <a:rect l="l" t="t" r="r" b="b"/>
              <a:pathLst>
                <a:path w="12125" h="4625" extrusionOk="0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;p28">
              <a:extLst>
                <a:ext uri="{FF2B5EF4-FFF2-40B4-BE49-F238E27FC236}">
                  <a16:creationId xmlns:a16="http://schemas.microsoft.com/office/drawing/2014/main" id="{02AE3F24-8DF6-BE32-EB61-BA2EFC189079}"/>
                </a:ext>
              </a:extLst>
            </p:cNvPr>
            <p:cNvSpPr/>
            <p:nvPr/>
          </p:nvSpPr>
          <p:spPr>
            <a:xfrm>
              <a:off x="3836150" y="1658500"/>
              <a:ext cx="598925" cy="357275"/>
            </a:xfrm>
            <a:custGeom>
              <a:avLst/>
              <a:gdLst/>
              <a:ahLst/>
              <a:cxnLst/>
              <a:rect l="l" t="t" r="r" b="b"/>
              <a:pathLst>
                <a:path w="23957" h="14291" extrusionOk="0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5;p28">
              <a:extLst>
                <a:ext uri="{FF2B5EF4-FFF2-40B4-BE49-F238E27FC236}">
                  <a16:creationId xmlns:a16="http://schemas.microsoft.com/office/drawing/2014/main" id="{D04E474E-06A2-EF93-89E3-9FA6771540A0}"/>
                </a:ext>
              </a:extLst>
            </p:cNvPr>
            <p:cNvSpPr/>
            <p:nvPr/>
          </p:nvSpPr>
          <p:spPr>
            <a:xfrm>
              <a:off x="3727875" y="912075"/>
              <a:ext cx="417675" cy="196700"/>
            </a:xfrm>
            <a:custGeom>
              <a:avLst/>
              <a:gdLst/>
              <a:ahLst/>
              <a:cxnLst/>
              <a:rect l="l" t="t" r="r" b="b"/>
              <a:pathLst>
                <a:path w="16707" h="7868" extrusionOk="0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6;p28">
              <a:extLst>
                <a:ext uri="{FF2B5EF4-FFF2-40B4-BE49-F238E27FC236}">
                  <a16:creationId xmlns:a16="http://schemas.microsoft.com/office/drawing/2014/main" id="{3D684B15-FF41-73CF-71FA-B1B112683C86}"/>
                </a:ext>
              </a:extLst>
            </p:cNvPr>
            <p:cNvSpPr/>
            <p:nvPr/>
          </p:nvSpPr>
          <p:spPr>
            <a:xfrm>
              <a:off x="4499650" y="969350"/>
              <a:ext cx="345775" cy="315450"/>
            </a:xfrm>
            <a:custGeom>
              <a:avLst/>
              <a:gdLst/>
              <a:ahLst/>
              <a:cxnLst/>
              <a:rect l="l" t="t" r="r" b="b"/>
              <a:pathLst>
                <a:path w="13831" h="12618" extrusionOk="0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7;p28">
              <a:extLst>
                <a:ext uri="{FF2B5EF4-FFF2-40B4-BE49-F238E27FC236}">
                  <a16:creationId xmlns:a16="http://schemas.microsoft.com/office/drawing/2014/main" id="{17A5E382-3DF0-0685-5E1E-3101D7096278}"/>
                </a:ext>
              </a:extLst>
            </p:cNvPr>
            <p:cNvSpPr/>
            <p:nvPr/>
          </p:nvSpPr>
          <p:spPr>
            <a:xfrm>
              <a:off x="5048075" y="1514900"/>
              <a:ext cx="302875" cy="395725"/>
            </a:xfrm>
            <a:custGeom>
              <a:avLst/>
              <a:gdLst/>
              <a:ahLst/>
              <a:cxnLst/>
              <a:rect l="l" t="t" r="r" b="b"/>
              <a:pathLst>
                <a:path w="12115" h="15829" extrusionOk="0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8;p28">
              <a:extLst>
                <a:ext uri="{FF2B5EF4-FFF2-40B4-BE49-F238E27FC236}">
                  <a16:creationId xmlns:a16="http://schemas.microsoft.com/office/drawing/2014/main" id="{00AEB772-4858-6D0E-4CC6-70D788A7ACFC}"/>
                </a:ext>
              </a:extLst>
            </p:cNvPr>
            <p:cNvSpPr/>
            <p:nvPr/>
          </p:nvSpPr>
          <p:spPr>
            <a:xfrm>
              <a:off x="2638850" y="2773150"/>
              <a:ext cx="3287725" cy="2626850"/>
            </a:xfrm>
            <a:custGeom>
              <a:avLst/>
              <a:gdLst/>
              <a:ahLst/>
              <a:cxnLst/>
              <a:rect l="l" t="t" r="r" b="b"/>
              <a:pathLst>
                <a:path w="131509" h="105074" extrusionOk="0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9;p28">
              <a:extLst>
                <a:ext uri="{FF2B5EF4-FFF2-40B4-BE49-F238E27FC236}">
                  <a16:creationId xmlns:a16="http://schemas.microsoft.com/office/drawing/2014/main" id="{F256EEBC-1BC5-ECC9-252E-35393D1A770E}"/>
                </a:ext>
              </a:extLst>
            </p:cNvPr>
            <p:cNvSpPr/>
            <p:nvPr/>
          </p:nvSpPr>
          <p:spPr>
            <a:xfrm>
              <a:off x="4337482" y="3697346"/>
              <a:ext cx="1529475" cy="2097250"/>
            </a:xfrm>
            <a:custGeom>
              <a:avLst/>
              <a:gdLst/>
              <a:ahLst/>
              <a:cxnLst/>
              <a:rect l="l" t="t" r="r" b="b"/>
              <a:pathLst>
                <a:path w="61179" h="83890" extrusionOk="0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0;p28">
              <a:extLst>
                <a:ext uri="{FF2B5EF4-FFF2-40B4-BE49-F238E27FC236}">
                  <a16:creationId xmlns:a16="http://schemas.microsoft.com/office/drawing/2014/main" id="{6BDC866A-F379-9D2B-C744-311965989AC8}"/>
                </a:ext>
              </a:extLst>
            </p:cNvPr>
            <p:cNvSpPr/>
            <p:nvPr/>
          </p:nvSpPr>
          <p:spPr>
            <a:xfrm>
              <a:off x="3897332" y="3516121"/>
              <a:ext cx="856800" cy="729175"/>
            </a:xfrm>
            <a:custGeom>
              <a:avLst/>
              <a:gdLst/>
              <a:ahLst/>
              <a:cxnLst/>
              <a:rect l="l" t="t" r="r" b="b"/>
              <a:pathLst>
                <a:path w="34272" h="29167" extrusionOk="0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1;p28">
              <a:extLst>
                <a:ext uri="{FF2B5EF4-FFF2-40B4-BE49-F238E27FC236}">
                  <a16:creationId xmlns:a16="http://schemas.microsoft.com/office/drawing/2014/main" id="{C5BE6D39-EFFF-3490-88E1-A49FE1AAB3F1}"/>
                </a:ext>
              </a:extLst>
            </p:cNvPr>
            <p:cNvSpPr/>
            <p:nvPr/>
          </p:nvSpPr>
          <p:spPr>
            <a:xfrm>
              <a:off x="3478107" y="3476621"/>
              <a:ext cx="965600" cy="251875"/>
            </a:xfrm>
            <a:custGeom>
              <a:avLst/>
              <a:gdLst/>
              <a:ahLst/>
              <a:cxnLst/>
              <a:rect l="l" t="t" r="r" b="b"/>
              <a:pathLst>
                <a:path w="38624" h="10075" extrusionOk="0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2;p28">
              <a:extLst>
                <a:ext uri="{FF2B5EF4-FFF2-40B4-BE49-F238E27FC236}">
                  <a16:creationId xmlns:a16="http://schemas.microsoft.com/office/drawing/2014/main" id="{34E93B07-40EC-87CF-3FDF-3017EAF2E192}"/>
                </a:ext>
              </a:extLst>
            </p:cNvPr>
            <p:cNvSpPr/>
            <p:nvPr/>
          </p:nvSpPr>
          <p:spPr>
            <a:xfrm>
              <a:off x="1884851" y="3166178"/>
              <a:ext cx="650725" cy="569374"/>
            </a:xfrm>
            <a:custGeom>
              <a:avLst/>
              <a:gdLst/>
              <a:ahLst/>
              <a:cxnLst/>
              <a:rect l="l" t="t" r="r" b="b"/>
              <a:pathLst>
                <a:path w="26029" h="22775" extrusionOk="0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3;p28">
              <a:extLst>
                <a:ext uri="{FF2B5EF4-FFF2-40B4-BE49-F238E27FC236}">
                  <a16:creationId xmlns:a16="http://schemas.microsoft.com/office/drawing/2014/main" id="{4A3D59B9-5AD8-9C86-CA55-9A6163C3C50C}"/>
                </a:ext>
              </a:extLst>
            </p:cNvPr>
            <p:cNvSpPr/>
            <p:nvPr/>
          </p:nvSpPr>
          <p:spPr>
            <a:xfrm>
              <a:off x="2082050" y="4176000"/>
              <a:ext cx="1332275" cy="1069700"/>
            </a:xfrm>
            <a:custGeom>
              <a:avLst/>
              <a:gdLst/>
              <a:ahLst/>
              <a:cxnLst/>
              <a:rect l="l" t="t" r="r" b="b"/>
              <a:pathLst>
                <a:path w="53291" h="42788" extrusionOk="0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4;p28">
              <a:extLst>
                <a:ext uri="{FF2B5EF4-FFF2-40B4-BE49-F238E27FC236}">
                  <a16:creationId xmlns:a16="http://schemas.microsoft.com/office/drawing/2014/main" id="{9CB00AB0-1E24-F5AF-F3BE-0DEE5D7776C8}"/>
                </a:ext>
              </a:extLst>
            </p:cNvPr>
            <p:cNvSpPr/>
            <p:nvPr/>
          </p:nvSpPr>
          <p:spPr>
            <a:xfrm>
              <a:off x="1918325" y="3668304"/>
              <a:ext cx="917749" cy="668774"/>
            </a:xfrm>
            <a:custGeom>
              <a:avLst/>
              <a:gdLst/>
              <a:ahLst/>
              <a:cxnLst/>
              <a:rect l="l" t="t" r="r" b="b"/>
              <a:pathLst>
                <a:path w="36710" h="26751" extrusionOk="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5;p28">
              <a:extLst>
                <a:ext uri="{FF2B5EF4-FFF2-40B4-BE49-F238E27FC236}">
                  <a16:creationId xmlns:a16="http://schemas.microsoft.com/office/drawing/2014/main" id="{000AF1DF-62F1-04BD-7277-0F3B6B82E813}"/>
                </a:ext>
              </a:extLst>
            </p:cNvPr>
            <p:cNvSpPr/>
            <p:nvPr/>
          </p:nvSpPr>
          <p:spPr>
            <a:xfrm>
              <a:off x="1433975" y="2947050"/>
              <a:ext cx="858900" cy="728400"/>
            </a:xfrm>
            <a:custGeom>
              <a:avLst/>
              <a:gdLst/>
              <a:ahLst/>
              <a:cxnLst/>
              <a:rect l="l" t="t" r="r" b="b"/>
              <a:pathLst>
                <a:path w="34356" h="29136" extrusionOk="0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6;p28">
              <a:extLst>
                <a:ext uri="{FF2B5EF4-FFF2-40B4-BE49-F238E27FC236}">
                  <a16:creationId xmlns:a16="http://schemas.microsoft.com/office/drawing/2014/main" id="{674D0FFE-B920-0B1F-FE92-7D16B5A0E9B7}"/>
                </a:ext>
              </a:extLst>
            </p:cNvPr>
            <p:cNvSpPr/>
            <p:nvPr/>
          </p:nvSpPr>
          <p:spPr>
            <a:xfrm>
              <a:off x="1018675" y="2904175"/>
              <a:ext cx="965575" cy="254225"/>
            </a:xfrm>
            <a:custGeom>
              <a:avLst/>
              <a:gdLst/>
              <a:ahLst/>
              <a:cxnLst/>
              <a:rect l="l" t="t" r="r" b="b"/>
              <a:pathLst>
                <a:path w="38623" h="10169" extrusionOk="0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7;p28">
              <a:extLst>
                <a:ext uri="{FF2B5EF4-FFF2-40B4-BE49-F238E27FC236}">
                  <a16:creationId xmlns:a16="http://schemas.microsoft.com/office/drawing/2014/main" id="{C201EB1F-599A-1F92-DBBC-80DE930A1ACB}"/>
                </a:ext>
              </a:extLst>
            </p:cNvPr>
            <p:cNvSpPr/>
            <p:nvPr/>
          </p:nvSpPr>
          <p:spPr>
            <a:xfrm>
              <a:off x="1498050" y="3106325"/>
              <a:ext cx="508975" cy="569125"/>
            </a:xfrm>
            <a:custGeom>
              <a:avLst/>
              <a:gdLst/>
              <a:ahLst/>
              <a:cxnLst/>
              <a:rect l="l" t="t" r="r" b="b"/>
              <a:pathLst>
                <a:path w="20359" h="22765" extrusionOk="0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8;p28">
              <a:extLst>
                <a:ext uri="{FF2B5EF4-FFF2-40B4-BE49-F238E27FC236}">
                  <a16:creationId xmlns:a16="http://schemas.microsoft.com/office/drawing/2014/main" id="{73DC47F7-9C64-5C8D-1A1B-07DB9C3C19BA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extrusionOk="0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9;p28">
              <a:extLst>
                <a:ext uri="{FF2B5EF4-FFF2-40B4-BE49-F238E27FC236}">
                  <a16:creationId xmlns:a16="http://schemas.microsoft.com/office/drawing/2014/main" id="{BCAAD090-8C05-9C6F-ABD5-DBD27A9B1155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0;p28">
              <a:extLst>
                <a:ext uri="{FF2B5EF4-FFF2-40B4-BE49-F238E27FC236}">
                  <a16:creationId xmlns:a16="http://schemas.microsoft.com/office/drawing/2014/main" id="{E00E4B5D-BA93-7E9B-C509-555E37269513}"/>
                </a:ext>
              </a:extLst>
            </p:cNvPr>
            <p:cNvSpPr/>
            <p:nvPr/>
          </p:nvSpPr>
          <p:spPr>
            <a:xfrm>
              <a:off x="1590375" y="2963275"/>
              <a:ext cx="399650" cy="267825"/>
            </a:xfrm>
            <a:custGeom>
              <a:avLst/>
              <a:gdLst/>
              <a:ahLst/>
              <a:cxnLst/>
              <a:rect l="l" t="t" r="r" b="b"/>
              <a:pathLst>
                <a:path w="15986" h="10713" extrusionOk="0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1;p28">
              <a:extLst>
                <a:ext uri="{FF2B5EF4-FFF2-40B4-BE49-F238E27FC236}">
                  <a16:creationId xmlns:a16="http://schemas.microsoft.com/office/drawing/2014/main" id="{C9A7D69F-1952-8502-FA5F-9F65D1B10D7D}"/>
                </a:ext>
              </a:extLst>
            </p:cNvPr>
            <p:cNvSpPr/>
            <p:nvPr/>
          </p:nvSpPr>
          <p:spPr>
            <a:xfrm>
              <a:off x="3785400" y="1207600"/>
              <a:ext cx="292150" cy="113275"/>
            </a:xfrm>
            <a:custGeom>
              <a:avLst/>
              <a:gdLst/>
              <a:ahLst/>
              <a:cxnLst/>
              <a:rect l="l" t="t" r="r" b="b"/>
              <a:pathLst>
                <a:path w="11686" h="4531" extrusionOk="0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2;p28">
              <a:extLst>
                <a:ext uri="{FF2B5EF4-FFF2-40B4-BE49-F238E27FC236}">
                  <a16:creationId xmlns:a16="http://schemas.microsoft.com/office/drawing/2014/main" id="{19A5C39D-9E1B-92C8-9ADE-ECBFA1B27A20}"/>
                </a:ext>
              </a:extLst>
            </p:cNvPr>
            <p:cNvSpPr/>
            <p:nvPr/>
          </p:nvSpPr>
          <p:spPr>
            <a:xfrm>
              <a:off x="4485250" y="1325050"/>
              <a:ext cx="105950" cy="134175"/>
            </a:xfrm>
            <a:custGeom>
              <a:avLst/>
              <a:gdLst/>
              <a:ahLst/>
              <a:cxnLst/>
              <a:rect l="l" t="t" r="r" b="b"/>
              <a:pathLst>
                <a:path w="4238" h="5367" extrusionOk="0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33;p28">
              <a:extLst>
                <a:ext uri="{FF2B5EF4-FFF2-40B4-BE49-F238E27FC236}">
                  <a16:creationId xmlns:a16="http://schemas.microsoft.com/office/drawing/2014/main" id="{92AFE559-C849-C97D-1A34-8964C8120B15}"/>
                </a:ext>
              </a:extLst>
            </p:cNvPr>
            <p:cNvSpPr/>
            <p:nvPr/>
          </p:nvSpPr>
          <p:spPr>
            <a:xfrm>
              <a:off x="4003525" y="1132300"/>
              <a:ext cx="297900" cy="531175"/>
            </a:xfrm>
            <a:custGeom>
              <a:avLst/>
              <a:gdLst/>
              <a:ahLst/>
              <a:cxnLst/>
              <a:rect l="l" t="t" r="r" b="b"/>
              <a:pathLst>
                <a:path w="11916" h="21247" extrusionOk="0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41;p28">
              <a:extLst>
                <a:ext uri="{FF2B5EF4-FFF2-40B4-BE49-F238E27FC236}">
                  <a16:creationId xmlns:a16="http://schemas.microsoft.com/office/drawing/2014/main" id="{0AA39215-41B4-B2AD-8B26-16831693EAF8}"/>
                </a:ext>
              </a:extLst>
            </p:cNvPr>
            <p:cNvSpPr/>
            <p:nvPr/>
          </p:nvSpPr>
          <p:spPr>
            <a:xfrm>
              <a:off x="3953300" y="2351550"/>
              <a:ext cx="931875" cy="972150"/>
            </a:xfrm>
            <a:custGeom>
              <a:avLst/>
              <a:gdLst/>
              <a:ahLst/>
              <a:cxnLst/>
              <a:rect l="l" t="t" r="r" b="b"/>
              <a:pathLst>
                <a:path w="37275" h="38886" extrusionOk="0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AC383CDE-8904-81E1-A0B4-EDB4A0B27750}"/>
              </a:ext>
            </a:extLst>
          </p:cNvPr>
          <p:cNvGrpSpPr/>
          <p:nvPr/>
        </p:nvGrpSpPr>
        <p:grpSpPr>
          <a:xfrm rot="20200809">
            <a:off x="7386654" y="276074"/>
            <a:ext cx="1024568" cy="1024568"/>
            <a:chOff x="2773235" y="768144"/>
            <a:chExt cx="429000" cy="429000"/>
          </a:xfrm>
        </p:grpSpPr>
        <p:sp>
          <p:nvSpPr>
            <p:cNvPr id="841" name="Google Shape;90;p15">
              <a:extLst>
                <a:ext uri="{FF2B5EF4-FFF2-40B4-BE49-F238E27FC236}">
                  <a16:creationId xmlns:a16="http://schemas.microsoft.com/office/drawing/2014/main" id="{B22FF4DF-EEB2-D506-9AB9-5B2AAEEE53E9}"/>
                </a:ext>
              </a:extLst>
            </p:cNvPr>
            <p:cNvSpPr/>
            <p:nvPr/>
          </p:nvSpPr>
          <p:spPr>
            <a:xfrm>
              <a:off x="2773235" y="768144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92;p15">
              <a:extLst>
                <a:ext uri="{FF2B5EF4-FFF2-40B4-BE49-F238E27FC236}">
                  <a16:creationId xmlns:a16="http://schemas.microsoft.com/office/drawing/2014/main" id="{205B0B87-A885-DA91-65D0-65012048AC4E}"/>
                </a:ext>
              </a:extLst>
            </p:cNvPr>
            <p:cNvSpPr/>
            <p:nvPr/>
          </p:nvSpPr>
          <p:spPr>
            <a:xfrm>
              <a:off x="2877473" y="874768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3;p15">
              <a:extLst>
                <a:ext uri="{FF2B5EF4-FFF2-40B4-BE49-F238E27FC236}">
                  <a16:creationId xmlns:a16="http://schemas.microsoft.com/office/drawing/2014/main" id="{C023D422-6D06-3198-0493-3B458DF0C2F1}"/>
                </a:ext>
              </a:extLst>
            </p:cNvPr>
            <p:cNvSpPr/>
            <p:nvPr/>
          </p:nvSpPr>
          <p:spPr>
            <a:xfrm>
              <a:off x="2885290" y="1004083"/>
              <a:ext cx="203717" cy="86218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4;p15">
              <a:extLst>
                <a:ext uri="{FF2B5EF4-FFF2-40B4-BE49-F238E27FC236}">
                  <a16:creationId xmlns:a16="http://schemas.microsoft.com/office/drawing/2014/main" id="{7DD13DA9-E665-05EA-3BED-48423D1124B0}"/>
                </a:ext>
              </a:extLst>
            </p:cNvPr>
            <p:cNvSpPr/>
            <p:nvPr/>
          </p:nvSpPr>
          <p:spPr>
            <a:xfrm>
              <a:off x="3048872" y="874768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12858;p77">
            <a:extLst>
              <a:ext uri="{FF2B5EF4-FFF2-40B4-BE49-F238E27FC236}">
                <a16:creationId xmlns:a16="http://schemas.microsoft.com/office/drawing/2014/main" id="{EFEE45CA-A3CD-3B61-967B-8DC1C3A66D03}"/>
              </a:ext>
            </a:extLst>
          </p:cNvPr>
          <p:cNvGrpSpPr/>
          <p:nvPr/>
        </p:nvGrpSpPr>
        <p:grpSpPr>
          <a:xfrm rot="19185132">
            <a:off x="45923" y="552442"/>
            <a:ext cx="1051816" cy="751443"/>
            <a:chOff x="7964753" y="2470823"/>
            <a:chExt cx="362068" cy="258670"/>
          </a:xfrm>
        </p:grpSpPr>
        <p:sp>
          <p:nvSpPr>
            <p:cNvPr id="847" name="Google Shape;12859;p77">
              <a:extLst>
                <a:ext uri="{FF2B5EF4-FFF2-40B4-BE49-F238E27FC236}">
                  <a16:creationId xmlns:a16="http://schemas.microsoft.com/office/drawing/2014/main" id="{C848D927-5BB8-633C-9313-6DC11AB48087}"/>
                </a:ext>
              </a:extLst>
            </p:cNvPr>
            <p:cNvSpPr/>
            <p:nvPr/>
          </p:nvSpPr>
          <p:spPr>
            <a:xfrm>
              <a:off x="8196898" y="2562358"/>
              <a:ext cx="33363" cy="49012"/>
            </a:xfrm>
            <a:custGeom>
              <a:avLst/>
              <a:gdLst/>
              <a:ahLst/>
              <a:cxnLst/>
              <a:rect l="l" t="t" r="r" b="b"/>
              <a:pathLst>
                <a:path w="1049" h="1541" extrusionOk="0">
                  <a:moveTo>
                    <a:pt x="864" y="1"/>
                  </a:moveTo>
                  <a:cubicBezTo>
                    <a:pt x="823" y="1"/>
                    <a:pt x="783" y="19"/>
                    <a:pt x="751" y="52"/>
                  </a:cubicBezTo>
                  <a:lnTo>
                    <a:pt x="108" y="814"/>
                  </a:lnTo>
                  <a:cubicBezTo>
                    <a:pt x="36" y="897"/>
                    <a:pt x="0" y="1016"/>
                    <a:pt x="36" y="1135"/>
                  </a:cubicBezTo>
                  <a:cubicBezTo>
                    <a:pt x="60" y="1254"/>
                    <a:pt x="155" y="1350"/>
                    <a:pt x="274" y="1373"/>
                  </a:cubicBezTo>
                  <a:lnTo>
                    <a:pt x="691" y="1528"/>
                  </a:lnTo>
                  <a:cubicBezTo>
                    <a:pt x="703" y="1528"/>
                    <a:pt x="715" y="1540"/>
                    <a:pt x="751" y="1540"/>
                  </a:cubicBezTo>
                  <a:cubicBezTo>
                    <a:pt x="822" y="1540"/>
                    <a:pt x="882" y="1492"/>
                    <a:pt x="893" y="1433"/>
                  </a:cubicBezTo>
                  <a:cubicBezTo>
                    <a:pt x="929" y="1350"/>
                    <a:pt x="882" y="1254"/>
                    <a:pt x="786" y="1231"/>
                  </a:cubicBezTo>
                  <a:lnTo>
                    <a:pt x="370" y="1076"/>
                  </a:lnTo>
                  <a:cubicBezTo>
                    <a:pt x="358" y="1076"/>
                    <a:pt x="358" y="1064"/>
                    <a:pt x="346" y="1052"/>
                  </a:cubicBezTo>
                  <a:lnTo>
                    <a:pt x="346" y="1016"/>
                  </a:lnTo>
                  <a:lnTo>
                    <a:pt x="989" y="254"/>
                  </a:lnTo>
                  <a:cubicBezTo>
                    <a:pt x="1048" y="183"/>
                    <a:pt x="1024" y="99"/>
                    <a:pt x="965" y="40"/>
                  </a:cubicBezTo>
                  <a:cubicBezTo>
                    <a:pt x="933" y="13"/>
                    <a:pt x="898" y="1"/>
                    <a:pt x="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2860;p77">
              <a:extLst>
                <a:ext uri="{FF2B5EF4-FFF2-40B4-BE49-F238E27FC236}">
                  <a16:creationId xmlns:a16="http://schemas.microsoft.com/office/drawing/2014/main" id="{4C1586B2-EC79-B75C-F34B-FF321327BEFB}"/>
                </a:ext>
              </a:extLst>
            </p:cNvPr>
            <p:cNvSpPr/>
            <p:nvPr/>
          </p:nvSpPr>
          <p:spPr>
            <a:xfrm>
              <a:off x="8162421" y="2529471"/>
              <a:ext cx="51174" cy="21309"/>
            </a:xfrm>
            <a:custGeom>
              <a:avLst/>
              <a:gdLst/>
              <a:ahLst/>
              <a:cxnLst/>
              <a:rect l="l" t="t" r="r" b="b"/>
              <a:pathLst>
                <a:path w="1609" h="670" extrusionOk="0">
                  <a:moveTo>
                    <a:pt x="786" y="1"/>
                  </a:moveTo>
                  <a:cubicBezTo>
                    <a:pt x="759" y="1"/>
                    <a:pt x="732" y="1"/>
                    <a:pt x="703" y="2"/>
                  </a:cubicBezTo>
                  <a:cubicBezTo>
                    <a:pt x="406" y="14"/>
                    <a:pt x="144" y="86"/>
                    <a:pt x="132" y="86"/>
                  </a:cubicBezTo>
                  <a:cubicBezTo>
                    <a:pt x="49" y="121"/>
                    <a:pt x="1" y="205"/>
                    <a:pt x="25" y="300"/>
                  </a:cubicBezTo>
                  <a:cubicBezTo>
                    <a:pt x="52" y="364"/>
                    <a:pt x="108" y="407"/>
                    <a:pt x="176" y="407"/>
                  </a:cubicBezTo>
                  <a:cubicBezTo>
                    <a:pt x="196" y="407"/>
                    <a:pt x="217" y="403"/>
                    <a:pt x="239" y="395"/>
                  </a:cubicBezTo>
                  <a:cubicBezTo>
                    <a:pt x="239" y="395"/>
                    <a:pt x="477" y="324"/>
                    <a:pt x="727" y="324"/>
                  </a:cubicBezTo>
                  <a:cubicBezTo>
                    <a:pt x="754" y="322"/>
                    <a:pt x="782" y="321"/>
                    <a:pt x="811" y="321"/>
                  </a:cubicBezTo>
                  <a:cubicBezTo>
                    <a:pt x="980" y="321"/>
                    <a:pt x="1159" y="356"/>
                    <a:pt x="1251" y="479"/>
                  </a:cubicBezTo>
                  <a:cubicBezTo>
                    <a:pt x="1251" y="502"/>
                    <a:pt x="1251" y="550"/>
                    <a:pt x="1263" y="574"/>
                  </a:cubicBezTo>
                  <a:cubicBezTo>
                    <a:pt x="1299" y="633"/>
                    <a:pt x="1358" y="669"/>
                    <a:pt x="1418" y="669"/>
                  </a:cubicBezTo>
                  <a:cubicBezTo>
                    <a:pt x="1442" y="669"/>
                    <a:pt x="1454" y="669"/>
                    <a:pt x="1489" y="657"/>
                  </a:cubicBezTo>
                  <a:cubicBezTo>
                    <a:pt x="1573" y="574"/>
                    <a:pt x="1608" y="455"/>
                    <a:pt x="1561" y="371"/>
                  </a:cubicBezTo>
                  <a:cubicBezTo>
                    <a:pt x="1482" y="202"/>
                    <a:pt x="1274" y="1"/>
                    <a:pt x="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2861;p77">
              <a:extLst>
                <a:ext uri="{FF2B5EF4-FFF2-40B4-BE49-F238E27FC236}">
                  <a16:creationId xmlns:a16="http://schemas.microsoft.com/office/drawing/2014/main" id="{EBCB5732-2346-9375-BDFE-A704FDE7061F}"/>
                </a:ext>
              </a:extLst>
            </p:cNvPr>
            <p:cNvSpPr/>
            <p:nvPr/>
          </p:nvSpPr>
          <p:spPr>
            <a:xfrm>
              <a:off x="8241966" y="2551258"/>
              <a:ext cx="47739" cy="30565"/>
            </a:xfrm>
            <a:custGeom>
              <a:avLst/>
              <a:gdLst/>
              <a:ahLst/>
              <a:cxnLst/>
              <a:rect l="l" t="t" r="r" b="b"/>
              <a:pathLst>
                <a:path w="1501" h="961" extrusionOk="0">
                  <a:moveTo>
                    <a:pt x="410" y="0"/>
                  </a:moveTo>
                  <a:cubicBezTo>
                    <a:pt x="307" y="0"/>
                    <a:pt x="219" y="25"/>
                    <a:pt x="143" y="56"/>
                  </a:cubicBezTo>
                  <a:cubicBezTo>
                    <a:pt x="48" y="103"/>
                    <a:pt x="0" y="222"/>
                    <a:pt x="48" y="329"/>
                  </a:cubicBezTo>
                  <a:cubicBezTo>
                    <a:pt x="74" y="381"/>
                    <a:pt x="130" y="420"/>
                    <a:pt x="187" y="420"/>
                  </a:cubicBezTo>
                  <a:cubicBezTo>
                    <a:pt x="209" y="420"/>
                    <a:pt x="230" y="414"/>
                    <a:pt x="250" y="401"/>
                  </a:cubicBezTo>
                  <a:cubicBezTo>
                    <a:pt x="286" y="377"/>
                    <a:pt x="310" y="353"/>
                    <a:pt x="322" y="329"/>
                  </a:cubicBezTo>
                  <a:cubicBezTo>
                    <a:pt x="346" y="323"/>
                    <a:pt x="371" y="319"/>
                    <a:pt x="396" y="319"/>
                  </a:cubicBezTo>
                  <a:cubicBezTo>
                    <a:pt x="685" y="319"/>
                    <a:pt x="1046" y="725"/>
                    <a:pt x="1155" y="889"/>
                  </a:cubicBezTo>
                  <a:cubicBezTo>
                    <a:pt x="1191" y="937"/>
                    <a:pt x="1239" y="960"/>
                    <a:pt x="1298" y="960"/>
                  </a:cubicBezTo>
                  <a:cubicBezTo>
                    <a:pt x="1322" y="960"/>
                    <a:pt x="1358" y="949"/>
                    <a:pt x="1381" y="937"/>
                  </a:cubicBezTo>
                  <a:cubicBezTo>
                    <a:pt x="1489" y="877"/>
                    <a:pt x="1500" y="770"/>
                    <a:pt x="1441" y="710"/>
                  </a:cubicBezTo>
                  <a:cubicBezTo>
                    <a:pt x="1441" y="698"/>
                    <a:pt x="1274" y="484"/>
                    <a:pt x="1060" y="294"/>
                  </a:cubicBezTo>
                  <a:cubicBezTo>
                    <a:pt x="798" y="69"/>
                    <a:pt x="584" y="0"/>
                    <a:pt x="4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2862;p77">
              <a:extLst>
                <a:ext uri="{FF2B5EF4-FFF2-40B4-BE49-F238E27FC236}">
                  <a16:creationId xmlns:a16="http://schemas.microsoft.com/office/drawing/2014/main" id="{79282370-9533-1BEE-4F17-443BADBF5F31}"/>
                </a:ext>
              </a:extLst>
            </p:cNvPr>
            <p:cNvSpPr/>
            <p:nvPr/>
          </p:nvSpPr>
          <p:spPr>
            <a:xfrm>
              <a:off x="8060582" y="2586720"/>
              <a:ext cx="33713" cy="48884"/>
            </a:xfrm>
            <a:custGeom>
              <a:avLst/>
              <a:gdLst/>
              <a:ahLst/>
              <a:cxnLst/>
              <a:rect l="l" t="t" r="r" b="b"/>
              <a:pathLst>
                <a:path w="1060" h="1537" extrusionOk="0">
                  <a:moveTo>
                    <a:pt x="274" y="0"/>
                  </a:moveTo>
                  <a:cubicBezTo>
                    <a:pt x="179" y="0"/>
                    <a:pt x="107" y="60"/>
                    <a:pt x="95" y="143"/>
                  </a:cubicBezTo>
                  <a:lnTo>
                    <a:pt x="12" y="1143"/>
                  </a:lnTo>
                  <a:cubicBezTo>
                    <a:pt x="0" y="1262"/>
                    <a:pt x="60" y="1381"/>
                    <a:pt x="155" y="1453"/>
                  </a:cubicBezTo>
                  <a:cubicBezTo>
                    <a:pt x="215" y="1500"/>
                    <a:pt x="298" y="1536"/>
                    <a:pt x="369" y="1536"/>
                  </a:cubicBezTo>
                  <a:cubicBezTo>
                    <a:pt x="405" y="1536"/>
                    <a:pt x="453" y="1536"/>
                    <a:pt x="476" y="1512"/>
                  </a:cubicBezTo>
                  <a:lnTo>
                    <a:pt x="905" y="1381"/>
                  </a:lnTo>
                  <a:cubicBezTo>
                    <a:pt x="1012" y="1358"/>
                    <a:pt x="1060" y="1262"/>
                    <a:pt x="1024" y="1179"/>
                  </a:cubicBezTo>
                  <a:cubicBezTo>
                    <a:pt x="1006" y="1105"/>
                    <a:pt x="944" y="1060"/>
                    <a:pt x="879" y="1060"/>
                  </a:cubicBezTo>
                  <a:cubicBezTo>
                    <a:pt x="860" y="1060"/>
                    <a:pt x="840" y="1064"/>
                    <a:pt x="822" y="1072"/>
                  </a:cubicBezTo>
                  <a:lnTo>
                    <a:pt x="393" y="1203"/>
                  </a:lnTo>
                  <a:lnTo>
                    <a:pt x="357" y="1203"/>
                  </a:lnTo>
                  <a:cubicBezTo>
                    <a:pt x="357" y="1203"/>
                    <a:pt x="345" y="1191"/>
                    <a:pt x="345" y="1179"/>
                  </a:cubicBezTo>
                  <a:lnTo>
                    <a:pt x="417" y="179"/>
                  </a:lnTo>
                  <a:cubicBezTo>
                    <a:pt x="417" y="84"/>
                    <a:pt x="357" y="12"/>
                    <a:pt x="2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2863;p77">
              <a:extLst>
                <a:ext uri="{FF2B5EF4-FFF2-40B4-BE49-F238E27FC236}">
                  <a16:creationId xmlns:a16="http://schemas.microsoft.com/office/drawing/2014/main" id="{FE54498F-8B33-669C-D7DC-20D36F75A8BF}"/>
                </a:ext>
              </a:extLst>
            </p:cNvPr>
            <p:cNvSpPr/>
            <p:nvPr/>
          </p:nvSpPr>
          <p:spPr>
            <a:xfrm>
              <a:off x="7999612" y="2581568"/>
              <a:ext cx="49266" cy="22582"/>
            </a:xfrm>
            <a:custGeom>
              <a:avLst/>
              <a:gdLst/>
              <a:ahLst/>
              <a:cxnLst/>
              <a:rect l="l" t="t" r="r" b="b"/>
              <a:pathLst>
                <a:path w="1549" h="710" extrusionOk="0">
                  <a:moveTo>
                    <a:pt x="1126" y="1"/>
                  </a:moveTo>
                  <a:cubicBezTo>
                    <a:pt x="602" y="1"/>
                    <a:pt x="114" y="370"/>
                    <a:pt x="84" y="400"/>
                  </a:cubicBezTo>
                  <a:cubicBezTo>
                    <a:pt x="12" y="460"/>
                    <a:pt x="0" y="567"/>
                    <a:pt x="60" y="615"/>
                  </a:cubicBezTo>
                  <a:cubicBezTo>
                    <a:pt x="95" y="663"/>
                    <a:pt x="145" y="688"/>
                    <a:pt x="194" y="688"/>
                  </a:cubicBezTo>
                  <a:cubicBezTo>
                    <a:pt x="228" y="688"/>
                    <a:pt x="261" y="675"/>
                    <a:pt x="286" y="650"/>
                  </a:cubicBezTo>
                  <a:cubicBezTo>
                    <a:pt x="286" y="650"/>
                    <a:pt x="429" y="531"/>
                    <a:pt x="643" y="448"/>
                  </a:cubicBezTo>
                  <a:cubicBezTo>
                    <a:pt x="766" y="392"/>
                    <a:pt x="940" y="316"/>
                    <a:pt x="1118" y="316"/>
                  </a:cubicBezTo>
                  <a:cubicBezTo>
                    <a:pt x="1130" y="316"/>
                    <a:pt x="1143" y="316"/>
                    <a:pt x="1155" y="317"/>
                  </a:cubicBezTo>
                  <a:lnTo>
                    <a:pt x="1084" y="472"/>
                  </a:lnTo>
                  <a:cubicBezTo>
                    <a:pt x="1036" y="543"/>
                    <a:pt x="1072" y="650"/>
                    <a:pt x="1155" y="698"/>
                  </a:cubicBezTo>
                  <a:cubicBezTo>
                    <a:pt x="1191" y="710"/>
                    <a:pt x="1203" y="710"/>
                    <a:pt x="1239" y="710"/>
                  </a:cubicBezTo>
                  <a:cubicBezTo>
                    <a:pt x="1298" y="710"/>
                    <a:pt x="1358" y="686"/>
                    <a:pt x="1381" y="615"/>
                  </a:cubicBezTo>
                  <a:lnTo>
                    <a:pt x="1536" y="317"/>
                  </a:lnTo>
                  <a:cubicBezTo>
                    <a:pt x="1548" y="281"/>
                    <a:pt x="1548" y="222"/>
                    <a:pt x="1536" y="162"/>
                  </a:cubicBezTo>
                  <a:cubicBezTo>
                    <a:pt x="1500" y="103"/>
                    <a:pt x="1453" y="67"/>
                    <a:pt x="1417" y="43"/>
                  </a:cubicBezTo>
                  <a:cubicBezTo>
                    <a:pt x="1321" y="13"/>
                    <a:pt x="1222" y="1"/>
                    <a:pt x="11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2864;p77">
              <a:extLst>
                <a:ext uri="{FF2B5EF4-FFF2-40B4-BE49-F238E27FC236}">
                  <a16:creationId xmlns:a16="http://schemas.microsoft.com/office/drawing/2014/main" id="{2761D5CB-1830-3FE1-63F3-26521BB4B84E}"/>
                </a:ext>
              </a:extLst>
            </p:cNvPr>
            <p:cNvSpPr/>
            <p:nvPr/>
          </p:nvSpPr>
          <p:spPr>
            <a:xfrm>
              <a:off x="8080651" y="2557873"/>
              <a:ext cx="48121" cy="28879"/>
            </a:xfrm>
            <a:custGeom>
              <a:avLst/>
              <a:gdLst/>
              <a:ahLst/>
              <a:cxnLst/>
              <a:rect l="l" t="t" r="r" b="b"/>
              <a:pathLst>
                <a:path w="1513" h="908" extrusionOk="0">
                  <a:moveTo>
                    <a:pt x="1263" y="0"/>
                  </a:moveTo>
                  <a:cubicBezTo>
                    <a:pt x="1014" y="0"/>
                    <a:pt x="395" y="39"/>
                    <a:pt x="60" y="431"/>
                  </a:cubicBezTo>
                  <a:cubicBezTo>
                    <a:pt x="24" y="479"/>
                    <a:pt x="0" y="538"/>
                    <a:pt x="12" y="598"/>
                  </a:cubicBezTo>
                  <a:cubicBezTo>
                    <a:pt x="24" y="657"/>
                    <a:pt x="60" y="693"/>
                    <a:pt x="119" y="729"/>
                  </a:cubicBezTo>
                  <a:lnTo>
                    <a:pt x="417" y="895"/>
                  </a:lnTo>
                  <a:cubicBezTo>
                    <a:pt x="441" y="907"/>
                    <a:pt x="476" y="907"/>
                    <a:pt x="488" y="907"/>
                  </a:cubicBezTo>
                  <a:cubicBezTo>
                    <a:pt x="548" y="907"/>
                    <a:pt x="596" y="871"/>
                    <a:pt x="619" y="812"/>
                  </a:cubicBezTo>
                  <a:cubicBezTo>
                    <a:pt x="667" y="741"/>
                    <a:pt x="631" y="633"/>
                    <a:pt x="560" y="598"/>
                  </a:cubicBezTo>
                  <a:lnTo>
                    <a:pt x="417" y="514"/>
                  </a:lnTo>
                  <a:cubicBezTo>
                    <a:pt x="658" y="333"/>
                    <a:pt x="1025" y="308"/>
                    <a:pt x="1213" y="308"/>
                  </a:cubicBezTo>
                  <a:cubicBezTo>
                    <a:pt x="1285" y="308"/>
                    <a:pt x="1330" y="312"/>
                    <a:pt x="1334" y="312"/>
                  </a:cubicBezTo>
                  <a:cubicBezTo>
                    <a:pt x="1429" y="312"/>
                    <a:pt x="1500" y="252"/>
                    <a:pt x="1512" y="157"/>
                  </a:cubicBezTo>
                  <a:cubicBezTo>
                    <a:pt x="1512" y="86"/>
                    <a:pt x="1453" y="2"/>
                    <a:pt x="1369" y="2"/>
                  </a:cubicBezTo>
                  <a:cubicBezTo>
                    <a:pt x="1362" y="2"/>
                    <a:pt x="1324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2865;p77">
              <a:extLst>
                <a:ext uri="{FF2B5EF4-FFF2-40B4-BE49-F238E27FC236}">
                  <a16:creationId xmlns:a16="http://schemas.microsoft.com/office/drawing/2014/main" id="{1B7222C7-70EA-A24E-5860-A586B111D543}"/>
                </a:ext>
              </a:extLst>
            </p:cNvPr>
            <p:cNvSpPr/>
            <p:nvPr/>
          </p:nvSpPr>
          <p:spPr>
            <a:xfrm>
              <a:off x="7964753" y="2497698"/>
              <a:ext cx="269675" cy="231795"/>
            </a:xfrm>
            <a:custGeom>
              <a:avLst/>
              <a:gdLst/>
              <a:ahLst/>
              <a:cxnLst/>
              <a:rect l="l" t="t" r="r" b="b"/>
              <a:pathLst>
                <a:path w="8479" h="7288" extrusionOk="0">
                  <a:moveTo>
                    <a:pt x="7176" y="3986"/>
                  </a:moveTo>
                  <a:cubicBezTo>
                    <a:pt x="7277" y="3986"/>
                    <a:pt x="7379" y="4003"/>
                    <a:pt x="7478" y="4037"/>
                  </a:cubicBezTo>
                  <a:cubicBezTo>
                    <a:pt x="7716" y="4109"/>
                    <a:pt x="7907" y="4287"/>
                    <a:pt x="8014" y="4514"/>
                  </a:cubicBezTo>
                  <a:cubicBezTo>
                    <a:pt x="8073" y="4645"/>
                    <a:pt x="8121" y="4788"/>
                    <a:pt x="8097" y="4930"/>
                  </a:cubicBezTo>
                  <a:cubicBezTo>
                    <a:pt x="7704" y="4538"/>
                    <a:pt x="7168" y="4335"/>
                    <a:pt x="6621" y="4335"/>
                  </a:cubicBezTo>
                  <a:cubicBezTo>
                    <a:pt x="6561" y="4335"/>
                    <a:pt x="6502" y="4335"/>
                    <a:pt x="6442" y="4347"/>
                  </a:cubicBezTo>
                  <a:cubicBezTo>
                    <a:pt x="6526" y="4228"/>
                    <a:pt x="6633" y="4133"/>
                    <a:pt x="6764" y="4073"/>
                  </a:cubicBezTo>
                  <a:cubicBezTo>
                    <a:pt x="6895" y="4018"/>
                    <a:pt x="7035" y="3986"/>
                    <a:pt x="7176" y="3986"/>
                  </a:cubicBezTo>
                  <a:close/>
                  <a:moveTo>
                    <a:pt x="4156" y="311"/>
                  </a:moveTo>
                  <a:cubicBezTo>
                    <a:pt x="4728" y="311"/>
                    <a:pt x="5204" y="716"/>
                    <a:pt x="5311" y="1275"/>
                  </a:cubicBezTo>
                  <a:lnTo>
                    <a:pt x="5383" y="1716"/>
                  </a:lnTo>
                  <a:cubicBezTo>
                    <a:pt x="5418" y="1990"/>
                    <a:pt x="5525" y="2252"/>
                    <a:pt x="5692" y="2490"/>
                  </a:cubicBezTo>
                  <a:cubicBezTo>
                    <a:pt x="5978" y="2918"/>
                    <a:pt x="6049" y="3454"/>
                    <a:pt x="5930" y="3942"/>
                  </a:cubicBezTo>
                  <a:lnTo>
                    <a:pt x="5525" y="5823"/>
                  </a:lnTo>
                  <a:cubicBezTo>
                    <a:pt x="5442" y="6252"/>
                    <a:pt x="5109" y="6609"/>
                    <a:pt x="4680" y="6740"/>
                  </a:cubicBezTo>
                  <a:lnTo>
                    <a:pt x="4120" y="6907"/>
                  </a:lnTo>
                  <a:cubicBezTo>
                    <a:pt x="4001" y="6942"/>
                    <a:pt x="3881" y="6959"/>
                    <a:pt x="3763" y="6959"/>
                  </a:cubicBezTo>
                  <a:cubicBezTo>
                    <a:pt x="3444" y="6959"/>
                    <a:pt x="3137" y="6835"/>
                    <a:pt x="2894" y="6609"/>
                  </a:cubicBezTo>
                  <a:lnTo>
                    <a:pt x="1525" y="5264"/>
                  </a:lnTo>
                  <a:cubicBezTo>
                    <a:pt x="1156" y="4930"/>
                    <a:pt x="930" y="4430"/>
                    <a:pt x="930" y="3930"/>
                  </a:cubicBezTo>
                  <a:cubicBezTo>
                    <a:pt x="930" y="3645"/>
                    <a:pt x="870" y="3359"/>
                    <a:pt x="751" y="3109"/>
                  </a:cubicBezTo>
                  <a:lnTo>
                    <a:pt x="572" y="2692"/>
                  </a:lnTo>
                  <a:cubicBezTo>
                    <a:pt x="346" y="2168"/>
                    <a:pt x="525" y="1573"/>
                    <a:pt x="1001" y="1263"/>
                  </a:cubicBezTo>
                  <a:cubicBezTo>
                    <a:pt x="1930" y="644"/>
                    <a:pt x="3001" y="311"/>
                    <a:pt x="4120" y="311"/>
                  </a:cubicBezTo>
                  <a:close/>
                  <a:moveTo>
                    <a:pt x="4099" y="1"/>
                  </a:moveTo>
                  <a:cubicBezTo>
                    <a:pt x="2929" y="1"/>
                    <a:pt x="1806" y="357"/>
                    <a:pt x="822" y="1001"/>
                  </a:cubicBezTo>
                  <a:cubicBezTo>
                    <a:pt x="227" y="1394"/>
                    <a:pt x="1" y="2168"/>
                    <a:pt x="275" y="2823"/>
                  </a:cubicBezTo>
                  <a:lnTo>
                    <a:pt x="453" y="3240"/>
                  </a:lnTo>
                  <a:cubicBezTo>
                    <a:pt x="537" y="3466"/>
                    <a:pt x="596" y="3704"/>
                    <a:pt x="596" y="3942"/>
                  </a:cubicBezTo>
                  <a:cubicBezTo>
                    <a:pt x="596" y="4538"/>
                    <a:pt x="870" y="5109"/>
                    <a:pt x="1299" y="5502"/>
                  </a:cubicBezTo>
                  <a:lnTo>
                    <a:pt x="2668" y="6847"/>
                  </a:lnTo>
                  <a:cubicBezTo>
                    <a:pt x="2966" y="7133"/>
                    <a:pt x="3358" y="7288"/>
                    <a:pt x="3751" y="7288"/>
                  </a:cubicBezTo>
                  <a:cubicBezTo>
                    <a:pt x="3906" y="7288"/>
                    <a:pt x="4049" y="7276"/>
                    <a:pt x="4204" y="7228"/>
                  </a:cubicBezTo>
                  <a:lnTo>
                    <a:pt x="4763" y="7074"/>
                  </a:lnTo>
                  <a:cubicBezTo>
                    <a:pt x="5299" y="6907"/>
                    <a:pt x="5716" y="6454"/>
                    <a:pt x="5835" y="5907"/>
                  </a:cubicBezTo>
                  <a:lnTo>
                    <a:pt x="6097" y="4752"/>
                  </a:lnTo>
                  <a:lnTo>
                    <a:pt x="6168" y="4752"/>
                  </a:lnTo>
                  <a:cubicBezTo>
                    <a:pt x="6317" y="4715"/>
                    <a:pt x="6466" y="4698"/>
                    <a:pt x="6614" y="4698"/>
                  </a:cubicBezTo>
                  <a:cubicBezTo>
                    <a:pt x="7143" y="4698"/>
                    <a:pt x="7651" y="4923"/>
                    <a:pt x="8014" y="5323"/>
                  </a:cubicBezTo>
                  <a:lnTo>
                    <a:pt x="8073" y="5407"/>
                  </a:lnTo>
                  <a:cubicBezTo>
                    <a:pt x="8109" y="5430"/>
                    <a:pt x="8145" y="5466"/>
                    <a:pt x="8192" y="5466"/>
                  </a:cubicBezTo>
                  <a:lnTo>
                    <a:pt x="8228" y="5466"/>
                  </a:lnTo>
                  <a:cubicBezTo>
                    <a:pt x="8288" y="5442"/>
                    <a:pt x="8323" y="5419"/>
                    <a:pt x="8347" y="5359"/>
                  </a:cubicBezTo>
                  <a:cubicBezTo>
                    <a:pt x="8478" y="5002"/>
                    <a:pt x="8442" y="4657"/>
                    <a:pt x="8311" y="4359"/>
                  </a:cubicBezTo>
                  <a:cubicBezTo>
                    <a:pt x="8169" y="4061"/>
                    <a:pt x="7907" y="3835"/>
                    <a:pt x="7585" y="3716"/>
                  </a:cubicBezTo>
                  <a:cubicBezTo>
                    <a:pt x="7454" y="3676"/>
                    <a:pt x="7316" y="3654"/>
                    <a:pt x="7176" y="3654"/>
                  </a:cubicBezTo>
                  <a:cubicBezTo>
                    <a:pt x="6987" y="3654"/>
                    <a:pt x="6794" y="3693"/>
                    <a:pt x="6609" y="3776"/>
                  </a:cubicBezTo>
                  <a:cubicBezTo>
                    <a:pt x="6466" y="3847"/>
                    <a:pt x="6335" y="3954"/>
                    <a:pt x="6228" y="4073"/>
                  </a:cubicBezTo>
                  <a:lnTo>
                    <a:pt x="6240" y="4014"/>
                  </a:lnTo>
                  <a:cubicBezTo>
                    <a:pt x="6395" y="3442"/>
                    <a:pt x="6287" y="2823"/>
                    <a:pt x="5954" y="2323"/>
                  </a:cubicBezTo>
                  <a:cubicBezTo>
                    <a:pt x="5823" y="2109"/>
                    <a:pt x="5740" y="1894"/>
                    <a:pt x="5692" y="1656"/>
                  </a:cubicBezTo>
                  <a:lnTo>
                    <a:pt x="5621" y="1216"/>
                  </a:lnTo>
                  <a:cubicBezTo>
                    <a:pt x="5478" y="525"/>
                    <a:pt x="4871" y="1"/>
                    <a:pt x="4156" y="1"/>
                  </a:cubicBezTo>
                  <a:cubicBezTo>
                    <a:pt x="4137" y="1"/>
                    <a:pt x="4118" y="1"/>
                    <a:pt x="4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2866;p77">
              <a:extLst>
                <a:ext uri="{FF2B5EF4-FFF2-40B4-BE49-F238E27FC236}">
                  <a16:creationId xmlns:a16="http://schemas.microsoft.com/office/drawing/2014/main" id="{A4A836EA-B9A7-DCA1-C834-6B7ADC13257F}"/>
                </a:ext>
              </a:extLst>
            </p:cNvPr>
            <p:cNvSpPr/>
            <p:nvPr/>
          </p:nvSpPr>
          <p:spPr>
            <a:xfrm>
              <a:off x="8045792" y="2634650"/>
              <a:ext cx="84124" cy="55850"/>
            </a:xfrm>
            <a:custGeom>
              <a:avLst/>
              <a:gdLst/>
              <a:ahLst/>
              <a:cxnLst/>
              <a:rect l="l" t="t" r="r" b="b"/>
              <a:pathLst>
                <a:path w="2645" h="1756" extrusionOk="0">
                  <a:moveTo>
                    <a:pt x="2168" y="517"/>
                  </a:moveTo>
                  <a:cubicBezTo>
                    <a:pt x="2168" y="898"/>
                    <a:pt x="1906" y="1255"/>
                    <a:pt x="1513" y="1375"/>
                  </a:cubicBezTo>
                  <a:cubicBezTo>
                    <a:pt x="1425" y="1405"/>
                    <a:pt x="1333" y="1420"/>
                    <a:pt x="1242" y="1420"/>
                  </a:cubicBezTo>
                  <a:cubicBezTo>
                    <a:pt x="1087" y="1420"/>
                    <a:pt x="933" y="1378"/>
                    <a:pt x="799" y="1303"/>
                  </a:cubicBezTo>
                  <a:cubicBezTo>
                    <a:pt x="656" y="1232"/>
                    <a:pt x="560" y="1136"/>
                    <a:pt x="465" y="1017"/>
                  </a:cubicBezTo>
                  <a:lnTo>
                    <a:pt x="465" y="1017"/>
                  </a:lnTo>
                  <a:cubicBezTo>
                    <a:pt x="563" y="1031"/>
                    <a:pt x="661" y="1037"/>
                    <a:pt x="759" y="1037"/>
                  </a:cubicBezTo>
                  <a:cubicBezTo>
                    <a:pt x="1271" y="1037"/>
                    <a:pt x="1778" y="857"/>
                    <a:pt x="2168" y="517"/>
                  </a:cubicBezTo>
                  <a:close/>
                  <a:moveTo>
                    <a:pt x="2281" y="1"/>
                  </a:moveTo>
                  <a:cubicBezTo>
                    <a:pt x="2237" y="1"/>
                    <a:pt x="2198" y="17"/>
                    <a:pt x="2180" y="53"/>
                  </a:cubicBezTo>
                  <a:lnTo>
                    <a:pt x="2108" y="124"/>
                  </a:lnTo>
                  <a:cubicBezTo>
                    <a:pt x="1749" y="510"/>
                    <a:pt x="1241" y="714"/>
                    <a:pt x="727" y="714"/>
                  </a:cubicBezTo>
                  <a:cubicBezTo>
                    <a:pt x="559" y="714"/>
                    <a:pt x="391" y="692"/>
                    <a:pt x="227" y="648"/>
                  </a:cubicBezTo>
                  <a:cubicBezTo>
                    <a:pt x="213" y="645"/>
                    <a:pt x="199" y="644"/>
                    <a:pt x="185" y="644"/>
                  </a:cubicBezTo>
                  <a:cubicBezTo>
                    <a:pt x="140" y="644"/>
                    <a:pt x="97" y="659"/>
                    <a:pt x="60" y="696"/>
                  </a:cubicBezTo>
                  <a:cubicBezTo>
                    <a:pt x="25" y="743"/>
                    <a:pt x="1" y="803"/>
                    <a:pt x="25" y="863"/>
                  </a:cubicBezTo>
                  <a:cubicBezTo>
                    <a:pt x="179" y="1410"/>
                    <a:pt x="691" y="1756"/>
                    <a:pt x="1227" y="1756"/>
                  </a:cubicBezTo>
                  <a:cubicBezTo>
                    <a:pt x="1346" y="1756"/>
                    <a:pt x="1465" y="1732"/>
                    <a:pt x="1584" y="1696"/>
                  </a:cubicBezTo>
                  <a:cubicBezTo>
                    <a:pt x="2263" y="1482"/>
                    <a:pt x="2644" y="779"/>
                    <a:pt x="2442" y="112"/>
                  </a:cubicBezTo>
                  <a:cubicBezTo>
                    <a:pt x="2430" y="53"/>
                    <a:pt x="2382" y="5"/>
                    <a:pt x="2323" y="5"/>
                  </a:cubicBezTo>
                  <a:cubicBezTo>
                    <a:pt x="2309" y="2"/>
                    <a:pt x="2294" y="1"/>
                    <a:pt x="2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2867;p77">
              <a:extLst>
                <a:ext uri="{FF2B5EF4-FFF2-40B4-BE49-F238E27FC236}">
                  <a16:creationId xmlns:a16="http://schemas.microsoft.com/office/drawing/2014/main" id="{43F695CF-E4CC-C196-39D7-09C28E2ECA03}"/>
                </a:ext>
              </a:extLst>
            </p:cNvPr>
            <p:cNvSpPr/>
            <p:nvPr/>
          </p:nvSpPr>
          <p:spPr>
            <a:xfrm>
              <a:off x="8145787" y="2470823"/>
              <a:ext cx="181034" cy="231795"/>
            </a:xfrm>
            <a:custGeom>
              <a:avLst/>
              <a:gdLst/>
              <a:ahLst/>
              <a:cxnLst/>
              <a:rect l="l" t="t" r="r" b="b"/>
              <a:pathLst>
                <a:path w="5692" h="7288" extrusionOk="0">
                  <a:moveTo>
                    <a:pt x="1559" y="0"/>
                  </a:moveTo>
                  <a:cubicBezTo>
                    <a:pt x="864" y="0"/>
                    <a:pt x="247" y="493"/>
                    <a:pt x="107" y="1168"/>
                  </a:cubicBezTo>
                  <a:lnTo>
                    <a:pt x="12" y="1573"/>
                  </a:lnTo>
                  <a:cubicBezTo>
                    <a:pt x="0" y="1668"/>
                    <a:pt x="48" y="1751"/>
                    <a:pt x="131" y="1763"/>
                  </a:cubicBezTo>
                  <a:cubicBezTo>
                    <a:pt x="147" y="1767"/>
                    <a:pt x="163" y="1769"/>
                    <a:pt x="179" y="1769"/>
                  </a:cubicBezTo>
                  <a:cubicBezTo>
                    <a:pt x="253" y="1769"/>
                    <a:pt x="314" y="1723"/>
                    <a:pt x="333" y="1644"/>
                  </a:cubicBezTo>
                  <a:lnTo>
                    <a:pt x="417" y="1251"/>
                  </a:lnTo>
                  <a:cubicBezTo>
                    <a:pt x="534" y="700"/>
                    <a:pt x="1032" y="322"/>
                    <a:pt x="1571" y="322"/>
                  </a:cubicBezTo>
                  <a:cubicBezTo>
                    <a:pt x="1579" y="322"/>
                    <a:pt x="1587" y="322"/>
                    <a:pt x="1596" y="322"/>
                  </a:cubicBezTo>
                  <a:cubicBezTo>
                    <a:pt x="2727" y="358"/>
                    <a:pt x="3798" y="727"/>
                    <a:pt x="4703" y="1382"/>
                  </a:cubicBezTo>
                  <a:cubicBezTo>
                    <a:pt x="5167" y="1703"/>
                    <a:pt x="5310" y="2323"/>
                    <a:pt x="5072" y="2823"/>
                  </a:cubicBezTo>
                  <a:lnTo>
                    <a:pt x="4882" y="3227"/>
                  </a:lnTo>
                  <a:cubicBezTo>
                    <a:pt x="4763" y="3478"/>
                    <a:pt x="4691" y="3763"/>
                    <a:pt x="4679" y="4049"/>
                  </a:cubicBezTo>
                  <a:cubicBezTo>
                    <a:pt x="4644" y="4549"/>
                    <a:pt x="4417" y="5025"/>
                    <a:pt x="4036" y="5359"/>
                  </a:cubicBezTo>
                  <a:lnTo>
                    <a:pt x="2619" y="6633"/>
                  </a:lnTo>
                  <a:cubicBezTo>
                    <a:pt x="2397" y="6839"/>
                    <a:pt x="2101" y="6953"/>
                    <a:pt x="1801" y="6953"/>
                  </a:cubicBezTo>
                  <a:cubicBezTo>
                    <a:pt x="1668" y="6953"/>
                    <a:pt x="1534" y="6930"/>
                    <a:pt x="1405" y="6883"/>
                  </a:cubicBezTo>
                  <a:lnTo>
                    <a:pt x="845" y="6692"/>
                  </a:lnTo>
                  <a:cubicBezTo>
                    <a:pt x="834" y="6692"/>
                    <a:pt x="822" y="6680"/>
                    <a:pt x="786" y="6680"/>
                  </a:cubicBezTo>
                  <a:cubicBezTo>
                    <a:pt x="766" y="6672"/>
                    <a:pt x="746" y="6668"/>
                    <a:pt x="727" y="6668"/>
                  </a:cubicBezTo>
                  <a:cubicBezTo>
                    <a:pt x="662" y="6668"/>
                    <a:pt x="602" y="6709"/>
                    <a:pt x="584" y="6764"/>
                  </a:cubicBezTo>
                  <a:cubicBezTo>
                    <a:pt x="548" y="6859"/>
                    <a:pt x="595" y="6942"/>
                    <a:pt x="667" y="6978"/>
                  </a:cubicBezTo>
                  <a:cubicBezTo>
                    <a:pt x="691" y="6990"/>
                    <a:pt x="714" y="6990"/>
                    <a:pt x="726" y="7002"/>
                  </a:cubicBezTo>
                  <a:lnTo>
                    <a:pt x="1286" y="7204"/>
                  </a:lnTo>
                  <a:cubicBezTo>
                    <a:pt x="1441" y="7252"/>
                    <a:pt x="1607" y="7288"/>
                    <a:pt x="1786" y="7288"/>
                  </a:cubicBezTo>
                  <a:cubicBezTo>
                    <a:pt x="2179" y="7288"/>
                    <a:pt x="2548" y="7157"/>
                    <a:pt x="2834" y="6883"/>
                  </a:cubicBezTo>
                  <a:lnTo>
                    <a:pt x="4239" y="5609"/>
                  </a:lnTo>
                  <a:cubicBezTo>
                    <a:pt x="4691" y="5216"/>
                    <a:pt x="4977" y="4656"/>
                    <a:pt x="5001" y="4061"/>
                  </a:cubicBezTo>
                  <a:cubicBezTo>
                    <a:pt x="5013" y="3823"/>
                    <a:pt x="5072" y="3585"/>
                    <a:pt x="5179" y="3358"/>
                  </a:cubicBezTo>
                  <a:lnTo>
                    <a:pt x="5370" y="2954"/>
                  </a:lnTo>
                  <a:cubicBezTo>
                    <a:pt x="5691" y="2335"/>
                    <a:pt x="5477" y="1549"/>
                    <a:pt x="4894" y="1132"/>
                  </a:cubicBezTo>
                  <a:cubicBezTo>
                    <a:pt x="3929" y="430"/>
                    <a:pt x="2798" y="37"/>
                    <a:pt x="1607" y="1"/>
                  </a:cubicBezTo>
                  <a:cubicBezTo>
                    <a:pt x="1591" y="0"/>
                    <a:pt x="1575" y="0"/>
                    <a:pt x="15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745;p33">
            <a:extLst>
              <a:ext uri="{FF2B5EF4-FFF2-40B4-BE49-F238E27FC236}">
                <a16:creationId xmlns:a16="http://schemas.microsoft.com/office/drawing/2014/main" id="{4B160D14-082C-E802-6C66-5E9F8B2D534D}"/>
              </a:ext>
            </a:extLst>
          </p:cNvPr>
          <p:cNvGrpSpPr/>
          <p:nvPr/>
        </p:nvGrpSpPr>
        <p:grpSpPr>
          <a:xfrm>
            <a:off x="3642027" y="5222190"/>
            <a:ext cx="1859946" cy="1473837"/>
            <a:chOff x="534223" y="1689297"/>
            <a:chExt cx="3674017" cy="2911322"/>
          </a:xfrm>
        </p:grpSpPr>
        <p:grpSp>
          <p:nvGrpSpPr>
            <p:cNvPr id="857" name="Google Shape;746;p33">
              <a:extLst>
                <a:ext uri="{FF2B5EF4-FFF2-40B4-BE49-F238E27FC236}">
                  <a16:creationId xmlns:a16="http://schemas.microsoft.com/office/drawing/2014/main" id="{4F9716E7-45E7-4F28-F93C-A209B5AB3D32}"/>
                </a:ext>
              </a:extLst>
            </p:cNvPr>
            <p:cNvGrpSpPr/>
            <p:nvPr/>
          </p:nvGrpSpPr>
          <p:grpSpPr>
            <a:xfrm>
              <a:off x="534223" y="1689297"/>
              <a:ext cx="3674017" cy="2911322"/>
              <a:chOff x="534223" y="1689297"/>
              <a:chExt cx="3674017" cy="2911322"/>
            </a:xfrm>
          </p:grpSpPr>
          <p:grpSp>
            <p:nvGrpSpPr>
              <p:cNvPr id="882" name="Google Shape;747;p33">
                <a:extLst>
                  <a:ext uri="{FF2B5EF4-FFF2-40B4-BE49-F238E27FC236}">
                    <a16:creationId xmlns:a16="http://schemas.microsoft.com/office/drawing/2014/main" id="{CB37679A-C2A2-91D2-A0E0-86B5793E7A0F}"/>
                  </a:ext>
                </a:extLst>
              </p:cNvPr>
              <p:cNvGrpSpPr/>
              <p:nvPr/>
            </p:nvGrpSpPr>
            <p:grpSpPr>
              <a:xfrm>
                <a:off x="833429" y="2059945"/>
                <a:ext cx="1249888" cy="2143151"/>
                <a:chOff x="4454932" y="4057737"/>
                <a:chExt cx="306875" cy="526157"/>
              </a:xfrm>
            </p:grpSpPr>
            <p:sp>
              <p:nvSpPr>
                <p:cNvPr id="960" name="Google Shape;748;p33">
                  <a:extLst>
                    <a:ext uri="{FF2B5EF4-FFF2-40B4-BE49-F238E27FC236}">
                      <a16:creationId xmlns:a16="http://schemas.microsoft.com/office/drawing/2014/main" id="{FFCA6A28-4D1D-2C6C-73F6-AFD5A638283D}"/>
                    </a:ext>
                  </a:extLst>
                </p:cNvPr>
                <p:cNvSpPr/>
                <p:nvPr/>
              </p:nvSpPr>
              <p:spPr>
                <a:xfrm>
                  <a:off x="4644771" y="4170072"/>
                  <a:ext cx="82941" cy="41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6546" extrusionOk="0">
                      <a:moveTo>
                        <a:pt x="56" y="1"/>
                      </a:moveTo>
                      <a:cubicBezTo>
                        <a:pt x="26" y="1"/>
                        <a:pt x="18" y="59"/>
                        <a:pt x="9" y="109"/>
                      </a:cubicBezTo>
                      <a:cubicBezTo>
                        <a:pt x="9" y="171"/>
                        <a:pt x="0" y="234"/>
                        <a:pt x="9" y="296"/>
                      </a:cubicBezTo>
                      <a:cubicBezTo>
                        <a:pt x="9" y="394"/>
                        <a:pt x="9" y="492"/>
                        <a:pt x="18" y="591"/>
                      </a:cubicBezTo>
                      <a:cubicBezTo>
                        <a:pt x="27" y="831"/>
                        <a:pt x="54" y="1063"/>
                        <a:pt x="90" y="1304"/>
                      </a:cubicBezTo>
                      <a:cubicBezTo>
                        <a:pt x="107" y="1420"/>
                        <a:pt x="134" y="1545"/>
                        <a:pt x="161" y="1661"/>
                      </a:cubicBezTo>
                      <a:cubicBezTo>
                        <a:pt x="170" y="1724"/>
                        <a:pt x="188" y="1777"/>
                        <a:pt x="206" y="1840"/>
                      </a:cubicBezTo>
                      <a:lnTo>
                        <a:pt x="250" y="2009"/>
                      </a:lnTo>
                      <a:cubicBezTo>
                        <a:pt x="286" y="2143"/>
                        <a:pt x="304" y="2277"/>
                        <a:pt x="330" y="2411"/>
                      </a:cubicBezTo>
                      <a:cubicBezTo>
                        <a:pt x="339" y="2491"/>
                        <a:pt x="348" y="2580"/>
                        <a:pt x="366" y="2660"/>
                      </a:cubicBezTo>
                      <a:cubicBezTo>
                        <a:pt x="429" y="2999"/>
                        <a:pt x="482" y="3338"/>
                        <a:pt x="509" y="3686"/>
                      </a:cubicBezTo>
                      <a:cubicBezTo>
                        <a:pt x="518" y="3856"/>
                        <a:pt x="527" y="4025"/>
                        <a:pt x="527" y="4195"/>
                      </a:cubicBezTo>
                      <a:lnTo>
                        <a:pt x="518" y="4266"/>
                      </a:lnTo>
                      <a:lnTo>
                        <a:pt x="518" y="4329"/>
                      </a:lnTo>
                      <a:lnTo>
                        <a:pt x="518" y="4400"/>
                      </a:lnTo>
                      <a:cubicBezTo>
                        <a:pt x="527" y="4427"/>
                        <a:pt x="527" y="4444"/>
                        <a:pt x="527" y="4471"/>
                      </a:cubicBezTo>
                      <a:lnTo>
                        <a:pt x="536" y="4543"/>
                      </a:lnTo>
                      <a:lnTo>
                        <a:pt x="545" y="4605"/>
                      </a:lnTo>
                      <a:lnTo>
                        <a:pt x="553" y="4676"/>
                      </a:lnTo>
                      <a:lnTo>
                        <a:pt x="571" y="4739"/>
                      </a:lnTo>
                      <a:cubicBezTo>
                        <a:pt x="589" y="4801"/>
                        <a:pt x="607" y="4864"/>
                        <a:pt x="625" y="4926"/>
                      </a:cubicBezTo>
                      <a:cubicBezTo>
                        <a:pt x="634" y="4953"/>
                        <a:pt x="643" y="4980"/>
                        <a:pt x="652" y="5015"/>
                      </a:cubicBezTo>
                      <a:cubicBezTo>
                        <a:pt x="669" y="5042"/>
                        <a:pt x="678" y="5069"/>
                        <a:pt x="687" y="5096"/>
                      </a:cubicBezTo>
                      <a:cubicBezTo>
                        <a:pt x="732" y="5212"/>
                        <a:pt x="776" y="5328"/>
                        <a:pt x="830" y="5444"/>
                      </a:cubicBezTo>
                      <a:cubicBezTo>
                        <a:pt x="928" y="5667"/>
                        <a:pt x="1017" y="5881"/>
                        <a:pt x="1098" y="6113"/>
                      </a:cubicBezTo>
                      <a:cubicBezTo>
                        <a:pt x="1115" y="6139"/>
                        <a:pt x="1124" y="6175"/>
                        <a:pt x="1133" y="6202"/>
                      </a:cubicBezTo>
                      <a:cubicBezTo>
                        <a:pt x="1151" y="6238"/>
                        <a:pt x="1160" y="6264"/>
                        <a:pt x="1169" y="6300"/>
                      </a:cubicBezTo>
                      <a:cubicBezTo>
                        <a:pt x="1196" y="6363"/>
                        <a:pt x="1214" y="6425"/>
                        <a:pt x="1240" y="6487"/>
                      </a:cubicBezTo>
                      <a:cubicBezTo>
                        <a:pt x="1252" y="6522"/>
                        <a:pt x="1267" y="6546"/>
                        <a:pt x="1284" y="6546"/>
                      </a:cubicBezTo>
                      <a:cubicBezTo>
                        <a:pt x="1293" y="6546"/>
                        <a:pt x="1302" y="6539"/>
                        <a:pt x="1312" y="6523"/>
                      </a:cubicBezTo>
                      <a:cubicBezTo>
                        <a:pt x="1312" y="6487"/>
                        <a:pt x="1303" y="6452"/>
                        <a:pt x="1294" y="6416"/>
                      </a:cubicBezTo>
                      <a:cubicBezTo>
                        <a:pt x="1294" y="6389"/>
                        <a:pt x="1285" y="6371"/>
                        <a:pt x="1285" y="6354"/>
                      </a:cubicBezTo>
                      <a:cubicBezTo>
                        <a:pt x="1276" y="6336"/>
                        <a:pt x="1276" y="6309"/>
                        <a:pt x="1267" y="6291"/>
                      </a:cubicBezTo>
                      <a:cubicBezTo>
                        <a:pt x="1258" y="6229"/>
                        <a:pt x="1231" y="6157"/>
                        <a:pt x="1231" y="6113"/>
                      </a:cubicBezTo>
                      <a:cubicBezTo>
                        <a:pt x="1240" y="5934"/>
                        <a:pt x="1160" y="5765"/>
                        <a:pt x="1089" y="5604"/>
                      </a:cubicBezTo>
                      <a:cubicBezTo>
                        <a:pt x="1008" y="5408"/>
                        <a:pt x="919" y="5212"/>
                        <a:pt x="848" y="5024"/>
                      </a:cubicBezTo>
                      <a:cubicBezTo>
                        <a:pt x="776" y="4828"/>
                        <a:pt x="714" y="4632"/>
                        <a:pt x="696" y="4427"/>
                      </a:cubicBezTo>
                      <a:cubicBezTo>
                        <a:pt x="696" y="4418"/>
                        <a:pt x="696" y="4409"/>
                        <a:pt x="696" y="4391"/>
                      </a:cubicBezTo>
                      <a:lnTo>
                        <a:pt x="696" y="4355"/>
                      </a:lnTo>
                      <a:lnTo>
                        <a:pt x="696" y="4284"/>
                      </a:lnTo>
                      <a:cubicBezTo>
                        <a:pt x="696" y="4230"/>
                        <a:pt x="696" y="4177"/>
                        <a:pt x="696" y="4123"/>
                      </a:cubicBezTo>
                      <a:cubicBezTo>
                        <a:pt x="696" y="4016"/>
                        <a:pt x="687" y="3909"/>
                        <a:pt x="687" y="3802"/>
                      </a:cubicBezTo>
                      <a:cubicBezTo>
                        <a:pt x="678" y="3704"/>
                        <a:pt x="669" y="3606"/>
                        <a:pt x="660" y="3508"/>
                      </a:cubicBezTo>
                      <a:cubicBezTo>
                        <a:pt x="643" y="3142"/>
                        <a:pt x="580" y="2767"/>
                        <a:pt x="491" y="2411"/>
                      </a:cubicBezTo>
                      <a:cubicBezTo>
                        <a:pt x="446" y="2241"/>
                        <a:pt x="402" y="2080"/>
                        <a:pt x="357" y="1920"/>
                      </a:cubicBezTo>
                      <a:cubicBezTo>
                        <a:pt x="330" y="1840"/>
                        <a:pt x="313" y="1759"/>
                        <a:pt x="286" y="1679"/>
                      </a:cubicBezTo>
                      <a:cubicBezTo>
                        <a:pt x="268" y="1590"/>
                        <a:pt x="250" y="1509"/>
                        <a:pt x="232" y="1429"/>
                      </a:cubicBezTo>
                      <a:cubicBezTo>
                        <a:pt x="170" y="1046"/>
                        <a:pt x="116" y="662"/>
                        <a:pt x="125" y="269"/>
                      </a:cubicBezTo>
                      <a:cubicBezTo>
                        <a:pt x="125" y="207"/>
                        <a:pt x="125" y="145"/>
                        <a:pt x="107" y="91"/>
                      </a:cubicBezTo>
                      <a:cubicBezTo>
                        <a:pt x="107" y="46"/>
                        <a:pt x="81" y="11"/>
                        <a:pt x="63" y="2"/>
                      </a:cubicBezTo>
                      <a:cubicBezTo>
                        <a:pt x="60" y="1"/>
                        <a:pt x="58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749;p33">
                  <a:extLst>
                    <a:ext uri="{FF2B5EF4-FFF2-40B4-BE49-F238E27FC236}">
                      <a16:creationId xmlns:a16="http://schemas.microsoft.com/office/drawing/2014/main" id="{29C8690F-3555-455B-7DEC-F8AD0AA23FAF}"/>
                    </a:ext>
                  </a:extLst>
                </p:cNvPr>
                <p:cNvSpPr/>
                <p:nvPr/>
              </p:nvSpPr>
              <p:spPr>
                <a:xfrm>
                  <a:off x="4551147" y="4327291"/>
                  <a:ext cx="131998" cy="12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8" extrusionOk="0">
                      <a:moveTo>
                        <a:pt x="2" y="0"/>
                      </a:moveTo>
                      <a:cubicBezTo>
                        <a:pt x="1" y="0"/>
                        <a:pt x="0" y="1"/>
                        <a:pt x="0" y="4"/>
                      </a:cubicBezTo>
                      <a:cubicBezTo>
                        <a:pt x="0" y="22"/>
                        <a:pt x="9" y="39"/>
                        <a:pt x="9" y="57"/>
                      </a:cubicBezTo>
                      <a:cubicBezTo>
                        <a:pt x="18" y="66"/>
                        <a:pt x="18" y="93"/>
                        <a:pt x="27" y="102"/>
                      </a:cubicBezTo>
                      <a:cubicBezTo>
                        <a:pt x="36" y="129"/>
                        <a:pt x="45" y="164"/>
                        <a:pt x="45" y="182"/>
                      </a:cubicBezTo>
                      <a:cubicBezTo>
                        <a:pt x="54" y="227"/>
                        <a:pt x="54" y="263"/>
                        <a:pt x="72" y="298"/>
                      </a:cubicBezTo>
                      <a:cubicBezTo>
                        <a:pt x="90" y="334"/>
                        <a:pt x="116" y="370"/>
                        <a:pt x="134" y="405"/>
                      </a:cubicBezTo>
                      <a:cubicBezTo>
                        <a:pt x="241" y="566"/>
                        <a:pt x="402" y="691"/>
                        <a:pt x="554" y="789"/>
                      </a:cubicBezTo>
                      <a:cubicBezTo>
                        <a:pt x="634" y="833"/>
                        <a:pt x="714" y="887"/>
                        <a:pt x="794" y="923"/>
                      </a:cubicBezTo>
                      <a:cubicBezTo>
                        <a:pt x="839" y="949"/>
                        <a:pt x="875" y="967"/>
                        <a:pt x="910" y="985"/>
                      </a:cubicBezTo>
                      <a:cubicBezTo>
                        <a:pt x="982" y="1021"/>
                        <a:pt x="1053" y="1056"/>
                        <a:pt x="1124" y="1092"/>
                      </a:cubicBezTo>
                      <a:cubicBezTo>
                        <a:pt x="1196" y="1128"/>
                        <a:pt x="1258" y="1172"/>
                        <a:pt x="1321" y="1217"/>
                      </a:cubicBezTo>
                      <a:cubicBezTo>
                        <a:pt x="1383" y="1262"/>
                        <a:pt x="1437" y="1315"/>
                        <a:pt x="1490" y="1360"/>
                      </a:cubicBezTo>
                      <a:lnTo>
                        <a:pt x="1642" y="1511"/>
                      </a:lnTo>
                      <a:cubicBezTo>
                        <a:pt x="1704" y="1574"/>
                        <a:pt x="1767" y="1627"/>
                        <a:pt x="1829" y="1681"/>
                      </a:cubicBezTo>
                      <a:cubicBezTo>
                        <a:pt x="1892" y="1743"/>
                        <a:pt x="1945" y="1806"/>
                        <a:pt x="1999" y="1868"/>
                      </a:cubicBezTo>
                      <a:cubicBezTo>
                        <a:pt x="2017" y="1895"/>
                        <a:pt x="2034" y="1913"/>
                        <a:pt x="2052" y="1931"/>
                      </a:cubicBezTo>
                      <a:cubicBezTo>
                        <a:pt x="2070" y="1940"/>
                        <a:pt x="2079" y="1949"/>
                        <a:pt x="2079" y="1957"/>
                      </a:cubicBezTo>
                      <a:cubicBezTo>
                        <a:pt x="2088" y="1957"/>
                        <a:pt x="2079" y="1931"/>
                        <a:pt x="2070" y="1913"/>
                      </a:cubicBezTo>
                      <a:cubicBezTo>
                        <a:pt x="2052" y="1886"/>
                        <a:pt x="2043" y="1859"/>
                        <a:pt x="2026" y="1833"/>
                      </a:cubicBezTo>
                      <a:cubicBezTo>
                        <a:pt x="2008" y="1797"/>
                        <a:pt x="1981" y="1761"/>
                        <a:pt x="1963" y="1726"/>
                      </a:cubicBezTo>
                      <a:cubicBezTo>
                        <a:pt x="1901" y="1645"/>
                        <a:pt x="1829" y="1565"/>
                        <a:pt x="1758" y="1485"/>
                      </a:cubicBezTo>
                      <a:cubicBezTo>
                        <a:pt x="1722" y="1449"/>
                        <a:pt x="1678" y="1413"/>
                        <a:pt x="1642" y="1387"/>
                      </a:cubicBezTo>
                      <a:cubicBezTo>
                        <a:pt x="1597" y="1351"/>
                        <a:pt x="1562" y="1324"/>
                        <a:pt x="1517" y="1288"/>
                      </a:cubicBezTo>
                      <a:cubicBezTo>
                        <a:pt x="1463" y="1253"/>
                        <a:pt x="1410" y="1226"/>
                        <a:pt x="1365" y="1190"/>
                      </a:cubicBezTo>
                      <a:cubicBezTo>
                        <a:pt x="1339" y="1172"/>
                        <a:pt x="1303" y="1146"/>
                        <a:pt x="1276" y="1128"/>
                      </a:cubicBezTo>
                      <a:cubicBezTo>
                        <a:pt x="1240" y="1101"/>
                        <a:pt x="1214" y="1083"/>
                        <a:pt x="1178" y="1056"/>
                      </a:cubicBezTo>
                      <a:cubicBezTo>
                        <a:pt x="1151" y="1039"/>
                        <a:pt x="1116" y="1021"/>
                        <a:pt x="1089" y="994"/>
                      </a:cubicBezTo>
                      <a:cubicBezTo>
                        <a:pt x="1026" y="949"/>
                        <a:pt x="973" y="896"/>
                        <a:pt x="910" y="851"/>
                      </a:cubicBezTo>
                      <a:cubicBezTo>
                        <a:pt x="848" y="807"/>
                        <a:pt x="785" y="762"/>
                        <a:pt x="732" y="717"/>
                      </a:cubicBezTo>
                      <a:cubicBezTo>
                        <a:pt x="670" y="673"/>
                        <a:pt x="607" y="628"/>
                        <a:pt x="554" y="584"/>
                      </a:cubicBezTo>
                      <a:cubicBezTo>
                        <a:pt x="473" y="521"/>
                        <a:pt x="393" y="459"/>
                        <a:pt x="322" y="396"/>
                      </a:cubicBezTo>
                      <a:cubicBezTo>
                        <a:pt x="241" y="325"/>
                        <a:pt x="170" y="254"/>
                        <a:pt x="107" y="173"/>
                      </a:cubicBezTo>
                      <a:cubicBezTo>
                        <a:pt x="81" y="129"/>
                        <a:pt x="45" y="75"/>
                        <a:pt x="18" y="22"/>
                      </a:cubicBezTo>
                      <a:cubicBezTo>
                        <a:pt x="12" y="9"/>
                        <a:pt x="5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750;p33">
                  <a:extLst>
                    <a:ext uri="{FF2B5EF4-FFF2-40B4-BE49-F238E27FC236}">
                      <a16:creationId xmlns:a16="http://schemas.microsoft.com/office/drawing/2014/main" id="{8D1E598C-EABC-4EA1-0E17-B9F6565E0EAA}"/>
                    </a:ext>
                  </a:extLst>
                </p:cNvPr>
                <p:cNvSpPr/>
                <p:nvPr/>
              </p:nvSpPr>
              <p:spPr>
                <a:xfrm>
                  <a:off x="4646477" y="4057737"/>
                  <a:ext cx="60815" cy="12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946" extrusionOk="0">
                      <a:moveTo>
                        <a:pt x="612" y="1"/>
                      </a:moveTo>
                      <a:cubicBezTo>
                        <a:pt x="282" y="1"/>
                        <a:pt x="0" y="1939"/>
                        <a:pt x="0" y="1939"/>
                      </a:cubicBezTo>
                      <a:cubicBezTo>
                        <a:pt x="11" y="1944"/>
                        <a:pt x="22" y="1946"/>
                        <a:pt x="34" y="1946"/>
                      </a:cubicBezTo>
                      <a:cubicBezTo>
                        <a:pt x="379" y="1946"/>
                        <a:pt x="961" y="81"/>
                        <a:pt x="633" y="4"/>
                      </a:cubicBezTo>
                      <a:cubicBezTo>
                        <a:pt x="626" y="2"/>
                        <a:pt x="619" y="1"/>
                        <a:pt x="6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751;p33">
                  <a:extLst>
                    <a:ext uri="{FF2B5EF4-FFF2-40B4-BE49-F238E27FC236}">
                      <a16:creationId xmlns:a16="http://schemas.microsoft.com/office/drawing/2014/main" id="{E5A41376-6F40-4A05-74B4-C8369542E5CB}"/>
                    </a:ext>
                  </a:extLst>
                </p:cNvPr>
                <p:cNvSpPr/>
                <p:nvPr/>
              </p:nvSpPr>
              <p:spPr>
                <a:xfrm>
                  <a:off x="4549188" y="4085299"/>
                  <a:ext cx="105763" cy="9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502" extrusionOk="0">
                      <a:moveTo>
                        <a:pt x="307" y="1"/>
                      </a:moveTo>
                      <a:cubicBezTo>
                        <a:pt x="283" y="1"/>
                        <a:pt x="262" y="8"/>
                        <a:pt x="246" y="23"/>
                      </a:cubicBezTo>
                      <a:cubicBezTo>
                        <a:pt x="0" y="227"/>
                        <a:pt x="1200" y="1502"/>
                        <a:pt x="1588" y="1502"/>
                      </a:cubicBezTo>
                      <a:cubicBezTo>
                        <a:pt x="1624" y="1502"/>
                        <a:pt x="1653" y="1491"/>
                        <a:pt x="1673" y="1468"/>
                      </a:cubicBezTo>
                      <a:cubicBezTo>
                        <a:pt x="1673" y="1468"/>
                        <a:pt x="651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752;p33">
                  <a:extLst>
                    <a:ext uri="{FF2B5EF4-FFF2-40B4-BE49-F238E27FC236}">
                      <a16:creationId xmlns:a16="http://schemas.microsoft.com/office/drawing/2014/main" id="{891170F6-3394-462A-D178-24984097D6AF}"/>
                    </a:ext>
                  </a:extLst>
                </p:cNvPr>
                <p:cNvSpPr/>
                <p:nvPr/>
              </p:nvSpPr>
              <p:spPr>
                <a:xfrm>
                  <a:off x="4651535" y="4143774"/>
                  <a:ext cx="77441" cy="115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33" extrusionOk="0">
                      <a:moveTo>
                        <a:pt x="895" y="1"/>
                      </a:moveTo>
                      <a:cubicBezTo>
                        <a:pt x="567" y="1"/>
                        <a:pt x="0" y="1818"/>
                        <a:pt x="0" y="1818"/>
                      </a:cubicBezTo>
                      <a:cubicBezTo>
                        <a:pt x="16" y="1828"/>
                        <a:pt x="33" y="1833"/>
                        <a:pt x="51" y="1833"/>
                      </a:cubicBezTo>
                      <a:cubicBezTo>
                        <a:pt x="402" y="1833"/>
                        <a:pt x="1225" y="135"/>
                        <a:pt x="928" y="7"/>
                      </a:cubicBezTo>
                      <a:cubicBezTo>
                        <a:pt x="917" y="3"/>
                        <a:pt x="906" y="1"/>
                        <a:pt x="8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753;p33">
                  <a:extLst>
                    <a:ext uri="{FF2B5EF4-FFF2-40B4-BE49-F238E27FC236}">
                      <a16:creationId xmlns:a16="http://schemas.microsoft.com/office/drawing/2014/main" id="{9B899348-01DA-3CEC-7C20-B702BAE32D17}"/>
                    </a:ext>
                  </a:extLst>
                </p:cNvPr>
                <p:cNvSpPr/>
                <p:nvPr/>
              </p:nvSpPr>
              <p:spPr>
                <a:xfrm>
                  <a:off x="4567584" y="4153004"/>
                  <a:ext cx="92487" cy="10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687" extrusionOk="0">
                      <a:moveTo>
                        <a:pt x="320" y="1"/>
                      </a:moveTo>
                      <a:cubicBezTo>
                        <a:pt x="304" y="1"/>
                        <a:pt x="289" y="5"/>
                        <a:pt x="276" y="13"/>
                      </a:cubicBezTo>
                      <a:cubicBezTo>
                        <a:pt x="1" y="180"/>
                        <a:pt x="1027" y="1687"/>
                        <a:pt x="1395" y="1687"/>
                      </a:cubicBezTo>
                      <a:cubicBezTo>
                        <a:pt x="1421" y="1687"/>
                        <a:pt x="1444" y="1679"/>
                        <a:pt x="1462" y="1664"/>
                      </a:cubicBezTo>
                      <a:cubicBezTo>
                        <a:pt x="1462" y="1664"/>
                        <a:pt x="65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754;p33">
                  <a:extLst>
                    <a:ext uri="{FF2B5EF4-FFF2-40B4-BE49-F238E27FC236}">
                      <a16:creationId xmlns:a16="http://schemas.microsoft.com/office/drawing/2014/main" id="{88F045C6-7EE4-B16E-84C3-865DEC8DF919}"/>
                    </a:ext>
                  </a:extLst>
                </p:cNvPr>
                <p:cNvSpPr/>
                <p:nvPr/>
              </p:nvSpPr>
              <p:spPr>
                <a:xfrm>
                  <a:off x="4671258" y="4223427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93" y="0"/>
                      </a:moveTo>
                      <a:cubicBezTo>
                        <a:pt x="464" y="0"/>
                        <a:pt x="1" y="1870"/>
                        <a:pt x="1" y="1870"/>
                      </a:cubicBezTo>
                      <a:cubicBezTo>
                        <a:pt x="15" y="1877"/>
                        <a:pt x="29" y="1880"/>
                        <a:pt x="45" y="1880"/>
                      </a:cubicBezTo>
                      <a:cubicBezTo>
                        <a:pt x="397" y="1880"/>
                        <a:pt x="1129" y="116"/>
                        <a:pt x="821" y="5"/>
                      </a:cubicBezTo>
                      <a:cubicBezTo>
                        <a:pt x="812" y="2"/>
                        <a:pt x="80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755;p33">
                  <a:extLst>
                    <a:ext uri="{FF2B5EF4-FFF2-40B4-BE49-F238E27FC236}">
                      <a16:creationId xmlns:a16="http://schemas.microsoft.com/office/drawing/2014/main" id="{B3A22E7D-0946-2AC9-A86D-D76F88340570}"/>
                    </a:ext>
                  </a:extLst>
                </p:cNvPr>
                <p:cNvSpPr/>
                <p:nvPr/>
              </p:nvSpPr>
              <p:spPr>
                <a:xfrm>
                  <a:off x="4582250" y="4239610"/>
                  <a:ext cx="97545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1622" extrusionOk="0">
                      <a:moveTo>
                        <a:pt x="310" y="1"/>
                      </a:moveTo>
                      <a:cubicBezTo>
                        <a:pt x="291" y="1"/>
                        <a:pt x="273" y="6"/>
                        <a:pt x="258" y="17"/>
                      </a:cubicBezTo>
                      <a:cubicBezTo>
                        <a:pt x="1" y="199"/>
                        <a:pt x="1100" y="1622"/>
                        <a:pt x="1471" y="1622"/>
                      </a:cubicBezTo>
                      <a:cubicBezTo>
                        <a:pt x="1499" y="1622"/>
                        <a:pt x="1523" y="1614"/>
                        <a:pt x="1542" y="1596"/>
                      </a:cubicBezTo>
                      <a:cubicBezTo>
                        <a:pt x="1542" y="1596"/>
                        <a:pt x="649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756;p33">
                  <a:extLst>
                    <a:ext uri="{FF2B5EF4-FFF2-40B4-BE49-F238E27FC236}">
                      <a16:creationId xmlns:a16="http://schemas.microsoft.com/office/drawing/2014/main" id="{8510D001-26E1-8F22-5C5A-79641D14B977}"/>
                    </a:ext>
                  </a:extLst>
                </p:cNvPr>
                <p:cNvSpPr/>
                <p:nvPr/>
              </p:nvSpPr>
              <p:spPr>
                <a:xfrm>
                  <a:off x="4678022" y="4300108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757;p33">
                  <a:extLst>
                    <a:ext uri="{FF2B5EF4-FFF2-40B4-BE49-F238E27FC236}">
                      <a16:creationId xmlns:a16="http://schemas.microsoft.com/office/drawing/2014/main" id="{3FA5C124-69BF-3ECA-7960-72F14BD8BD0B}"/>
                    </a:ext>
                  </a:extLst>
                </p:cNvPr>
                <p:cNvSpPr/>
                <p:nvPr/>
              </p:nvSpPr>
              <p:spPr>
                <a:xfrm>
                  <a:off x="4610571" y="4430902"/>
                  <a:ext cx="97418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622" extrusionOk="0">
                      <a:moveTo>
                        <a:pt x="315" y="0"/>
                      </a:moveTo>
                      <a:cubicBezTo>
                        <a:pt x="297" y="0"/>
                        <a:pt x="280" y="5"/>
                        <a:pt x="265" y="15"/>
                      </a:cubicBezTo>
                      <a:cubicBezTo>
                        <a:pt x="0" y="205"/>
                        <a:pt x="1092" y="1622"/>
                        <a:pt x="1466" y="1622"/>
                      </a:cubicBezTo>
                      <a:cubicBezTo>
                        <a:pt x="1496" y="1622"/>
                        <a:pt x="1521" y="1613"/>
                        <a:pt x="1540" y="1594"/>
                      </a:cubicBezTo>
                      <a:cubicBezTo>
                        <a:pt x="1540" y="1594"/>
                        <a:pt x="651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758;p33">
                  <a:extLst>
                    <a:ext uri="{FF2B5EF4-FFF2-40B4-BE49-F238E27FC236}">
                      <a16:creationId xmlns:a16="http://schemas.microsoft.com/office/drawing/2014/main" id="{47C2606F-5EC5-3BFF-A036-014E2E987C17}"/>
                    </a:ext>
                  </a:extLst>
                </p:cNvPr>
                <p:cNvSpPr/>
                <p:nvPr/>
              </p:nvSpPr>
              <p:spPr>
                <a:xfrm>
                  <a:off x="4521246" y="4241127"/>
                  <a:ext cx="52723" cy="10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653" extrusionOk="0">
                      <a:moveTo>
                        <a:pt x="292" y="0"/>
                      </a:moveTo>
                      <a:cubicBezTo>
                        <a:pt x="287" y="0"/>
                        <a:pt x="282" y="1"/>
                        <a:pt x="277" y="2"/>
                      </a:cubicBezTo>
                      <a:cubicBezTo>
                        <a:pt x="1" y="73"/>
                        <a:pt x="536" y="1652"/>
                        <a:pt x="536" y="1652"/>
                      </a:cubicBezTo>
                      <a:cubicBezTo>
                        <a:pt x="834" y="1626"/>
                        <a:pt x="564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759;p33">
                  <a:extLst>
                    <a:ext uri="{FF2B5EF4-FFF2-40B4-BE49-F238E27FC236}">
                      <a16:creationId xmlns:a16="http://schemas.microsoft.com/office/drawing/2014/main" id="{B89B72D3-6366-833C-18EC-37152F897F00}"/>
                    </a:ext>
                  </a:extLst>
                </p:cNvPr>
                <p:cNvSpPr/>
                <p:nvPr/>
              </p:nvSpPr>
              <p:spPr>
                <a:xfrm>
                  <a:off x="4454932" y="4304786"/>
                  <a:ext cx="105889" cy="41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658" extrusionOk="0">
                      <a:moveTo>
                        <a:pt x="212" y="1"/>
                      </a:moveTo>
                      <a:cubicBezTo>
                        <a:pt x="146" y="1"/>
                        <a:pt x="102" y="18"/>
                        <a:pt x="86" y="56"/>
                      </a:cubicBezTo>
                      <a:cubicBezTo>
                        <a:pt x="1" y="263"/>
                        <a:pt x="1020" y="658"/>
                        <a:pt x="1470" y="658"/>
                      </a:cubicBezTo>
                      <a:cubicBezTo>
                        <a:pt x="1583" y="658"/>
                        <a:pt x="1660" y="633"/>
                        <a:pt x="1674" y="574"/>
                      </a:cubicBezTo>
                      <a:cubicBezTo>
                        <a:pt x="1674" y="574"/>
                        <a:pt x="593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760;p33">
                  <a:extLst>
                    <a:ext uri="{FF2B5EF4-FFF2-40B4-BE49-F238E27FC236}">
                      <a16:creationId xmlns:a16="http://schemas.microsoft.com/office/drawing/2014/main" id="{AF6B3830-52A0-D899-791E-ADB1A7EDC52E}"/>
                    </a:ext>
                  </a:extLst>
                </p:cNvPr>
                <p:cNvSpPr/>
                <p:nvPr/>
              </p:nvSpPr>
              <p:spPr>
                <a:xfrm>
                  <a:off x="4556774" y="4284367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1"/>
                      </a:moveTo>
                      <a:cubicBezTo>
                        <a:pt x="284" y="1"/>
                        <a:pt x="276" y="2"/>
                        <a:pt x="268" y="5"/>
                      </a:cubicBezTo>
                      <a:cubicBezTo>
                        <a:pt x="1" y="94"/>
                        <a:pt x="714" y="1611"/>
                        <a:pt x="714" y="1611"/>
                      </a:cubicBezTo>
                      <a:cubicBezTo>
                        <a:pt x="1000" y="1550"/>
                        <a:pt x="56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761;p33">
                  <a:extLst>
                    <a:ext uri="{FF2B5EF4-FFF2-40B4-BE49-F238E27FC236}">
                      <a16:creationId xmlns:a16="http://schemas.microsoft.com/office/drawing/2014/main" id="{B7AFFCE2-7CBF-7340-598F-C9F59DC70FC6}"/>
                    </a:ext>
                  </a:extLst>
                </p:cNvPr>
                <p:cNvSpPr/>
                <p:nvPr/>
              </p:nvSpPr>
              <p:spPr>
                <a:xfrm>
                  <a:off x="4499437" y="4354790"/>
                  <a:ext cx="107027" cy="3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526" extrusionOk="0">
                      <a:moveTo>
                        <a:pt x="227" y="1"/>
                      </a:moveTo>
                      <a:cubicBezTo>
                        <a:pt x="136" y="1"/>
                        <a:pt x="74" y="21"/>
                        <a:pt x="60" y="68"/>
                      </a:cubicBezTo>
                      <a:cubicBezTo>
                        <a:pt x="1" y="272"/>
                        <a:pt x="899" y="525"/>
                        <a:pt x="1388" y="525"/>
                      </a:cubicBezTo>
                      <a:cubicBezTo>
                        <a:pt x="1561" y="525"/>
                        <a:pt x="1683" y="493"/>
                        <a:pt x="1693" y="416"/>
                      </a:cubicBezTo>
                      <a:cubicBezTo>
                        <a:pt x="1693" y="416"/>
                        <a:pt x="645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762;p33">
                  <a:extLst>
                    <a:ext uri="{FF2B5EF4-FFF2-40B4-BE49-F238E27FC236}">
                      <a16:creationId xmlns:a16="http://schemas.microsoft.com/office/drawing/2014/main" id="{F9765358-DEC0-E13E-6447-FABF2EFAF0A2}"/>
                    </a:ext>
                  </a:extLst>
                </p:cNvPr>
                <p:cNvSpPr/>
                <p:nvPr/>
              </p:nvSpPr>
              <p:spPr>
                <a:xfrm>
                  <a:off x="4612025" y="4322739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0"/>
                      </a:moveTo>
                      <a:cubicBezTo>
                        <a:pt x="284" y="0"/>
                        <a:pt x="276" y="2"/>
                        <a:pt x="269" y="4"/>
                      </a:cubicBezTo>
                      <a:cubicBezTo>
                        <a:pt x="1" y="103"/>
                        <a:pt x="715" y="1610"/>
                        <a:pt x="715" y="1610"/>
                      </a:cubicBezTo>
                      <a:cubicBezTo>
                        <a:pt x="1000" y="1558"/>
                        <a:pt x="56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763;p33">
                  <a:extLst>
                    <a:ext uri="{FF2B5EF4-FFF2-40B4-BE49-F238E27FC236}">
                      <a16:creationId xmlns:a16="http://schemas.microsoft.com/office/drawing/2014/main" id="{7797E3CA-BFBA-8928-3128-44A4780846FB}"/>
                    </a:ext>
                  </a:extLst>
                </p:cNvPr>
                <p:cNvSpPr/>
                <p:nvPr/>
              </p:nvSpPr>
              <p:spPr>
                <a:xfrm>
                  <a:off x="4554751" y="4393478"/>
                  <a:ext cx="106964" cy="3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524" extrusionOk="0">
                      <a:moveTo>
                        <a:pt x="234" y="0"/>
                      </a:moveTo>
                      <a:cubicBezTo>
                        <a:pt x="138" y="0"/>
                        <a:pt x="74" y="21"/>
                        <a:pt x="59" y="72"/>
                      </a:cubicBezTo>
                      <a:cubicBezTo>
                        <a:pt x="0" y="269"/>
                        <a:pt x="893" y="524"/>
                        <a:pt x="1383" y="524"/>
                      </a:cubicBezTo>
                      <a:cubicBezTo>
                        <a:pt x="1559" y="524"/>
                        <a:pt x="1683" y="491"/>
                        <a:pt x="1692" y="411"/>
                      </a:cubicBezTo>
                      <a:cubicBezTo>
                        <a:pt x="1692" y="411"/>
                        <a:pt x="6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764;p33">
                  <a:extLst>
                    <a:ext uri="{FF2B5EF4-FFF2-40B4-BE49-F238E27FC236}">
                      <a16:creationId xmlns:a16="http://schemas.microsoft.com/office/drawing/2014/main" id="{E77D1E53-BDB6-07D8-A941-2909B27CBAFD}"/>
                    </a:ext>
                  </a:extLst>
                </p:cNvPr>
                <p:cNvSpPr/>
                <p:nvPr/>
              </p:nvSpPr>
              <p:spPr>
                <a:xfrm>
                  <a:off x="4690435" y="4363220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3" name="Google Shape;765;p33">
                <a:extLst>
                  <a:ext uri="{FF2B5EF4-FFF2-40B4-BE49-F238E27FC236}">
                    <a16:creationId xmlns:a16="http://schemas.microsoft.com/office/drawing/2014/main" id="{5E2E1F70-57E0-3413-367F-27870CA178BE}"/>
                  </a:ext>
                </a:extLst>
              </p:cNvPr>
              <p:cNvSpPr/>
              <p:nvPr/>
            </p:nvSpPr>
            <p:spPr>
              <a:xfrm>
                <a:off x="2894439" y="2895498"/>
                <a:ext cx="228515" cy="54128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57" extrusionOk="0">
                    <a:moveTo>
                      <a:pt x="0" y="1"/>
                    </a:moveTo>
                    <a:cubicBezTo>
                      <a:pt x="0" y="1"/>
                      <a:pt x="420" y="688"/>
                      <a:pt x="330" y="1161"/>
                    </a:cubicBezTo>
                    <a:cubicBezTo>
                      <a:pt x="250" y="1633"/>
                      <a:pt x="197" y="2222"/>
                      <a:pt x="527" y="2695"/>
                    </a:cubicBezTo>
                    <a:cubicBezTo>
                      <a:pt x="857" y="3177"/>
                      <a:pt x="1374" y="3257"/>
                      <a:pt x="1374" y="3257"/>
                    </a:cubicBezTo>
                    <a:cubicBezTo>
                      <a:pt x="1374" y="3257"/>
                      <a:pt x="1008" y="2686"/>
                      <a:pt x="803" y="2097"/>
                    </a:cubicBezTo>
                    <a:cubicBezTo>
                      <a:pt x="598" y="1517"/>
                      <a:pt x="875" y="1098"/>
                      <a:pt x="634" y="643"/>
                    </a:cubicBezTo>
                    <a:cubicBezTo>
                      <a:pt x="402" y="18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4" name="Google Shape;766;p33">
                <a:extLst>
                  <a:ext uri="{FF2B5EF4-FFF2-40B4-BE49-F238E27FC236}">
                    <a16:creationId xmlns:a16="http://schemas.microsoft.com/office/drawing/2014/main" id="{02588A4F-EA1C-580C-06D1-827894DA2F23}"/>
                  </a:ext>
                </a:extLst>
              </p:cNvPr>
              <p:cNvGrpSpPr/>
              <p:nvPr/>
            </p:nvGrpSpPr>
            <p:grpSpPr>
              <a:xfrm>
                <a:off x="2804032" y="1689297"/>
                <a:ext cx="487941" cy="2281311"/>
                <a:chOff x="6526006" y="2062160"/>
                <a:chExt cx="185607" cy="867782"/>
              </a:xfrm>
            </p:grpSpPr>
            <p:sp>
              <p:nvSpPr>
                <p:cNvPr id="957" name="Google Shape;767;p33">
                  <a:extLst>
                    <a:ext uri="{FF2B5EF4-FFF2-40B4-BE49-F238E27FC236}">
                      <a16:creationId xmlns:a16="http://schemas.microsoft.com/office/drawing/2014/main" id="{BF127F9A-75C7-F55A-DAB3-B9A0D4918679}"/>
                    </a:ext>
                  </a:extLst>
                </p:cNvPr>
                <p:cNvSpPr/>
                <p:nvPr/>
              </p:nvSpPr>
              <p:spPr>
                <a:xfrm>
                  <a:off x="6548572" y="2062160"/>
                  <a:ext cx="118470" cy="21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3370" extrusionOk="0">
                      <a:moveTo>
                        <a:pt x="1376" y="0"/>
                      </a:moveTo>
                      <a:cubicBezTo>
                        <a:pt x="1219" y="0"/>
                        <a:pt x="782" y="375"/>
                        <a:pt x="517" y="880"/>
                      </a:cubicBezTo>
                      <a:cubicBezTo>
                        <a:pt x="223" y="1442"/>
                        <a:pt x="0" y="2183"/>
                        <a:pt x="214" y="2718"/>
                      </a:cubicBezTo>
                      <a:lnTo>
                        <a:pt x="785" y="3369"/>
                      </a:lnTo>
                      <a:lnTo>
                        <a:pt x="1285" y="2905"/>
                      </a:lnTo>
                      <a:lnTo>
                        <a:pt x="1784" y="2290"/>
                      </a:lnTo>
                      <a:cubicBezTo>
                        <a:pt x="1784" y="2290"/>
                        <a:pt x="1873" y="1987"/>
                        <a:pt x="1811" y="1737"/>
                      </a:cubicBezTo>
                      <a:cubicBezTo>
                        <a:pt x="1749" y="1478"/>
                        <a:pt x="1624" y="1309"/>
                        <a:pt x="1650" y="1086"/>
                      </a:cubicBezTo>
                      <a:cubicBezTo>
                        <a:pt x="1677" y="862"/>
                        <a:pt x="1793" y="568"/>
                        <a:pt x="1704" y="479"/>
                      </a:cubicBezTo>
                      <a:cubicBezTo>
                        <a:pt x="1675" y="453"/>
                        <a:pt x="1647" y="445"/>
                        <a:pt x="1620" y="445"/>
                      </a:cubicBezTo>
                      <a:cubicBezTo>
                        <a:pt x="1586" y="445"/>
                        <a:pt x="1554" y="456"/>
                        <a:pt x="1524" y="456"/>
                      </a:cubicBezTo>
                      <a:cubicBezTo>
                        <a:pt x="1503" y="456"/>
                        <a:pt x="1483" y="451"/>
                        <a:pt x="1463" y="434"/>
                      </a:cubicBezTo>
                      <a:cubicBezTo>
                        <a:pt x="1401" y="381"/>
                        <a:pt x="1526" y="113"/>
                        <a:pt x="1418" y="15"/>
                      </a:cubicBezTo>
                      <a:cubicBezTo>
                        <a:pt x="1408" y="5"/>
                        <a:pt x="1394" y="0"/>
                        <a:pt x="1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8" name="Google Shape;768;p33">
                  <a:extLst>
                    <a:ext uri="{FF2B5EF4-FFF2-40B4-BE49-F238E27FC236}">
                      <a16:creationId xmlns:a16="http://schemas.microsoft.com/office/drawing/2014/main" id="{6BD75FE1-9888-CEA2-BE04-FED9E972C377}"/>
                    </a:ext>
                  </a:extLst>
                </p:cNvPr>
                <p:cNvSpPr/>
                <p:nvPr/>
              </p:nvSpPr>
              <p:spPr>
                <a:xfrm>
                  <a:off x="6526006" y="2165709"/>
                  <a:ext cx="185607" cy="15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374" extrusionOk="0">
                      <a:moveTo>
                        <a:pt x="1481" y="1"/>
                      </a:moveTo>
                      <a:lnTo>
                        <a:pt x="1481" y="1"/>
                      </a:lnTo>
                      <a:cubicBezTo>
                        <a:pt x="1481" y="1"/>
                        <a:pt x="1249" y="402"/>
                        <a:pt x="1080" y="589"/>
                      </a:cubicBezTo>
                      <a:cubicBezTo>
                        <a:pt x="910" y="768"/>
                        <a:pt x="874" y="1089"/>
                        <a:pt x="874" y="1089"/>
                      </a:cubicBezTo>
                      <a:cubicBezTo>
                        <a:pt x="776" y="438"/>
                        <a:pt x="0" y="304"/>
                        <a:pt x="0" y="304"/>
                      </a:cubicBezTo>
                      <a:lnTo>
                        <a:pt x="0" y="304"/>
                      </a:lnTo>
                      <a:cubicBezTo>
                        <a:pt x="464" y="893"/>
                        <a:pt x="437" y="1160"/>
                        <a:pt x="446" y="1553"/>
                      </a:cubicBezTo>
                      <a:cubicBezTo>
                        <a:pt x="464" y="1954"/>
                        <a:pt x="1035" y="2374"/>
                        <a:pt x="1035" y="2374"/>
                      </a:cubicBezTo>
                      <a:cubicBezTo>
                        <a:pt x="2061" y="2052"/>
                        <a:pt x="1909" y="1499"/>
                        <a:pt x="2007" y="1053"/>
                      </a:cubicBezTo>
                      <a:cubicBezTo>
                        <a:pt x="2072" y="768"/>
                        <a:pt x="2448" y="718"/>
                        <a:pt x="2701" y="718"/>
                      </a:cubicBezTo>
                      <a:cubicBezTo>
                        <a:pt x="2836" y="718"/>
                        <a:pt x="2935" y="732"/>
                        <a:pt x="2935" y="732"/>
                      </a:cubicBezTo>
                      <a:cubicBezTo>
                        <a:pt x="2935" y="732"/>
                        <a:pt x="2730" y="527"/>
                        <a:pt x="2277" y="527"/>
                      </a:cubicBezTo>
                      <a:cubicBezTo>
                        <a:pt x="2267" y="527"/>
                        <a:pt x="2258" y="527"/>
                        <a:pt x="2248" y="527"/>
                      </a:cubicBezTo>
                      <a:cubicBezTo>
                        <a:pt x="1775" y="545"/>
                        <a:pt x="1481" y="1285"/>
                        <a:pt x="1481" y="1285"/>
                      </a:cubicBezTo>
                      <a:cubicBezTo>
                        <a:pt x="1481" y="1285"/>
                        <a:pt x="1561" y="973"/>
                        <a:pt x="1481" y="670"/>
                      </a:cubicBezTo>
                      <a:cubicBezTo>
                        <a:pt x="1392" y="375"/>
                        <a:pt x="1481" y="1"/>
                        <a:pt x="14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769;p33">
                  <a:extLst>
                    <a:ext uri="{FF2B5EF4-FFF2-40B4-BE49-F238E27FC236}">
                      <a16:creationId xmlns:a16="http://schemas.microsoft.com/office/drawing/2014/main" id="{6E807042-7154-B9D0-0B2A-A650E390DD41}"/>
                    </a:ext>
                  </a:extLst>
                </p:cNvPr>
                <p:cNvSpPr/>
                <p:nvPr/>
              </p:nvSpPr>
              <p:spPr>
                <a:xfrm>
                  <a:off x="6538965" y="2295428"/>
                  <a:ext cx="73396" cy="6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10037" extrusionOk="0">
                      <a:moveTo>
                        <a:pt x="839" y="0"/>
                      </a:moveTo>
                      <a:cubicBezTo>
                        <a:pt x="839" y="0"/>
                        <a:pt x="197" y="1339"/>
                        <a:pt x="232" y="2311"/>
                      </a:cubicBezTo>
                      <a:cubicBezTo>
                        <a:pt x="268" y="3283"/>
                        <a:pt x="669" y="4059"/>
                        <a:pt x="687" y="4934"/>
                      </a:cubicBezTo>
                      <a:cubicBezTo>
                        <a:pt x="705" y="5808"/>
                        <a:pt x="0" y="8359"/>
                        <a:pt x="0" y="10037"/>
                      </a:cubicBezTo>
                      <a:lnTo>
                        <a:pt x="553" y="10037"/>
                      </a:lnTo>
                      <a:cubicBezTo>
                        <a:pt x="553" y="10037"/>
                        <a:pt x="518" y="8074"/>
                        <a:pt x="839" y="6611"/>
                      </a:cubicBezTo>
                      <a:cubicBezTo>
                        <a:pt x="1160" y="5148"/>
                        <a:pt x="866" y="4042"/>
                        <a:pt x="509" y="2650"/>
                      </a:cubicBezTo>
                      <a:cubicBezTo>
                        <a:pt x="295" y="1794"/>
                        <a:pt x="1008" y="152"/>
                        <a:pt x="1008" y="152"/>
                      </a:cubicBez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770;p33">
                <a:extLst>
                  <a:ext uri="{FF2B5EF4-FFF2-40B4-BE49-F238E27FC236}">
                    <a16:creationId xmlns:a16="http://schemas.microsoft.com/office/drawing/2014/main" id="{602AAFB8-F766-2A18-CCF3-C0BDDFCC1D93}"/>
                  </a:ext>
                </a:extLst>
              </p:cNvPr>
              <p:cNvSpPr/>
              <p:nvPr/>
            </p:nvSpPr>
            <p:spPr>
              <a:xfrm>
                <a:off x="3856673" y="3515549"/>
                <a:ext cx="180984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29" extrusionOk="0">
                    <a:moveTo>
                      <a:pt x="923" y="0"/>
                    </a:moveTo>
                    <a:cubicBezTo>
                      <a:pt x="897" y="0"/>
                      <a:pt x="871" y="8"/>
                      <a:pt x="848" y="26"/>
                    </a:cubicBezTo>
                    <a:lnTo>
                      <a:pt x="0" y="570"/>
                    </a:lnTo>
                    <a:lnTo>
                      <a:pt x="723" y="828"/>
                    </a:lnTo>
                    <a:lnTo>
                      <a:pt x="1017" y="391"/>
                    </a:lnTo>
                    <a:cubicBezTo>
                      <a:pt x="1080" y="302"/>
                      <a:pt x="1088" y="186"/>
                      <a:pt x="1044" y="88"/>
                    </a:cubicBezTo>
                    <a:cubicBezTo>
                      <a:pt x="1026" y="34"/>
                      <a:pt x="975" y="0"/>
                      <a:pt x="923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771;p33">
                <a:extLst>
                  <a:ext uri="{FF2B5EF4-FFF2-40B4-BE49-F238E27FC236}">
                    <a16:creationId xmlns:a16="http://schemas.microsoft.com/office/drawing/2014/main" id="{60E7EA9E-4DC2-BA08-688E-96ADE3BA408E}"/>
                  </a:ext>
                </a:extLst>
              </p:cNvPr>
              <p:cNvSpPr/>
              <p:nvPr/>
            </p:nvSpPr>
            <p:spPr>
              <a:xfrm>
                <a:off x="2514863" y="2186869"/>
                <a:ext cx="172175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7" extrusionOk="0">
                    <a:moveTo>
                      <a:pt x="518" y="1"/>
                    </a:moveTo>
                    <a:cubicBezTo>
                      <a:pt x="233" y="1"/>
                      <a:pt x="1" y="233"/>
                      <a:pt x="1" y="509"/>
                    </a:cubicBezTo>
                    <a:cubicBezTo>
                      <a:pt x="1" y="795"/>
                      <a:pt x="233" y="1027"/>
                      <a:pt x="518" y="1027"/>
                    </a:cubicBezTo>
                    <a:cubicBezTo>
                      <a:pt x="803" y="1027"/>
                      <a:pt x="1035" y="795"/>
                      <a:pt x="1035" y="509"/>
                    </a:cubicBezTo>
                    <a:cubicBezTo>
                      <a:pt x="1035" y="233"/>
                      <a:pt x="803" y="1"/>
                      <a:pt x="518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772;p33">
                <a:extLst>
                  <a:ext uri="{FF2B5EF4-FFF2-40B4-BE49-F238E27FC236}">
                    <a16:creationId xmlns:a16="http://schemas.microsoft.com/office/drawing/2014/main" id="{69B221FB-4748-41BA-36CD-B0C2DA4463ED}"/>
                  </a:ext>
                </a:extLst>
              </p:cNvPr>
              <p:cNvSpPr/>
              <p:nvPr/>
            </p:nvSpPr>
            <p:spPr>
              <a:xfrm>
                <a:off x="2608261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215" y="1"/>
                    </a:moveTo>
                    <a:cubicBezTo>
                      <a:pt x="188" y="10"/>
                      <a:pt x="179" y="27"/>
                      <a:pt x="161" y="36"/>
                    </a:cubicBezTo>
                    <a:cubicBezTo>
                      <a:pt x="152" y="54"/>
                      <a:pt x="143" y="63"/>
                      <a:pt x="134" y="81"/>
                    </a:cubicBezTo>
                    <a:cubicBezTo>
                      <a:pt x="117" y="108"/>
                      <a:pt x="99" y="143"/>
                      <a:pt x="90" y="170"/>
                    </a:cubicBezTo>
                    <a:cubicBezTo>
                      <a:pt x="72" y="206"/>
                      <a:pt x="63" y="233"/>
                      <a:pt x="54" y="268"/>
                    </a:cubicBezTo>
                    <a:cubicBezTo>
                      <a:pt x="38" y="325"/>
                      <a:pt x="22" y="390"/>
                      <a:pt x="5" y="448"/>
                    </a:cubicBezTo>
                    <a:lnTo>
                      <a:pt x="5" y="448"/>
                    </a:lnTo>
                    <a:cubicBezTo>
                      <a:pt x="4" y="450"/>
                      <a:pt x="2" y="453"/>
                      <a:pt x="1" y="456"/>
                    </a:cubicBezTo>
                    <a:lnTo>
                      <a:pt x="3" y="457"/>
                    </a:lnTo>
                    <a:lnTo>
                      <a:pt x="3" y="457"/>
                    </a:lnTo>
                    <a:cubicBezTo>
                      <a:pt x="2" y="459"/>
                      <a:pt x="1" y="462"/>
                      <a:pt x="1" y="465"/>
                    </a:cubicBezTo>
                    <a:cubicBezTo>
                      <a:pt x="1" y="474"/>
                      <a:pt x="1" y="482"/>
                      <a:pt x="10" y="491"/>
                    </a:cubicBezTo>
                    <a:cubicBezTo>
                      <a:pt x="15" y="494"/>
                      <a:pt x="19" y="495"/>
                      <a:pt x="23" y="495"/>
                    </a:cubicBezTo>
                    <a:cubicBezTo>
                      <a:pt x="33" y="495"/>
                      <a:pt x="39" y="489"/>
                      <a:pt x="45" y="482"/>
                    </a:cubicBezTo>
                    <a:cubicBezTo>
                      <a:pt x="63" y="438"/>
                      <a:pt x="90" y="384"/>
                      <a:pt x="126" y="349"/>
                    </a:cubicBezTo>
                    <a:cubicBezTo>
                      <a:pt x="134" y="331"/>
                      <a:pt x="152" y="304"/>
                      <a:pt x="170" y="295"/>
                    </a:cubicBezTo>
                    <a:cubicBezTo>
                      <a:pt x="179" y="286"/>
                      <a:pt x="188" y="277"/>
                      <a:pt x="197" y="277"/>
                    </a:cubicBezTo>
                    <a:cubicBezTo>
                      <a:pt x="206" y="277"/>
                      <a:pt x="215" y="277"/>
                      <a:pt x="224" y="286"/>
                    </a:cubicBezTo>
                    <a:cubicBezTo>
                      <a:pt x="233" y="295"/>
                      <a:pt x="241" y="322"/>
                      <a:pt x="250" y="340"/>
                    </a:cubicBezTo>
                    <a:cubicBezTo>
                      <a:pt x="259" y="366"/>
                      <a:pt x="259" y="393"/>
                      <a:pt x="268" y="420"/>
                    </a:cubicBezTo>
                    <a:cubicBezTo>
                      <a:pt x="268" y="474"/>
                      <a:pt x="268" y="527"/>
                      <a:pt x="268" y="581"/>
                    </a:cubicBezTo>
                    <a:cubicBezTo>
                      <a:pt x="277" y="527"/>
                      <a:pt x="286" y="474"/>
                      <a:pt x="286" y="420"/>
                    </a:cubicBezTo>
                    <a:cubicBezTo>
                      <a:pt x="286" y="393"/>
                      <a:pt x="286" y="366"/>
                      <a:pt x="277" y="340"/>
                    </a:cubicBezTo>
                    <a:cubicBezTo>
                      <a:pt x="277" y="313"/>
                      <a:pt x="268" y="277"/>
                      <a:pt x="241" y="259"/>
                    </a:cubicBezTo>
                    <a:cubicBezTo>
                      <a:pt x="233" y="242"/>
                      <a:pt x="206" y="242"/>
                      <a:pt x="188" y="242"/>
                    </a:cubicBezTo>
                    <a:cubicBezTo>
                      <a:pt x="179" y="242"/>
                      <a:pt x="161" y="250"/>
                      <a:pt x="152" y="259"/>
                    </a:cubicBezTo>
                    <a:cubicBezTo>
                      <a:pt x="126" y="277"/>
                      <a:pt x="108" y="295"/>
                      <a:pt x="90" y="322"/>
                    </a:cubicBezTo>
                    <a:cubicBezTo>
                      <a:pt x="89" y="323"/>
                      <a:pt x="88" y="324"/>
                      <a:pt x="88" y="324"/>
                    </a:cubicBezTo>
                    <a:lnTo>
                      <a:pt x="88" y="324"/>
                    </a:lnTo>
                    <a:cubicBezTo>
                      <a:pt x="91" y="312"/>
                      <a:pt x="95" y="299"/>
                      <a:pt x="99" y="286"/>
                    </a:cubicBezTo>
                    <a:cubicBezTo>
                      <a:pt x="117" y="224"/>
                      <a:pt x="134" y="161"/>
                      <a:pt x="170" y="99"/>
                    </a:cubicBezTo>
                    <a:cubicBezTo>
                      <a:pt x="179" y="90"/>
                      <a:pt x="188" y="72"/>
                      <a:pt x="197" y="63"/>
                    </a:cubicBezTo>
                    <a:cubicBezTo>
                      <a:pt x="206" y="54"/>
                      <a:pt x="215" y="36"/>
                      <a:pt x="224" y="36"/>
                    </a:cubicBezTo>
                    <a:lnTo>
                      <a:pt x="241" y="36"/>
                    </a:lnTo>
                    <a:cubicBezTo>
                      <a:pt x="241" y="36"/>
                      <a:pt x="241" y="36"/>
                      <a:pt x="250" y="45"/>
                    </a:cubicBezTo>
                    <a:lnTo>
                      <a:pt x="259" y="45"/>
                    </a:lnTo>
                    <a:cubicBezTo>
                      <a:pt x="268" y="45"/>
                      <a:pt x="268" y="54"/>
                      <a:pt x="277" y="63"/>
                    </a:cubicBezTo>
                    <a:cubicBezTo>
                      <a:pt x="277" y="63"/>
                      <a:pt x="286" y="72"/>
                      <a:pt x="286" y="81"/>
                    </a:cubicBezTo>
                    <a:cubicBezTo>
                      <a:pt x="304" y="99"/>
                      <a:pt x="322" y="135"/>
                      <a:pt x="322" y="161"/>
                    </a:cubicBezTo>
                    <a:cubicBezTo>
                      <a:pt x="331" y="197"/>
                      <a:pt x="340" y="233"/>
                      <a:pt x="340" y="259"/>
                    </a:cubicBezTo>
                    <a:cubicBezTo>
                      <a:pt x="349" y="233"/>
                      <a:pt x="349" y="197"/>
                      <a:pt x="340" y="161"/>
                    </a:cubicBezTo>
                    <a:cubicBezTo>
                      <a:pt x="340" y="126"/>
                      <a:pt x="331" y="99"/>
                      <a:pt x="313" y="63"/>
                    </a:cubicBezTo>
                    <a:cubicBezTo>
                      <a:pt x="304" y="54"/>
                      <a:pt x="304" y="45"/>
                      <a:pt x="295" y="45"/>
                    </a:cubicBezTo>
                    <a:cubicBezTo>
                      <a:pt x="286" y="36"/>
                      <a:pt x="286" y="27"/>
                      <a:pt x="277" y="19"/>
                    </a:cubicBezTo>
                    <a:lnTo>
                      <a:pt x="259" y="10"/>
                    </a:lnTo>
                    <a:lnTo>
                      <a:pt x="250" y="10"/>
                    </a:lnTo>
                    <a:cubicBezTo>
                      <a:pt x="241" y="1"/>
                      <a:pt x="22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773;p33">
                <a:extLst>
                  <a:ext uri="{FF2B5EF4-FFF2-40B4-BE49-F238E27FC236}">
                    <a16:creationId xmlns:a16="http://schemas.microsoft.com/office/drawing/2014/main" id="{74AFCF64-AC13-A72F-8718-A5CA2F9AA1F4}"/>
                  </a:ext>
                </a:extLst>
              </p:cNvPr>
              <p:cNvSpPr/>
              <p:nvPr/>
            </p:nvSpPr>
            <p:spPr>
              <a:xfrm>
                <a:off x="2056680" y="2186869"/>
                <a:ext cx="170680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7" extrusionOk="0">
                    <a:moveTo>
                      <a:pt x="509" y="1"/>
                    </a:moveTo>
                    <a:cubicBezTo>
                      <a:pt x="224" y="1"/>
                      <a:pt x="1" y="233"/>
                      <a:pt x="1" y="509"/>
                    </a:cubicBezTo>
                    <a:cubicBezTo>
                      <a:pt x="1" y="795"/>
                      <a:pt x="224" y="1027"/>
                      <a:pt x="509" y="1027"/>
                    </a:cubicBezTo>
                    <a:cubicBezTo>
                      <a:pt x="795" y="1027"/>
                      <a:pt x="1027" y="795"/>
                      <a:pt x="1027" y="509"/>
                    </a:cubicBezTo>
                    <a:cubicBezTo>
                      <a:pt x="1027" y="233"/>
                      <a:pt x="795" y="1"/>
                      <a:pt x="509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774;p33">
                <a:extLst>
                  <a:ext uri="{FF2B5EF4-FFF2-40B4-BE49-F238E27FC236}">
                    <a16:creationId xmlns:a16="http://schemas.microsoft.com/office/drawing/2014/main" id="{30765249-EFBC-0662-6BF7-B837ED84D6CA}"/>
                  </a:ext>
                </a:extLst>
              </p:cNvPr>
              <p:cNvSpPr/>
              <p:nvPr/>
            </p:nvSpPr>
            <p:spPr>
              <a:xfrm>
                <a:off x="2291007" y="2444794"/>
                <a:ext cx="160210" cy="27006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25" extrusionOk="0">
                    <a:moveTo>
                      <a:pt x="1" y="1"/>
                    </a:moveTo>
                    <a:lnTo>
                      <a:pt x="1" y="1624"/>
                    </a:lnTo>
                    <a:lnTo>
                      <a:pt x="964" y="1624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775;p33">
                <a:extLst>
                  <a:ext uri="{FF2B5EF4-FFF2-40B4-BE49-F238E27FC236}">
                    <a16:creationId xmlns:a16="http://schemas.microsoft.com/office/drawing/2014/main" id="{BFD0F249-2843-FADF-7327-CC4F4A52B15A}"/>
                  </a:ext>
                </a:extLst>
              </p:cNvPr>
              <p:cNvSpPr/>
              <p:nvPr/>
            </p:nvSpPr>
            <p:spPr>
              <a:xfrm>
                <a:off x="2291007" y="2510106"/>
                <a:ext cx="160210" cy="5052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04" extrusionOk="0">
                    <a:moveTo>
                      <a:pt x="1" y="0"/>
                    </a:moveTo>
                    <a:lnTo>
                      <a:pt x="1" y="188"/>
                    </a:lnTo>
                    <a:cubicBezTo>
                      <a:pt x="1" y="188"/>
                      <a:pt x="357" y="304"/>
                      <a:pt x="964" y="304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776;p33">
                <a:extLst>
                  <a:ext uri="{FF2B5EF4-FFF2-40B4-BE49-F238E27FC236}">
                    <a16:creationId xmlns:a16="http://schemas.microsoft.com/office/drawing/2014/main" id="{8F91CA5C-455B-6FC9-71B9-1EE426D0954A}"/>
                  </a:ext>
                </a:extLst>
              </p:cNvPr>
              <p:cNvSpPr/>
              <p:nvPr/>
            </p:nvSpPr>
            <p:spPr>
              <a:xfrm>
                <a:off x="2148749" y="2050428"/>
                <a:ext cx="444897" cy="4731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847" extrusionOk="0">
                    <a:moveTo>
                      <a:pt x="0" y="1"/>
                    </a:moveTo>
                    <a:lnTo>
                      <a:pt x="0" y="1393"/>
                    </a:lnTo>
                    <a:cubicBezTo>
                      <a:pt x="0" y="1598"/>
                      <a:pt x="36" y="1803"/>
                      <a:pt x="116" y="1999"/>
                    </a:cubicBezTo>
                    <a:cubicBezTo>
                      <a:pt x="259" y="2383"/>
                      <a:pt x="589" y="2847"/>
                      <a:pt x="1338" y="2847"/>
                    </a:cubicBezTo>
                    <a:cubicBezTo>
                      <a:pt x="2088" y="2847"/>
                      <a:pt x="2418" y="2383"/>
                      <a:pt x="2560" y="1999"/>
                    </a:cubicBezTo>
                    <a:cubicBezTo>
                      <a:pt x="2641" y="1803"/>
                      <a:pt x="2676" y="1598"/>
                      <a:pt x="2676" y="1393"/>
                    </a:cubicBez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777;p33">
                <a:extLst>
                  <a:ext uri="{FF2B5EF4-FFF2-40B4-BE49-F238E27FC236}">
                    <a16:creationId xmlns:a16="http://schemas.microsoft.com/office/drawing/2014/main" id="{C6DF5F1F-F2E1-BC36-205D-8F52C57303F9}"/>
                  </a:ext>
                </a:extLst>
              </p:cNvPr>
              <p:cNvSpPr/>
              <p:nvPr/>
            </p:nvSpPr>
            <p:spPr>
              <a:xfrm>
                <a:off x="2323580" y="2378152"/>
                <a:ext cx="105532" cy="3124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8" extrusionOk="0">
                    <a:moveTo>
                      <a:pt x="634" y="0"/>
                    </a:moveTo>
                    <a:cubicBezTo>
                      <a:pt x="625" y="27"/>
                      <a:pt x="607" y="45"/>
                      <a:pt x="581" y="63"/>
                    </a:cubicBezTo>
                    <a:cubicBezTo>
                      <a:pt x="554" y="81"/>
                      <a:pt x="536" y="90"/>
                      <a:pt x="509" y="99"/>
                    </a:cubicBezTo>
                    <a:cubicBezTo>
                      <a:pt x="456" y="116"/>
                      <a:pt x="402" y="125"/>
                      <a:pt x="340" y="134"/>
                    </a:cubicBezTo>
                    <a:cubicBezTo>
                      <a:pt x="313" y="139"/>
                      <a:pt x="286" y="141"/>
                      <a:pt x="259" y="141"/>
                    </a:cubicBezTo>
                    <a:cubicBezTo>
                      <a:pt x="233" y="141"/>
                      <a:pt x="206" y="139"/>
                      <a:pt x="179" y="134"/>
                    </a:cubicBezTo>
                    <a:cubicBezTo>
                      <a:pt x="117" y="134"/>
                      <a:pt x="63" y="125"/>
                      <a:pt x="1" y="116"/>
                    </a:cubicBezTo>
                    <a:lnTo>
                      <a:pt x="1" y="116"/>
                    </a:lnTo>
                    <a:cubicBezTo>
                      <a:pt x="54" y="143"/>
                      <a:pt x="117" y="161"/>
                      <a:pt x="170" y="170"/>
                    </a:cubicBezTo>
                    <a:cubicBezTo>
                      <a:pt x="197" y="179"/>
                      <a:pt x="233" y="179"/>
                      <a:pt x="259" y="188"/>
                    </a:cubicBezTo>
                    <a:cubicBezTo>
                      <a:pt x="286" y="188"/>
                      <a:pt x="322" y="188"/>
                      <a:pt x="349" y="179"/>
                    </a:cubicBezTo>
                    <a:cubicBezTo>
                      <a:pt x="411" y="179"/>
                      <a:pt x="465" y="161"/>
                      <a:pt x="518" y="134"/>
                    </a:cubicBezTo>
                    <a:cubicBezTo>
                      <a:pt x="545" y="125"/>
                      <a:pt x="572" y="107"/>
                      <a:pt x="598" y="81"/>
                    </a:cubicBezTo>
                    <a:cubicBezTo>
                      <a:pt x="607" y="72"/>
                      <a:pt x="616" y="63"/>
                      <a:pt x="625" y="45"/>
                    </a:cubicBezTo>
                    <a:cubicBezTo>
                      <a:pt x="634" y="36"/>
                      <a:pt x="634" y="18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778;p33">
                <a:extLst>
                  <a:ext uri="{FF2B5EF4-FFF2-40B4-BE49-F238E27FC236}">
                    <a16:creationId xmlns:a16="http://schemas.microsoft.com/office/drawing/2014/main" id="{7224A0CB-F8C6-4D9A-09F1-F55FBE077E31}"/>
                  </a:ext>
                </a:extLst>
              </p:cNvPr>
              <p:cNvSpPr/>
              <p:nvPr/>
            </p:nvSpPr>
            <p:spPr>
              <a:xfrm>
                <a:off x="2428944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553" y="0"/>
                    </a:moveTo>
                    <a:lnTo>
                      <a:pt x="553" y="0"/>
                    </a:lnTo>
                    <a:cubicBezTo>
                      <a:pt x="509" y="36"/>
                      <a:pt x="464" y="81"/>
                      <a:pt x="411" y="116"/>
                    </a:cubicBezTo>
                    <a:lnTo>
                      <a:pt x="384" y="143"/>
                    </a:lnTo>
                    <a:cubicBezTo>
                      <a:pt x="366" y="152"/>
                      <a:pt x="357" y="161"/>
                      <a:pt x="348" y="170"/>
                    </a:cubicBezTo>
                    <a:cubicBezTo>
                      <a:pt x="321" y="188"/>
                      <a:pt x="295" y="206"/>
                      <a:pt x="268" y="215"/>
                    </a:cubicBezTo>
                    <a:cubicBezTo>
                      <a:pt x="259" y="223"/>
                      <a:pt x="241" y="232"/>
                      <a:pt x="232" y="232"/>
                    </a:cubicBezTo>
                    <a:cubicBezTo>
                      <a:pt x="223" y="241"/>
                      <a:pt x="223" y="241"/>
                      <a:pt x="214" y="241"/>
                    </a:cubicBezTo>
                    <a:lnTo>
                      <a:pt x="205" y="241"/>
                    </a:lnTo>
                    <a:lnTo>
                      <a:pt x="196" y="250"/>
                    </a:lnTo>
                    <a:cubicBezTo>
                      <a:pt x="170" y="250"/>
                      <a:pt x="143" y="250"/>
                      <a:pt x="116" y="241"/>
                    </a:cubicBezTo>
                    <a:cubicBezTo>
                      <a:pt x="63" y="223"/>
                      <a:pt x="27" y="179"/>
                      <a:pt x="0" y="116"/>
                    </a:cubicBezTo>
                    <a:lnTo>
                      <a:pt x="0" y="116"/>
                    </a:lnTo>
                    <a:cubicBezTo>
                      <a:pt x="0" y="152"/>
                      <a:pt x="9" y="179"/>
                      <a:pt x="27" y="206"/>
                    </a:cubicBezTo>
                    <a:cubicBezTo>
                      <a:pt x="45" y="232"/>
                      <a:pt x="72" y="259"/>
                      <a:pt x="98" y="277"/>
                    </a:cubicBezTo>
                    <a:cubicBezTo>
                      <a:pt x="134" y="286"/>
                      <a:pt x="161" y="295"/>
                      <a:pt x="196" y="295"/>
                    </a:cubicBezTo>
                    <a:cubicBezTo>
                      <a:pt x="232" y="286"/>
                      <a:pt x="268" y="277"/>
                      <a:pt x="295" y="259"/>
                    </a:cubicBezTo>
                    <a:cubicBezTo>
                      <a:pt x="348" y="232"/>
                      <a:pt x="393" y="188"/>
                      <a:pt x="437" y="143"/>
                    </a:cubicBezTo>
                    <a:cubicBezTo>
                      <a:pt x="482" y="99"/>
                      <a:pt x="518" y="54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779;p33">
                <a:extLst>
                  <a:ext uri="{FF2B5EF4-FFF2-40B4-BE49-F238E27FC236}">
                    <a16:creationId xmlns:a16="http://schemas.microsoft.com/office/drawing/2014/main" id="{D6378C84-8F7B-8461-EB60-0C22D493F42B}"/>
                  </a:ext>
                </a:extLst>
              </p:cNvPr>
              <p:cNvSpPr/>
              <p:nvPr/>
            </p:nvSpPr>
            <p:spPr>
              <a:xfrm>
                <a:off x="2507385" y="2222433"/>
                <a:ext cx="29915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9" extrusionOk="0">
                    <a:moveTo>
                      <a:pt x="1" y="1"/>
                    </a:moveTo>
                    <a:cubicBezTo>
                      <a:pt x="19" y="27"/>
                      <a:pt x="28" y="36"/>
                      <a:pt x="37" y="54"/>
                    </a:cubicBezTo>
                    <a:cubicBezTo>
                      <a:pt x="55" y="72"/>
                      <a:pt x="63" y="90"/>
                      <a:pt x="81" y="108"/>
                    </a:cubicBezTo>
                    <a:cubicBezTo>
                      <a:pt x="90" y="126"/>
                      <a:pt x="99" y="143"/>
                      <a:pt x="117" y="161"/>
                    </a:cubicBezTo>
                    <a:cubicBezTo>
                      <a:pt x="135" y="170"/>
                      <a:pt x="153" y="188"/>
                      <a:pt x="179" y="188"/>
                    </a:cubicBezTo>
                    <a:cubicBezTo>
                      <a:pt x="179" y="161"/>
                      <a:pt x="162" y="143"/>
                      <a:pt x="153" y="126"/>
                    </a:cubicBezTo>
                    <a:cubicBezTo>
                      <a:pt x="144" y="108"/>
                      <a:pt x="126" y="99"/>
                      <a:pt x="108" y="81"/>
                    </a:cubicBezTo>
                    <a:cubicBezTo>
                      <a:pt x="90" y="72"/>
                      <a:pt x="72" y="54"/>
                      <a:pt x="55" y="45"/>
                    </a:cubicBezTo>
                    <a:cubicBezTo>
                      <a:pt x="37" y="27"/>
                      <a:pt x="28" y="19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780;p33">
                <a:extLst>
                  <a:ext uri="{FF2B5EF4-FFF2-40B4-BE49-F238E27FC236}">
                    <a16:creationId xmlns:a16="http://schemas.microsoft.com/office/drawing/2014/main" id="{1BD923BF-CB02-6974-65AD-F17B78BC7B85}"/>
                  </a:ext>
                </a:extLst>
              </p:cNvPr>
              <p:cNvSpPr/>
              <p:nvPr/>
            </p:nvSpPr>
            <p:spPr>
              <a:xfrm>
                <a:off x="2501568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0" y="0"/>
                    </a:moveTo>
                    <a:cubicBezTo>
                      <a:pt x="9" y="27"/>
                      <a:pt x="9" y="45"/>
                      <a:pt x="18" y="63"/>
                    </a:cubicBezTo>
                    <a:cubicBezTo>
                      <a:pt x="18" y="90"/>
                      <a:pt x="27" y="107"/>
                      <a:pt x="36" y="134"/>
                    </a:cubicBezTo>
                    <a:cubicBezTo>
                      <a:pt x="36" y="152"/>
                      <a:pt x="45" y="170"/>
                      <a:pt x="54" y="197"/>
                    </a:cubicBezTo>
                    <a:cubicBezTo>
                      <a:pt x="63" y="214"/>
                      <a:pt x="72" y="232"/>
                      <a:pt x="98" y="241"/>
                    </a:cubicBezTo>
                    <a:cubicBezTo>
                      <a:pt x="107" y="214"/>
                      <a:pt x="98" y="197"/>
                      <a:pt x="98" y="179"/>
                    </a:cubicBezTo>
                    <a:cubicBezTo>
                      <a:pt x="90" y="152"/>
                      <a:pt x="81" y="134"/>
                      <a:pt x="72" y="116"/>
                    </a:cubicBezTo>
                    <a:cubicBezTo>
                      <a:pt x="63" y="99"/>
                      <a:pt x="54" y="81"/>
                      <a:pt x="36" y="54"/>
                    </a:cubicBezTo>
                    <a:cubicBezTo>
                      <a:pt x="27" y="36"/>
                      <a:pt x="18" y="18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781;p33">
                <a:extLst>
                  <a:ext uri="{FF2B5EF4-FFF2-40B4-BE49-F238E27FC236}">
                    <a16:creationId xmlns:a16="http://schemas.microsoft.com/office/drawing/2014/main" id="{BC8D6619-3521-31AE-C512-01F07E2C7602}"/>
                  </a:ext>
                </a:extLst>
              </p:cNvPr>
              <p:cNvSpPr/>
              <p:nvPr/>
            </p:nvSpPr>
            <p:spPr>
              <a:xfrm>
                <a:off x="2221373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" y="54"/>
                      <a:pt x="72" y="99"/>
                      <a:pt x="116" y="143"/>
                    </a:cubicBezTo>
                    <a:cubicBezTo>
                      <a:pt x="161" y="188"/>
                      <a:pt x="205" y="232"/>
                      <a:pt x="259" y="259"/>
                    </a:cubicBezTo>
                    <a:cubicBezTo>
                      <a:pt x="286" y="277"/>
                      <a:pt x="321" y="286"/>
                      <a:pt x="357" y="295"/>
                    </a:cubicBezTo>
                    <a:cubicBezTo>
                      <a:pt x="393" y="295"/>
                      <a:pt x="420" y="286"/>
                      <a:pt x="455" y="277"/>
                    </a:cubicBezTo>
                    <a:cubicBezTo>
                      <a:pt x="482" y="259"/>
                      <a:pt x="509" y="232"/>
                      <a:pt x="527" y="206"/>
                    </a:cubicBezTo>
                    <a:cubicBezTo>
                      <a:pt x="544" y="179"/>
                      <a:pt x="553" y="152"/>
                      <a:pt x="553" y="116"/>
                    </a:cubicBezTo>
                    <a:lnTo>
                      <a:pt x="553" y="116"/>
                    </a:lnTo>
                    <a:cubicBezTo>
                      <a:pt x="527" y="179"/>
                      <a:pt x="491" y="223"/>
                      <a:pt x="437" y="241"/>
                    </a:cubicBezTo>
                    <a:cubicBezTo>
                      <a:pt x="411" y="250"/>
                      <a:pt x="384" y="250"/>
                      <a:pt x="357" y="250"/>
                    </a:cubicBezTo>
                    <a:lnTo>
                      <a:pt x="348" y="241"/>
                    </a:lnTo>
                    <a:lnTo>
                      <a:pt x="339" y="241"/>
                    </a:lnTo>
                    <a:cubicBezTo>
                      <a:pt x="330" y="241"/>
                      <a:pt x="330" y="241"/>
                      <a:pt x="321" y="232"/>
                    </a:cubicBezTo>
                    <a:cubicBezTo>
                      <a:pt x="312" y="232"/>
                      <a:pt x="295" y="223"/>
                      <a:pt x="286" y="215"/>
                    </a:cubicBezTo>
                    <a:cubicBezTo>
                      <a:pt x="259" y="206"/>
                      <a:pt x="232" y="188"/>
                      <a:pt x="214" y="170"/>
                    </a:cubicBezTo>
                    <a:cubicBezTo>
                      <a:pt x="196" y="161"/>
                      <a:pt x="188" y="152"/>
                      <a:pt x="179" y="143"/>
                    </a:cubicBezTo>
                    <a:lnTo>
                      <a:pt x="143" y="116"/>
                    </a:lnTo>
                    <a:cubicBezTo>
                      <a:pt x="98" y="81"/>
                      <a:pt x="45" y="3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782;p33">
                <a:extLst>
                  <a:ext uri="{FF2B5EF4-FFF2-40B4-BE49-F238E27FC236}">
                    <a16:creationId xmlns:a16="http://schemas.microsoft.com/office/drawing/2014/main" id="{4AAF9DDE-818D-1C5A-18B8-BC3469F41895}"/>
                  </a:ext>
                </a:extLst>
              </p:cNvPr>
              <p:cNvSpPr/>
              <p:nvPr/>
            </p:nvSpPr>
            <p:spPr>
              <a:xfrm>
                <a:off x="2205087" y="2222433"/>
                <a:ext cx="29748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9" extrusionOk="0">
                    <a:moveTo>
                      <a:pt x="170" y="1"/>
                    </a:moveTo>
                    <a:cubicBezTo>
                      <a:pt x="161" y="19"/>
                      <a:pt x="143" y="27"/>
                      <a:pt x="125" y="45"/>
                    </a:cubicBezTo>
                    <a:cubicBezTo>
                      <a:pt x="107" y="54"/>
                      <a:pt x="89" y="72"/>
                      <a:pt x="71" y="81"/>
                    </a:cubicBezTo>
                    <a:cubicBezTo>
                      <a:pt x="63" y="99"/>
                      <a:pt x="36" y="108"/>
                      <a:pt x="27" y="126"/>
                    </a:cubicBezTo>
                    <a:cubicBezTo>
                      <a:pt x="18" y="143"/>
                      <a:pt x="0" y="161"/>
                      <a:pt x="0" y="188"/>
                    </a:cubicBezTo>
                    <a:cubicBezTo>
                      <a:pt x="27" y="188"/>
                      <a:pt x="45" y="170"/>
                      <a:pt x="63" y="161"/>
                    </a:cubicBezTo>
                    <a:cubicBezTo>
                      <a:pt x="80" y="143"/>
                      <a:pt x="89" y="126"/>
                      <a:pt x="98" y="108"/>
                    </a:cubicBezTo>
                    <a:cubicBezTo>
                      <a:pt x="116" y="90"/>
                      <a:pt x="125" y="72"/>
                      <a:pt x="143" y="54"/>
                    </a:cubicBezTo>
                    <a:cubicBezTo>
                      <a:pt x="152" y="36"/>
                      <a:pt x="170" y="2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783;p33">
                <a:extLst>
                  <a:ext uri="{FF2B5EF4-FFF2-40B4-BE49-F238E27FC236}">
                    <a16:creationId xmlns:a16="http://schemas.microsoft.com/office/drawing/2014/main" id="{F0B91544-835B-35AE-44B1-86875BFBE44D}"/>
                  </a:ext>
                </a:extLst>
              </p:cNvPr>
              <p:cNvSpPr/>
              <p:nvPr/>
            </p:nvSpPr>
            <p:spPr>
              <a:xfrm>
                <a:off x="2222869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98" y="0"/>
                    </a:moveTo>
                    <a:cubicBezTo>
                      <a:pt x="89" y="18"/>
                      <a:pt x="80" y="36"/>
                      <a:pt x="72" y="54"/>
                    </a:cubicBezTo>
                    <a:cubicBezTo>
                      <a:pt x="63" y="81"/>
                      <a:pt x="45" y="99"/>
                      <a:pt x="36" y="116"/>
                    </a:cubicBezTo>
                    <a:cubicBezTo>
                      <a:pt x="27" y="134"/>
                      <a:pt x="18" y="152"/>
                      <a:pt x="9" y="179"/>
                    </a:cubicBezTo>
                    <a:cubicBezTo>
                      <a:pt x="9" y="197"/>
                      <a:pt x="0" y="214"/>
                      <a:pt x="9" y="241"/>
                    </a:cubicBezTo>
                    <a:cubicBezTo>
                      <a:pt x="36" y="232"/>
                      <a:pt x="45" y="214"/>
                      <a:pt x="54" y="197"/>
                    </a:cubicBezTo>
                    <a:cubicBezTo>
                      <a:pt x="72" y="170"/>
                      <a:pt x="72" y="152"/>
                      <a:pt x="72" y="125"/>
                    </a:cubicBezTo>
                    <a:cubicBezTo>
                      <a:pt x="80" y="107"/>
                      <a:pt x="89" y="90"/>
                      <a:pt x="89" y="63"/>
                    </a:cubicBezTo>
                    <a:cubicBezTo>
                      <a:pt x="98" y="45"/>
                      <a:pt x="98" y="27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784;p33">
                <a:extLst>
                  <a:ext uri="{FF2B5EF4-FFF2-40B4-BE49-F238E27FC236}">
                    <a16:creationId xmlns:a16="http://schemas.microsoft.com/office/drawing/2014/main" id="{585F4465-4CD3-C0A1-DFF3-BDC19035564A}"/>
                  </a:ext>
                </a:extLst>
              </p:cNvPr>
              <p:cNvSpPr/>
              <p:nvPr/>
            </p:nvSpPr>
            <p:spPr>
              <a:xfrm>
                <a:off x="2075958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135" y="1"/>
                    </a:moveTo>
                    <a:cubicBezTo>
                      <a:pt x="126" y="1"/>
                      <a:pt x="108" y="1"/>
                      <a:pt x="99" y="10"/>
                    </a:cubicBezTo>
                    <a:lnTo>
                      <a:pt x="90" y="10"/>
                    </a:lnTo>
                    <a:lnTo>
                      <a:pt x="72" y="19"/>
                    </a:lnTo>
                    <a:cubicBezTo>
                      <a:pt x="63" y="27"/>
                      <a:pt x="63" y="36"/>
                      <a:pt x="54" y="45"/>
                    </a:cubicBezTo>
                    <a:cubicBezTo>
                      <a:pt x="46" y="45"/>
                      <a:pt x="46" y="54"/>
                      <a:pt x="37" y="63"/>
                    </a:cubicBezTo>
                    <a:cubicBezTo>
                      <a:pt x="19" y="99"/>
                      <a:pt x="19" y="126"/>
                      <a:pt x="10" y="161"/>
                    </a:cubicBezTo>
                    <a:cubicBezTo>
                      <a:pt x="1" y="197"/>
                      <a:pt x="1" y="233"/>
                      <a:pt x="10" y="259"/>
                    </a:cubicBezTo>
                    <a:cubicBezTo>
                      <a:pt x="10" y="233"/>
                      <a:pt x="19" y="197"/>
                      <a:pt x="28" y="161"/>
                    </a:cubicBezTo>
                    <a:cubicBezTo>
                      <a:pt x="37" y="135"/>
                      <a:pt x="46" y="99"/>
                      <a:pt x="63" y="81"/>
                    </a:cubicBezTo>
                    <a:cubicBezTo>
                      <a:pt x="63" y="72"/>
                      <a:pt x="72" y="63"/>
                      <a:pt x="72" y="63"/>
                    </a:cubicBezTo>
                    <a:cubicBezTo>
                      <a:pt x="81" y="54"/>
                      <a:pt x="81" y="45"/>
                      <a:pt x="90" y="45"/>
                    </a:cubicBezTo>
                    <a:lnTo>
                      <a:pt x="99" y="45"/>
                    </a:lnTo>
                    <a:cubicBezTo>
                      <a:pt x="108" y="36"/>
                      <a:pt x="108" y="36"/>
                      <a:pt x="108" y="36"/>
                    </a:cubicBezTo>
                    <a:lnTo>
                      <a:pt x="126" y="36"/>
                    </a:lnTo>
                    <a:cubicBezTo>
                      <a:pt x="135" y="36"/>
                      <a:pt x="144" y="54"/>
                      <a:pt x="153" y="63"/>
                    </a:cubicBezTo>
                    <a:cubicBezTo>
                      <a:pt x="162" y="72"/>
                      <a:pt x="170" y="90"/>
                      <a:pt x="179" y="99"/>
                    </a:cubicBezTo>
                    <a:cubicBezTo>
                      <a:pt x="215" y="161"/>
                      <a:pt x="233" y="224"/>
                      <a:pt x="251" y="286"/>
                    </a:cubicBezTo>
                    <a:cubicBezTo>
                      <a:pt x="254" y="299"/>
                      <a:pt x="258" y="312"/>
                      <a:pt x="262" y="324"/>
                    </a:cubicBezTo>
                    <a:lnTo>
                      <a:pt x="262" y="324"/>
                    </a:lnTo>
                    <a:cubicBezTo>
                      <a:pt x="261" y="324"/>
                      <a:pt x="260" y="323"/>
                      <a:pt x="260" y="322"/>
                    </a:cubicBezTo>
                    <a:cubicBezTo>
                      <a:pt x="242" y="295"/>
                      <a:pt x="224" y="277"/>
                      <a:pt x="206" y="259"/>
                    </a:cubicBezTo>
                    <a:cubicBezTo>
                      <a:pt x="188" y="250"/>
                      <a:pt x="179" y="242"/>
                      <a:pt x="162" y="242"/>
                    </a:cubicBezTo>
                    <a:cubicBezTo>
                      <a:pt x="144" y="242"/>
                      <a:pt x="117" y="242"/>
                      <a:pt x="108" y="259"/>
                    </a:cubicBezTo>
                    <a:cubicBezTo>
                      <a:pt x="81" y="277"/>
                      <a:pt x="72" y="313"/>
                      <a:pt x="72" y="340"/>
                    </a:cubicBezTo>
                    <a:cubicBezTo>
                      <a:pt x="63" y="366"/>
                      <a:pt x="63" y="393"/>
                      <a:pt x="63" y="420"/>
                    </a:cubicBezTo>
                    <a:cubicBezTo>
                      <a:pt x="63" y="474"/>
                      <a:pt x="72" y="527"/>
                      <a:pt x="81" y="581"/>
                    </a:cubicBezTo>
                    <a:cubicBezTo>
                      <a:pt x="81" y="527"/>
                      <a:pt x="81" y="474"/>
                      <a:pt x="81" y="420"/>
                    </a:cubicBezTo>
                    <a:cubicBezTo>
                      <a:pt x="90" y="393"/>
                      <a:pt x="90" y="366"/>
                      <a:pt x="99" y="340"/>
                    </a:cubicBezTo>
                    <a:cubicBezTo>
                      <a:pt x="108" y="322"/>
                      <a:pt x="117" y="295"/>
                      <a:pt x="126" y="286"/>
                    </a:cubicBezTo>
                    <a:cubicBezTo>
                      <a:pt x="135" y="277"/>
                      <a:pt x="144" y="277"/>
                      <a:pt x="153" y="277"/>
                    </a:cubicBezTo>
                    <a:cubicBezTo>
                      <a:pt x="162" y="277"/>
                      <a:pt x="170" y="286"/>
                      <a:pt x="179" y="295"/>
                    </a:cubicBezTo>
                    <a:cubicBezTo>
                      <a:pt x="197" y="304"/>
                      <a:pt x="215" y="331"/>
                      <a:pt x="224" y="349"/>
                    </a:cubicBezTo>
                    <a:cubicBezTo>
                      <a:pt x="260" y="384"/>
                      <a:pt x="286" y="438"/>
                      <a:pt x="304" y="482"/>
                    </a:cubicBezTo>
                    <a:cubicBezTo>
                      <a:pt x="313" y="491"/>
                      <a:pt x="322" y="491"/>
                      <a:pt x="331" y="491"/>
                    </a:cubicBezTo>
                    <a:cubicBezTo>
                      <a:pt x="349" y="491"/>
                      <a:pt x="349" y="474"/>
                      <a:pt x="349" y="465"/>
                    </a:cubicBezTo>
                    <a:cubicBezTo>
                      <a:pt x="348" y="462"/>
                      <a:pt x="348" y="459"/>
                      <a:pt x="348" y="456"/>
                    </a:cubicBezTo>
                    <a:lnTo>
                      <a:pt x="348" y="456"/>
                    </a:lnTo>
                    <a:lnTo>
                      <a:pt x="349" y="456"/>
                    </a:lnTo>
                    <a:cubicBezTo>
                      <a:pt x="348" y="455"/>
                      <a:pt x="348" y="454"/>
                      <a:pt x="347" y="452"/>
                    </a:cubicBezTo>
                    <a:lnTo>
                      <a:pt x="347" y="452"/>
                    </a:lnTo>
                    <a:cubicBezTo>
                      <a:pt x="337" y="393"/>
                      <a:pt x="312" y="327"/>
                      <a:pt x="295" y="268"/>
                    </a:cubicBezTo>
                    <a:cubicBezTo>
                      <a:pt x="286" y="233"/>
                      <a:pt x="278" y="206"/>
                      <a:pt x="260" y="170"/>
                    </a:cubicBezTo>
                    <a:cubicBezTo>
                      <a:pt x="251" y="143"/>
                      <a:pt x="233" y="108"/>
                      <a:pt x="215" y="81"/>
                    </a:cubicBezTo>
                    <a:cubicBezTo>
                      <a:pt x="206" y="63"/>
                      <a:pt x="197" y="54"/>
                      <a:pt x="188" y="36"/>
                    </a:cubicBezTo>
                    <a:cubicBezTo>
                      <a:pt x="170" y="27"/>
                      <a:pt x="162" y="10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785;p33">
                <a:extLst>
                  <a:ext uri="{FF2B5EF4-FFF2-40B4-BE49-F238E27FC236}">
                    <a16:creationId xmlns:a16="http://schemas.microsoft.com/office/drawing/2014/main" id="{574262FA-24C4-7DFC-351D-836B48B1E2EF}"/>
                  </a:ext>
                </a:extLst>
              </p:cNvPr>
              <p:cNvSpPr/>
              <p:nvPr/>
            </p:nvSpPr>
            <p:spPr>
              <a:xfrm>
                <a:off x="2299981" y="1994089"/>
                <a:ext cx="435923" cy="57901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484" extrusionOk="0">
                    <a:moveTo>
                      <a:pt x="1981" y="1"/>
                    </a:moveTo>
                    <a:lnTo>
                      <a:pt x="0" y="206"/>
                    </a:lnTo>
                    <a:cubicBezTo>
                      <a:pt x="0" y="206"/>
                      <a:pt x="45" y="260"/>
                      <a:pt x="125" y="340"/>
                    </a:cubicBezTo>
                    <a:cubicBezTo>
                      <a:pt x="348" y="536"/>
                      <a:pt x="865" y="902"/>
                      <a:pt x="1766" y="902"/>
                    </a:cubicBezTo>
                    <a:lnTo>
                      <a:pt x="1766" y="1161"/>
                    </a:lnTo>
                    <a:lnTo>
                      <a:pt x="1811" y="1161"/>
                    </a:lnTo>
                    <a:cubicBezTo>
                      <a:pt x="2096" y="1161"/>
                      <a:pt x="2328" y="1393"/>
                      <a:pt x="2328" y="1669"/>
                    </a:cubicBezTo>
                    <a:cubicBezTo>
                      <a:pt x="2328" y="1955"/>
                      <a:pt x="2096" y="2187"/>
                      <a:pt x="1811" y="2187"/>
                    </a:cubicBezTo>
                    <a:cubicBezTo>
                      <a:pt x="1775" y="2187"/>
                      <a:pt x="1740" y="2187"/>
                      <a:pt x="1704" y="2178"/>
                    </a:cubicBezTo>
                    <a:cubicBezTo>
                      <a:pt x="1695" y="2231"/>
                      <a:pt x="1677" y="2285"/>
                      <a:pt x="1650" y="2338"/>
                    </a:cubicBezTo>
                    <a:cubicBezTo>
                      <a:pt x="1543" y="2624"/>
                      <a:pt x="1329" y="2963"/>
                      <a:pt x="910" y="3105"/>
                    </a:cubicBezTo>
                    <a:lnTo>
                      <a:pt x="910" y="3471"/>
                    </a:lnTo>
                    <a:cubicBezTo>
                      <a:pt x="910" y="3471"/>
                      <a:pt x="975" y="3483"/>
                      <a:pt x="1079" y="3483"/>
                    </a:cubicBezTo>
                    <a:cubicBezTo>
                      <a:pt x="1393" y="3483"/>
                      <a:pt x="2060" y="3372"/>
                      <a:pt x="2302" y="2472"/>
                    </a:cubicBezTo>
                    <a:cubicBezTo>
                      <a:pt x="2623" y="1277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786;p33">
                <a:extLst>
                  <a:ext uri="{FF2B5EF4-FFF2-40B4-BE49-F238E27FC236}">
                    <a16:creationId xmlns:a16="http://schemas.microsoft.com/office/drawing/2014/main" id="{EE83D936-5E70-3958-D4F6-05585D853071}"/>
                  </a:ext>
                </a:extLst>
              </p:cNvPr>
              <p:cNvSpPr/>
              <p:nvPr/>
            </p:nvSpPr>
            <p:spPr>
              <a:xfrm>
                <a:off x="2580176" y="2329292"/>
                <a:ext cx="80105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00" extrusionOk="0">
                    <a:moveTo>
                      <a:pt x="161" y="0"/>
                    </a:moveTo>
                    <a:cubicBezTo>
                      <a:pt x="125" y="18"/>
                      <a:pt x="98" y="45"/>
                      <a:pt x="80" y="71"/>
                    </a:cubicBezTo>
                    <a:cubicBezTo>
                      <a:pt x="63" y="107"/>
                      <a:pt x="45" y="134"/>
                      <a:pt x="36" y="170"/>
                    </a:cubicBezTo>
                    <a:cubicBezTo>
                      <a:pt x="9" y="241"/>
                      <a:pt x="0" y="321"/>
                      <a:pt x="0" y="393"/>
                    </a:cubicBezTo>
                    <a:cubicBezTo>
                      <a:pt x="9" y="428"/>
                      <a:pt x="9" y="464"/>
                      <a:pt x="18" y="500"/>
                    </a:cubicBezTo>
                    <a:cubicBezTo>
                      <a:pt x="27" y="535"/>
                      <a:pt x="36" y="571"/>
                      <a:pt x="54" y="607"/>
                    </a:cubicBezTo>
                    <a:cubicBezTo>
                      <a:pt x="63" y="633"/>
                      <a:pt x="80" y="669"/>
                      <a:pt x="98" y="705"/>
                    </a:cubicBezTo>
                    <a:cubicBezTo>
                      <a:pt x="116" y="732"/>
                      <a:pt x="143" y="758"/>
                      <a:pt x="179" y="776"/>
                    </a:cubicBezTo>
                    <a:cubicBezTo>
                      <a:pt x="201" y="793"/>
                      <a:pt x="227" y="799"/>
                      <a:pt x="253" y="799"/>
                    </a:cubicBezTo>
                    <a:cubicBezTo>
                      <a:pt x="267" y="799"/>
                      <a:pt x="281" y="797"/>
                      <a:pt x="295" y="794"/>
                    </a:cubicBezTo>
                    <a:cubicBezTo>
                      <a:pt x="330" y="776"/>
                      <a:pt x="366" y="749"/>
                      <a:pt x="384" y="723"/>
                    </a:cubicBezTo>
                    <a:cubicBezTo>
                      <a:pt x="437" y="660"/>
                      <a:pt x="464" y="589"/>
                      <a:pt x="473" y="517"/>
                    </a:cubicBezTo>
                    <a:cubicBezTo>
                      <a:pt x="482" y="482"/>
                      <a:pt x="482" y="437"/>
                      <a:pt x="482" y="401"/>
                    </a:cubicBezTo>
                    <a:cubicBezTo>
                      <a:pt x="482" y="366"/>
                      <a:pt x="482" y="330"/>
                      <a:pt x="473" y="294"/>
                    </a:cubicBezTo>
                    <a:cubicBezTo>
                      <a:pt x="464" y="223"/>
                      <a:pt x="437" y="152"/>
                      <a:pt x="402" y="89"/>
                    </a:cubicBezTo>
                    <a:lnTo>
                      <a:pt x="393" y="89"/>
                    </a:lnTo>
                    <a:cubicBezTo>
                      <a:pt x="419" y="161"/>
                      <a:pt x="437" y="232"/>
                      <a:pt x="437" y="294"/>
                    </a:cubicBezTo>
                    <a:cubicBezTo>
                      <a:pt x="437" y="330"/>
                      <a:pt x="437" y="366"/>
                      <a:pt x="437" y="401"/>
                    </a:cubicBezTo>
                    <a:cubicBezTo>
                      <a:pt x="437" y="419"/>
                      <a:pt x="437" y="437"/>
                      <a:pt x="428" y="455"/>
                    </a:cubicBezTo>
                    <a:cubicBezTo>
                      <a:pt x="428" y="473"/>
                      <a:pt x="428" y="491"/>
                      <a:pt x="419" y="509"/>
                    </a:cubicBezTo>
                    <a:cubicBezTo>
                      <a:pt x="419" y="535"/>
                      <a:pt x="410" y="571"/>
                      <a:pt x="393" y="607"/>
                    </a:cubicBezTo>
                    <a:cubicBezTo>
                      <a:pt x="384" y="633"/>
                      <a:pt x="366" y="669"/>
                      <a:pt x="348" y="696"/>
                    </a:cubicBezTo>
                    <a:cubicBezTo>
                      <a:pt x="330" y="723"/>
                      <a:pt x="312" y="740"/>
                      <a:pt x="277" y="758"/>
                    </a:cubicBezTo>
                    <a:cubicBezTo>
                      <a:pt x="263" y="763"/>
                      <a:pt x="250" y="765"/>
                      <a:pt x="235" y="765"/>
                    </a:cubicBezTo>
                    <a:cubicBezTo>
                      <a:pt x="221" y="765"/>
                      <a:pt x="205" y="763"/>
                      <a:pt x="187" y="758"/>
                    </a:cubicBezTo>
                    <a:cubicBezTo>
                      <a:pt x="161" y="740"/>
                      <a:pt x="134" y="723"/>
                      <a:pt x="116" y="696"/>
                    </a:cubicBezTo>
                    <a:cubicBezTo>
                      <a:pt x="89" y="660"/>
                      <a:pt x="80" y="633"/>
                      <a:pt x="63" y="598"/>
                    </a:cubicBezTo>
                    <a:cubicBezTo>
                      <a:pt x="45" y="526"/>
                      <a:pt x="45" y="455"/>
                      <a:pt x="45" y="393"/>
                    </a:cubicBezTo>
                    <a:cubicBezTo>
                      <a:pt x="45" y="321"/>
                      <a:pt x="54" y="250"/>
                      <a:pt x="71" y="187"/>
                    </a:cubicBezTo>
                    <a:cubicBezTo>
                      <a:pt x="89" y="116"/>
                      <a:pt x="116" y="54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787;p33">
                <a:extLst>
                  <a:ext uri="{FF2B5EF4-FFF2-40B4-BE49-F238E27FC236}">
                    <a16:creationId xmlns:a16="http://schemas.microsoft.com/office/drawing/2014/main" id="{38A33136-95ED-6ABD-FDEC-2F68C7869CA7}"/>
                  </a:ext>
                </a:extLst>
              </p:cNvPr>
              <p:cNvSpPr/>
              <p:nvPr/>
            </p:nvSpPr>
            <p:spPr>
              <a:xfrm>
                <a:off x="704566" y="3515549"/>
                <a:ext cx="181150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829" extrusionOk="0">
                    <a:moveTo>
                      <a:pt x="169" y="0"/>
                    </a:moveTo>
                    <a:cubicBezTo>
                      <a:pt x="114" y="0"/>
                      <a:pt x="64" y="34"/>
                      <a:pt x="46" y="88"/>
                    </a:cubicBezTo>
                    <a:cubicBezTo>
                      <a:pt x="1" y="186"/>
                      <a:pt x="19" y="302"/>
                      <a:pt x="72" y="391"/>
                    </a:cubicBezTo>
                    <a:lnTo>
                      <a:pt x="367" y="828"/>
                    </a:lnTo>
                    <a:lnTo>
                      <a:pt x="1089" y="570"/>
                    </a:lnTo>
                    <a:lnTo>
                      <a:pt x="251" y="26"/>
                    </a:lnTo>
                    <a:cubicBezTo>
                      <a:pt x="225" y="8"/>
                      <a:pt x="196" y="0"/>
                      <a:pt x="169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788;p33">
                <a:extLst>
                  <a:ext uri="{FF2B5EF4-FFF2-40B4-BE49-F238E27FC236}">
                    <a16:creationId xmlns:a16="http://schemas.microsoft.com/office/drawing/2014/main" id="{0E4CAA88-8408-81C4-4AA9-0B11C1B26EF4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1700648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125" extrusionOk="0">
                    <a:moveTo>
                      <a:pt x="1249" y="0"/>
                    </a:moveTo>
                    <a:lnTo>
                      <a:pt x="1" y="2596"/>
                    </a:lnTo>
                    <a:cubicBezTo>
                      <a:pt x="1" y="2596"/>
                      <a:pt x="4283" y="3069"/>
                      <a:pt x="5978" y="3069"/>
                    </a:cubicBezTo>
                    <a:cubicBezTo>
                      <a:pt x="7114" y="3069"/>
                      <a:pt x="8610" y="3124"/>
                      <a:pt x="9487" y="3124"/>
                    </a:cubicBezTo>
                    <a:cubicBezTo>
                      <a:pt x="9926" y="3124"/>
                      <a:pt x="10209" y="3111"/>
                      <a:pt x="10215" y="3069"/>
                    </a:cubicBezTo>
                    <a:cubicBezTo>
                      <a:pt x="10233" y="2953"/>
                      <a:pt x="8823" y="2141"/>
                      <a:pt x="7744" y="1838"/>
                    </a:cubicBezTo>
                    <a:cubicBezTo>
                      <a:pt x="7472" y="1759"/>
                      <a:pt x="7242" y="1730"/>
                      <a:pt x="7050" y="1730"/>
                    </a:cubicBezTo>
                    <a:cubicBezTo>
                      <a:pt x="6480" y="1730"/>
                      <a:pt x="6245" y="1989"/>
                      <a:pt x="6245" y="1989"/>
                    </a:cubicBez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789;p33">
                <a:extLst>
                  <a:ext uri="{FF2B5EF4-FFF2-40B4-BE49-F238E27FC236}">
                    <a16:creationId xmlns:a16="http://schemas.microsoft.com/office/drawing/2014/main" id="{D871208F-84F2-B9C4-DDC3-8B0E98AA10F0}"/>
                  </a:ext>
                </a:extLst>
              </p:cNvPr>
              <p:cNvSpPr/>
              <p:nvPr/>
            </p:nvSpPr>
            <p:spPr>
              <a:xfrm>
                <a:off x="534223" y="3495938"/>
                <a:ext cx="3674017" cy="1104681"/>
              </a:xfrm>
              <a:custGeom>
                <a:avLst/>
                <a:gdLst/>
                <a:ahLst/>
                <a:cxnLst/>
                <a:rect l="l" t="t" r="r" b="b"/>
                <a:pathLst>
                  <a:path w="22107" h="6647" extrusionOk="0">
                    <a:moveTo>
                      <a:pt x="8368" y="1"/>
                    </a:moveTo>
                    <a:lnTo>
                      <a:pt x="7048" y="2302"/>
                    </a:lnTo>
                    <a:cubicBezTo>
                      <a:pt x="7048" y="2302"/>
                      <a:pt x="3652" y="1718"/>
                      <a:pt x="1979" y="1718"/>
                    </a:cubicBezTo>
                    <a:cubicBezTo>
                      <a:pt x="1545" y="1718"/>
                      <a:pt x="1227" y="1757"/>
                      <a:pt x="1115" y="1856"/>
                    </a:cubicBezTo>
                    <a:cubicBezTo>
                      <a:pt x="562" y="2338"/>
                      <a:pt x="0" y="3435"/>
                      <a:pt x="393" y="4194"/>
                    </a:cubicBezTo>
                    <a:cubicBezTo>
                      <a:pt x="785" y="4943"/>
                      <a:pt x="4532" y="6647"/>
                      <a:pt x="4532" y="6647"/>
                    </a:cubicBezTo>
                    <a:lnTo>
                      <a:pt x="6057" y="3471"/>
                    </a:lnTo>
                    <a:lnTo>
                      <a:pt x="11053" y="5460"/>
                    </a:lnTo>
                    <a:lnTo>
                      <a:pt x="16049" y="3471"/>
                    </a:lnTo>
                    <a:lnTo>
                      <a:pt x="17583" y="6647"/>
                    </a:lnTo>
                    <a:cubicBezTo>
                      <a:pt x="17583" y="6647"/>
                      <a:pt x="21321" y="4943"/>
                      <a:pt x="21714" y="4194"/>
                    </a:cubicBezTo>
                    <a:cubicBezTo>
                      <a:pt x="22106" y="3435"/>
                      <a:pt x="21544" y="2338"/>
                      <a:pt x="20991" y="1856"/>
                    </a:cubicBezTo>
                    <a:cubicBezTo>
                      <a:pt x="20879" y="1757"/>
                      <a:pt x="20561" y="1718"/>
                      <a:pt x="20127" y="1718"/>
                    </a:cubicBezTo>
                    <a:cubicBezTo>
                      <a:pt x="18455" y="1718"/>
                      <a:pt x="15059" y="2302"/>
                      <a:pt x="15059" y="2302"/>
                    </a:cubicBezTo>
                    <a:lnTo>
                      <a:pt x="137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790;p33">
                <a:extLst>
                  <a:ext uri="{FF2B5EF4-FFF2-40B4-BE49-F238E27FC236}">
                    <a16:creationId xmlns:a16="http://schemas.microsoft.com/office/drawing/2014/main" id="{B51A49EE-B09C-1D6E-5A10-04A02AF3D620}"/>
                  </a:ext>
                </a:extLst>
              </p:cNvPr>
              <p:cNvSpPr/>
              <p:nvPr/>
            </p:nvSpPr>
            <p:spPr>
              <a:xfrm>
                <a:off x="1705357" y="3822167"/>
                <a:ext cx="256767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52" extrusionOk="0">
                    <a:moveTo>
                      <a:pt x="197" y="0"/>
                    </a:moveTo>
                    <a:lnTo>
                      <a:pt x="1" y="339"/>
                    </a:lnTo>
                    <a:lnTo>
                      <a:pt x="1544" y="652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791;p33">
                <a:extLst>
                  <a:ext uri="{FF2B5EF4-FFF2-40B4-BE49-F238E27FC236}">
                    <a16:creationId xmlns:a16="http://schemas.microsoft.com/office/drawing/2014/main" id="{545DAB17-9CEE-2F6D-19A9-6771258425D4}"/>
                  </a:ext>
                </a:extLst>
              </p:cNvPr>
              <p:cNvSpPr/>
              <p:nvPr/>
            </p:nvSpPr>
            <p:spPr>
              <a:xfrm>
                <a:off x="775862" y="3103068"/>
                <a:ext cx="1092716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4559" extrusionOk="0">
                    <a:moveTo>
                      <a:pt x="4702" y="1"/>
                    </a:moveTo>
                    <a:lnTo>
                      <a:pt x="3925" y="1731"/>
                    </a:lnTo>
                    <a:lnTo>
                      <a:pt x="1544" y="3337"/>
                    </a:lnTo>
                    <a:lnTo>
                      <a:pt x="999" y="3096"/>
                    </a:lnTo>
                    <a:cubicBezTo>
                      <a:pt x="920" y="3063"/>
                      <a:pt x="836" y="3045"/>
                      <a:pt x="750" y="3045"/>
                    </a:cubicBezTo>
                    <a:cubicBezTo>
                      <a:pt x="720" y="3045"/>
                      <a:pt x="690" y="3047"/>
                      <a:pt x="660" y="3052"/>
                    </a:cubicBezTo>
                    <a:lnTo>
                      <a:pt x="0" y="3123"/>
                    </a:lnTo>
                    <a:lnTo>
                      <a:pt x="910" y="4479"/>
                    </a:lnTo>
                    <a:cubicBezTo>
                      <a:pt x="910" y="4479"/>
                      <a:pt x="1136" y="4558"/>
                      <a:pt x="1515" y="4558"/>
                    </a:cubicBezTo>
                    <a:cubicBezTo>
                      <a:pt x="1785" y="4558"/>
                      <a:pt x="2133" y="4518"/>
                      <a:pt x="2534" y="4381"/>
                    </a:cubicBezTo>
                    <a:cubicBezTo>
                      <a:pt x="3363" y="4087"/>
                      <a:pt x="4916" y="3150"/>
                      <a:pt x="5522" y="2704"/>
                    </a:cubicBezTo>
                    <a:cubicBezTo>
                      <a:pt x="5692" y="2579"/>
                      <a:pt x="5826" y="2409"/>
                      <a:pt x="5924" y="2222"/>
                    </a:cubicBezTo>
                    <a:lnTo>
                      <a:pt x="6575" y="830"/>
                    </a:lnTo>
                    <a:lnTo>
                      <a:pt x="4702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792;p33">
                <a:extLst>
                  <a:ext uri="{FF2B5EF4-FFF2-40B4-BE49-F238E27FC236}">
                    <a16:creationId xmlns:a16="http://schemas.microsoft.com/office/drawing/2014/main" id="{BF88DB82-6CB4-5FFC-FD05-EF3A7FDF0081}"/>
                  </a:ext>
                </a:extLst>
              </p:cNvPr>
              <p:cNvSpPr/>
              <p:nvPr/>
            </p:nvSpPr>
            <p:spPr>
              <a:xfrm>
                <a:off x="1557116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" y="1"/>
                    </a:moveTo>
                    <a:lnTo>
                      <a:pt x="1740" y="1116"/>
                    </a:lnTo>
                    <a:lnTo>
                      <a:pt x="1874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793;p33">
                <a:extLst>
                  <a:ext uri="{FF2B5EF4-FFF2-40B4-BE49-F238E27FC236}">
                    <a16:creationId xmlns:a16="http://schemas.microsoft.com/office/drawing/2014/main" id="{EA2FE545-5F15-5F0E-01AE-BFE6E4DA5815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794;p33">
                <a:extLst>
                  <a:ext uri="{FF2B5EF4-FFF2-40B4-BE49-F238E27FC236}">
                    <a16:creationId xmlns:a16="http://schemas.microsoft.com/office/drawing/2014/main" id="{C6C22D67-1CBF-4A1E-725D-E66F53120B96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795;p33">
                <a:extLst>
                  <a:ext uri="{FF2B5EF4-FFF2-40B4-BE49-F238E27FC236}">
                    <a16:creationId xmlns:a16="http://schemas.microsoft.com/office/drawing/2014/main" id="{995D072A-70C0-64F4-FAD9-0CE94F5E8BDD}"/>
                  </a:ext>
                </a:extLst>
              </p:cNvPr>
              <p:cNvSpPr/>
              <p:nvPr/>
            </p:nvSpPr>
            <p:spPr>
              <a:xfrm>
                <a:off x="574108" y="3555268"/>
                <a:ext cx="292333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466" extrusionOk="0">
                    <a:moveTo>
                      <a:pt x="223" y="1"/>
                    </a:moveTo>
                    <a:cubicBezTo>
                      <a:pt x="190" y="1"/>
                      <a:pt x="158" y="7"/>
                      <a:pt x="126" y="19"/>
                    </a:cubicBezTo>
                    <a:cubicBezTo>
                      <a:pt x="46" y="54"/>
                      <a:pt x="1" y="152"/>
                      <a:pt x="37" y="242"/>
                    </a:cubicBezTo>
                    <a:lnTo>
                      <a:pt x="224" y="857"/>
                    </a:lnTo>
                    <a:lnTo>
                      <a:pt x="527" y="1321"/>
                    </a:lnTo>
                    <a:cubicBezTo>
                      <a:pt x="584" y="1413"/>
                      <a:pt x="674" y="1466"/>
                      <a:pt x="772" y="1466"/>
                    </a:cubicBezTo>
                    <a:cubicBezTo>
                      <a:pt x="797" y="1466"/>
                      <a:pt x="823" y="1462"/>
                      <a:pt x="848" y="1455"/>
                    </a:cubicBezTo>
                    <a:lnTo>
                      <a:pt x="1098" y="1410"/>
                    </a:lnTo>
                    <a:lnTo>
                      <a:pt x="1758" y="581"/>
                    </a:lnTo>
                    <a:lnTo>
                      <a:pt x="1758" y="581"/>
                    </a:lnTo>
                    <a:lnTo>
                      <a:pt x="724" y="723"/>
                    </a:lnTo>
                    <a:lnTo>
                      <a:pt x="492" y="188"/>
                    </a:lnTo>
                    <a:cubicBezTo>
                      <a:pt x="443" y="70"/>
                      <a:pt x="335" y="1"/>
                      <a:pt x="223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796;p33">
                <a:extLst>
                  <a:ext uri="{FF2B5EF4-FFF2-40B4-BE49-F238E27FC236}">
                    <a16:creationId xmlns:a16="http://schemas.microsoft.com/office/drawing/2014/main" id="{539F6A0C-4CCD-18EF-46FF-6580AC91C114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797;p33">
                <a:extLst>
                  <a:ext uri="{FF2B5EF4-FFF2-40B4-BE49-F238E27FC236}">
                    <a16:creationId xmlns:a16="http://schemas.microsoft.com/office/drawing/2014/main" id="{6F8D750E-EC0D-7D0A-1478-E9365EB34419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798;p33">
                <a:extLst>
                  <a:ext uri="{FF2B5EF4-FFF2-40B4-BE49-F238E27FC236}">
                    <a16:creationId xmlns:a16="http://schemas.microsoft.com/office/drawing/2014/main" id="{B44C1DFB-72D4-40F2-7568-303C614E4CF6}"/>
                  </a:ext>
                </a:extLst>
              </p:cNvPr>
              <p:cNvSpPr/>
              <p:nvPr/>
            </p:nvSpPr>
            <p:spPr>
              <a:xfrm>
                <a:off x="852973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205" y="1"/>
                    </a:moveTo>
                    <a:cubicBezTo>
                      <a:pt x="125" y="1"/>
                      <a:pt x="54" y="63"/>
                      <a:pt x="54" y="144"/>
                    </a:cubicBezTo>
                    <a:lnTo>
                      <a:pt x="0" y="652"/>
                    </a:lnTo>
                    <a:lnTo>
                      <a:pt x="80" y="1098"/>
                    </a:lnTo>
                    <a:cubicBezTo>
                      <a:pt x="98" y="1205"/>
                      <a:pt x="187" y="1285"/>
                      <a:pt x="294" y="1303"/>
                    </a:cubicBezTo>
                    <a:lnTo>
                      <a:pt x="518" y="1339"/>
                    </a:lnTo>
                    <a:lnTo>
                      <a:pt x="1329" y="938"/>
                    </a:lnTo>
                    <a:lnTo>
                      <a:pt x="446" y="714"/>
                    </a:lnTo>
                    <a:lnTo>
                      <a:pt x="446" y="242"/>
                    </a:lnTo>
                    <a:cubicBezTo>
                      <a:pt x="446" y="108"/>
                      <a:pt x="339" y="1"/>
                      <a:pt x="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799;p33">
                <a:extLst>
                  <a:ext uri="{FF2B5EF4-FFF2-40B4-BE49-F238E27FC236}">
                    <a16:creationId xmlns:a16="http://schemas.microsoft.com/office/drawing/2014/main" id="{5E33EB60-0EF4-C82C-AACE-70E6C8EF48F8}"/>
                  </a:ext>
                </a:extLst>
              </p:cNvPr>
              <p:cNvSpPr/>
              <p:nvPr/>
            </p:nvSpPr>
            <p:spPr>
              <a:xfrm>
                <a:off x="849982" y="3623571"/>
                <a:ext cx="180984" cy="2017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214" extrusionOk="0">
                    <a:moveTo>
                      <a:pt x="223" y="0"/>
                    </a:moveTo>
                    <a:cubicBezTo>
                      <a:pt x="205" y="0"/>
                      <a:pt x="188" y="9"/>
                      <a:pt x="170" y="9"/>
                    </a:cubicBezTo>
                    <a:cubicBezTo>
                      <a:pt x="134" y="27"/>
                      <a:pt x="98" y="45"/>
                      <a:pt x="81" y="80"/>
                    </a:cubicBezTo>
                    <a:cubicBezTo>
                      <a:pt x="63" y="98"/>
                      <a:pt x="54" y="116"/>
                      <a:pt x="54" y="134"/>
                    </a:cubicBezTo>
                    <a:cubicBezTo>
                      <a:pt x="45" y="143"/>
                      <a:pt x="45" y="152"/>
                      <a:pt x="45" y="161"/>
                    </a:cubicBezTo>
                    <a:cubicBezTo>
                      <a:pt x="45" y="170"/>
                      <a:pt x="45" y="178"/>
                      <a:pt x="45" y="187"/>
                    </a:cubicBezTo>
                    <a:lnTo>
                      <a:pt x="36" y="286"/>
                    </a:lnTo>
                    <a:cubicBezTo>
                      <a:pt x="27" y="419"/>
                      <a:pt x="9" y="544"/>
                      <a:pt x="0" y="678"/>
                    </a:cubicBezTo>
                    <a:lnTo>
                      <a:pt x="0" y="687"/>
                    </a:lnTo>
                    <a:cubicBezTo>
                      <a:pt x="18" y="776"/>
                      <a:pt x="36" y="856"/>
                      <a:pt x="54" y="946"/>
                    </a:cubicBezTo>
                    <a:lnTo>
                      <a:pt x="89" y="1079"/>
                    </a:lnTo>
                    <a:cubicBezTo>
                      <a:pt x="89" y="1106"/>
                      <a:pt x="98" y="1124"/>
                      <a:pt x="98" y="1151"/>
                    </a:cubicBezTo>
                    <a:cubicBezTo>
                      <a:pt x="107" y="1169"/>
                      <a:pt x="116" y="1187"/>
                      <a:pt x="134" y="1213"/>
                    </a:cubicBezTo>
                    <a:cubicBezTo>
                      <a:pt x="116" y="1187"/>
                      <a:pt x="116" y="1169"/>
                      <a:pt x="107" y="1142"/>
                    </a:cubicBezTo>
                    <a:cubicBezTo>
                      <a:pt x="98" y="1124"/>
                      <a:pt x="98" y="1097"/>
                      <a:pt x="98" y="1079"/>
                    </a:cubicBezTo>
                    <a:lnTo>
                      <a:pt x="81" y="946"/>
                    </a:lnTo>
                    <a:cubicBezTo>
                      <a:pt x="63" y="858"/>
                      <a:pt x="46" y="771"/>
                      <a:pt x="36" y="683"/>
                    </a:cubicBezTo>
                    <a:lnTo>
                      <a:pt x="36" y="683"/>
                    </a:lnTo>
                    <a:cubicBezTo>
                      <a:pt x="54" y="551"/>
                      <a:pt x="63" y="418"/>
                      <a:pt x="81" y="286"/>
                    </a:cubicBezTo>
                    <a:lnTo>
                      <a:pt x="89" y="187"/>
                    </a:lnTo>
                    <a:cubicBezTo>
                      <a:pt x="89" y="178"/>
                      <a:pt x="89" y="170"/>
                      <a:pt x="89" y="161"/>
                    </a:cubicBezTo>
                    <a:cubicBezTo>
                      <a:pt x="89" y="161"/>
                      <a:pt x="89" y="152"/>
                      <a:pt x="98" y="143"/>
                    </a:cubicBezTo>
                    <a:cubicBezTo>
                      <a:pt x="98" y="134"/>
                      <a:pt x="107" y="116"/>
                      <a:pt x="116" y="107"/>
                    </a:cubicBezTo>
                    <a:cubicBezTo>
                      <a:pt x="134" y="80"/>
                      <a:pt x="152" y="62"/>
                      <a:pt x="179" y="54"/>
                    </a:cubicBezTo>
                    <a:lnTo>
                      <a:pt x="268" y="54"/>
                    </a:lnTo>
                    <a:cubicBezTo>
                      <a:pt x="321" y="71"/>
                      <a:pt x="375" y="107"/>
                      <a:pt x="411" y="161"/>
                    </a:cubicBezTo>
                    <a:cubicBezTo>
                      <a:pt x="420" y="187"/>
                      <a:pt x="437" y="214"/>
                      <a:pt x="437" y="241"/>
                    </a:cubicBezTo>
                    <a:cubicBezTo>
                      <a:pt x="437" y="250"/>
                      <a:pt x="437" y="259"/>
                      <a:pt x="437" y="268"/>
                    </a:cubicBezTo>
                    <a:lnTo>
                      <a:pt x="437" y="294"/>
                    </a:lnTo>
                    <a:lnTo>
                      <a:pt x="437" y="339"/>
                    </a:lnTo>
                    <a:lnTo>
                      <a:pt x="446" y="740"/>
                    </a:lnTo>
                    <a:lnTo>
                      <a:pt x="446" y="749"/>
                    </a:lnTo>
                    <a:lnTo>
                      <a:pt x="455" y="758"/>
                    </a:lnTo>
                    <a:lnTo>
                      <a:pt x="616" y="794"/>
                    </a:lnTo>
                    <a:lnTo>
                      <a:pt x="767" y="830"/>
                    </a:lnTo>
                    <a:cubicBezTo>
                      <a:pt x="875" y="848"/>
                      <a:pt x="982" y="874"/>
                      <a:pt x="1089" y="892"/>
                    </a:cubicBezTo>
                    <a:cubicBezTo>
                      <a:pt x="982" y="865"/>
                      <a:pt x="883" y="839"/>
                      <a:pt x="776" y="803"/>
                    </a:cubicBezTo>
                    <a:lnTo>
                      <a:pt x="625" y="767"/>
                    </a:lnTo>
                    <a:lnTo>
                      <a:pt x="482" y="728"/>
                    </a:lnTo>
                    <a:lnTo>
                      <a:pt x="482" y="339"/>
                    </a:lnTo>
                    <a:lnTo>
                      <a:pt x="482" y="294"/>
                    </a:lnTo>
                    <a:lnTo>
                      <a:pt x="482" y="268"/>
                    </a:lnTo>
                    <a:cubicBezTo>
                      <a:pt x="482" y="259"/>
                      <a:pt x="482" y="250"/>
                      <a:pt x="482" y="241"/>
                    </a:cubicBezTo>
                    <a:cubicBezTo>
                      <a:pt x="482" y="205"/>
                      <a:pt x="464" y="170"/>
                      <a:pt x="446" y="134"/>
                    </a:cubicBezTo>
                    <a:cubicBezTo>
                      <a:pt x="411" y="71"/>
                      <a:pt x="348" y="27"/>
                      <a:pt x="277" y="9"/>
                    </a:cubicBezTo>
                    <a:cubicBezTo>
                      <a:pt x="259" y="9"/>
                      <a:pt x="24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800;p33">
                <a:extLst>
                  <a:ext uri="{FF2B5EF4-FFF2-40B4-BE49-F238E27FC236}">
                    <a16:creationId xmlns:a16="http://schemas.microsoft.com/office/drawing/2014/main" id="{C09DB675-5DD6-CE98-ED8A-C3096DBEDF20}"/>
                  </a:ext>
                </a:extLst>
              </p:cNvPr>
              <p:cNvSpPr/>
              <p:nvPr/>
            </p:nvSpPr>
            <p:spPr>
              <a:xfrm>
                <a:off x="1524543" y="2579739"/>
                <a:ext cx="1693335" cy="916385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5514" extrusionOk="0">
                    <a:moveTo>
                      <a:pt x="4425" y="1"/>
                    </a:moveTo>
                    <a:lnTo>
                      <a:pt x="4425" y="242"/>
                    </a:lnTo>
                    <a:cubicBezTo>
                      <a:pt x="4425" y="242"/>
                      <a:pt x="2150" y="402"/>
                      <a:pt x="1686" y="732"/>
                    </a:cubicBezTo>
                    <a:cubicBezTo>
                      <a:pt x="1214" y="1062"/>
                      <a:pt x="0" y="3069"/>
                      <a:pt x="0" y="3069"/>
                    </a:cubicBezTo>
                    <a:lnTo>
                      <a:pt x="2070" y="3979"/>
                    </a:lnTo>
                    <a:lnTo>
                      <a:pt x="2409" y="5514"/>
                    </a:lnTo>
                    <a:lnTo>
                      <a:pt x="7788" y="5514"/>
                    </a:lnTo>
                    <a:lnTo>
                      <a:pt x="8118" y="3979"/>
                    </a:lnTo>
                    <a:lnTo>
                      <a:pt x="10188" y="3069"/>
                    </a:lnTo>
                    <a:cubicBezTo>
                      <a:pt x="10188" y="3069"/>
                      <a:pt x="8975" y="1062"/>
                      <a:pt x="8502" y="732"/>
                    </a:cubicBezTo>
                    <a:cubicBezTo>
                      <a:pt x="8038" y="402"/>
                      <a:pt x="5763" y="242"/>
                      <a:pt x="5763" y="242"/>
                    </a:cubicBez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801;p33">
                <a:extLst>
                  <a:ext uri="{FF2B5EF4-FFF2-40B4-BE49-F238E27FC236}">
                    <a16:creationId xmlns:a16="http://schemas.microsoft.com/office/drawing/2014/main" id="{3C2D269E-50B4-BA55-2579-53EE1ACDA91B}"/>
                  </a:ext>
                </a:extLst>
              </p:cNvPr>
              <p:cNvSpPr/>
              <p:nvPr/>
            </p:nvSpPr>
            <p:spPr>
              <a:xfrm>
                <a:off x="2428944" y="2093470"/>
                <a:ext cx="83096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79" extrusionOk="0">
                    <a:moveTo>
                      <a:pt x="223" y="1"/>
                    </a:moveTo>
                    <a:cubicBezTo>
                      <a:pt x="179" y="9"/>
                      <a:pt x="125" y="27"/>
                      <a:pt x="80" y="63"/>
                    </a:cubicBezTo>
                    <a:cubicBezTo>
                      <a:pt x="45" y="90"/>
                      <a:pt x="18" y="134"/>
                      <a:pt x="0" y="179"/>
                    </a:cubicBezTo>
                    <a:cubicBezTo>
                      <a:pt x="27" y="143"/>
                      <a:pt x="63" y="117"/>
                      <a:pt x="107" y="90"/>
                    </a:cubicBezTo>
                    <a:cubicBezTo>
                      <a:pt x="143" y="72"/>
                      <a:pt x="188" y="54"/>
                      <a:pt x="232" y="54"/>
                    </a:cubicBezTo>
                    <a:cubicBezTo>
                      <a:pt x="245" y="51"/>
                      <a:pt x="258" y="50"/>
                      <a:pt x="271" y="50"/>
                    </a:cubicBezTo>
                    <a:cubicBezTo>
                      <a:pt x="303" y="50"/>
                      <a:pt x="334" y="57"/>
                      <a:pt x="366" y="63"/>
                    </a:cubicBezTo>
                    <a:cubicBezTo>
                      <a:pt x="393" y="72"/>
                      <a:pt x="411" y="81"/>
                      <a:pt x="437" y="81"/>
                    </a:cubicBezTo>
                    <a:cubicBezTo>
                      <a:pt x="455" y="90"/>
                      <a:pt x="482" y="99"/>
                      <a:pt x="500" y="108"/>
                    </a:cubicBezTo>
                    <a:cubicBezTo>
                      <a:pt x="482" y="90"/>
                      <a:pt x="464" y="81"/>
                      <a:pt x="446" y="63"/>
                    </a:cubicBezTo>
                    <a:cubicBezTo>
                      <a:pt x="419" y="54"/>
                      <a:pt x="402" y="36"/>
                      <a:pt x="375" y="27"/>
                    </a:cubicBezTo>
                    <a:cubicBezTo>
                      <a:pt x="330" y="9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802;p33">
                <a:extLst>
                  <a:ext uri="{FF2B5EF4-FFF2-40B4-BE49-F238E27FC236}">
                    <a16:creationId xmlns:a16="http://schemas.microsoft.com/office/drawing/2014/main" id="{8EDF955F-9DAD-6AC3-EC66-296741A2E743}"/>
                  </a:ext>
                </a:extLst>
              </p:cNvPr>
              <p:cNvSpPr/>
              <p:nvPr/>
            </p:nvSpPr>
            <p:spPr>
              <a:xfrm>
                <a:off x="1996021" y="1994089"/>
                <a:ext cx="341193" cy="69119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159" extrusionOk="0">
                    <a:moveTo>
                      <a:pt x="705" y="1"/>
                    </a:moveTo>
                    <a:cubicBezTo>
                      <a:pt x="705" y="1"/>
                      <a:pt x="0" y="1018"/>
                      <a:pt x="0" y="2410"/>
                    </a:cubicBezTo>
                    <a:cubicBezTo>
                      <a:pt x="0" y="3801"/>
                      <a:pt x="812" y="4158"/>
                      <a:pt x="812" y="4158"/>
                    </a:cubicBezTo>
                    <a:lnTo>
                      <a:pt x="1321" y="4158"/>
                    </a:lnTo>
                    <a:cubicBezTo>
                      <a:pt x="2052" y="3882"/>
                      <a:pt x="1776" y="3105"/>
                      <a:pt x="1776" y="3105"/>
                    </a:cubicBezTo>
                    <a:cubicBezTo>
                      <a:pt x="1356" y="2963"/>
                      <a:pt x="1142" y="2624"/>
                      <a:pt x="1035" y="2338"/>
                    </a:cubicBezTo>
                    <a:cubicBezTo>
                      <a:pt x="1008" y="2285"/>
                      <a:pt x="990" y="2231"/>
                      <a:pt x="982" y="2178"/>
                    </a:cubicBezTo>
                    <a:cubicBezTo>
                      <a:pt x="946" y="2187"/>
                      <a:pt x="910" y="2187"/>
                      <a:pt x="874" y="2187"/>
                    </a:cubicBezTo>
                    <a:cubicBezTo>
                      <a:pt x="589" y="2187"/>
                      <a:pt x="366" y="1955"/>
                      <a:pt x="366" y="1669"/>
                    </a:cubicBezTo>
                    <a:cubicBezTo>
                      <a:pt x="366" y="1393"/>
                      <a:pt x="589" y="1161"/>
                      <a:pt x="874" y="1161"/>
                    </a:cubicBezTo>
                    <a:lnTo>
                      <a:pt x="919" y="1161"/>
                    </a:lnTo>
                    <a:cubicBezTo>
                      <a:pt x="1642" y="1161"/>
                      <a:pt x="1909" y="509"/>
                      <a:pt x="1954" y="340"/>
                    </a:cubicBezTo>
                    <a:cubicBezTo>
                      <a:pt x="1963" y="313"/>
                      <a:pt x="1829" y="206"/>
                      <a:pt x="1829" y="206"/>
                    </a:cubicBez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803;p33">
                <a:extLst>
                  <a:ext uri="{FF2B5EF4-FFF2-40B4-BE49-F238E27FC236}">
                    <a16:creationId xmlns:a16="http://schemas.microsoft.com/office/drawing/2014/main" id="{35F1854E-8480-F744-2CF5-8504990ABE57}"/>
                  </a:ext>
                </a:extLst>
              </p:cNvPr>
              <p:cNvSpPr/>
              <p:nvPr/>
            </p:nvSpPr>
            <p:spPr>
              <a:xfrm>
                <a:off x="2113018" y="1958525"/>
                <a:ext cx="516194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429" extrusionOk="0">
                    <a:moveTo>
                      <a:pt x="1553" y="1"/>
                    </a:moveTo>
                    <a:cubicBezTo>
                      <a:pt x="697" y="1"/>
                      <a:pt x="1" y="99"/>
                      <a:pt x="1" y="215"/>
                    </a:cubicBezTo>
                    <a:cubicBezTo>
                      <a:pt x="1" y="331"/>
                      <a:pt x="697" y="429"/>
                      <a:pt x="1553" y="429"/>
                    </a:cubicBezTo>
                    <a:cubicBezTo>
                      <a:pt x="2410" y="429"/>
                      <a:pt x="3106" y="331"/>
                      <a:pt x="3106" y="215"/>
                    </a:cubicBezTo>
                    <a:cubicBezTo>
                      <a:pt x="3106" y="99"/>
                      <a:pt x="2410" y="1"/>
                      <a:pt x="1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804;p33">
                <a:extLst>
                  <a:ext uri="{FF2B5EF4-FFF2-40B4-BE49-F238E27FC236}">
                    <a16:creationId xmlns:a16="http://schemas.microsoft.com/office/drawing/2014/main" id="{B7652699-BFF9-9B52-C722-CA9B70B7996B}"/>
                  </a:ext>
                </a:extLst>
              </p:cNvPr>
              <p:cNvSpPr/>
              <p:nvPr/>
            </p:nvSpPr>
            <p:spPr>
              <a:xfrm>
                <a:off x="2081941" y="2329292"/>
                <a:ext cx="80271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00" extrusionOk="0">
                    <a:moveTo>
                      <a:pt x="322" y="0"/>
                    </a:moveTo>
                    <a:lnTo>
                      <a:pt x="322" y="0"/>
                    </a:lnTo>
                    <a:cubicBezTo>
                      <a:pt x="375" y="54"/>
                      <a:pt x="393" y="116"/>
                      <a:pt x="411" y="187"/>
                    </a:cubicBezTo>
                    <a:cubicBezTo>
                      <a:pt x="429" y="250"/>
                      <a:pt x="438" y="321"/>
                      <a:pt x="438" y="393"/>
                    </a:cubicBezTo>
                    <a:cubicBezTo>
                      <a:pt x="438" y="455"/>
                      <a:pt x="438" y="526"/>
                      <a:pt x="420" y="598"/>
                    </a:cubicBezTo>
                    <a:cubicBezTo>
                      <a:pt x="402" y="633"/>
                      <a:pt x="393" y="660"/>
                      <a:pt x="366" y="696"/>
                    </a:cubicBezTo>
                    <a:cubicBezTo>
                      <a:pt x="349" y="723"/>
                      <a:pt x="322" y="740"/>
                      <a:pt x="295" y="758"/>
                    </a:cubicBezTo>
                    <a:cubicBezTo>
                      <a:pt x="277" y="763"/>
                      <a:pt x="262" y="765"/>
                      <a:pt x="247" y="765"/>
                    </a:cubicBezTo>
                    <a:cubicBezTo>
                      <a:pt x="233" y="765"/>
                      <a:pt x="219" y="763"/>
                      <a:pt x="206" y="758"/>
                    </a:cubicBezTo>
                    <a:cubicBezTo>
                      <a:pt x="179" y="740"/>
                      <a:pt x="152" y="723"/>
                      <a:pt x="134" y="696"/>
                    </a:cubicBezTo>
                    <a:cubicBezTo>
                      <a:pt x="117" y="669"/>
                      <a:pt x="99" y="633"/>
                      <a:pt x="90" y="607"/>
                    </a:cubicBezTo>
                    <a:cubicBezTo>
                      <a:pt x="72" y="571"/>
                      <a:pt x="63" y="535"/>
                      <a:pt x="63" y="509"/>
                    </a:cubicBezTo>
                    <a:cubicBezTo>
                      <a:pt x="54" y="491"/>
                      <a:pt x="54" y="473"/>
                      <a:pt x="54" y="455"/>
                    </a:cubicBezTo>
                    <a:cubicBezTo>
                      <a:pt x="54" y="437"/>
                      <a:pt x="45" y="419"/>
                      <a:pt x="45" y="401"/>
                    </a:cubicBezTo>
                    <a:cubicBezTo>
                      <a:pt x="45" y="366"/>
                      <a:pt x="45" y="330"/>
                      <a:pt x="45" y="294"/>
                    </a:cubicBezTo>
                    <a:cubicBezTo>
                      <a:pt x="45" y="232"/>
                      <a:pt x="63" y="161"/>
                      <a:pt x="90" y="89"/>
                    </a:cubicBezTo>
                    <a:lnTo>
                      <a:pt x="81" y="89"/>
                    </a:lnTo>
                    <a:cubicBezTo>
                      <a:pt x="45" y="152"/>
                      <a:pt x="18" y="223"/>
                      <a:pt x="10" y="294"/>
                    </a:cubicBezTo>
                    <a:cubicBezTo>
                      <a:pt x="1" y="330"/>
                      <a:pt x="1" y="366"/>
                      <a:pt x="1" y="401"/>
                    </a:cubicBezTo>
                    <a:cubicBezTo>
                      <a:pt x="1" y="437"/>
                      <a:pt x="1" y="482"/>
                      <a:pt x="10" y="517"/>
                    </a:cubicBezTo>
                    <a:cubicBezTo>
                      <a:pt x="27" y="589"/>
                      <a:pt x="45" y="660"/>
                      <a:pt x="99" y="723"/>
                    </a:cubicBezTo>
                    <a:cubicBezTo>
                      <a:pt x="117" y="749"/>
                      <a:pt x="152" y="776"/>
                      <a:pt x="188" y="794"/>
                    </a:cubicBezTo>
                    <a:cubicBezTo>
                      <a:pt x="201" y="797"/>
                      <a:pt x="215" y="799"/>
                      <a:pt x="230" y="799"/>
                    </a:cubicBezTo>
                    <a:cubicBezTo>
                      <a:pt x="255" y="799"/>
                      <a:pt x="281" y="793"/>
                      <a:pt x="304" y="776"/>
                    </a:cubicBezTo>
                    <a:cubicBezTo>
                      <a:pt x="340" y="758"/>
                      <a:pt x="366" y="732"/>
                      <a:pt x="384" y="705"/>
                    </a:cubicBezTo>
                    <a:cubicBezTo>
                      <a:pt x="402" y="669"/>
                      <a:pt x="420" y="633"/>
                      <a:pt x="429" y="607"/>
                    </a:cubicBezTo>
                    <a:cubicBezTo>
                      <a:pt x="447" y="571"/>
                      <a:pt x="456" y="535"/>
                      <a:pt x="465" y="500"/>
                    </a:cubicBezTo>
                    <a:cubicBezTo>
                      <a:pt x="473" y="464"/>
                      <a:pt x="473" y="428"/>
                      <a:pt x="482" y="393"/>
                    </a:cubicBezTo>
                    <a:cubicBezTo>
                      <a:pt x="482" y="321"/>
                      <a:pt x="473" y="241"/>
                      <a:pt x="447" y="170"/>
                    </a:cubicBezTo>
                    <a:cubicBezTo>
                      <a:pt x="438" y="134"/>
                      <a:pt x="420" y="107"/>
                      <a:pt x="402" y="71"/>
                    </a:cubicBezTo>
                    <a:cubicBezTo>
                      <a:pt x="384" y="45"/>
                      <a:pt x="357" y="18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805;p33">
                <a:extLst>
                  <a:ext uri="{FF2B5EF4-FFF2-40B4-BE49-F238E27FC236}">
                    <a16:creationId xmlns:a16="http://schemas.microsoft.com/office/drawing/2014/main" id="{9A0D12AD-41A1-6270-9BA6-3F259D848F35}"/>
                  </a:ext>
                </a:extLst>
              </p:cNvPr>
              <p:cNvSpPr/>
              <p:nvPr/>
            </p:nvSpPr>
            <p:spPr>
              <a:xfrm>
                <a:off x="2213895" y="2094966"/>
                <a:ext cx="160376" cy="24629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82" extrusionOk="0">
                    <a:moveTo>
                      <a:pt x="340" y="0"/>
                    </a:moveTo>
                    <a:cubicBezTo>
                      <a:pt x="295" y="9"/>
                      <a:pt x="250" y="18"/>
                      <a:pt x="206" y="36"/>
                    </a:cubicBezTo>
                    <a:cubicBezTo>
                      <a:pt x="117" y="63"/>
                      <a:pt x="36" y="134"/>
                      <a:pt x="1" y="215"/>
                    </a:cubicBezTo>
                    <a:lnTo>
                      <a:pt x="10" y="224"/>
                    </a:lnTo>
                    <a:cubicBezTo>
                      <a:pt x="36" y="179"/>
                      <a:pt x="63" y="152"/>
                      <a:pt x="99" y="125"/>
                    </a:cubicBezTo>
                    <a:cubicBezTo>
                      <a:pt x="134" y="99"/>
                      <a:pt x="179" y="81"/>
                      <a:pt x="215" y="63"/>
                    </a:cubicBezTo>
                    <a:cubicBezTo>
                      <a:pt x="259" y="54"/>
                      <a:pt x="304" y="45"/>
                      <a:pt x="349" y="45"/>
                    </a:cubicBezTo>
                    <a:cubicBezTo>
                      <a:pt x="378" y="45"/>
                      <a:pt x="404" y="41"/>
                      <a:pt x="431" y="41"/>
                    </a:cubicBezTo>
                    <a:cubicBezTo>
                      <a:pt x="445" y="41"/>
                      <a:pt x="459" y="42"/>
                      <a:pt x="473" y="45"/>
                    </a:cubicBezTo>
                    <a:cubicBezTo>
                      <a:pt x="482" y="54"/>
                      <a:pt x="491" y="54"/>
                      <a:pt x="509" y="54"/>
                    </a:cubicBezTo>
                    <a:lnTo>
                      <a:pt x="536" y="63"/>
                    </a:lnTo>
                    <a:cubicBezTo>
                      <a:pt x="554" y="72"/>
                      <a:pt x="572" y="81"/>
                      <a:pt x="598" y="90"/>
                    </a:cubicBezTo>
                    <a:cubicBezTo>
                      <a:pt x="634" y="116"/>
                      <a:pt x="670" y="143"/>
                      <a:pt x="696" y="170"/>
                    </a:cubicBezTo>
                    <a:cubicBezTo>
                      <a:pt x="759" y="241"/>
                      <a:pt x="804" y="322"/>
                      <a:pt x="821" y="402"/>
                    </a:cubicBezTo>
                    <a:cubicBezTo>
                      <a:pt x="848" y="491"/>
                      <a:pt x="857" y="580"/>
                      <a:pt x="857" y="670"/>
                    </a:cubicBezTo>
                    <a:cubicBezTo>
                      <a:pt x="857" y="696"/>
                      <a:pt x="857" y="714"/>
                      <a:pt x="857" y="741"/>
                    </a:cubicBezTo>
                    <a:lnTo>
                      <a:pt x="848" y="803"/>
                    </a:lnTo>
                    <a:cubicBezTo>
                      <a:pt x="839" y="848"/>
                      <a:pt x="830" y="893"/>
                      <a:pt x="821" y="937"/>
                    </a:cubicBezTo>
                    <a:cubicBezTo>
                      <a:pt x="786" y="1107"/>
                      <a:pt x="732" y="1285"/>
                      <a:pt x="679" y="1455"/>
                    </a:cubicBezTo>
                    <a:lnTo>
                      <a:pt x="670" y="1481"/>
                    </a:lnTo>
                    <a:lnTo>
                      <a:pt x="696" y="1481"/>
                    </a:lnTo>
                    <a:lnTo>
                      <a:pt x="830" y="1472"/>
                    </a:lnTo>
                    <a:lnTo>
                      <a:pt x="902" y="1464"/>
                    </a:lnTo>
                    <a:lnTo>
                      <a:pt x="964" y="1464"/>
                    </a:lnTo>
                    <a:lnTo>
                      <a:pt x="964" y="1455"/>
                    </a:lnTo>
                    <a:lnTo>
                      <a:pt x="902" y="1455"/>
                    </a:lnTo>
                    <a:lnTo>
                      <a:pt x="830" y="1446"/>
                    </a:lnTo>
                    <a:lnTo>
                      <a:pt x="713" y="1446"/>
                    </a:lnTo>
                    <a:cubicBezTo>
                      <a:pt x="746" y="1370"/>
                      <a:pt x="779" y="1288"/>
                      <a:pt x="804" y="1214"/>
                    </a:cubicBezTo>
                    <a:cubicBezTo>
                      <a:pt x="830" y="1125"/>
                      <a:pt x="857" y="1035"/>
                      <a:pt x="866" y="946"/>
                    </a:cubicBezTo>
                    <a:cubicBezTo>
                      <a:pt x="884" y="857"/>
                      <a:pt x="902" y="759"/>
                      <a:pt x="893" y="670"/>
                    </a:cubicBezTo>
                    <a:cubicBezTo>
                      <a:pt x="893" y="580"/>
                      <a:pt x="875" y="491"/>
                      <a:pt x="839" y="402"/>
                    </a:cubicBezTo>
                    <a:cubicBezTo>
                      <a:pt x="812" y="313"/>
                      <a:pt x="768" y="232"/>
                      <a:pt x="714" y="161"/>
                    </a:cubicBezTo>
                    <a:cubicBezTo>
                      <a:pt x="688" y="125"/>
                      <a:pt x="652" y="90"/>
                      <a:pt x="616" y="63"/>
                    </a:cubicBezTo>
                    <a:cubicBezTo>
                      <a:pt x="589" y="54"/>
                      <a:pt x="572" y="36"/>
                      <a:pt x="554" y="27"/>
                    </a:cubicBezTo>
                    <a:lnTo>
                      <a:pt x="518" y="18"/>
                    </a:lnTo>
                    <a:cubicBezTo>
                      <a:pt x="509" y="9"/>
                      <a:pt x="491" y="9"/>
                      <a:pt x="482" y="9"/>
                    </a:cubicBezTo>
                    <a:cubicBezTo>
                      <a:pt x="456" y="0"/>
                      <a:pt x="438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806;p33">
                <a:extLst>
                  <a:ext uri="{FF2B5EF4-FFF2-40B4-BE49-F238E27FC236}">
                    <a16:creationId xmlns:a16="http://schemas.microsoft.com/office/drawing/2014/main" id="{0915533D-50AA-7F14-9350-88D1D2D12468}"/>
                  </a:ext>
                </a:extLst>
              </p:cNvPr>
              <p:cNvSpPr/>
              <p:nvPr/>
            </p:nvSpPr>
            <p:spPr>
              <a:xfrm>
                <a:off x="2320588" y="2050428"/>
                <a:ext cx="273054" cy="11284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7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70" y="268"/>
                      <a:pt x="286" y="376"/>
                    </a:cubicBezTo>
                    <a:cubicBezTo>
                      <a:pt x="349" y="429"/>
                      <a:pt x="411" y="474"/>
                      <a:pt x="483" y="518"/>
                    </a:cubicBezTo>
                    <a:cubicBezTo>
                      <a:pt x="554" y="554"/>
                      <a:pt x="625" y="590"/>
                      <a:pt x="706" y="616"/>
                    </a:cubicBezTo>
                    <a:cubicBezTo>
                      <a:pt x="777" y="643"/>
                      <a:pt x="857" y="661"/>
                      <a:pt x="938" y="670"/>
                    </a:cubicBezTo>
                    <a:lnTo>
                      <a:pt x="1000" y="670"/>
                    </a:lnTo>
                    <a:cubicBezTo>
                      <a:pt x="1018" y="679"/>
                      <a:pt x="1036" y="679"/>
                      <a:pt x="1063" y="679"/>
                    </a:cubicBezTo>
                    <a:cubicBezTo>
                      <a:pt x="1098" y="679"/>
                      <a:pt x="1143" y="679"/>
                      <a:pt x="1179" y="670"/>
                    </a:cubicBezTo>
                    <a:cubicBezTo>
                      <a:pt x="1339" y="661"/>
                      <a:pt x="1491" y="625"/>
                      <a:pt x="1642" y="563"/>
                    </a:cubicBezTo>
                    <a:lnTo>
                      <a:pt x="1642" y="563"/>
                    </a:lnTo>
                    <a:cubicBezTo>
                      <a:pt x="1491" y="607"/>
                      <a:pt x="1330" y="634"/>
                      <a:pt x="1179" y="634"/>
                    </a:cubicBezTo>
                    <a:lnTo>
                      <a:pt x="1000" y="634"/>
                    </a:lnTo>
                    <a:lnTo>
                      <a:pt x="973" y="625"/>
                    </a:lnTo>
                    <a:lnTo>
                      <a:pt x="947" y="625"/>
                    </a:lnTo>
                    <a:cubicBezTo>
                      <a:pt x="866" y="616"/>
                      <a:pt x="795" y="599"/>
                      <a:pt x="715" y="572"/>
                    </a:cubicBezTo>
                    <a:cubicBezTo>
                      <a:pt x="572" y="527"/>
                      <a:pt x="438" y="447"/>
                      <a:pt x="313" y="349"/>
                    </a:cubicBezTo>
                    <a:cubicBezTo>
                      <a:pt x="251" y="295"/>
                      <a:pt x="197" y="242"/>
                      <a:pt x="144" y="188"/>
                    </a:cubicBezTo>
                    <a:cubicBezTo>
                      <a:pt x="90" y="126"/>
                      <a:pt x="46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807;p33">
                <a:extLst>
                  <a:ext uri="{FF2B5EF4-FFF2-40B4-BE49-F238E27FC236}">
                    <a16:creationId xmlns:a16="http://schemas.microsoft.com/office/drawing/2014/main" id="{67E294D3-60FD-DD54-120A-8F0AFAD3726C}"/>
                  </a:ext>
                </a:extLst>
              </p:cNvPr>
              <p:cNvSpPr/>
              <p:nvPr/>
            </p:nvSpPr>
            <p:spPr>
              <a:xfrm>
                <a:off x="2563723" y="1994089"/>
                <a:ext cx="152897" cy="56206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3382" extrusionOk="0">
                    <a:moveTo>
                      <a:pt x="394" y="1"/>
                    </a:moveTo>
                    <a:cubicBezTo>
                      <a:pt x="483" y="135"/>
                      <a:pt x="545" y="277"/>
                      <a:pt x="608" y="429"/>
                    </a:cubicBezTo>
                    <a:cubicBezTo>
                      <a:pt x="661" y="572"/>
                      <a:pt x="715" y="723"/>
                      <a:pt x="750" y="875"/>
                    </a:cubicBezTo>
                    <a:cubicBezTo>
                      <a:pt x="822" y="1187"/>
                      <a:pt x="866" y="1500"/>
                      <a:pt x="866" y="1812"/>
                    </a:cubicBezTo>
                    <a:cubicBezTo>
                      <a:pt x="875" y="2133"/>
                      <a:pt x="813" y="2445"/>
                      <a:pt x="661" y="2722"/>
                    </a:cubicBezTo>
                    <a:cubicBezTo>
                      <a:pt x="590" y="2865"/>
                      <a:pt x="492" y="2989"/>
                      <a:pt x="376" y="3096"/>
                    </a:cubicBezTo>
                    <a:cubicBezTo>
                      <a:pt x="269" y="3212"/>
                      <a:pt x="144" y="3311"/>
                      <a:pt x="1" y="3382"/>
                    </a:cubicBezTo>
                    <a:cubicBezTo>
                      <a:pt x="295" y="3248"/>
                      <a:pt x="536" y="3016"/>
                      <a:pt x="697" y="2740"/>
                    </a:cubicBezTo>
                    <a:cubicBezTo>
                      <a:pt x="733" y="2668"/>
                      <a:pt x="768" y="2597"/>
                      <a:pt x="795" y="2526"/>
                    </a:cubicBezTo>
                    <a:cubicBezTo>
                      <a:pt x="822" y="2445"/>
                      <a:pt x="848" y="2374"/>
                      <a:pt x="866" y="2294"/>
                    </a:cubicBezTo>
                    <a:cubicBezTo>
                      <a:pt x="902" y="2133"/>
                      <a:pt x="920" y="1972"/>
                      <a:pt x="911" y="1812"/>
                    </a:cubicBezTo>
                    <a:cubicBezTo>
                      <a:pt x="911" y="1651"/>
                      <a:pt x="902" y="1491"/>
                      <a:pt x="875" y="1339"/>
                    </a:cubicBezTo>
                    <a:cubicBezTo>
                      <a:pt x="875" y="1294"/>
                      <a:pt x="866" y="1259"/>
                      <a:pt x="857" y="1223"/>
                    </a:cubicBezTo>
                    <a:lnTo>
                      <a:pt x="840" y="1098"/>
                    </a:lnTo>
                    <a:cubicBezTo>
                      <a:pt x="831" y="1062"/>
                      <a:pt x="822" y="1027"/>
                      <a:pt x="813" y="982"/>
                    </a:cubicBezTo>
                    <a:cubicBezTo>
                      <a:pt x="804" y="946"/>
                      <a:pt x="795" y="911"/>
                      <a:pt x="786" y="866"/>
                    </a:cubicBezTo>
                    <a:cubicBezTo>
                      <a:pt x="741" y="715"/>
                      <a:pt x="688" y="563"/>
                      <a:pt x="625" y="420"/>
                    </a:cubicBezTo>
                    <a:cubicBezTo>
                      <a:pt x="563" y="269"/>
                      <a:pt x="492" y="126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808;p33">
                <a:extLst>
                  <a:ext uri="{FF2B5EF4-FFF2-40B4-BE49-F238E27FC236}">
                    <a16:creationId xmlns:a16="http://schemas.microsoft.com/office/drawing/2014/main" id="{5BC1BAF9-3554-7AA3-630E-F08F9AAA6084}"/>
                  </a:ext>
                </a:extLst>
              </p:cNvPr>
              <p:cNvSpPr/>
              <p:nvPr/>
            </p:nvSpPr>
            <p:spPr>
              <a:xfrm>
                <a:off x="1991534" y="2068210"/>
                <a:ext cx="157384" cy="59330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3570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14" y="54"/>
                      <a:pt x="652" y="117"/>
                      <a:pt x="589" y="179"/>
                    </a:cubicBezTo>
                    <a:cubicBezTo>
                      <a:pt x="562" y="206"/>
                      <a:pt x="536" y="242"/>
                      <a:pt x="509" y="277"/>
                    </a:cubicBezTo>
                    <a:lnTo>
                      <a:pt x="464" y="322"/>
                    </a:lnTo>
                    <a:lnTo>
                      <a:pt x="429" y="376"/>
                    </a:lnTo>
                    <a:cubicBezTo>
                      <a:pt x="331" y="518"/>
                      <a:pt x="250" y="670"/>
                      <a:pt x="188" y="831"/>
                    </a:cubicBezTo>
                    <a:cubicBezTo>
                      <a:pt x="63" y="1161"/>
                      <a:pt x="9" y="1509"/>
                      <a:pt x="9" y="1848"/>
                    </a:cubicBezTo>
                    <a:cubicBezTo>
                      <a:pt x="0" y="2026"/>
                      <a:pt x="18" y="2195"/>
                      <a:pt x="54" y="2365"/>
                    </a:cubicBezTo>
                    <a:lnTo>
                      <a:pt x="72" y="2427"/>
                    </a:lnTo>
                    <a:lnTo>
                      <a:pt x="81" y="2499"/>
                    </a:lnTo>
                    <a:cubicBezTo>
                      <a:pt x="90" y="2534"/>
                      <a:pt x="108" y="2579"/>
                      <a:pt x="125" y="2624"/>
                    </a:cubicBezTo>
                    <a:cubicBezTo>
                      <a:pt x="152" y="2704"/>
                      <a:pt x="179" y="2784"/>
                      <a:pt x="223" y="2856"/>
                    </a:cubicBezTo>
                    <a:cubicBezTo>
                      <a:pt x="304" y="3016"/>
                      <a:pt x="402" y="3159"/>
                      <a:pt x="527" y="3284"/>
                    </a:cubicBezTo>
                    <a:cubicBezTo>
                      <a:pt x="589" y="3337"/>
                      <a:pt x="652" y="3400"/>
                      <a:pt x="723" y="3444"/>
                    </a:cubicBezTo>
                    <a:cubicBezTo>
                      <a:pt x="794" y="3498"/>
                      <a:pt x="866" y="3543"/>
                      <a:pt x="946" y="3569"/>
                    </a:cubicBezTo>
                    <a:cubicBezTo>
                      <a:pt x="794" y="3498"/>
                      <a:pt x="661" y="3391"/>
                      <a:pt x="545" y="3266"/>
                    </a:cubicBezTo>
                    <a:cubicBezTo>
                      <a:pt x="420" y="3141"/>
                      <a:pt x="331" y="2998"/>
                      <a:pt x="259" y="2847"/>
                    </a:cubicBezTo>
                    <a:cubicBezTo>
                      <a:pt x="215" y="2766"/>
                      <a:pt x="188" y="2686"/>
                      <a:pt x="161" y="2606"/>
                    </a:cubicBezTo>
                    <a:cubicBezTo>
                      <a:pt x="152" y="2570"/>
                      <a:pt x="134" y="2526"/>
                      <a:pt x="125" y="2481"/>
                    </a:cubicBezTo>
                    <a:lnTo>
                      <a:pt x="108" y="2419"/>
                    </a:lnTo>
                    <a:lnTo>
                      <a:pt x="99" y="2356"/>
                    </a:lnTo>
                    <a:cubicBezTo>
                      <a:pt x="63" y="2195"/>
                      <a:pt x="54" y="2026"/>
                      <a:pt x="54" y="1848"/>
                    </a:cubicBezTo>
                    <a:lnTo>
                      <a:pt x="54" y="1723"/>
                    </a:lnTo>
                    <a:lnTo>
                      <a:pt x="63" y="1660"/>
                    </a:lnTo>
                    <a:lnTo>
                      <a:pt x="63" y="1625"/>
                    </a:lnTo>
                    <a:lnTo>
                      <a:pt x="63" y="1598"/>
                    </a:lnTo>
                    <a:lnTo>
                      <a:pt x="81" y="1473"/>
                    </a:lnTo>
                    <a:lnTo>
                      <a:pt x="81" y="1402"/>
                    </a:lnTo>
                    <a:lnTo>
                      <a:pt x="99" y="1339"/>
                    </a:lnTo>
                    <a:lnTo>
                      <a:pt x="116" y="1214"/>
                    </a:lnTo>
                    <a:cubicBezTo>
                      <a:pt x="125" y="1178"/>
                      <a:pt x="134" y="1134"/>
                      <a:pt x="143" y="1089"/>
                    </a:cubicBezTo>
                    <a:cubicBezTo>
                      <a:pt x="161" y="1054"/>
                      <a:pt x="170" y="1009"/>
                      <a:pt x="179" y="973"/>
                    </a:cubicBezTo>
                    <a:lnTo>
                      <a:pt x="223" y="848"/>
                    </a:lnTo>
                    <a:cubicBezTo>
                      <a:pt x="277" y="688"/>
                      <a:pt x="357" y="536"/>
                      <a:pt x="447" y="393"/>
                    </a:cubicBezTo>
                    <a:cubicBezTo>
                      <a:pt x="545" y="251"/>
                      <a:pt x="652" y="117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809;p33">
                <a:extLst>
                  <a:ext uri="{FF2B5EF4-FFF2-40B4-BE49-F238E27FC236}">
                    <a16:creationId xmlns:a16="http://schemas.microsoft.com/office/drawing/2014/main" id="{744E46EB-33B1-4B30-A0A9-BD14464D1D80}"/>
                  </a:ext>
                </a:extLst>
              </p:cNvPr>
              <p:cNvSpPr/>
              <p:nvPr/>
            </p:nvSpPr>
            <p:spPr>
              <a:xfrm>
                <a:off x="1908440" y="3251308"/>
                <a:ext cx="253776" cy="24496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474" extrusionOk="0">
                    <a:moveTo>
                      <a:pt x="1062" y="1"/>
                    </a:moveTo>
                    <a:cubicBezTo>
                      <a:pt x="1062" y="1"/>
                      <a:pt x="893" y="438"/>
                      <a:pt x="599" y="715"/>
                    </a:cubicBezTo>
                    <a:cubicBezTo>
                      <a:pt x="304" y="991"/>
                      <a:pt x="1" y="973"/>
                      <a:pt x="161" y="1143"/>
                    </a:cubicBezTo>
                    <a:cubicBezTo>
                      <a:pt x="197" y="1181"/>
                      <a:pt x="254" y="1195"/>
                      <a:pt x="320" y="1195"/>
                    </a:cubicBezTo>
                    <a:cubicBezTo>
                      <a:pt x="549" y="1195"/>
                      <a:pt x="893" y="1018"/>
                      <a:pt x="893" y="1018"/>
                    </a:cubicBezTo>
                    <a:lnTo>
                      <a:pt x="893" y="1018"/>
                    </a:lnTo>
                    <a:cubicBezTo>
                      <a:pt x="893" y="1018"/>
                      <a:pt x="679" y="1366"/>
                      <a:pt x="893" y="1455"/>
                    </a:cubicBezTo>
                    <a:cubicBezTo>
                      <a:pt x="925" y="1467"/>
                      <a:pt x="958" y="1473"/>
                      <a:pt x="992" y="1473"/>
                    </a:cubicBezTo>
                    <a:cubicBezTo>
                      <a:pt x="1181" y="1473"/>
                      <a:pt x="1378" y="1280"/>
                      <a:pt x="1446" y="893"/>
                    </a:cubicBezTo>
                    <a:cubicBezTo>
                      <a:pt x="1526" y="438"/>
                      <a:pt x="1232" y="45"/>
                      <a:pt x="1232" y="45"/>
                    </a:cubicBez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810;p33">
                <a:extLst>
                  <a:ext uri="{FF2B5EF4-FFF2-40B4-BE49-F238E27FC236}">
                    <a16:creationId xmlns:a16="http://schemas.microsoft.com/office/drawing/2014/main" id="{E96A8088-A68B-5F68-1BD2-948781419F76}"/>
                  </a:ext>
                </a:extLst>
              </p:cNvPr>
              <p:cNvSpPr/>
              <p:nvPr/>
            </p:nvSpPr>
            <p:spPr>
              <a:xfrm>
                <a:off x="2001838" y="3045899"/>
                <a:ext cx="240481" cy="22718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367" extrusionOk="0">
                    <a:moveTo>
                      <a:pt x="729" y="1"/>
                    </a:moveTo>
                    <a:cubicBezTo>
                      <a:pt x="389" y="1"/>
                      <a:pt x="95" y="248"/>
                      <a:pt x="46" y="595"/>
                    </a:cubicBezTo>
                    <a:cubicBezTo>
                      <a:pt x="1" y="969"/>
                      <a:pt x="260" y="1308"/>
                      <a:pt x="634" y="1362"/>
                    </a:cubicBezTo>
                    <a:cubicBezTo>
                      <a:pt x="663" y="1365"/>
                      <a:pt x="691" y="1367"/>
                      <a:pt x="718" y="1367"/>
                    </a:cubicBezTo>
                    <a:cubicBezTo>
                      <a:pt x="1058" y="1367"/>
                      <a:pt x="1352" y="1119"/>
                      <a:pt x="1402" y="773"/>
                    </a:cubicBezTo>
                    <a:cubicBezTo>
                      <a:pt x="1446" y="398"/>
                      <a:pt x="1187" y="59"/>
                      <a:pt x="813" y="6"/>
                    </a:cubicBezTo>
                    <a:cubicBezTo>
                      <a:pt x="785" y="2"/>
                      <a:pt x="757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811;p33">
                <a:extLst>
                  <a:ext uri="{FF2B5EF4-FFF2-40B4-BE49-F238E27FC236}">
                    <a16:creationId xmlns:a16="http://schemas.microsoft.com/office/drawing/2014/main" id="{21C00E61-D671-0EB0-177D-AE848CFA036A}"/>
                  </a:ext>
                </a:extLst>
              </p:cNvPr>
              <p:cNvSpPr/>
              <p:nvPr/>
            </p:nvSpPr>
            <p:spPr>
              <a:xfrm>
                <a:off x="1976743" y="3061521"/>
                <a:ext cx="274384" cy="215219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5" extrusionOk="0">
                    <a:moveTo>
                      <a:pt x="473" y="786"/>
                    </a:moveTo>
                    <a:cubicBezTo>
                      <a:pt x="491" y="786"/>
                      <a:pt x="500" y="786"/>
                      <a:pt x="518" y="795"/>
                    </a:cubicBezTo>
                    <a:cubicBezTo>
                      <a:pt x="562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2" y="1063"/>
                    </a:cubicBezTo>
                    <a:cubicBezTo>
                      <a:pt x="546" y="1078"/>
                      <a:pt x="524" y="1087"/>
                      <a:pt x="500" y="1095"/>
                    </a:cubicBezTo>
                    <a:lnTo>
                      <a:pt x="500" y="1095"/>
                    </a:lnTo>
                    <a:cubicBezTo>
                      <a:pt x="479" y="1073"/>
                      <a:pt x="460" y="1050"/>
                      <a:pt x="446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48"/>
                      <a:pt x="411" y="840"/>
                      <a:pt x="420" y="822"/>
                    </a:cubicBezTo>
                    <a:cubicBezTo>
                      <a:pt x="428" y="813"/>
                      <a:pt x="428" y="804"/>
                      <a:pt x="446" y="804"/>
                    </a:cubicBezTo>
                    <a:cubicBezTo>
                      <a:pt x="455" y="795"/>
                      <a:pt x="464" y="786"/>
                      <a:pt x="473" y="786"/>
                    </a:cubicBezTo>
                    <a:close/>
                    <a:moveTo>
                      <a:pt x="964" y="884"/>
                    </a:moveTo>
                    <a:cubicBezTo>
                      <a:pt x="973" y="893"/>
                      <a:pt x="982" y="893"/>
                      <a:pt x="982" y="893"/>
                    </a:cubicBezTo>
                    <a:cubicBezTo>
                      <a:pt x="999" y="893"/>
                      <a:pt x="1008" y="902"/>
                      <a:pt x="1026" y="911"/>
                    </a:cubicBezTo>
                    <a:cubicBezTo>
                      <a:pt x="1044" y="920"/>
                      <a:pt x="1062" y="938"/>
                      <a:pt x="1080" y="956"/>
                    </a:cubicBezTo>
                    <a:cubicBezTo>
                      <a:pt x="1089" y="982"/>
                      <a:pt x="1098" y="1009"/>
                      <a:pt x="1098" y="1036"/>
                    </a:cubicBezTo>
                    <a:cubicBezTo>
                      <a:pt x="1098" y="1089"/>
                      <a:pt x="1071" y="1134"/>
                      <a:pt x="1035" y="1179"/>
                    </a:cubicBezTo>
                    <a:cubicBezTo>
                      <a:pt x="1019" y="1195"/>
                      <a:pt x="998" y="1210"/>
                      <a:pt x="975" y="1221"/>
                    </a:cubicBezTo>
                    <a:lnTo>
                      <a:pt x="975" y="1221"/>
                    </a:lnTo>
                    <a:cubicBezTo>
                      <a:pt x="957" y="1212"/>
                      <a:pt x="941" y="1201"/>
                      <a:pt x="928" y="1187"/>
                    </a:cubicBezTo>
                    <a:cubicBezTo>
                      <a:pt x="910" y="1179"/>
                      <a:pt x="910" y="1170"/>
                      <a:pt x="901" y="1152"/>
                    </a:cubicBezTo>
                    <a:lnTo>
                      <a:pt x="875" y="1116"/>
                    </a:lnTo>
                    <a:cubicBezTo>
                      <a:pt x="866" y="1107"/>
                      <a:pt x="857" y="1098"/>
                      <a:pt x="848" y="1080"/>
                    </a:cubicBezTo>
                    <a:cubicBezTo>
                      <a:pt x="848" y="1072"/>
                      <a:pt x="839" y="1054"/>
                      <a:pt x="839" y="1045"/>
                    </a:cubicBezTo>
                    <a:cubicBezTo>
                      <a:pt x="830" y="1018"/>
                      <a:pt x="821" y="991"/>
                      <a:pt x="830" y="964"/>
                    </a:cubicBezTo>
                    <a:cubicBezTo>
                      <a:pt x="839" y="938"/>
                      <a:pt x="848" y="920"/>
                      <a:pt x="875" y="902"/>
                    </a:cubicBezTo>
                    <a:cubicBezTo>
                      <a:pt x="892" y="893"/>
                      <a:pt x="919" y="884"/>
                      <a:pt x="946" y="884"/>
                    </a:cubicBezTo>
                    <a:close/>
                    <a:moveTo>
                      <a:pt x="955" y="1"/>
                    </a:moveTo>
                    <a:cubicBezTo>
                      <a:pt x="1008" y="1"/>
                      <a:pt x="1071" y="10"/>
                      <a:pt x="1133" y="19"/>
                    </a:cubicBezTo>
                    <a:cubicBezTo>
                      <a:pt x="1187" y="37"/>
                      <a:pt x="1249" y="55"/>
                      <a:pt x="1303" y="81"/>
                    </a:cubicBezTo>
                    <a:cubicBezTo>
                      <a:pt x="1410" y="135"/>
                      <a:pt x="1499" y="215"/>
                      <a:pt x="1553" y="322"/>
                    </a:cubicBezTo>
                    <a:cubicBezTo>
                      <a:pt x="1579" y="376"/>
                      <a:pt x="1597" y="438"/>
                      <a:pt x="1606" y="492"/>
                    </a:cubicBezTo>
                    <a:cubicBezTo>
                      <a:pt x="1615" y="554"/>
                      <a:pt x="1624" y="608"/>
                      <a:pt x="1615" y="670"/>
                    </a:cubicBezTo>
                    <a:cubicBezTo>
                      <a:pt x="1606" y="786"/>
                      <a:pt x="1579" y="911"/>
                      <a:pt x="1517" y="1009"/>
                    </a:cubicBezTo>
                    <a:cubicBezTo>
                      <a:pt x="1481" y="1054"/>
                      <a:pt x="1445" y="1098"/>
                      <a:pt x="1401" y="1134"/>
                    </a:cubicBezTo>
                    <a:cubicBezTo>
                      <a:pt x="1347" y="1170"/>
                      <a:pt x="1303" y="1205"/>
                      <a:pt x="1249" y="1223"/>
                    </a:cubicBezTo>
                    <a:cubicBezTo>
                      <a:pt x="1196" y="1241"/>
                      <a:pt x="1133" y="1250"/>
                      <a:pt x="1080" y="1250"/>
                    </a:cubicBezTo>
                    <a:cubicBezTo>
                      <a:pt x="1064" y="1248"/>
                      <a:pt x="1048" y="1245"/>
                      <a:pt x="1034" y="1241"/>
                    </a:cubicBezTo>
                    <a:lnTo>
                      <a:pt x="1034" y="1241"/>
                    </a:lnTo>
                    <a:cubicBezTo>
                      <a:pt x="1047" y="1233"/>
                      <a:pt x="1059" y="1224"/>
                      <a:pt x="1071" y="1214"/>
                    </a:cubicBezTo>
                    <a:cubicBezTo>
                      <a:pt x="1115" y="1161"/>
                      <a:pt x="1142" y="1098"/>
                      <a:pt x="1142" y="1036"/>
                    </a:cubicBezTo>
                    <a:cubicBezTo>
                      <a:pt x="1151" y="1000"/>
                      <a:pt x="1142" y="964"/>
                      <a:pt x="1124" y="929"/>
                    </a:cubicBezTo>
                    <a:cubicBezTo>
                      <a:pt x="1106" y="902"/>
                      <a:pt x="1071" y="875"/>
                      <a:pt x="1044" y="866"/>
                    </a:cubicBezTo>
                    <a:cubicBezTo>
                      <a:pt x="1026" y="857"/>
                      <a:pt x="1008" y="848"/>
                      <a:pt x="999" y="848"/>
                    </a:cubicBezTo>
                    <a:cubicBezTo>
                      <a:pt x="990" y="848"/>
                      <a:pt x="982" y="840"/>
                      <a:pt x="973" y="840"/>
                    </a:cubicBezTo>
                    <a:lnTo>
                      <a:pt x="946" y="840"/>
                    </a:lnTo>
                    <a:cubicBezTo>
                      <a:pt x="910" y="840"/>
                      <a:pt x="875" y="848"/>
                      <a:pt x="848" y="866"/>
                    </a:cubicBezTo>
                    <a:cubicBezTo>
                      <a:pt x="812" y="884"/>
                      <a:pt x="794" y="920"/>
                      <a:pt x="785" y="956"/>
                    </a:cubicBezTo>
                    <a:cubicBezTo>
                      <a:pt x="776" y="991"/>
                      <a:pt x="785" y="1027"/>
                      <a:pt x="794" y="1054"/>
                    </a:cubicBezTo>
                    <a:cubicBezTo>
                      <a:pt x="803" y="1072"/>
                      <a:pt x="803" y="1089"/>
                      <a:pt x="812" y="1098"/>
                    </a:cubicBezTo>
                    <a:cubicBezTo>
                      <a:pt x="821" y="1116"/>
                      <a:pt x="830" y="1125"/>
                      <a:pt x="839" y="1143"/>
                    </a:cubicBezTo>
                    <a:lnTo>
                      <a:pt x="866" y="1179"/>
                    </a:lnTo>
                    <a:cubicBezTo>
                      <a:pt x="875" y="1196"/>
                      <a:pt x="883" y="1205"/>
                      <a:pt x="892" y="1214"/>
                    </a:cubicBezTo>
                    <a:cubicBezTo>
                      <a:pt x="901" y="1223"/>
                      <a:pt x="910" y="1231"/>
                      <a:pt x="920" y="1238"/>
                    </a:cubicBezTo>
                    <a:lnTo>
                      <a:pt x="920" y="1238"/>
                    </a:lnTo>
                    <a:cubicBezTo>
                      <a:pt x="908" y="1240"/>
                      <a:pt x="896" y="1241"/>
                      <a:pt x="883" y="1241"/>
                    </a:cubicBezTo>
                    <a:cubicBezTo>
                      <a:pt x="869" y="1243"/>
                      <a:pt x="854" y="1245"/>
                      <a:pt x="839" y="1245"/>
                    </a:cubicBezTo>
                    <a:cubicBezTo>
                      <a:pt x="797" y="1245"/>
                      <a:pt x="753" y="1236"/>
                      <a:pt x="714" y="1223"/>
                    </a:cubicBezTo>
                    <a:cubicBezTo>
                      <a:pt x="687" y="1223"/>
                      <a:pt x="660" y="1205"/>
                      <a:pt x="634" y="1196"/>
                    </a:cubicBezTo>
                    <a:cubicBezTo>
                      <a:pt x="607" y="1179"/>
                      <a:pt x="580" y="1170"/>
                      <a:pt x="562" y="1152"/>
                    </a:cubicBezTo>
                    <a:cubicBezTo>
                      <a:pt x="551" y="1143"/>
                      <a:pt x="539" y="1133"/>
                      <a:pt x="528" y="1122"/>
                    </a:cubicBezTo>
                    <a:lnTo>
                      <a:pt x="528" y="1122"/>
                    </a:lnTo>
                    <a:cubicBezTo>
                      <a:pt x="548" y="1112"/>
                      <a:pt x="568" y="1098"/>
                      <a:pt x="580" y="1080"/>
                    </a:cubicBezTo>
                    <a:cubicBezTo>
                      <a:pt x="634" y="1036"/>
                      <a:pt x="651" y="964"/>
                      <a:pt x="643" y="902"/>
                    </a:cubicBezTo>
                    <a:cubicBezTo>
                      <a:pt x="643" y="866"/>
                      <a:pt x="625" y="840"/>
                      <a:pt x="607" y="813"/>
                    </a:cubicBezTo>
                    <a:cubicBezTo>
                      <a:pt x="598" y="795"/>
                      <a:pt x="589" y="786"/>
                      <a:pt x="571" y="777"/>
                    </a:cubicBezTo>
                    <a:cubicBezTo>
                      <a:pt x="553" y="768"/>
                      <a:pt x="544" y="759"/>
                      <a:pt x="527" y="750"/>
                    </a:cubicBezTo>
                    <a:lnTo>
                      <a:pt x="473" y="750"/>
                    </a:lnTo>
                    <a:cubicBezTo>
                      <a:pt x="455" y="750"/>
                      <a:pt x="437" y="750"/>
                      <a:pt x="420" y="768"/>
                    </a:cubicBezTo>
                    <a:cubicBezTo>
                      <a:pt x="402" y="777"/>
                      <a:pt x="393" y="786"/>
                      <a:pt x="384" y="804"/>
                    </a:cubicBezTo>
                    <a:cubicBezTo>
                      <a:pt x="375" y="822"/>
                      <a:pt x="366" y="840"/>
                      <a:pt x="366" y="857"/>
                    </a:cubicBezTo>
                    <a:cubicBezTo>
                      <a:pt x="357" y="920"/>
                      <a:pt x="375" y="991"/>
                      <a:pt x="411" y="1045"/>
                    </a:cubicBezTo>
                    <a:cubicBezTo>
                      <a:pt x="421" y="1066"/>
                      <a:pt x="435" y="1087"/>
                      <a:pt x="451" y="1106"/>
                    </a:cubicBezTo>
                    <a:lnTo>
                      <a:pt x="451" y="1106"/>
                    </a:lnTo>
                    <a:cubicBezTo>
                      <a:pt x="436" y="1107"/>
                      <a:pt x="420" y="1107"/>
                      <a:pt x="402" y="1107"/>
                    </a:cubicBezTo>
                    <a:cubicBezTo>
                      <a:pt x="348" y="1098"/>
                      <a:pt x="295" y="1072"/>
                      <a:pt x="241" y="1045"/>
                    </a:cubicBezTo>
                    <a:cubicBezTo>
                      <a:pt x="188" y="1018"/>
                      <a:pt x="134" y="982"/>
                      <a:pt x="98" y="938"/>
                    </a:cubicBezTo>
                    <a:cubicBezTo>
                      <a:pt x="63" y="893"/>
                      <a:pt x="36" y="840"/>
                      <a:pt x="27" y="777"/>
                    </a:cubicBezTo>
                    <a:cubicBezTo>
                      <a:pt x="9" y="724"/>
                      <a:pt x="18" y="661"/>
                      <a:pt x="27" y="608"/>
                    </a:cubicBezTo>
                    <a:cubicBezTo>
                      <a:pt x="36" y="545"/>
                      <a:pt x="54" y="483"/>
                      <a:pt x="72" y="429"/>
                    </a:cubicBezTo>
                    <a:cubicBezTo>
                      <a:pt x="98" y="376"/>
                      <a:pt x="125" y="322"/>
                      <a:pt x="161" y="269"/>
                    </a:cubicBezTo>
                    <a:lnTo>
                      <a:pt x="161" y="269"/>
                    </a:lnTo>
                    <a:cubicBezTo>
                      <a:pt x="89" y="367"/>
                      <a:pt x="36" y="483"/>
                      <a:pt x="9" y="599"/>
                    </a:cubicBezTo>
                    <a:cubicBezTo>
                      <a:pt x="0" y="661"/>
                      <a:pt x="0" y="724"/>
                      <a:pt x="9" y="786"/>
                    </a:cubicBezTo>
                    <a:cubicBezTo>
                      <a:pt x="18" y="848"/>
                      <a:pt x="45" y="902"/>
                      <a:pt x="81" y="956"/>
                    </a:cubicBezTo>
                    <a:cubicBezTo>
                      <a:pt x="116" y="1000"/>
                      <a:pt x="170" y="1045"/>
                      <a:pt x="223" y="1072"/>
                    </a:cubicBezTo>
                    <a:cubicBezTo>
                      <a:pt x="277" y="1098"/>
                      <a:pt x="339" y="1125"/>
                      <a:pt x="402" y="1134"/>
                    </a:cubicBezTo>
                    <a:cubicBezTo>
                      <a:pt x="420" y="1134"/>
                      <a:pt x="441" y="1138"/>
                      <a:pt x="464" y="1138"/>
                    </a:cubicBezTo>
                    <a:cubicBezTo>
                      <a:pt x="470" y="1138"/>
                      <a:pt x="475" y="1138"/>
                      <a:pt x="480" y="1137"/>
                    </a:cubicBezTo>
                    <a:lnTo>
                      <a:pt x="480" y="1137"/>
                    </a:lnTo>
                    <a:cubicBezTo>
                      <a:pt x="497" y="1154"/>
                      <a:pt x="516" y="1171"/>
                      <a:pt x="536" y="1187"/>
                    </a:cubicBezTo>
                    <a:cubicBezTo>
                      <a:pt x="562" y="1205"/>
                      <a:pt x="589" y="1223"/>
                      <a:pt x="616" y="1232"/>
                    </a:cubicBezTo>
                    <a:cubicBezTo>
                      <a:pt x="643" y="1250"/>
                      <a:pt x="669" y="1259"/>
                      <a:pt x="705" y="1268"/>
                    </a:cubicBezTo>
                    <a:cubicBezTo>
                      <a:pt x="744" y="1281"/>
                      <a:pt x="793" y="1289"/>
                      <a:pt x="841" y="1289"/>
                    </a:cubicBezTo>
                    <a:cubicBezTo>
                      <a:pt x="858" y="1289"/>
                      <a:pt x="876" y="1288"/>
                      <a:pt x="892" y="1286"/>
                    </a:cubicBezTo>
                    <a:cubicBezTo>
                      <a:pt x="920" y="1286"/>
                      <a:pt x="949" y="1280"/>
                      <a:pt x="976" y="1270"/>
                    </a:cubicBezTo>
                    <a:lnTo>
                      <a:pt x="976" y="1270"/>
                    </a:lnTo>
                    <a:cubicBezTo>
                      <a:pt x="1007" y="1283"/>
                      <a:pt x="1039" y="1290"/>
                      <a:pt x="1071" y="1295"/>
                    </a:cubicBezTo>
                    <a:cubicBezTo>
                      <a:pt x="1133" y="1295"/>
                      <a:pt x="1205" y="1286"/>
                      <a:pt x="1258" y="1259"/>
                    </a:cubicBezTo>
                    <a:cubicBezTo>
                      <a:pt x="1383" y="1223"/>
                      <a:pt x="1481" y="1134"/>
                      <a:pt x="1544" y="1027"/>
                    </a:cubicBezTo>
                    <a:cubicBezTo>
                      <a:pt x="1606" y="920"/>
                      <a:pt x="1642" y="795"/>
                      <a:pt x="1651" y="670"/>
                    </a:cubicBezTo>
                    <a:cubicBezTo>
                      <a:pt x="1651" y="608"/>
                      <a:pt x="1642" y="554"/>
                      <a:pt x="1633" y="492"/>
                    </a:cubicBezTo>
                    <a:cubicBezTo>
                      <a:pt x="1624" y="429"/>
                      <a:pt x="1606" y="367"/>
                      <a:pt x="1579" y="313"/>
                    </a:cubicBezTo>
                    <a:cubicBezTo>
                      <a:pt x="1517" y="206"/>
                      <a:pt x="1419" y="117"/>
                      <a:pt x="1303" y="72"/>
                    </a:cubicBezTo>
                    <a:cubicBezTo>
                      <a:pt x="1196" y="19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812;p33">
                <a:extLst>
                  <a:ext uri="{FF2B5EF4-FFF2-40B4-BE49-F238E27FC236}">
                    <a16:creationId xmlns:a16="http://schemas.microsoft.com/office/drawing/2014/main" id="{1F9B4A09-C531-03C6-55C3-D83947A2A494}"/>
                  </a:ext>
                </a:extLst>
              </p:cNvPr>
              <p:cNvSpPr/>
              <p:nvPr/>
            </p:nvSpPr>
            <p:spPr>
              <a:xfrm>
                <a:off x="2030090" y="2845475"/>
                <a:ext cx="240314" cy="226354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62" extrusionOk="0">
                    <a:moveTo>
                      <a:pt x="717" y="1"/>
                    </a:moveTo>
                    <a:cubicBezTo>
                      <a:pt x="381" y="1"/>
                      <a:pt x="94" y="253"/>
                      <a:pt x="45" y="587"/>
                    </a:cubicBezTo>
                    <a:cubicBezTo>
                      <a:pt x="0" y="962"/>
                      <a:pt x="259" y="1310"/>
                      <a:pt x="634" y="1355"/>
                    </a:cubicBezTo>
                    <a:cubicBezTo>
                      <a:pt x="666" y="1359"/>
                      <a:pt x="698" y="1361"/>
                      <a:pt x="729" y="1361"/>
                    </a:cubicBezTo>
                    <a:cubicBezTo>
                      <a:pt x="1065" y="1361"/>
                      <a:pt x="1352" y="1108"/>
                      <a:pt x="1401" y="766"/>
                    </a:cubicBezTo>
                    <a:cubicBezTo>
                      <a:pt x="1446" y="400"/>
                      <a:pt x="1187" y="52"/>
                      <a:pt x="812" y="7"/>
                    </a:cubicBezTo>
                    <a:cubicBezTo>
                      <a:pt x="780" y="3"/>
                      <a:pt x="748" y="1"/>
                      <a:pt x="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813;p33">
                <a:extLst>
                  <a:ext uri="{FF2B5EF4-FFF2-40B4-BE49-F238E27FC236}">
                    <a16:creationId xmlns:a16="http://schemas.microsoft.com/office/drawing/2014/main" id="{1637A5B5-29C0-7B0B-ED98-D651BD5D2425}"/>
                  </a:ext>
                </a:extLst>
              </p:cNvPr>
              <p:cNvSpPr/>
              <p:nvPr/>
            </p:nvSpPr>
            <p:spPr>
              <a:xfrm>
                <a:off x="2004829" y="2859933"/>
                <a:ext cx="274550" cy="21571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298" extrusionOk="0">
                    <a:moveTo>
                      <a:pt x="161" y="277"/>
                    </a:moveTo>
                    <a:cubicBezTo>
                      <a:pt x="149" y="292"/>
                      <a:pt x="138" y="309"/>
                      <a:pt x="128" y="326"/>
                    </a:cubicBezTo>
                    <a:lnTo>
                      <a:pt x="128" y="326"/>
                    </a:lnTo>
                    <a:cubicBezTo>
                      <a:pt x="139" y="309"/>
                      <a:pt x="150" y="293"/>
                      <a:pt x="161" y="277"/>
                    </a:cubicBezTo>
                    <a:close/>
                    <a:moveTo>
                      <a:pt x="518" y="795"/>
                    </a:moveTo>
                    <a:cubicBezTo>
                      <a:pt x="563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3" y="1062"/>
                    </a:cubicBezTo>
                    <a:cubicBezTo>
                      <a:pt x="548" y="1077"/>
                      <a:pt x="527" y="1092"/>
                      <a:pt x="504" y="1102"/>
                    </a:cubicBezTo>
                    <a:lnTo>
                      <a:pt x="504" y="1102"/>
                    </a:lnTo>
                    <a:cubicBezTo>
                      <a:pt x="482" y="1080"/>
                      <a:pt x="462" y="1056"/>
                      <a:pt x="447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57"/>
                      <a:pt x="420" y="839"/>
                      <a:pt x="420" y="830"/>
                    </a:cubicBezTo>
                    <a:cubicBezTo>
                      <a:pt x="429" y="821"/>
                      <a:pt x="438" y="813"/>
                      <a:pt x="447" y="804"/>
                    </a:cubicBezTo>
                    <a:cubicBezTo>
                      <a:pt x="456" y="795"/>
                      <a:pt x="465" y="795"/>
                      <a:pt x="474" y="795"/>
                    </a:cubicBezTo>
                    <a:close/>
                    <a:moveTo>
                      <a:pt x="991" y="893"/>
                    </a:moveTo>
                    <a:cubicBezTo>
                      <a:pt x="1000" y="902"/>
                      <a:pt x="1009" y="902"/>
                      <a:pt x="1027" y="911"/>
                    </a:cubicBezTo>
                    <a:cubicBezTo>
                      <a:pt x="1053" y="920"/>
                      <a:pt x="1071" y="937"/>
                      <a:pt x="1080" y="964"/>
                    </a:cubicBezTo>
                    <a:cubicBezTo>
                      <a:pt x="1098" y="982"/>
                      <a:pt x="1098" y="1009"/>
                      <a:pt x="1098" y="1036"/>
                    </a:cubicBezTo>
                    <a:cubicBezTo>
                      <a:pt x="1098" y="1089"/>
                      <a:pt x="1080" y="1143"/>
                      <a:pt x="1036" y="1178"/>
                    </a:cubicBezTo>
                    <a:cubicBezTo>
                      <a:pt x="1019" y="1199"/>
                      <a:pt x="998" y="1214"/>
                      <a:pt x="975" y="1225"/>
                    </a:cubicBezTo>
                    <a:lnTo>
                      <a:pt x="975" y="1225"/>
                    </a:lnTo>
                    <a:cubicBezTo>
                      <a:pt x="957" y="1216"/>
                      <a:pt x="941" y="1203"/>
                      <a:pt x="929" y="1187"/>
                    </a:cubicBezTo>
                    <a:cubicBezTo>
                      <a:pt x="920" y="1178"/>
                      <a:pt x="911" y="1169"/>
                      <a:pt x="902" y="1160"/>
                    </a:cubicBezTo>
                    <a:lnTo>
                      <a:pt x="875" y="1125"/>
                    </a:lnTo>
                    <a:cubicBezTo>
                      <a:pt x="866" y="1107"/>
                      <a:pt x="857" y="1098"/>
                      <a:pt x="857" y="1089"/>
                    </a:cubicBezTo>
                    <a:cubicBezTo>
                      <a:pt x="848" y="1071"/>
                      <a:pt x="848" y="1062"/>
                      <a:pt x="839" y="1044"/>
                    </a:cubicBezTo>
                    <a:cubicBezTo>
                      <a:pt x="830" y="1018"/>
                      <a:pt x="830" y="991"/>
                      <a:pt x="830" y="964"/>
                    </a:cubicBezTo>
                    <a:cubicBezTo>
                      <a:pt x="839" y="946"/>
                      <a:pt x="857" y="920"/>
                      <a:pt x="875" y="911"/>
                    </a:cubicBezTo>
                    <a:cubicBezTo>
                      <a:pt x="893" y="893"/>
                      <a:pt x="920" y="893"/>
                      <a:pt x="946" y="893"/>
                    </a:cubicBezTo>
                    <a:close/>
                    <a:moveTo>
                      <a:pt x="955" y="1"/>
                    </a:moveTo>
                    <a:cubicBezTo>
                      <a:pt x="1018" y="1"/>
                      <a:pt x="1071" y="10"/>
                      <a:pt x="1134" y="27"/>
                    </a:cubicBezTo>
                    <a:cubicBezTo>
                      <a:pt x="1196" y="36"/>
                      <a:pt x="1250" y="63"/>
                      <a:pt x="1303" y="90"/>
                    </a:cubicBezTo>
                    <a:cubicBezTo>
                      <a:pt x="1410" y="135"/>
                      <a:pt x="1508" y="224"/>
                      <a:pt x="1553" y="331"/>
                    </a:cubicBezTo>
                    <a:cubicBezTo>
                      <a:pt x="1580" y="384"/>
                      <a:pt x="1598" y="438"/>
                      <a:pt x="1615" y="500"/>
                    </a:cubicBezTo>
                    <a:cubicBezTo>
                      <a:pt x="1624" y="554"/>
                      <a:pt x="1624" y="616"/>
                      <a:pt x="1615" y="679"/>
                    </a:cubicBezTo>
                    <a:cubicBezTo>
                      <a:pt x="1615" y="795"/>
                      <a:pt x="1580" y="911"/>
                      <a:pt x="1517" y="1009"/>
                    </a:cubicBezTo>
                    <a:cubicBezTo>
                      <a:pt x="1482" y="1062"/>
                      <a:pt x="1446" y="1107"/>
                      <a:pt x="1401" y="1143"/>
                    </a:cubicBezTo>
                    <a:cubicBezTo>
                      <a:pt x="1357" y="1178"/>
                      <a:pt x="1303" y="1205"/>
                      <a:pt x="1250" y="1232"/>
                    </a:cubicBezTo>
                    <a:cubicBezTo>
                      <a:pt x="1211" y="1245"/>
                      <a:pt x="1167" y="1253"/>
                      <a:pt x="1125" y="1253"/>
                    </a:cubicBezTo>
                    <a:cubicBezTo>
                      <a:pt x="1110" y="1253"/>
                      <a:pt x="1095" y="1252"/>
                      <a:pt x="1080" y="1250"/>
                    </a:cubicBezTo>
                    <a:cubicBezTo>
                      <a:pt x="1064" y="1250"/>
                      <a:pt x="1046" y="1248"/>
                      <a:pt x="1029" y="1244"/>
                    </a:cubicBezTo>
                    <a:lnTo>
                      <a:pt x="1029" y="1244"/>
                    </a:lnTo>
                    <a:cubicBezTo>
                      <a:pt x="1044" y="1235"/>
                      <a:pt x="1058" y="1225"/>
                      <a:pt x="1071" y="1214"/>
                    </a:cubicBezTo>
                    <a:cubicBezTo>
                      <a:pt x="1116" y="1169"/>
                      <a:pt x="1152" y="1107"/>
                      <a:pt x="1152" y="1036"/>
                    </a:cubicBezTo>
                    <a:cubicBezTo>
                      <a:pt x="1152" y="1000"/>
                      <a:pt x="1143" y="964"/>
                      <a:pt x="1125" y="937"/>
                    </a:cubicBezTo>
                    <a:cubicBezTo>
                      <a:pt x="1107" y="911"/>
                      <a:pt x="1071" y="884"/>
                      <a:pt x="1045" y="866"/>
                    </a:cubicBezTo>
                    <a:cubicBezTo>
                      <a:pt x="1027" y="857"/>
                      <a:pt x="1018" y="857"/>
                      <a:pt x="1000" y="848"/>
                    </a:cubicBezTo>
                    <a:lnTo>
                      <a:pt x="973" y="848"/>
                    </a:lnTo>
                    <a:cubicBezTo>
                      <a:pt x="964" y="848"/>
                      <a:pt x="955" y="839"/>
                      <a:pt x="946" y="839"/>
                    </a:cubicBezTo>
                    <a:cubicBezTo>
                      <a:pt x="911" y="839"/>
                      <a:pt x="875" y="848"/>
                      <a:pt x="848" y="875"/>
                    </a:cubicBezTo>
                    <a:cubicBezTo>
                      <a:pt x="821" y="893"/>
                      <a:pt x="795" y="920"/>
                      <a:pt x="795" y="955"/>
                    </a:cubicBezTo>
                    <a:cubicBezTo>
                      <a:pt x="786" y="991"/>
                      <a:pt x="786" y="1027"/>
                      <a:pt x="795" y="1062"/>
                    </a:cubicBezTo>
                    <a:cubicBezTo>
                      <a:pt x="804" y="1071"/>
                      <a:pt x="804" y="1089"/>
                      <a:pt x="813" y="1107"/>
                    </a:cubicBezTo>
                    <a:cubicBezTo>
                      <a:pt x="821" y="1116"/>
                      <a:pt x="830" y="1134"/>
                      <a:pt x="839" y="1143"/>
                    </a:cubicBezTo>
                    <a:lnTo>
                      <a:pt x="866" y="1187"/>
                    </a:lnTo>
                    <a:cubicBezTo>
                      <a:pt x="875" y="1196"/>
                      <a:pt x="884" y="1214"/>
                      <a:pt x="902" y="1223"/>
                    </a:cubicBezTo>
                    <a:cubicBezTo>
                      <a:pt x="909" y="1230"/>
                      <a:pt x="916" y="1236"/>
                      <a:pt x="924" y="1242"/>
                    </a:cubicBezTo>
                    <a:lnTo>
                      <a:pt x="924" y="1242"/>
                    </a:lnTo>
                    <a:cubicBezTo>
                      <a:pt x="911" y="1245"/>
                      <a:pt x="898" y="1248"/>
                      <a:pt x="884" y="1250"/>
                    </a:cubicBezTo>
                    <a:cubicBezTo>
                      <a:pt x="870" y="1252"/>
                      <a:pt x="855" y="1253"/>
                      <a:pt x="841" y="1253"/>
                    </a:cubicBezTo>
                    <a:cubicBezTo>
                      <a:pt x="801" y="1253"/>
                      <a:pt x="760" y="1245"/>
                      <a:pt x="714" y="1232"/>
                    </a:cubicBezTo>
                    <a:cubicBezTo>
                      <a:pt x="688" y="1223"/>
                      <a:pt x="661" y="1214"/>
                      <a:pt x="634" y="1196"/>
                    </a:cubicBezTo>
                    <a:cubicBezTo>
                      <a:pt x="607" y="1187"/>
                      <a:pt x="590" y="1169"/>
                      <a:pt x="563" y="1152"/>
                    </a:cubicBezTo>
                    <a:cubicBezTo>
                      <a:pt x="551" y="1143"/>
                      <a:pt x="540" y="1133"/>
                      <a:pt x="529" y="1124"/>
                    </a:cubicBezTo>
                    <a:lnTo>
                      <a:pt x="529" y="1124"/>
                    </a:lnTo>
                    <a:cubicBezTo>
                      <a:pt x="550" y="1117"/>
                      <a:pt x="572" y="1107"/>
                      <a:pt x="590" y="1089"/>
                    </a:cubicBezTo>
                    <a:cubicBezTo>
                      <a:pt x="634" y="1044"/>
                      <a:pt x="652" y="973"/>
                      <a:pt x="643" y="911"/>
                    </a:cubicBezTo>
                    <a:cubicBezTo>
                      <a:pt x="643" y="875"/>
                      <a:pt x="634" y="839"/>
                      <a:pt x="607" y="813"/>
                    </a:cubicBezTo>
                    <a:cubicBezTo>
                      <a:pt x="598" y="804"/>
                      <a:pt x="590" y="786"/>
                      <a:pt x="572" y="777"/>
                    </a:cubicBezTo>
                    <a:cubicBezTo>
                      <a:pt x="563" y="768"/>
                      <a:pt x="545" y="759"/>
                      <a:pt x="527" y="759"/>
                    </a:cubicBezTo>
                    <a:cubicBezTo>
                      <a:pt x="509" y="750"/>
                      <a:pt x="491" y="750"/>
                      <a:pt x="474" y="750"/>
                    </a:cubicBezTo>
                    <a:cubicBezTo>
                      <a:pt x="456" y="750"/>
                      <a:pt x="438" y="759"/>
                      <a:pt x="420" y="768"/>
                    </a:cubicBezTo>
                    <a:cubicBezTo>
                      <a:pt x="402" y="777"/>
                      <a:pt x="393" y="795"/>
                      <a:pt x="384" y="813"/>
                    </a:cubicBezTo>
                    <a:cubicBezTo>
                      <a:pt x="375" y="830"/>
                      <a:pt x="375" y="839"/>
                      <a:pt x="367" y="857"/>
                    </a:cubicBezTo>
                    <a:cubicBezTo>
                      <a:pt x="358" y="929"/>
                      <a:pt x="384" y="991"/>
                      <a:pt x="411" y="1044"/>
                    </a:cubicBezTo>
                    <a:cubicBezTo>
                      <a:pt x="421" y="1068"/>
                      <a:pt x="433" y="1088"/>
                      <a:pt x="448" y="1107"/>
                    </a:cubicBezTo>
                    <a:lnTo>
                      <a:pt x="411" y="1107"/>
                    </a:lnTo>
                    <a:cubicBezTo>
                      <a:pt x="349" y="1098"/>
                      <a:pt x="295" y="1080"/>
                      <a:pt x="242" y="1053"/>
                    </a:cubicBezTo>
                    <a:cubicBezTo>
                      <a:pt x="188" y="1027"/>
                      <a:pt x="143" y="991"/>
                      <a:pt x="99" y="946"/>
                    </a:cubicBezTo>
                    <a:cubicBezTo>
                      <a:pt x="63" y="902"/>
                      <a:pt x="36" y="839"/>
                      <a:pt x="28" y="786"/>
                    </a:cubicBezTo>
                    <a:cubicBezTo>
                      <a:pt x="19" y="723"/>
                      <a:pt x="19" y="670"/>
                      <a:pt x="28" y="607"/>
                    </a:cubicBezTo>
                    <a:cubicBezTo>
                      <a:pt x="36" y="545"/>
                      <a:pt x="54" y="491"/>
                      <a:pt x="81" y="438"/>
                    </a:cubicBezTo>
                    <a:cubicBezTo>
                      <a:pt x="93" y="397"/>
                      <a:pt x="108" y="359"/>
                      <a:pt x="128" y="326"/>
                    </a:cubicBezTo>
                    <a:lnTo>
                      <a:pt x="128" y="326"/>
                    </a:lnTo>
                    <a:cubicBezTo>
                      <a:pt x="74" y="411"/>
                      <a:pt x="34" y="503"/>
                      <a:pt x="19" y="607"/>
                    </a:cubicBezTo>
                    <a:cubicBezTo>
                      <a:pt x="1" y="661"/>
                      <a:pt x="1" y="723"/>
                      <a:pt x="10" y="786"/>
                    </a:cubicBezTo>
                    <a:cubicBezTo>
                      <a:pt x="19" y="848"/>
                      <a:pt x="45" y="911"/>
                      <a:pt x="81" y="955"/>
                    </a:cubicBezTo>
                    <a:cubicBezTo>
                      <a:pt x="126" y="1009"/>
                      <a:pt x="170" y="1044"/>
                      <a:pt x="233" y="1071"/>
                    </a:cubicBezTo>
                    <a:cubicBezTo>
                      <a:pt x="286" y="1107"/>
                      <a:pt x="340" y="1125"/>
                      <a:pt x="402" y="1134"/>
                    </a:cubicBezTo>
                    <a:cubicBezTo>
                      <a:pt x="420" y="1138"/>
                      <a:pt x="436" y="1140"/>
                      <a:pt x="451" y="1140"/>
                    </a:cubicBezTo>
                    <a:cubicBezTo>
                      <a:pt x="459" y="1140"/>
                      <a:pt x="467" y="1140"/>
                      <a:pt x="476" y="1139"/>
                    </a:cubicBezTo>
                    <a:lnTo>
                      <a:pt x="476" y="1139"/>
                    </a:lnTo>
                    <a:cubicBezTo>
                      <a:pt x="494" y="1157"/>
                      <a:pt x="514" y="1173"/>
                      <a:pt x="536" y="1187"/>
                    </a:cubicBezTo>
                    <a:cubicBezTo>
                      <a:pt x="563" y="1205"/>
                      <a:pt x="590" y="1223"/>
                      <a:pt x="616" y="1241"/>
                    </a:cubicBezTo>
                    <a:cubicBezTo>
                      <a:pt x="643" y="1250"/>
                      <a:pt x="679" y="1268"/>
                      <a:pt x="706" y="1276"/>
                    </a:cubicBezTo>
                    <a:cubicBezTo>
                      <a:pt x="751" y="1289"/>
                      <a:pt x="797" y="1298"/>
                      <a:pt x="843" y="1298"/>
                    </a:cubicBezTo>
                    <a:cubicBezTo>
                      <a:pt x="859" y="1298"/>
                      <a:pt x="876" y="1297"/>
                      <a:pt x="893" y="1294"/>
                    </a:cubicBezTo>
                    <a:cubicBezTo>
                      <a:pt x="921" y="1290"/>
                      <a:pt x="950" y="1282"/>
                      <a:pt x="977" y="1271"/>
                    </a:cubicBezTo>
                    <a:lnTo>
                      <a:pt x="977" y="1271"/>
                    </a:lnTo>
                    <a:cubicBezTo>
                      <a:pt x="1007" y="1283"/>
                      <a:pt x="1039" y="1290"/>
                      <a:pt x="1071" y="1294"/>
                    </a:cubicBezTo>
                    <a:cubicBezTo>
                      <a:pt x="1084" y="1296"/>
                      <a:pt x="1097" y="1297"/>
                      <a:pt x="1110" y="1297"/>
                    </a:cubicBezTo>
                    <a:cubicBezTo>
                      <a:pt x="1165" y="1297"/>
                      <a:pt x="1215" y="1282"/>
                      <a:pt x="1259" y="1268"/>
                    </a:cubicBezTo>
                    <a:cubicBezTo>
                      <a:pt x="1384" y="1223"/>
                      <a:pt x="1482" y="1134"/>
                      <a:pt x="1544" y="1027"/>
                    </a:cubicBezTo>
                    <a:cubicBezTo>
                      <a:pt x="1615" y="920"/>
                      <a:pt x="1642" y="804"/>
                      <a:pt x="1651" y="679"/>
                    </a:cubicBezTo>
                    <a:cubicBezTo>
                      <a:pt x="1651" y="616"/>
                      <a:pt x="1651" y="554"/>
                      <a:pt x="1642" y="491"/>
                    </a:cubicBezTo>
                    <a:cubicBezTo>
                      <a:pt x="1624" y="429"/>
                      <a:pt x="1607" y="375"/>
                      <a:pt x="1580" y="322"/>
                    </a:cubicBezTo>
                    <a:cubicBezTo>
                      <a:pt x="1517" y="206"/>
                      <a:pt x="1419" y="126"/>
                      <a:pt x="1312" y="72"/>
                    </a:cubicBezTo>
                    <a:cubicBezTo>
                      <a:pt x="1196" y="27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814;p33">
                <a:extLst>
                  <a:ext uri="{FF2B5EF4-FFF2-40B4-BE49-F238E27FC236}">
                    <a16:creationId xmlns:a16="http://schemas.microsoft.com/office/drawing/2014/main" id="{272B9FF5-6504-A8B1-7C31-D99884C2412A}"/>
                  </a:ext>
                </a:extLst>
              </p:cNvPr>
              <p:cNvSpPr/>
              <p:nvPr/>
            </p:nvSpPr>
            <p:spPr>
              <a:xfrm>
                <a:off x="2056680" y="2648043"/>
                <a:ext cx="225523" cy="2268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65" extrusionOk="0">
                    <a:moveTo>
                      <a:pt x="679" y="0"/>
                    </a:moveTo>
                    <a:cubicBezTo>
                      <a:pt x="304" y="0"/>
                      <a:pt x="1" y="303"/>
                      <a:pt x="1" y="678"/>
                    </a:cubicBezTo>
                    <a:cubicBezTo>
                      <a:pt x="1" y="1053"/>
                      <a:pt x="304" y="1365"/>
                      <a:pt x="679" y="1365"/>
                    </a:cubicBezTo>
                    <a:cubicBezTo>
                      <a:pt x="1054" y="1365"/>
                      <a:pt x="1357" y="1053"/>
                      <a:pt x="1357" y="678"/>
                    </a:cubicBezTo>
                    <a:cubicBezTo>
                      <a:pt x="1357" y="303"/>
                      <a:pt x="1054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815;p33">
                <a:extLst>
                  <a:ext uri="{FF2B5EF4-FFF2-40B4-BE49-F238E27FC236}">
                    <a16:creationId xmlns:a16="http://schemas.microsoft.com/office/drawing/2014/main" id="{5B4A75BC-FCB3-8DC0-0C3E-3E6E936C221B}"/>
                  </a:ext>
                </a:extLst>
              </p:cNvPr>
              <p:cNvSpPr/>
              <p:nvPr/>
            </p:nvSpPr>
            <p:spPr>
              <a:xfrm>
                <a:off x="2027099" y="2660507"/>
                <a:ext cx="273054" cy="21771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310" extrusionOk="0">
                    <a:moveTo>
                      <a:pt x="527" y="853"/>
                    </a:moveTo>
                    <a:cubicBezTo>
                      <a:pt x="580" y="853"/>
                      <a:pt x="616" y="906"/>
                      <a:pt x="634" y="960"/>
                    </a:cubicBezTo>
                    <a:cubicBezTo>
                      <a:pt x="652" y="1004"/>
                      <a:pt x="643" y="1067"/>
                      <a:pt x="607" y="1112"/>
                    </a:cubicBezTo>
                    <a:cubicBezTo>
                      <a:pt x="592" y="1135"/>
                      <a:pt x="576" y="1144"/>
                      <a:pt x="555" y="1158"/>
                    </a:cubicBezTo>
                    <a:lnTo>
                      <a:pt x="555" y="1158"/>
                    </a:lnTo>
                    <a:cubicBezTo>
                      <a:pt x="532" y="1139"/>
                      <a:pt x="510" y="1118"/>
                      <a:pt x="491" y="1094"/>
                    </a:cubicBezTo>
                    <a:cubicBezTo>
                      <a:pt x="456" y="1040"/>
                      <a:pt x="429" y="987"/>
                      <a:pt x="429" y="933"/>
                    </a:cubicBezTo>
                    <a:cubicBezTo>
                      <a:pt x="429" y="924"/>
                      <a:pt x="438" y="906"/>
                      <a:pt x="438" y="897"/>
                    </a:cubicBezTo>
                    <a:cubicBezTo>
                      <a:pt x="438" y="888"/>
                      <a:pt x="447" y="880"/>
                      <a:pt x="456" y="871"/>
                    </a:cubicBezTo>
                    <a:cubicBezTo>
                      <a:pt x="464" y="862"/>
                      <a:pt x="473" y="862"/>
                      <a:pt x="491" y="853"/>
                    </a:cubicBezTo>
                    <a:close/>
                    <a:moveTo>
                      <a:pt x="1009" y="888"/>
                    </a:moveTo>
                    <a:cubicBezTo>
                      <a:pt x="1018" y="897"/>
                      <a:pt x="1035" y="897"/>
                      <a:pt x="1044" y="897"/>
                    </a:cubicBezTo>
                    <a:cubicBezTo>
                      <a:pt x="1071" y="906"/>
                      <a:pt x="1089" y="924"/>
                      <a:pt x="1107" y="942"/>
                    </a:cubicBezTo>
                    <a:cubicBezTo>
                      <a:pt x="1125" y="960"/>
                      <a:pt x="1134" y="987"/>
                      <a:pt x="1134" y="1013"/>
                    </a:cubicBezTo>
                    <a:cubicBezTo>
                      <a:pt x="1142" y="1067"/>
                      <a:pt x="1125" y="1120"/>
                      <a:pt x="1098" y="1165"/>
                    </a:cubicBezTo>
                    <a:cubicBezTo>
                      <a:pt x="1081" y="1186"/>
                      <a:pt x="1060" y="1203"/>
                      <a:pt x="1038" y="1217"/>
                    </a:cubicBezTo>
                    <a:lnTo>
                      <a:pt x="1038" y="1217"/>
                    </a:lnTo>
                    <a:cubicBezTo>
                      <a:pt x="1017" y="1210"/>
                      <a:pt x="998" y="1202"/>
                      <a:pt x="982" y="1192"/>
                    </a:cubicBezTo>
                    <a:cubicBezTo>
                      <a:pt x="973" y="1183"/>
                      <a:pt x="964" y="1174"/>
                      <a:pt x="955" y="1165"/>
                    </a:cubicBezTo>
                    <a:lnTo>
                      <a:pt x="928" y="1129"/>
                    </a:lnTo>
                    <a:cubicBezTo>
                      <a:pt x="919" y="1120"/>
                      <a:pt x="911" y="1103"/>
                      <a:pt x="902" y="1094"/>
                    </a:cubicBezTo>
                    <a:cubicBezTo>
                      <a:pt x="893" y="1085"/>
                      <a:pt x="884" y="1067"/>
                      <a:pt x="884" y="1058"/>
                    </a:cubicBezTo>
                    <a:cubicBezTo>
                      <a:pt x="875" y="1031"/>
                      <a:pt x="857" y="1004"/>
                      <a:pt x="866" y="978"/>
                    </a:cubicBezTo>
                    <a:cubicBezTo>
                      <a:pt x="866" y="960"/>
                      <a:pt x="875" y="933"/>
                      <a:pt x="893" y="915"/>
                    </a:cubicBezTo>
                    <a:cubicBezTo>
                      <a:pt x="911" y="897"/>
                      <a:pt x="937" y="888"/>
                      <a:pt x="964" y="888"/>
                    </a:cubicBezTo>
                    <a:close/>
                    <a:moveTo>
                      <a:pt x="975" y="0"/>
                    </a:moveTo>
                    <a:cubicBezTo>
                      <a:pt x="935" y="0"/>
                      <a:pt x="896" y="2"/>
                      <a:pt x="857" y="5"/>
                    </a:cubicBezTo>
                    <a:lnTo>
                      <a:pt x="1035" y="5"/>
                    </a:lnTo>
                    <a:cubicBezTo>
                      <a:pt x="1098" y="14"/>
                      <a:pt x="1160" y="23"/>
                      <a:pt x="1214" y="50"/>
                    </a:cubicBezTo>
                    <a:cubicBezTo>
                      <a:pt x="1330" y="86"/>
                      <a:pt x="1428" y="157"/>
                      <a:pt x="1499" y="255"/>
                    </a:cubicBezTo>
                    <a:cubicBezTo>
                      <a:pt x="1535" y="300"/>
                      <a:pt x="1553" y="353"/>
                      <a:pt x="1571" y="416"/>
                    </a:cubicBezTo>
                    <a:cubicBezTo>
                      <a:pt x="1589" y="469"/>
                      <a:pt x="1597" y="532"/>
                      <a:pt x="1606" y="585"/>
                    </a:cubicBezTo>
                    <a:cubicBezTo>
                      <a:pt x="1615" y="710"/>
                      <a:pt x="1597" y="826"/>
                      <a:pt x="1544" y="933"/>
                    </a:cubicBezTo>
                    <a:cubicBezTo>
                      <a:pt x="1517" y="987"/>
                      <a:pt x="1490" y="1040"/>
                      <a:pt x="1446" y="1076"/>
                    </a:cubicBezTo>
                    <a:cubicBezTo>
                      <a:pt x="1410" y="1120"/>
                      <a:pt x="1365" y="1156"/>
                      <a:pt x="1312" y="1183"/>
                    </a:cubicBezTo>
                    <a:cubicBezTo>
                      <a:pt x="1258" y="1210"/>
                      <a:pt x="1205" y="1227"/>
                      <a:pt x="1142" y="1227"/>
                    </a:cubicBezTo>
                    <a:cubicBezTo>
                      <a:pt x="1133" y="1229"/>
                      <a:pt x="1123" y="1230"/>
                      <a:pt x="1113" y="1230"/>
                    </a:cubicBezTo>
                    <a:cubicBezTo>
                      <a:pt x="1108" y="1230"/>
                      <a:pt x="1102" y="1230"/>
                      <a:pt x="1096" y="1229"/>
                    </a:cubicBezTo>
                    <a:lnTo>
                      <a:pt x="1096" y="1229"/>
                    </a:lnTo>
                    <a:cubicBezTo>
                      <a:pt x="1110" y="1218"/>
                      <a:pt x="1122" y="1205"/>
                      <a:pt x="1134" y="1192"/>
                    </a:cubicBezTo>
                    <a:cubicBezTo>
                      <a:pt x="1169" y="1138"/>
                      <a:pt x="1196" y="1076"/>
                      <a:pt x="1187" y="1004"/>
                    </a:cubicBezTo>
                    <a:cubicBezTo>
                      <a:pt x="1178" y="978"/>
                      <a:pt x="1169" y="942"/>
                      <a:pt x="1142" y="915"/>
                    </a:cubicBezTo>
                    <a:cubicBezTo>
                      <a:pt x="1125" y="888"/>
                      <a:pt x="1089" y="862"/>
                      <a:pt x="1062" y="853"/>
                    </a:cubicBezTo>
                    <a:cubicBezTo>
                      <a:pt x="1044" y="853"/>
                      <a:pt x="1026" y="844"/>
                      <a:pt x="1009" y="844"/>
                    </a:cubicBezTo>
                    <a:lnTo>
                      <a:pt x="964" y="844"/>
                    </a:lnTo>
                    <a:cubicBezTo>
                      <a:pt x="928" y="844"/>
                      <a:pt x="893" y="862"/>
                      <a:pt x="866" y="880"/>
                    </a:cubicBezTo>
                    <a:cubicBezTo>
                      <a:pt x="839" y="906"/>
                      <a:pt x="821" y="942"/>
                      <a:pt x="821" y="978"/>
                    </a:cubicBezTo>
                    <a:cubicBezTo>
                      <a:pt x="812" y="1013"/>
                      <a:pt x="830" y="1049"/>
                      <a:pt x="839" y="1076"/>
                    </a:cubicBezTo>
                    <a:cubicBezTo>
                      <a:pt x="848" y="1094"/>
                      <a:pt x="857" y="1103"/>
                      <a:pt x="866" y="1120"/>
                    </a:cubicBezTo>
                    <a:cubicBezTo>
                      <a:pt x="875" y="1129"/>
                      <a:pt x="884" y="1147"/>
                      <a:pt x="893" y="1156"/>
                    </a:cubicBezTo>
                    <a:lnTo>
                      <a:pt x="919" y="1192"/>
                    </a:lnTo>
                    <a:cubicBezTo>
                      <a:pt x="937" y="1201"/>
                      <a:pt x="946" y="1219"/>
                      <a:pt x="964" y="1227"/>
                    </a:cubicBezTo>
                    <a:cubicBezTo>
                      <a:pt x="972" y="1233"/>
                      <a:pt x="980" y="1238"/>
                      <a:pt x="988" y="1242"/>
                    </a:cubicBezTo>
                    <a:lnTo>
                      <a:pt x="988" y="1242"/>
                    </a:lnTo>
                    <a:cubicBezTo>
                      <a:pt x="977" y="1247"/>
                      <a:pt x="966" y="1251"/>
                      <a:pt x="955" y="1254"/>
                    </a:cubicBezTo>
                    <a:cubicBezTo>
                      <a:pt x="928" y="1259"/>
                      <a:pt x="899" y="1261"/>
                      <a:pt x="870" y="1261"/>
                    </a:cubicBezTo>
                    <a:cubicBezTo>
                      <a:pt x="841" y="1261"/>
                      <a:pt x="812" y="1259"/>
                      <a:pt x="786" y="1254"/>
                    </a:cubicBezTo>
                    <a:cubicBezTo>
                      <a:pt x="759" y="1254"/>
                      <a:pt x="723" y="1245"/>
                      <a:pt x="696" y="1236"/>
                    </a:cubicBezTo>
                    <a:cubicBezTo>
                      <a:pt x="670" y="1227"/>
                      <a:pt x="643" y="1219"/>
                      <a:pt x="616" y="1201"/>
                    </a:cubicBezTo>
                    <a:cubicBezTo>
                      <a:pt x="605" y="1194"/>
                      <a:pt x="594" y="1187"/>
                      <a:pt x="583" y="1179"/>
                    </a:cubicBezTo>
                    <a:lnTo>
                      <a:pt x="583" y="1179"/>
                    </a:lnTo>
                    <a:cubicBezTo>
                      <a:pt x="605" y="1167"/>
                      <a:pt x="621" y="1148"/>
                      <a:pt x="634" y="1129"/>
                    </a:cubicBezTo>
                    <a:cubicBezTo>
                      <a:pt x="679" y="1085"/>
                      <a:pt x="687" y="1013"/>
                      <a:pt x="670" y="942"/>
                    </a:cubicBezTo>
                    <a:cubicBezTo>
                      <a:pt x="661" y="915"/>
                      <a:pt x="643" y="880"/>
                      <a:pt x="625" y="862"/>
                    </a:cubicBezTo>
                    <a:cubicBezTo>
                      <a:pt x="607" y="844"/>
                      <a:pt x="598" y="835"/>
                      <a:pt x="580" y="826"/>
                    </a:cubicBezTo>
                    <a:cubicBezTo>
                      <a:pt x="563" y="817"/>
                      <a:pt x="545" y="817"/>
                      <a:pt x="527" y="808"/>
                    </a:cubicBezTo>
                    <a:cubicBezTo>
                      <a:pt x="509" y="808"/>
                      <a:pt x="500" y="808"/>
                      <a:pt x="482" y="817"/>
                    </a:cubicBezTo>
                    <a:cubicBezTo>
                      <a:pt x="464" y="817"/>
                      <a:pt x="447" y="826"/>
                      <a:pt x="429" y="835"/>
                    </a:cubicBezTo>
                    <a:cubicBezTo>
                      <a:pt x="420" y="853"/>
                      <a:pt x="402" y="871"/>
                      <a:pt x="402" y="880"/>
                    </a:cubicBezTo>
                    <a:cubicBezTo>
                      <a:pt x="393" y="897"/>
                      <a:pt x="393" y="915"/>
                      <a:pt x="393" y="933"/>
                    </a:cubicBezTo>
                    <a:cubicBezTo>
                      <a:pt x="393" y="1004"/>
                      <a:pt x="420" y="1067"/>
                      <a:pt x="456" y="1112"/>
                    </a:cubicBezTo>
                    <a:cubicBezTo>
                      <a:pt x="470" y="1134"/>
                      <a:pt x="488" y="1154"/>
                      <a:pt x="507" y="1173"/>
                    </a:cubicBezTo>
                    <a:lnTo>
                      <a:pt x="507" y="1173"/>
                    </a:lnTo>
                    <a:cubicBezTo>
                      <a:pt x="492" y="1174"/>
                      <a:pt x="475" y="1174"/>
                      <a:pt x="456" y="1174"/>
                    </a:cubicBezTo>
                    <a:cubicBezTo>
                      <a:pt x="402" y="1174"/>
                      <a:pt x="340" y="1165"/>
                      <a:pt x="286" y="1138"/>
                    </a:cubicBezTo>
                    <a:cubicBezTo>
                      <a:pt x="233" y="1120"/>
                      <a:pt x="179" y="1094"/>
                      <a:pt x="134" y="1049"/>
                    </a:cubicBezTo>
                    <a:cubicBezTo>
                      <a:pt x="90" y="1013"/>
                      <a:pt x="63" y="960"/>
                      <a:pt x="45" y="906"/>
                    </a:cubicBezTo>
                    <a:cubicBezTo>
                      <a:pt x="18" y="853"/>
                      <a:pt x="18" y="790"/>
                      <a:pt x="18" y="728"/>
                    </a:cubicBezTo>
                    <a:cubicBezTo>
                      <a:pt x="18" y="674"/>
                      <a:pt x="27" y="612"/>
                      <a:pt x="45" y="550"/>
                    </a:cubicBezTo>
                    <a:cubicBezTo>
                      <a:pt x="63" y="496"/>
                      <a:pt x="81" y="434"/>
                      <a:pt x="108" y="380"/>
                    </a:cubicBezTo>
                    <a:lnTo>
                      <a:pt x="108" y="380"/>
                    </a:lnTo>
                    <a:cubicBezTo>
                      <a:pt x="54" y="487"/>
                      <a:pt x="9" y="603"/>
                      <a:pt x="1" y="728"/>
                    </a:cubicBezTo>
                    <a:cubicBezTo>
                      <a:pt x="1" y="790"/>
                      <a:pt x="1" y="853"/>
                      <a:pt x="27" y="915"/>
                    </a:cubicBezTo>
                    <a:cubicBezTo>
                      <a:pt x="45" y="969"/>
                      <a:pt x="72" y="1022"/>
                      <a:pt x="117" y="1067"/>
                    </a:cubicBezTo>
                    <a:cubicBezTo>
                      <a:pt x="161" y="1112"/>
                      <a:pt x="224" y="1147"/>
                      <a:pt x="277" y="1165"/>
                    </a:cubicBezTo>
                    <a:cubicBezTo>
                      <a:pt x="340" y="1192"/>
                      <a:pt x="393" y="1201"/>
                      <a:pt x="456" y="1210"/>
                    </a:cubicBezTo>
                    <a:cubicBezTo>
                      <a:pt x="484" y="1210"/>
                      <a:pt x="512" y="1204"/>
                      <a:pt x="536" y="1197"/>
                    </a:cubicBezTo>
                    <a:lnTo>
                      <a:pt x="536" y="1197"/>
                    </a:lnTo>
                    <a:cubicBezTo>
                      <a:pt x="556" y="1213"/>
                      <a:pt x="577" y="1226"/>
                      <a:pt x="598" y="1236"/>
                    </a:cubicBezTo>
                    <a:cubicBezTo>
                      <a:pt x="625" y="1254"/>
                      <a:pt x="652" y="1272"/>
                      <a:pt x="687" y="1281"/>
                    </a:cubicBezTo>
                    <a:cubicBezTo>
                      <a:pt x="714" y="1290"/>
                      <a:pt x="750" y="1299"/>
                      <a:pt x="777" y="1299"/>
                    </a:cubicBezTo>
                    <a:cubicBezTo>
                      <a:pt x="813" y="1304"/>
                      <a:pt x="849" y="1309"/>
                      <a:pt x="885" y="1309"/>
                    </a:cubicBezTo>
                    <a:cubicBezTo>
                      <a:pt x="911" y="1309"/>
                      <a:pt x="938" y="1306"/>
                      <a:pt x="964" y="1299"/>
                    </a:cubicBezTo>
                    <a:cubicBezTo>
                      <a:pt x="991" y="1291"/>
                      <a:pt x="1019" y="1280"/>
                      <a:pt x="1045" y="1265"/>
                    </a:cubicBezTo>
                    <a:lnTo>
                      <a:pt x="1045" y="1265"/>
                    </a:lnTo>
                    <a:cubicBezTo>
                      <a:pt x="1066" y="1271"/>
                      <a:pt x="1088" y="1274"/>
                      <a:pt x="1110" y="1274"/>
                    </a:cubicBezTo>
                    <a:cubicBezTo>
                      <a:pt x="1121" y="1274"/>
                      <a:pt x="1132" y="1274"/>
                      <a:pt x="1142" y="1272"/>
                    </a:cubicBezTo>
                    <a:cubicBezTo>
                      <a:pt x="1214" y="1272"/>
                      <a:pt x="1276" y="1254"/>
                      <a:pt x="1330" y="1219"/>
                    </a:cubicBezTo>
                    <a:cubicBezTo>
                      <a:pt x="1437" y="1165"/>
                      <a:pt x="1526" y="1067"/>
                      <a:pt x="1580" y="951"/>
                    </a:cubicBezTo>
                    <a:cubicBezTo>
                      <a:pt x="1633" y="835"/>
                      <a:pt x="1642" y="710"/>
                      <a:pt x="1633" y="585"/>
                    </a:cubicBezTo>
                    <a:cubicBezTo>
                      <a:pt x="1624" y="523"/>
                      <a:pt x="1615" y="460"/>
                      <a:pt x="1597" y="407"/>
                    </a:cubicBezTo>
                    <a:cubicBezTo>
                      <a:pt x="1580" y="344"/>
                      <a:pt x="1553" y="291"/>
                      <a:pt x="1517" y="237"/>
                    </a:cubicBezTo>
                    <a:cubicBezTo>
                      <a:pt x="1446" y="139"/>
                      <a:pt x="1339" y="68"/>
                      <a:pt x="1214" y="32"/>
                    </a:cubicBezTo>
                    <a:cubicBezTo>
                      <a:pt x="1137" y="8"/>
                      <a:pt x="1055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816;p33">
                <a:extLst>
                  <a:ext uri="{FF2B5EF4-FFF2-40B4-BE49-F238E27FC236}">
                    <a16:creationId xmlns:a16="http://schemas.microsoft.com/office/drawing/2014/main" id="{A06B6E79-C837-06DC-BADB-D94BD8089B4A}"/>
                  </a:ext>
                </a:extLst>
              </p:cNvPr>
              <p:cNvSpPr/>
              <p:nvPr/>
            </p:nvSpPr>
            <p:spPr>
              <a:xfrm>
                <a:off x="2056680" y="3272082"/>
                <a:ext cx="74454" cy="23599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420" extrusionOk="0">
                    <a:moveTo>
                      <a:pt x="304" y="1"/>
                    </a:moveTo>
                    <a:cubicBezTo>
                      <a:pt x="322" y="63"/>
                      <a:pt x="331" y="135"/>
                      <a:pt x="340" y="197"/>
                    </a:cubicBezTo>
                    <a:cubicBezTo>
                      <a:pt x="358" y="268"/>
                      <a:pt x="367" y="331"/>
                      <a:pt x="376" y="393"/>
                    </a:cubicBezTo>
                    <a:cubicBezTo>
                      <a:pt x="394" y="527"/>
                      <a:pt x="402" y="670"/>
                      <a:pt x="394" y="804"/>
                    </a:cubicBezTo>
                    <a:cubicBezTo>
                      <a:pt x="394" y="866"/>
                      <a:pt x="385" y="929"/>
                      <a:pt x="367" y="1000"/>
                    </a:cubicBezTo>
                    <a:cubicBezTo>
                      <a:pt x="358" y="1062"/>
                      <a:pt x="331" y="1125"/>
                      <a:pt x="304" y="1178"/>
                    </a:cubicBezTo>
                    <a:cubicBezTo>
                      <a:pt x="269" y="1241"/>
                      <a:pt x="224" y="1294"/>
                      <a:pt x="179" y="1330"/>
                    </a:cubicBezTo>
                    <a:cubicBezTo>
                      <a:pt x="126" y="1375"/>
                      <a:pt x="63" y="1401"/>
                      <a:pt x="1" y="1419"/>
                    </a:cubicBezTo>
                    <a:cubicBezTo>
                      <a:pt x="63" y="1410"/>
                      <a:pt x="126" y="1384"/>
                      <a:pt x="188" y="1348"/>
                    </a:cubicBezTo>
                    <a:cubicBezTo>
                      <a:pt x="206" y="1339"/>
                      <a:pt x="215" y="1330"/>
                      <a:pt x="233" y="1321"/>
                    </a:cubicBezTo>
                    <a:lnTo>
                      <a:pt x="269" y="1285"/>
                    </a:lnTo>
                    <a:lnTo>
                      <a:pt x="304" y="1241"/>
                    </a:lnTo>
                    <a:cubicBezTo>
                      <a:pt x="313" y="1232"/>
                      <a:pt x="322" y="1214"/>
                      <a:pt x="331" y="1196"/>
                    </a:cubicBezTo>
                    <a:cubicBezTo>
                      <a:pt x="411" y="1080"/>
                      <a:pt x="438" y="937"/>
                      <a:pt x="447" y="804"/>
                    </a:cubicBezTo>
                    <a:cubicBezTo>
                      <a:pt x="447" y="661"/>
                      <a:pt x="438" y="527"/>
                      <a:pt x="411" y="393"/>
                    </a:cubicBezTo>
                    <a:cubicBezTo>
                      <a:pt x="385" y="259"/>
                      <a:pt x="349" y="126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817;p33">
                <a:extLst>
                  <a:ext uri="{FF2B5EF4-FFF2-40B4-BE49-F238E27FC236}">
                    <a16:creationId xmlns:a16="http://schemas.microsoft.com/office/drawing/2014/main" id="{B8F128AA-A895-0600-18B8-7A91B7E0C3FD}"/>
                  </a:ext>
                </a:extLst>
              </p:cNvPr>
              <p:cNvSpPr/>
              <p:nvPr/>
            </p:nvSpPr>
            <p:spPr>
              <a:xfrm>
                <a:off x="1708348" y="4072780"/>
                <a:ext cx="1702144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125" extrusionOk="0">
                    <a:moveTo>
                      <a:pt x="8984" y="0"/>
                    </a:moveTo>
                    <a:lnTo>
                      <a:pt x="3988" y="1989"/>
                    </a:lnTo>
                    <a:cubicBezTo>
                      <a:pt x="3988" y="1989"/>
                      <a:pt x="3754" y="1730"/>
                      <a:pt x="3183" y="1730"/>
                    </a:cubicBezTo>
                    <a:cubicBezTo>
                      <a:pt x="2991" y="1730"/>
                      <a:pt x="2761" y="1759"/>
                      <a:pt x="2490" y="1838"/>
                    </a:cubicBezTo>
                    <a:cubicBezTo>
                      <a:pt x="1410" y="2141"/>
                      <a:pt x="1" y="2953"/>
                      <a:pt x="18" y="3069"/>
                    </a:cubicBezTo>
                    <a:cubicBezTo>
                      <a:pt x="24" y="3111"/>
                      <a:pt x="308" y="3124"/>
                      <a:pt x="746" y="3124"/>
                    </a:cubicBezTo>
                    <a:cubicBezTo>
                      <a:pt x="1623" y="3124"/>
                      <a:pt x="3120" y="3069"/>
                      <a:pt x="4256" y="3069"/>
                    </a:cubicBezTo>
                    <a:cubicBezTo>
                      <a:pt x="5951" y="3069"/>
                      <a:pt x="10242" y="2596"/>
                      <a:pt x="10242" y="2596"/>
                    </a:cubicBezTo>
                    <a:lnTo>
                      <a:pt x="8984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818;p33">
                <a:extLst>
                  <a:ext uri="{FF2B5EF4-FFF2-40B4-BE49-F238E27FC236}">
                    <a16:creationId xmlns:a16="http://schemas.microsoft.com/office/drawing/2014/main" id="{38878639-E145-A07B-88C3-DBE561B2EFFF}"/>
                  </a:ext>
                </a:extLst>
              </p:cNvPr>
              <p:cNvSpPr/>
              <p:nvPr/>
            </p:nvSpPr>
            <p:spPr>
              <a:xfrm>
                <a:off x="2780267" y="3822167"/>
                <a:ext cx="256601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52" extrusionOk="0">
                    <a:moveTo>
                      <a:pt x="1348" y="0"/>
                    </a:moveTo>
                    <a:lnTo>
                      <a:pt x="0" y="652"/>
                    </a:lnTo>
                    <a:lnTo>
                      <a:pt x="0" y="652"/>
                    </a:lnTo>
                    <a:lnTo>
                      <a:pt x="1544" y="339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819;p33">
                <a:extLst>
                  <a:ext uri="{FF2B5EF4-FFF2-40B4-BE49-F238E27FC236}">
                    <a16:creationId xmlns:a16="http://schemas.microsoft.com/office/drawing/2014/main" id="{890B2239-E31C-6C86-D1A8-864301B8C69D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1092882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559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661" y="2222"/>
                    </a:lnTo>
                    <a:cubicBezTo>
                      <a:pt x="750" y="2409"/>
                      <a:pt x="884" y="2579"/>
                      <a:pt x="1053" y="2704"/>
                    </a:cubicBezTo>
                    <a:cubicBezTo>
                      <a:pt x="1660" y="3150"/>
                      <a:pt x="3212" y="4087"/>
                      <a:pt x="4042" y="4381"/>
                    </a:cubicBezTo>
                    <a:cubicBezTo>
                      <a:pt x="4442" y="4518"/>
                      <a:pt x="4790" y="4558"/>
                      <a:pt x="5060" y="4558"/>
                    </a:cubicBezTo>
                    <a:cubicBezTo>
                      <a:pt x="5440" y="4558"/>
                      <a:pt x="5665" y="4479"/>
                      <a:pt x="5665" y="4479"/>
                    </a:cubicBezTo>
                    <a:lnTo>
                      <a:pt x="6575" y="3123"/>
                    </a:lnTo>
                    <a:lnTo>
                      <a:pt x="5915" y="3052"/>
                    </a:lnTo>
                    <a:cubicBezTo>
                      <a:pt x="5885" y="3047"/>
                      <a:pt x="5855" y="3045"/>
                      <a:pt x="5825" y="3045"/>
                    </a:cubicBezTo>
                    <a:cubicBezTo>
                      <a:pt x="5740" y="3045"/>
                      <a:pt x="5656" y="3063"/>
                      <a:pt x="5576" y="3096"/>
                    </a:cubicBezTo>
                    <a:lnTo>
                      <a:pt x="5032" y="3337"/>
                    </a:lnTo>
                    <a:lnTo>
                      <a:pt x="2650" y="1731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820;p33">
                <a:extLst>
                  <a:ext uri="{FF2B5EF4-FFF2-40B4-BE49-F238E27FC236}">
                    <a16:creationId xmlns:a16="http://schemas.microsoft.com/office/drawing/2014/main" id="{0A189905-2725-35D9-7019-FA488A39B2D0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134" y="1116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821;p33">
                <a:extLst>
                  <a:ext uri="{FF2B5EF4-FFF2-40B4-BE49-F238E27FC236}">
                    <a16:creationId xmlns:a16="http://schemas.microsoft.com/office/drawing/2014/main" id="{8E05CE0C-EE10-7CC6-7942-FA803F143175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822;p33">
                <a:extLst>
                  <a:ext uri="{FF2B5EF4-FFF2-40B4-BE49-F238E27FC236}">
                    <a16:creationId xmlns:a16="http://schemas.microsoft.com/office/drawing/2014/main" id="{F44E92A6-500F-468A-62A1-D1B9BAC90D38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823;p33">
                <a:extLst>
                  <a:ext uri="{FF2B5EF4-FFF2-40B4-BE49-F238E27FC236}">
                    <a16:creationId xmlns:a16="http://schemas.microsoft.com/office/drawing/2014/main" id="{96414F51-35E2-0530-EC62-1570EB9A2307}"/>
                  </a:ext>
                </a:extLst>
              </p:cNvPr>
              <p:cNvSpPr/>
              <p:nvPr/>
            </p:nvSpPr>
            <p:spPr>
              <a:xfrm>
                <a:off x="3875951" y="3555268"/>
                <a:ext cx="292166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66" extrusionOk="0">
                    <a:moveTo>
                      <a:pt x="1536" y="1"/>
                    </a:moveTo>
                    <a:cubicBezTo>
                      <a:pt x="1423" y="1"/>
                      <a:pt x="1315" y="70"/>
                      <a:pt x="1267" y="188"/>
                    </a:cubicBezTo>
                    <a:lnTo>
                      <a:pt x="1044" y="723"/>
                    </a:lnTo>
                    <a:lnTo>
                      <a:pt x="0" y="581"/>
                    </a:lnTo>
                    <a:lnTo>
                      <a:pt x="0" y="581"/>
                    </a:lnTo>
                    <a:lnTo>
                      <a:pt x="660" y="1410"/>
                    </a:lnTo>
                    <a:lnTo>
                      <a:pt x="910" y="1455"/>
                    </a:lnTo>
                    <a:cubicBezTo>
                      <a:pt x="936" y="1462"/>
                      <a:pt x="962" y="1466"/>
                      <a:pt x="987" y="1466"/>
                    </a:cubicBezTo>
                    <a:cubicBezTo>
                      <a:pt x="1084" y="1466"/>
                      <a:pt x="1175" y="1413"/>
                      <a:pt x="1231" y="1321"/>
                    </a:cubicBezTo>
                    <a:lnTo>
                      <a:pt x="1535" y="857"/>
                    </a:lnTo>
                    <a:lnTo>
                      <a:pt x="1731" y="242"/>
                    </a:lnTo>
                    <a:cubicBezTo>
                      <a:pt x="1758" y="152"/>
                      <a:pt x="1713" y="54"/>
                      <a:pt x="1633" y="19"/>
                    </a:cubicBezTo>
                    <a:cubicBezTo>
                      <a:pt x="1601" y="7"/>
                      <a:pt x="1568" y="1"/>
                      <a:pt x="1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824;p33">
                <a:extLst>
                  <a:ext uri="{FF2B5EF4-FFF2-40B4-BE49-F238E27FC236}">
                    <a16:creationId xmlns:a16="http://schemas.microsoft.com/office/drawing/2014/main" id="{023D3F9B-7E41-50E1-8A51-0848894C474D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825;p33">
                <a:extLst>
                  <a:ext uri="{FF2B5EF4-FFF2-40B4-BE49-F238E27FC236}">
                    <a16:creationId xmlns:a16="http://schemas.microsoft.com/office/drawing/2014/main" id="{450AF887-C2E3-A74E-6577-C193BF25650B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826;p33">
                <a:extLst>
                  <a:ext uri="{FF2B5EF4-FFF2-40B4-BE49-F238E27FC236}">
                    <a16:creationId xmlns:a16="http://schemas.microsoft.com/office/drawing/2014/main" id="{B921BF94-A3C0-81A0-E205-0DED77B92DDA}"/>
                  </a:ext>
                </a:extLst>
              </p:cNvPr>
              <p:cNvSpPr/>
              <p:nvPr/>
            </p:nvSpPr>
            <p:spPr>
              <a:xfrm>
                <a:off x="3668381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1133" y="1"/>
                    </a:moveTo>
                    <a:cubicBezTo>
                      <a:pt x="999" y="1"/>
                      <a:pt x="883" y="108"/>
                      <a:pt x="883" y="242"/>
                    </a:cubicBezTo>
                    <a:lnTo>
                      <a:pt x="883" y="714"/>
                    </a:lnTo>
                    <a:lnTo>
                      <a:pt x="0" y="938"/>
                    </a:lnTo>
                    <a:lnTo>
                      <a:pt x="812" y="1339"/>
                    </a:lnTo>
                    <a:lnTo>
                      <a:pt x="1035" y="1303"/>
                    </a:lnTo>
                    <a:cubicBezTo>
                      <a:pt x="1142" y="1285"/>
                      <a:pt x="1231" y="1205"/>
                      <a:pt x="1249" y="1098"/>
                    </a:cubicBezTo>
                    <a:lnTo>
                      <a:pt x="1329" y="652"/>
                    </a:lnTo>
                    <a:lnTo>
                      <a:pt x="1285" y="144"/>
                    </a:lnTo>
                    <a:cubicBezTo>
                      <a:pt x="1276" y="63"/>
                      <a:pt x="1204" y="1"/>
                      <a:pt x="1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827;p33">
                <a:extLst>
                  <a:ext uri="{FF2B5EF4-FFF2-40B4-BE49-F238E27FC236}">
                    <a16:creationId xmlns:a16="http://schemas.microsoft.com/office/drawing/2014/main" id="{9E10F968-66A4-0804-8333-7B0F3E4B1208}"/>
                  </a:ext>
                </a:extLst>
              </p:cNvPr>
              <p:cNvSpPr/>
              <p:nvPr/>
            </p:nvSpPr>
            <p:spPr>
              <a:xfrm>
                <a:off x="3711258" y="3623571"/>
                <a:ext cx="181150" cy="20159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13" extrusionOk="0">
                    <a:moveTo>
                      <a:pt x="866" y="0"/>
                    </a:moveTo>
                    <a:cubicBezTo>
                      <a:pt x="848" y="0"/>
                      <a:pt x="831" y="9"/>
                      <a:pt x="813" y="9"/>
                    </a:cubicBezTo>
                    <a:cubicBezTo>
                      <a:pt x="741" y="27"/>
                      <a:pt x="679" y="71"/>
                      <a:pt x="643" y="134"/>
                    </a:cubicBezTo>
                    <a:cubicBezTo>
                      <a:pt x="625" y="170"/>
                      <a:pt x="607" y="205"/>
                      <a:pt x="607" y="241"/>
                    </a:cubicBezTo>
                    <a:cubicBezTo>
                      <a:pt x="607" y="250"/>
                      <a:pt x="607" y="259"/>
                      <a:pt x="607" y="268"/>
                    </a:cubicBezTo>
                    <a:lnTo>
                      <a:pt x="607" y="294"/>
                    </a:lnTo>
                    <a:lnTo>
                      <a:pt x="607" y="339"/>
                    </a:lnTo>
                    <a:lnTo>
                      <a:pt x="607" y="728"/>
                    </a:lnTo>
                    <a:lnTo>
                      <a:pt x="607" y="728"/>
                    </a:lnTo>
                    <a:lnTo>
                      <a:pt x="474" y="767"/>
                    </a:lnTo>
                    <a:lnTo>
                      <a:pt x="313" y="803"/>
                    </a:lnTo>
                    <a:cubicBezTo>
                      <a:pt x="215" y="839"/>
                      <a:pt x="108" y="865"/>
                      <a:pt x="1" y="892"/>
                    </a:cubicBezTo>
                    <a:cubicBezTo>
                      <a:pt x="108" y="874"/>
                      <a:pt x="215" y="848"/>
                      <a:pt x="322" y="830"/>
                    </a:cubicBezTo>
                    <a:lnTo>
                      <a:pt x="474" y="794"/>
                    </a:lnTo>
                    <a:lnTo>
                      <a:pt x="634" y="758"/>
                    </a:lnTo>
                    <a:lnTo>
                      <a:pt x="643" y="749"/>
                    </a:lnTo>
                    <a:lnTo>
                      <a:pt x="643" y="740"/>
                    </a:lnTo>
                    <a:lnTo>
                      <a:pt x="652" y="339"/>
                    </a:lnTo>
                    <a:lnTo>
                      <a:pt x="652" y="294"/>
                    </a:lnTo>
                    <a:lnTo>
                      <a:pt x="652" y="268"/>
                    </a:lnTo>
                    <a:cubicBezTo>
                      <a:pt x="652" y="259"/>
                      <a:pt x="652" y="250"/>
                      <a:pt x="652" y="241"/>
                    </a:cubicBezTo>
                    <a:cubicBezTo>
                      <a:pt x="661" y="214"/>
                      <a:pt x="670" y="187"/>
                      <a:pt x="679" y="161"/>
                    </a:cubicBezTo>
                    <a:cubicBezTo>
                      <a:pt x="715" y="107"/>
                      <a:pt x="768" y="71"/>
                      <a:pt x="822" y="54"/>
                    </a:cubicBezTo>
                    <a:lnTo>
                      <a:pt x="911" y="54"/>
                    </a:lnTo>
                    <a:cubicBezTo>
                      <a:pt x="938" y="62"/>
                      <a:pt x="964" y="80"/>
                      <a:pt x="973" y="107"/>
                    </a:cubicBezTo>
                    <a:cubicBezTo>
                      <a:pt x="982" y="116"/>
                      <a:pt x="991" y="134"/>
                      <a:pt x="991" y="143"/>
                    </a:cubicBezTo>
                    <a:cubicBezTo>
                      <a:pt x="1000" y="152"/>
                      <a:pt x="1000" y="161"/>
                      <a:pt x="1000" y="161"/>
                    </a:cubicBezTo>
                    <a:cubicBezTo>
                      <a:pt x="1000" y="170"/>
                      <a:pt x="1000" y="178"/>
                      <a:pt x="1000" y="187"/>
                    </a:cubicBezTo>
                    <a:lnTo>
                      <a:pt x="1009" y="286"/>
                    </a:lnTo>
                    <a:cubicBezTo>
                      <a:pt x="1027" y="418"/>
                      <a:pt x="1044" y="550"/>
                      <a:pt x="1053" y="682"/>
                    </a:cubicBezTo>
                    <a:lnTo>
                      <a:pt x="1053" y="682"/>
                    </a:lnTo>
                    <a:cubicBezTo>
                      <a:pt x="1044" y="770"/>
                      <a:pt x="1027" y="858"/>
                      <a:pt x="1018" y="946"/>
                    </a:cubicBezTo>
                    <a:lnTo>
                      <a:pt x="991" y="1079"/>
                    </a:lnTo>
                    <a:cubicBezTo>
                      <a:pt x="991" y="1097"/>
                      <a:pt x="991" y="1124"/>
                      <a:pt x="982" y="1142"/>
                    </a:cubicBezTo>
                    <a:cubicBezTo>
                      <a:pt x="982" y="1169"/>
                      <a:pt x="973" y="1186"/>
                      <a:pt x="956" y="1213"/>
                    </a:cubicBezTo>
                    <a:lnTo>
                      <a:pt x="956" y="1213"/>
                    </a:lnTo>
                    <a:cubicBezTo>
                      <a:pt x="973" y="1186"/>
                      <a:pt x="982" y="1169"/>
                      <a:pt x="991" y="1151"/>
                    </a:cubicBezTo>
                    <a:cubicBezTo>
                      <a:pt x="1000" y="1124"/>
                      <a:pt x="1000" y="1106"/>
                      <a:pt x="1000" y="1079"/>
                    </a:cubicBezTo>
                    <a:lnTo>
                      <a:pt x="1036" y="946"/>
                    </a:lnTo>
                    <a:cubicBezTo>
                      <a:pt x="1054" y="856"/>
                      <a:pt x="1071" y="776"/>
                      <a:pt x="1089" y="687"/>
                    </a:cubicBezTo>
                    <a:lnTo>
                      <a:pt x="1089" y="678"/>
                    </a:lnTo>
                    <a:cubicBezTo>
                      <a:pt x="1080" y="544"/>
                      <a:pt x="1071" y="419"/>
                      <a:pt x="1054" y="286"/>
                    </a:cubicBezTo>
                    <a:lnTo>
                      <a:pt x="1045" y="187"/>
                    </a:lnTo>
                    <a:cubicBezTo>
                      <a:pt x="1045" y="178"/>
                      <a:pt x="1045" y="170"/>
                      <a:pt x="1045" y="161"/>
                    </a:cubicBezTo>
                    <a:cubicBezTo>
                      <a:pt x="1045" y="152"/>
                      <a:pt x="1045" y="143"/>
                      <a:pt x="1036" y="134"/>
                    </a:cubicBezTo>
                    <a:cubicBezTo>
                      <a:pt x="1036" y="116"/>
                      <a:pt x="1027" y="98"/>
                      <a:pt x="1018" y="80"/>
                    </a:cubicBezTo>
                    <a:cubicBezTo>
                      <a:pt x="991" y="45"/>
                      <a:pt x="964" y="27"/>
                      <a:pt x="920" y="9"/>
                    </a:cubicBezTo>
                    <a:cubicBezTo>
                      <a:pt x="902" y="9"/>
                      <a:pt x="884" y="0"/>
                      <a:pt x="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828;p33">
                <a:extLst>
                  <a:ext uri="{FF2B5EF4-FFF2-40B4-BE49-F238E27FC236}">
                    <a16:creationId xmlns:a16="http://schemas.microsoft.com/office/drawing/2014/main" id="{6B34C6E2-F5DB-ADC0-7122-C82C41429993}"/>
                  </a:ext>
                </a:extLst>
              </p:cNvPr>
              <p:cNvSpPr/>
              <p:nvPr/>
            </p:nvSpPr>
            <p:spPr>
              <a:xfrm>
                <a:off x="3893733" y="3572053"/>
                <a:ext cx="90575" cy="22352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45" extrusionOk="0">
                    <a:moveTo>
                      <a:pt x="349" y="0"/>
                    </a:moveTo>
                    <a:cubicBezTo>
                      <a:pt x="339" y="0"/>
                      <a:pt x="330" y="2"/>
                      <a:pt x="321" y="7"/>
                    </a:cubicBezTo>
                    <a:cubicBezTo>
                      <a:pt x="232" y="7"/>
                      <a:pt x="161" y="60"/>
                      <a:pt x="116" y="132"/>
                    </a:cubicBezTo>
                    <a:cubicBezTo>
                      <a:pt x="89" y="158"/>
                      <a:pt x="80" y="203"/>
                      <a:pt x="72" y="239"/>
                    </a:cubicBezTo>
                    <a:cubicBezTo>
                      <a:pt x="63" y="257"/>
                      <a:pt x="63" y="274"/>
                      <a:pt x="63" y="301"/>
                    </a:cubicBezTo>
                    <a:lnTo>
                      <a:pt x="54" y="355"/>
                    </a:lnTo>
                    <a:cubicBezTo>
                      <a:pt x="36" y="506"/>
                      <a:pt x="18" y="658"/>
                      <a:pt x="0" y="810"/>
                    </a:cubicBezTo>
                    <a:cubicBezTo>
                      <a:pt x="27" y="658"/>
                      <a:pt x="63" y="506"/>
                      <a:pt x="80" y="355"/>
                    </a:cubicBezTo>
                    <a:lnTo>
                      <a:pt x="98" y="301"/>
                    </a:lnTo>
                    <a:cubicBezTo>
                      <a:pt x="98" y="283"/>
                      <a:pt x="98" y="265"/>
                      <a:pt x="107" y="248"/>
                    </a:cubicBezTo>
                    <a:cubicBezTo>
                      <a:pt x="116" y="212"/>
                      <a:pt x="125" y="176"/>
                      <a:pt x="152" y="149"/>
                    </a:cubicBezTo>
                    <a:cubicBezTo>
                      <a:pt x="187" y="96"/>
                      <a:pt x="259" y="51"/>
                      <a:pt x="321" y="51"/>
                    </a:cubicBezTo>
                    <a:cubicBezTo>
                      <a:pt x="327" y="48"/>
                      <a:pt x="333" y="47"/>
                      <a:pt x="339" y="47"/>
                    </a:cubicBezTo>
                    <a:cubicBezTo>
                      <a:pt x="351" y="47"/>
                      <a:pt x="363" y="51"/>
                      <a:pt x="375" y="51"/>
                    </a:cubicBezTo>
                    <a:cubicBezTo>
                      <a:pt x="393" y="51"/>
                      <a:pt x="411" y="60"/>
                      <a:pt x="419" y="69"/>
                    </a:cubicBezTo>
                    <a:cubicBezTo>
                      <a:pt x="446" y="78"/>
                      <a:pt x="473" y="105"/>
                      <a:pt x="482" y="141"/>
                    </a:cubicBezTo>
                    <a:cubicBezTo>
                      <a:pt x="491" y="149"/>
                      <a:pt x="491" y="167"/>
                      <a:pt x="491" y="185"/>
                    </a:cubicBezTo>
                    <a:cubicBezTo>
                      <a:pt x="491" y="194"/>
                      <a:pt x="491" y="203"/>
                      <a:pt x="491" y="212"/>
                    </a:cubicBezTo>
                    <a:lnTo>
                      <a:pt x="491" y="239"/>
                    </a:lnTo>
                    <a:lnTo>
                      <a:pt x="482" y="355"/>
                    </a:lnTo>
                    <a:cubicBezTo>
                      <a:pt x="473" y="506"/>
                      <a:pt x="473" y="658"/>
                      <a:pt x="464" y="810"/>
                    </a:cubicBezTo>
                    <a:cubicBezTo>
                      <a:pt x="428" y="908"/>
                      <a:pt x="402" y="1015"/>
                      <a:pt x="366" y="1113"/>
                    </a:cubicBezTo>
                    <a:lnTo>
                      <a:pt x="321" y="1265"/>
                    </a:lnTo>
                    <a:cubicBezTo>
                      <a:pt x="321" y="1291"/>
                      <a:pt x="312" y="1318"/>
                      <a:pt x="303" y="1345"/>
                    </a:cubicBezTo>
                    <a:cubicBezTo>
                      <a:pt x="321" y="1318"/>
                      <a:pt x="330" y="1300"/>
                      <a:pt x="339" y="1274"/>
                    </a:cubicBezTo>
                    <a:lnTo>
                      <a:pt x="393" y="1122"/>
                    </a:lnTo>
                    <a:cubicBezTo>
                      <a:pt x="428" y="1024"/>
                      <a:pt x="464" y="917"/>
                      <a:pt x="500" y="819"/>
                    </a:cubicBezTo>
                    <a:lnTo>
                      <a:pt x="500" y="810"/>
                    </a:lnTo>
                    <a:cubicBezTo>
                      <a:pt x="509" y="658"/>
                      <a:pt x="526" y="506"/>
                      <a:pt x="535" y="355"/>
                    </a:cubicBezTo>
                    <a:lnTo>
                      <a:pt x="544" y="248"/>
                    </a:lnTo>
                    <a:lnTo>
                      <a:pt x="544" y="212"/>
                    </a:lnTo>
                    <a:cubicBezTo>
                      <a:pt x="544" y="203"/>
                      <a:pt x="544" y="194"/>
                      <a:pt x="544" y="185"/>
                    </a:cubicBezTo>
                    <a:cubicBezTo>
                      <a:pt x="544" y="158"/>
                      <a:pt x="535" y="141"/>
                      <a:pt x="526" y="123"/>
                    </a:cubicBezTo>
                    <a:cubicBezTo>
                      <a:pt x="509" y="78"/>
                      <a:pt x="482" y="42"/>
                      <a:pt x="446" y="25"/>
                    </a:cubicBezTo>
                    <a:cubicBezTo>
                      <a:pt x="428" y="16"/>
                      <a:pt x="402" y="7"/>
                      <a:pt x="384" y="7"/>
                    </a:cubicBezTo>
                    <a:cubicBezTo>
                      <a:pt x="370" y="2"/>
                      <a:pt x="359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829;p33">
                <a:extLst>
                  <a:ext uri="{FF2B5EF4-FFF2-40B4-BE49-F238E27FC236}">
                    <a16:creationId xmlns:a16="http://schemas.microsoft.com/office/drawing/2014/main" id="{DA7E56C7-B7CD-EA4B-816D-D005A6054937}"/>
                  </a:ext>
                </a:extLst>
              </p:cNvPr>
              <p:cNvSpPr/>
              <p:nvPr/>
            </p:nvSpPr>
            <p:spPr>
              <a:xfrm>
                <a:off x="1754382" y="4359622"/>
                <a:ext cx="493758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129" extrusionOk="0">
                    <a:moveTo>
                      <a:pt x="2851" y="1"/>
                    </a:moveTo>
                    <a:cubicBezTo>
                      <a:pt x="2623" y="1"/>
                      <a:pt x="2397" y="42"/>
                      <a:pt x="2177" y="103"/>
                    </a:cubicBezTo>
                    <a:cubicBezTo>
                      <a:pt x="1918" y="174"/>
                      <a:pt x="1659" y="263"/>
                      <a:pt x="1419" y="371"/>
                    </a:cubicBezTo>
                    <a:cubicBezTo>
                      <a:pt x="1169" y="478"/>
                      <a:pt x="928" y="585"/>
                      <a:pt x="687" y="710"/>
                    </a:cubicBezTo>
                    <a:cubicBezTo>
                      <a:pt x="446" y="834"/>
                      <a:pt x="214" y="968"/>
                      <a:pt x="0" y="1129"/>
                    </a:cubicBezTo>
                    <a:cubicBezTo>
                      <a:pt x="116" y="1057"/>
                      <a:pt x="232" y="995"/>
                      <a:pt x="348" y="933"/>
                    </a:cubicBezTo>
                    <a:cubicBezTo>
                      <a:pt x="464" y="870"/>
                      <a:pt x="580" y="808"/>
                      <a:pt x="705" y="745"/>
                    </a:cubicBezTo>
                    <a:cubicBezTo>
                      <a:pt x="946" y="629"/>
                      <a:pt x="1187" y="513"/>
                      <a:pt x="1436" y="415"/>
                    </a:cubicBezTo>
                    <a:cubicBezTo>
                      <a:pt x="1499" y="388"/>
                      <a:pt x="1552" y="362"/>
                      <a:pt x="1615" y="335"/>
                    </a:cubicBezTo>
                    <a:cubicBezTo>
                      <a:pt x="1677" y="317"/>
                      <a:pt x="1740" y="290"/>
                      <a:pt x="1802" y="263"/>
                    </a:cubicBezTo>
                    <a:cubicBezTo>
                      <a:pt x="1865" y="246"/>
                      <a:pt x="1927" y="219"/>
                      <a:pt x="1998" y="201"/>
                    </a:cubicBezTo>
                    <a:cubicBezTo>
                      <a:pt x="2061" y="174"/>
                      <a:pt x="2123" y="156"/>
                      <a:pt x="2186" y="139"/>
                    </a:cubicBezTo>
                    <a:cubicBezTo>
                      <a:pt x="2311" y="94"/>
                      <a:pt x="2444" y="67"/>
                      <a:pt x="2569" y="40"/>
                    </a:cubicBezTo>
                    <a:cubicBezTo>
                      <a:pt x="2703" y="14"/>
                      <a:pt x="2837" y="5"/>
                      <a:pt x="2971" y="5"/>
                    </a:cubicBezTo>
                    <a:cubicBezTo>
                      <a:pt x="2931" y="2"/>
                      <a:pt x="2891" y="1"/>
                      <a:pt x="2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830;p33">
                <a:extLst>
                  <a:ext uri="{FF2B5EF4-FFF2-40B4-BE49-F238E27FC236}">
                    <a16:creationId xmlns:a16="http://schemas.microsoft.com/office/drawing/2014/main" id="{76F58EA8-76C0-02D4-89B0-6EDEA030B003}"/>
                  </a:ext>
                </a:extLst>
              </p:cNvPr>
              <p:cNvSpPr/>
              <p:nvPr/>
            </p:nvSpPr>
            <p:spPr>
              <a:xfrm>
                <a:off x="2127975" y="1755442"/>
                <a:ext cx="486445" cy="243306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464" extrusionOk="0">
                    <a:moveTo>
                      <a:pt x="1463" y="1"/>
                    </a:moveTo>
                    <a:cubicBezTo>
                      <a:pt x="651" y="1"/>
                      <a:pt x="0" y="652"/>
                      <a:pt x="0" y="1464"/>
                    </a:cubicBezTo>
                    <a:lnTo>
                      <a:pt x="714" y="1464"/>
                    </a:lnTo>
                    <a:cubicBezTo>
                      <a:pt x="714" y="1053"/>
                      <a:pt x="1053" y="714"/>
                      <a:pt x="1463" y="714"/>
                    </a:cubicBezTo>
                    <a:cubicBezTo>
                      <a:pt x="1874" y="714"/>
                      <a:pt x="2213" y="1053"/>
                      <a:pt x="2213" y="1464"/>
                    </a:cubicBezTo>
                    <a:lnTo>
                      <a:pt x="2926" y="1464"/>
                    </a:lnTo>
                    <a:cubicBezTo>
                      <a:pt x="2926" y="652"/>
                      <a:pt x="227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831;p33">
                <a:extLst>
                  <a:ext uri="{FF2B5EF4-FFF2-40B4-BE49-F238E27FC236}">
                    <a16:creationId xmlns:a16="http://schemas.microsoft.com/office/drawing/2014/main" id="{FD2B9B45-1E08-D571-35F8-C321381C0090}"/>
                  </a:ext>
                </a:extLst>
              </p:cNvPr>
              <p:cNvSpPr/>
              <p:nvPr/>
            </p:nvSpPr>
            <p:spPr>
              <a:xfrm>
                <a:off x="2163540" y="1791007"/>
                <a:ext cx="415315" cy="207741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250" extrusionOk="0">
                    <a:moveTo>
                      <a:pt x="1249" y="1"/>
                    </a:moveTo>
                    <a:cubicBezTo>
                      <a:pt x="562" y="1"/>
                      <a:pt x="0" y="554"/>
                      <a:pt x="0" y="1250"/>
                    </a:cubicBezTo>
                    <a:lnTo>
                      <a:pt x="500" y="1250"/>
                    </a:lnTo>
                    <a:cubicBezTo>
                      <a:pt x="500" y="839"/>
                      <a:pt x="839" y="500"/>
                      <a:pt x="1249" y="500"/>
                    </a:cubicBezTo>
                    <a:cubicBezTo>
                      <a:pt x="1660" y="500"/>
                      <a:pt x="1999" y="839"/>
                      <a:pt x="1999" y="1250"/>
                    </a:cubicBezTo>
                    <a:lnTo>
                      <a:pt x="2498" y="1250"/>
                    </a:lnTo>
                    <a:cubicBezTo>
                      <a:pt x="2498" y="554"/>
                      <a:pt x="1936" y="1"/>
                      <a:pt x="1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832;p33">
                <a:extLst>
                  <a:ext uri="{FF2B5EF4-FFF2-40B4-BE49-F238E27FC236}">
                    <a16:creationId xmlns:a16="http://schemas.microsoft.com/office/drawing/2014/main" id="{5A024423-6FA7-02AB-99A7-51E1416D5085}"/>
                  </a:ext>
                </a:extLst>
              </p:cNvPr>
              <p:cNvSpPr/>
              <p:nvPr/>
            </p:nvSpPr>
            <p:spPr>
              <a:xfrm>
                <a:off x="2205087" y="1831058"/>
                <a:ext cx="332219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9" extrusionOk="0">
                    <a:moveTo>
                      <a:pt x="999" y="1"/>
                    </a:moveTo>
                    <a:cubicBezTo>
                      <a:pt x="446" y="1"/>
                      <a:pt x="0" y="456"/>
                      <a:pt x="0" y="1009"/>
                    </a:cubicBezTo>
                    <a:lnTo>
                      <a:pt x="250" y="1009"/>
                    </a:lnTo>
                    <a:cubicBezTo>
                      <a:pt x="250" y="598"/>
                      <a:pt x="589" y="259"/>
                      <a:pt x="999" y="259"/>
                    </a:cubicBezTo>
                    <a:cubicBezTo>
                      <a:pt x="1410" y="259"/>
                      <a:pt x="1749" y="598"/>
                      <a:pt x="1749" y="1009"/>
                    </a:cubicBezTo>
                    <a:lnTo>
                      <a:pt x="1998" y="1009"/>
                    </a:lnTo>
                    <a:cubicBezTo>
                      <a:pt x="1998" y="456"/>
                      <a:pt x="1552" y="1"/>
                      <a:pt x="999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833;p33">
                <a:extLst>
                  <a:ext uri="{FF2B5EF4-FFF2-40B4-BE49-F238E27FC236}">
                    <a16:creationId xmlns:a16="http://schemas.microsoft.com/office/drawing/2014/main" id="{E494E6DF-B3A9-696D-ABEB-EFAEBCB7F7D0}"/>
                  </a:ext>
                </a:extLst>
              </p:cNvPr>
              <p:cNvSpPr/>
              <p:nvPr/>
            </p:nvSpPr>
            <p:spPr>
              <a:xfrm>
                <a:off x="2445230" y="1877093"/>
                <a:ext cx="252114" cy="16320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982" extrusionOk="0">
                    <a:moveTo>
                      <a:pt x="669" y="0"/>
                    </a:moveTo>
                    <a:cubicBezTo>
                      <a:pt x="509" y="0"/>
                      <a:pt x="384" y="107"/>
                      <a:pt x="357" y="241"/>
                    </a:cubicBezTo>
                    <a:cubicBezTo>
                      <a:pt x="321" y="232"/>
                      <a:pt x="295" y="232"/>
                      <a:pt x="268" y="232"/>
                    </a:cubicBezTo>
                    <a:cubicBezTo>
                      <a:pt x="116" y="232"/>
                      <a:pt x="0" y="348"/>
                      <a:pt x="0" y="491"/>
                    </a:cubicBezTo>
                    <a:cubicBezTo>
                      <a:pt x="0" y="634"/>
                      <a:pt x="107" y="749"/>
                      <a:pt x="241" y="758"/>
                    </a:cubicBezTo>
                    <a:cubicBezTo>
                      <a:pt x="304" y="892"/>
                      <a:pt x="446" y="981"/>
                      <a:pt x="625" y="981"/>
                    </a:cubicBezTo>
                    <a:cubicBezTo>
                      <a:pt x="785" y="981"/>
                      <a:pt x="919" y="901"/>
                      <a:pt x="991" y="785"/>
                    </a:cubicBezTo>
                    <a:cubicBezTo>
                      <a:pt x="1044" y="812"/>
                      <a:pt x="1107" y="830"/>
                      <a:pt x="1178" y="830"/>
                    </a:cubicBezTo>
                    <a:cubicBezTo>
                      <a:pt x="1365" y="830"/>
                      <a:pt x="1517" y="723"/>
                      <a:pt x="1517" y="589"/>
                    </a:cubicBezTo>
                    <a:cubicBezTo>
                      <a:pt x="1517" y="464"/>
                      <a:pt x="1374" y="366"/>
                      <a:pt x="1205" y="357"/>
                    </a:cubicBezTo>
                    <a:cubicBezTo>
                      <a:pt x="1205" y="348"/>
                      <a:pt x="1205" y="348"/>
                      <a:pt x="1205" y="339"/>
                    </a:cubicBezTo>
                    <a:cubicBezTo>
                      <a:pt x="1205" y="259"/>
                      <a:pt x="1133" y="187"/>
                      <a:pt x="1044" y="187"/>
                    </a:cubicBezTo>
                    <a:cubicBezTo>
                      <a:pt x="1017" y="187"/>
                      <a:pt x="991" y="196"/>
                      <a:pt x="973" y="205"/>
                    </a:cubicBezTo>
                    <a:cubicBezTo>
                      <a:pt x="928" y="80"/>
                      <a:pt x="80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834;p33">
                <a:extLst>
                  <a:ext uri="{FF2B5EF4-FFF2-40B4-BE49-F238E27FC236}">
                    <a16:creationId xmlns:a16="http://schemas.microsoft.com/office/drawing/2014/main" id="{D1EE6FD1-4B36-AD55-73D3-B4F0D4DB5C19}"/>
                  </a:ext>
                </a:extLst>
              </p:cNvPr>
              <p:cNvSpPr/>
              <p:nvPr/>
            </p:nvSpPr>
            <p:spPr>
              <a:xfrm>
                <a:off x="2087924" y="1915648"/>
                <a:ext cx="188462" cy="12165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32" extrusionOk="0">
                    <a:moveTo>
                      <a:pt x="500" y="0"/>
                    </a:moveTo>
                    <a:cubicBezTo>
                      <a:pt x="384" y="0"/>
                      <a:pt x="286" y="71"/>
                      <a:pt x="268" y="178"/>
                    </a:cubicBezTo>
                    <a:cubicBezTo>
                      <a:pt x="241" y="170"/>
                      <a:pt x="223" y="170"/>
                      <a:pt x="197" y="170"/>
                    </a:cubicBezTo>
                    <a:cubicBezTo>
                      <a:pt x="90" y="170"/>
                      <a:pt x="0" y="259"/>
                      <a:pt x="0" y="366"/>
                    </a:cubicBezTo>
                    <a:cubicBezTo>
                      <a:pt x="0" y="473"/>
                      <a:pt x="81" y="562"/>
                      <a:pt x="179" y="562"/>
                    </a:cubicBezTo>
                    <a:cubicBezTo>
                      <a:pt x="223" y="669"/>
                      <a:pt x="339" y="732"/>
                      <a:pt x="464" y="732"/>
                    </a:cubicBezTo>
                    <a:cubicBezTo>
                      <a:pt x="589" y="732"/>
                      <a:pt x="687" y="678"/>
                      <a:pt x="741" y="589"/>
                    </a:cubicBezTo>
                    <a:cubicBezTo>
                      <a:pt x="776" y="607"/>
                      <a:pt x="830" y="616"/>
                      <a:pt x="884" y="616"/>
                    </a:cubicBezTo>
                    <a:cubicBezTo>
                      <a:pt x="1026" y="616"/>
                      <a:pt x="1133" y="535"/>
                      <a:pt x="1133" y="437"/>
                    </a:cubicBezTo>
                    <a:cubicBezTo>
                      <a:pt x="1133" y="348"/>
                      <a:pt x="1035" y="268"/>
                      <a:pt x="901" y="268"/>
                    </a:cubicBezTo>
                    <a:cubicBezTo>
                      <a:pt x="901" y="259"/>
                      <a:pt x="901" y="259"/>
                      <a:pt x="901" y="250"/>
                    </a:cubicBezTo>
                    <a:cubicBezTo>
                      <a:pt x="901" y="187"/>
                      <a:pt x="848" y="134"/>
                      <a:pt x="785" y="134"/>
                    </a:cubicBezTo>
                    <a:cubicBezTo>
                      <a:pt x="759" y="134"/>
                      <a:pt x="741" y="143"/>
                      <a:pt x="723" y="152"/>
                    </a:cubicBezTo>
                    <a:cubicBezTo>
                      <a:pt x="696" y="63"/>
                      <a:pt x="607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835;p33">
                <a:extLst>
                  <a:ext uri="{FF2B5EF4-FFF2-40B4-BE49-F238E27FC236}">
                    <a16:creationId xmlns:a16="http://schemas.microsoft.com/office/drawing/2014/main" id="{F7BAC64F-8B4F-500B-5575-76A56B643186}"/>
                  </a:ext>
                </a:extLst>
              </p:cNvPr>
              <p:cNvSpPr/>
              <p:nvPr/>
            </p:nvSpPr>
            <p:spPr>
              <a:xfrm>
                <a:off x="2250955" y="1916978"/>
                <a:ext cx="221036" cy="11151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671" extrusionOk="0">
                    <a:moveTo>
                      <a:pt x="509" y="1"/>
                    </a:moveTo>
                    <a:lnTo>
                      <a:pt x="509" y="1"/>
                    </a:lnTo>
                    <a:cubicBezTo>
                      <a:pt x="491" y="10"/>
                      <a:pt x="509" y="153"/>
                      <a:pt x="518" y="251"/>
                    </a:cubicBezTo>
                    <a:cubicBezTo>
                      <a:pt x="518" y="295"/>
                      <a:pt x="518" y="331"/>
                      <a:pt x="509" y="340"/>
                    </a:cubicBezTo>
                    <a:cubicBezTo>
                      <a:pt x="508" y="341"/>
                      <a:pt x="506" y="341"/>
                      <a:pt x="504" y="341"/>
                    </a:cubicBezTo>
                    <a:cubicBezTo>
                      <a:pt x="484" y="341"/>
                      <a:pt x="443" y="300"/>
                      <a:pt x="402" y="260"/>
                    </a:cubicBezTo>
                    <a:cubicBezTo>
                      <a:pt x="338" y="203"/>
                      <a:pt x="273" y="132"/>
                      <a:pt x="248" y="132"/>
                    </a:cubicBezTo>
                    <a:cubicBezTo>
                      <a:pt x="245" y="132"/>
                      <a:pt x="243" y="133"/>
                      <a:pt x="242" y="135"/>
                    </a:cubicBezTo>
                    <a:cubicBezTo>
                      <a:pt x="233" y="144"/>
                      <a:pt x="259" y="197"/>
                      <a:pt x="295" y="260"/>
                    </a:cubicBezTo>
                    <a:cubicBezTo>
                      <a:pt x="349" y="340"/>
                      <a:pt x="402" y="420"/>
                      <a:pt x="384" y="438"/>
                    </a:cubicBezTo>
                    <a:cubicBezTo>
                      <a:pt x="383" y="441"/>
                      <a:pt x="379" y="442"/>
                      <a:pt x="373" y="442"/>
                    </a:cubicBezTo>
                    <a:cubicBezTo>
                      <a:pt x="322" y="442"/>
                      <a:pt x="131" y="361"/>
                      <a:pt x="71" y="361"/>
                    </a:cubicBezTo>
                    <a:cubicBezTo>
                      <a:pt x="62" y="361"/>
                      <a:pt x="56" y="362"/>
                      <a:pt x="54" y="367"/>
                    </a:cubicBezTo>
                    <a:cubicBezTo>
                      <a:pt x="45" y="402"/>
                      <a:pt x="331" y="545"/>
                      <a:pt x="322" y="581"/>
                    </a:cubicBezTo>
                    <a:cubicBezTo>
                      <a:pt x="313" y="617"/>
                      <a:pt x="36" y="617"/>
                      <a:pt x="1" y="652"/>
                    </a:cubicBezTo>
                    <a:cubicBezTo>
                      <a:pt x="215" y="661"/>
                      <a:pt x="465" y="670"/>
                      <a:pt x="723" y="670"/>
                    </a:cubicBezTo>
                    <a:cubicBezTo>
                      <a:pt x="937" y="670"/>
                      <a:pt x="1143" y="670"/>
                      <a:pt x="1330" y="661"/>
                    </a:cubicBezTo>
                    <a:cubicBezTo>
                      <a:pt x="1330" y="617"/>
                      <a:pt x="1018" y="617"/>
                      <a:pt x="1009" y="581"/>
                    </a:cubicBezTo>
                    <a:cubicBezTo>
                      <a:pt x="1000" y="545"/>
                      <a:pt x="1285" y="402"/>
                      <a:pt x="1267" y="367"/>
                    </a:cubicBezTo>
                    <a:cubicBezTo>
                      <a:pt x="1265" y="362"/>
                      <a:pt x="1259" y="361"/>
                      <a:pt x="1251" y="361"/>
                    </a:cubicBezTo>
                    <a:cubicBezTo>
                      <a:pt x="1192" y="361"/>
                      <a:pt x="1006" y="442"/>
                      <a:pt x="951" y="442"/>
                    </a:cubicBezTo>
                    <a:cubicBezTo>
                      <a:pt x="944" y="442"/>
                      <a:pt x="940" y="441"/>
                      <a:pt x="937" y="438"/>
                    </a:cubicBezTo>
                    <a:cubicBezTo>
                      <a:pt x="920" y="420"/>
                      <a:pt x="982" y="331"/>
                      <a:pt x="1027" y="260"/>
                    </a:cubicBezTo>
                    <a:cubicBezTo>
                      <a:pt x="1062" y="197"/>
                      <a:pt x="1089" y="144"/>
                      <a:pt x="1080" y="135"/>
                    </a:cubicBezTo>
                    <a:cubicBezTo>
                      <a:pt x="1078" y="133"/>
                      <a:pt x="1076" y="132"/>
                      <a:pt x="1073" y="132"/>
                    </a:cubicBezTo>
                    <a:cubicBezTo>
                      <a:pt x="1047" y="132"/>
                      <a:pt x="984" y="195"/>
                      <a:pt x="928" y="251"/>
                    </a:cubicBezTo>
                    <a:cubicBezTo>
                      <a:pt x="880" y="300"/>
                      <a:pt x="838" y="341"/>
                      <a:pt x="818" y="341"/>
                    </a:cubicBezTo>
                    <a:cubicBezTo>
                      <a:pt x="816" y="341"/>
                      <a:pt x="814" y="341"/>
                      <a:pt x="812" y="340"/>
                    </a:cubicBezTo>
                    <a:cubicBezTo>
                      <a:pt x="804" y="331"/>
                      <a:pt x="804" y="295"/>
                      <a:pt x="804" y="251"/>
                    </a:cubicBezTo>
                    <a:cubicBezTo>
                      <a:pt x="812" y="153"/>
                      <a:pt x="839" y="10"/>
                      <a:pt x="812" y="1"/>
                    </a:cubicBezTo>
                    <a:lnTo>
                      <a:pt x="812" y="1"/>
                    </a:lnTo>
                    <a:cubicBezTo>
                      <a:pt x="786" y="1"/>
                      <a:pt x="741" y="162"/>
                      <a:pt x="696" y="251"/>
                    </a:cubicBezTo>
                    <a:cubicBezTo>
                      <a:pt x="688" y="286"/>
                      <a:pt x="670" y="304"/>
                      <a:pt x="661" y="304"/>
                    </a:cubicBezTo>
                    <a:cubicBezTo>
                      <a:pt x="652" y="304"/>
                      <a:pt x="643" y="286"/>
                      <a:pt x="625" y="251"/>
                    </a:cubicBezTo>
                    <a:cubicBezTo>
                      <a:pt x="589" y="162"/>
                      <a:pt x="536" y="1"/>
                      <a:pt x="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836;p33">
                <a:extLst>
                  <a:ext uri="{FF2B5EF4-FFF2-40B4-BE49-F238E27FC236}">
                    <a16:creationId xmlns:a16="http://schemas.microsoft.com/office/drawing/2014/main" id="{6A5846EB-7B1E-0451-5B32-3DB8C54997DA}"/>
                  </a:ext>
                </a:extLst>
              </p:cNvPr>
              <p:cNvSpPr/>
              <p:nvPr/>
            </p:nvSpPr>
            <p:spPr>
              <a:xfrm>
                <a:off x="2872170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420" y="1"/>
                    </a:moveTo>
                    <a:cubicBezTo>
                      <a:pt x="375" y="206"/>
                      <a:pt x="340" y="402"/>
                      <a:pt x="295" y="598"/>
                    </a:cubicBezTo>
                    <a:cubicBezTo>
                      <a:pt x="259" y="804"/>
                      <a:pt x="233" y="1000"/>
                      <a:pt x="197" y="1205"/>
                    </a:cubicBezTo>
                    <a:lnTo>
                      <a:pt x="99" y="1812"/>
                    </a:lnTo>
                    <a:lnTo>
                      <a:pt x="1" y="2409"/>
                    </a:lnTo>
                    <a:lnTo>
                      <a:pt x="9" y="2409"/>
                    </a:lnTo>
                    <a:lnTo>
                      <a:pt x="125" y="1812"/>
                    </a:lnTo>
                    <a:lnTo>
                      <a:pt x="233" y="1214"/>
                    </a:lnTo>
                    <a:cubicBezTo>
                      <a:pt x="268" y="1009"/>
                      <a:pt x="313" y="813"/>
                      <a:pt x="340" y="607"/>
                    </a:cubicBezTo>
                    <a:cubicBezTo>
                      <a:pt x="375" y="411"/>
                      <a:pt x="402" y="206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837;p33">
                <a:extLst>
                  <a:ext uri="{FF2B5EF4-FFF2-40B4-BE49-F238E27FC236}">
                    <a16:creationId xmlns:a16="http://schemas.microsoft.com/office/drawing/2014/main" id="{0E884D63-F346-0DFF-F165-824298768201}"/>
                  </a:ext>
                </a:extLst>
              </p:cNvPr>
              <p:cNvSpPr/>
              <p:nvPr/>
            </p:nvSpPr>
            <p:spPr>
              <a:xfrm>
                <a:off x="1798755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1" y="1"/>
                    </a:moveTo>
                    <a:cubicBezTo>
                      <a:pt x="27" y="206"/>
                      <a:pt x="54" y="411"/>
                      <a:pt x="90" y="607"/>
                    </a:cubicBezTo>
                    <a:cubicBezTo>
                      <a:pt x="117" y="813"/>
                      <a:pt x="161" y="1009"/>
                      <a:pt x="197" y="1214"/>
                    </a:cubicBezTo>
                    <a:lnTo>
                      <a:pt x="304" y="1812"/>
                    </a:lnTo>
                    <a:lnTo>
                      <a:pt x="420" y="2409"/>
                    </a:lnTo>
                    <a:lnTo>
                      <a:pt x="429" y="2409"/>
                    </a:lnTo>
                    <a:lnTo>
                      <a:pt x="331" y="1812"/>
                    </a:lnTo>
                    <a:lnTo>
                      <a:pt x="233" y="1205"/>
                    </a:lnTo>
                    <a:cubicBezTo>
                      <a:pt x="206" y="1000"/>
                      <a:pt x="170" y="804"/>
                      <a:pt x="135" y="598"/>
                    </a:cubicBezTo>
                    <a:cubicBezTo>
                      <a:pt x="99" y="402"/>
                      <a:pt x="54" y="20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838;p33">
                <a:extLst>
                  <a:ext uri="{FF2B5EF4-FFF2-40B4-BE49-F238E27FC236}">
                    <a16:creationId xmlns:a16="http://schemas.microsoft.com/office/drawing/2014/main" id="{2A0D5D61-3A65-C894-0AB2-FF9D6F0452CD}"/>
                  </a:ext>
                </a:extLst>
              </p:cNvPr>
              <p:cNvSpPr/>
              <p:nvPr/>
            </p:nvSpPr>
            <p:spPr>
              <a:xfrm>
                <a:off x="3201390" y="4072780"/>
                <a:ext cx="209070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41" extrusionOk="0">
                    <a:moveTo>
                      <a:pt x="0" y="0"/>
                    </a:moveTo>
                    <a:lnTo>
                      <a:pt x="892" y="2641"/>
                    </a:lnTo>
                    <a:lnTo>
                      <a:pt x="1258" y="2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839;p33">
                <a:extLst>
                  <a:ext uri="{FF2B5EF4-FFF2-40B4-BE49-F238E27FC236}">
                    <a16:creationId xmlns:a16="http://schemas.microsoft.com/office/drawing/2014/main" id="{684F1605-C7EF-5BCA-388C-82A0F170C8EE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207741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641" extrusionOk="0">
                    <a:moveTo>
                      <a:pt x="1249" y="0"/>
                    </a:moveTo>
                    <a:lnTo>
                      <a:pt x="1" y="2596"/>
                    </a:lnTo>
                    <a:lnTo>
                      <a:pt x="357" y="2641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840;p33">
                <a:extLst>
                  <a:ext uri="{FF2B5EF4-FFF2-40B4-BE49-F238E27FC236}">
                    <a16:creationId xmlns:a16="http://schemas.microsoft.com/office/drawing/2014/main" id="{CED1516A-D120-600E-9846-673E17A32750}"/>
                  </a:ext>
                </a:extLst>
              </p:cNvPr>
              <p:cNvSpPr/>
              <p:nvPr/>
            </p:nvSpPr>
            <p:spPr>
              <a:xfrm>
                <a:off x="3201390" y="3890304"/>
                <a:ext cx="413653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099" extrusionOk="0">
                    <a:moveTo>
                      <a:pt x="2489" y="1"/>
                    </a:moveTo>
                    <a:cubicBezTo>
                      <a:pt x="2275" y="81"/>
                      <a:pt x="2070" y="161"/>
                      <a:pt x="1856" y="251"/>
                    </a:cubicBezTo>
                    <a:cubicBezTo>
                      <a:pt x="1650" y="340"/>
                      <a:pt x="1445" y="438"/>
                      <a:pt x="1240" y="536"/>
                    </a:cubicBezTo>
                    <a:lnTo>
                      <a:pt x="624" y="813"/>
                    </a:lnTo>
                    <a:lnTo>
                      <a:pt x="0" y="1098"/>
                    </a:lnTo>
                    <a:lnTo>
                      <a:pt x="9" y="1098"/>
                    </a:lnTo>
                    <a:lnTo>
                      <a:pt x="633" y="830"/>
                    </a:lnTo>
                    <a:lnTo>
                      <a:pt x="1258" y="563"/>
                    </a:lnTo>
                    <a:cubicBezTo>
                      <a:pt x="1463" y="474"/>
                      <a:pt x="1677" y="393"/>
                      <a:pt x="1882" y="295"/>
                    </a:cubicBezTo>
                    <a:cubicBezTo>
                      <a:pt x="2088" y="197"/>
                      <a:pt x="2293" y="108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841;p33">
                <a:extLst>
                  <a:ext uri="{FF2B5EF4-FFF2-40B4-BE49-F238E27FC236}">
                    <a16:creationId xmlns:a16="http://schemas.microsoft.com/office/drawing/2014/main" id="{7B529AA4-03C7-648F-67D1-9E24420E2F48}"/>
                  </a:ext>
                </a:extLst>
              </p:cNvPr>
              <p:cNvSpPr/>
              <p:nvPr/>
            </p:nvSpPr>
            <p:spPr>
              <a:xfrm>
                <a:off x="1127185" y="3890304"/>
                <a:ext cx="413819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7" y="108"/>
                      <a:pt x="402" y="206"/>
                      <a:pt x="616" y="295"/>
                    </a:cubicBezTo>
                    <a:cubicBezTo>
                      <a:pt x="821" y="393"/>
                      <a:pt x="1026" y="474"/>
                      <a:pt x="1232" y="563"/>
                    </a:cubicBezTo>
                    <a:lnTo>
                      <a:pt x="1856" y="830"/>
                    </a:lnTo>
                    <a:lnTo>
                      <a:pt x="2489" y="1098"/>
                    </a:lnTo>
                    <a:lnTo>
                      <a:pt x="1874" y="813"/>
                    </a:lnTo>
                    <a:lnTo>
                      <a:pt x="1249" y="536"/>
                    </a:lnTo>
                    <a:cubicBezTo>
                      <a:pt x="1044" y="438"/>
                      <a:pt x="839" y="340"/>
                      <a:pt x="634" y="251"/>
                    </a:cubicBezTo>
                    <a:cubicBezTo>
                      <a:pt x="420" y="161"/>
                      <a:pt x="215" y="8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42;p33">
              <a:extLst>
                <a:ext uri="{FF2B5EF4-FFF2-40B4-BE49-F238E27FC236}">
                  <a16:creationId xmlns:a16="http://schemas.microsoft.com/office/drawing/2014/main" id="{7526E781-9BD9-FF39-DA2F-3180AFF94F6E}"/>
                </a:ext>
              </a:extLst>
            </p:cNvPr>
            <p:cNvSpPr/>
            <p:nvPr/>
          </p:nvSpPr>
          <p:spPr>
            <a:xfrm>
              <a:off x="758079" y="3572053"/>
              <a:ext cx="90575" cy="235495"/>
            </a:xfrm>
            <a:custGeom>
              <a:avLst/>
              <a:gdLst/>
              <a:ahLst/>
              <a:cxnLst/>
              <a:rect l="l" t="t" r="r" b="b"/>
              <a:pathLst>
                <a:path w="545" h="1417" extrusionOk="0">
                  <a:moveTo>
                    <a:pt x="195" y="0"/>
                  </a:moveTo>
                  <a:cubicBezTo>
                    <a:pt x="185" y="0"/>
                    <a:pt x="174" y="2"/>
                    <a:pt x="161" y="7"/>
                  </a:cubicBezTo>
                  <a:cubicBezTo>
                    <a:pt x="143" y="7"/>
                    <a:pt x="125" y="16"/>
                    <a:pt x="98" y="25"/>
                  </a:cubicBezTo>
                  <a:cubicBezTo>
                    <a:pt x="63" y="42"/>
                    <a:pt x="36" y="78"/>
                    <a:pt x="18" y="123"/>
                  </a:cubicBezTo>
                  <a:cubicBezTo>
                    <a:pt x="9" y="141"/>
                    <a:pt x="9" y="158"/>
                    <a:pt x="0" y="185"/>
                  </a:cubicBezTo>
                  <a:cubicBezTo>
                    <a:pt x="0" y="194"/>
                    <a:pt x="0" y="203"/>
                    <a:pt x="0" y="212"/>
                  </a:cubicBezTo>
                  <a:lnTo>
                    <a:pt x="9" y="248"/>
                  </a:lnTo>
                  <a:lnTo>
                    <a:pt x="9" y="355"/>
                  </a:lnTo>
                  <a:cubicBezTo>
                    <a:pt x="27" y="506"/>
                    <a:pt x="36" y="658"/>
                    <a:pt x="45" y="810"/>
                  </a:cubicBezTo>
                  <a:lnTo>
                    <a:pt x="45" y="819"/>
                  </a:lnTo>
                  <a:cubicBezTo>
                    <a:pt x="80" y="917"/>
                    <a:pt x="116" y="1024"/>
                    <a:pt x="152" y="1122"/>
                  </a:cubicBezTo>
                  <a:lnTo>
                    <a:pt x="205" y="1274"/>
                  </a:lnTo>
                  <a:cubicBezTo>
                    <a:pt x="214" y="1300"/>
                    <a:pt x="223" y="1318"/>
                    <a:pt x="241" y="1345"/>
                  </a:cubicBezTo>
                  <a:cubicBezTo>
                    <a:pt x="232" y="1318"/>
                    <a:pt x="232" y="1291"/>
                    <a:pt x="223" y="1265"/>
                  </a:cubicBezTo>
                  <a:lnTo>
                    <a:pt x="179" y="1113"/>
                  </a:lnTo>
                  <a:cubicBezTo>
                    <a:pt x="143" y="1015"/>
                    <a:pt x="116" y="908"/>
                    <a:pt x="80" y="810"/>
                  </a:cubicBezTo>
                  <a:cubicBezTo>
                    <a:pt x="80" y="658"/>
                    <a:pt x="72" y="506"/>
                    <a:pt x="63" y="355"/>
                  </a:cubicBezTo>
                  <a:lnTo>
                    <a:pt x="54" y="239"/>
                  </a:lnTo>
                  <a:lnTo>
                    <a:pt x="54" y="212"/>
                  </a:lnTo>
                  <a:cubicBezTo>
                    <a:pt x="54" y="203"/>
                    <a:pt x="54" y="194"/>
                    <a:pt x="54" y="185"/>
                  </a:cubicBezTo>
                  <a:cubicBezTo>
                    <a:pt x="54" y="167"/>
                    <a:pt x="54" y="149"/>
                    <a:pt x="63" y="141"/>
                  </a:cubicBezTo>
                  <a:cubicBezTo>
                    <a:pt x="72" y="105"/>
                    <a:pt x="98" y="78"/>
                    <a:pt x="125" y="69"/>
                  </a:cubicBezTo>
                  <a:cubicBezTo>
                    <a:pt x="143" y="60"/>
                    <a:pt x="152" y="51"/>
                    <a:pt x="170" y="51"/>
                  </a:cubicBezTo>
                  <a:cubicBezTo>
                    <a:pt x="182" y="51"/>
                    <a:pt x="193" y="47"/>
                    <a:pt x="205" y="47"/>
                  </a:cubicBezTo>
                  <a:cubicBezTo>
                    <a:pt x="211" y="47"/>
                    <a:pt x="217" y="48"/>
                    <a:pt x="223" y="51"/>
                  </a:cubicBezTo>
                  <a:cubicBezTo>
                    <a:pt x="295" y="51"/>
                    <a:pt x="357" y="96"/>
                    <a:pt x="393" y="149"/>
                  </a:cubicBezTo>
                  <a:cubicBezTo>
                    <a:pt x="419" y="176"/>
                    <a:pt x="428" y="212"/>
                    <a:pt x="437" y="248"/>
                  </a:cubicBezTo>
                  <a:cubicBezTo>
                    <a:pt x="446" y="265"/>
                    <a:pt x="446" y="283"/>
                    <a:pt x="455" y="301"/>
                  </a:cubicBezTo>
                  <a:lnTo>
                    <a:pt x="464" y="355"/>
                  </a:lnTo>
                  <a:cubicBezTo>
                    <a:pt x="491" y="506"/>
                    <a:pt x="518" y="658"/>
                    <a:pt x="544" y="810"/>
                  </a:cubicBezTo>
                  <a:cubicBezTo>
                    <a:pt x="526" y="658"/>
                    <a:pt x="509" y="506"/>
                    <a:pt x="491" y="355"/>
                  </a:cubicBezTo>
                  <a:lnTo>
                    <a:pt x="482" y="301"/>
                  </a:lnTo>
                  <a:cubicBezTo>
                    <a:pt x="482" y="274"/>
                    <a:pt x="482" y="257"/>
                    <a:pt x="473" y="239"/>
                  </a:cubicBezTo>
                  <a:cubicBezTo>
                    <a:pt x="473" y="203"/>
                    <a:pt x="455" y="158"/>
                    <a:pt x="428" y="132"/>
                  </a:cubicBezTo>
                  <a:cubicBezTo>
                    <a:pt x="384" y="60"/>
                    <a:pt x="312" y="7"/>
                    <a:pt x="223" y="7"/>
                  </a:cubicBezTo>
                  <a:cubicBezTo>
                    <a:pt x="214" y="2"/>
                    <a:pt x="205" y="0"/>
                    <a:pt x="195" y="0"/>
                  </a:cubicBezTo>
                  <a:close/>
                  <a:moveTo>
                    <a:pt x="241" y="1345"/>
                  </a:moveTo>
                  <a:cubicBezTo>
                    <a:pt x="250" y="1372"/>
                    <a:pt x="268" y="1389"/>
                    <a:pt x="286" y="1416"/>
                  </a:cubicBezTo>
                  <a:cubicBezTo>
                    <a:pt x="268" y="1389"/>
                    <a:pt x="259" y="1372"/>
                    <a:pt x="241" y="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43;p33">
              <a:extLst>
                <a:ext uri="{FF2B5EF4-FFF2-40B4-BE49-F238E27FC236}">
                  <a16:creationId xmlns:a16="http://schemas.microsoft.com/office/drawing/2014/main" id="{A6F27494-1887-19CE-40D6-A8F72828606E}"/>
                </a:ext>
              </a:extLst>
            </p:cNvPr>
            <p:cNvSpPr/>
            <p:nvPr/>
          </p:nvSpPr>
          <p:spPr>
            <a:xfrm>
              <a:off x="682463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9" y="1"/>
                  </a:moveTo>
                  <a:cubicBezTo>
                    <a:pt x="0" y="27"/>
                    <a:pt x="0" y="63"/>
                    <a:pt x="0" y="99"/>
                  </a:cubicBezTo>
                  <a:cubicBezTo>
                    <a:pt x="0" y="134"/>
                    <a:pt x="0" y="161"/>
                    <a:pt x="0" y="197"/>
                  </a:cubicBezTo>
                  <a:lnTo>
                    <a:pt x="0" y="206"/>
                  </a:lnTo>
                  <a:cubicBezTo>
                    <a:pt x="18" y="259"/>
                    <a:pt x="27" y="304"/>
                    <a:pt x="45" y="357"/>
                  </a:cubicBezTo>
                  <a:cubicBezTo>
                    <a:pt x="63" y="411"/>
                    <a:pt x="80" y="464"/>
                    <a:pt x="98" y="518"/>
                  </a:cubicBezTo>
                  <a:cubicBezTo>
                    <a:pt x="116" y="571"/>
                    <a:pt x="134" y="616"/>
                    <a:pt x="161" y="670"/>
                  </a:cubicBezTo>
                  <a:cubicBezTo>
                    <a:pt x="170" y="696"/>
                    <a:pt x="179" y="723"/>
                    <a:pt x="188" y="750"/>
                  </a:cubicBezTo>
                  <a:cubicBezTo>
                    <a:pt x="205" y="777"/>
                    <a:pt x="223" y="795"/>
                    <a:pt x="241" y="812"/>
                  </a:cubicBezTo>
                  <a:cubicBezTo>
                    <a:pt x="223" y="795"/>
                    <a:pt x="214" y="768"/>
                    <a:pt x="205" y="741"/>
                  </a:cubicBezTo>
                  <a:lnTo>
                    <a:pt x="188" y="661"/>
                  </a:lnTo>
                  <a:cubicBezTo>
                    <a:pt x="170" y="607"/>
                    <a:pt x="161" y="554"/>
                    <a:pt x="143" y="500"/>
                  </a:cubicBezTo>
                  <a:cubicBezTo>
                    <a:pt x="125" y="447"/>
                    <a:pt x="107" y="402"/>
                    <a:pt x="89" y="348"/>
                  </a:cubicBezTo>
                  <a:cubicBezTo>
                    <a:pt x="72" y="295"/>
                    <a:pt x="54" y="241"/>
                    <a:pt x="36" y="188"/>
                  </a:cubicBezTo>
                  <a:lnTo>
                    <a:pt x="36" y="197"/>
                  </a:lnTo>
                  <a:cubicBezTo>
                    <a:pt x="36" y="161"/>
                    <a:pt x="27" y="125"/>
                    <a:pt x="27" y="99"/>
                  </a:cubicBezTo>
                  <a:cubicBezTo>
                    <a:pt x="18" y="63"/>
                    <a:pt x="9" y="2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44;p33">
              <a:extLst>
                <a:ext uri="{FF2B5EF4-FFF2-40B4-BE49-F238E27FC236}">
                  <a16:creationId xmlns:a16="http://schemas.microsoft.com/office/drawing/2014/main" id="{F56AB469-4907-8CD6-E94D-3B02141EA9FB}"/>
                </a:ext>
              </a:extLst>
            </p:cNvPr>
            <p:cNvSpPr/>
            <p:nvPr/>
          </p:nvSpPr>
          <p:spPr>
            <a:xfrm>
              <a:off x="703237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78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45" y="15"/>
                    <a:pt x="80" y="24"/>
                    <a:pt x="125" y="42"/>
                  </a:cubicBezTo>
                  <a:cubicBezTo>
                    <a:pt x="161" y="60"/>
                    <a:pt x="187" y="87"/>
                    <a:pt x="214" y="113"/>
                  </a:cubicBezTo>
                  <a:cubicBezTo>
                    <a:pt x="241" y="140"/>
                    <a:pt x="268" y="176"/>
                    <a:pt x="286" y="211"/>
                  </a:cubicBezTo>
                  <a:lnTo>
                    <a:pt x="294" y="238"/>
                  </a:lnTo>
                  <a:lnTo>
                    <a:pt x="303" y="274"/>
                  </a:lnTo>
                  <a:cubicBezTo>
                    <a:pt x="312" y="292"/>
                    <a:pt x="321" y="310"/>
                    <a:pt x="330" y="336"/>
                  </a:cubicBezTo>
                  <a:cubicBezTo>
                    <a:pt x="330" y="310"/>
                    <a:pt x="330" y="292"/>
                    <a:pt x="330" y="265"/>
                  </a:cubicBezTo>
                  <a:cubicBezTo>
                    <a:pt x="330" y="256"/>
                    <a:pt x="330" y="247"/>
                    <a:pt x="321" y="238"/>
                  </a:cubicBezTo>
                  <a:cubicBezTo>
                    <a:pt x="321" y="220"/>
                    <a:pt x="321" y="211"/>
                    <a:pt x="321" y="202"/>
                  </a:cubicBezTo>
                  <a:cubicBezTo>
                    <a:pt x="303" y="158"/>
                    <a:pt x="286" y="113"/>
                    <a:pt x="250" y="78"/>
                  </a:cubicBezTo>
                  <a:cubicBezTo>
                    <a:pt x="223" y="51"/>
                    <a:pt x="178" y="24"/>
                    <a:pt x="134" y="6"/>
                  </a:cubicBezTo>
                  <a:cubicBezTo>
                    <a:pt x="115" y="3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45;p33">
              <a:extLst>
                <a:ext uri="{FF2B5EF4-FFF2-40B4-BE49-F238E27FC236}">
                  <a16:creationId xmlns:a16="http://schemas.microsoft.com/office/drawing/2014/main" id="{7D92485A-E4F6-5E04-EBDC-11415158D598}"/>
                </a:ext>
              </a:extLst>
            </p:cNvPr>
            <p:cNvSpPr/>
            <p:nvPr/>
          </p:nvSpPr>
          <p:spPr>
            <a:xfrm>
              <a:off x="4019705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232" y="1"/>
                  </a:moveTo>
                  <a:cubicBezTo>
                    <a:pt x="232" y="27"/>
                    <a:pt x="223" y="63"/>
                    <a:pt x="223" y="99"/>
                  </a:cubicBezTo>
                  <a:cubicBezTo>
                    <a:pt x="215" y="125"/>
                    <a:pt x="206" y="161"/>
                    <a:pt x="206" y="197"/>
                  </a:cubicBezTo>
                  <a:lnTo>
                    <a:pt x="206" y="188"/>
                  </a:lnTo>
                  <a:cubicBezTo>
                    <a:pt x="188" y="241"/>
                    <a:pt x="170" y="295"/>
                    <a:pt x="152" y="348"/>
                  </a:cubicBezTo>
                  <a:cubicBezTo>
                    <a:pt x="134" y="402"/>
                    <a:pt x="116" y="447"/>
                    <a:pt x="99" y="500"/>
                  </a:cubicBezTo>
                  <a:cubicBezTo>
                    <a:pt x="81" y="554"/>
                    <a:pt x="72" y="607"/>
                    <a:pt x="54" y="661"/>
                  </a:cubicBezTo>
                  <a:lnTo>
                    <a:pt x="36" y="741"/>
                  </a:lnTo>
                  <a:cubicBezTo>
                    <a:pt x="27" y="768"/>
                    <a:pt x="18" y="795"/>
                    <a:pt x="0" y="812"/>
                  </a:cubicBezTo>
                  <a:cubicBezTo>
                    <a:pt x="27" y="795"/>
                    <a:pt x="36" y="777"/>
                    <a:pt x="54" y="750"/>
                  </a:cubicBezTo>
                  <a:cubicBezTo>
                    <a:pt x="63" y="723"/>
                    <a:pt x="72" y="696"/>
                    <a:pt x="81" y="670"/>
                  </a:cubicBezTo>
                  <a:cubicBezTo>
                    <a:pt x="107" y="616"/>
                    <a:pt x="125" y="571"/>
                    <a:pt x="143" y="518"/>
                  </a:cubicBezTo>
                  <a:cubicBezTo>
                    <a:pt x="161" y="464"/>
                    <a:pt x="179" y="411"/>
                    <a:pt x="197" y="357"/>
                  </a:cubicBezTo>
                  <a:cubicBezTo>
                    <a:pt x="215" y="304"/>
                    <a:pt x="223" y="259"/>
                    <a:pt x="241" y="206"/>
                  </a:cubicBezTo>
                  <a:lnTo>
                    <a:pt x="241" y="197"/>
                  </a:lnTo>
                  <a:cubicBezTo>
                    <a:pt x="241" y="161"/>
                    <a:pt x="241" y="134"/>
                    <a:pt x="241" y="99"/>
                  </a:cubicBezTo>
                  <a:cubicBezTo>
                    <a:pt x="241" y="63"/>
                    <a:pt x="241" y="27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46;p33">
              <a:extLst>
                <a:ext uri="{FF2B5EF4-FFF2-40B4-BE49-F238E27FC236}">
                  <a16:creationId xmlns:a16="http://schemas.microsoft.com/office/drawing/2014/main" id="{B748ECA7-0FED-4682-07E4-8B5E489EBF02}"/>
                </a:ext>
              </a:extLst>
            </p:cNvPr>
            <p:cNvSpPr/>
            <p:nvPr/>
          </p:nvSpPr>
          <p:spPr>
            <a:xfrm>
              <a:off x="3984140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255" y="0"/>
                  </a:moveTo>
                  <a:cubicBezTo>
                    <a:pt x="235" y="0"/>
                    <a:pt x="215" y="3"/>
                    <a:pt x="197" y="6"/>
                  </a:cubicBezTo>
                  <a:cubicBezTo>
                    <a:pt x="152" y="24"/>
                    <a:pt x="116" y="51"/>
                    <a:pt x="81" y="78"/>
                  </a:cubicBezTo>
                  <a:cubicBezTo>
                    <a:pt x="45" y="113"/>
                    <a:pt x="27" y="158"/>
                    <a:pt x="9" y="202"/>
                  </a:cubicBezTo>
                  <a:cubicBezTo>
                    <a:pt x="9" y="211"/>
                    <a:pt x="9" y="220"/>
                    <a:pt x="9" y="238"/>
                  </a:cubicBezTo>
                  <a:cubicBezTo>
                    <a:pt x="9" y="247"/>
                    <a:pt x="0" y="256"/>
                    <a:pt x="0" y="265"/>
                  </a:cubicBezTo>
                  <a:cubicBezTo>
                    <a:pt x="0" y="292"/>
                    <a:pt x="0" y="310"/>
                    <a:pt x="9" y="336"/>
                  </a:cubicBezTo>
                  <a:cubicBezTo>
                    <a:pt x="18" y="310"/>
                    <a:pt x="18" y="292"/>
                    <a:pt x="27" y="274"/>
                  </a:cubicBezTo>
                  <a:lnTo>
                    <a:pt x="36" y="238"/>
                  </a:lnTo>
                  <a:lnTo>
                    <a:pt x="45" y="211"/>
                  </a:lnTo>
                  <a:cubicBezTo>
                    <a:pt x="63" y="176"/>
                    <a:pt x="90" y="140"/>
                    <a:pt x="116" y="113"/>
                  </a:cubicBezTo>
                  <a:cubicBezTo>
                    <a:pt x="143" y="87"/>
                    <a:pt x="170" y="60"/>
                    <a:pt x="214" y="42"/>
                  </a:cubicBezTo>
                  <a:cubicBezTo>
                    <a:pt x="250" y="24"/>
                    <a:pt x="286" y="15"/>
                    <a:pt x="330" y="15"/>
                  </a:cubicBezTo>
                  <a:cubicBezTo>
                    <a:pt x="310" y="5"/>
                    <a:pt x="282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79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91;p60">
            <a:extLst>
              <a:ext uri="{FF2B5EF4-FFF2-40B4-BE49-F238E27FC236}">
                <a16:creationId xmlns:a16="http://schemas.microsoft.com/office/drawing/2014/main" id="{5036E898-46A8-7CE0-1311-E61CAB595D13}"/>
              </a:ext>
            </a:extLst>
          </p:cNvPr>
          <p:cNvGrpSpPr/>
          <p:nvPr/>
        </p:nvGrpSpPr>
        <p:grpSpPr>
          <a:xfrm>
            <a:off x="5013430" y="628697"/>
            <a:ext cx="2152578" cy="2096017"/>
            <a:chOff x="4682562" y="2104823"/>
            <a:chExt cx="470737" cy="458368"/>
          </a:xfrm>
        </p:grpSpPr>
        <p:sp>
          <p:nvSpPr>
            <p:cNvPr id="3" name="Google Shape;2092;p60">
              <a:extLst>
                <a:ext uri="{FF2B5EF4-FFF2-40B4-BE49-F238E27FC236}">
                  <a16:creationId xmlns:a16="http://schemas.microsoft.com/office/drawing/2014/main" id="{B0B494C7-619B-FDA8-D8B2-451E4C9B1529}"/>
                </a:ext>
              </a:extLst>
            </p:cNvPr>
            <p:cNvSpPr/>
            <p:nvPr/>
          </p:nvSpPr>
          <p:spPr>
            <a:xfrm>
              <a:off x="4727621" y="2104823"/>
              <a:ext cx="425677" cy="458368"/>
            </a:xfrm>
            <a:custGeom>
              <a:avLst/>
              <a:gdLst/>
              <a:ahLst/>
              <a:cxnLst/>
              <a:rect l="l" t="t" r="r" b="b"/>
              <a:pathLst>
                <a:path w="6745" h="7263" extrusionOk="0">
                  <a:moveTo>
                    <a:pt x="1303" y="2650"/>
                  </a:moveTo>
                  <a:cubicBezTo>
                    <a:pt x="1428" y="2650"/>
                    <a:pt x="1535" y="2757"/>
                    <a:pt x="1535" y="2882"/>
                  </a:cubicBezTo>
                  <a:cubicBezTo>
                    <a:pt x="1535" y="3007"/>
                    <a:pt x="1428" y="3114"/>
                    <a:pt x="1303" y="3114"/>
                  </a:cubicBezTo>
                  <a:cubicBezTo>
                    <a:pt x="1169" y="3114"/>
                    <a:pt x="1071" y="3007"/>
                    <a:pt x="1071" y="2882"/>
                  </a:cubicBezTo>
                  <a:cubicBezTo>
                    <a:pt x="1071" y="2757"/>
                    <a:pt x="1169" y="2650"/>
                    <a:pt x="1303" y="2650"/>
                  </a:cubicBezTo>
                  <a:close/>
                  <a:moveTo>
                    <a:pt x="3738" y="2784"/>
                  </a:moveTo>
                  <a:lnTo>
                    <a:pt x="3747" y="2864"/>
                  </a:lnTo>
                  <a:cubicBezTo>
                    <a:pt x="3676" y="3069"/>
                    <a:pt x="3605" y="3221"/>
                    <a:pt x="3453" y="3310"/>
                  </a:cubicBezTo>
                  <a:cubicBezTo>
                    <a:pt x="3266" y="3417"/>
                    <a:pt x="3141" y="3587"/>
                    <a:pt x="3105" y="3774"/>
                  </a:cubicBezTo>
                  <a:cubicBezTo>
                    <a:pt x="2998" y="3685"/>
                    <a:pt x="2935" y="3453"/>
                    <a:pt x="2935" y="3283"/>
                  </a:cubicBezTo>
                  <a:cubicBezTo>
                    <a:pt x="2935" y="3087"/>
                    <a:pt x="2980" y="2918"/>
                    <a:pt x="3051" y="2784"/>
                  </a:cubicBezTo>
                  <a:close/>
                  <a:moveTo>
                    <a:pt x="3087" y="4024"/>
                  </a:moveTo>
                  <a:cubicBezTo>
                    <a:pt x="3087" y="4220"/>
                    <a:pt x="3096" y="4363"/>
                    <a:pt x="3123" y="4488"/>
                  </a:cubicBezTo>
                  <a:cubicBezTo>
                    <a:pt x="3007" y="4443"/>
                    <a:pt x="2935" y="4336"/>
                    <a:pt x="2935" y="4211"/>
                  </a:cubicBezTo>
                  <a:cubicBezTo>
                    <a:pt x="2935" y="4113"/>
                    <a:pt x="2998" y="4042"/>
                    <a:pt x="3087" y="4024"/>
                  </a:cubicBezTo>
                  <a:close/>
                  <a:moveTo>
                    <a:pt x="5763" y="4024"/>
                  </a:moveTo>
                  <a:cubicBezTo>
                    <a:pt x="5853" y="4042"/>
                    <a:pt x="5915" y="4122"/>
                    <a:pt x="5915" y="4211"/>
                  </a:cubicBezTo>
                  <a:cubicBezTo>
                    <a:pt x="5915" y="4336"/>
                    <a:pt x="5844" y="4443"/>
                    <a:pt x="5737" y="4488"/>
                  </a:cubicBezTo>
                  <a:cubicBezTo>
                    <a:pt x="5763" y="4363"/>
                    <a:pt x="5763" y="4211"/>
                    <a:pt x="5763" y="4024"/>
                  </a:cubicBezTo>
                  <a:close/>
                  <a:moveTo>
                    <a:pt x="3899" y="3051"/>
                  </a:moveTo>
                  <a:cubicBezTo>
                    <a:pt x="4291" y="3382"/>
                    <a:pt x="4604" y="3399"/>
                    <a:pt x="4862" y="3408"/>
                  </a:cubicBezTo>
                  <a:cubicBezTo>
                    <a:pt x="5032" y="3408"/>
                    <a:pt x="5166" y="3417"/>
                    <a:pt x="5300" y="3497"/>
                  </a:cubicBezTo>
                  <a:cubicBezTo>
                    <a:pt x="5424" y="3578"/>
                    <a:pt x="5558" y="3729"/>
                    <a:pt x="5558" y="3908"/>
                  </a:cubicBezTo>
                  <a:cubicBezTo>
                    <a:pt x="5558" y="4443"/>
                    <a:pt x="5540" y="4577"/>
                    <a:pt x="5353" y="4836"/>
                  </a:cubicBezTo>
                  <a:cubicBezTo>
                    <a:pt x="5059" y="5246"/>
                    <a:pt x="4720" y="5478"/>
                    <a:pt x="4425" y="5478"/>
                  </a:cubicBezTo>
                  <a:cubicBezTo>
                    <a:pt x="4131" y="5478"/>
                    <a:pt x="3801" y="5246"/>
                    <a:pt x="3506" y="4836"/>
                  </a:cubicBezTo>
                  <a:cubicBezTo>
                    <a:pt x="3310" y="4568"/>
                    <a:pt x="3301" y="4425"/>
                    <a:pt x="3301" y="3908"/>
                  </a:cubicBezTo>
                  <a:cubicBezTo>
                    <a:pt x="3301" y="3738"/>
                    <a:pt x="3390" y="3587"/>
                    <a:pt x="3560" y="3489"/>
                  </a:cubicBezTo>
                  <a:cubicBezTo>
                    <a:pt x="3729" y="3390"/>
                    <a:pt x="3828" y="3230"/>
                    <a:pt x="3899" y="3051"/>
                  </a:cubicBezTo>
                  <a:close/>
                  <a:moveTo>
                    <a:pt x="3480" y="0"/>
                  </a:moveTo>
                  <a:cubicBezTo>
                    <a:pt x="3426" y="0"/>
                    <a:pt x="3373" y="45"/>
                    <a:pt x="3373" y="99"/>
                  </a:cubicBezTo>
                  <a:cubicBezTo>
                    <a:pt x="3364" y="161"/>
                    <a:pt x="3408" y="215"/>
                    <a:pt x="3480" y="215"/>
                  </a:cubicBezTo>
                  <a:lnTo>
                    <a:pt x="4006" y="215"/>
                  </a:lnTo>
                  <a:cubicBezTo>
                    <a:pt x="4666" y="215"/>
                    <a:pt x="5210" y="750"/>
                    <a:pt x="5201" y="1419"/>
                  </a:cubicBezTo>
                  <a:cubicBezTo>
                    <a:pt x="5184" y="2052"/>
                    <a:pt x="4666" y="2570"/>
                    <a:pt x="4024" y="2570"/>
                  </a:cubicBezTo>
                  <a:lnTo>
                    <a:pt x="1615" y="2570"/>
                  </a:lnTo>
                  <a:cubicBezTo>
                    <a:pt x="1535" y="2489"/>
                    <a:pt x="1428" y="2436"/>
                    <a:pt x="1303" y="2436"/>
                  </a:cubicBezTo>
                  <a:cubicBezTo>
                    <a:pt x="1178" y="2436"/>
                    <a:pt x="1071" y="2489"/>
                    <a:pt x="991" y="2570"/>
                  </a:cubicBezTo>
                  <a:lnTo>
                    <a:pt x="875" y="2570"/>
                  </a:lnTo>
                  <a:cubicBezTo>
                    <a:pt x="625" y="2570"/>
                    <a:pt x="384" y="2489"/>
                    <a:pt x="179" y="2347"/>
                  </a:cubicBezTo>
                  <a:cubicBezTo>
                    <a:pt x="161" y="2332"/>
                    <a:pt x="140" y="2325"/>
                    <a:pt x="120" y="2325"/>
                  </a:cubicBezTo>
                  <a:cubicBezTo>
                    <a:pt x="89" y="2325"/>
                    <a:pt x="58" y="2341"/>
                    <a:pt x="36" y="2373"/>
                  </a:cubicBezTo>
                  <a:cubicBezTo>
                    <a:pt x="0" y="2418"/>
                    <a:pt x="9" y="2489"/>
                    <a:pt x="54" y="2516"/>
                  </a:cubicBezTo>
                  <a:cubicBezTo>
                    <a:pt x="295" y="2695"/>
                    <a:pt x="571" y="2784"/>
                    <a:pt x="866" y="2784"/>
                  </a:cubicBezTo>
                  <a:cubicBezTo>
                    <a:pt x="857" y="2828"/>
                    <a:pt x="848" y="2882"/>
                    <a:pt x="857" y="2944"/>
                  </a:cubicBezTo>
                  <a:cubicBezTo>
                    <a:pt x="884" y="3158"/>
                    <a:pt x="1071" y="3328"/>
                    <a:pt x="1285" y="3337"/>
                  </a:cubicBezTo>
                  <a:cubicBezTo>
                    <a:pt x="1290" y="3337"/>
                    <a:pt x="1296" y="3337"/>
                    <a:pt x="1301" y="3337"/>
                  </a:cubicBezTo>
                  <a:cubicBezTo>
                    <a:pt x="1544" y="3337"/>
                    <a:pt x="1749" y="3135"/>
                    <a:pt x="1749" y="2891"/>
                  </a:cubicBezTo>
                  <a:cubicBezTo>
                    <a:pt x="1749" y="2855"/>
                    <a:pt x="1740" y="2819"/>
                    <a:pt x="1740" y="2784"/>
                  </a:cubicBezTo>
                  <a:lnTo>
                    <a:pt x="2819" y="2784"/>
                  </a:lnTo>
                  <a:cubicBezTo>
                    <a:pt x="2757" y="2927"/>
                    <a:pt x="2721" y="3096"/>
                    <a:pt x="2721" y="3283"/>
                  </a:cubicBezTo>
                  <a:cubicBezTo>
                    <a:pt x="2721" y="3462"/>
                    <a:pt x="2775" y="3721"/>
                    <a:pt x="2909" y="3881"/>
                  </a:cubicBezTo>
                  <a:cubicBezTo>
                    <a:pt x="2793" y="3952"/>
                    <a:pt x="2721" y="4077"/>
                    <a:pt x="2721" y="4211"/>
                  </a:cubicBezTo>
                  <a:cubicBezTo>
                    <a:pt x="2721" y="4488"/>
                    <a:pt x="2927" y="4702"/>
                    <a:pt x="3194" y="4729"/>
                  </a:cubicBezTo>
                  <a:cubicBezTo>
                    <a:pt x="3230" y="4809"/>
                    <a:pt x="3274" y="4880"/>
                    <a:pt x="3328" y="4969"/>
                  </a:cubicBezTo>
                  <a:cubicBezTo>
                    <a:pt x="3462" y="5148"/>
                    <a:pt x="3605" y="5300"/>
                    <a:pt x="3756" y="5415"/>
                  </a:cubicBezTo>
                  <a:lnTo>
                    <a:pt x="3721" y="5746"/>
                  </a:lnTo>
                  <a:lnTo>
                    <a:pt x="3515" y="5808"/>
                  </a:lnTo>
                  <a:cubicBezTo>
                    <a:pt x="3489" y="5772"/>
                    <a:pt x="3462" y="5746"/>
                    <a:pt x="3417" y="5728"/>
                  </a:cubicBezTo>
                  <a:cubicBezTo>
                    <a:pt x="3384" y="5717"/>
                    <a:pt x="3351" y="5709"/>
                    <a:pt x="3318" y="5709"/>
                  </a:cubicBezTo>
                  <a:cubicBezTo>
                    <a:pt x="3298" y="5709"/>
                    <a:pt x="3277" y="5712"/>
                    <a:pt x="3257" y="5719"/>
                  </a:cubicBezTo>
                  <a:lnTo>
                    <a:pt x="2900" y="5826"/>
                  </a:lnTo>
                  <a:cubicBezTo>
                    <a:pt x="2739" y="5870"/>
                    <a:pt x="2570" y="5978"/>
                    <a:pt x="2445" y="6120"/>
                  </a:cubicBezTo>
                  <a:cubicBezTo>
                    <a:pt x="2329" y="6254"/>
                    <a:pt x="2249" y="6424"/>
                    <a:pt x="2213" y="6602"/>
                  </a:cubicBezTo>
                  <a:lnTo>
                    <a:pt x="2115" y="7128"/>
                  </a:lnTo>
                  <a:cubicBezTo>
                    <a:pt x="2106" y="7182"/>
                    <a:pt x="2141" y="7235"/>
                    <a:pt x="2195" y="7253"/>
                  </a:cubicBezTo>
                  <a:cubicBezTo>
                    <a:pt x="2206" y="7256"/>
                    <a:pt x="2217" y="7258"/>
                    <a:pt x="2227" y="7258"/>
                  </a:cubicBezTo>
                  <a:cubicBezTo>
                    <a:pt x="2278" y="7258"/>
                    <a:pt x="2321" y="7224"/>
                    <a:pt x="2329" y="7173"/>
                  </a:cubicBezTo>
                  <a:lnTo>
                    <a:pt x="2427" y="6638"/>
                  </a:lnTo>
                  <a:cubicBezTo>
                    <a:pt x="2445" y="6495"/>
                    <a:pt x="2507" y="6361"/>
                    <a:pt x="2605" y="6263"/>
                  </a:cubicBezTo>
                  <a:cubicBezTo>
                    <a:pt x="2686" y="6174"/>
                    <a:pt x="2811" y="6076"/>
                    <a:pt x="2953" y="6031"/>
                  </a:cubicBezTo>
                  <a:lnTo>
                    <a:pt x="3328" y="5924"/>
                  </a:lnTo>
                  <a:lnTo>
                    <a:pt x="3337" y="5924"/>
                  </a:lnTo>
                  <a:cubicBezTo>
                    <a:pt x="3346" y="5933"/>
                    <a:pt x="3346" y="5933"/>
                    <a:pt x="3346" y="5942"/>
                  </a:cubicBezTo>
                  <a:cubicBezTo>
                    <a:pt x="3390" y="6513"/>
                    <a:pt x="3640" y="7164"/>
                    <a:pt x="3658" y="7191"/>
                  </a:cubicBezTo>
                  <a:cubicBezTo>
                    <a:pt x="3667" y="7235"/>
                    <a:pt x="3712" y="7262"/>
                    <a:pt x="3756" y="7262"/>
                  </a:cubicBezTo>
                  <a:cubicBezTo>
                    <a:pt x="3765" y="7262"/>
                    <a:pt x="3783" y="7253"/>
                    <a:pt x="3792" y="7253"/>
                  </a:cubicBezTo>
                  <a:cubicBezTo>
                    <a:pt x="3845" y="7226"/>
                    <a:pt x="3872" y="7164"/>
                    <a:pt x="3854" y="7110"/>
                  </a:cubicBezTo>
                  <a:cubicBezTo>
                    <a:pt x="3854" y="7110"/>
                    <a:pt x="3622" y="6531"/>
                    <a:pt x="3569" y="6013"/>
                  </a:cubicBezTo>
                  <a:lnTo>
                    <a:pt x="3712" y="5969"/>
                  </a:lnTo>
                  <a:cubicBezTo>
                    <a:pt x="3721" y="6058"/>
                    <a:pt x="3756" y="6138"/>
                    <a:pt x="3819" y="6209"/>
                  </a:cubicBezTo>
                  <a:cubicBezTo>
                    <a:pt x="3845" y="6245"/>
                    <a:pt x="3881" y="6281"/>
                    <a:pt x="3926" y="6317"/>
                  </a:cubicBezTo>
                  <a:cubicBezTo>
                    <a:pt x="3944" y="6325"/>
                    <a:pt x="3961" y="6334"/>
                    <a:pt x="3988" y="6334"/>
                  </a:cubicBezTo>
                  <a:cubicBezTo>
                    <a:pt x="4024" y="6334"/>
                    <a:pt x="4060" y="6317"/>
                    <a:pt x="4077" y="6281"/>
                  </a:cubicBezTo>
                  <a:cubicBezTo>
                    <a:pt x="4104" y="6236"/>
                    <a:pt x="4086" y="6174"/>
                    <a:pt x="4051" y="6147"/>
                  </a:cubicBezTo>
                  <a:cubicBezTo>
                    <a:pt x="4024" y="6120"/>
                    <a:pt x="3997" y="6102"/>
                    <a:pt x="3979" y="6076"/>
                  </a:cubicBezTo>
                  <a:cubicBezTo>
                    <a:pt x="3935" y="6013"/>
                    <a:pt x="3908" y="5933"/>
                    <a:pt x="3917" y="5853"/>
                  </a:cubicBezTo>
                  <a:lnTo>
                    <a:pt x="3952" y="5558"/>
                  </a:lnTo>
                  <a:cubicBezTo>
                    <a:pt x="4113" y="5647"/>
                    <a:pt x="4274" y="5692"/>
                    <a:pt x="4425" y="5692"/>
                  </a:cubicBezTo>
                  <a:cubicBezTo>
                    <a:pt x="4577" y="5692"/>
                    <a:pt x="4738" y="5647"/>
                    <a:pt x="4898" y="5558"/>
                  </a:cubicBezTo>
                  <a:lnTo>
                    <a:pt x="4934" y="5853"/>
                  </a:lnTo>
                  <a:cubicBezTo>
                    <a:pt x="4943" y="5933"/>
                    <a:pt x="4925" y="6013"/>
                    <a:pt x="4871" y="6076"/>
                  </a:cubicBezTo>
                  <a:cubicBezTo>
                    <a:pt x="4782" y="6192"/>
                    <a:pt x="4639" y="6245"/>
                    <a:pt x="4452" y="6254"/>
                  </a:cubicBezTo>
                  <a:cubicBezTo>
                    <a:pt x="4399" y="6254"/>
                    <a:pt x="4354" y="6299"/>
                    <a:pt x="4354" y="6361"/>
                  </a:cubicBezTo>
                  <a:cubicBezTo>
                    <a:pt x="4345" y="6415"/>
                    <a:pt x="4399" y="6468"/>
                    <a:pt x="4452" y="6468"/>
                  </a:cubicBezTo>
                  <a:lnTo>
                    <a:pt x="4461" y="6468"/>
                  </a:lnTo>
                  <a:cubicBezTo>
                    <a:pt x="4773" y="6459"/>
                    <a:pt x="4952" y="6325"/>
                    <a:pt x="5041" y="6209"/>
                  </a:cubicBezTo>
                  <a:cubicBezTo>
                    <a:pt x="5094" y="6138"/>
                    <a:pt x="5130" y="6058"/>
                    <a:pt x="5148" y="5969"/>
                  </a:cubicBezTo>
                  <a:lnTo>
                    <a:pt x="5291" y="6013"/>
                  </a:lnTo>
                  <a:cubicBezTo>
                    <a:pt x="5273" y="6138"/>
                    <a:pt x="5255" y="6317"/>
                    <a:pt x="5210" y="6504"/>
                  </a:cubicBezTo>
                  <a:lnTo>
                    <a:pt x="5121" y="6843"/>
                  </a:lnTo>
                  <a:cubicBezTo>
                    <a:pt x="5085" y="6932"/>
                    <a:pt x="5050" y="7021"/>
                    <a:pt x="5005" y="7102"/>
                  </a:cubicBezTo>
                  <a:cubicBezTo>
                    <a:pt x="4987" y="7146"/>
                    <a:pt x="4996" y="7209"/>
                    <a:pt x="5041" y="7235"/>
                  </a:cubicBezTo>
                  <a:cubicBezTo>
                    <a:pt x="5059" y="7253"/>
                    <a:pt x="5077" y="7262"/>
                    <a:pt x="5103" y="7262"/>
                  </a:cubicBezTo>
                  <a:cubicBezTo>
                    <a:pt x="5139" y="7262"/>
                    <a:pt x="5175" y="7235"/>
                    <a:pt x="5192" y="7200"/>
                  </a:cubicBezTo>
                  <a:cubicBezTo>
                    <a:pt x="5237" y="7110"/>
                    <a:pt x="5282" y="7012"/>
                    <a:pt x="5317" y="6905"/>
                  </a:cubicBezTo>
                  <a:lnTo>
                    <a:pt x="5416" y="6557"/>
                  </a:lnTo>
                  <a:cubicBezTo>
                    <a:pt x="5416" y="6548"/>
                    <a:pt x="5416" y="6548"/>
                    <a:pt x="5416" y="6548"/>
                  </a:cubicBezTo>
                  <a:cubicBezTo>
                    <a:pt x="5469" y="6308"/>
                    <a:pt x="5496" y="6085"/>
                    <a:pt x="5505" y="5942"/>
                  </a:cubicBezTo>
                  <a:cubicBezTo>
                    <a:pt x="5505" y="5933"/>
                    <a:pt x="5514" y="5933"/>
                    <a:pt x="5514" y="5924"/>
                  </a:cubicBezTo>
                  <a:lnTo>
                    <a:pt x="5531" y="5924"/>
                  </a:lnTo>
                  <a:lnTo>
                    <a:pt x="5897" y="6031"/>
                  </a:lnTo>
                  <a:cubicBezTo>
                    <a:pt x="6174" y="6120"/>
                    <a:pt x="6379" y="6352"/>
                    <a:pt x="6433" y="6638"/>
                  </a:cubicBezTo>
                  <a:lnTo>
                    <a:pt x="6522" y="7173"/>
                  </a:lnTo>
                  <a:cubicBezTo>
                    <a:pt x="6537" y="7218"/>
                    <a:pt x="6578" y="7257"/>
                    <a:pt x="6622" y="7257"/>
                  </a:cubicBezTo>
                  <a:cubicBezTo>
                    <a:pt x="6630" y="7257"/>
                    <a:pt x="6638" y="7256"/>
                    <a:pt x="6647" y="7253"/>
                  </a:cubicBezTo>
                  <a:cubicBezTo>
                    <a:pt x="6709" y="7244"/>
                    <a:pt x="6745" y="7191"/>
                    <a:pt x="6736" y="7137"/>
                  </a:cubicBezTo>
                  <a:lnTo>
                    <a:pt x="6638" y="6602"/>
                  </a:lnTo>
                  <a:cubicBezTo>
                    <a:pt x="6575" y="6236"/>
                    <a:pt x="6317" y="5942"/>
                    <a:pt x="5960" y="5826"/>
                  </a:cubicBezTo>
                  <a:lnTo>
                    <a:pt x="5594" y="5719"/>
                  </a:lnTo>
                  <a:cubicBezTo>
                    <a:pt x="5571" y="5713"/>
                    <a:pt x="5549" y="5710"/>
                    <a:pt x="5526" y="5710"/>
                  </a:cubicBezTo>
                  <a:cubicBezTo>
                    <a:pt x="5478" y="5710"/>
                    <a:pt x="5431" y="5724"/>
                    <a:pt x="5389" y="5754"/>
                  </a:cubicBezTo>
                  <a:cubicBezTo>
                    <a:pt x="5371" y="5763"/>
                    <a:pt x="5353" y="5781"/>
                    <a:pt x="5335" y="5799"/>
                  </a:cubicBezTo>
                  <a:lnTo>
                    <a:pt x="5139" y="5746"/>
                  </a:lnTo>
                  <a:lnTo>
                    <a:pt x="5094" y="5415"/>
                  </a:lnTo>
                  <a:cubicBezTo>
                    <a:pt x="5246" y="5300"/>
                    <a:pt x="5389" y="5148"/>
                    <a:pt x="5523" y="4969"/>
                  </a:cubicBezTo>
                  <a:cubicBezTo>
                    <a:pt x="5585" y="4880"/>
                    <a:pt x="5630" y="4809"/>
                    <a:pt x="5665" y="4729"/>
                  </a:cubicBezTo>
                  <a:cubicBezTo>
                    <a:pt x="5924" y="4702"/>
                    <a:pt x="6129" y="4479"/>
                    <a:pt x="6129" y="4211"/>
                  </a:cubicBezTo>
                  <a:cubicBezTo>
                    <a:pt x="6129" y="4060"/>
                    <a:pt x="6040" y="3917"/>
                    <a:pt x="5906" y="3854"/>
                  </a:cubicBezTo>
                  <a:cubicBezTo>
                    <a:pt x="6076" y="3640"/>
                    <a:pt x="6111" y="3283"/>
                    <a:pt x="5986" y="2891"/>
                  </a:cubicBezTo>
                  <a:cubicBezTo>
                    <a:pt x="5972" y="2847"/>
                    <a:pt x="5927" y="2815"/>
                    <a:pt x="5882" y="2815"/>
                  </a:cubicBezTo>
                  <a:cubicBezTo>
                    <a:pt x="5872" y="2815"/>
                    <a:pt x="5862" y="2816"/>
                    <a:pt x="5853" y="2819"/>
                  </a:cubicBezTo>
                  <a:cubicBezTo>
                    <a:pt x="5799" y="2837"/>
                    <a:pt x="5763" y="2900"/>
                    <a:pt x="5781" y="2953"/>
                  </a:cubicBezTo>
                  <a:cubicBezTo>
                    <a:pt x="5888" y="3274"/>
                    <a:pt x="5862" y="3569"/>
                    <a:pt x="5737" y="3729"/>
                  </a:cubicBezTo>
                  <a:cubicBezTo>
                    <a:pt x="5683" y="3569"/>
                    <a:pt x="5576" y="3426"/>
                    <a:pt x="5416" y="3328"/>
                  </a:cubicBezTo>
                  <a:cubicBezTo>
                    <a:pt x="5237" y="3212"/>
                    <a:pt x="5050" y="3203"/>
                    <a:pt x="4871" y="3194"/>
                  </a:cubicBezTo>
                  <a:cubicBezTo>
                    <a:pt x="4604" y="3185"/>
                    <a:pt x="4327" y="3176"/>
                    <a:pt x="3952" y="2828"/>
                  </a:cubicBezTo>
                  <a:lnTo>
                    <a:pt x="3952" y="2784"/>
                  </a:lnTo>
                  <a:lnTo>
                    <a:pt x="4024" y="2784"/>
                  </a:lnTo>
                  <a:cubicBezTo>
                    <a:pt x="4470" y="2784"/>
                    <a:pt x="4871" y="2570"/>
                    <a:pt x="5121" y="2240"/>
                  </a:cubicBezTo>
                  <a:cubicBezTo>
                    <a:pt x="5300" y="2293"/>
                    <a:pt x="5451" y="2400"/>
                    <a:pt x="5576" y="2552"/>
                  </a:cubicBezTo>
                  <a:cubicBezTo>
                    <a:pt x="5594" y="2579"/>
                    <a:pt x="5621" y="2596"/>
                    <a:pt x="5656" y="2596"/>
                  </a:cubicBezTo>
                  <a:cubicBezTo>
                    <a:pt x="5683" y="2596"/>
                    <a:pt x="5710" y="2579"/>
                    <a:pt x="5728" y="2561"/>
                  </a:cubicBezTo>
                  <a:cubicBezTo>
                    <a:pt x="5772" y="2525"/>
                    <a:pt x="5772" y="2463"/>
                    <a:pt x="5737" y="2418"/>
                  </a:cubicBezTo>
                  <a:cubicBezTo>
                    <a:pt x="5603" y="2249"/>
                    <a:pt x="5433" y="2133"/>
                    <a:pt x="5246" y="2052"/>
                  </a:cubicBezTo>
                  <a:cubicBezTo>
                    <a:pt x="5353" y="1856"/>
                    <a:pt x="5416" y="1633"/>
                    <a:pt x="5416" y="1392"/>
                  </a:cubicBezTo>
                  <a:cubicBezTo>
                    <a:pt x="5416" y="625"/>
                    <a:pt x="4791" y="0"/>
                    <a:pt x="4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93;p60">
              <a:extLst>
                <a:ext uri="{FF2B5EF4-FFF2-40B4-BE49-F238E27FC236}">
                  <a16:creationId xmlns:a16="http://schemas.microsoft.com/office/drawing/2014/main" id="{45D3E5A8-07CD-48B0-19D1-D33F43E6E9CA}"/>
                </a:ext>
              </a:extLst>
            </p:cNvPr>
            <p:cNvSpPr/>
            <p:nvPr/>
          </p:nvSpPr>
          <p:spPr>
            <a:xfrm>
              <a:off x="4682562" y="2104823"/>
              <a:ext cx="242721" cy="137454"/>
            </a:xfrm>
            <a:custGeom>
              <a:avLst/>
              <a:gdLst/>
              <a:ahLst/>
              <a:cxnLst/>
              <a:rect l="l" t="t" r="r" b="b"/>
              <a:pathLst>
                <a:path w="3846" h="2178" extrusionOk="0">
                  <a:moveTo>
                    <a:pt x="1107" y="0"/>
                  </a:moveTo>
                  <a:cubicBezTo>
                    <a:pt x="1089" y="0"/>
                    <a:pt x="1062" y="9"/>
                    <a:pt x="1045" y="27"/>
                  </a:cubicBezTo>
                  <a:cubicBezTo>
                    <a:pt x="152" y="562"/>
                    <a:pt x="1" y="1490"/>
                    <a:pt x="402" y="2133"/>
                  </a:cubicBezTo>
                  <a:cubicBezTo>
                    <a:pt x="420" y="2159"/>
                    <a:pt x="456" y="2177"/>
                    <a:pt x="491" y="2177"/>
                  </a:cubicBezTo>
                  <a:cubicBezTo>
                    <a:pt x="545" y="2177"/>
                    <a:pt x="598" y="2141"/>
                    <a:pt x="607" y="2061"/>
                  </a:cubicBezTo>
                  <a:cubicBezTo>
                    <a:pt x="607" y="2061"/>
                    <a:pt x="607" y="2052"/>
                    <a:pt x="607" y="2052"/>
                  </a:cubicBezTo>
                  <a:cubicBezTo>
                    <a:pt x="242" y="1508"/>
                    <a:pt x="358" y="705"/>
                    <a:pt x="1125" y="232"/>
                  </a:cubicBezTo>
                  <a:cubicBezTo>
                    <a:pt x="1143" y="223"/>
                    <a:pt x="1160" y="215"/>
                    <a:pt x="1178" y="215"/>
                  </a:cubicBezTo>
                  <a:lnTo>
                    <a:pt x="3739" y="215"/>
                  </a:lnTo>
                  <a:cubicBezTo>
                    <a:pt x="3846" y="125"/>
                    <a:pt x="3774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94;p60">
              <a:extLst>
                <a:ext uri="{FF2B5EF4-FFF2-40B4-BE49-F238E27FC236}">
                  <a16:creationId xmlns:a16="http://schemas.microsoft.com/office/drawing/2014/main" id="{D6A79005-612D-C396-07F8-6428F51FC545}"/>
                </a:ext>
              </a:extLst>
            </p:cNvPr>
            <p:cNvSpPr/>
            <p:nvPr/>
          </p:nvSpPr>
          <p:spPr>
            <a:xfrm>
              <a:off x="5027703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14" y="0"/>
                  </a:moveTo>
                  <a:cubicBezTo>
                    <a:pt x="109" y="0"/>
                    <a:pt x="104" y="0"/>
                    <a:pt x="98" y="1"/>
                  </a:cubicBezTo>
                  <a:cubicBezTo>
                    <a:pt x="45" y="1"/>
                    <a:pt x="0" y="55"/>
                    <a:pt x="0" y="108"/>
                  </a:cubicBezTo>
                  <a:lnTo>
                    <a:pt x="0" y="287"/>
                  </a:lnTo>
                  <a:cubicBezTo>
                    <a:pt x="0" y="340"/>
                    <a:pt x="45" y="385"/>
                    <a:pt x="98" y="394"/>
                  </a:cubicBezTo>
                  <a:cubicBezTo>
                    <a:pt x="103" y="394"/>
                    <a:pt x="108" y="395"/>
                    <a:pt x="112" y="395"/>
                  </a:cubicBezTo>
                  <a:cubicBezTo>
                    <a:pt x="169" y="395"/>
                    <a:pt x="214" y="344"/>
                    <a:pt x="214" y="287"/>
                  </a:cubicBezTo>
                  <a:lnTo>
                    <a:pt x="214" y="99"/>
                  </a:lnTo>
                  <a:cubicBezTo>
                    <a:pt x="214" y="42"/>
                    <a:pt x="17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5;p60">
              <a:extLst>
                <a:ext uri="{FF2B5EF4-FFF2-40B4-BE49-F238E27FC236}">
                  <a16:creationId xmlns:a16="http://schemas.microsoft.com/office/drawing/2014/main" id="{6F348110-01D8-FDBA-3D3F-3F7D1213026B}"/>
                </a:ext>
              </a:extLst>
            </p:cNvPr>
            <p:cNvSpPr/>
            <p:nvPr/>
          </p:nvSpPr>
          <p:spPr>
            <a:xfrm>
              <a:off x="4974187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08" y="0"/>
                  </a:moveTo>
                  <a:cubicBezTo>
                    <a:pt x="102" y="0"/>
                    <a:pt x="96" y="0"/>
                    <a:pt x="90" y="1"/>
                  </a:cubicBezTo>
                  <a:cubicBezTo>
                    <a:pt x="37" y="1"/>
                    <a:pt x="1" y="55"/>
                    <a:pt x="1" y="108"/>
                  </a:cubicBezTo>
                  <a:lnTo>
                    <a:pt x="1" y="287"/>
                  </a:lnTo>
                  <a:cubicBezTo>
                    <a:pt x="1" y="340"/>
                    <a:pt x="37" y="385"/>
                    <a:pt x="90" y="394"/>
                  </a:cubicBezTo>
                  <a:cubicBezTo>
                    <a:pt x="95" y="394"/>
                    <a:pt x="100" y="395"/>
                    <a:pt x="106" y="395"/>
                  </a:cubicBezTo>
                  <a:cubicBezTo>
                    <a:pt x="169" y="395"/>
                    <a:pt x="215" y="344"/>
                    <a:pt x="215" y="287"/>
                  </a:cubicBezTo>
                  <a:lnTo>
                    <a:pt x="215" y="99"/>
                  </a:lnTo>
                  <a:cubicBezTo>
                    <a:pt x="215" y="42"/>
                    <a:pt x="17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6;p60">
              <a:extLst>
                <a:ext uri="{FF2B5EF4-FFF2-40B4-BE49-F238E27FC236}">
                  <a16:creationId xmlns:a16="http://schemas.microsoft.com/office/drawing/2014/main" id="{8F482C24-4A8F-E4B8-D34A-2B8451FDD3E7}"/>
                </a:ext>
              </a:extLst>
            </p:cNvPr>
            <p:cNvSpPr/>
            <p:nvPr/>
          </p:nvSpPr>
          <p:spPr>
            <a:xfrm>
              <a:off x="4990532" y="2405788"/>
              <a:ext cx="44556" cy="23919"/>
            </a:xfrm>
            <a:custGeom>
              <a:avLst/>
              <a:gdLst/>
              <a:ahLst/>
              <a:cxnLst/>
              <a:rect l="l" t="t" r="r" b="b"/>
              <a:pathLst>
                <a:path w="706" h="379" extrusionOk="0">
                  <a:moveTo>
                    <a:pt x="528" y="1"/>
                  </a:moveTo>
                  <a:cubicBezTo>
                    <a:pt x="450" y="1"/>
                    <a:pt x="370" y="13"/>
                    <a:pt x="295" y="40"/>
                  </a:cubicBezTo>
                  <a:cubicBezTo>
                    <a:pt x="197" y="76"/>
                    <a:pt x="117" y="129"/>
                    <a:pt x="45" y="200"/>
                  </a:cubicBezTo>
                  <a:cubicBezTo>
                    <a:pt x="1" y="236"/>
                    <a:pt x="1" y="307"/>
                    <a:pt x="36" y="352"/>
                  </a:cubicBezTo>
                  <a:cubicBezTo>
                    <a:pt x="63" y="370"/>
                    <a:pt x="90" y="379"/>
                    <a:pt x="117" y="379"/>
                  </a:cubicBezTo>
                  <a:cubicBezTo>
                    <a:pt x="143" y="379"/>
                    <a:pt x="170" y="370"/>
                    <a:pt x="188" y="352"/>
                  </a:cubicBezTo>
                  <a:cubicBezTo>
                    <a:pt x="241" y="299"/>
                    <a:pt x="304" y="263"/>
                    <a:pt x="366" y="236"/>
                  </a:cubicBezTo>
                  <a:cubicBezTo>
                    <a:pt x="417" y="219"/>
                    <a:pt x="468" y="213"/>
                    <a:pt x="512" y="213"/>
                  </a:cubicBezTo>
                  <a:cubicBezTo>
                    <a:pt x="538" y="213"/>
                    <a:pt x="561" y="215"/>
                    <a:pt x="580" y="218"/>
                  </a:cubicBezTo>
                  <a:cubicBezTo>
                    <a:pt x="634" y="218"/>
                    <a:pt x="687" y="183"/>
                    <a:pt x="696" y="120"/>
                  </a:cubicBezTo>
                  <a:cubicBezTo>
                    <a:pt x="705" y="67"/>
                    <a:pt x="661" y="13"/>
                    <a:pt x="598" y="4"/>
                  </a:cubicBezTo>
                  <a:cubicBezTo>
                    <a:pt x="575" y="2"/>
                    <a:pt x="551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7;p60">
              <a:extLst>
                <a:ext uri="{FF2B5EF4-FFF2-40B4-BE49-F238E27FC236}">
                  <a16:creationId xmlns:a16="http://schemas.microsoft.com/office/drawing/2014/main" id="{FFD23FEB-423C-B818-FB7B-9793D3425AE4}"/>
                </a:ext>
              </a:extLst>
            </p:cNvPr>
            <p:cNvSpPr/>
            <p:nvPr/>
          </p:nvSpPr>
          <p:spPr>
            <a:xfrm>
              <a:off x="4844183" y="2293391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75" y="215"/>
                    <a:pt x="428" y="260"/>
                    <a:pt x="428" y="322"/>
                  </a:cubicBezTo>
                  <a:cubicBezTo>
                    <a:pt x="428" y="376"/>
                    <a:pt x="375" y="429"/>
                    <a:pt x="321" y="429"/>
                  </a:cubicBezTo>
                  <a:cubicBezTo>
                    <a:pt x="259" y="429"/>
                    <a:pt x="214" y="376"/>
                    <a:pt x="214" y="322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491" y="634"/>
                    <a:pt x="642" y="492"/>
                    <a:pt x="642" y="322"/>
                  </a:cubicBezTo>
                  <a:cubicBezTo>
                    <a:pt x="642" y="144"/>
                    <a:pt x="49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8;p60">
              <a:extLst>
                <a:ext uri="{FF2B5EF4-FFF2-40B4-BE49-F238E27FC236}">
                  <a16:creationId xmlns:a16="http://schemas.microsoft.com/office/drawing/2014/main" id="{B47B5343-36D2-A6B6-24D0-1FBF6F6E996D}"/>
                </a:ext>
              </a:extLst>
            </p:cNvPr>
            <p:cNvSpPr/>
            <p:nvPr/>
          </p:nvSpPr>
          <p:spPr>
            <a:xfrm>
              <a:off x="4993372" y="2378336"/>
              <a:ext cx="28778" cy="15336"/>
            </a:xfrm>
            <a:custGeom>
              <a:avLst/>
              <a:gdLst/>
              <a:ahLst/>
              <a:cxnLst/>
              <a:rect l="l" t="t" r="r" b="b"/>
              <a:pathLst>
                <a:path w="456" h="243" extrusionOk="0">
                  <a:moveTo>
                    <a:pt x="118" y="1"/>
                  </a:moveTo>
                  <a:cubicBezTo>
                    <a:pt x="83" y="1"/>
                    <a:pt x="50" y="18"/>
                    <a:pt x="27" y="47"/>
                  </a:cubicBezTo>
                  <a:cubicBezTo>
                    <a:pt x="0" y="100"/>
                    <a:pt x="9" y="163"/>
                    <a:pt x="63" y="198"/>
                  </a:cubicBezTo>
                  <a:cubicBezTo>
                    <a:pt x="107" y="225"/>
                    <a:pt x="170" y="243"/>
                    <a:pt x="223" y="243"/>
                  </a:cubicBezTo>
                  <a:cubicBezTo>
                    <a:pt x="286" y="243"/>
                    <a:pt x="339" y="225"/>
                    <a:pt x="393" y="198"/>
                  </a:cubicBezTo>
                  <a:cubicBezTo>
                    <a:pt x="437" y="163"/>
                    <a:pt x="455" y="100"/>
                    <a:pt x="419" y="47"/>
                  </a:cubicBezTo>
                  <a:cubicBezTo>
                    <a:pt x="397" y="18"/>
                    <a:pt x="364" y="1"/>
                    <a:pt x="331" y="1"/>
                  </a:cubicBezTo>
                  <a:cubicBezTo>
                    <a:pt x="312" y="1"/>
                    <a:pt x="293" y="7"/>
                    <a:pt x="277" y="20"/>
                  </a:cubicBezTo>
                  <a:cubicBezTo>
                    <a:pt x="263" y="29"/>
                    <a:pt x="246" y="33"/>
                    <a:pt x="228" y="33"/>
                  </a:cubicBezTo>
                  <a:cubicBezTo>
                    <a:pt x="210" y="33"/>
                    <a:pt x="192" y="29"/>
                    <a:pt x="179" y="20"/>
                  </a:cubicBezTo>
                  <a:cubicBezTo>
                    <a:pt x="159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9;p60">
              <a:extLst>
                <a:ext uri="{FF2B5EF4-FFF2-40B4-BE49-F238E27FC236}">
                  <a16:creationId xmlns:a16="http://schemas.microsoft.com/office/drawing/2014/main" id="{03B86F38-CF46-56F9-48FB-C2A36B9CB4C2}"/>
                </a:ext>
              </a:extLst>
            </p:cNvPr>
            <p:cNvSpPr/>
            <p:nvPr/>
          </p:nvSpPr>
          <p:spPr>
            <a:xfrm>
              <a:off x="4745039" y="2128867"/>
              <a:ext cx="268659" cy="124074"/>
            </a:xfrm>
            <a:custGeom>
              <a:avLst/>
              <a:gdLst/>
              <a:ahLst/>
              <a:cxnLst/>
              <a:rect l="l" t="t" r="r" b="b"/>
              <a:pathLst>
                <a:path w="4257" h="1966" extrusionOk="0">
                  <a:moveTo>
                    <a:pt x="1044" y="417"/>
                  </a:moveTo>
                  <a:cubicBezTo>
                    <a:pt x="1089" y="417"/>
                    <a:pt x="1134" y="422"/>
                    <a:pt x="1179" y="431"/>
                  </a:cubicBezTo>
                  <a:cubicBezTo>
                    <a:pt x="986" y="681"/>
                    <a:pt x="727" y="792"/>
                    <a:pt x="522" y="792"/>
                  </a:cubicBezTo>
                  <a:cubicBezTo>
                    <a:pt x="499" y="792"/>
                    <a:pt x="477" y="791"/>
                    <a:pt x="456" y="788"/>
                  </a:cubicBezTo>
                  <a:cubicBezTo>
                    <a:pt x="501" y="663"/>
                    <a:pt x="599" y="565"/>
                    <a:pt x="706" y="512"/>
                  </a:cubicBezTo>
                  <a:cubicBezTo>
                    <a:pt x="798" y="452"/>
                    <a:pt x="919" y="417"/>
                    <a:pt x="1044" y="417"/>
                  </a:cubicBezTo>
                  <a:close/>
                  <a:moveTo>
                    <a:pt x="1841" y="252"/>
                  </a:moveTo>
                  <a:cubicBezTo>
                    <a:pt x="2065" y="252"/>
                    <a:pt x="2307" y="348"/>
                    <a:pt x="2410" y="494"/>
                  </a:cubicBezTo>
                  <a:cubicBezTo>
                    <a:pt x="2436" y="520"/>
                    <a:pt x="2445" y="538"/>
                    <a:pt x="2463" y="565"/>
                  </a:cubicBezTo>
                  <a:cubicBezTo>
                    <a:pt x="2320" y="672"/>
                    <a:pt x="2196" y="797"/>
                    <a:pt x="2080" y="913"/>
                  </a:cubicBezTo>
                  <a:cubicBezTo>
                    <a:pt x="2035" y="958"/>
                    <a:pt x="1990" y="1002"/>
                    <a:pt x="1946" y="1047"/>
                  </a:cubicBezTo>
                  <a:cubicBezTo>
                    <a:pt x="1865" y="797"/>
                    <a:pt x="1741" y="565"/>
                    <a:pt x="1625" y="449"/>
                  </a:cubicBezTo>
                  <a:cubicBezTo>
                    <a:pt x="1589" y="413"/>
                    <a:pt x="1553" y="378"/>
                    <a:pt x="1509" y="351"/>
                  </a:cubicBezTo>
                  <a:cubicBezTo>
                    <a:pt x="1607" y="280"/>
                    <a:pt x="1732" y="262"/>
                    <a:pt x="1812" y="253"/>
                  </a:cubicBezTo>
                  <a:cubicBezTo>
                    <a:pt x="1822" y="252"/>
                    <a:pt x="1832" y="252"/>
                    <a:pt x="1841" y="252"/>
                  </a:cubicBezTo>
                  <a:close/>
                  <a:moveTo>
                    <a:pt x="1384" y="520"/>
                  </a:moveTo>
                  <a:cubicBezTo>
                    <a:pt x="1411" y="547"/>
                    <a:pt x="1446" y="565"/>
                    <a:pt x="1473" y="601"/>
                  </a:cubicBezTo>
                  <a:cubicBezTo>
                    <a:pt x="1544" y="672"/>
                    <a:pt x="1625" y="797"/>
                    <a:pt x="1678" y="940"/>
                  </a:cubicBezTo>
                  <a:cubicBezTo>
                    <a:pt x="1583" y="882"/>
                    <a:pt x="1480" y="846"/>
                    <a:pt x="1362" y="846"/>
                  </a:cubicBezTo>
                  <a:cubicBezTo>
                    <a:pt x="1260" y="846"/>
                    <a:pt x="1147" y="873"/>
                    <a:pt x="1018" y="940"/>
                  </a:cubicBezTo>
                  <a:cubicBezTo>
                    <a:pt x="920" y="984"/>
                    <a:pt x="848" y="1074"/>
                    <a:pt x="813" y="1190"/>
                  </a:cubicBezTo>
                  <a:cubicBezTo>
                    <a:pt x="795" y="1261"/>
                    <a:pt x="786" y="1323"/>
                    <a:pt x="786" y="1395"/>
                  </a:cubicBezTo>
                  <a:cubicBezTo>
                    <a:pt x="590" y="1323"/>
                    <a:pt x="465" y="1181"/>
                    <a:pt x="438" y="1002"/>
                  </a:cubicBezTo>
                  <a:lnTo>
                    <a:pt x="438" y="1002"/>
                  </a:lnTo>
                  <a:cubicBezTo>
                    <a:pt x="467" y="1006"/>
                    <a:pt x="497" y="1008"/>
                    <a:pt x="527" y="1008"/>
                  </a:cubicBezTo>
                  <a:cubicBezTo>
                    <a:pt x="643" y="1008"/>
                    <a:pt x="765" y="981"/>
                    <a:pt x="893" y="931"/>
                  </a:cubicBezTo>
                  <a:cubicBezTo>
                    <a:pt x="1080" y="842"/>
                    <a:pt x="1250" y="708"/>
                    <a:pt x="1384" y="520"/>
                  </a:cubicBezTo>
                  <a:close/>
                  <a:moveTo>
                    <a:pt x="1362" y="1060"/>
                  </a:moveTo>
                  <a:cubicBezTo>
                    <a:pt x="1496" y="1060"/>
                    <a:pt x="1604" y="1130"/>
                    <a:pt x="1732" y="1234"/>
                  </a:cubicBezTo>
                  <a:cubicBezTo>
                    <a:pt x="1616" y="1314"/>
                    <a:pt x="1500" y="1377"/>
                    <a:pt x="1366" y="1404"/>
                  </a:cubicBezTo>
                  <a:cubicBezTo>
                    <a:pt x="1264" y="1431"/>
                    <a:pt x="1167" y="1443"/>
                    <a:pt x="1079" y="1443"/>
                  </a:cubicBezTo>
                  <a:cubicBezTo>
                    <a:pt x="1052" y="1443"/>
                    <a:pt x="1025" y="1441"/>
                    <a:pt x="1000" y="1439"/>
                  </a:cubicBezTo>
                  <a:cubicBezTo>
                    <a:pt x="991" y="1377"/>
                    <a:pt x="1000" y="1314"/>
                    <a:pt x="1018" y="1261"/>
                  </a:cubicBezTo>
                  <a:cubicBezTo>
                    <a:pt x="1036" y="1198"/>
                    <a:pt x="1072" y="1154"/>
                    <a:pt x="1116" y="1127"/>
                  </a:cubicBezTo>
                  <a:cubicBezTo>
                    <a:pt x="1210" y="1080"/>
                    <a:pt x="1290" y="1060"/>
                    <a:pt x="1362" y="1060"/>
                  </a:cubicBezTo>
                  <a:close/>
                  <a:moveTo>
                    <a:pt x="3339" y="505"/>
                  </a:moveTo>
                  <a:cubicBezTo>
                    <a:pt x="3381" y="505"/>
                    <a:pt x="3422" y="507"/>
                    <a:pt x="3462" y="512"/>
                  </a:cubicBezTo>
                  <a:cubicBezTo>
                    <a:pt x="3560" y="752"/>
                    <a:pt x="3543" y="993"/>
                    <a:pt x="3400" y="1207"/>
                  </a:cubicBezTo>
                  <a:cubicBezTo>
                    <a:pt x="3302" y="1350"/>
                    <a:pt x="3159" y="1466"/>
                    <a:pt x="2998" y="1520"/>
                  </a:cubicBezTo>
                  <a:cubicBezTo>
                    <a:pt x="2731" y="1368"/>
                    <a:pt x="2731" y="1198"/>
                    <a:pt x="2740" y="967"/>
                  </a:cubicBezTo>
                  <a:cubicBezTo>
                    <a:pt x="2740" y="868"/>
                    <a:pt x="2740" y="761"/>
                    <a:pt x="2713" y="654"/>
                  </a:cubicBezTo>
                  <a:cubicBezTo>
                    <a:pt x="2767" y="628"/>
                    <a:pt x="2829" y="601"/>
                    <a:pt x="2882" y="583"/>
                  </a:cubicBezTo>
                  <a:cubicBezTo>
                    <a:pt x="3053" y="528"/>
                    <a:pt x="3202" y="505"/>
                    <a:pt x="3339" y="505"/>
                  </a:cubicBezTo>
                  <a:close/>
                  <a:moveTo>
                    <a:pt x="2517" y="788"/>
                  </a:moveTo>
                  <a:cubicBezTo>
                    <a:pt x="2526" y="851"/>
                    <a:pt x="2526" y="904"/>
                    <a:pt x="2526" y="967"/>
                  </a:cubicBezTo>
                  <a:cubicBezTo>
                    <a:pt x="2517" y="1163"/>
                    <a:pt x="2517" y="1377"/>
                    <a:pt x="2713" y="1573"/>
                  </a:cubicBezTo>
                  <a:cubicBezTo>
                    <a:pt x="2642" y="1564"/>
                    <a:pt x="2579" y="1555"/>
                    <a:pt x="2517" y="1537"/>
                  </a:cubicBezTo>
                  <a:cubicBezTo>
                    <a:pt x="2329" y="1466"/>
                    <a:pt x="2187" y="1359"/>
                    <a:pt x="2053" y="1234"/>
                  </a:cubicBezTo>
                  <a:cubicBezTo>
                    <a:pt x="2115" y="1181"/>
                    <a:pt x="2169" y="1127"/>
                    <a:pt x="2231" y="1065"/>
                  </a:cubicBezTo>
                  <a:cubicBezTo>
                    <a:pt x="2329" y="967"/>
                    <a:pt x="2419" y="868"/>
                    <a:pt x="2517" y="788"/>
                  </a:cubicBezTo>
                  <a:close/>
                  <a:moveTo>
                    <a:pt x="3712" y="592"/>
                  </a:moveTo>
                  <a:lnTo>
                    <a:pt x="3712" y="592"/>
                  </a:lnTo>
                  <a:cubicBezTo>
                    <a:pt x="3757" y="619"/>
                    <a:pt x="3810" y="654"/>
                    <a:pt x="3846" y="690"/>
                  </a:cubicBezTo>
                  <a:cubicBezTo>
                    <a:pt x="3998" y="859"/>
                    <a:pt x="4015" y="1082"/>
                    <a:pt x="3962" y="1216"/>
                  </a:cubicBezTo>
                  <a:cubicBezTo>
                    <a:pt x="3899" y="1386"/>
                    <a:pt x="3766" y="1511"/>
                    <a:pt x="3587" y="1582"/>
                  </a:cubicBezTo>
                  <a:cubicBezTo>
                    <a:pt x="3509" y="1608"/>
                    <a:pt x="3435" y="1625"/>
                    <a:pt x="3359" y="1625"/>
                  </a:cubicBezTo>
                  <a:cubicBezTo>
                    <a:pt x="3332" y="1625"/>
                    <a:pt x="3304" y="1623"/>
                    <a:pt x="3275" y="1618"/>
                  </a:cubicBezTo>
                  <a:cubicBezTo>
                    <a:pt x="3391" y="1546"/>
                    <a:pt x="3498" y="1439"/>
                    <a:pt x="3578" y="1323"/>
                  </a:cubicBezTo>
                  <a:cubicBezTo>
                    <a:pt x="3730" y="1091"/>
                    <a:pt x="3766" y="842"/>
                    <a:pt x="3712" y="592"/>
                  </a:cubicBezTo>
                  <a:close/>
                  <a:moveTo>
                    <a:pt x="1794" y="1448"/>
                  </a:moveTo>
                  <a:cubicBezTo>
                    <a:pt x="1794" y="1502"/>
                    <a:pt x="1785" y="1546"/>
                    <a:pt x="1758" y="1573"/>
                  </a:cubicBezTo>
                  <a:cubicBezTo>
                    <a:pt x="1647" y="1716"/>
                    <a:pt x="1507" y="1753"/>
                    <a:pt x="1403" y="1753"/>
                  </a:cubicBezTo>
                  <a:cubicBezTo>
                    <a:pt x="1390" y="1753"/>
                    <a:pt x="1378" y="1753"/>
                    <a:pt x="1366" y="1752"/>
                  </a:cubicBezTo>
                  <a:cubicBezTo>
                    <a:pt x="1259" y="1743"/>
                    <a:pt x="1170" y="1698"/>
                    <a:pt x="1116" y="1653"/>
                  </a:cubicBezTo>
                  <a:cubicBezTo>
                    <a:pt x="1205" y="1653"/>
                    <a:pt x="1303" y="1636"/>
                    <a:pt x="1411" y="1618"/>
                  </a:cubicBezTo>
                  <a:cubicBezTo>
                    <a:pt x="1553" y="1582"/>
                    <a:pt x="1678" y="1520"/>
                    <a:pt x="1794" y="1448"/>
                  </a:cubicBezTo>
                  <a:close/>
                  <a:moveTo>
                    <a:pt x="3319" y="0"/>
                  </a:moveTo>
                  <a:cubicBezTo>
                    <a:pt x="3294" y="0"/>
                    <a:pt x="3268" y="10"/>
                    <a:pt x="3248" y="30"/>
                  </a:cubicBezTo>
                  <a:cubicBezTo>
                    <a:pt x="3204" y="66"/>
                    <a:pt x="3204" y="137"/>
                    <a:pt x="3239" y="181"/>
                  </a:cubicBezTo>
                  <a:cubicBezTo>
                    <a:pt x="3275" y="217"/>
                    <a:pt x="3311" y="253"/>
                    <a:pt x="3337" y="289"/>
                  </a:cubicBezTo>
                  <a:cubicBezTo>
                    <a:pt x="3186" y="289"/>
                    <a:pt x="3016" y="315"/>
                    <a:pt x="2820" y="378"/>
                  </a:cubicBezTo>
                  <a:cubicBezTo>
                    <a:pt x="2758" y="404"/>
                    <a:pt x="2695" y="422"/>
                    <a:pt x="2642" y="458"/>
                  </a:cubicBezTo>
                  <a:cubicBezTo>
                    <a:pt x="2624" y="422"/>
                    <a:pt x="2606" y="396"/>
                    <a:pt x="2579" y="360"/>
                  </a:cubicBezTo>
                  <a:cubicBezTo>
                    <a:pt x="2437" y="175"/>
                    <a:pt x="2144" y="46"/>
                    <a:pt x="1858" y="46"/>
                  </a:cubicBezTo>
                  <a:cubicBezTo>
                    <a:pt x="1839" y="46"/>
                    <a:pt x="1821" y="47"/>
                    <a:pt x="1803" y="48"/>
                  </a:cubicBezTo>
                  <a:cubicBezTo>
                    <a:pt x="1598" y="57"/>
                    <a:pt x="1428" y="128"/>
                    <a:pt x="1312" y="253"/>
                  </a:cubicBezTo>
                  <a:cubicBezTo>
                    <a:pt x="1221" y="220"/>
                    <a:pt x="1128" y="206"/>
                    <a:pt x="1037" y="206"/>
                  </a:cubicBezTo>
                  <a:cubicBezTo>
                    <a:pt x="877" y="206"/>
                    <a:pt x="723" y="250"/>
                    <a:pt x="599" y="324"/>
                  </a:cubicBezTo>
                  <a:cubicBezTo>
                    <a:pt x="438" y="413"/>
                    <a:pt x="322" y="547"/>
                    <a:pt x="269" y="690"/>
                  </a:cubicBezTo>
                  <a:cubicBezTo>
                    <a:pt x="233" y="636"/>
                    <a:pt x="215" y="538"/>
                    <a:pt x="251" y="449"/>
                  </a:cubicBezTo>
                  <a:cubicBezTo>
                    <a:pt x="269" y="396"/>
                    <a:pt x="242" y="333"/>
                    <a:pt x="188" y="315"/>
                  </a:cubicBezTo>
                  <a:cubicBezTo>
                    <a:pt x="177" y="312"/>
                    <a:pt x="166" y="310"/>
                    <a:pt x="154" y="310"/>
                  </a:cubicBezTo>
                  <a:cubicBezTo>
                    <a:pt x="110" y="310"/>
                    <a:pt x="67" y="335"/>
                    <a:pt x="46" y="378"/>
                  </a:cubicBezTo>
                  <a:cubicBezTo>
                    <a:pt x="1" y="494"/>
                    <a:pt x="1" y="636"/>
                    <a:pt x="55" y="752"/>
                  </a:cubicBezTo>
                  <a:cubicBezTo>
                    <a:pt x="90" y="824"/>
                    <a:pt x="144" y="886"/>
                    <a:pt x="215" y="931"/>
                  </a:cubicBezTo>
                  <a:cubicBezTo>
                    <a:pt x="215" y="984"/>
                    <a:pt x="224" y="1047"/>
                    <a:pt x="242" y="1100"/>
                  </a:cubicBezTo>
                  <a:cubicBezTo>
                    <a:pt x="286" y="1306"/>
                    <a:pt x="429" y="1466"/>
                    <a:pt x="634" y="1564"/>
                  </a:cubicBezTo>
                  <a:cubicBezTo>
                    <a:pt x="697" y="1591"/>
                    <a:pt x="768" y="1618"/>
                    <a:pt x="840" y="1627"/>
                  </a:cubicBezTo>
                  <a:cubicBezTo>
                    <a:pt x="911" y="1823"/>
                    <a:pt x="1161" y="1966"/>
                    <a:pt x="1411" y="1966"/>
                  </a:cubicBezTo>
                  <a:cubicBezTo>
                    <a:pt x="1616" y="1966"/>
                    <a:pt x="1794" y="1868"/>
                    <a:pt x="1928" y="1698"/>
                  </a:cubicBezTo>
                  <a:cubicBezTo>
                    <a:pt x="1973" y="1636"/>
                    <a:pt x="1999" y="1564"/>
                    <a:pt x="2008" y="1475"/>
                  </a:cubicBezTo>
                  <a:cubicBezTo>
                    <a:pt x="2133" y="1582"/>
                    <a:pt x="2276" y="1671"/>
                    <a:pt x="2445" y="1734"/>
                  </a:cubicBezTo>
                  <a:cubicBezTo>
                    <a:pt x="2537" y="1768"/>
                    <a:pt x="2634" y="1783"/>
                    <a:pt x="2731" y="1783"/>
                  </a:cubicBezTo>
                  <a:cubicBezTo>
                    <a:pt x="2813" y="1783"/>
                    <a:pt x="2894" y="1772"/>
                    <a:pt x="2972" y="1752"/>
                  </a:cubicBezTo>
                  <a:cubicBezTo>
                    <a:pt x="3088" y="1810"/>
                    <a:pt x="3216" y="1839"/>
                    <a:pt x="3344" y="1839"/>
                  </a:cubicBezTo>
                  <a:cubicBezTo>
                    <a:pt x="3450" y="1839"/>
                    <a:pt x="3557" y="1819"/>
                    <a:pt x="3659" y="1778"/>
                  </a:cubicBezTo>
                  <a:cubicBezTo>
                    <a:pt x="3891" y="1689"/>
                    <a:pt x="4069" y="1520"/>
                    <a:pt x="4158" y="1288"/>
                  </a:cubicBezTo>
                  <a:cubicBezTo>
                    <a:pt x="4256" y="1047"/>
                    <a:pt x="4194" y="752"/>
                    <a:pt x="3998" y="547"/>
                  </a:cubicBezTo>
                  <a:cubicBezTo>
                    <a:pt x="3926" y="467"/>
                    <a:pt x="3801" y="369"/>
                    <a:pt x="3605" y="324"/>
                  </a:cubicBezTo>
                  <a:cubicBezTo>
                    <a:pt x="3552" y="226"/>
                    <a:pt x="3480" y="128"/>
                    <a:pt x="3400" y="39"/>
                  </a:cubicBezTo>
                  <a:cubicBezTo>
                    <a:pt x="3380" y="14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características de um jogo digital e protagonista que permitam a comunicação de empatia aos jogadores, abordando a temática da depressão.</a:t>
            </a:r>
            <a:endParaRPr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295017" y="175107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-2874102" y="-1941487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3652350" y="1241481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 flipH="1">
            <a:off x="5147943" y="792867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13100" y="1239157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QUESTÃO, OBJETIVO </a:t>
            </a:r>
            <a:r>
              <a:rPr lang="en" sz="3200" dirty="0">
                <a:solidFill>
                  <a:schemeClr val="dk1"/>
                </a:solidFill>
              </a:rPr>
              <a:t>E METODOLOGIA DA INVESTIGAÇÃO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1856200" y="116594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>
            <a:off x="4958925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226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QUESTÃO, OBJETIVO E METODOLOGIA DA INVESTIGAÇÃO</a:t>
            </a:r>
            <a:endParaRPr sz="16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5721879" y="1399764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1002282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91337" y="3491922"/>
            <a:ext cx="22878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Questão de investigação</a:t>
            </a:r>
            <a:endParaRPr sz="200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5707075" y="4066077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3698397" y="1069945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3372175" y="3337248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2" name="Google Shape;9537;p71">
            <a:extLst>
              <a:ext uri="{FF2B5EF4-FFF2-40B4-BE49-F238E27FC236}">
                <a16:creationId xmlns:a16="http://schemas.microsoft.com/office/drawing/2014/main" id="{943C8715-60DC-DC14-B9E9-CEB690A08962}"/>
              </a:ext>
            </a:extLst>
          </p:cNvPr>
          <p:cNvGrpSpPr/>
          <p:nvPr/>
        </p:nvGrpSpPr>
        <p:grpSpPr>
          <a:xfrm>
            <a:off x="717518" y="730237"/>
            <a:ext cx="7996151" cy="3931625"/>
            <a:chOff x="238125" y="1335475"/>
            <a:chExt cx="5418735" cy="3034175"/>
          </a:xfrm>
        </p:grpSpPr>
        <p:sp>
          <p:nvSpPr>
            <p:cNvPr id="3" name="Google Shape;9538;p71">
              <a:extLst>
                <a:ext uri="{FF2B5EF4-FFF2-40B4-BE49-F238E27FC236}">
                  <a16:creationId xmlns:a16="http://schemas.microsoft.com/office/drawing/2014/main" id="{823B0314-5558-5640-F212-C790CE8AFF34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39;p71">
              <a:extLst>
                <a:ext uri="{FF2B5EF4-FFF2-40B4-BE49-F238E27FC236}">
                  <a16:creationId xmlns:a16="http://schemas.microsoft.com/office/drawing/2014/main" id="{C869A86F-3BF8-B013-8B8E-4FC932C7A043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40;p71">
              <a:extLst>
                <a:ext uri="{FF2B5EF4-FFF2-40B4-BE49-F238E27FC236}">
                  <a16:creationId xmlns:a16="http://schemas.microsoft.com/office/drawing/2014/main" id="{CEADBC5D-A235-0184-2E58-FF3B1DBE329D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 rot="11013100">
            <a:off x="8024364" y="-814227"/>
            <a:ext cx="487941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3131862" y="609462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3254096" y="739879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>
            <a:off x="2389087" y="4443264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185254" y="1065250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364060" y="1244043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955" y="1018797"/>
            <a:ext cx="3805214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br>
              <a:rPr lang="en" sz="5400" dirty="0"/>
            </a:br>
            <a:r>
              <a:rPr lang="en" sz="2000" dirty="0"/>
              <a:t>ENQUADRAMENTO </a:t>
            </a:r>
            <a:r>
              <a:rPr lang="en" sz="2000" dirty="0">
                <a:solidFill>
                  <a:srgbClr val="2F202D"/>
                </a:solidFill>
              </a:rPr>
              <a:t>TEÓRICO</a:t>
            </a:r>
            <a:r>
              <a:rPr lang="en" sz="2000" dirty="0"/>
              <a:t> </a:t>
            </a:r>
            <a:endParaRPr sz="54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3747257" y="1745269"/>
            <a:ext cx="5074513" cy="60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 estímulo da </a:t>
            </a:r>
            <a:r>
              <a:rPr lang="en" sz="900" b="1" dirty="0"/>
              <a:t>empatia cognitiva</a:t>
            </a:r>
            <a:r>
              <a:rPr lang="en" sz="900" dirty="0"/>
              <a:t>, através da demonstração comportamental das personagens e sua contextualização, leva à promoção da comunicação de </a:t>
            </a:r>
            <a:r>
              <a:rPr lang="en" sz="900" b="1" dirty="0"/>
              <a:t>empatia emocional</a:t>
            </a:r>
            <a:r>
              <a:rPr lang="en" sz="900" dirty="0"/>
              <a:t> no jogador e à criação de sentimentos mais realistas e permanentes (Sampat, 2017).</a:t>
            </a:r>
            <a:endParaRPr sz="900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1996085" y="4192461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332242" y="35126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oogle Shape;1889;p45">
            <a:extLst>
              <a:ext uri="{FF2B5EF4-FFF2-40B4-BE49-F238E27FC236}">
                <a16:creationId xmlns:a16="http://schemas.microsoft.com/office/drawing/2014/main" id="{516C607E-F191-A60A-F5AA-5D52C070E0F0}"/>
              </a:ext>
            </a:extLst>
          </p:cNvPr>
          <p:cNvGrpSpPr/>
          <p:nvPr/>
        </p:nvGrpSpPr>
        <p:grpSpPr>
          <a:xfrm>
            <a:off x="-656462" y="2571750"/>
            <a:ext cx="4578381" cy="2578233"/>
            <a:chOff x="238125" y="1160850"/>
            <a:chExt cx="7143750" cy="4022875"/>
          </a:xfrm>
        </p:grpSpPr>
        <p:sp>
          <p:nvSpPr>
            <p:cNvPr id="5" name="Google Shape;1892;p45">
              <a:extLst>
                <a:ext uri="{FF2B5EF4-FFF2-40B4-BE49-F238E27FC236}">
                  <a16:creationId xmlns:a16="http://schemas.microsoft.com/office/drawing/2014/main" id="{673C2E78-7866-F37B-2F20-D200066FD970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3;p45">
              <a:extLst>
                <a:ext uri="{FF2B5EF4-FFF2-40B4-BE49-F238E27FC236}">
                  <a16:creationId xmlns:a16="http://schemas.microsoft.com/office/drawing/2014/main" id="{3C86AFAA-D3F2-28A0-467A-DF47E4206C30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1;p45">
              <a:extLst>
                <a:ext uri="{FF2B5EF4-FFF2-40B4-BE49-F238E27FC236}">
                  <a16:creationId xmlns:a16="http://schemas.microsoft.com/office/drawing/2014/main" id="{CE863F32-CED0-7A3B-402E-9AB9C960127A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2;p45">
              <a:extLst>
                <a:ext uri="{FF2B5EF4-FFF2-40B4-BE49-F238E27FC236}">
                  <a16:creationId xmlns:a16="http://schemas.microsoft.com/office/drawing/2014/main" id="{6C8E93EE-F348-F05B-74AC-444CC9A97A66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45">
              <a:extLst>
                <a:ext uri="{FF2B5EF4-FFF2-40B4-BE49-F238E27FC236}">
                  <a16:creationId xmlns:a16="http://schemas.microsoft.com/office/drawing/2014/main" id="{B8BB370C-1936-04A6-AE24-9BBCB4387BA8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45">
              <a:extLst>
                <a:ext uri="{FF2B5EF4-FFF2-40B4-BE49-F238E27FC236}">
                  <a16:creationId xmlns:a16="http://schemas.microsoft.com/office/drawing/2014/main" id="{B550E027-B5A7-2277-6E60-9C4896CA69B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45">
              <a:extLst>
                <a:ext uri="{FF2B5EF4-FFF2-40B4-BE49-F238E27FC236}">
                  <a16:creationId xmlns:a16="http://schemas.microsoft.com/office/drawing/2014/main" id="{9C43D17B-6912-CE75-46BC-4A40757ED333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45">
              <a:extLst>
                <a:ext uri="{FF2B5EF4-FFF2-40B4-BE49-F238E27FC236}">
                  <a16:creationId xmlns:a16="http://schemas.microsoft.com/office/drawing/2014/main" id="{1E506E44-6696-277E-2B8E-1DC095B66A71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45">
              <a:extLst>
                <a:ext uri="{FF2B5EF4-FFF2-40B4-BE49-F238E27FC236}">
                  <a16:creationId xmlns:a16="http://schemas.microsoft.com/office/drawing/2014/main" id="{DBF8B7E1-E732-E21E-ACF2-4E732DFD0D79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45">
              <a:extLst>
                <a:ext uri="{FF2B5EF4-FFF2-40B4-BE49-F238E27FC236}">
                  <a16:creationId xmlns:a16="http://schemas.microsoft.com/office/drawing/2014/main" id="{4A966BFD-2CB3-83BA-357E-86A65E7C944B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9;p45">
              <a:extLst>
                <a:ext uri="{FF2B5EF4-FFF2-40B4-BE49-F238E27FC236}">
                  <a16:creationId xmlns:a16="http://schemas.microsoft.com/office/drawing/2014/main" id="{7F2A7203-5580-1760-802E-D301C9BE440A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0;p45">
              <a:extLst>
                <a:ext uri="{FF2B5EF4-FFF2-40B4-BE49-F238E27FC236}">
                  <a16:creationId xmlns:a16="http://schemas.microsoft.com/office/drawing/2014/main" id="{DAFD242A-CE42-3DE3-067C-04F8AAD9D524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1;p45">
              <a:extLst>
                <a:ext uri="{FF2B5EF4-FFF2-40B4-BE49-F238E27FC236}">
                  <a16:creationId xmlns:a16="http://schemas.microsoft.com/office/drawing/2014/main" id="{5684F84E-117D-2D15-423F-EC7F4CF96EFC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2;p45">
              <a:extLst>
                <a:ext uri="{FF2B5EF4-FFF2-40B4-BE49-F238E27FC236}">
                  <a16:creationId xmlns:a16="http://schemas.microsoft.com/office/drawing/2014/main" id="{0F3DBBE3-7701-73A1-C168-1320595C83C5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3;p45">
              <a:extLst>
                <a:ext uri="{FF2B5EF4-FFF2-40B4-BE49-F238E27FC236}">
                  <a16:creationId xmlns:a16="http://schemas.microsoft.com/office/drawing/2014/main" id="{95C111E7-CB69-88ED-35A6-AFDE41066AF6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4;p45">
              <a:extLst>
                <a:ext uri="{FF2B5EF4-FFF2-40B4-BE49-F238E27FC236}">
                  <a16:creationId xmlns:a16="http://schemas.microsoft.com/office/drawing/2014/main" id="{B5697044-D31D-F747-A1CA-C2A5C1851394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5;p45">
              <a:extLst>
                <a:ext uri="{FF2B5EF4-FFF2-40B4-BE49-F238E27FC236}">
                  <a16:creationId xmlns:a16="http://schemas.microsoft.com/office/drawing/2014/main" id="{8CD84DBC-21FE-7331-8994-ED95D6F223A6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6;p45">
              <a:extLst>
                <a:ext uri="{FF2B5EF4-FFF2-40B4-BE49-F238E27FC236}">
                  <a16:creationId xmlns:a16="http://schemas.microsoft.com/office/drawing/2014/main" id="{3811B895-DF40-E1D5-E011-5CEEFD898468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7;p45">
              <a:extLst>
                <a:ext uri="{FF2B5EF4-FFF2-40B4-BE49-F238E27FC236}">
                  <a16:creationId xmlns:a16="http://schemas.microsoft.com/office/drawing/2014/main" id="{5CB65F60-5168-5A0E-A78F-F5ED97162889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8;p45">
              <a:extLst>
                <a:ext uri="{FF2B5EF4-FFF2-40B4-BE49-F238E27FC236}">
                  <a16:creationId xmlns:a16="http://schemas.microsoft.com/office/drawing/2014/main" id="{9824AF5A-6C98-1605-4606-EA478B2C0308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9;p45">
              <a:extLst>
                <a:ext uri="{FF2B5EF4-FFF2-40B4-BE49-F238E27FC236}">
                  <a16:creationId xmlns:a16="http://schemas.microsoft.com/office/drawing/2014/main" id="{506C5DF5-96CB-AFCF-5807-D7222C2EF4C9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0;p45">
              <a:extLst>
                <a:ext uri="{FF2B5EF4-FFF2-40B4-BE49-F238E27FC236}">
                  <a16:creationId xmlns:a16="http://schemas.microsoft.com/office/drawing/2014/main" id="{55629000-A5CE-19AE-687A-B1E1AE58CC30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1;p45">
              <a:extLst>
                <a:ext uri="{FF2B5EF4-FFF2-40B4-BE49-F238E27FC236}">
                  <a16:creationId xmlns:a16="http://schemas.microsoft.com/office/drawing/2014/main" id="{74232957-8617-138B-4844-F36DC2BF1A63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2;p45">
              <a:extLst>
                <a:ext uri="{FF2B5EF4-FFF2-40B4-BE49-F238E27FC236}">
                  <a16:creationId xmlns:a16="http://schemas.microsoft.com/office/drawing/2014/main" id="{DC7B0E93-089E-908A-5EF6-57347987EC7E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3;p45">
              <a:extLst>
                <a:ext uri="{FF2B5EF4-FFF2-40B4-BE49-F238E27FC236}">
                  <a16:creationId xmlns:a16="http://schemas.microsoft.com/office/drawing/2014/main" id="{D8BFC44F-BC04-B2C3-FA13-296F8D2E1304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4;p45">
              <a:extLst>
                <a:ext uri="{FF2B5EF4-FFF2-40B4-BE49-F238E27FC236}">
                  <a16:creationId xmlns:a16="http://schemas.microsoft.com/office/drawing/2014/main" id="{C42A72AA-1F2B-D053-A386-F59585E07056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5;p45">
              <a:extLst>
                <a:ext uri="{FF2B5EF4-FFF2-40B4-BE49-F238E27FC236}">
                  <a16:creationId xmlns:a16="http://schemas.microsoft.com/office/drawing/2014/main" id="{673185D1-7C69-2770-B1CE-D3A0B61030E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6;p45">
              <a:extLst>
                <a:ext uri="{FF2B5EF4-FFF2-40B4-BE49-F238E27FC236}">
                  <a16:creationId xmlns:a16="http://schemas.microsoft.com/office/drawing/2014/main" id="{6E9AD391-6F40-FC52-6207-A159B55C02FA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7;p45">
              <a:extLst>
                <a:ext uri="{FF2B5EF4-FFF2-40B4-BE49-F238E27FC236}">
                  <a16:creationId xmlns:a16="http://schemas.microsoft.com/office/drawing/2014/main" id="{75982B85-36FA-E18A-0CFA-E49B4C0EBC17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8;p45">
              <a:extLst>
                <a:ext uri="{FF2B5EF4-FFF2-40B4-BE49-F238E27FC236}">
                  <a16:creationId xmlns:a16="http://schemas.microsoft.com/office/drawing/2014/main" id="{FE447C53-676A-2A22-C97D-288FE466CD4C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9;p45">
              <a:extLst>
                <a:ext uri="{FF2B5EF4-FFF2-40B4-BE49-F238E27FC236}">
                  <a16:creationId xmlns:a16="http://schemas.microsoft.com/office/drawing/2014/main" id="{BD47B10D-9E8E-C1CF-CB04-73768FC10A2D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0;p45">
              <a:extLst>
                <a:ext uri="{FF2B5EF4-FFF2-40B4-BE49-F238E27FC236}">
                  <a16:creationId xmlns:a16="http://schemas.microsoft.com/office/drawing/2014/main" id="{269BE5C6-6FFD-EEEB-0C27-CEC55AB5ACE6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1;p45">
              <a:extLst>
                <a:ext uri="{FF2B5EF4-FFF2-40B4-BE49-F238E27FC236}">
                  <a16:creationId xmlns:a16="http://schemas.microsoft.com/office/drawing/2014/main" id="{3B70C10C-5B4F-837B-EC8E-F2AE7F1369E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2;p45">
              <a:extLst>
                <a:ext uri="{FF2B5EF4-FFF2-40B4-BE49-F238E27FC236}">
                  <a16:creationId xmlns:a16="http://schemas.microsoft.com/office/drawing/2014/main" id="{5FDD3A82-2FCA-8A99-F34D-8F38A8BDC3BB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3;p45">
              <a:extLst>
                <a:ext uri="{FF2B5EF4-FFF2-40B4-BE49-F238E27FC236}">
                  <a16:creationId xmlns:a16="http://schemas.microsoft.com/office/drawing/2014/main" id="{BCCE7815-C983-956B-A776-2170BA24C709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4;p45">
              <a:extLst>
                <a:ext uri="{FF2B5EF4-FFF2-40B4-BE49-F238E27FC236}">
                  <a16:creationId xmlns:a16="http://schemas.microsoft.com/office/drawing/2014/main" id="{3B3FDD32-DEDE-4E77-AEED-061799E2267E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5;p45">
              <a:extLst>
                <a:ext uri="{FF2B5EF4-FFF2-40B4-BE49-F238E27FC236}">
                  <a16:creationId xmlns:a16="http://schemas.microsoft.com/office/drawing/2014/main" id="{B8E3EA9E-A4D8-5BB1-7376-8D579A221401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6;p45">
              <a:extLst>
                <a:ext uri="{FF2B5EF4-FFF2-40B4-BE49-F238E27FC236}">
                  <a16:creationId xmlns:a16="http://schemas.microsoft.com/office/drawing/2014/main" id="{8163F36D-FF65-A963-A479-492D28408490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7;p45">
              <a:extLst>
                <a:ext uri="{FF2B5EF4-FFF2-40B4-BE49-F238E27FC236}">
                  <a16:creationId xmlns:a16="http://schemas.microsoft.com/office/drawing/2014/main" id="{B26F2FB3-EC6B-E9C5-5714-E7A60382A396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8;p45">
              <a:extLst>
                <a:ext uri="{FF2B5EF4-FFF2-40B4-BE49-F238E27FC236}">
                  <a16:creationId xmlns:a16="http://schemas.microsoft.com/office/drawing/2014/main" id="{0958D29E-5252-C9CA-FE28-1517B9584474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9;p45">
              <a:extLst>
                <a:ext uri="{FF2B5EF4-FFF2-40B4-BE49-F238E27FC236}">
                  <a16:creationId xmlns:a16="http://schemas.microsoft.com/office/drawing/2014/main" id="{5C9D2C87-A1DE-5F33-2BB1-1D0A9AC643A1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0;p45">
              <a:extLst>
                <a:ext uri="{FF2B5EF4-FFF2-40B4-BE49-F238E27FC236}">
                  <a16:creationId xmlns:a16="http://schemas.microsoft.com/office/drawing/2014/main" id="{98A4533E-3E80-EE7A-C1BE-04A790F18EBF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1;p45">
              <a:extLst>
                <a:ext uri="{FF2B5EF4-FFF2-40B4-BE49-F238E27FC236}">
                  <a16:creationId xmlns:a16="http://schemas.microsoft.com/office/drawing/2014/main" id="{85FD35FC-D3BF-28A0-ACE9-7E8CF188E566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5">
              <a:extLst>
                <a:ext uri="{FF2B5EF4-FFF2-40B4-BE49-F238E27FC236}">
                  <a16:creationId xmlns:a16="http://schemas.microsoft.com/office/drawing/2014/main" id="{1D3684DB-D527-2EBE-63D4-E4C994520BC9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5">
              <a:extLst>
                <a:ext uri="{FF2B5EF4-FFF2-40B4-BE49-F238E27FC236}">
                  <a16:creationId xmlns:a16="http://schemas.microsoft.com/office/drawing/2014/main" id="{A2B1B140-4A60-26E2-437B-9AEFF1BEE562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5">
              <a:extLst>
                <a:ext uri="{FF2B5EF4-FFF2-40B4-BE49-F238E27FC236}">
                  <a16:creationId xmlns:a16="http://schemas.microsoft.com/office/drawing/2014/main" id="{76C5B9C9-5265-0C03-FD7E-FF32F2318969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5">
              <a:extLst>
                <a:ext uri="{FF2B5EF4-FFF2-40B4-BE49-F238E27FC236}">
                  <a16:creationId xmlns:a16="http://schemas.microsoft.com/office/drawing/2014/main" id="{AC97FF1B-FAA6-47CD-5B4F-14FB383180C7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5">
              <a:extLst>
                <a:ext uri="{FF2B5EF4-FFF2-40B4-BE49-F238E27FC236}">
                  <a16:creationId xmlns:a16="http://schemas.microsoft.com/office/drawing/2014/main" id="{CA46908F-B0FE-FB44-D1DD-D39CC4FC827B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5">
              <a:extLst>
                <a:ext uri="{FF2B5EF4-FFF2-40B4-BE49-F238E27FC236}">
                  <a16:creationId xmlns:a16="http://schemas.microsoft.com/office/drawing/2014/main" id="{2D3BA211-6642-BC5C-15F1-71EEF8A6F025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5">
              <a:extLst>
                <a:ext uri="{FF2B5EF4-FFF2-40B4-BE49-F238E27FC236}">
                  <a16:creationId xmlns:a16="http://schemas.microsoft.com/office/drawing/2014/main" id="{5D37B30F-0BBE-E983-527E-63D67E84AFB8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5">
              <a:extLst>
                <a:ext uri="{FF2B5EF4-FFF2-40B4-BE49-F238E27FC236}">
                  <a16:creationId xmlns:a16="http://schemas.microsoft.com/office/drawing/2014/main" id="{F6616AA3-40CE-F9AC-E2CB-6191CC400A3E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5">
              <a:extLst>
                <a:ext uri="{FF2B5EF4-FFF2-40B4-BE49-F238E27FC236}">
                  <a16:creationId xmlns:a16="http://schemas.microsoft.com/office/drawing/2014/main" id="{79C7DB6A-4C8A-EC91-ABB8-0D84C59EF98D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51;p45">
              <a:extLst>
                <a:ext uri="{FF2B5EF4-FFF2-40B4-BE49-F238E27FC236}">
                  <a16:creationId xmlns:a16="http://schemas.microsoft.com/office/drawing/2014/main" id="{0498F9FF-F0E2-F053-0E1E-61A76D93A5F5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52;p45">
              <a:extLst>
                <a:ext uri="{FF2B5EF4-FFF2-40B4-BE49-F238E27FC236}">
                  <a16:creationId xmlns:a16="http://schemas.microsoft.com/office/drawing/2014/main" id="{E49A80AD-76EC-ECB9-F820-15D624C5460B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953;p45">
              <a:extLst>
                <a:ext uri="{FF2B5EF4-FFF2-40B4-BE49-F238E27FC236}">
                  <a16:creationId xmlns:a16="http://schemas.microsoft.com/office/drawing/2014/main" id="{BE1A447E-BFB0-6127-993F-ED674955783E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54;p45">
              <a:extLst>
                <a:ext uri="{FF2B5EF4-FFF2-40B4-BE49-F238E27FC236}">
                  <a16:creationId xmlns:a16="http://schemas.microsoft.com/office/drawing/2014/main" id="{52549EB6-B558-DBF2-E799-5A5397FD8288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55;p45">
              <a:extLst>
                <a:ext uri="{FF2B5EF4-FFF2-40B4-BE49-F238E27FC236}">
                  <a16:creationId xmlns:a16="http://schemas.microsoft.com/office/drawing/2014/main" id="{AF3BA21B-9C74-006D-0A14-B65F86AEB2B2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56;p45">
              <a:extLst>
                <a:ext uri="{FF2B5EF4-FFF2-40B4-BE49-F238E27FC236}">
                  <a16:creationId xmlns:a16="http://schemas.microsoft.com/office/drawing/2014/main" id="{D6DA9258-0C8E-8F99-E7E4-CF8BFD1417E7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957;p45">
              <a:extLst>
                <a:ext uri="{FF2B5EF4-FFF2-40B4-BE49-F238E27FC236}">
                  <a16:creationId xmlns:a16="http://schemas.microsoft.com/office/drawing/2014/main" id="{8E3E1A30-46DE-C6D5-E1DB-9473B2267E63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958;p45">
              <a:extLst>
                <a:ext uri="{FF2B5EF4-FFF2-40B4-BE49-F238E27FC236}">
                  <a16:creationId xmlns:a16="http://schemas.microsoft.com/office/drawing/2014/main" id="{BFBD0B37-742D-5EAB-D6C7-1FB2EBA8E420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959;p45">
              <a:extLst>
                <a:ext uri="{FF2B5EF4-FFF2-40B4-BE49-F238E27FC236}">
                  <a16:creationId xmlns:a16="http://schemas.microsoft.com/office/drawing/2014/main" id="{BE4E42CD-A21C-14B5-9E2B-42EBA9C9485C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960;p45">
              <a:extLst>
                <a:ext uri="{FF2B5EF4-FFF2-40B4-BE49-F238E27FC236}">
                  <a16:creationId xmlns:a16="http://schemas.microsoft.com/office/drawing/2014/main" id="{64EADCBC-C30E-3E48-21BE-FF66922FC391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961;p45">
              <a:extLst>
                <a:ext uri="{FF2B5EF4-FFF2-40B4-BE49-F238E27FC236}">
                  <a16:creationId xmlns:a16="http://schemas.microsoft.com/office/drawing/2014/main" id="{B695CE9B-BD5B-70DE-6AC5-E9C1C0976B2D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962;p45">
              <a:extLst>
                <a:ext uri="{FF2B5EF4-FFF2-40B4-BE49-F238E27FC236}">
                  <a16:creationId xmlns:a16="http://schemas.microsoft.com/office/drawing/2014/main" id="{EC0DCC07-26CB-4673-6CA8-CBCA8DF22894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963;p45">
              <a:extLst>
                <a:ext uri="{FF2B5EF4-FFF2-40B4-BE49-F238E27FC236}">
                  <a16:creationId xmlns:a16="http://schemas.microsoft.com/office/drawing/2014/main" id="{D06CCC44-13EE-72E2-FBB8-5D3328E9752F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964;p45">
              <a:extLst>
                <a:ext uri="{FF2B5EF4-FFF2-40B4-BE49-F238E27FC236}">
                  <a16:creationId xmlns:a16="http://schemas.microsoft.com/office/drawing/2014/main" id="{A0E86FDE-8983-8DAC-18EB-3BBE8663C4E0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889;p45">
            <a:extLst>
              <a:ext uri="{FF2B5EF4-FFF2-40B4-BE49-F238E27FC236}">
                <a16:creationId xmlns:a16="http://schemas.microsoft.com/office/drawing/2014/main" id="{55733327-6851-B718-0993-81C65433E982}"/>
              </a:ext>
            </a:extLst>
          </p:cNvPr>
          <p:cNvGrpSpPr/>
          <p:nvPr/>
        </p:nvGrpSpPr>
        <p:grpSpPr>
          <a:xfrm>
            <a:off x="1896665" y="5493262"/>
            <a:ext cx="4578381" cy="2578233"/>
            <a:chOff x="238125" y="1160850"/>
            <a:chExt cx="7143750" cy="4022875"/>
          </a:xfrm>
        </p:grpSpPr>
        <p:sp>
          <p:nvSpPr>
            <p:cNvPr id="1738" name="Google Shape;1890;p45">
              <a:extLst>
                <a:ext uri="{FF2B5EF4-FFF2-40B4-BE49-F238E27FC236}">
                  <a16:creationId xmlns:a16="http://schemas.microsoft.com/office/drawing/2014/main" id="{88EC4023-FA37-A867-E0CC-447EAEB1A4FF}"/>
                </a:ext>
              </a:extLst>
            </p:cNvPr>
            <p:cNvSpPr/>
            <p:nvPr/>
          </p:nvSpPr>
          <p:spPr>
            <a:xfrm>
              <a:off x="6295175" y="3281675"/>
              <a:ext cx="226400" cy="159800"/>
            </a:xfrm>
            <a:custGeom>
              <a:avLst/>
              <a:gdLst/>
              <a:ahLst/>
              <a:cxnLst/>
              <a:rect l="l" t="t" r="r" b="b"/>
              <a:pathLst>
                <a:path w="9056" h="6392" extrusionOk="0">
                  <a:moveTo>
                    <a:pt x="5590" y="1"/>
                  </a:moveTo>
                  <a:lnTo>
                    <a:pt x="5449" y="12"/>
                  </a:lnTo>
                  <a:lnTo>
                    <a:pt x="5308" y="33"/>
                  </a:lnTo>
                  <a:lnTo>
                    <a:pt x="5156" y="55"/>
                  </a:lnTo>
                  <a:lnTo>
                    <a:pt x="5016" y="87"/>
                  </a:lnTo>
                  <a:lnTo>
                    <a:pt x="4875" y="131"/>
                  </a:lnTo>
                  <a:lnTo>
                    <a:pt x="2059" y="997"/>
                  </a:lnTo>
                  <a:lnTo>
                    <a:pt x="1918" y="1041"/>
                  </a:lnTo>
                  <a:lnTo>
                    <a:pt x="1777" y="1095"/>
                  </a:lnTo>
                  <a:lnTo>
                    <a:pt x="1647" y="1160"/>
                  </a:lnTo>
                  <a:lnTo>
                    <a:pt x="1517" y="1225"/>
                  </a:lnTo>
                  <a:lnTo>
                    <a:pt x="1387" y="1301"/>
                  </a:lnTo>
                  <a:lnTo>
                    <a:pt x="1268" y="1376"/>
                  </a:lnTo>
                  <a:lnTo>
                    <a:pt x="1149" y="1463"/>
                  </a:lnTo>
                  <a:lnTo>
                    <a:pt x="1040" y="1550"/>
                  </a:lnTo>
                  <a:lnTo>
                    <a:pt x="932" y="1647"/>
                  </a:lnTo>
                  <a:lnTo>
                    <a:pt x="835" y="1745"/>
                  </a:lnTo>
                  <a:lnTo>
                    <a:pt x="737" y="1842"/>
                  </a:lnTo>
                  <a:lnTo>
                    <a:pt x="650" y="1950"/>
                  </a:lnTo>
                  <a:lnTo>
                    <a:pt x="564" y="2059"/>
                  </a:lnTo>
                  <a:lnTo>
                    <a:pt x="477" y="2178"/>
                  </a:lnTo>
                  <a:lnTo>
                    <a:pt x="401" y="2297"/>
                  </a:lnTo>
                  <a:lnTo>
                    <a:pt x="336" y="2416"/>
                  </a:lnTo>
                  <a:lnTo>
                    <a:pt x="271" y="2546"/>
                  </a:lnTo>
                  <a:lnTo>
                    <a:pt x="217" y="2676"/>
                  </a:lnTo>
                  <a:lnTo>
                    <a:pt x="163" y="2806"/>
                  </a:lnTo>
                  <a:lnTo>
                    <a:pt x="120" y="2936"/>
                  </a:lnTo>
                  <a:lnTo>
                    <a:pt x="87" y="3077"/>
                  </a:lnTo>
                  <a:lnTo>
                    <a:pt x="55" y="3207"/>
                  </a:lnTo>
                  <a:lnTo>
                    <a:pt x="33" y="3348"/>
                  </a:lnTo>
                  <a:lnTo>
                    <a:pt x="11" y="3489"/>
                  </a:lnTo>
                  <a:lnTo>
                    <a:pt x="1" y="3629"/>
                  </a:lnTo>
                  <a:lnTo>
                    <a:pt x="1" y="3770"/>
                  </a:lnTo>
                  <a:lnTo>
                    <a:pt x="1" y="3922"/>
                  </a:lnTo>
                  <a:lnTo>
                    <a:pt x="11" y="4063"/>
                  </a:lnTo>
                  <a:lnTo>
                    <a:pt x="33" y="4203"/>
                  </a:lnTo>
                  <a:lnTo>
                    <a:pt x="55" y="4355"/>
                  </a:lnTo>
                  <a:lnTo>
                    <a:pt x="87" y="4496"/>
                  </a:lnTo>
                  <a:lnTo>
                    <a:pt x="131" y="4647"/>
                  </a:lnTo>
                  <a:lnTo>
                    <a:pt x="661" y="6391"/>
                  </a:lnTo>
                  <a:lnTo>
                    <a:pt x="1820" y="6034"/>
                  </a:lnTo>
                  <a:lnTo>
                    <a:pt x="1290" y="4290"/>
                  </a:lnTo>
                  <a:lnTo>
                    <a:pt x="1246" y="4117"/>
                  </a:lnTo>
                  <a:lnTo>
                    <a:pt x="1225" y="3943"/>
                  </a:lnTo>
                  <a:lnTo>
                    <a:pt x="1214" y="3781"/>
                  </a:lnTo>
                  <a:lnTo>
                    <a:pt x="1225" y="3608"/>
                  </a:lnTo>
                  <a:lnTo>
                    <a:pt x="1246" y="3445"/>
                  </a:lnTo>
                  <a:lnTo>
                    <a:pt x="1290" y="3294"/>
                  </a:lnTo>
                  <a:lnTo>
                    <a:pt x="1344" y="3131"/>
                  </a:lnTo>
                  <a:lnTo>
                    <a:pt x="1409" y="2990"/>
                  </a:lnTo>
                  <a:lnTo>
                    <a:pt x="1495" y="2849"/>
                  </a:lnTo>
                  <a:lnTo>
                    <a:pt x="1593" y="2719"/>
                  </a:lnTo>
                  <a:lnTo>
                    <a:pt x="1701" y="2589"/>
                  </a:lnTo>
                  <a:lnTo>
                    <a:pt x="1820" y="2481"/>
                  </a:lnTo>
                  <a:lnTo>
                    <a:pt x="1950" y="2384"/>
                  </a:lnTo>
                  <a:lnTo>
                    <a:pt x="2102" y="2286"/>
                  </a:lnTo>
                  <a:lnTo>
                    <a:pt x="2254" y="2221"/>
                  </a:lnTo>
                  <a:lnTo>
                    <a:pt x="2416" y="2156"/>
                  </a:lnTo>
                  <a:lnTo>
                    <a:pt x="5232" y="1290"/>
                  </a:lnTo>
                  <a:lnTo>
                    <a:pt x="5395" y="1246"/>
                  </a:lnTo>
                  <a:lnTo>
                    <a:pt x="5568" y="1225"/>
                  </a:lnTo>
                  <a:lnTo>
                    <a:pt x="5731" y="1214"/>
                  </a:lnTo>
                  <a:lnTo>
                    <a:pt x="5904" y="1225"/>
                  </a:lnTo>
                  <a:lnTo>
                    <a:pt x="6066" y="1246"/>
                  </a:lnTo>
                  <a:lnTo>
                    <a:pt x="6218" y="1290"/>
                  </a:lnTo>
                  <a:lnTo>
                    <a:pt x="6380" y="1344"/>
                  </a:lnTo>
                  <a:lnTo>
                    <a:pt x="6521" y="1420"/>
                  </a:lnTo>
                  <a:lnTo>
                    <a:pt x="6662" y="1495"/>
                  </a:lnTo>
                  <a:lnTo>
                    <a:pt x="6792" y="1593"/>
                  </a:lnTo>
                  <a:lnTo>
                    <a:pt x="6922" y="1701"/>
                  </a:lnTo>
                  <a:lnTo>
                    <a:pt x="7030" y="1820"/>
                  </a:lnTo>
                  <a:lnTo>
                    <a:pt x="7128" y="1961"/>
                  </a:lnTo>
                  <a:lnTo>
                    <a:pt x="7225" y="2102"/>
                  </a:lnTo>
                  <a:lnTo>
                    <a:pt x="7290" y="2254"/>
                  </a:lnTo>
                  <a:lnTo>
                    <a:pt x="7355" y="2416"/>
                  </a:lnTo>
                  <a:lnTo>
                    <a:pt x="7897" y="4160"/>
                  </a:lnTo>
                  <a:lnTo>
                    <a:pt x="9056" y="3803"/>
                  </a:lnTo>
                  <a:lnTo>
                    <a:pt x="8514" y="2059"/>
                  </a:lnTo>
                  <a:lnTo>
                    <a:pt x="8471" y="1918"/>
                  </a:lnTo>
                  <a:lnTo>
                    <a:pt x="8417" y="1777"/>
                  </a:lnTo>
                  <a:lnTo>
                    <a:pt x="8352" y="1647"/>
                  </a:lnTo>
                  <a:lnTo>
                    <a:pt x="8287" y="1517"/>
                  </a:lnTo>
                  <a:lnTo>
                    <a:pt x="8211" y="1387"/>
                  </a:lnTo>
                  <a:lnTo>
                    <a:pt x="8135" y="1268"/>
                  </a:lnTo>
                  <a:lnTo>
                    <a:pt x="8048" y="1160"/>
                  </a:lnTo>
                  <a:lnTo>
                    <a:pt x="7962" y="1041"/>
                  </a:lnTo>
                  <a:lnTo>
                    <a:pt x="7864" y="932"/>
                  </a:lnTo>
                  <a:lnTo>
                    <a:pt x="7767" y="835"/>
                  </a:lnTo>
                  <a:lnTo>
                    <a:pt x="7669" y="737"/>
                  </a:lnTo>
                  <a:lnTo>
                    <a:pt x="7561" y="651"/>
                  </a:lnTo>
                  <a:lnTo>
                    <a:pt x="7453" y="564"/>
                  </a:lnTo>
                  <a:lnTo>
                    <a:pt x="7334" y="488"/>
                  </a:lnTo>
                  <a:lnTo>
                    <a:pt x="7214" y="412"/>
                  </a:lnTo>
                  <a:lnTo>
                    <a:pt x="7095" y="337"/>
                  </a:lnTo>
                  <a:lnTo>
                    <a:pt x="6965" y="282"/>
                  </a:lnTo>
                  <a:lnTo>
                    <a:pt x="6835" y="217"/>
                  </a:lnTo>
                  <a:lnTo>
                    <a:pt x="6705" y="174"/>
                  </a:lnTo>
                  <a:lnTo>
                    <a:pt x="6575" y="131"/>
                  </a:lnTo>
                  <a:lnTo>
                    <a:pt x="6435" y="87"/>
                  </a:lnTo>
                  <a:lnTo>
                    <a:pt x="6305" y="55"/>
                  </a:lnTo>
                  <a:lnTo>
                    <a:pt x="6164" y="33"/>
                  </a:lnTo>
                  <a:lnTo>
                    <a:pt x="6023" y="12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171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891;p45">
              <a:extLst>
                <a:ext uri="{FF2B5EF4-FFF2-40B4-BE49-F238E27FC236}">
                  <a16:creationId xmlns:a16="http://schemas.microsoft.com/office/drawing/2014/main" id="{188C7CA1-EAD9-BC9C-A977-4B2956F7496D}"/>
                </a:ext>
              </a:extLst>
            </p:cNvPr>
            <p:cNvSpPr/>
            <p:nvPr/>
          </p:nvSpPr>
          <p:spPr>
            <a:xfrm>
              <a:off x="6469025" y="3347750"/>
              <a:ext cx="68525" cy="42825"/>
            </a:xfrm>
            <a:custGeom>
              <a:avLst/>
              <a:gdLst/>
              <a:ahLst/>
              <a:cxnLst/>
              <a:rect l="l" t="t" r="r" b="b"/>
              <a:pathLst>
                <a:path w="2741" h="1713" extrusionOk="0">
                  <a:moveTo>
                    <a:pt x="2448" y="1"/>
                  </a:moveTo>
                  <a:lnTo>
                    <a:pt x="0" y="748"/>
                  </a:lnTo>
                  <a:lnTo>
                    <a:pt x="293" y="1712"/>
                  </a:lnTo>
                  <a:lnTo>
                    <a:pt x="2741" y="96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892;p45">
              <a:extLst>
                <a:ext uri="{FF2B5EF4-FFF2-40B4-BE49-F238E27FC236}">
                  <a16:creationId xmlns:a16="http://schemas.microsoft.com/office/drawing/2014/main" id="{8BFD7917-E96F-034C-A9A9-7F7D761C54F9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893;p45">
              <a:extLst>
                <a:ext uri="{FF2B5EF4-FFF2-40B4-BE49-F238E27FC236}">
                  <a16:creationId xmlns:a16="http://schemas.microsoft.com/office/drawing/2014/main" id="{7715E9DB-034F-0EA8-F11D-A80ADAD06844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894;p45">
              <a:extLst>
                <a:ext uri="{FF2B5EF4-FFF2-40B4-BE49-F238E27FC236}">
                  <a16:creationId xmlns:a16="http://schemas.microsoft.com/office/drawing/2014/main" id="{740CD43D-4FE3-6C30-3811-EBB7D75AEF3E}"/>
                </a:ext>
              </a:extLst>
            </p:cNvPr>
            <p:cNvSpPr/>
            <p:nvPr/>
          </p:nvSpPr>
          <p:spPr>
            <a:xfrm>
              <a:off x="6069875" y="3309025"/>
              <a:ext cx="852750" cy="717075"/>
            </a:xfrm>
            <a:custGeom>
              <a:avLst/>
              <a:gdLst/>
              <a:ahLst/>
              <a:cxnLst/>
              <a:rect l="l" t="t" r="r" b="b"/>
              <a:pathLst>
                <a:path w="34110" h="28683" extrusionOk="0">
                  <a:moveTo>
                    <a:pt x="27112" y="1"/>
                  </a:moveTo>
                  <a:lnTo>
                    <a:pt x="26961" y="12"/>
                  </a:lnTo>
                  <a:lnTo>
                    <a:pt x="26809" y="33"/>
                  </a:lnTo>
                  <a:lnTo>
                    <a:pt x="26657" y="66"/>
                  </a:lnTo>
                  <a:lnTo>
                    <a:pt x="1084" y="7940"/>
                  </a:lnTo>
                  <a:lnTo>
                    <a:pt x="932" y="7994"/>
                  </a:lnTo>
                  <a:lnTo>
                    <a:pt x="802" y="8059"/>
                  </a:lnTo>
                  <a:lnTo>
                    <a:pt x="672" y="8135"/>
                  </a:lnTo>
                  <a:lnTo>
                    <a:pt x="553" y="8233"/>
                  </a:lnTo>
                  <a:lnTo>
                    <a:pt x="434" y="8330"/>
                  </a:lnTo>
                  <a:lnTo>
                    <a:pt x="336" y="8439"/>
                  </a:lnTo>
                  <a:lnTo>
                    <a:pt x="250" y="8558"/>
                  </a:lnTo>
                  <a:lnTo>
                    <a:pt x="174" y="8688"/>
                  </a:lnTo>
                  <a:lnTo>
                    <a:pt x="109" y="8818"/>
                  </a:lnTo>
                  <a:lnTo>
                    <a:pt x="66" y="8958"/>
                  </a:lnTo>
                  <a:lnTo>
                    <a:pt x="33" y="9110"/>
                  </a:lnTo>
                  <a:lnTo>
                    <a:pt x="1" y="9251"/>
                  </a:lnTo>
                  <a:lnTo>
                    <a:pt x="1" y="9403"/>
                  </a:lnTo>
                  <a:lnTo>
                    <a:pt x="1" y="9554"/>
                  </a:lnTo>
                  <a:lnTo>
                    <a:pt x="22" y="9706"/>
                  </a:lnTo>
                  <a:lnTo>
                    <a:pt x="66" y="9857"/>
                  </a:lnTo>
                  <a:lnTo>
                    <a:pt x="5525" y="27600"/>
                  </a:lnTo>
                  <a:lnTo>
                    <a:pt x="5579" y="27751"/>
                  </a:lnTo>
                  <a:lnTo>
                    <a:pt x="5644" y="27881"/>
                  </a:lnTo>
                  <a:lnTo>
                    <a:pt x="5731" y="28011"/>
                  </a:lnTo>
                  <a:lnTo>
                    <a:pt x="5817" y="28130"/>
                  </a:lnTo>
                  <a:lnTo>
                    <a:pt x="5915" y="28250"/>
                  </a:lnTo>
                  <a:lnTo>
                    <a:pt x="6034" y="28347"/>
                  </a:lnTo>
                  <a:lnTo>
                    <a:pt x="6153" y="28434"/>
                  </a:lnTo>
                  <a:lnTo>
                    <a:pt x="6272" y="28510"/>
                  </a:lnTo>
                  <a:lnTo>
                    <a:pt x="6413" y="28564"/>
                  </a:lnTo>
                  <a:lnTo>
                    <a:pt x="6554" y="28618"/>
                  </a:lnTo>
                  <a:lnTo>
                    <a:pt x="6695" y="28650"/>
                  </a:lnTo>
                  <a:lnTo>
                    <a:pt x="6835" y="28672"/>
                  </a:lnTo>
                  <a:lnTo>
                    <a:pt x="6987" y="28683"/>
                  </a:lnTo>
                  <a:lnTo>
                    <a:pt x="7139" y="28683"/>
                  </a:lnTo>
                  <a:lnTo>
                    <a:pt x="7301" y="28650"/>
                  </a:lnTo>
                  <a:lnTo>
                    <a:pt x="7453" y="28618"/>
                  </a:lnTo>
                  <a:lnTo>
                    <a:pt x="33016" y="20743"/>
                  </a:lnTo>
                  <a:lnTo>
                    <a:pt x="33167" y="20689"/>
                  </a:lnTo>
                  <a:lnTo>
                    <a:pt x="33308" y="20624"/>
                  </a:lnTo>
                  <a:lnTo>
                    <a:pt x="33438" y="20548"/>
                  </a:lnTo>
                  <a:lnTo>
                    <a:pt x="33557" y="20451"/>
                  </a:lnTo>
                  <a:lnTo>
                    <a:pt x="33665" y="20353"/>
                  </a:lnTo>
                  <a:lnTo>
                    <a:pt x="33763" y="20245"/>
                  </a:lnTo>
                  <a:lnTo>
                    <a:pt x="33850" y="20126"/>
                  </a:lnTo>
                  <a:lnTo>
                    <a:pt x="33925" y="19996"/>
                  </a:lnTo>
                  <a:lnTo>
                    <a:pt x="33990" y="19866"/>
                  </a:lnTo>
                  <a:lnTo>
                    <a:pt x="34045" y="19725"/>
                  </a:lnTo>
                  <a:lnTo>
                    <a:pt x="34077" y="19584"/>
                  </a:lnTo>
                  <a:lnTo>
                    <a:pt x="34099" y="19433"/>
                  </a:lnTo>
                  <a:lnTo>
                    <a:pt x="34110" y="19281"/>
                  </a:lnTo>
                  <a:lnTo>
                    <a:pt x="34099" y="19129"/>
                  </a:lnTo>
                  <a:lnTo>
                    <a:pt x="34077" y="18978"/>
                  </a:lnTo>
                  <a:lnTo>
                    <a:pt x="34034" y="18826"/>
                  </a:lnTo>
                  <a:lnTo>
                    <a:pt x="28575" y="1084"/>
                  </a:lnTo>
                  <a:lnTo>
                    <a:pt x="28531" y="943"/>
                  </a:lnTo>
                  <a:lnTo>
                    <a:pt x="28455" y="802"/>
                  </a:lnTo>
                  <a:lnTo>
                    <a:pt x="28380" y="672"/>
                  </a:lnTo>
                  <a:lnTo>
                    <a:pt x="28293" y="553"/>
                  </a:lnTo>
                  <a:lnTo>
                    <a:pt x="28185" y="445"/>
                  </a:lnTo>
                  <a:lnTo>
                    <a:pt x="28076" y="337"/>
                  </a:lnTo>
                  <a:lnTo>
                    <a:pt x="27957" y="250"/>
                  </a:lnTo>
                  <a:lnTo>
                    <a:pt x="27827" y="174"/>
                  </a:lnTo>
                  <a:lnTo>
                    <a:pt x="27697" y="120"/>
                  </a:lnTo>
                  <a:lnTo>
                    <a:pt x="27556" y="66"/>
                  </a:lnTo>
                  <a:lnTo>
                    <a:pt x="27416" y="33"/>
                  </a:lnTo>
                  <a:lnTo>
                    <a:pt x="27264" y="12"/>
                  </a:lnTo>
                  <a:lnTo>
                    <a:pt x="27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895;p45">
              <a:extLst>
                <a:ext uri="{FF2B5EF4-FFF2-40B4-BE49-F238E27FC236}">
                  <a16:creationId xmlns:a16="http://schemas.microsoft.com/office/drawing/2014/main" id="{879DABBE-E096-220F-4107-5A2011E2CF37}"/>
                </a:ext>
              </a:extLst>
            </p:cNvPr>
            <p:cNvSpPr/>
            <p:nvPr/>
          </p:nvSpPr>
          <p:spPr>
            <a:xfrm>
              <a:off x="6181975" y="3694900"/>
              <a:ext cx="740650" cy="331200"/>
            </a:xfrm>
            <a:custGeom>
              <a:avLst/>
              <a:gdLst/>
              <a:ahLst/>
              <a:cxnLst/>
              <a:rect l="l" t="t" r="r" b="b"/>
              <a:pathLst>
                <a:path w="29626" h="13248" extrusionOk="0">
                  <a:moveTo>
                    <a:pt x="28510" y="1"/>
                  </a:moveTo>
                  <a:lnTo>
                    <a:pt x="1" y="8774"/>
                  </a:lnTo>
                  <a:lnTo>
                    <a:pt x="1041" y="12165"/>
                  </a:lnTo>
                  <a:lnTo>
                    <a:pt x="1095" y="12316"/>
                  </a:lnTo>
                  <a:lnTo>
                    <a:pt x="1160" y="12446"/>
                  </a:lnTo>
                  <a:lnTo>
                    <a:pt x="1247" y="12576"/>
                  </a:lnTo>
                  <a:lnTo>
                    <a:pt x="1333" y="12695"/>
                  </a:lnTo>
                  <a:lnTo>
                    <a:pt x="1431" y="12815"/>
                  </a:lnTo>
                  <a:lnTo>
                    <a:pt x="1550" y="12912"/>
                  </a:lnTo>
                  <a:lnTo>
                    <a:pt x="1669" y="12999"/>
                  </a:lnTo>
                  <a:lnTo>
                    <a:pt x="1788" y="13075"/>
                  </a:lnTo>
                  <a:lnTo>
                    <a:pt x="1929" y="13129"/>
                  </a:lnTo>
                  <a:lnTo>
                    <a:pt x="2070" y="13183"/>
                  </a:lnTo>
                  <a:lnTo>
                    <a:pt x="2211" y="13215"/>
                  </a:lnTo>
                  <a:lnTo>
                    <a:pt x="2351" y="13237"/>
                  </a:lnTo>
                  <a:lnTo>
                    <a:pt x="2503" y="13248"/>
                  </a:lnTo>
                  <a:lnTo>
                    <a:pt x="2655" y="13248"/>
                  </a:lnTo>
                  <a:lnTo>
                    <a:pt x="2817" y="13215"/>
                  </a:lnTo>
                  <a:lnTo>
                    <a:pt x="2969" y="13183"/>
                  </a:lnTo>
                  <a:lnTo>
                    <a:pt x="28532" y="5308"/>
                  </a:lnTo>
                  <a:lnTo>
                    <a:pt x="28683" y="5254"/>
                  </a:lnTo>
                  <a:lnTo>
                    <a:pt x="28824" y="5189"/>
                  </a:lnTo>
                  <a:lnTo>
                    <a:pt x="28954" y="5113"/>
                  </a:lnTo>
                  <a:lnTo>
                    <a:pt x="29073" y="5016"/>
                  </a:lnTo>
                  <a:lnTo>
                    <a:pt x="29181" y="4918"/>
                  </a:lnTo>
                  <a:lnTo>
                    <a:pt x="29279" y="4810"/>
                  </a:lnTo>
                  <a:lnTo>
                    <a:pt x="29366" y="4691"/>
                  </a:lnTo>
                  <a:lnTo>
                    <a:pt x="29441" y="4561"/>
                  </a:lnTo>
                  <a:lnTo>
                    <a:pt x="29506" y="4431"/>
                  </a:lnTo>
                  <a:lnTo>
                    <a:pt x="29561" y="4290"/>
                  </a:lnTo>
                  <a:lnTo>
                    <a:pt x="29593" y="4149"/>
                  </a:lnTo>
                  <a:lnTo>
                    <a:pt x="29615" y="3998"/>
                  </a:lnTo>
                  <a:lnTo>
                    <a:pt x="29626" y="3846"/>
                  </a:lnTo>
                  <a:lnTo>
                    <a:pt x="29615" y="3694"/>
                  </a:lnTo>
                  <a:lnTo>
                    <a:pt x="29593" y="3543"/>
                  </a:lnTo>
                  <a:lnTo>
                    <a:pt x="29550" y="3391"/>
                  </a:lnTo>
                  <a:lnTo>
                    <a:pt x="285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896;p45">
              <a:extLst>
                <a:ext uri="{FF2B5EF4-FFF2-40B4-BE49-F238E27FC236}">
                  <a16:creationId xmlns:a16="http://schemas.microsoft.com/office/drawing/2014/main" id="{20BA1E1A-0B08-9625-EB2A-3135151E8518}"/>
                </a:ext>
              </a:extLst>
            </p:cNvPr>
            <p:cNvSpPr/>
            <p:nvPr/>
          </p:nvSpPr>
          <p:spPr>
            <a:xfrm>
              <a:off x="6449525" y="3752050"/>
              <a:ext cx="182275" cy="119975"/>
            </a:xfrm>
            <a:custGeom>
              <a:avLst/>
              <a:gdLst/>
              <a:ahLst/>
              <a:cxnLst/>
              <a:rect l="l" t="t" r="r" b="b"/>
              <a:pathLst>
                <a:path w="7291" h="4799" extrusionOk="0">
                  <a:moveTo>
                    <a:pt x="6413" y="0"/>
                  </a:moveTo>
                  <a:lnTo>
                    <a:pt x="1" y="1972"/>
                  </a:lnTo>
                  <a:lnTo>
                    <a:pt x="867" y="4799"/>
                  </a:lnTo>
                  <a:lnTo>
                    <a:pt x="7290" y="2827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897;p45">
              <a:extLst>
                <a:ext uri="{FF2B5EF4-FFF2-40B4-BE49-F238E27FC236}">
                  <a16:creationId xmlns:a16="http://schemas.microsoft.com/office/drawing/2014/main" id="{E9F36C81-3B19-066D-77D9-63090D17202F}"/>
                </a:ext>
              </a:extLst>
            </p:cNvPr>
            <p:cNvSpPr/>
            <p:nvPr/>
          </p:nvSpPr>
          <p:spPr>
            <a:xfrm>
              <a:off x="6629075" y="3328250"/>
              <a:ext cx="209075" cy="532400"/>
            </a:xfrm>
            <a:custGeom>
              <a:avLst/>
              <a:gdLst/>
              <a:ahLst/>
              <a:cxnLst/>
              <a:rect l="l" t="t" r="r" b="b"/>
              <a:pathLst>
                <a:path w="8363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69" y="21296"/>
                  </a:lnTo>
                  <a:lnTo>
                    <a:pt x="8362" y="20689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898;p45">
              <a:extLst>
                <a:ext uri="{FF2B5EF4-FFF2-40B4-BE49-F238E27FC236}">
                  <a16:creationId xmlns:a16="http://schemas.microsoft.com/office/drawing/2014/main" id="{E77D417A-A3C8-E751-DF73-1AD8481745F1}"/>
                </a:ext>
              </a:extLst>
            </p:cNvPr>
            <p:cNvSpPr/>
            <p:nvPr/>
          </p:nvSpPr>
          <p:spPr>
            <a:xfrm>
              <a:off x="6154375" y="3474475"/>
              <a:ext cx="208800" cy="532400"/>
            </a:xfrm>
            <a:custGeom>
              <a:avLst/>
              <a:gdLst/>
              <a:ahLst/>
              <a:cxnLst/>
              <a:rect l="l" t="t" r="r" b="b"/>
              <a:pathLst>
                <a:path w="8352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58" y="21296"/>
                  </a:lnTo>
                  <a:lnTo>
                    <a:pt x="8351" y="20678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899;p45">
              <a:extLst>
                <a:ext uri="{FF2B5EF4-FFF2-40B4-BE49-F238E27FC236}">
                  <a16:creationId xmlns:a16="http://schemas.microsoft.com/office/drawing/2014/main" id="{53221DB4-E02D-7C10-9237-DA121E907839}"/>
                </a:ext>
              </a:extLst>
            </p:cNvPr>
            <p:cNvSpPr/>
            <p:nvPr/>
          </p:nvSpPr>
          <p:spPr>
            <a:xfrm>
              <a:off x="6295175" y="3308500"/>
              <a:ext cx="54450" cy="132975"/>
            </a:xfrm>
            <a:custGeom>
              <a:avLst/>
              <a:gdLst/>
              <a:ahLst/>
              <a:cxnLst/>
              <a:rect l="l" t="t" r="r" b="b"/>
              <a:pathLst>
                <a:path w="2178" h="5319" extrusionOk="0">
                  <a:moveTo>
                    <a:pt x="1831" y="0"/>
                  </a:moveTo>
                  <a:lnTo>
                    <a:pt x="1679" y="65"/>
                  </a:lnTo>
                  <a:lnTo>
                    <a:pt x="1539" y="141"/>
                  </a:lnTo>
                  <a:lnTo>
                    <a:pt x="1409" y="217"/>
                  </a:lnTo>
                  <a:lnTo>
                    <a:pt x="1279" y="293"/>
                  </a:lnTo>
                  <a:lnTo>
                    <a:pt x="1073" y="444"/>
                  </a:lnTo>
                  <a:lnTo>
                    <a:pt x="889" y="617"/>
                  </a:lnTo>
                  <a:lnTo>
                    <a:pt x="715" y="791"/>
                  </a:lnTo>
                  <a:lnTo>
                    <a:pt x="564" y="986"/>
                  </a:lnTo>
                  <a:lnTo>
                    <a:pt x="466" y="1127"/>
                  </a:lnTo>
                  <a:lnTo>
                    <a:pt x="380" y="1267"/>
                  </a:lnTo>
                  <a:lnTo>
                    <a:pt x="304" y="1408"/>
                  </a:lnTo>
                  <a:lnTo>
                    <a:pt x="228" y="1560"/>
                  </a:lnTo>
                  <a:lnTo>
                    <a:pt x="174" y="1722"/>
                  </a:lnTo>
                  <a:lnTo>
                    <a:pt x="120" y="1874"/>
                  </a:lnTo>
                  <a:lnTo>
                    <a:pt x="76" y="2036"/>
                  </a:lnTo>
                  <a:lnTo>
                    <a:pt x="44" y="2199"/>
                  </a:lnTo>
                  <a:lnTo>
                    <a:pt x="11" y="2372"/>
                  </a:lnTo>
                  <a:lnTo>
                    <a:pt x="1" y="2535"/>
                  </a:lnTo>
                  <a:lnTo>
                    <a:pt x="1" y="2708"/>
                  </a:lnTo>
                  <a:lnTo>
                    <a:pt x="1" y="2881"/>
                  </a:lnTo>
                  <a:lnTo>
                    <a:pt x="11" y="3055"/>
                  </a:lnTo>
                  <a:lnTo>
                    <a:pt x="44" y="3228"/>
                  </a:lnTo>
                  <a:lnTo>
                    <a:pt x="76" y="3401"/>
                  </a:lnTo>
                  <a:lnTo>
                    <a:pt x="131" y="3574"/>
                  </a:lnTo>
                  <a:lnTo>
                    <a:pt x="661" y="5318"/>
                  </a:lnTo>
                  <a:lnTo>
                    <a:pt x="1820" y="4961"/>
                  </a:lnTo>
                  <a:lnTo>
                    <a:pt x="1290" y="3217"/>
                  </a:lnTo>
                  <a:lnTo>
                    <a:pt x="1246" y="3076"/>
                  </a:lnTo>
                  <a:lnTo>
                    <a:pt x="1225" y="2946"/>
                  </a:lnTo>
                  <a:lnTo>
                    <a:pt x="1214" y="2805"/>
                  </a:lnTo>
                  <a:lnTo>
                    <a:pt x="1214" y="2675"/>
                  </a:lnTo>
                  <a:lnTo>
                    <a:pt x="1225" y="2545"/>
                  </a:lnTo>
                  <a:lnTo>
                    <a:pt x="1235" y="2416"/>
                  </a:lnTo>
                  <a:lnTo>
                    <a:pt x="1268" y="2286"/>
                  </a:lnTo>
                  <a:lnTo>
                    <a:pt x="1300" y="2156"/>
                  </a:lnTo>
                  <a:lnTo>
                    <a:pt x="1344" y="2047"/>
                  </a:lnTo>
                  <a:lnTo>
                    <a:pt x="1398" y="1950"/>
                  </a:lnTo>
                  <a:lnTo>
                    <a:pt x="1452" y="1841"/>
                  </a:lnTo>
                  <a:lnTo>
                    <a:pt x="1517" y="1744"/>
                  </a:lnTo>
                  <a:lnTo>
                    <a:pt x="1582" y="1646"/>
                  </a:lnTo>
                  <a:lnTo>
                    <a:pt x="1658" y="1560"/>
                  </a:lnTo>
                  <a:lnTo>
                    <a:pt x="1744" y="1473"/>
                  </a:lnTo>
                  <a:lnTo>
                    <a:pt x="1831" y="1397"/>
                  </a:lnTo>
                  <a:lnTo>
                    <a:pt x="1842" y="1322"/>
                  </a:lnTo>
                  <a:lnTo>
                    <a:pt x="1864" y="1289"/>
                  </a:lnTo>
                  <a:lnTo>
                    <a:pt x="1896" y="1224"/>
                  </a:lnTo>
                  <a:lnTo>
                    <a:pt x="1950" y="1127"/>
                  </a:lnTo>
                  <a:lnTo>
                    <a:pt x="2048" y="867"/>
                  </a:lnTo>
                  <a:lnTo>
                    <a:pt x="2178" y="509"/>
                  </a:lnTo>
                  <a:lnTo>
                    <a:pt x="2069" y="3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900;p45">
              <a:extLst>
                <a:ext uri="{FF2B5EF4-FFF2-40B4-BE49-F238E27FC236}">
                  <a16:creationId xmlns:a16="http://schemas.microsoft.com/office/drawing/2014/main" id="{1DA34DF7-D368-C755-626C-CCF7AFDF4471}"/>
                </a:ext>
              </a:extLst>
            </p:cNvPr>
            <p:cNvSpPr/>
            <p:nvPr/>
          </p:nvSpPr>
          <p:spPr>
            <a:xfrm>
              <a:off x="6288125" y="3403275"/>
              <a:ext cx="68825" cy="43075"/>
            </a:xfrm>
            <a:custGeom>
              <a:avLst/>
              <a:gdLst/>
              <a:ahLst/>
              <a:cxnLst/>
              <a:rect l="l" t="t" r="r" b="b"/>
              <a:pathLst>
                <a:path w="2753" h="1723" extrusionOk="0">
                  <a:moveTo>
                    <a:pt x="2449" y="0"/>
                  </a:moveTo>
                  <a:lnTo>
                    <a:pt x="1" y="758"/>
                  </a:lnTo>
                  <a:lnTo>
                    <a:pt x="304" y="1722"/>
                  </a:lnTo>
                  <a:lnTo>
                    <a:pt x="2752" y="964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901;p45">
              <a:extLst>
                <a:ext uri="{FF2B5EF4-FFF2-40B4-BE49-F238E27FC236}">
                  <a16:creationId xmlns:a16="http://schemas.microsoft.com/office/drawing/2014/main" id="{2B439E79-CCB5-9818-9580-0369ED6D5E11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902;p45">
              <a:extLst>
                <a:ext uri="{FF2B5EF4-FFF2-40B4-BE49-F238E27FC236}">
                  <a16:creationId xmlns:a16="http://schemas.microsoft.com/office/drawing/2014/main" id="{5AD66D56-88E3-06F3-945D-1B585425DA67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903;p45">
              <a:extLst>
                <a:ext uri="{FF2B5EF4-FFF2-40B4-BE49-F238E27FC236}">
                  <a16:creationId xmlns:a16="http://schemas.microsoft.com/office/drawing/2014/main" id="{DBAA6765-65EC-E143-D21E-9E24BAD11B62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904;p45">
              <a:extLst>
                <a:ext uri="{FF2B5EF4-FFF2-40B4-BE49-F238E27FC236}">
                  <a16:creationId xmlns:a16="http://schemas.microsoft.com/office/drawing/2014/main" id="{581BD42E-A07C-E216-F7FF-11BFFBE37E6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905;p45">
              <a:extLst>
                <a:ext uri="{FF2B5EF4-FFF2-40B4-BE49-F238E27FC236}">
                  <a16:creationId xmlns:a16="http://schemas.microsoft.com/office/drawing/2014/main" id="{095E91A9-4265-D1DA-9D76-A518110D2A2E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906;p45">
              <a:extLst>
                <a:ext uri="{FF2B5EF4-FFF2-40B4-BE49-F238E27FC236}">
                  <a16:creationId xmlns:a16="http://schemas.microsoft.com/office/drawing/2014/main" id="{FAD0CBB2-1EB6-26F5-8376-FDEC9A814BE6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907;p45">
              <a:extLst>
                <a:ext uri="{FF2B5EF4-FFF2-40B4-BE49-F238E27FC236}">
                  <a16:creationId xmlns:a16="http://schemas.microsoft.com/office/drawing/2014/main" id="{A924BAD5-DE83-12A3-1691-12647503A0E1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908;p45">
              <a:extLst>
                <a:ext uri="{FF2B5EF4-FFF2-40B4-BE49-F238E27FC236}">
                  <a16:creationId xmlns:a16="http://schemas.microsoft.com/office/drawing/2014/main" id="{EBC3F8A6-D164-1B4A-99FA-EA57EF869A60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909;p45">
              <a:extLst>
                <a:ext uri="{FF2B5EF4-FFF2-40B4-BE49-F238E27FC236}">
                  <a16:creationId xmlns:a16="http://schemas.microsoft.com/office/drawing/2014/main" id="{E2C77421-DCB3-BA47-EF37-78C870220DBE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910;p45">
              <a:extLst>
                <a:ext uri="{FF2B5EF4-FFF2-40B4-BE49-F238E27FC236}">
                  <a16:creationId xmlns:a16="http://schemas.microsoft.com/office/drawing/2014/main" id="{14A2B3E0-F1F5-7874-D9E6-E9D45BC7F37D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911;p45">
              <a:extLst>
                <a:ext uri="{FF2B5EF4-FFF2-40B4-BE49-F238E27FC236}">
                  <a16:creationId xmlns:a16="http://schemas.microsoft.com/office/drawing/2014/main" id="{8009CA14-82B7-FEA9-C172-093CA356B7D8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912;p45">
              <a:extLst>
                <a:ext uri="{FF2B5EF4-FFF2-40B4-BE49-F238E27FC236}">
                  <a16:creationId xmlns:a16="http://schemas.microsoft.com/office/drawing/2014/main" id="{B2FF64D6-168F-CB1C-96A7-C9B80D6B7B60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913;p45">
              <a:extLst>
                <a:ext uri="{FF2B5EF4-FFF2-40B4-BE49-F238E27FC236}">
                  <a16:creationId xmlns:a16="http://schemas.microsoft.com/office/drawing/2014/main" id="{0D831A71-F35B-AB90-BC79-B7C417AE1A5A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914;p45">
              <a:extLst>
                <a:ext uri="{FF2B5EF4-FFF2-40B4-BE49-F238E27FC236}">
                  <a16:creationId xmlns:a16="http://schemas.microsoft.com/office/drawing/2014/main" id="{6DD34F8F-A1F2-094E-7503-4996173A4E68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915;p45">
              <a:extLst>
                <a:ext uri="{FF2B5EF4-FFF2-40B4-BE49-F238E27FC236}">
                  <a16:creationId xmlns:a16="http://schemas.microsoft.com/office/drawing/2014/main" id="{64B7170C-292D-9270-6F4F-784DCE4C0485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916;p45">
              <a:extLst>
                <a:ext uri="{FF2B5EF4-FFF2-40B4-BE49-F238E27FC236}">
                  <a16:creationId xmlns:a16="http://schemas.microsoft.com/office/drawing/2014/main" id="{5A4425FF-15C3-6518-FA96-7255A97B9C99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917;p45">
              <a:extLst>
                <a:ext uri="{FF2B5EF4-FFF2-40B4-BE49-F238E27FC236}">
                  <a16:creationId xmlns:a16="http://schemas.microsoft.com/office/drawing/2014/main" id="{5062A6E7-5BE3-E265-5197-A987BF7A5D04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918;p45">
              <a:extLst>
                <a:ext uri="{FF2B5EF4-FFF2-40B4-BE49-F238E27FC236}">
                  <a16:creationId xmlns:a16="http://schemas.microsoft.com/office/drawing/2014/main" id="{F0E1DB7C-B99C-BCAA-B49F-72E755F700B1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919;p45">
              <a:extLst>
                <a:ext uri="{FF2B5EF4-FFF2-40B4-BE49-F238E27FC236}">
                  <a16:creationId xmlns:a16="http://schemas.microsoft.com/office/drawing/2014/main" id="{65054CBA-61EE-6C47-1B15-06FE357ADBA2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920;p45">
              <a:extLst>
                <a:ext uri="{FF2B5EF4-FFF2-40B4-BE49-F238E27FC236}">
                  <a16:creationId xmlns:a16="http://schemas.microsoft.com/office/drawing/2014/main" id="{0EF0F8D5-0CB6-269C-0B13-C4280F83568E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921;p45">
              <a:extLst>
                <a:ext uri="{FF2B5EF4-FFF2-40B4-BE49-F238E27FC236}">
                  <a16:creationId xmlns:a16="http://schemas.microsoft.com/office/drawing/2014/main" id="{420A2C4A-9331-CD9F-40B2-1593DACEB807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922;p45">
              <a:extLst>
                <a:ext uri="{FF2B5EF4-FFF2-40B4-BE49-F238E27FC236}">
                  <a16:creationId xmlns:a16="http://schemas.microsoft.com/office/drawing/2014/main" id="{25A0397B-FA24-14EA-D200-84F83A498A09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923;p45">
              <a:extLst>
                <a:ext uri="{FF2B5EF4-FFF2-40B4-BE49-F238E27FC236}">
                  <a16:creationId xmlns:a16="http://schemas.microsoft.com/office/drawing/2014/main" id="{544632E4-B766-BFB6-79A3-4773263691E0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924;p45">
              <a:extLst>
                <a:ext uri="{FF2B5EF4-FFF2-40B4-BE49-F238E27FC236}">
                  <a16:creationId xmlns:a16="http://schemas.microsoft.com/office/drawing/2014/main" id="{792874F5-2F7F-87C4-4DAA-C9B822E46C22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925;p45">
              <a:extLst>
                <a:ext uri="{FF2B5EF4-FFF2-40B4-BE49-F238E27FC236}">
                  <a16:creationId xmlns:a16="http://schemas.microsoft.com/office/drawing/2014/main" id="{53E45FD6-6CE9-8680-688C-5171338FAEA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926;p45">
              <a:extLst>
                <a:ext uri="{FF2B5EF4-FFF2-40B4-BE49-F238E27FC236}">
                  <a16:creationId xmlns:a16="http://schemas.microsoft.com/office/drawing/2014/main" id="{293BB052-2342-2D2C-C616-0C40030EE147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927;p45">
              <a:extLst>
                <a:ext uri="{FF2B5EF4-FFF2-40B4-BE49-F238E27FC236}">
                  <a16:creationId xmlns:a16="http://schemas.microsoft.com/office/drawing/2014/main" id="{29383893-8C03-37E9-03C8-EBA564EDCFDC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928;p45">
              <a:extLst>
                <a:ext uri="{FF2B5EF4-FFF2-40B4-BE49-F238E27FC236}">
                  <a16:creationId xmlns:a16="http://schemas.microsoft.com/office/drawing/2014/main" id="{4AEA7D9B-D370-3548-606A-49471EA7E61F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929;p45">
              <a:extLst>
                <a:ext uri="{FF2B5EF4-FFF2-40B4-BE49-F238E27FC236}">
                  <a16:creationId xmlns:a16="http://schemas.microsoft.com/office/drawing/2014/main" id="{DDE1BADF-7B88-173F-3185-890CEA8BDD14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930;p45">
              <a:extLst>
                <a:ext uri="{FF2B5EF4-FFF2-40B4-BE49-F238E27FC236}">
                  <a16:creationId xmlns:a16="http://schemas.microsoft.com/office/drawing/2014/main" id="{A7ACEE49-6C64-87FC-4585-C53192A4E7D5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931;p45">
              <a:extLst>
                <a:ext uri="{FF2B5EF4-FFF2-40B4-BE49-F238E27FC236}">
                  <a16:creationId xmlns:a16="http://schemas.microsoft.com/office/drawing/2014/main" id="{B432A777-34F1-071F-5DA6-7C9DCD3E01A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932;p45">
              <a:extLst>
                <a:ext uri="{FF2B5EF4-FFF2-40B4-BE49-F238E27FC236}">
                  <a16:creationId xmlns:a16="http://schemas.microsoft.com/office/drawing/2014/main" id="{80B3B18D-EA09-A6C8-B8AE-E634CB759F91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933;p45">
              <a:extLst>
                <a:ext uri="{FF2B5EF4-FFF2-40B4-BE49-F238E27FC236}">
                  <a16:creationId xmlns:a16="http://schemas.microsoft.com/office/drawing/2014/main" id="{F7EC6D41-FCE4-4BD1-92E4-699C965DEF67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934;p45">
              <a:extLst>
                <a:ext uri="{FF2B5EF4-FFF2-40B4-BE49-F238E27FC236}">
                  <a16:creationId xmlns:a16="http://schemas.microsoft.com/office/drawing/2014/main" id="{914A48CB-0CDC-E0C4-F046-C41EF9911AE7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935;p45">
              <a:extLst>
                <a:ext uri="{FF2B5EF4-FFF2-40B4-BE49-F238E27FC236}">
                  <a16:creationId xmlns:a16="http://schemas.microsoft.com/office/drawing/2014/main" id="{4D3C2759-CF67-B5CE-02AE-66A1160DA46E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936;p45">
              <a:extLst>
                <a:ext uri="{FF2B5EF4-FFF2-40B4-BE49-F238E27FC236}">
                  <a16:creationId xmlns:a16="http://schemas.microsoft.com/office/drawing/2014/main" id="{FFD61BE7-26C7-5C7A-F2F2-02789508A6BA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937;p45">
              <a:extLst>
                <a:ext uri="{FF2B5EF4-FFF2-40B4-BE49-F238E27FC236}">
                  <a16:creationId xmlns:a16="http://schemas.microsoft.com/office/drawing/2014/main" id="{F588ED20-DBFF-BFC5-C33B-085CDBB5D857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938;p45">
              <a:extLst>
                <a:ext uri="{FF2B5EF4-FFF2-40B4-BE49-F238E27FC236}">
                  <a16:creationId xmlns:a16="http://schemas.microsoft.com/office/drawing/2014/main" id="{0E64370E-C99E-C24C-91EB-7062DAC548B3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939;p45">
              <a:extLst>
                <a:ext uri="{FF2B5EF4-FFF2-40B4-BE49-F238E27FC236}">
                  <a16:creationId xmlns:a16="http://schemas.microsoft.com/office/drawing/2014/main" id="{8CA95242-2D59-95CB-A00C-D4595C0E68DA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940;p45">
              <a:extLst>
                <a:ext uri="{FF2B5EF4-FFF2-40B4-BE49-F238E27FC236}">
                  <a16:creationId xmlns:a16="http://schemas.microsoft.com/office/drawing/2014/main" id="{C72271DD-C75C-0C98-ADB8-11C50C0F87E6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941;p45">
              <a:extLst>
                <a:ext uri="{FF2B5EF4-FFF2-40B4-BE49-F238E27FC236}">
                  <a16:creationId xmlns:a16="http://schemas.microsoft.com/office/drawing/2014/main" id="{529734C7-1E9C-0758-3CA8-30AF2D213F82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942;p45">
              <a:extLst>
                <a:ext uri="{FF2B5EF4-FFF2-40B4-BE49-F238E27FC236}">
                  <a16:creationId xmlns:a16="http://schemas.microsoft.com/office/drawing/2014/main" id="{B5A09132-39A0-45AE-8D80-47329FAF4D72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943;p45">
              <a:extLst>
                <a:ext uri="{FF2B5EF4-FFF2-40B4-BE49-F238E27FC236}">
                  <a16:creationId xmlns:a16="http://schemas.microsoft.com/office/drawing/2014/main" id="{D0519168-E5CC-994D-849F-967E29545BAD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44;p45">
              <a:extLst>
                <a:ext uri="{FF2B5EF4-FFF2-40B4-BE49-F238E27FC236}">
                  <a16:creationId xmlns:a16="http://schemas.microsoft.com/office/drawing/2014/main" id="{73DFD20C-C69D-89E0-CDF6-10D8E82983E6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45;p45">
              <a:extLst>
                <a:ext uri="{FF2B5EF4-FFF2-40B4-BE49-F238E27FC236}">
                  <a16:creationId xmlns:a16="http://schemas.microsoft.com/office/drawing/2014/main" id="{181653AB-BC59-CAFE-314F-BF2E20E00480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46;p45">
              <a:extLst>
                <a:ext uri="{FF2B5EF4-FFF2-40B4-BE49-F238E27FC236}">
                  <a16:creationId xmlns:a16="http://schemas.microsoft.com/office/drawing/2014/main" id="{46AA451D-3772-E48E-09EC-1EFBA09C1043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47;p45">
              <a:extLst>
                <a:ext uri="{FF2B5EF4-FFF2-40B4-BE49-F238E27FC236}">
                  <a16:creationId xmlns:a16="http://schemas.microsoft.com/office/drawing/2014/main" id="{85803708-F81B-1164-D630-A692CD74279A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48;p45">
              <a:extLst>
                <a:ext uri="{FF2B5EF4-FFF2-40B4-BE49-F238E27FC236}">
                  <a16:creationId xmlns:a16="http://schemas.microsoft.com/office/drawing/2014/main" id="{8835B551-AF3C-2787-A327-4ABC6256BED0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49;p45">
              <a:extLst>
                <a:ext uri="{FF2B5EF4-FFF2-40B4-BE49-F238E27FC236}">
                  <a16:creationId xmlns:a16="http://schemas.microsoft.com/office/drawing/2014/main" id="{23E9C45C-2830-443D-B860-E9EA0C9DFE60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50;p45">
              <a:extLst>
                <a:ext uri="{FF2B5EF4-FFF2-40B4-BE49-F238E27FC236}">
                  <a16:creationId xmlns:a16="http://schemas.microsoft.com/office/drawing/2014/main" id="{C04BC815-A23C-09FF-DC55-2B9BEC1B310F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51;p45">
              <a:extLst>
                <a:ext uri="{FF2B5EF4-FFF2-40B4-BE49-F238E27FC236}">
                  <a16:creationId xmlns:a16="http://schemas.microsoft.com/office/drawing/2014/main" id="{343B0DBA-9099-031A-96E6-5463CBBB571C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52;p45">
              <a:extLst>
                <a:ext uri="{FF2B5EF4-FFF2-40B4-BE49-F238E27FC236}">
                  <a16:creationId xmlns:a16="http://schemas.microsoft.com/office/drawing/2014/main" id="{E6125A7B-CC83-8251-5F75-600069B8F1DC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53;p45">
              <a:extLst>
                <a:ext uri="{FF2B5EF4-FFF2-40B4-BE49-F238E27FC236}">
                  <a16:creationId xmlns:a16="http://schemas.microsoft.com/office/drawing/2014/main" id="{B026A6BF-B8F5-3053-A050-7992410B5313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54;p45">
              <a:extLst>
                <a:ext uri="{FF2B5EF4-FFF2-40B4-BE49-F238E27FC236}">
                  <a16:creationId xmlns:a16="http://schemas.microsoft.com/office/drawing/2014/main" id="{8DC47CA6-337C-FD0C-4B5D-0C46122FC041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55;p45">
              <a:extLst>
                <a:ext uri="{FF2B5EF4-FFF2-40B4-BE49-F238E27FC236}">
                  <a16:creationId xmlns:a16="http://schemas.microsoft.com/office/drawing/2014/main" id="{6A5B2864-92FE-2EAC-B316-AC3BBB40A791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956;p45">
              <a:extLst>
                <a:ext uri="{FF2B5EF4-FFF2-40B4-BE49-F238E27FC236}">
                  <a16:creationId xmlns:a16="http://schemas.microsoft.com/office/drawing/2014/main" id="{55F3B82B-EF13-F1B5-D354-01EC0A1F3310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957;p45">
              <a:extLst>
                <a:ext uri="{FF2B5EF4-FFF2-40B4-BE49-F238E27FC236}">
                  <a16:creationId xmlns:a16="http://schemas.microsoft.com/office/drawing/2014/main" id="{36EC015C-1E1E-9449-57D1-8C227D67B805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58;p45">
              <a:extLst>
                <a:ext uri="{FF2B5EF4-FFF2-40B4-BE49-F238E27FC236}">
                  <a16:creationId xmlns:a16="http://schemas.microsoft.com/office/drawing/2014/main" id="{3FBE796C-1A4C-28C2-1D7E-BBD8A406238E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59;p45">
              <a:extLst>
                <a:ext uri="{FF2B5EF4-FFF2-40B4-BE49-F238E27FC236}">
                  <a16:creationId xmlns:a16="http://schemas.microsoft.com/office/drawing/2014/main" id="{07F3140F-FBDC-B600-2CD4-72834D247F15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60;p45">
              <a:extLst>
                <a:ext uri="{FF2B5EF4-FFF2-40B4-BE49-F238E27FC236}">
                  <a16:creationId xmlns:a16="http://schemas.microsoft.com/office/drawing/2014/main" id="{8C2B6907-5D7A-9141-7824-BA0948B8C9B5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61;p45">
              <a:extLst>
                <a:ext uri="{FF2B5EF4-FFF2-40B4-BE49-F238E27FC236}">
                  <a16:creationId xmlns:a16="http://schemas.microsoft.com/office/drawing/2014/main" id="{2E05BDEE-623D-61B9-FDA0-874186CD2909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62;p45">
              <a:extLst>
                <a:ext uri="{FF2B5EF4-FFF2-40B4-BE49-F238E27FC236}">
                  <a16:creationId xmlns:a16="http://schemas.microsoft.com/office/drawing/2014/main" id="{A6FCBAFD-AE06-9536-8ECD-DBFC45651BCD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63;p45">
              <a:extLst>
                <a:ext uri="{FF2B5EF4-FFF2-40B4-BE49-F238E27FC236}">
                  <a16:creationId xmlns:a16="http://schemas.microsoft.com/office/drawing/2014/main" id="{CECF3476-F0D8-06ED-014B-AF0970FDFF3A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964;p45">
              <a:extLst>
                <a:ext uri="{FF2B5EF4-FFF2-40B4-BE49-F238E27FC236}">
                  <a16:creationId xmlns:a16="http://schemas.microsoft.com/office/drawing/2014/main" id="{57E594B7-55B2-94DD-36F2-A11A678474C1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795;p43">
            <a:extLst>
              <a:ext uri="{FF2B5EF4-FFF2-40B4-BE49-F238E27FC236}">
                <a16:creationId xmlns:a16="http://schemas.microsoft.com/office/drawing/2014/main" id="{E67DBECE-715E-F572-CF6D-4D61E09188BE}"/>
              </a:ext>
            </a:extLst>
          </p:cNvPr>
          <p:cNvGrpSpPr/>
          <p:nvPr/>
        </p:nvGrpSpPr>
        <p:grpSpPr>
          <a:xfrm>
            <a:off x="8327581" y="5385950"/>
            <a:ext cx="8128609" cy="3427693"/>
            <a:chOff x="457200" y="1044363"/>
            <a:chExt cx="8229600" cy="3687050"/>
          </a:xfrm>
        </p:grpSpPr>
        <p:sp>
          <p:nvSpPr>
            <p:cNvPr id="1814" name="Google Shape;1796;p43">
              <a:extLst>
                <a:ext uri="{FF2B5EF4-FFF2-40B4-BE49-F238E27FC236}">
                  <a16:creationId xmlns:a16="http://schemas.microsoft.com/office/drawing/2014/main" id="{45ED83F5-633C-4AF3-C38E-7C9C0FF47D99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797;p43">
              <a:extLst>
                <a:ext uri="{FF2B5EF4-FFF2-40B4-BE49-F238E27FC236}">
                  <a16:creationId xmlns:a16="http://schemas.microsoft.com/office/drawing/2014/main" id="{9CED4C5D-2B14-1FD0-15E5-F27D473CDAE1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798;p43">
              <a:extLst>
                <a:ext uri="{FF2B5EF4-FFF2-40B4-BE49-F238E27FC236}">
                  <a16:creationId xmlns:a16="http://schemas.microsoft.com/office/drawing/2014/main" id="{F8E13503-50B3-E1E4-034E-F6A59A416401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799;p43">
              <a:extLst>
                <a:ext uri="{FF2B5EF4-FFF2-40B4-BE49-F238E27FC236}">
                  <a16:creationId xmlns:a16="http://schemas.microsoft.com/office/drawing/2014/main" id="{CF120316-6EE8-65FD-5E82-9564C9AA5423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8" name="Google Shape;1800;p43">
              <a:extLst>
                <a:ext uri="{FF2B5EF4-FFF2-40B4-BE49-F238E27FC236}">
                  <a16:creationId xmlns:a16="http://schemas.microsoft.com/office/drawing/2014/main" id="{7323AF5E-9D06-F75E-8904-5815E89700D4}"/>
                </a:ext>
              </a:extLst>
            </p:cNvPr>
            <p:cNvCxnSpPr>
              <a:stCxn id="1814" idx="3"/>
              <a:endCxn id="1816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01;p43">
              <a:extLst>
                <a:ext uri="{FF2B5EF4-FFF2-40B4-BE49-F238E27FC236}">
                  <a16:creationId xmlns:a16="http://schemas.microsoft.com/office/drawing/2014/main" id="{D552F1C5-BEA5-64C2-949B-0C8687A22378}"/>
                </a:ext>
              </a:extLst>
            </p:cNvPr>
            <p:cNvCxnSpPr>
              <a:stCxn id="1814" idx="3"/>
              <a:endCxn id="1815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02;p43">
              <a:extLst>
                <a:ext uri="{FF2B5EF4-FFF2-40B4-BE49-F238E27FC236}">
                  <a16:creationId xmlns:a16="http://schemas.microsoft.com/office/drawing/2014/main" id="{EE3CF1B3-19AF-FA2D-B13F-D51BDB8D8744}"/>
                </a:ext>
              </a:extLst>
            </p:cNvPr>
            <p:cNvCxnSpPr>
              <a:stCxn id="1814" idx="3"/>
              <a:endCxn id="1817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1" name="Google Shape;1803;p43">
              <a:extLst>
                <a:ext uri="{FF2B5EF4-FFF2-40B4-BE49-F238E27FC236}">
                  <a16:creationId xmlns:a16="http://schemas.microsoft.com/office/drawing/2014/main" id="{7B0DBC49-42C7-1A75-FE17-AA988BF0B777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2" name="Google Shape;1804;p43">
              <a:extLst>
                <a:ext uri="{FF2B5EF4-FFF2-40B4-BE49-F238E27FC236}">
                  <a16:creationId xmlns:a16="http://schemas.microsoft.com/office/drawing/2014/main" id="{E9CBF580-D995-ECBA-71A9-37653D1A3F23}"/>
                </a:ext>
              </a:extLst>
            </p:cNvPr>
            <p:cNvCxnSpPr>
              <a:stCxn id="1821" idx="4"/>
              <a:endCxn id="1816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05;p43">
              <a:extLst>
                <a:ext uri="{FF2B5EF4-FFF2-40B4-BE49-F238E27FC236}">
                  <a16:creationId xmlns:a16="http://schemas.microsoft.com/office/drawing/2014/main" id="{511826D2-E256-DCD8-0D9B-25DE93EF2253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4" name="Google Shape;1806;p43">
              <a:extLst>
                <a:ext uri="{FF2B5EF4-FFF2-40B4-BE49-F238E27FC236}">
                  <a16:creationId xmlns:a16="http://schemas.microsoft.com/office/drawing/2014/main" id="{96227765-4823-9DBF-C7A5-CAF1E97F4D72}"/>
                </a:ext>
              </a:extLst>
            </p:cNvPr>
            <p:cNvCxnSpPr>
              <a:stCxn id="1823" idx="0"/>
              <a:endCxn id="1816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5" name="Google Shape;1795;p43">
            <a:extLst>
              <a:ext uri="{FF2B5EF4-FFF2-40B4-BE49-F238E27FC236}">
                <a16:creationId xmlns:a16="http://schemas.microsoft.com/office/drawing/2014/main" id="{B62E9310-914E-2B82-23F9-E48091F08F8D}"/>
              </a:ext>
            </a:extLst>
          </p:cNvPr>
          <p:cNvGrpSpPr/>
          <p:nvPr/>
        </p:nvGrpSpPr>
        <p:grpSpPr>
          <a:xfrm>
            <a:off x="2750903" y="132883"/>
            <a:ext cx="6006469" cy="1645540"/>
            <a:chOff x="487668" y="1044375"/>
            <a:chExt cx="5873608" cy="3687025"/>
          </a:xfrm>
        </p:grpSpPr>
        <p:sp>
          <p:nvSpPr>
            <p:cNvPr id="1826" name="Google Shape;1796;p43">
              <a:extLst>
                <a:ext uri="{FF2B5EF4-FFF2-40B4-BE49-F238E27FC236}">
                  <a16:creationId xmlns:a16="http://schemas.microsoft.com/office/drawing/2014/main" id="{0FA7AE61-DCB6-BC3F-0460-B539C7081353}"/>
                </a:ext>
              </a:extLst>
            </p:cNvPr>
            <p:cNvSpPr/>
            <p:nvPr/>
          </p:nvSpPr>
          <p:spPr>
            <a:xfrm>
              <a:off x="487668" y="2187065"/>
              <a:ext cx="2310300" cy="137201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agu Slab" panose="020B0604020202020204" charset="0"/>
                </a:rPr>
                <a:t>3 </a:t>
              </a:r>
              <a:r>
                <a:rPr lang="en-US" dirty="0" err="1">
                  <a:latin typeface="Montagu Slab" panose="020B0604020202020204" charset="0"/>
                </a:rPr>
                <a:t>vertentes</a:t>
              </a:r>
              <a:r>
                <a:rPr lang="en-US" dirty="0">
                  <a:latin typeface="Montagu Slab" panose="020B0604020202020204" charset="0"/>
                </a:rPr>
                <a:t> </a:t>
              </a:r>
              <a:r>
                <a:rPr lang="en-US" dirty="0" err="1">
                  <a:latin typeface="Montagu Slab" panose="020B0604020202020204" charset="0"/>
                </a:rPr>
                <a:t>principais</a:t>
              </a:r>
              <a:r>
                <a:rPr lang="en-US" dirty="0">
                  <a:latin typeface="Montagu Slab" panose="020B0604020202020204" charset="0"/>
                </a:rPr>
                <a:t> da </a:t>
              </a:r>
              <a:r>
                <a:rPr lang="en-US" dirty="0" err="1">
                  <a:latin typeface="Montagu Slab" panose="020B0604020202020204" charset="0"/>
                </a:rPr>
                <a:t>empatia</a:t>
              </a:r>
              <a:r>
                <a:rPr lang="en-US" dirty="0">
                  <a:latin typeface="Montagu Slab" panose="020B0604020202020204" charset="0"/>
                </a:rPr>
                <a:t> (</a:t>
              </a:r>
              <a:r>
                <a:rPr lang="en-US" dirty="0" err="1">
                  <a:latin typeface="Montagu Slab" panose="020B0604020202020204" charset="0"/>
                </a:rPr>
                <a:t>Riess</a:t>
              </a:r>
              <a:r>
                <a:rPr lang="en-US" dirty="0">
                  <a:latin typeface="Montagu Slab" panose="020B0604020202020204" charset="0"/>
                </a:rPr>
                <a:t>, 2018; Sampat, 2017)</a:t>
              </a:r>
              <a:endParaRPr dirty="0">
                <a:latin typeface="Montagu Slab" panose="020B0604020202020204" charset="0"/>
              </a:endParaRPr>
            </a:p>
          </p:txBody>
        </p:sp>
        <p:sp>
          <p:nvSpPr>
            <p:cNvPr id="1827" name="Google Shape;1797;p43">
              <a:extLst>
                <a:ext uri="{FF2B5EF4-FFF2-40B4-BE49-F238E27FC236}">
                  <a16:creationId xmlns:a16="http://schemas.microsoft.com/office/drawing/2014/main" id="{8DF13E06-8FC6-1718-EE56-6DCFDAC384B3}"/>
                </a:ext>
              </a:extLst>
            </p:cNvPr>
            <p:cNvSpPr/>
            <p:nvPr/>
          </p:nvSpPr>
          <p:spPr>
            <a:xfrm>
              <a:off x="3279701" y="1044375"/>
              <a:ext cx="3081575" cy="10649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1" dirty="0">
                  <a:latin typeface="Montagu Slab" panose="020B0604020202020204" charset="0"/>
                </a:rPr>
                <a:t>Affective Empathy </a:t>
              </a:r>
              <a:endParaRPr lang="en-US" sz="1100" b="1" dirty="0">
                <a:latin typeface="Montagu Slab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Montagu Slab" panose="020B0604020202020204" charset="0"/>
                </a:rPr>
                <a:t>Perceção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estado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do outro e </a:t>
              </a:r>
              <a:r>
                <a:rPr lang="en-US" sz="800" dirty="0" err="1">
                  <a:latin typeface="Montagu Slab" panose="020B0604020202020204" charset="0"/>
                </a:rPr>
                <a:t>resposta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idêntica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ao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sujeito</a:t>
              </a:r>
              <a:r>
                <a:rPr lang="en-US" sz="800" dirty="0">
                  <a:latin typeface="Montagu Slab" panose="020B0604020202020204" charset="0"/>
                </a:rPr>
                <a:t> original, </a:t>
              </a:r>
              <a:r>
                <a:rPr lang="en-US" sz="800" dirty="0" err="1">
                  <a:latin typeface="Montagu Slab" panose="020B0604020202020204" charset="0"/>
                </a:rPr>
                <a:t>automática</a:t>
              </a:r>
              <a:r>
                <a:rPr lang="en-US" sz="800" dirty="0">
                  <a:latin typeface="Montagu Slab" panose="020B0604020202020204" charset="0"/>
                </a:rPr>
                <a:t> e </a:t>
              </a:r>
              <a:r>
                <a:rPr lang="en-US" sz="800" dirty="0" err="1">
                  <a:latin typeface="Montagu Slab" panose="020B0604020202020204" charset="0"/>
                </a:rPr>
                <a:t>instintiva</a:t>
              </a:r>
              <a:endParaRPr sz="800" dirty="0">
                <a:latin typeface="Montagu Slab" panose="020B0604020202020204" charset="0"/>
              </a:endParaRPr>
            </a:p>
          </p:txBody>
        </p:sp>
        <p:sp>
          <p:nvSpPr>
            <p:cNvPr id="1828" name="Google Shape;1798;p43">
              <a:extLst>
                <a:ext uri="{FF2B5EF4-FFF2-40B4-BE49-F238E27FC236}">
                  <a16:creationId xmlns:a16="http://schemas.microsoft.com/office/drawing/2014/main" id="{73896754-F800-82FC-7327-A8251A4438D3}"/>
                </a:ext>
              </a:extLst>
            </p:cNvPr>
            <p:cNvSpPr/>
            <p:nvPr/>
          </p:nvSpPr>
          <p:spPr>
            <a:xfrm>
              <a:off x="3279627" y="2355387"/>
              <a:ext cx="3081574" cy="1064999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atin typeface="Montagu Slab" panose="020B0604020202020204" charset="0"/>
                </a:rPr>
                <a:t>Cognitive Empathy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Leitura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consciente</a:t>
              </a:r>
              <a:r>
                <a:rPr lang="en-US" sz="900" dirty="0">
                  <a:latin typeface="Montagu Slab" panose="020B0604020202020204" charset="0"/>
                </a:rPr>
                <a:t> do </a:t>
              </a:r>
              <a:r>
                <a:rPr lang="en-US" sz="900" dirty="0" err="1">
                  <a:latin typeface="Montagu Slab" panose="020B0604020202020204" charset="0"/>
                </a:rPr>
                <a:t>comportamento</a:t>
              </a:r>
              <a:r>
                <a:rPr lang="en-US" sz="900" dirty="0">
                  <a:latin typeface="Montagu Slab" panose="020B0604020202020204" charset="0"/>
                </a:rPr>
                <a:t> de um </a:t>
              </a:r>
              <a:r>
                <a:rPr lang="en-US" sz="900" dirty="0" err="1">
                  <a:latin typeface="Montagu Slab" panose="020B0604020202020204" charset="0"/>
                </a:rPr>
                <a:t>semelhante</a:t>
              </a:r>
              <a:r>
                <a:rPr lang="en-US" sz="900" dirty="0">
                  <a:latin typeface="Montagu Slab" panose="020B0604020202020204" charset="0"/>
                </a:rPr>
                <a:t>, </a:t>
              </a:r>
              <a:r>
                <a:rPr lang="en-US" sz="900" dirty="0" err="1">
                  <a:latin typeface="Montagu Slab" panose="020B0604020202020204" charset="0"/>
                </a:rPr>
                <a:t>associada</a:t>
              </a:r>
              <a:r>
                <a:rPr lang="en-US" sz="900" dirty="0">
                  <a:latin typeface="Montagu Slab" panose="020B0604020202020204" charset="0"/>
                </a:rPr>
                <a:t> a </a:t>
              </a:r>
              <a:r>
                <a:rPr lang="en-US" sz="900" dirty="0" err="1">
                  <a:latin typeface="Montagu Slab" panose="020B0604020202020204" charset="0"/>
                </a:rPr>
                <a:t>gestos</a:t>
              </a:r>
              <a:r>
                <a:rPr lang="en-US" sz="900" dirty="0">
                  <a:latin typeface="Montagu Slab" panose="020B0604020202020204" charset="0"/>
                </a:rPr>
                <a:t> e </a:t>
              </a:r>
              <a:r>
                <a:rPr lang="en-US" sz="900" dirty="0" err="1">
                  <a:latin typeface="Montagu Slab" panose="020B0604020202020204" charset="0"/>
                </a:rPr>
                <a:t>expressões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faciais</a:t>
              </a:r>
              <a:endParaRPr sz="900" dirty="0">
                <a:latin typeface="Montagu Slab" panose="020B0604020202020204" charset="0"/>
              </a:endParaRPr>
            </a:p>
          </p:txBody>
        </p:sp>
        <p:sp>
          <p:nvSpPr>
            <p:cNvPr id="1829" name="Google Shape;1799;p43">
              <a:extLst>
                <a:ext uri="{FF2B5EF4-FFF2-40B4-BE49-F238E27FC236}">
                  <a16:creationId xmlns:a16="http://schemas.microsoft.com/office/drawing/2014/main" id="{6123DCB0-6D32-BB17-BCF5-84990BEE1E27}"/>
                </a:ext>
              </a:extLst>
            </p:cNvPr>
            <p:cNvSpPr/>
            <p:nvPr/>
          </p:nvSpPr>
          <p:spPr>
            <a:xfrm>
              <a:off x="3279627" y="3666401"/>
              <a:ext cx="3081648" cy="10649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1" dirty="0">
                  <a:latin typeface="Montagu Slab" panose="020B0604020202020204" charset="0"/>
                </a:rPr>
                <a:t>Pity/Compassion/Sympathy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Resposta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emocional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orientada</a:t>
              </a:r>
              <a:r>
                <a:rPr lang="en-US" sz="900" dirty="0">
                  <a:latin typeface="Montagu Slab" panose="020B0604020202020204" charset="0"/>
                </a:rPr>
                <a:t> para o outro, </a:t>
              </a:r>
              <a:r>
                <a:rPr lang="en-US" sz="900" dirty="0" err="1">
                  <a:latin typeface="Montagu Slab" panose="020B0604020202020204" charset="0"/>
                </a:rPr>
                <a:t>independente</a:t>
              </a:r>
              <a:r>
                <a:rPr lang="en-US" sz="900" dirty="0">
                  <a:latin typeface="Montagu Slab" panose="020B0604020202020204" charset="0"/>
                </a:rPr>
                <a:t> da </a:t>
              </a:r>
              <a:r>
                <a:rPr lang="en-US" sz="900" dirty="0" err="1">
                  <a:latin typeface="Montagu Slab" panose="020B0604020202020204" charset="0"/>
                </a:rPr>
                <a:t>emoção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sentida</a:t>
              </a:r>
              <a:endParaRPr sz="900" dirty="0">
                <a:latin typeface="Montagu Slab" panose="020B0604020202020204" charset="0"/>
              </a:endParaRPr>
            </a:p>
          </p:txBody>
        </p:sp>
        <p:cxnSp>
          <p:nvCxnSpPr>
            <p:cNvPr id="1830" name="Google Shape;1800;p43">
              <a:extLst>
                <a:ext uri="{FF2B5EF4-FFF2-40B4-BE49-F238E27FC236}">
                  <a16:creationId xmlns:a16="http://schemas.microsoft.com/office/drawing/2014/main" id="{CAB97FDD-CF2F-A7EE-4781-05D6DA14E69C}"/>
                </a:ext>
              </a:extLst>
            </p:cNvPr>
            <p:cNvCxnSpPr>
              <a:cxnSpLocks/>
              <a:stCxn id="1826" idx="3"/>
              <a:endCxn id="1828" idx="1"/>
            </p:cNvCxnSpPr>
            <p:nvPr/>
          </p:nvCxnSpPr>
          <p:spPr>
            <a:xfrm>
              <a:off x="2797968" y="2873075"/>
              <a:ext cx="481659" cy="148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01;p43">
              <a:extLst>
                <a:ext uri="{FF2B5EF4-FFF2-40B4-BE49-F238E27FC236}">
                  <a16:creationId xmlns:a16="http://schemas.microsoft.com/office/drawing/2014/main" id="{5F82D02F-0D4D-645D-86EB-0591B3585EFE}"/>
                </a:ext>
              </a:extLst>
            </p:cNvPr>
            <p:cNvCxnSpPr>
              <a:cxnSpLocks/>
              <a:stCxn id="1826" idx="3"/>
              <a:endCxn id="1827" idx="1"/>
            </p:cNvCxnSpPr>
            <p:nvPr/>
          </p:nvCxnSpPr>
          <p:spPr>
            <a:xfrm flipV="1">
              <a:off x="2797968" y="1576876"/>
              <a:ext cx="481733" cy="129619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02;p43">
              <a:extLst>
                <a:ext uri="{FF2B5EF4-FFF2-40B4-BE49-F238E27FC236}">
                  <a16:creationId xmlns:a16="http://schemas.microsoft.com/office/drawing/2014/main" id="{BAA50263-82E3-8B26-3568-CDB935A146C6}"/>
                </a:ext>
              </a:extLst>
            </p:cNvPr>
            <p:cNvCxnSpPr>
              <a:cxnSpLocks/>
              <a:stCxn id="1826" idx="3"/>
              <a:endCxn id="1829" idx="1"/>
            </p:cNvCxnSpPr>
            <p:nvPr/>
          </p:nvCxnSpPr>
          <p:spPr>
            <a:xfrm>
              <a:off x="2797968" y="2873075"/>
              <a:ext cx="481659" cy="132582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7" name="Google Shape;1277;p33">
            <a:extLst>
              <a:ext uri="{FF2B5EF4-FFF2-40B4-BE49-F238E27FC236}">
                <a16:creationId xmlns:a16="http://schemas.microsoft.com/office/drawing/2014/main" id="{F98EBDB1-A4C5-C0E0-FF46-5C605A7980AA}"/>
              </a:ext>
            </a:extLst>
          </p:cNvPr>
          <p:cNvGrpSpPr/>
          <p:nvPr/>
        </p:nvGrpSpPr>
        <p:grpSpPr>
          <a:xfrm>
            <a:off x="-8693780" y="467792"/>
            <a:ext cx="8229600" cy="2378800"/>
            <a:chOff x="457200" y="1115850"/>
            <a:chExt cx="8229600" cy="2378800"/>
          </a:xfrm>
        </p:grpSpPr>
        <p:sp>
          <p:nvSpPr>
            <p:cNvPr id="1868" name="Google Shape;1278;p33">
              <a:extLst>
                <a:ext uri="{FF2B5EF4-FFF2-40B4-BE49-F238E27FC236}">
                  <a16:creationId xmlns:a16="http://schemas.microsoft.com/office/drawing/2014/main" id="{6EDBB01A-AA10-9FC9-3D96-0FD5AE2C7805}"/>
                </a:ext>
              </a:extLst>
            </p:cNvPr>
            <p:cNvSpPr/>
            <p:nvPr/>
          </p:nvSpPr>
          <p:spPr>
            <a:xfrm>
              <a:off x="6484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9;p33">
              <a:extLst>
                <a:ext uri="{FF2B5EF4-FFF2-40B4-BE49-F238E27FC236}">
                  <a16:creationId xmlns:a16="http://schemas.microsoft.com/office/drawing/2014/main" id="{35CF3CC3-D3CB-E598-53C0-9FCE65B30F4E}"/>
                </a:ext>
              </a:extLst>
            </p:cNvPr>
            <p:cNvSpPr/>
            <p:nvPr/>
          </p:nvSpPr>
          <p:spPr>
            <a:xfrm>
              <a:off x="34707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80;p33">
              <a:extLst>
                <a:ext uri="{FF2B5EF4-FFF2-40B4-BE49-F238E27FC236}">
                  <a16:creationId xmlns:a16="http://schemas.microsoft.com/office/drawing/2014/main" id="{D93CCD07-D333-0245-D10C-64A8A33261FF}"/>
                </a:ext>
              </a:extLst>
            </p:cNvPr>
            <p:cNvSpPr/>
            <p:nvPr/>
          </p:nvSpPr>
          <p:spPr>
            <a:xfrm>
              <a:off x="457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81;p33">
              <a:extLst>
                <a:ext uri="{FF2B5EF4-FFF2-40B4-BE49-F238E27FC236}">
                  <a16:creationId xmlns:a16="http://schemas.microsoft.com/office/drawing/2014/main" id="{4C996A25-F924-4D27-B130-7B358DEF39A6}"/>
                </a:ext>
              </a:extLst>
            </p:cNvPr>
            <p:cNvSpPr/>
            <p:nvPr/>
          </p:nvSpPr>
          <p:spPr>
            <a:xfrm>
              <a:off x="2989100" y="1115850"/>
              <a:ext cx="3165900" cy="1455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2" name="Google Shape;1282;p33">
              <a:extLst>
                <a:ext uri="{FF2B5EF4-FFF2-40B4-BE49-F238E27FC236}">
                  <a16:creationId xmlns:a16="http://schemas.microsoft.com/office/drawing/2014/main" id="{55A4CF68-8800-B91C-D2C4-FBC63E82F125}"/>
                </a:ext>
              </a:extLst>
            </p:cNvPr>
            <p:cNvCxnSpPr>
              <a:stCxn id="1871" idx="1"/>
            </p:cNvCxnSpPr>
            <p:nvPr/>
          </p:nvCxnSpPr>
          <p:spPr>
            <a:xfrm flipH="1">
              <a:off x="15584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284;p33">
              <a:extLst>
                <a:ext uri="{FF2B5EF4-FFF2-40B4-BE49-F238E27FC236}">
                  <a16:creationId xmlns:a16="http://schemas.microsoft.com/office/drawing/2014/main" id="{007FFA77-EFD5-5F25-3E91-45BB49908580}"/>
                </a:ext>
              </a:extLst>
            </p:cNvPr>
            <p:cNvCxnSpPr>
              <a:stCxn id="1871" idx="3"/>
            </p:cNvCxnSpPr>
            <p:nvPr/>
          </p:nvCxnSpPr>
          <p:spPr>
            <a:xfrm>
              <a:off x="61550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286;p33">
              <a:extLst>
                <a:ext uri="{FF2B5EF4-FFF2-40B4-BE49-F238E27FC236}">
                  <a16:creationId xmlns:a16="http://schemas.microsoft.com/office/drawing/2014/main" id="{600F4C73-B3FD-3472-89B6-5E1856952EDA}"/>
                </a:ext>
              </a:extLst>
            </p:cNvPr>
            <p:cNvCxnSpPr>
              <a:stCxn id="1869" idx="0"/>
              <a:endCxn id="1871" idx="2"/>
            </p:cNvCxnSpPr>
            <p:nvPr/>
          </p:nvCxnSpPr>
          <p:spPr>
            <a:xfrm rot="-5400000">
              <a:off x="4383750" y="2760100"/>
              <a:ext cx="377100" cy="6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5" name="Google Shape;1277;p33">
            <a:extLst>
              <a:ext uri="{FF2B5EF4-FFF2-40B4-BE49-F238E27FC236}">
                <a16:creationId xmlns:a16="http://schemas.microsoft.com/office/drawing/2014/main" id="{FF5E7F88-FDE6-1EE6-44E6-3A8B59E2049B}"/>
              </a:ext>
            </a:extLst>
          </p:cNvPr>
          <p:cNvGrpSpPr/>
          <p:nvPr/>
        </p:nvGrpSpPr>
        <p:grpSpPr>
          <a:xfrm>
            <a:off x="3432956" y="2413871"/>
            <a:ext cx="5324340" cy="2595159"/>
            <a:chOff x="-882869" y="2273137"/>
            <a:chExt cx="7367070" cy="3165816"/>
          </a:xfrm>
        </p:grpSpPr>
        <p:cxnSp>
          <p:nvCxnSpPr>
            <p:cNvPr id="1880" name="Google Shape;1282;p33">
              <a:extLst>
                <a:ext uri="{FF2B5EF4-FFF2-40B4-BE49-F238E27FC236}">
                  <a16:creationId xmlns:a16="http://schemas.microsoft.com/office/drawing/2014/main" id="{83DCC628-3175-F8C5-2294-D4A685D8F7D1}"/>
                </a:ext>
              </a:extLst>
            </p:cNvPr>
            <p:cNvCxnSpPr>
              <a:cxnSpLocks/>
              <a:stCxn id="1879" idx="1"/>
            </p:cNvCxnSpPr>
            <p:nvPr/>
          </p:nvCxnSpPr>
          <p:spPr>
            <a:xfrm rot="10800000" flipV="1">
              <a:off x="215669" y="2459521"/>
              <a:ext cx="1430701" cy="58733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7" name="Google Shape;1279;p33">
              <a:extLst>
                <a:ext uri="{FF2B5EF4-FFF2-40B4-BE49-F238E27FC236}">
                  <a16:creationId xmlns:a16="http://schemas.microsoft.com/office/drawing/2014/main" id="{3A6B7F53-03F6-811B-76C9-CC052EF1FC15}"/>
                </a:ext>
              </a:extLst>
            </p:cNvPr>
            <p:cNvSpPr/>
            <p:nvPr/>
          </p:nvSpPr>
          <p:spPr>
            <a:xfrm>
              <a:off x="3225770" y="2948950"/>
              <a:ext cx="3258431" cy="2490003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Fira Sans" panose="020B0503050000020004" pitchFamily="34" charset="0"/>
                </a:rPr>
                <a:t>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sintomas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incluem</a:t>
              </a:r>
              <a:r>
                <a:rPr lang="en-US" sz="900" dirty="0">
                  <a:latin typeface="Fira Sans" panose="020B0503050000020004" pitchFamily="34" charset="0"/>
                </a:rPr>
                <a:t> humor </a:t>
              </a:r>
              <a:r>
                <a:rPr lang="en-US" sz="900" dirty="0" err="1">
                  <a:latin typeface="Fira Sans" panose="020B0503050000020004" pitchFamily="34" charset="0"/>
                </a:rPr>
                <a:t>depressivo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diminuição</a:t>
              </a:r>
              <a:r>
                <a:rPr lang="en-US" sz="900" dirty="0">
                  <a:latin typeface="Fira Sans" panose="020B0503050000020004" pitchFamily="34" charset="0"/>
                </a:rPr>
                <a:t> de interesse </a:t>
              </a:r>
              <a:r>
                <a:rPr lang="en-US" sz="900" dirty="0" err="1">
                  <a:latin typeface="Fira Sans" panose="020B0503050000020004" pitchFamily="34" charset="0"/>
                </a:rPr>
                <a:t>em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atividades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ganho</a:t>
              </a:r>
              <a:r>
                <a:rPr lang="en-US" sz="900" dirty="0">
                  <a:latin typeface="Fira Sans" panose="020B0503050000020004" pitchFamily="34" charset="0"/>
                </a:rPr>
                <a:t> de peso, </a:t>
              </a:r>
              <a:r>
                <a:rPr lang="en-US" sz="900" dirty="0" err="1">
                  <a:latin typeface="Fira Sans" panose="020B0503050000020004" pitchFamily="34" charset="0"/>
                </a:rPr>
                <a:t>insónia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hipersónia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agitação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lentidão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psicomotora</a:t>
              </a:r>
              <a:r>
                <a:rPr lang="en-US" sz="900" dirty="0">
                  <a:latin typeface="Fira Sans" panose="020B0503050000020004" pitchFamily="34" charset="0"/>
                </a:rPr>
                <a:t>, Fadiga ou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de </a:t>
              </a:r>
              <a:r>
                <a:rPr lang="en-US" sz="900" dirty="0" err="1">
                  <a:latin typeface="Fira Sans" panose="020B0503050000020004" pitchFamily="34" charset="0"/>
                </a:rPr>
                <a:t>energia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pensamentos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recorrentes</a:t>
              </a:r>
              <a:r>
                <a:rPr lang="en-US" sz="900" dirty="0">
                  <a:latin typeface="Fira Sans" panose="020B0503050000020004" pitchFamily="34" charset="0"/>
                </a:rPr>
                <a:t> sobre a </a:t>
              </a:r>
              <a:r>
                <a:rPr lang="en-US" sz="900" dirty="0" err="1">
                  <a:latin typeface="Fira Sans" panose="020B0503050000020004" pitchFamily="34" charset="0"/>
                </a:rPr>
                <a:t>morte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suicídio</a:t>
              </a:r>
              <a:r>
                <a:rPr lang="en-US" sz="900" dirty="0">
                  <a:latin typeface="Fira Sans" panose="020B0503050000020004" pitchFamily="34" charset="0"/>
                </a:rPr>
                <a:t>, entre outros. 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8" name="Google Shape;1280;p33">
              <a:extLst>
                <a:ext uri="{FF2B5EF4-FFF2-40B4-BE49-F238E27FC236}">
                  <a16:creationId xmlns:a16="http://schemas.microsoft.com/office/drawing/2014/main" id="{4A6A5258-6AA0-1652-503D-13AD02B5DB7C}"/>
                </a:ext>
              </a:extLst>
            </p:cNvPr>
            <p:cNvSpPr/>
            <p:nvPr/>
          </p:nvSpPr>
          <p:spPr>
            <a:xfrm>
              <a:off x="-882869" y="2948949"/>
              <a:ext cx="3542671" cy="2490004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</a:t>
              </a:r>
              <a:r>
                <a:rPr lang="en-US" sz="900" dirty="0" err="1">
                  <a:latin typeface="Fira Sans" panose="020B0503050000020004" pitchFamily="34" charset="0"/>
                </a:rPr>
                <a:t>Termo</a:t>
              </a:r>
              <a:r>
                <a:rPr lang="en-US" sz="900" dirty="0">
                  <a:latin typeface="Fira Sans" panose="020B0503050000020004" pitchFamily="34" charset="0"/>
                </a:rPr>
                <a:t> vulgar </a:t>
              </a:r>
              <a:r>
                <a:rPr lang="en-US" sz="900" dirty="0" err="1">
                  <a:latin typeface="Fira Sans" panose="020B0503050000020004" pitchFamily="34" charset="0"/>
                </a:rPr>
                <a:t>atribuído</a:t>
              </a:r>
              <a:r>
                <a:rPr lang="en-US" sz="900" dirty="0">
                  <a:latin typeface="Fira Sans" panose="020B0503050000020004" pitchFamily="34" charset="0"/>
                </a:rPr>
                <a:t> à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depressiva</a:t>
              </a:r>
              <a:r>
                <a:rPr lang="en-US" sz="900" dirty="0">
                  <a:latin typeface="Fira Sans" panose="020B0503050000020004" pitchFamily="34" charset="0"/>
                </a:rPr>
                <a:t> major;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É a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mental mais </a:t>
              </a:r>
              <a:r>
                <a:rPr lang="en-US" sz="900" dirty="0" err="1">
                  <a:latin typeface="Fira Sans" panose="020B0503050000020004" pitchFamily="34" charset="0"/>
                </a:rPr>
                <a:t>comum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na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mundial</a:t>
              </a:r>
              <a:r>
                <a:rPr lang="en-US" sz="900" dirty="0">
                  <a:latin typeface="Fira Sans" panose="020B0503050000020004" pitchFamily="34" charset="0"/>
                </a:rPr>
                <a:t> (Stein et al., 2020), </a:t>
              </a:r>
              <a:r>
                <a:rPr lang="en-US" sz="900" dirty="0" err="1">
                  <a:latin typeface="Fira Sans" panose="020B0503050000020004" pitchFamily="34" charset="0"/>
                </a:rPr>
                <a:t>pertence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grupo</a:t>
              </a:r>
              <a:r>
                <a:rPr lang="en-US" sz="900" dirty="0">
                  <a:latin typeface="Fira Sans" panose="020B0503050000020004" pitchFamily="34" charset="0"/>
                </a:rPr>
                <a:t> das </a:t>
              </a:r>
              <a:r>
                <a:rPr lang="en-US" sz="900" dirty="0" err="1">
                  <a:latin typeface="Fira Sans" panose="020B0503050000020004" pitchFamily="34" charset="0"/>
                </a:rPr>
                <a:t>perturbações</a:t>
              </a:r>
              <a:r>
                <a:rPr lang="en-US" sz="900" dirty="0">
                  <a:latin typeface="Fira Sans" panose="020B0503050000020004" pitchFamily="34" charset="0"/>
                </a:rPr>
                <a:t> do humor e </a:t>
              </a:r>
              <a:r>
                <a:rPr lang="en-US" sz="900" dirty="0" err="1">
                  <a:latin typeface="Fira Sans" panose="020B0503050000020004" pitchFamily="34" charset="0"/>
                </a:rPr>
                <a:t>afeta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anualmente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cerca</a:t>
              </a:r>
              <a:r>
                <a:rPr lang="en-US" sz="900" dirty="0">
                  <a:latin typeface="Fira Sans" panose="020B0503050000020004" pitchFamily="34" charset="0"/>
                </a:rPr>
                <a:t> de 10% da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(Saraiva &amp; </a:t>
              </a:r>
              <a:r>
                <a:rPr lang="en-US" sz="900" dirty="0" err="1">
                  <a:latin typeface="Fira Sans" panose="020B0503050000020004" pitchFamily="34" charset="0"/>
                </a:rPr>
                <a:t>Cerejeira</a:t>
              </a:r>
              <a:r>
                <a:rPr lang="en-US" sz="900" dirty="0">
                  <a:latin typeface="Fira Sans" panose="020B0503050000020004" pitchFamily="34" charset="0"/>
                </a:rPr>
                <a:t>, 2014).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9" name="Google Shape;1281;p33">
              <a:extLst>
                <a:ext uri="{FF2B5EF4-FFF2-40B4-BE49-F238E27FC236}">
                  <a16:creationId xmlns:a16="http://schemas.microsoft.com/office/drawing/2014/main" id="{F9DA2536-C51E-3BDC-E8D2-AEFC36D7A354}"/>
                </a:ext>
              </a:extLst>
            </p:cNvPr>
            <p:cNvSpPr/>
            <p:nvPr/>
          </p:nvSpPr>
          <p:spPr>
            <a:xfrm>
              <a:off x="1646368" y="2273137"/>
              <a:ext cx="3165900" cy="37276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agu Slab" panose="020B0604020202020204" charset="0"/>
                </a:rPr>
                <a:t>Depressão</a:t>
              </a:r>
              <a:endParaRPr b="1" dirty="0">
                <a:latin typeface="Montagu Slab" panose="020B0604020202020204" charset="0"/>
              </a:endParaRPr>
            </a:p>
          </p:txBody>
        </p:sp>
        <p:cxnSp>
          <p:nvCxnSpPr>
            <p:cNvPr id="1882" name="Google Shape;1286;p33">
              <a:extLst>
                <a:ext uri="{FF2B5EF4-FFF2-40B4-BE49-F238E27FC236}">
                  <a16:creationId xmlns:a16="http://schemas.microsoft.com/office/drawing/2014/main" id="{B78668D6-EDFD-E900-7C0C-1F3A0600FC90}"/>
                </a:ext>
              </a:extLst>
            </p:cNvPr>
            <p:cNvCxnSpPr>
              <a:cxnSpLocks/>
              <a:stCxn id="1877" idx="0"/>
              <a:endCxn id="1879" idx="2"/>
            </p:cNvCxnSpPr>
            <p:nvPr/>
          </p:nvCxnSpPr>
          <p:spPr>
            <a:xfrm rot="16200000" flipV="1">
              <a:off x="3890630" y="1984593"/>
              <a:ext cx="303047" cy="1625668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0" name="Google Shape;716;p33">
            <a:extLst>
              <a:ext uri="{FF2B5EF4-FFF2-40B4-BE49-F238E27FC236}">
                <a16:creationId xmlns:a16="http://schemas.microsoft.com/office/drawing/2014/main" id="{6722B350-C71D-EADC-28CB-3385E448E3FB}"/>
              </a:ext>
            </a:extLst>
          </p:cNvPr>
          <p:cNvSpPr txBox="1">
            <a:spLocks/>
          </p:cNvSpPr>
          <p:nvPr/>
        </p:nvSpPr>
        <p:spPr>
          <a:xfrm>
            <a:off x="894763" y="194744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1200" b="1" dirty="0" err="1"/>
              <a:t>Palavras-chave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Jogo digital, Personagem jogável, Empatia, Depressão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4097142" y="-65178"/>
            <a:ext cx="7704000" cy="123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br>
              <a:rPr lang="en" sz="2400" dirty="0"/>
            </a:br>
            <a:r>
              <a:rPr lang="en" sz="2400" dirty="0"/>
              <a:t>NARRATIVA</a:t>
            </a:r>
            <a:endParaRPr sz="24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9452873" y="3608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</a:t>
            </a:r>
            <a:r>
              <a:rPr lang="en" b="1" dirty="0"/>
              <a:t>has a beautiful name</a:t>
            </a:r>
            <a:r>
              <a:rPr lang="en" dirty="0"/>
              <a:t> and is the second planet from the Sun. It’s hot and has a poisonous atmosphere</a:t>
            </a:r>
            <a:endParaRPr dirty="0"/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640796" y="3194570"/>
            <a:ext cx="678787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Um senhor idoso de postura depressiva dirige-se diariamente a uma avenida;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Dialoga com as demais personagens que encontra pelo caminho, no intuito de </a:t>
            </a:r>
            <a:r>
              <a:rPr lang="en" b="1" dirty="0"/>
              <a:t>procurar auxílio </a:t>
            </a:r>
            <a:r>
              <a:rPr lang="en" dirty="0"/>
              <a:t>para </a:t>
            </a:r>
            <a:r>
              <a:rPr lang="en" b="1" dirty="0"/>
              <a:t>atravessar</a:t>
            </a:r>
            <a:r>
              <a:rPr lang="en" dirty="0"/>
              <a:t> a passadeira da avenida e </a:t>
            </a:r>
            <a:r>
              <a:rPr lang="en" b="1" dirty="0"/>
              <a:t>achar uma flor</a:t>
            </a:r>
            <a:r>
              <a:rPr lang="en" dirty="0"/>
              <a:t> a depositar no separador central;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Existe um evento traumático que liga o protagonista ao local.</a:t>
            </a:r>
            <a:endParaRPr dirty="0"/>
          </a:p>
        </p:txBody>
      </p:sp>
      <p:sp>
        <p:nvSpPr>
          <p:cNvPr id="1110" name="Google Shape;1110;p41"/>
          <p:cNvSpPr/>
          <p:nvPr/>
        </p:nvSpPr>
        <p:spPr>
          <a:xfrm>
            <a:off x="-1120354" y="1632757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10358725" y="2443549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640796" y="2661563"/>
            <a:ext cx="60807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Fira Sans" panose="020B0503050000020004" pitchFamily="34" charset="0"/>
              </a:rPr>
              <a:t>Estrutura em três atos implementada na narrativa do jogo </a:t>
            </a:r>
            <a:endParaRPr sz="1600" dirty="0">
              <a:latin typeface="Fira Sans" panose="020B0503050000020004" pitchFamily="34" charset="0"/>
            </a:endParaRPr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8992717" y="1482964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41548" y="1811550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1"/>
          <p:cNvGrpSpPr/>
          <p:nvPr/>
        </p:nvGrpSpPr>
        <p:grpSpPr>
          <a:xfrm>
            <a:off x="10536707" y="2666834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diagram with text&#10;&#10;Description automatically generated">
            <a:extLst>
              <a:ext uri="{FF2B5EF4-FFF2-40B4-BE49-F238E27FC236}">
                <a16:creationId xmlns:a16="http://schemas.microsoft.com/office/drawing/2014/main" id="{C1551CF2-0696-9693-949F-D71DBE54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5" y="123475"/>
            <a:ext cx="5794070" cy="2704496"/>
          </a:xfrm>
          <a:prstGeom prst="rect">
            <a:avLst/>
          </a:prstGeom>
        </p:spPr>
      </p:pic>
      <p:grpSp>
        <p:nvGrpSpPr>
          <p:cNvPr id="6" name="Google Shape;2452;p61">
            <a:extLst>
              <a:ext uri="{FF2B5EF4-FFF2-40B4-BE49-F238E27FC236}">
                <a16:creationId xmlns:a16="http://schemas.microsoft.com/office/drawing/2014/main" id="{BF096287-FE44-C557-72F8-D17DEC879B13}"/>
              </a:ext>
            </a:extLst>
          </p:cNvPr>
          <p:cNvGrpSpPr/>
          <p:nvPr/>
        </p:nvGrpSpPr>
        <p:grpSpPr>
          <a:xfrm>
            <a:off x="6721502" y="1477205"/>
            <a:ext cx="1673198" cy="3064210"/>
            <a:chOff x="3519309" y="2453621"/>
            <a:chExt cx="1232868" cy="2257812"/>
          </a:xfrm>
        </p:grpSpPr>
        <p:sp>
          <p:nvSpPr>
            <p:cNvPr id="7" name="Google Shape;2453;p61">
              <a:extLst>
                <a:ext uri="{FF2B5EF4-FFF2-40B4-BE49-F238E27FC236}">
                  <a16:creationId xmlns:a16="http://schemas.microsoft.com/office/drawing/2014/main" id="{B6D5432A-FCC4-D351-2FB5-3507A1C8FE46}"/>
                </a:ext>
              </a:extLst>
            </p:cNvPr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4;p61">
              <a:extLst>
                <a:ext uri="{FF2B5EF4-FFF2-40B4-BE49-F238E27FC236}">
                  <a16:creationId xmlns:a16="http://schemas.microsoft.com/office/drawing/2014/main" id="{B8CF504A-78CF-D66E-E136-D277AEA3C609}"/>
                </a:ext>
              </a:extLst>
            </p:cNvPr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5;p61">
              <a:extLst>
                <a:ext uri="{FF2B5EF4-FFF2-40B4-BE49-F238E27FC236}">
                  <a16:creationId xmlns:a16="http://schemas.microsoft.com/office/drawing/2014/main" id="{7C7517DA-E221-B403-CC7C-D0C8F865154B}"/>
                </a:ext>
              </a:extLst>
            </p:cNvPr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56;p61">
              <a:extLst>
                <a:ext uri="{FF2B5EF4-FFF2-40B4-BE49-F238E27FC236}">
                  <a16:creationId xmlns:a16="http://schemas.microsoft.com/office/drawing/2014/main" id="{375542E4-1284-DC93-DC1B-867A127D57AA}"/>
                </a:ext>
              </a:extLst>
            </p:cNvPr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57;p61">
              <a:extLst>
                <a:ext uri="{FF2B5EF4-FFF2-40B4-BE49-F238E27FC236}">
                  <a16:creationId xmlns:a16="http://schemas.microsoft.com/office/drawing/2014/main" id="{0C221ABE-2988-B7B7-94E1-E28F2E77DB54}"/>
                </a:ext>
              </a:extLst>
            </p:cNvPr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8;p61">
              <a:extLst>
                <a:ext uri="{FF2B5EF4-FFF2-40B4-BE49-F238E27FC236}">
                  <a16:creationId xmlns:a16="http://schemas.microsoft.com/office/drawing/2014/main" id="{D6C4EE7D-3018-BB37-4BCA-5AA1A4B2B511}"/>
                </a:ext>
              </a:extLst>
            </p:cNvPr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9;p61">
              <a:extLst>
                <a:ext uri="{FF2B5EF4-FFF2-40B4-BE49-F238E27FC236}">
                  <a16:creationId xmlns:a16="http://schemas.microsoft.com/office/drawing/2014/main" id="{C62A24A1-297A-925D-8A27-A0DA8E094285}"/>
                </a:ext>
              </a:extLst>
            </p:cNvPr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0;p61">
              <a:extLst>
                <a:ext uri="{FF2B5EF4-FFF2-40B4-BE49-F238E27FC236}">
                  <a16:creationId xmlns:a16="http://schemas.microsoft.com/office/drawing/2014/main" id="{52E86D76-1531-E38B-DB93-31669B9FE623}"/>
                </a:ext>
              </a:extLst>
            </p:cNvPr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1;p61">
              <a:extLst>
                <a:ext uri="{FF2B5EF4-FFF2-40B4-BE49-F238E27FC236}">
                  <a16:creationId xmlns:a16="http://schemas.microsoft.com/office/drawing/2014/main" id="{08C433AD-1C16-2CC1-E887-235A81B78A59}"/>
                </a:ext>
              </a:extLst>
            </p:cNvPr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2;p61">
              <a:extLst>
                <a:ext uri="{FF2B5EF4-FFF2-40B4-BE49-F238E27FC236}">
                  <a16:creationId xmlns:a16="http://schemas.microsoft.com/office/drawing/2014/main" id="{E0465DC8-43BB-202C-0A94-360BFE57FBD6}"/>
                </a:ext>
              </a:extLst>
            </p:cNvPr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3;p61">
              <a:extLst>
                <a:ext uri="{FF2B5EF4-FFF2-40B4-BE49-F238E27FC236}">
                  <a16:creationId xmlns:a16="http://schemas.microsoft.com/office/drawing/2014/main" id="{AECEEF1F-BB49-7F84-3248-B69621580825}"/>
                </a:ext>
              </a:extLst>
            </p:cNvPr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4;p61">
              <a:extLst>
                <a:ext uri="{FF2B5EF4-FFF2-40B4-BE49-F238E27FC236}">
                  <a16:creationId xmlns:a16="http://schemas.microsoft.com/office/drawing/2014/main" id="{54AC6A2F-3CC6-1E50-8247-62C3F73E97DF}"/>
                </a:ext>
              </a:extLst>
            </p:cNvPr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65;p61">
              <a:extLst>
                <a:ext uri="{FF2B5EF4-FFF2-40B4-BE49-F238E27FC236}">
                  <a16:creationId xmlns:a16="http://schemas.microsoft.com/office/drawing/2014/main" id="{6C978048-E0C1-7902-37A0-239DF1D948A3}"/>
                </a:ext>
              </a:extLst>
            </p:cNvPr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6;p61">
              <a:extLst>
                <a:ext uri="{FF2B5EF4-FFF2-40B4-BE49-F238E27FC236}">
                  <a16:creationId xmlns:a16="http://schemas.microsoft.com/office/drawing/2014/main" id="{DEC01BE2-25F5-C7D1-3B2B-F515D553D778}"/>
                </a:ext>
              </a:extLst>
            </p:cNvPr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67;p61">
              <a:extLst>
                <a:ext uri="{FF2B5EF4-FFF2-40B4-BE49-F238E27FC236}">
                  <a16:creationId xmlns:a16="http://schemas.microsoft.com/office/drawing/2014/main" id="{626B51F1-98D1-B4D8-CAB6-AB3B6BC61C86}"/>
                </a:ext>
              </a:extLst>
            </p:cNvPr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68;p61">
              <a:extLst>
                <a:ext uri="{FF2B5EF4-FFF2-40B4-BE49-F238E27FC236}">
                  <a16:creationId xmlns:a16="http://schemas.microsoft.com/office/drawing/2014/main" id="{874954B5-9FCD-6461-2BD4-50BDB3D8B226}"/>
                </a:ext>
              </a:extLst>
            </p:cNvPr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69;p61">
              <a:extLst>
                <a:ext uri="{FF2B5EF4-FFF2-40B4-BE49-F238E27FC236}">
                  <a16:creationId xmlns:a16="http://schemas.microsoft.com/office/drawing/2014/main" id="{EFF60B01-49CA-E865-DA57-BBE49D5CD07E}"/>
                </a:ext>
              </a:extLst>
            </p:cNvPr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70;p61">
              <a:extLst>
                <a:ext uri="{FF2B5EF4-FFF2-40B4-BE49-F238E27FC236}">
                  <a16:creationId xmlns:a16="http://schemas.microsoft.com/office/drawing/2014/main" id="{F9B1D023-1838-ED4D-AFDD-813572BD1295}"/>
                </a:ext>
              </a:extLst>
            </p:cNvPr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1;p61">
              <a:extLst>
                <a:ext uri="{FF2B5EF4-FFF2-40B4-BE49-F238E27FC236}">
                  <a16:creationId xmlns:a16="http://schemas.microsoft.com/office/drawing/2014/main" id="{FED79ADA-9B2C-A831-1A38-B3A7855AE70E}"/>
                </a:ext>
              </a:extLst>
            </p:cNvPr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72;p61">
              <a:extLst>
                <a:ext uri="{FF2B5EF4-FFF2-40B4-BE49-F238E27FC236}">
                  <a16:creationId xmlns:a16="http://schemas.microsoft.com/office/drawing/2014/main" id="{33A0A09B-74B4-8F2D-1B52-32F1459B984F}"/>
                </a:ext>
              </a:extLst>
            </p:cNvPr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73;p61">
              <a:extLst>
                <a:ext uri="{FF2B5EF4-FFF2-40B4-BE49-F238E27FC236}">
                  <a16:creationId xmlns:a16="http://schemas.microsoft.com/office/drawing/2014/main" id="{83AAD2AE-FA01-B654-AC3E-BD60FE964A94}"/>
                </a:ext>
              </a:extLst>
            </p:cNvPr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74;p61">
              <a:extLst>
                <a:ext uri="{FF2B5EF4-FFF2-40B4-BE49-F238E27FC236}">
                  <a16:creationId xmlns:a16="http://schemas.microsoft.com/office/drawing/2014/main" id="{12FBE589-7EBF-B4F2-5BB6-3B3CB197A08D}"/>
                </a:ext>
              </a:extLst>
            </p:cNvPr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75;p61">
              <a:extLst>
                <a:ext uri="{FF2B5EF4-FFF2-40B4-BE49-F238E27FC236}">
                  <a16:creationId xmlns:a16="http://schemas.microsoft.com/office/drawing/2014/main" id="{45D9C866-76F3-D5D4-CC1C-BB6E3AB0898A}"/>
                </a:ext>
              </a:extLst>
            </p:cNvPr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6;p61">
              <a:extLst>
                <a:ext uri="{FF2B5EF4-FFF2-40B4-BE49-F238E27FC236}">
                  <a16:creationId xmlns:a16="http://schemas.microsoft.com/office/drawing/2014/main" id="{96750169-17C8-43CF-04A6-5E475FB86196}"/>
                </a:ext>
              </a:extLst>
            </p:cNvPr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77;p61">
              <a:extLst>
                <a:ext uri="{FF2B5EF4-FFF2-40B4-BE49-F238E27FC236}">
                  <a16:creationId xmlns:a16="http://schemas.microsoft.com/office/drawing/2014/main" id="{51323E0A-73D4-D152-2E65-46BE8BC6AAE2}"/>
                </a:ext>
              </a:extLst>
            </p:cNvPr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8;p61">
              <a:extLst>
                <a:ext uri="{FF2B5EF4-FFF2-40B4-BE49-F238E27FC236}">
                  <a16:creationId xmlns:a16="http://schemas.microsoft.com/office/drawing/2014/main" id="{9BC0ECA0-E78B-F07F-A378-BB62E9122044}"/>
                </a:ext>
              </a:extLst>
            </p:cNvPr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9;p61">
              <a:extLst>
                <a:ext uri="{FF2B5EF4-FFF2-40B4-BE49-F238E27FC236}">
                  <a16:creationId xmlns:a16="http://schemas.microsoft.com/office/drawing/2014/main" id="{E68FE95D-72CF-E46A-F2AF-B335F02F627C}"/>
                </a:ext>
              </a:extLst>
            </p:cNvPr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0;p61">
              <a:extLst>
                <a:ext uri="{FF2B5EF4-FFF2-40B4-BE49-F238E27FC236}">
                  <a16:creationId xmlns:a16="http://schemas.microsoft.com/office/drawing/2014/main" id="{4E4DB36C-72FE-C878-5B74-ECD6CA345A87}"/>
                </a:ext>
              </a:extLst>
            </p:cNvPr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1;p61">
              <a:extLst>
                <a:ext uri="{FF2B5EF4-FFF2-40B4-BE49-F238E27FC236}">
                  <a16:creationId xmlns:a16="http://schemas.microsoft.com/office/drawing/2014/main" id="{65A4CCA6-7F05-1C94-CFD0-3F81CB7AAA00}"/>
                </a:ext>
              </a:extLst>
            </p:cNvPr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2;p61">
              <a:extLst>
                <a:ext uri="{FF2B5EF4-FFF2-40B4-BE49-F238E27FC236}">
                  <a16:creationId xmlns:a16="http://schemas.microsoft.com/office/drawing/2014/main" id="{B5FA73E9-B521-0824-908F-A65E4EF31F34}"/>
                </a:ext>
              </a:extLst>
            </p:cNvPr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3;p61">
              <a:extLst>
                <a:ext uri="{FF2B5EF4-FFF2-40B4-BE49-F238E27FC236}">
                  <a16:creationId xmlns:a16="http://schemas.microsoft.com/office/drawing/2014/main" id="{1ACEAB58-BF4E-44D8-6796-4CDC2F927666}"/>
                </a:ext>
              </a:extLst>
            </p:cNvPr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4;p61">
              <a:extLst>
                <a:ext uri="{FF2B5EF4-FFF2-40B4-BE49-F238E27FC236}">
                  <a16:creationId xmlns:a16="http://schemas.microsoft.com/office/drawing/2014/main" id="{FA9E411D-93E4-DFD3-5181-2B351D3A87E4}"/>
                </a:ext>
              </a:extLst>
            </p:cNvPr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5;p61">
              <a:extLst>
                <a:ext uri="{FF2B5EF4-FFF2-40B4-BE49-F238E27FC236}">
                  <a16:creationId xmlns:a16="http://schemas.microsoft.com/office/drawing/2014/main" id="{5EDC1946-5A7A-6A14-6B7C-BC2C9459F5DD}"/>
                </a:ext>
              </a:extLst>
            </p:cNvPr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6;p61">
              <a:extLst>
                <a:ext uri="{FF2B5EF4-FFF2-40B4-BE49-F238E27FC236}">
                  <a16:creationId xmlns:a16="http://schemas.microsoft.com/office/drawing/2014/main" id="{394E7158-BD34-A31E-6C15-931822C5EF3C}"/>
                </a:ext>
              </a:extLst>
            </p:cNvPr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87;p61">
              <a:extLst>
                <a:ext uri="{FF2B5EF4-FFF2-40B4-BE49-F238E27FC236}">
                  <a16:creationId xmlns:a16="http://schemas.microsoft.com/office/drawing/2014/main" id="{8A2315A8-B094-BEA1-CCBD-B485FBDD42D1}"/>
                </a:ext>
              </a:extLst>
            </p:cNvPr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8;p61">
              <a:extLst>
                <a:ext uri="{FF2B5EF4-FFF2-40B4-BE49-F238E27FC236}">
                  <a16:creationId xmlns:a16="http://schemas.microsoft.com/office/drawing/2014/main" id="{C04C45C6-9C8B-84F9-D9B5-5EA05B9CCE4B}"/>
                </a:ext>
              </a:extLst>
            </p:cNvPr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89;p61">
              <a:extLst>
                <a:ext uri="{FF2B5EF4-FFF2-40B4-BE49-F238E27FC236}">
                  <a16:creationId xmlns:a16="http://schemas.microsoft.com/office/drawing/2014/main" id="{3BF02541-040E-91A7-2A13-EE72E52E0477}"/>
                </a:ext>
              </a:extLst>
            </p:cNvPr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0;p61">
              <a:extLst>
                <a:ext uri="{FF2B5EF4-FFF2-40B4-BE49-F238E27FC236}">
                  <a16:creationId xmlns:a16="http://schemas.microsoft.com/office/drawing/2014/main" id="{15921C06-DF0B-B0A9-B4B6-E4A4A15FBCC5}"/>
                </a:ext>
              </a:extLst>
            </p:cNvPr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91;p61">
              <a:extLst>
                <a:ext uri="{FF2B5EF4-FFF2-40B4-BE49-F238E27FC236}">
                  <a16:creationId xmlns:a16="http://schemas.microsoft.com/office/drawing/2014/main" id="{33378DDE-6967-4062-FADC-FA35416F0AD8}"/>
                </a:ext>
              </a:extLst>
            </p:cNvPr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92;p61">
              <a:extLst>
                <a:ext uri="{FF2B5EF4-FFF2-40B4-BE49-F238E27FC236}">
                  <a16:creationId xmlns:a16="http://schemas.microsoft.com/office/drawing/2014/main" id="{CB695FCB-C7D6-0872-00D9-1C019B18F468}"/>
                </a:ext>
              </a:extLst>
            </p:cNvPr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93;p61">
              <a:extLst>
                <a:ext uri="{FF2B5EF4-FFF2-40B4-BE49-F238E27FC236}">
                  <a16:creationId xmlns:a16="http://schemas.microsoft.com/office/drawing/2014/main" id="{2F460F78-580C-C79F-DC71-BBEAAA4F52D5}"/>
                </a:ext>
              </a:extLst>
            </p:cNvPr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4;p61">
              <a:extLst>
                <a:ext uri="{FF2B5EF4-FFF2-40B4-BE49-F238E27FC236}">
                  <a16:creationId xmlns:a16="http://schemas.microsoft.com/office/drawing/2014/main" id="{1A5E41C2-6E4D-51DB-C8AA-4625BF033BBA}"/>
                </a:ext>
              </a:extLst>
            </p:cNvPr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95;p61">
              <a:extLst>
                <a:ext uri="{FF2B5EF4-FFF2-40B4-BE49-F238E27FC236}">
                  <a16:creationId xmlns:a16="http://schemas.microsoft.com/office/drawing/2014/main" id="{0BB4E387-52F7-1B2B-D6A1-9B05ECDD76B9}"/>
                </a:ext>
              </a:extLst>
            </p:cNvPr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96;p61">
              <a:extLst>
                <a:ext uri="{FF2B5EF4-FFF2-40B4-BE49-F238E27FC236}">
                  <a16:creationId xmlns:a16="http://schemas.microsoft.com/office/drawing/2014/main" id="{C55ABE6F-008C-9D4C-EE74-B6B018DB94CD}"/>
                </a:ext>
              </a:extLst>
            </p:cNvPr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97;p61">
              <a:extLst>
                <a:ext uri="{FF2B5EF4-FFF2-40B4-BE49-F238E27FC236}">
                  <a16:creationId xmlns:a16="http://schemas.microsoft.com/office/drawing/2014/main" id="{A0B0A501-1ADD-554B-F6CD-4E6E95101704}"/>
                </a:ext>
              </a:extLst>
            </p:cNvPr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8;p61">
              <a:extLst>
                <a:ext uri="{FF2B5EF4-FFF2-40B4-BE49-F238E27FC236}">
                  <a16:creationId xmlns:a16="http://schemas.microsoft.com/office/drawing/2014/main" id="{72F2A42E-8010-6D65-4B91-AD17C3FF235D}"/>
                </a:ext>
              </a:extLst>
            </p:cNvPr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9;p61">
              <a:extLst>
                <a:ext uri="{FF2B5EF4-FFF2-40B4-BE49-F238E27FC236}">
                  <a16:creationId xmlns:a16="http://schemas.microsoft.com/office/drawing/2014/main" id="{8E4919D3-C454-882F-7AF7-DEDC6B4F3124}"/>
                </a:ext>
              </a:extLst>
            </p:cNvPr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0;p61">
              <a:extLst>
                <a:ext uri="{FF2B5EF4-FFF2-40B4-BE49-F238E27FC236}">
                  <a16:creationId xmlns:a16="http://schemas.microsoft.com/office/drawing/2014/main" id="{E4C0362F-C9E6-082B-70A1-A23A82254464}"/>
                </a:ext>
              </a:extLst>
            </p:cNvPr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4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-1734226" y="-141223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05</a:t>
            </a:r>
            <a:br>
              <a:rPr lang="en" sz="4800" dirty="0"/>
            </a:br>
            <a:r>
              <a:rPr lang="en" sz="2000" dirty="0"/>
              <a:t>CONCEITO DE JOGO</a:t>
            </a:r>
            <a:endParaRPr sz="48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612" name="Google Shape;1612;p53"/>
          <p:cNvGrpSpPr/>
          <p:nvPr/>
        </p:nvGrpSpPr>
        <p:grpSpPr>
          <a:xfrm>
            <a:off x="-18562" y="2841372"/>
            <a:ext cx="1876486" cy="2340362"/>
            <a:chOff x="549523" y="1298010"/>
            <a:chExt cx="2650676" cy="3305936"/>
          </a:xfrm>
        </p:grpSpPr>
        <p:grpSp>
          <p:nvGrpSpPr>
            <p:cNvPr id="1613" name="Google Shape;1613;p53"/>
            <p:cNvGrpSpPr/>
            <p:nvPr/>
          </p:nvGrpSpPr>
          <p:grpSpPr>
            <a:xfrm>
              <a:off x="549523" y="2018568"/>
              <a:ext cx="2650676" cy="2585378"/>
              <a:chOff x="549523" y="2018568"/>
              <a:chExt cx="2650676" cy="2585378"/>
            </a:xfrm>
          </p:grpSpPr>
          <p:sp>
            <p:nvSpPr>
              <p:cNvPr id="1614" name="Google Shape;1614;p53"/>
              <p:cNvSpPr/>
              <p:nvPr/>
            </p:nvSpPr>
            <p:spPr>
              <a:xfrm>
                <a:off x="579391" y="2735729"/>
                <a:ext cx="732902" cy="55146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471" extrusionOk="0">
                    <a:moveTo>
                      <a:pt x="1891" y="0"/>
                    </a:moveTo>
                    <a:cubicBezTo>
                      <a:pt x="848" y="0"/>
                      <a:pt x="0" y="750"/>
                      <a:pt x="0" y="1677"/>
                    </a:cubicBezTo>
                    <a:cubicBezTo>
                      <a:pt x="0" y="2614"/>
                      <a:pt x="848" y="3364"/>
                      <a:pt x="1891" y="3364"/>
                    </a:cubicBezTo>
                    <a:cubicBezTo>
                      <a:pt x="2409" y="3364"/>
                      <a:pt x="2873" y="3185"/>
                      <a:pt x="3212" y="2882"/>
                    </a:cubicBezTo>
                    <a:lnTo>
                      <a:pt x="4612" y="3471"/>
                    </a:lnTo>
                    <a:lnTo>
                      <a:pt x="4612" y="3471"/>
                    </a:lnTo>
                    <a:lnTo>
                      <a:pt x="3729" y="2052"/>
                    </a:lnTo>
                    <a:cubicBezTo>
                      <a:pt x="3765" y="1936"/>
                      <a:pt x="3783" y="1811"/>
                      <a:pt x="3783" y="1677"/>
                    </a:cubicBezTo>
                    <a:cubicBezTo>
                      <a:pt x="3783" y="750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3"/>
              <p:cNvSpPr/>
              <p:nvPr/>
            </p:nvSpPr>
            <p:spPr>
              <a:xfrm>
                <a:off x="674239" y="2827399"/>
                <a:ext cx="406250" cy="3705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32" extrusionOk="0">
                    <a:moveTo>
                      <a:pt x="1598" y="134"/>
                    </a:moveTo>
                    <a:cubicBezTo>
                      <a:pt x="1601" y="135"/>
                      <a:pt x="1604" y="136"/>
                      <a:pt x="1607" y="137"/>
                    </a:cubicBezTo>
                    <a:cubicBezTo>
                      <a:pt x="1699" y="174"/>
                      <a:pt x="1787" y="219"/>
                      <a:pt x="1873" y="273"/>
                    </a:cubicBezTo>
                    <a:lnTo>
                      <a:pt x="1873" y="273"/>
                    </a:lnTo>
                    <a:cubicBezTo>
                      <a:pt x="1871" y="272"/>
                      <a:pt x="1868" y="271"/>
                      <a:pt x="1865" y="271"/>
                    </a:cubicBezTo>
                    <a:cubicBezTo>
                      <a:pt x="1843" y="266"/>
                      <a:pt x="1821" y="264"/>
                      <a:pt x="1798" y="264"/>
                    </a:cubicBezTo>
                    <a:cubicBezTo>
                      <a:pt x="1741" y="264"/>
                      <a:pt x="1685" y="278"/>
                      <a:pt x="1633" y="298"/>
                    </a:cubicBezTo>
                    <a:cubicBezTo>
                      <a:pt x="1571" y="333"/>
                      <a:pt x="1509" y="378"/>
                      <a:pt x="1455" y="440"/>
                    </a:cubicBezTo>
                    <a:cubicBezTo>
                      <a:pt x="1432" y="468"/>
                      <a:pt x="1409" y="497"/>
                      <a:pt x="1389" y="529"/>
                    </a:cubicBezTo>
                    <a:lnTo>
                      <a:pt x="1389" y="529"/>
                    </a:lnTo>
                    <a:cubicBezTo>
                      <a:pt x="1305" y="541"/>
                      <a:pt x="1222" y="561"/>
                      <a:pt x="1144" y="590"/>
                    </a:cubicBezTo>
                    <a:lnTo>
                      <a:pt x="1144" y="590"/>
                    </a:lnTo>
                    <a:cubicBezTo>
                      <a:pt x="1121" y="544"/>
                      <a:pt x="1094" y="499"/>
                      <a:pt x="1062" y="458"/>
                    </a:cubicBezTo>
                    <a:cubicBezTo>
                      <a:pt x="1035" y="419"/>
                      <a:pt x="1004" y="384"/>
                      <a:pt x="969" y="355"/>
                    </a:cubicBezTo>
                    <a:lnTo>
                      <a:pt x="969" y="355"/>
                    </a:lnTo>
                    <a:cubicBezTo>
                      <a:pt x="1093" y="299"/>
                      <a:pt x="1217" y="258"/>
                      <a:pt x="1348" y="208"/>
                    </a:cubicBezTo>
                    <a:cubicBezTo>
                      <a:pt x="1429" y="181"/>
                      <a:pt x="1513" y="155"/>
                      <a:pt x="1598" y="134"/>
                    </a:cubicBezTo>
                    <a:close/>
                    <a:moveTo>
                      <a:pt x="1873" y="95"/>
                    </a:moveTo>
                    <a:cubicBezTo>
                      <a:pt x="1908" y="95"/>
                      <a:pt x="1941" y="97"/>
                      <a:pt x="1972" y="101"/>
                    </a:cubicBezTo>
                    <a:cubicBezTo>
                      <a:pt x="2044" y="119"/>
                      <a:pt x="2115" y="137"/>
                      <a:pt x="2169" y="182"/>
                    </a:cubicBezTo>
                    <a:cubicBezTo>
                      <a:pt x="2222" y="217"/>
                      <a:pt x="2267" y="271"/>
                      <a:pt x="2303" y="333"/>
                    </a:cubicBezTo>
                    <a:cubicBezTo>
                      <a:pt x="2338" y="396"/>
                      <a:pt x="2365" y="467"/>
                      <a:pt x="2374" y="530"/>
                    </a:cubicBezTo>
                    <a:cubicBezTo>
                      <a:pt x="2388" y="585"/>
                      <a:pt x="2395" y="641"/>
                      <a:pt x="2395" y="696"/>
                    </a:cubicBezTo>
                    <a:lnTo>
                      <a:pt x="2395" y="696"/>
                    </a:lnTo>
                    <a:cubicBezTo>
                      <a:pt x="2376" y="669"/>
                      <a:pt x="2353" y="643"/>
                      <a:pt x="2329" y="619"/>
                    </a:cubicBezTo>
                    <a:cubicBezTo>
                      <a:pt x="2240" y="503"/>
                      <a:pt x="2124" y="414"/>
                      <a:pt x="1999" y="324"/>
                    </a:cubicBezTo>
                    <a:cubicBezTo>
                      <a:pt x="1888" y="247"/>
                      <a:pt x="1760" y="178"/>
                      <a:pt x="1631" y="126"/>
                    </a:cubicBezTo>
                    <a:lnTo>
                      <a:pt x="1631" y="126"/>
                    </a:lnTo>
                    <a:cubicBezTo>
                      <a:pt x="1677" y="115"/>
                      <a:pt x="1722" y="107"/>
                      <a:pt x="1767" y="101"/>
                    </a:cubicBezTo>
                    <a:cubicBezTo>
                      <a:pt x="1803" y="97"/>
                      <a:pt x="1839" y="95"/>
                      <a:pt x="1873" y="95"/>
                    </a:cubicBezTo>
                    <a:close/>
                    <a:moveTo>
                      <a:pt x="1781" y="306"/>
                    </a:moveTo>
                    <a:cubicBezTo>
                      <a:pt x="1806" y="306"/>
                      <a:pt x="1831" y="309"/>
                      <a:pt x="1856" y="315"/>
                    </a:cubicBezTo>
                    <a:cubicBezTo>
                      <a:pt x="1919" y="324"/>
                      <a:pt x="1981" y="360"/>
                      <a:pt x="2035" y="405"/>
                    </a:cubicBezTo>
                    <a:cubicBezTo>
                      <a:pt x="2088" y="458"/>
                      <a:pt x="2133" y="512"/>
                      <a:pt x="2151" y="574"/>
                    </a:cubicBezTo>
                    <a:cubicBezTo>
                      <a:pt x="2170" y="626"/>
                      <a:pt x="2176" y="678"/>
                      <a:pt x="2174" y="730"/>
                    </a:cubicBezTo>
                    <a:lnTo>
                      <a:pt x="2174" y="730"/>
                    </a:lnTo>
                    <a:lnTo>
                      <a:pt x="2169" y="726"/>
                    </a:lnTo>
                    <a:cubicBezTo>
                      <a:pt x="2151" y="708"/>
                      <a:pt x="2142" y="699"/>
                      <a:pt x="2124" y="690"/>
                    </a:cubicBezTo>
                    <a:cubicBezTo>
                      <a:pt x="2097" y="672"/>
                      <a:pt x="2062" y="654"/>
                      <a:pt x="2026" y="637"/>
                    </a:cubicBezTo>
                    <a:cubicBezTo>
                      <a:pt x="1964" y="601"/>
                      <a:pt x="1892" y="574"/>
                      <a:pt x="1821" y="556"/>
                    </a:cubicBezTo>
                    <a:cubicBezTo>
                      <a:pt x="1729" y="531"/>
                      <a:pt x="1634" y="519"/>
                      <a:pt x="1539" y="519"/>
                    </a:cubicBezTo>
                    <a:cubicBezTo>
                      <a:pt x="1509" y="519"/>
                      <a:pt x="1479" y="520"/>
                      <a:pt x="1449" y="523"/>
                    </a:cubicBezTo>
                    <a:lnTo>
                      <a:pt x="1449" y="523"/>
                    </a:lnTo>
                    <a:cubicBezTo>
                      <a:pt x="1462" y="503"/>
                      <a:pt x="1476" y="485"/>
                      <a:pt x="1491" y="467"/>
                    </a:cubicBezTo>
                    <a:cubicBezTo>
                      <a:pt x="1535" y="414"/>
                      <a:pt x="1589" y="369"/>
                      <a:pt x="1651" y="333"/>
                    </a:cubicBezTo>
                    <a:cubicBezTo>
                      <a:pt x="1692" y="316"/>
                      <a:pt x="1736" y="306"/>
                      <a:pt x="1781" y="306"/>
                    </a:cubicBezTo>
                    <a:close/>
                    <a:moveTo>
                      <a:pt x="2131" y="461"/>
                    </a:moveTo>
                    <a:cubicBezTo>
                      <a:pt x="2194" y="515"/>
                      <a:pt x="2254" y="574"/>
                      <a:pt x="2311" y="637"/>
                    </a:cubicBezTo>
                    <a:cubicBezTo>
                      <a:pt x="2340" y="671"/>
                      <a:pt x="2369" y="709"/>
                      <a:pt x="2394" y="749"/>
                    </a:cubicBezTo>
                    <a:lnTo>
                      <a:pt x="2394" y="749"/>
                    </a:lnTo>
                    <a:cubicBezTo>
                      <a:pt x="2389" y="807"/>
                      <a:pt x="2377" y="865"/>
                      <a:pt x="2357" y="922"/>
                    </a:cubicBezTo>
                    <a:lnTo>
                      <a:pt x="2357" y="922"/>
                    </a:lnTo>
                    <a:lnTo>
                      <a:pt x="2329" y="886"/>
                    </a:lnTo>
                    <a:cubicBezTo>
                      <a:pt x="2320" y="869"/>
                      <a:pt x="2303" y="851"/>
                      <a:pt x="2294" y="842"/>
                    </a:cubicBezTo>
                    <a:cubicBezTo>
                      <a:pt x="2285" y="824"/>
                      <a:pt x="2267" y="815"/>
                      <a:pt x="2258" y="797"/>
                    </a:cubicBezTo>
                    <a:cubicBezTo>
                      <a:pt x="2240" y="788"/>
                      <a:pt x="2231" y="770"/>
                      <a:pt x="2213" y="761"/>
                    </a:cubicBezTo>
                    <a:lnTo>
                      <a:pt x="2210" y="759"/>
                    </a:lnTo>
                    <a:lnTo>
                      <a:pt x="2210" y="759"/>
                    </a:lnTo>
                    <a:cubicBezTo>
                      <a:pt x="2220" y="695"/>
                      <a:pt x="2210" y="627"/>
                      <a:pt x="2187" y="565"/>
                    </a:cubicBezTo>
                    <a:cubicBezTo>
                      <a:pt x="2173" y="528"/>
                      <a:pt x="2154" y="493"/>
                      <a:pt x="2131" y="461"/>
                    </a:cubicBezTo>
                    <a:close/>
                    <a:moveTo>
                      <a:pt x="2434" y="823"/>
                    </a:moveTo>
                    <a:cubicBezTo>
                      <a:pt x="2465" y="885"/>
                      <a:pt x="2486" y="952"/>
                      <a:pt x="2490" y="1020"/>
                    </a:cubicBezTo>
                    <a:cubicBezTo>
                      <a:pt x="2496" y="1066"/>
                      <a:pt x="2493" y="1112"/>
                      <a:pt x="2484" y="1157"/>
                    </a:cubicBezTo>
                    <a:lnTo>
                      <a:pt x="2484" y="1157"/>
                    </a:lnTo>
                    <a:cubicBezTo>
                      <a:pt x="2480" y="1147"/>
                      <a:pt x="2476" y="1137"/>
                      <a:pt x="2472" y="1127"/>
                    </a:cubicBezTo>
                    <a:cubicBezTo>
                      <a:pt x="2451" y="1070"/>
                      <a:pt x="2424" y="1019"/>
                      <a:pt x="2391" y="969"/>
                    </a:cubicBezTo>
                    <a:lnTo>
                      <a:pt x="2391" y="969"/>
                    </a:lnTo>
                    <a:cubicBezTo>
                      <a:pt x="2391" y="968"/>
                      <a:pt x="2391" y="967"/>
                      <a:pt x="2392" y="967"/>
                    </a:cubicBezTo>
                    <a:cubicBezTo>
                      <a:pt x="2412" y="920"/>
                      <a:pt x="2426" y="871"/>
                      <a:pt x="2434" y="823"/>
                    </a:cubicBezTo>
                    <a:close/>
                    <a:moveTo>
                      <a:pt x="2197" y="816"/>
                    </a:moveTo>
                    <a:cubicBezTo>
                      <a:pt x="2249" y="866"/>
                      <a:pt x="2295" y="921"/>
                      <a:pt x="2333" y="980"/>
                    </a:cubicBezTo>
                    <a:lnTo>
                      <a:pt x="2333" y="980"/>
                    </a:lnTo>
                    <a:cubicBezTo>
                      <a:pt x="2308" y="1032"/>
                      <a:pt x="2276" y="1081"/>
                      <a:pt x="2231" y="1118"/>
                    </a:cubicBezTo>
                    <a:cubicBezTo>
                      <a:pt x="2178" y="1163"/>
                      <a:pt x="2115" y="1190"/>
                      <a:pt x="2044" y="1199"/>
                    </a:cubicBezTo>
                    <a:cubicBezTo>
                      <a:pt x="2013" y="1207"/>
                      <a:pt x="1982" y="1212"/>
                      <a:pt x="1950" y="1214"/>
                    </a:cubicBezTo>
                    <a:lnTo>
                      <a:pt x="1950" y="1214"/>
                    </a:lnTo>
                    <a:cubicBezTo>
                      <a:pt x="2010" y="1149"/>
                      <a:pt x="2066" y="1079"/>
                      <a:pt x="2115" y="1002"/>
                    </a:cubicBezTo>
                    <a:cubicBezTo>
                      <a:pt x="2147" y="939"/>
                      <a:pt x="2178" y="883"/>
                      <a:pt x="2197" y="816"/>
                    </a:cubicBezTo>
                    <a:close/>
                    <a:moveTo>
                      <a:pt x="1525" y="574"/>
                    </a:moveTo>
                    <a:cubicBezTo>
                      <a:pt x="1618" y="574"/>
                      <a:pt x="1712" y="586"/>
                      <a:pt x="1803" y="610"/>
                    </a:cubicBezTo>
                    <a:cubicBezTo>
                      <a:pt x="1874" y="619"/>
                      <a:pt x="1937" y="646"/>
                      <a:pt x="1999" y="681"/>
                    </a:cubicBezTo>
                    <a:cubicBezTo>
                      <a:pt x="2035" y="699"/>
                      <a:pt x="2062" y="717"/>
                      <a:pt x="2097" y="735"/>
                    </a:cubicBezTo>
                    <a:cubicBezTo>
                      <a:pt x="2106" y="744"/>
                      <a:pt x="2124" y="753"/>
                      <a:pt x="2133" y="770"/>
                    </a:cubicBezTo>
                    <a:lnTo>
                      <a:pt x="2168" y="791"/>
                    </a:lnTo>
                    <a:lnTo>
                      <a:pt x="2168" y="791"/>
                    </a:lnTo>
                    <a:cubicBezTo>
                      <a:pt x="2150" y="853"/>
                      <a:pt x="2124" y="923"/>
                      <a:pt x="2088" y="976"/>
                    </a:cubicBezTo>
                    <a:cubicBezTo>
                      <a:pt x="2033" y="1062"/>
                      <a:pt x="1969" y="1139"/>
                      <a:pt x="1900" y="1214"/>
                    </a:cubicBezTo>
                    <a:lnTo>
                      <a:pt x="1900" y="1214"/>
                    </a:lnTo>
                    <a:cubicBezTo>
                      <a:pt x="1808" y="1211"/>
                      <a:pt x="1715" y="1186"/>
                      <a:pt x="1633" y="1145"/>
                    </a:cubicBezTo>
                    <a:cubicBezTo>
                      <a:pt x="1571" y="1118"/>
                      <a:pt x="1509" y="1074"/>
                      <a:pt x="1455" y="1029"/>
                    </a:cubicBezTo>
                    <a:cubicBezTo>
                      <a:pt x="1410" y="976"/>
                      <a:pt x="1375" y="913"/>
                      <a:pt x="1357" y="851"/>
                    </a:cubicBezTo>
                    <a:cubicBezTo>
                      <a:pt x="1348" y="779"/>
                      <a:pt x="1357" y="708"/>
                      <a:pt x="1384" y="646"/>
                    </a:cubicBezTo>
                    <a:cubicBezTo>
                      <a:pt x="1393" y="624"/>
                      <a:pt x="1404" y="602"/>
                      <a:pt x="1415" y="580"/>
                    </a:cubicBezTo>
                    <a:lnTo>
                      <a:pt x="1415" y="580"/>
                    </a:lnTo>
                    <a:cubicBezTo>
                      <a:pt x="1452" y="576"/>
                      <a:pt x="1488" y="574"/>
                      <a:pt x="1525" y="574"/>
                    </a:cubicBezTo>
                    <a:close/>
                    <a:moveTo>
                      <a:pt x="960" y="359"/>
                    </a:moveTo>
                    <a:cubicBezTo>
                      <a:pt x="993" y="390"/>
                      <a:pt x="1025" y="424"/>
                      <a:pt x="1054" y="458"/>
                    </a:cubicBezTo>
                    <a:cubicBezTo>
                      <a:pt x="1086" y="500"/>
                      <a:pt x="1114" y="545"/>
                      <a:pt x="1138" y="593"/>
                    </a:cubicBezTo>
                    <a:lnTo>
                      <a:pt x="1138" y="593"/>
                    </a:lnTo>
                    <a:cubicBezTo>
                      <a:pt x="1074" y="617"/>
                      <a:pt x="1013" y="646"/>
                      <a:pt x="955" y="681"/>
                    </a:cubicBezTo>
                    <a:cubicBezTo>
                      <a:pt x="893" y="726"/>
                      <a:pt x="831" y="770"/>
                      <a:pt x="777" y="824"/>
                    </a:cubicBezTo>
                    <a:cubicBezTo>
                      <a:pt x="750" y="842"/>
                      <a:pt x="723" y="877"/>
                      <a:pt x="697" y="904"/>
                    </a:cubicBezTo>
                    <a:lnTo>
                      <a:pt x="661" y="940"/>
                    </a:lnTo>
                    <a:lnTo>
                      <a:pt x="643" y="967"/>
                    </a:lnTo>
                    <a:lnTo>
                      <a:pt x="625" y="985"/>
                    </a:lnTo>
                    <a:cubicBezTo>
                      <a:pt x="581" y="1047"/>
                      <a:pt x="545" y="1109"/>
                      <a:pt x="509" y="1181"/>
                    </a:cubicBezTo>
                    <a:cubicBezTo>
                      <a:pt x="485" y="1245"/>
                      <a:pt x="461" y="1309"/>
                      <a:pt x="450" y="1374"/>
                    </a:cubicBezTo>
                    <a:lnTo>
                      <a:pt x="450" y="1374"/>
                    </a:lnTo>
                    <a:cubicBezTo>
                      <a:pt x="446" y="1366"/>
                      <a:pt x="442" y="1358"/>
                      <a:pt x="438" y="1350"/>
                    </a:cubicBezTo>
                    <a:cubicBezTo>
                      <a:pt x="376" y="1225"/>
                      <a:pt x="340" y="1083"/>
                      <a:pt x="358" y="940"/>
                    </a:cubicBezTo>
                    <a:cubicBezTo>
                      <a:pt x="367" y="904"/>
                      <a:pt x="376" y="877"/>
                      <a:pt x="384" y="842"/>
                    </a:cubicBezTo>
                    <a:cubicBezTo>
                      <a:pt x="402" y="806"/>
                      <a:pt x="411" y="779"/>
                      <a:pt x="438" y="744"/>
                    </a:cubicBezTo>
                    <a:cubicBezTo>
                      <a:pt x="447" y="735"/>
                      <a:pt x="456" y="717"/>
                      <a:pt x="465" y="708"/>
                    </a:cubicBezTo>
                    <a:cubicBezTo>
                      <a:pt x="474" y="690"/>
                      <a:pt x="483" y="672"/>
                      <a:pt x="500" y="663"/>
                    </a:cubicBezTo>
                    <a:cubicBezTo>
                      <a:pt x="518" y="637"/>
                      <a:pt x="545" y="610"/>
                      <a:pt x="572" y="583"/>
                    </a:cubicBezTo>
                    <a:cubicBezTo>
                      <a:pt x="599" y="565"/>
                      <a:pt x="625" y="538"/>
                      <a:pt x="652" y="521"/>
                    </a:cubicBezTo>
                    <a:cubicBezTo>
                      <a:pt x="688" y="503"/>
                      <a:pt x="715" y="485"/>
                      <a:pt x="750" y="467"/>
                    </a:cubicBezTo>
                    <a:cubicBezTo>
                      <a:pt x="804" y="423"/>
                      <a:pt x="875" y="396"/>
                      <a:pt x="938" y="369"/>
                    </a:cubicBezTo>
                    <a:cubicBezTo>
                      <a:pt x="945" y="365"/>
                      <a:pt x="953" y="362"/>
                      <a:pt x="960" y="359"/>
                    </a:cubicBezTo>
                    <a:close/>
                    <a:moveTo>
                      <a:pt x="1356" y="588"/>
                    </a:moveTo>
                    <a:lnTo>
                      <a:pt x="1356" y="588"/>
                    </a:lnTo>
                    <a:cubicBezTo>
                      <a:pt x="1350" y="601"/>
                      <a:pt x="1344" y="614"/>
                      <a:pt x="1339" y="628"/>
                    </a:cubicBezTo>
                    <a:cubicBezTo>
                      <a:pt x="1321" y="699"/>
                      <a:pt x="1303" y="779"/>
                      <a:pt x="1321" y="860"/>
                    </a:cubicBezTo>
                    <a:cubicBezTo>
                      <a:pt x="1330" y="931"/>
                      <a:pt x="1375" y="1002"/>
                      <a:pt x="1428" y="1056"/>
                    </a:cubicBezTo>
                    <a:cubicBezTo>
                      <a:pt x="1482" y="1109"/>
                      <a:pt x="1544" y="1154"/>
                      <a:pt x="1616" y="1190"/>
                    </a:cubicBezTo>
                    <a:cubicBezTo>
                      <a:pt x="1692" y="1225"/>
                      <a:pt x="1774" y="1249"/>
                      <a:pt x="1858" y="1258"/>
                    </a:cubicBezTo>
                    <a:lnTo>
                      <a:pt x="1858" y="1258"/>
                    </a:lnTo>
                    <a:cubicBezTo>
                      <a:pt x="1840" y="1277"/>
                      <a:pt x="1822" y="1296"/>
                      <a:pt x="1803" y="1315"/>
                    </a:cubicBezTo>
                    <a:cubicBezTo>
                      <a:pt x="1763" y="1355"/>
                      <a:pt x="1720" y="1394"/>
                      <a:pt x="1674" y="1431"/>
                    </a:cubicBezTo>
                    <a:lnTo>
                      <a:pt x="1674" y="1431"/>
                    </a:lnTo>
                    <a:cubicBezTo>
                      <a:pt x="1651" y="1399"/>
                      <a:pt x="1626" y="1369"/>
                      <a:pt x="1598" y="1341"/>
                    </a:cubicBezTo>
                    <a:cubicBezTo>
                      <a:pt x="1544" y="1288"/>
                      <a:pt x="1482" y="1243"/>
                      <a:pt x="1419" y="1208"/>
                    </a:cubicBezTo>
                    <a:cubicBezTo>
                      <a:pt x="1384" y="1190"/>
                      <a:pt x="1357" y="1172"/>
                      <a:pt x="1321" y="1154"/>
                    </a:cubicBezTo>
                    <a:cubicBezTo>
                      <a:pt x="1286" y="1136"/>
                      <a:pt x="1250" y="1118"/>
                      <a:pt x="1214" y="1109"/>
                    </a:cubicBezTo>
                    <a:cubicBezTo>
                      <a:pt x="1199" y="1104"/>
                      <a:pt x="1185" y="1099"/>
                      <a:pt x="1170" y="1095"/>
                    </a:cubicBezTo>
                    <a:lnTo>
                      <a:pt x="1170" y="1095"/>
                    </a:lnTo>
                    <a:cubicBezTo>
                      <a:pt x="1199" y="1021"/>
                      <a:pt x="1214" y="942"/>
                      <a:pt x="1214" y="860"/>
                    </a:cubicBezTo>
                    <a:cubicBezTo>
                      <a:pt x="1209" y="784"/>
                      <a:pt x="1192" y="709"/>
                      <a:pt x="1164" y="637"/>
                    </a:cubicBezTo>
                    <a:lnTo>
                      <a:pt x="1164" y="637"/>
                    </a:lnTo>
                    <a:cubicBezTo>
                      <a:pt x="1226" y="614"/>
                      <a:pt x="1291" y="598"/>
                      <a:pt x="1356" y="588"/>
                    </a:cubicBezTo>
                    <a:close/>
                    <a:moveTo>
                      <a:pt x="884" y="1103"/>
                    </a:moveTo>
                    <a:cubicBezTo>
                      <a:pt x="920" y="1103"/>
                      <a:pt x="955" y="1105"/>
                      <a:pt x="991" y="1109"/>
                    </a:cubicBezTo>
                    <a:cubicBezTo>
                      <a:pt x="1045" y="1116"/>
                      <a:pt x="1098" y="1123"/>
                      <a:pt x="1152" y="1137"/>
                    </a:cubicBezTo>
                    <a:lnTo>
                      <a:pt x="1152" y="1137"/>
                    </a:lnTo>
                    <a:cubicBezTo>
                      <a:pt x="1130" y="1184"/>
                      <a:pt x="1103" y="1229"/>
                      <a:pt x="1071" y="1270"/>
                    </a:cubicBezTo>
                    <a:cubicBezTo>
                      <a:pt x="1103" y="1229"/>
                      <a:pt x="1130" y="1184"/>
                      <a:pt x="1152" y="1137"/>
                    </a:cubicBezTo>
                    <a:lnTo>
                      <a:pt x="1152" y="1137"/>
                    </a:lnTo>
                    <a:cubicBezTo>
                      <a:pt x="1170" y="1142"/>
                      <a:pt x="1188" y="1147"/>
                      <a:pt x="1205" y="1154"/>
                    </a:cubicBezTo>
                    <a:cubicBezTo>
                      <a:pt x="1232" y="1163"/>
                      <a:pt x="1268" y="1181"/>
                      <a:pt x="1303" y="1190"/>
                    </a:cubicBezTo>
                    <a:cubicBezTo>
                      <a:pt x="1330" y="1208"/>
                      <a:pt x="1366" y="1225"/>
                      <a:pt x="1393" y="1243"/>
                    </a:cubicBezTo>
                    <a:cubicBezTo>
                      <a:pt x="1455" y="1288"/>
                      <a:pt x="1509" y="1324"/>
                      <a:pt x="1562" y="1377"/>
                    </a:cubicBezTo>
                    <a:cubicBezTo>
                      <a:pt x="1590" y="1400"/>
                      <a:pt x="1616" y="1428"/>
                      <a:pt x="1639" y="1459"/>
                    </a:cubicBezTo>
                    <a:lnTo>
                      <a:pt x="1639" y="1459"/>
                    </a:lnTo>
                    <a:cubicBezTo>
                      <a:pt x="1583" y="1502"/>
                      <a:pt x="1525" y="1543"/>
                      <a:pt x="1464" y="1582"/>
                    </a:cubicBezTo>
                    <a:cubicBezTo>
                      <a:pt x="1418" y="1608"/>
                      <a:pt x="1371" y="1632"/>
                      <a:pt x="1324" y="1654"/>
                    </a:cubicBezTo>
                    <a:lnTo>
                      <a:pt x="1324" y="1654"/>
                    </a:lnTo>
                    <a:cubicBezTo>
                      <a:pt x="1264" y="1636"/>
                      <a:pt x="1206" y="1614"/>
                      <a:pt x="1152" y="1591"/>
                    </a:cubicBezTo>
                    <a:cubicBezTo>
                      <a:pt x="1018" y="1538"/>
                      <a:pt x="893" y="1457"/>
                      <a:pt x="786" y="1368"/>
                    </a:cubicBezTo>
                    <a:cubicBezTo>
                      <a:pt x="759" y="1341"/>
                      <a:pt x="732" y="1315"/>
                      <a:pt x="706" y="1288"/>
                    </a:cubicBezTo>
                    <a:cubicBezTo>
                      <a:pt x="688" y="1261"/>
                      <a:pt x="661" y="1234"/>
                      <a:pt x="652" y="1208"/>
                    </a:cubicBezTo>
                    <a:cubicBezTo>
                      <a:pt x="643" y="1190"/>
                      <a:pt x="652" y="1172"/>
                      <a:pt x="652" y="1163"/>
                    </a:cubicBezTo>
                    <a:cubicBezTo>
                      <a:pt x="652" y="1154"/>
                      <a:pt x="670" y="1145"/>
                      <a:pt x="679" y="1136"/>
                    </a:cubicBezTo>
                    <a:cubicBezTo>
                      <a:pt x="706" y="1127"/>
                      <a:pt x="741" y="1118"/>
                      <a:pt x="777" y="1109"/>
                    </a:cubicBezTo>
                    <a:cubicBezTo>
                      <a:pt x="813" y="1105"/>
                      <a:pt x="848" y="1103"/>
                      <a:pt x="884" y="1103"/>
                    </a:cubicBezTo>
                    <a:close/>
                    <a:moveTo>
                      <a:pt x="2363" y="1029"/>
                    </a:moveTo>
                    <a:cubicBezTo>
                      <a:pt x="2384" y="1066"/>
                      <a:pt x="2402" y="1105"/>
                      <a:pt x="2418" y="1145"/>
                    </a:cubicBezTo>
                    <a:cubicBezTo>
                      <a:pt x="2432" y="1179"/>
                      <a:pt x="2444" y="1214"/>
                      <a:pt x="2454" y="1248"/>
                    </a:cubicBezTo>
                    <a:lnTo>
                      <a:pt x="2454" y="1248"/>
                    </a:lnTo>
                    <a:cubicBezTo>
                      <a:pt x="2428" y="1307"/>
                      <a:pt x="2391" y="1360"/>
                      <a:pt x="2347" y="1404"/>
                    </a:cubicBezTo>
                    <a:cubicBezTo>
                      <a:pt x="2249" y="1511"/>
                      <a:pt x="2124" y="1582"/>
                      <a:pt x="1990" y="1636"/>
                    </a:cubicBezTo>
                    <a:cubicBezTo>
                      <a:pt x="1927" y="1661"/>
                      <a:pt x="1859" y="1679"/>
                      <a:pt x="1790" y="1689"/>
                    </a:cubicBezTo>
                    <a:lnTo>
                      <a:pt x="1790" y="1689"/>
                    </a:lnTo>
                    <a:cubicBezTo>
                      <a:pt x="1782" y="1627"/>
                      <a:pt x="1759" y="1568"/>
                      <a:pt x="1732" y="1520"/>
                    </a:cubicBezTo>
                    <a:cubicBezTo>
                      <a:pt x="1720" y="1499"/>
                      <a:pt x="1707" y="1479"/>
                      <a:pt x="1694" y="1459"/>
                    </a:cubicBezTo>
                    <a:lnTo>
                      <a:pt x="1694" y="1459"/>
                    </a:lnTo>
                    <a:cubicBezTo>
                      <a:pt x="1742" y="1419"/>
                      <a:pt x="1788" y="1377"/>
                      <a:pt x="1830" y="1332"/>
                    </a:cubicBezTo>
                    <a:cubicBezTo>
                      <a:pt x="1855" y="1309"/>
                      <a:pt x="1879" y="1286"/>
                      <a:pt x="1903" y="1262"/>
                    </a:cubicBezTo>
                    <a:lnTo>
                      <a:pt x="1903" y="1262"/>
                    </a:lnTo>
                    <a:cubicBezTo>
                      <a:pt x="1914" y="1262"/>
                      <a:pt x="1924" y="1262"/>
                      <a:pt x="1934" y="1262"/>
                    </a:cubicBezTo>
                    <a:cubicBezTo>
                      <a:pt x="1973" y="1262"/>
                      <a:pt x="2013" y="1259"/>
                      <a:pt x="2053" y="1252"/>
                    </a:cubicBezTo>
                    <a:cubicBezTo>
                      <a:pt x="2133" y="1234"/>
                      <a:pt x="2204" y="1199"/>
                      <a:pt x="2258" y="1154"/>
                    </a:cubicBezTo>
                    <a:cubicBezTo>
                      <a:pt x="2302" y="1117"/>
                      <a:pt x="2336" y="1075"/>
                      <a:pt x="2363" y="1029"/>
                    </a:cubicBezTo>
                    <a:close/>
                    <a:moveTo>
                      <a:pt x="1658" y="1486"/>
                    </a:moveTo>
                    <a:cubicBezTo>
                      <a:pt x="1672" y="1506"/>
                      <a:pt x="1684" y="1526"/>
                      <a:pt x="1696" y="1547"/>
                    </a:cubicBezTo>
                    <a:cubicBezTo>
                      <a:pt x="1717" y="1588"/>
                      <a:pt x="1737" y="1640"/>
                      <a:pt x="1746" y="1695"/>
                    </a:cubicBezTo>
                    <a:lnTo>
                      <a:pt x="1746" y="1695"/>
                    </a:lnTo>
                    <a:cubicBezTo>
                      <a:pt x="1708" y="1698"/>
                      <a:pt x="1670" y="1700"/>
                      <a:pt x="1632" y="1700"/>
                    </a:cubicBezTo>
                    <a:cubicBezTo>
                      <a:pt x="1609" y="1700"/>
                      <a:pt x="1585" y="1700"/>
                      <a:pt x="1562" y="1698"/>
                    </a:cubicBezTo>
                    <a:cubicBezTo>
                      <a:pt x="1497" y="1694"/>
                      <a:pt x="1433" y="1683"/>
                      <a:pt x="1370" y="1667"/>
                    </a:cubicBezTo>
                    <a:lnTo>
                      <a:pt x="1370" y="1667"/>
                    </a:lnTo>
                    <a:cubicBezTo>
                      <a:pt x="1408" y="1649"/>
                      <a:pt x="1446" y="1630"/>
                      <a:pt x="1482" y="1609"/>
                    </a:cubicBezTo>
                    <a:cubicBezTo>
                      <a:pt x="1542" y="1571"/>
                      <a:pt x="1601" y="1530"/>
                      <a:pt x="1658" y="1486"/>
                    </a:cubicBezTo>
                    <a:close/>
                    <a:moveTo>
                      <a:pt x="1159" y="639"/>
                    </a:moveTo>
                    <a:cubicBezTo>
                      <a:pt x="1188" y="710"/>
                      <a:pt x="1205" y="785"/>
                      <a:pt x="1205" y="860"/>
                    </a:cubicBezTo>
                    <a:cubicBezTo>
                      <a:pt x="1210" y="942"/>
                      <a:pt x="1197" y="1021"/>
                      <a:pt x="1169" y="1095"/>
                    </a:cubicBezTo>
                    <a:lnTo>
                      <a:pt x="1169" y="1095"/>
                    </a:lnTo>
                    <a:cubicBezTo>
                      <a:pt x="1113" y="1079"/>
                      <a:pt x="1056" y="1072"/>
                      <a:pt x="1000" y="1065"/>
                    </a:cubicBezTo>
                    <a:cubicBezTo>
                      <a:pt x="960" y="1060"/>
                      <a:pt x="922" y="1058"/>
                      <a:pt x="884" y="1058"/>
                    </a:cubicBezTo>
                    <a:cubicBezTo>
                      <a:pt x="846" y="1058"/>
                      <a:pt x="808" y="1060"/>
                      <a:pt x="768" y="1065"/>
                    </a:cubicBezTo>
                    <a:cubicBezTo>
                      <a:pt x="732" y="1074"/>
                      <a:pt x="697" y="1083"/>
                      <a:pt x="661" y="1100"/>
                    </a:cubicBezTo>
                    <a:cubicBezTo>
                      <a:pt x="643" y="1109"/>
                      <a:pt x="625" y="1127"/>
                      <a:pt x="616" y="1145"/>
                    </a:cubicBezTo>
                    <a:cubicBezTo>
                      <a:pt x="599" y="1172"/>
                      <a:pt x="608" y="1199"/>
                      <a:pt x="616" y="1216"/>
                    </a:cubicBezTo>
                    <a:cubicBezTo>
                      <a:pt x="625" y="1261"/>
                      <a:pt x="652" y="1288"/>
                      <a:pt x="679" y="1315"/>
                    </a:cubicBezTo>
                    <a:cubicBezTo>
                      <a:pt x="697" y="1341"/>
                      <a:pt x="723" y="1368"/>
                      <a:pt x="759" y="1395"/>
                    </a:cubicBezTo>
                    <a:cubicBezTo>
                      <a:pt x="866" y="1493"/>
                      <a:pt x="1000" y="1564"/>
                      <a:pt x="1134" y="1627"/>
                    </a:cubicBezTo>
                    <a:cubicBezTo>
                      <a:pt x="1179" y="1645"/>
                      <a:pt x="1225" y="1662"/>
                      <a:pt x="1272" y="1677"/>
                    </a:cubicBezTo>
                    <a:lnTo>
                      <a:pt x="1272" y="1677"/>
                    </a:lnTo>
                    <a:cubicBezTo>
                      <a:pt x="1206" y="1705"/>
                      <a:pt x="1139" y="1729"/>
                      <a:pt x="1071" y="1752"/>
                    </a:cubicBezTo>
                    <a:cubicBezTo>
                      <a:pt x="1000" y="1770"/>
                      <a:pt x="929" y="1796"/>
                      <a:pt x="857" y="1814"/>
                    </a:cubicBezTo>
                    <a:cubicBezTo>
                      <a:pt x="853" y="1815"/>
                      <a:pt x="850" y="1816"/>
                      <a:pt x="846" y="1817"/>
                    </a:cubicBezTo>
                    <a:lnTo>
                      <a:pt x="846" y="1817"/>
                    </a:lnTo>
                    <a:cubicBezTo>
                      <a:pt x="790" y="1778"/>
                      <a:pt x="738" y="1735"/>
                      <a:pt x="688" y="1689"/>
                    </a:cubicBezTo>
                    <a:cubicBezTo>
                      <a:pt x="616" y="1618"/>
                      <a:pt x="550" y="1537"/>
                      <a:pt x="495" y="1450"/>
                    </a:cubicBezTo>
                    <a:lnTo>
                      <a:pt x="495" y="1450"/>
                    </a:lnTo>
                    <a:cubicBezTo>
                      <a:pt x="496" y="1435"/>
                      <a:pt x="498" y="1419"/>
                      <a:pt x="500" y="1404"/>
                    </a:cubicBezTo>
                    <a:cubicBezTo>
                      <a:pt x="509" y="1332"/>
                      <a:pt x="527" y="1270"/>
                      <a:pt x="554" y="1199"/>
                    </a:cubicBezTo>
                    <a:cubicBezTo>
                      <a:pt x="590" y="1136"/>
                      <a:pt x="625" y="1074"/>
                      <a:pt x="670" y="1020"/>
                    </a:cubicBezTo>
                    <a:lnTo>
                      <a:pt x="679" y="993"/>
                    </a:lnTo>
                    <a:lnTo>
                      <a:pt x="697" y="976"/>
                    </a:lnTo>
                    <a:lnTo>
                      <a:pt x="732" y="931"/>
                    </a:lnTo>
                    <a:cubicBezTo>
                      <a:pt x="759" y="913"/>
                      <a:pt x="786" y="886"/>
                      <a:pt x="813" y="860"/>
                    </a:cubicBezTo>
                    <a:cubicBezTo>
                      <a:pt x="866" y="806"/>
                      <a:pt x="920" y="770"/>
                      <a:pt x="982" y="726"/>
                    </a:cubicBezTo>
                    <a:cubicBezTo>
                      <a:pt x="1038" y="691"/>
                      <a:pt x="1097" y="662"/>
                      <a:pt x="1159" y="639"/>
                    </a:cubicBezTo>
                    <a:close/>
                    <a:moveTo>
                      <a:pt x="494" y="1549"/>
                    </a:moveTo>
                    <a:cubicBezTo>
                      <a:pt x="541" y="1613"/>
                      <a:pt x="594" y="1672"/>
                      <a:pt x="652" y="1725"/>
                    </a:cubicBezTo>
                    <a:cubicBezTo>
                      <a:pt x="692" y="1765"/>
                      <a:pt x="734" y="1800"/>
                      <a:pt x="778" y="1834"/>
                    </a:cubicBezTo>
                    <a:lnTo>
                      <a:pt x="778" y="1834"/>
                    </a:lnTo>
                    <a:cubicBezTo>
                      <a:pt x="733" y="1844"/>
                      <a:pt x="688" y="1853"/>
                      <a:pt x="643" y="1859"/>
                    </a:cubicBezTo>
                    <a:cubicBezTo>
                      <a:pt x="622" y="1859"/>
                      <a:pt x="601" y="1859"/>
                      <a:pt x="580" y="1858"/>
                    </a:cubicBezTo>
                    <a:lnTo>
                      <a:pt x="580" y="1858"/>
                    </a:lnTo>
                    <a:cubicBezTo>
                      <a:pt x="531" y="1761"/>
                      <a:pt x="500" y="1656"/>
                      <a:pt x="494" y="1549"/>
                    </a:cubicBezTo>
                    <a:close/>
                    <a:moveTo>
                      <a:pt x="1317" y="1690"/>
                    </a:moveTo>
                    <a:cubicBezTo>
                      <a:pt x="1396" y="1713"/>
                      <a:pt x="1477" y="1729"/>
                      <a:pt x="1562" y="1734"/>
                    </a:cubicBezTo>
                    <a:cubicBezTo>
                      <a:pt x="1586" y="1735"/>
                      <a:pt x="1610" y="1736"/>
                      <a:pt x="1634" y="1736"/>
                    </a:cubicBezTo>
                    <a:cubicBezTo>
                      <a:pt x="1673" y="1736"/>
                      <a:pt x="1711" y="1734"/>
                      <a:pt x="1749" y="1730"/>
                    </a:cubicBezTo>
                    <a:lnTo>
                      <a:pt x="1749" y="1730"/>
                    </a:lnTo>
                    <a:cubicBezTo>
                      <a:pt x="1749" y="1734"/>
                      <a:pt x="1749" y="1739"/>
                      <a:pt x="1749" y="1743"/>
                    </a:cubicBezTo>
                    <a:cubicBezTo>
                      <a:pt x="1749" y="1814"/>
                      <a:pt x="1732" y="1877"/>
                      <a:pt x="1705" y="1939"/>
                    </a:cubicBezTo>
                    <a:cubicBezTo>
                      <a:pt x="1684" y="1988"/>
                      <a:pt x="1652" y="2036"/>
                      <a:pt x="1614" y="2076"/>
                    </a:cubicBezTo>
                    <a:lnTo>
                      <a:pt x="1614" y="2076"/>
                    </a:lnTo>
                    <a:cubicBezTo>
                      <a:pt x="1561" y="2075"/>
                      <a:pt x="1508" y="2071"/>
                      <a:pt x="1455" y="2064"/>
                    </a:cubicBezTo>
                    <a:cubicBezTo>
                      <a:pt x="1248" y="2038"/>
                      <a:pt x="1051" y="1956"/>
                      <a:pt x="876" y="1838"/>
                    </a:cubicBezTo>
                    <a:lnTo>
                      <a:pt x="876" y="1838"/>
                    </a:lnTo>
                    <a:cubicBezTo>
                      <a:pt x="944" y="1821"/>
                      <a:pt x="1012" y="1795"/>
                      <a:pt x="1080" y="1778"/>
                    </a:cubicBezTo>
                    <a:cubicBezTo>
                      <a:pt x="1158" y="1753"/>
                      <a:pt x="1238" y="1724"/>
                      <a:pt x="1317" y="1690"/>
                    </a:cubicBezTo>
                    <a:close/>
                    <a:moveTo>
                      <a:pt x="2466" y="1295"/>
                    </a:moveTo>
                    <a:cubicBezTo>
                      <a:pt x="2486" y="1382"/>
                      <a:pt x="2492" y="1471"/>
                      <a:pt x="2481" y="1555"/>
                    </a:cubicBezTo>
                    <a:cubicBezTo>
                      <a:pt x="2472" y="1627"/>
                      <a:pt x="2445" y="1698"/>
                      <a:pt x="2410" y="1752"/>
                    </a:cubicBezTo>
                    <a:cubicBezTo>
                      <a:pt x="2374" y="1814"/>
                      <a:pt x="2329" y="1868"/>
                      <a:pt x="2267" y="1903"/>
                    </a:cubicBezTo>
                    <a:cubicBezTo>
                      <a:pt x="2160" y="1993"/>
                      <a:pt x="2017" y="2037"/>
                      <a:pt x="1883" y="2064"/>
                    </a:cubicBezTo>
                    <a:cubicBezTo>
                      <a:pt x="1815" y="2073"/>
                      <a:pt x="1746" y="2077"/>
                      <a:pt x="1677" y="2077"/>
                    </a:cubicBezTo>
                    <a:lnTo>
                      <a:pt x="1677" y="2077"/>
                    </a:lnTo>
                    <a:cubicBezTo>
                      <a:pt x="1707" y="2041"/>
                      <a:pt x="1733" y="2004"/>
                      <a:pt x="1749" y="1966"/>
                    </a:cubicBezTo>
                    <a:cubicBezTo>
                      <a:pt x="1785" y="1894"/>
                      <a:pt x="1803" y="1814"/>
                      <a:pt x="1794" y="1743"/>
                    </a:cubicBezTo>
                    <a:cubicBezTo>
                      <a:pt x="1794" y="1737"/>
                      <a:pt x="1794" y="1730"/>
                      <a:pt x="1794" y="1724"/>
                    </a:cubicBezTo>
                    <a:lnTo>
                      <a:pt x="1794" y="1724"/>
                    </a:lnTo>
                    <a:cubicBezTo>
                      <a:pt x="1865" y="1713"/>
                      <a:pt x="1934" y="1693"/>
                      <a:pt x="1999" y="1663"/>
                    </a:cubicBezTo>
                    <a:cubicBezTo>
                      <a:pt x="2133" y="1609"/>
                      <a:pt x="2267" y="1538"/>
                      <a:pt x="2374" y="1431"/>
                    </a:cubicBezTo>
                    <a:cubicBezTo>
                      <a:pt x="2410" y="1391"/>
                      <a:pt x="2441" y="1345"/>
                      <a:pt x="2466" y="1295"/>
                    </a:cubicBezTo>
                    <a:close/>
                    <a:moveTo>
                      <a:pt x="807" y="1855"/>
                    </a:moveTo>
                    <a:lnTo>
                      <a:pt x="807" y="1855"/>
                    </a:lnTo>
                    <a:cubicBezTo>
                      <a:pt x="874" y="1903"/>
                      <a:pt x="945" y="1945"/>
                      <a:pt x="1018" y="1984"/>
                    </a:cubicBezTo>
                    <a:cubicBezTo>
                      <a:pt x="1152" y="2055"/>
                      <a:pt x="1294" y="2100"/>
                      <a:pt x="1446" y="2117"/>
                    </a:cubicBezTo>
                    <a:cubicBezTo>
                      <a:pt x="1483" y="2122"/>
                      <a:pt x="1521" y="2126"/>
                      <a:pt x="1560" y="2128"/>
                    </a:cubicBezTo>
                    <a:lnTo>
                      <a:pt x="1560" y="2128"/>
                    </a:lnTo>
                    <a:cubicBezTo>
                      <a:pt x="1464" y="2215"/>
                      <a:pt x="1338" y="2270"/>
                      <a:pt x="1205" y="2278"/>
                    </a:cubicBezTo>
                    <a:cubicBezTo>
                      <a:pt x="1192" y="2280"/>
                      <a:pt x="1179" y="2280"/>
                      <a:pt x="1166" y="2280"/>
                    </a:cubicBezTo>
                    <a:cubicBezTo>
                      <a:pt x="1108" y="2280"/>
                      <a:pt x="1051" y="2266"/>
                      <a:pt x="1000" y="2251"/>
                    </a:cubicBezTo>
                    <a:cubicBezTo>
                      <a:pt x="929" y="2233"/>
                      <a:pt x="875" y="2198"/>
                      <a:pt x="813" y="2153"/>
                    </a:cubicBezTo>
                    <a:cubicBezTo>
                      <a:pt x="726" y="2081"/>
                      <a:pt x="651" y="1990"/>
                      <a:pt x="596" y="1889"/>
                    </a:cubicBezTo>
                    <a:lnTo>
                      <a:pt x="596" y="1889"/>
                    </a:lnTo>
                    <a:cubicBezTo>
                      <a:pt x="596" y="1889"/>
                      <a:pt x="596" y="1889"/>
                      <a:pt x="597" y="1889"/>
                    </a:cubicBezTo>
                    <a:cubicBezTo>
                      <a:pt x="615" y="1889"/>
                      <a:pt x="633" y="1888"/>
                      <a:pt x="652" y="1886"/>
                    </a:cubicBezTo>
                    <a:cubicBezTo>
                      <a:pt x="704" y="1879"/>
                      <a:pt x="756" y="1868"/>
                      <a:pt x="807" y="1855"/>
                    </a:cubicBezTo>
                    <a:close/>
                    <a:moveTo>
                      <a:pt x="1094" y="0"/>
                    </a:moveTo>
                    <a:cubicBezTo>
                      <a:pt x="980" y="0"/>
                      <a:pt x="862" y="15"/>
                      <a:pt x="750" y="57"/>
                    </a:cubicBezTo>
                    <a:cubicBezTo>
                      <a:pt x="616" y="101"/>
                      <a:pt x="492" y="182"/>
                      <a:pt x="384" y="289"/>
                    </a:cubicBezTo>
                    <a:cubicBezTo>
                      <a:pt x="277" y="396"/>
                      <a:pt x="197" y="521"/>
                      <a:pt x="135" y="654"/>
                    </a:cubicBezTo>
                    <a:cubicBezTo>
                      <a:pt x="81" y="779"/>
                      <a:pt x="37" y="922"/>
                      <a:pt x="19" y="1074"/>
                    </a:cubicBezTo>
                    <a:cubicBezTo>
                      <a:pt x="1" y="1216"/>
                      <a:pt x="1" y="1359"/>
                      <a:pt x="19" y="1511"/>
                    </a:cubicBezTo>
                    <a:cubicBezTo>
                      <a:pt x="45" y="1654"/>
                      <a:pt x="81" y="1796"/>
                      <a:pt x="135" y="1930"/>
                    </a:cubicBezTo>
                    <a:cubicBezTo>
                      <a:pt x="81" y="1796"/>
                      <a:pt x="45" y="1654"/>
                      <a:pt x="28" y="1511"/>
                    </a:cubicBezTo>
                    <a:cubicBezTo>
                      <a:pt x="10" y="1359"/>
                      <a:pt x="10" y="1216"/>
                      <a:pt x="28" y="1074"/>
                    </a:cubicBezTo>
                    <a:cubicBezTo>
                      <a:pt x="45" y="931"/>
                      <a:pt x="90" y="788"/>
                      <a:pt x="144" y="654"/>
                    </a:cubicBezTo>
                    <a:cubicBezTo>
                      <a:pt x="206" y="521"/>
                      <a:pt x="286" y="396"/>
                      <a:pt x="393" y="298"/>
                    </a:cubicBezTo>
                    <a:cubicBezTo>
                      <a:pt x="500" y="199"/>
                      <a:pt x="625" y="119"/>
                      <a:pt x="759" y="66"/>
                    </a:cubicBezTo>
                    <a:cubicBezTo>
                      <a:pt x="851" y="35"/>
                      <a:pt x="950" y="21"/>
                      <a:pt x="1050" y="21"/>
                    </a:cubicBezTo>
                    <a:cubicBezTo>
                      <a:pt x="1096" y="21"/>
                      <a:pt x="1142" y="24"/>
                      <a:pt x="1187" y="30"/>
                    </a:cubicBezTo>
                    <a:cubicBezTo>
                      <a:pt x="1300" y="37"/>
                      <a:pt x="1413" y="66"/>
                      <a:pt x="1521" y="105"/>
                    </a:cubicBezTo>
                    <a:lnTo>
                      <a:pt x="1521" y="105"/>
                    </a:lnTo>
                    <a:cubicBezTo>
                      <a:pt x="1456" y="123"/>
                      <a:pt x="1392" y="143"/>
                      <a:pt x="1330" y="164"/>
                    </a:cubicBezTo>
                    <a:cubicBezTo>
                      <a:pt x="1196" y="208"/>
                      <a:pt x="1054" y="262"/>
                      <a:pt x="920" y="315"/>
                    </a:cubicBezTo>
                    <a:cubicBezTo>
                      <a:pt x="919" y="316"/>
                      <a:pt x="919" y="316"/>
                      <a:pt x="918" y="316"/>
                    </a:cubicBezTo>
                    <a:lnTo>
                      <a:pt x="918" y="316"/>
                    </a:lnTo>
                    <a:cubicBezTo>
                      <a:pt x="913" y="313"/>
                      <a:pt x="907" y="310"/>
                      <a:pt x="902" y="307"/>
                    </a:cubicBezTo>
                    <a:lnTo>
                      <a:pt x="902" y="307"/>
                    </a:lnTo>
                    <a:cubicBezTo>
                      <a:pt x="906" y="310"/>
                      <a:pt x="911" y="314"/>
                      <a:pt x="915" y="318"/>
                    </a:cubicBezTo>
                    <a:lnTo>
                      <a:pt x="915" y="318"/>
                    </a:lnTo>
                    <a:cubicBezTo>
                      <a:pt x="846" y="352"/>
                      <a:pt x="785" y="379"/>
                      <a:pt x="723" y="423"/>
                    </a:cubicBezTo>
                    <a:cubicBezTo>
                      <a:pt x="688" y="440"/>
                      <a:pt x="661" y="458"/>
                      <a:pt x="625" y="476"/>
                    </a:cubicBezTo>
                    <a:cubicBezTo>
                      <a:pt x="599" y="503"/>
                      <a:pt x="563" y="521"/>
                      <a:pt x="536" y="547"/>
                    </a:cubicBezTo>
                    <a:cubicBezTo>
                      <a:pt x="509" y="574"/>
                      <a:pt x="483" y="601"/>
                      <a:pt x="456" y="628"/>
                    </a:cubicBezTo>
                    <a:cubicBezTo>
                      <a:pt x="447" y="646"/>
                      <a:pt x="438" y="654"/>
                      <a:pt x="420" y="672"/>
                    </a:cubicBezTo>
                    <a:cubicBezTo>
                      <a:pt x="411" y="690"/>
                      <a:pt x="402" y="699"/>
                      <a:pt x="393" y="717"/>
                    </a:cubicBezTo>
                    <a:cubicBezTo>
                      <a:pt x="367" y="753"/>
                      <a:pt x="358" y="788"/>
                      <a:pt x="340" y="824"/>
                    </a:cubicBezTo>
                    <a:cubicBezTo>
                      <a:pt x="331" y="860"/>
                      <a:pt x="313" y="895"/>
                      <a:pt x="313" y="931"/>
                    </a:cubicBezTo>
                    <a:cubicBezTo>
                      <a:pt x="286" y="1083"/>
                      <a:pt x="322" y="1243"/>
                      <a:pt x="384" y="1377"/>
                    </a:cubicBezTo>
                    <a:cubicBezTo>
                      <a:pt x="401" y="1409"/>
                      <a:pt x="419" y="1439"/>
                      <a:pt x="438" y="1469"/>
                    </a:cubicBezTo>
                    <a:lnTo>
                      <a:pt x="438" y="1469"/>
                    </a:lnTo>
                    <a:cubicBezTo>
                      <a:pt x="430" y="1596"/>
                      <a:pt x="457" y="1721"/>
                      <a:pt x="509" y="1841"/>
                    </a:cubicBezTo>
                    <a:cubicBezTo>
                      <a:pt x="511" y="1845"/>
                      <a:pt x="513" y="1849"/>
                      <a:pt x="515" y="1853"/>
                    </a:cubicBezTo>
                    <a:lnTo>
                      <a:pt x="515" y="1853"/>
                    </a:lnTo>
                    <a:cubicBezTo>
                      <a:pt x="488" y="1849"/>
                      <a:pt x="462" y="1843"/>
                      <a:pt x="438" y="1832"/>
                    </a:cubicBezTo>
                    <a:cubicBezTo>
                      <a:pt x="376" y="1805"/>
                      <a:pt x="322" y="1752"/>
                      <a:pt x="277" y="1698"/>
                    </a:cubicBezTo>
                    <a:cubicBezTo>
                      <a:pt x="233" y="1636"/>
                      <a:pt x="206" y="1573"/>
                      <a:pt x="188" y="1502"/>
                    </a:cubicBezTo>
                    <a:cubicBezTo>
                      <a:pt x="161" y="1431"/>
                      <a:pt x="153" y="1359"/>
                      <a:pt x="144" y="1288"/>
                    </a:cubicBezTo>
                    <a:cubicBezTo>
                      <a:pt x="135" y="1145"/>
                      <a:pt x="153" y="993"/>
                      <a:pt x="179" y="860"/>
                    </a:cubicBezTo>
                    <a:cubicBezTo>
                      <a:pt x="197" y="788"/>
                      <a:pt x="224" y="717"/>
                      <a:pt x="251" y="646"/>
                    </a:cubicBezTo>
                    <a:cubicBezTo>
                      <a:pt x="277" y="583"/>
                      <a:pt x="313" y="521"/>
                      <a:pt x="349" y="458"/>
                    </a:cubicBezTo>
                    <a:cubicBezTo>
                      <a:pt x="393" y="396"/>
                      <a:pt x="438" y="342"/>
                      <a:pt x="500" y="298"/>
                    </a:cubicBezTo>
                    <a:cubicBezTo>
                      <a:pt x="554" y="253"/>
                      <a:pt x="625" y="235"/>
                      <a:pt x="697" y="235"/>
                    </a:cubicBezTo>
                    <a:cubicBezTo>
                      <a:pt x="768" y="244"/>
                      <a:pt x="839" y="271"/>
                      <a:pt x="902" y="307"/>
                    </a:cubicBezTo>
                    <a:cubicBezTo>
                      <a:pt x="839" y="262"/>
                      <a:pt x="777" y="235"/>
                      <a:pt x="697" y="226"/>
                    </a:cubicBezTo>
                    <a:cubicBezTo>
                      <a:pt x="688" y="225"/>
                      <a:pt x="678" y="225"/>
                      <a:pt x="669" y="225"/>
                    </a:cubicBezTo>
                    <a:cubicBezTo>
                      <a:pt x="607" y="225"/>
                      <a:pt x="546" y="250"/>
                      <a:pt x="492" y="289"/>
                    </a:cubicBezTo>
                    <a:cubicBezTo>
                      <a:pt x="429" y="333"/>
                      <a:pt x="376" y="387"/>
                      <a:pt x="340" y="449"/>
                    </a:cubicBezTo>
                    <a:cubicBezTo>
                      <a:pt x="295" y="512"/>
                      <a:pt x="269" y="574"/>
                      <a:pt x="233" y="646"/>
                    </a:cubicBezTo>
                    <a:cubicBezTo>
                      <a:pt x="206" y="708"/>
                      <a:pt x="179" y="779"/>
                      <a:pt x="161" y="851"/>
                    </a:cubicBezTo>
                    <a:cubicBezTo>
                      <a:pt x="126" y="993"/>
                      <a:pt x="117" y="1145"/>
                      <a:pt x="126" y="1288"/>
                    </a:cubicBezTo>
                    <a:cubicBezTo>
                      <a:pt x="135" y="1359"/>
                      <a:pt x="144" y="1439"/>
                      <a:pt x="161" y="1511"/>
                    </a:cubicBezTo>
                    <a:cubicBezTo>
                      <a:pt x="188" y="1582"/>
                      <a:pt x="215" y="1645"/>
                      <a:pt x="260" y="1707"/>
                    </a:cubicBezTo>
                    <a:cubicBezTo>
                      <a:pt x="304" y="1770"/>
                      <a:pt x="358" y="1823"/>
                      <a:pt x="429" y="1850"/>
                    </a:cubicBezTo>
                    <a:cubicBezTo>
                      <a:pt x="463" y="1867"/>
                      <a:pt x="496" y="1877"/>
                      <a:pt x="530" y="1883"/>
                    </a:cubicBezTo>
                    <a:lnTo>
                      <a:pt x="530" y="1883"/>
                    </a:lnTo>
                    <a:cubicBezTo>
                      <a:pt x="591" y="2001"/>
                      <a:pt x="674" y="2109"/>
                      <a:pt x="786" y="2189"/>
                    </a:cubicBezTo>
                    <a:cubicBezTo>
                      <a:pt x="848" y="2233"/>
                      <a:pt x="911" y="2278"/>
                      <a:pt x="982" y="2296"/>
                    </a:cubicBezTo>
                    <a:cubicBezTo>
                      <a:pt x="1054" y="2323"/>
                      <a:pt x="1134" y="2332"/>
                      <a:pt x="1205" y="2332"/>
                    </a:cubicBezTo>
                    <a:cubicBezTo>
                      <a:pt x="1357" y="2314"/>
                      <a:pt x="1509" y="2251"/>
                      <a:pt x="1616" y="2144"/>
                    </a:cubicBezTo>
                    <a:cubicBezTo>
                      <a:pt x="1620" y="2140"/>
                      <a:pt x="1625" y="2135"/>
                      <a:pt x="1629" y="2131"/>
                    </a:cubicBezTo>
                    <a:lnTo>
                      <a:pt x="1629" y="2131"/>
                    </a:lnTo>
                    <a:cubicBezTo>
                      <a:pt x="1641" y="2131"/>
                      <a:pt x="1654" y="2131"/>
                      <a:pt x="1666" y="2131"/>
                    </a:cubicBezTo>
                    <a:cubicBezTo>
                      <a:pt x="1740" y="2131"/>
                      <a:pt x="1816" y="2126"/>
                      <a:pt x="1892" y="2117"/>
                    </a:cubicBezTo>
                    <a:cubicBezTo>
                      <a:pt x="2035" y="2091"/>
                      <a:pt x="2187" y="2046"/>
                      <a:pt x="2303" y="1948"/>
                    </a:cubicBezTo>
                    <a:cubicBezTo>
                      <a:pt x="2365" y="1903"/>
                      <a:pt x="2418" y="1850"/>
                      <a:pt x="2463" y="1778"/>
                    </a:cubicBezTo>
                    <a:cubicBezTo>
                      <a:pt x="2499" y="1716"/>
                      <a:pt x="2526" y="1645"/>
                      <a:pt x="2534" y="1564"/>
                    </a:cubicBezTo>
                    <a:cubicBezTo>
                      <a:pt x="2556" y="1442"/>
                      <a:pt x="2537" y="1320"/>
                      <a:pt x="2501" y="1207"/>
                    </a:cubicBezTo>
                    <a:lnTo>
                      <a:pt x="2501" y="1207"/>
                    </a:lnTo>
                    <a:cubicBezTo>
                      <a:pt x="2520" y="1145"/>
                      <a:pt x="2529" y="1081"/>
                      <a:pt x="2526" y="1020"/>
                    </a:cubicBezTo>
                    <a:cubicBezTo>
                      <a:pt x="2517" y="976"/>
                      <a:pt x="2508" y="940"/>
                      <a:pt x="2499" y="904"/>
                    </a:cubicBezTo>
                    <a:cubicBezTo>
                      <a:pt x="2490" y="869"/>
                      <a:pt x="2472" y="833"/>
                      <a:pt x="2454" y="806"/>
                    </a:cubicBezTo>
                    <a:cubicBezTo>
                      <a:pt x="2450" y="795"/>
                      <a:pt x="2446" y="785"/>
                      <a:pt x="2441" y="774"/>
                    </a:cubicBezTo>
                    <a:lnTo>
                      <a:pt x="2441" y="774"/>
                    </a:lnTo>
                    <a:cubicBezTo>
                      <a:pt x="2449" y="691"/>
                      <a:pt x="2442" y="606"/>
                      <a:pt x="2427" y="521"/>
                    </a:cubicBezTo>
                    <a:cubicBezTo>
                      <a:pt x="2410" y="449"/>
                      <a:pt x="2383" y="378"/>
                      <a:pt x="2347" y="307"/>
                    </a:cubicBezTo>
                    <a:cubicBezTo>
                      <a:pt x="2311" y="244"/>
                      <a:pt x="2258" y="182"/>
                      <a:pt x="2195" y="137"/>
                    </a:cubicBezTo>
                    <a:cubicBezTo>
                      <a:pt x="2133" y="92"/>
                      <a:pt x="2062" y="66"/>
                      <a:pt x="1981" y="57"/>
                    </a:cubicBezTo>
                    <a:cubicBezTo>
                      <a:pt x="1951" y="49"/>
                      <a:pt x="1919" y="46"/>
                      <a:pt x="1887" y="46"/>
                    </a:cubicBezTo>
                    <a:cubicBezTo>
                      <a:pt x="1844" y="46"/>
                      <a:pt x="1800" y="52"/>
                      <a:pt x="1758" y="57"/>
                    </a:cubicBezTo>
                    <a:cubicBezTo>
                      <a:pt x="1690" y="65"/>
                      <a:pt x="1624" y="78"/>
                      <a:pt x="1559" y="95"/>
                    </a:cubicBezTo>
                    <a:lnTo>
                      <a:pt x="1559" y="95"/>
                    </a:lnTo>
                    <a:cubicBezTo>
                      <a:pt x="1442" y="47"/>
                      <a:pt x="1318" y="19"/>
                      <a:pt x="1187" y="3"/>
                    </a:cubicBezTo>
                    <a:cubicBezTo>
                      <a:pt x="1157" y="1"/>
                      <a:pt x="1126" y="0"/>
                      <a:pt x="1094" y="0"/>
                    </a:cubicBezTo>
                    <a:close/>
                  </a:path>
                </a:pathLst>
              </a:custGeom>
              <a:solidFill>
                <a:srgbClr val="4A3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3"/>
              <p:cNvSpPr/>
              <p:nvPr/>
            </p:nvSpPr>
            <p:spPr>
              <a:xfrm>
                <a:off x="2725155" y="3497215"/>
                <a:ext cx="475044" cy="5230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92" extrusionOk="0">
                    <a:moveTo>
                      <a:pt x="2753" y="0"/>
                    </a:moveTo>
                    <a:cubicBezTo>
                      <a:pt x="2728" y="0"/>
                      <a:pt x="2704" y="2"/>
                      <a:pt x="2677" y="7"/>
                    </a:cubicBezTo>
                    <a:cubicBezTo>
                      <a:pt x="2570" y="16"/>
                      <a:pt x="2463" y="34"/>
                      <a:pt x="2356" y="51"/>
                    </a:cubicBezTo>
                    <a:cubicBezTo>
                      <a:pt x="2347" y="51"/>
                      <a:pt x="2338" y="60"/>
                      <a:pt x="2338" y="69"/>
                    </a:cubicBezTo>
                    <a:cubicBezTo>
                      <a:pt x="2311" y="114"/>
                      <a:pt x="2302" y="167"/>
                      <a:pt x="2293" y="221"/>
                    </a:cubicBezTo>
                    <a:cubicBezTo>
                      <a:pt x="2293" y="248"/>
                      <a:pt x="2284" y="274"/>
                      <a:pt x="2284" y="301"/>
                    </a:cubicBezTo>
                    <a:cubicBezTo>
                      <a:pt x="2276" y="328"/>
                      <a:pt x="2267" y="355"/>
                      <a:pt x="2249" y="373"/>
                    </a:cubicBezTo>
                    <a:cubicBezTo>
                      <a:pt x="2204" y="417"/>
                      <a:pt x="2177" y="471"/>
                      <a:pt x="2160" y="524"/>
                    </a:cubicBezTo>
                    <a:cubicBezTo>
                      <a:pt x="2151" y="551"/>
                      <a:pt x="2142" y="578"/>
                      <a:pt x="2133" y="605"/>
                    </a:cubicBezTo>
                    <a:cubicBezTo>
                      <a:pt x="2106" y="649"/>
                      <a:pt x="2079" y="667"/>
                      <a:pt x="2035" y="667"/>
                    </a:cubicBezTo>
                    <a:cubicBezTo>
                      <a:pt x="1999" y="667"/>
                      <a:pt x="1990" y="658"/>
                      <a:pt x="1990" y="631"/>
                    </a:cubicBezTo>
                    <a:cubicBezTo>
                      <a:pt x="1999" y="605"/>
                      <a:pt x="2008" y="578"/>
                      <a:pt x="2026" y="551"/>
                    </a:cubicBezTo>
                    <a:cubicBezTo>
                      <a:pt x="2044" y="506"/>
                      <a:pt x="2070" y="462"/>
                      <a:pt x="2088" y="417"/>
                    </a:cubicBezTo>
                    <a:cubicBezTo>
                      <a:pt x="2115" y="373"/>
                      <a:pt x="2124" y="319"/>
                      <a:pt x="2115" y="266"/>
                    </a:cubicBezTo>
                    <a:cubicBezTo>
                      <a:pt x="2106" y="221"/>
                      <a:pt x="2097" y="167"/>
                      <a:pt x="2106" y="114"/>
                    </a:cubicBezTo>
                    <a:lnTo>
                      <a:pt x="2106" y="114"/>
                    </a:lnTo>
                    <a:cubicBezTo>
                      <a:pt x="2088" y="123"/>
                      <a:pt x="2070" y="123"/>
                      <a:pt x="2052" y="132"/>
                    </a:cubicBezTo>
                    <a:cubicBezTo>
                      <a:pt x="1981" y="150"/>
                      <a:pt x="1901" y="176"/>
                      <a:pt x="1829" y="194"/>
                    </a:cubicBezTo>
                    <a:cubicBezTo>
                      <a:pt x="1829" y="194"/>
                      <a:pt x="1829" y="194"/>
                      <a:pt x="1821" y="203"/>
                    </a:cubicBezTo>
                    <a:cubicBezTo>
                      <a:pt x="1776" y="266"/>
                      <a:pt x="1731" y="328"/>
                      <a:pt x="1705" y="408"/>
                    </a:cubicBezTo>
                    <a:cubicBezTo>
                      <a:pt x="1678" y="462"/>
                      <a:pt x="1669" y="515"/>
                      <a:pt x="1660" y="569"/>
                    </a:cubicBezTo>
                    <a:cubicBezTo>
                      <a:pt x="1633" y="667"/>
                      <a:pt x="1606" y="765"/>
                      <a:pt x="1571" y="863"/>
                    </a:cubicBezTo>
                    <a:cubicBezTo>
                      <a:pt x="1553" y="926"/>
                      <a:pt x="1526" y="988"/>
                      <a:pt x="1490" y="1033"/>
                    </a:cubicBezTo>
                    <a:cubicBezTo>
                      <a:pt x="1473" y="1060"/>
                      <a:pt x="1446" y="1077"/>
                      <a:pt x="1419" y="1086"/>
                    </a:cubicBezTo>
                    <a:cubicBezTo>
                      <a:pt x="1401" y="1095"/>
                      <a:pt x="1383" y="1095"/>
                      <a:pt x="1366" y="1095"/>
                    </a:cubicBezTo>
                    <a:cubicBezTo>
                      <a:pt x="1339" y="1086"/>
                      <a:pt x="1321" y="1068"/>
                      <a:pt x="1312" y="1033"/>
                    </a:cubicBezTo>
                    <a:cubicBezTo>
                      <a:pt x="1303" y="997"/>
                      <a:pt x="1312" y="961"/>
                      <a:pt x="1312" y="926"/>
                    </a:cubicBezTo>
                    <a:cubicBezTo>
                      <a:pt x="1330" y="854"/>
                      <a:pt x="1348" y="783"/>
                      <a:pt x="1357" y="712"/>
                    </a:cubicBezTo>
                    <a:cubicBezTo>
                      <a:pt x="1366" y="676"/>
                      <a:pt x="1374" y="640"/>
                      <a:pt x="1374" y="605"/>
                    </a:cubicBezTo>
                    <a:cubicBezTo>
                      <a:pt x="1383" y="551"/>
                      <a:pt x="1401" y="515"/>
                      <a:pt x="1428" y="480"/>
                    </a:cubicBezTo>
                    <a:cubicBezTo>
                      <a:pt x="1464" y="417"/>
                      <a:pt x="1508" y="355"/>
                      <a:pt x="1553" y="301"/>
                    </a:cubicBezTo>
                    <a:cubicBezTo>
                      <a:pt x="1562" y="292"/>
                      <a:pt x="1562" y="292"/>
                      <a:pt x="1562" y="283"/>
                    </a:cubicBezTo>
                    <a:lnTo>
                      <a:pt x="1562" y="283"/>
                    </a:lnTo>
                    <a:cubicBezTo>
                      <a:pt x="1544" y="292"/>
                      <a:pt x="1526" y="301"/>
                      <a:pt x="1508" y="310"/>
                    </a:cubicBezTo>
                    <a:cubicBezTo>
                      <a:pt x="1446" y="328"/>
                      <a:pt x="1383" y="355"/>
                      <a:pt x="1321" y="382"/>
                    </a:cubicBezTo>
                    <a:cubicBezTo>
                      <a:pt x="1259" y="408"/>
                      <a:pt x="1196" y="426"/>
                      <a:pt x="1143" y="453"/>
                    </a:cubicBezTo>
                    <a:cubicBezTo>
                      <a:pt x="1134" y="453"/>
                      <a:pt x="1134" y="462"/>
                      <a:pt x="1134" y="462"/>
                    </a:cubicBezTo>
                    <a:cubicBezTo>
                      <a:pt x="1089" y="560"/>
                      <a:pt x="1044" y="649"/>
                      <a:pt x="1009" y="747"/>
                    </a:cubicBezTo>
                    <a:cubicBezTo>
                      <a:pt x="991" y="792"/>
                      <a:pt x="991" y="836"/>
                      <a:pt x="991" y="881"/>
                    </a:cubicBezTo>
                    <a:cubicBezTo>
                      <a:pt x="973" y="970"/>
                      <a:pt x="973" y="1060"/>
                      <a:pt x="946" y="1149"/>
                    </a:cubicBezTo>
                    <a:cubicBezTo>
                      <a:pt x="937" y="1202"/>
                      <a:pt x="928" y="1247"/>
                      <a:pt x="902" y="1283"/>
                    </a:cubicBezTo>
                    <a:cubicBezTo>
                      <a:pt x="893" y="1309"/>
                      <a:pt x="875" y="1336"/>
                      <a:pt x="839" y="1345"/>
                    </a:cubicBezTo>
                    <a:cubicBezTo>
                      <a:pt x="833" y="1347"/>
                      <a:pt x="826" y="1348"/>
                      <a:pt x="821" y="1348"/>
                    </a:cubicBezTo>
                    <a:cubicBezTo>
                      <a:pt x="804" y="1348"/>
                      <a:pt x="792" y="1338"/>
                      <a:pt x="786" y="1318"/>
                    </a:cubicBezTo>
                    <a:cubicBezTo>
                      <a:pt x="786" y="1291"/>
                      <a:pt x="786" y="1265"/>
                      <a:pt x="786" y="1238"/>
                    </a:cubicBezTo>
                    <a:cubicBezTo>
                      <a:pt x="786" y="1175"/>
                      <a:pt x="795" y="1113"/>
                      <a:pt x="795" y="1051"/>
                    </a:cubicBezTo>
                    <a:cubicBezTo>
                      <a:pt x="795" y="979"/>
                      <a:pt x="812" y="917"/>
                      <a:pt x="839" y="863"/>
                    </a:cubicBezTo>
                    <a:cubicBezTo>
                      <a:pt x="893" y="738"/>
                      <a:pt x="955" y="631"/>
                      <a:pt x="1027" y="515"/>
                    </a:cubicBezTo>
                    <a:cubicBezTo>
                      <a:pt x="1027" y="515"/>
                      <a:pt x="1027" y="506"/>
                      <a:pt x="1027" y="506"/>
                    </a:cubicBezTo>
                    <a:cubicBezTo>
                      <a:pt x="1000" y="515"/>
                      <a:pt x="982" y="524"/>
                      <a:pt x="955" y="542"/>
                    </a:cubicBezTo>
                    <a:cubicBezTo>
                      <a:pt x="902" y="569"/>
                      <a:pt x="848" y="596"/>
                      <a:pt x="795" y="622"/>
                    </a:cubicBezTo>
                    <a:cubicBezTo>
                      <a:pt x="634" y="712"/>
                      <a:pt x="482" y="819"/>
                      <a:pt x="349" y="944"/>
                    </a:cubicBezTo>
                    <a:cubicBezTo>
                      <a:pt x="349" y="944"/>
                      <a:pt x="349" y="952"/>
                      <a:pt x="340" y="952"/>
                    </a:cubicBezTo>
                    <a:cubicBezTo>
                      <a:pt x="322" y="1024"/>
                      <a:pt x="304" y="1095"/>
                      <a:pt x="304" y="1167"/>
                    </a:cubicBezTo>
                    <a:cubicBezTo>
                      <a:pt x="304" y="1256"/>
                      <a:pt x="340" y="1318"/>
                      <a:pt x="393" y="1372"/>
                    </a:cubicBezTo>
                    <a:cubicBezTo>
                      <a:pt x="429" y="1407"/>
                      <a:pt x="473" y="1443"/>
                      <a:pt x="518" y="1488"/>
                    </a:cubicBezTo>
                    <a:cubicBezTo>
                      <a:pt x="545" y="1506"/>
                      <a:pt x="572" y="1532"/>
                      <a:pt x="589" y="1559"/>
                    </a:cubicBezTo>
                    <a:cubicBezTo>
                      <a:pt x="607" y="1595"/>
                      <a:pt x="616" y="1630"/>
                      <a:pt x="598" y="1657"/>
                    </a:cubicBezTo>
                    <a:cubicBezTo>
                      <a:pt x="567" y="1714"/>
                      <a:pt x="517" y="1744"/>
                      <a:pt x="463" y="1744"/>
                    </a:cubicBezTo>
                    <a:cubicBezTo>
                      <a:pt x="440" y="1744"/>
                      <a:pt x="417" y="1739"/>
                      <a:pt x="393" y="1729"/>
                    </a:cubicBezTo>
                    <a:cubicBezTo>
                      <a:pt x="331" y="1702"/>
                      <a:pt x="286" y="1657"/>
                      <a:pt x="250" y="1613"/>
                    </a:cubicBezTo>
                    <a:cubicBezTo>
                      <a:pt x="188" y="1514"/>
                      <a:pt x="161" y="1407"/>
                      <a:pt x="170" y="1291"/>
                    </a:cubicBezTo>
                    <a:cubicBezTo>
                      <a:pt x="170" y="1247"/>
                      <a:pt x="170" y="1202"/>
                      <a:pt x="179" y="1158"/>
                    </a:cubicBezTo>
                    <a:cubicBezTo>
                      <a:pt x="170" y="1158"/>
                      <a:pt x="170" y="1158"/>
                      <a:pt x="170" y="1167"/>
                    </a:cubicBezTo>
                    <a:cubicBezTo>
                      <a:pt x="99" y="1265"/>
                      <a:pt x="45" y="1372"/>
                      <a:pt x="18" y="1497"/>
                    </a:cubicBezTo>
                    <a:cubicBezTo>
                      <a:pt x="1" y="1586"/>
                      <a:pt x="1" y="1675"/>
                      <a:pt x="18" y="1764"/>
                    </a:cubicBezTo>
                    <a:cubicBezTo>
                      <a:pt x="54" y="1871"/>
                      <a:pt x="108" y="1961"/>
                      <a:pt x="197" y="2032"/>
                    </a:cubicBezTo>
                    <a:cubicBezTo>
                      <a:pt x="259" y="2077"/>
                      <a:pt x="313" y="2112"/>
                      <a:pt x="384" y="2121"/>
                    </a:cubicBezTo>
                    <a:cubicBezTo>
                      <a:pt x="447" y="2121"/>
                      <a:pt x="509" y="2121"/>
                      <a:pt x="572" y="2103"/>
                    </a:cubicBezTo>
                    <a:cubicBezTo>
                      <a:pt x="705" y="2068"/>
                      <a:pt x="830" y="1996"/>
                      <a:pt x="946" y="1907"/>
                    </a:cubicBezTo>
                    <a:cubicBezTo>
                      <a:pt x="964" y="1898"/>
                      <a:pt x="982" y="1880"/>
                      <a:pt x="1000" y="1871"/>
                    </a:cubicBezTo>
                    <a:lnTo>
                      <a:pt x="1000" y="1871"/>
                    </a:lnTo>
                    <a:cubicBezTo>
                      <a:pt x="991" y="1880"/>
                      <a:pt x="991" y="1880"/>
                      <a:pt x="982" y="1889"/>
                    </a:cubicBezTo>
                    <a:cubicBezTo>
                      <a:pt x="866" y="2023"/>
                      <a:pt x="786" y="2175"/>
                      <a:pt x="741" y="2344"/>
                    </a:cubicBezTo>
                    <a:cubicBezTo>
                      <a:pt x="714" y="2469"/>
                      <a:pt x="714" y="2585"/>
                      <a:pt x="741" y="2701"/>
                    </a:cubicBezTo>
                    <a:cubicBezTo>
                      <a:pt x="777" y="2817"/>
                      <a:pt x="830" y="2915"/>
                      <a:pt x="902" y="3004"/>
                    </a:cubicBezTo>
                    <a:cubicBezTo>
                      <a:pt x="964" y="3085"/>
                      <a:pt x="1035" y="3147"/>
                      <a:pt x="1125" y="3201"/>
                    </a:cubicBezTo>
                    <a:cubicBezTo>
                      <a:pt x="1234" y="3263"/>
                      <a:pt x="1351" y="3291"/>
                      <a:pt x="1474" y="3291"/>
                    </a:cubicBezTo>
                    <a:cubicBezTo>
                      <a:pt x="1491" y="3291"/>
                      <a:pt x="1509" y="3291"/>
                      <a:pt x="1526" y="3290"/>
                    </a:cubicBezTo>
                    <a:cubicBezTo>
                      <a:pt x="1615" y="3281"/>
                      <a:pt x="1696" y="3254"/>
                      <a:pt x="1776" y="3227"/>
                    </a:cubicBezTo>
                    <a:lnTo>
                      <a:pt x="1758" y="3227"/>
                    </a:lnTo>
                    <a:cubicBezTo>
                      <a:pt x="1669" y="3218"/>
                      <a:pt x="1589" y="3209"/>
                      <a:pt x="1508" y="3174"/>
                    </a:cubicBezTo>
                    <a:cubicBezTo>
                      <a:pt x="1428" y="3138"/>
                      <a:pt x="1348" y="3085"/>
                      <a:pt x="1303" y="3004"/>
                    </a:cubicBezTo>
                    <a:cubicBezTo>
                      <a:pt x="1276" y="2960"/>
                      <a:pt x="1259" y="2915"/>
                      <a:pt x="1267" y="2870"/>
                    </a:cubicBezTo>
                    <a:cubicBezTo>
                      <a:pt x="1276" y="2799"/>
                      <a:pt x="1321" y="2755"/>
                      <a:pt x="1383" y="2737"/>
                    </a:cubicBezTo>
                    <a:cubicBezTo>
                      <a:pt x="1390" y="2735"/>
                      <a:pt x="1397" y="2734"/>
                      <a:pt x="1403" y="2734"/>
                    </a:cubicBezTo>
                    <a:cubicBezTo>
                      <a:pt x="1432" y="2734"/>
                      <a:pt x="1460" y="2749"/>
                      <a:pt x="1482" y="2763"/>
                    </a:cubicBezTo>
                    <a:cubicBezTo>
                      <a:pt x="1508" y="2799"/>
                      <a:pt x="1526" y="2835"/>
                      <a:pt x="1553" y="2870"/>
                    </a:cubicBezTo>
                    <a:cubicBezTo>
                      <a:pt x="1571" y="2906"/>
                      <a:pt x="1598" y="2942"/>
                      <a:pt x="1624" y="2978"/>
                    </a:cubicBezTo>
                    <a:cubicBezTo>
                      <a:pt x="1687" y="3058"/>
                      <a:pt x="1767" y="3102"/>
                      <a:pt x="1865" y="3102"/>
                    </a:cubicBezTo>
                    <a:cubicBezTo>
                      <a:pt x="1928" y="3102"/>
                      <a:pt x="1981" y="3094"/>
                      <a:pt x="2035" y="3085"/>
                    </a:cubicBezTo>
                    <a:cubicBezTo>
                      <a:pt x="2044" y="3085"/>
                      <a:pt x="2052" y="3076"/>
                      <a:pt x="2061" y="3076"/>
                    </a:cubicBezTo>
                    <a:cubicBezTo>
                      <a:pt x="2249" y="2951"/>
                      <a:pt x="2409" y="2790"/>
                      <a:pt x="2543" y="2612"/>
                    </a:cubicBezTo>
                    <a:cubicBezTo>
                      <a:pt x="2623" y="2505"/>
                      <a:pt x="2695" y="2389"/>
                      <a:pt x="2757" y="2264"/>
                    </a:cubicBezTo>
                    <a:cubicBezTo>
                      <a:pt x="2757" y="2255"/>
                      <a:pt x="2757" y="2255"/>
                      <a:pt x="2766" y="2246"/>
                    </a:cubicBezTo>
                    <a:lnTo>
                      <a:pt x="2757" y="2246"/>
                    </a:lnTo>
                    <a:cubicBezTo>
                      <a:pt x="2748" y="2255"/>
                      <a:pt x="2739" y="2255"/>
                      <a:pt x="2730" y="2264"/>
                    </a:cubicBezTo>
                    <a:cubicBezTo>
                      <a:pt x="2695" y="2282"/>
                      <a:pt x="2659" y="2300"/>
                      <a:pt x="2623" y="2317"/>
                    </a:cubicBezTo>
                    <a:cubicBezTo>
                      <a:pt x="2516" y="2362"/>
                      <a:pt x="2409" y="2416"/>
                      <a:pt x="2302" y="2451"/>
                    </a:cubicBezTo>
                    <a:cubicBezTo>
                      <a:pt x="2240" y="2478"/>
                      <a:pt x="2168" y="2505"/>
                      <a:pt x="2097" y="2514"/>
                    </a:cubicBezTo>
                    <a:cubicBezTo>
                      <a:pt x="2088" y="2517"/>
                      <a:pt x="2079" y="2518"/>
                      <a:pt x="2070" y="2518"/>
                    </a:cubicBezTo>
                    <a:cubicBezTo>
                      <a:pt x="2051" y="2518"/>
                      <a:pt x="2032" y="2514"/>
                      <a:pt x="2008" y="2514"/>
                    </a:cubicBezTo>
                    <a:cubicBezTo>
                      <a:pt x="1954" y="2514"/>
                      <a:pt x="1892" y="2505"/>
                      <a:pt x="1829" y="2505"/>
                    </a:cubicBezTo>
                    <a:cubicBezTo>
                      <a:pt x="1803" y="2505"/>
                      <a:pt x="1776" y="2496"/>
                      <a:pt x="1749" y="2496"/>
                    </a:cubicBezTo>
                    <a:cubicBezTo>
                      <a:pt x="1705" y="2478"/>
                      <a:pt x="1705" y="2460"/>
                      <a:pt x="1722" y="2424"/>
                    </a:cubicBezTo>
                    <a:cubicBezTo>
                      <a:pt x="1740" y="2407"/>
                      <a:pt x="1758" y="2389"/>
                      <a:pt x="1776" y="2380"/>
                    </a:cubicBezTo>
                    <a:cubicBezTo>
                      <a:pt x="1829" y="2353"/>
                      <a:pt x="1892" y="2344"/>
                      <a:pt x="1954" y="2344"/>
                    </a:cubicBezTo>
                    <a:lnTo>
                      <a:pt x="2222" y="2344"/>
                    </a:lnTo>
                    <a:cubicBezTo>
                      <a:pt x="2293" y="2344"/>
                      <a:pt x="2365" y="2335"/>
                      <a:pt x="2436" y="2308"/>
                    </a:cubicBezTo>
                    <a:cubicBezTo>
                      <a:pt x="2552" y="2273"/>
                      <a:pt x="2659" y="2237"/>
                      <a:pt x="2775" y="2192"/>
                    </a:cubicBezTo>
                    <a:cubicBezTo>
                      <a:pt x="2784" y="2192"/>
                      <a:pt x="2793" y="2184"/>
                      <a:pt x="2793" y="2175"/>
                    </a:cubicBezTo>
                    <a:cubicBezTo>
                      <a:pt x="2873" y="1996"/>
                      <a:pt x="2927" y="1809"/>
                      <a:pt x="2936" y="1613"/>
                    </a:cubicBezTo>
                    <a:cubicBezTo>
                      <a:pt x="2945" y="1532"/>
                      <a:pt x="2954" y="1443"/>
                      <a:pt x="2962" y="1354"/>
                    </a:cubicBezTo>
                    <a:cubicBezTo>
                      <a:pt x="2962" y="1354"/>
                      <a:pt x="2962" y="1345"/>
                      <a:pt x="2962" y="1336"/>
                    </a:cubicBezTo>
                    <a:cubicBezTo>
                      <a:pt x="2945" y="1354"/>
                      <a:pt x="2927" y="1372"/>
                      <a:pt x="2909" y="1390"/>
                    </a:cubicBezTo>
                    <a:cubicBezTo>
                      <a:pt x="2811" y="1479"/>
                      <a:pt x="2713" y="1568"/>
                      <a:pt x="2606" y="1639"/>
                    </a:cubicBezTo>
                    <a:cubicBezTo>
                      <a:pt x="2561" y="1666"/>
                      <a:pt x="2516" y="1693"/>
                      <a:pt x="2463" y="1720"/>
                    </a:cubicBezTo>
                    <a:cubicBezTo>
                      <a:pt x="2436" y="1729"/>
                      <a:pt x="2400" y="1729"/>
                      <a:pt x="2374" y="1738"/>
                    </a:cubicBezTo>
                    <a:cubicBezTo>
                      <a:pt x="2302" y="1746"/>
                      <a:pt x="2231" y="1764"/>
                      <a:pt x="2160" y="1773"/>
                    </a:cubicBezTo>
                    <a:cubicBezTo>
                      <a:pt x="2106" y="1782"/>
                      <a:pt x="2052" y="1791"/>
                      <a:pt x="2008" y="1791"/>
                    </a:cubicBezTo>
                    <a:cubicBezTo>
                      <a:pt x="1990" y="1791"/>
                      <a:pt x="1972" y="1782"/>
                      <a:pt x="1954" y="1773"/>
                    </a:cubicBezTo>
                    <a:cubicBezTo>
                      <a:pt x="1937" y="1764"/>
                      <a:pt x="1928" y="1746"/>
                      <a:pt x="1919" y="1729"/>
                    </a:cubicBezTo>
                    <a:cubicBezTo>
                      <a:pt x="1919" y="1693"/>
                      <a:pt x="1928" y="1666"/>
                      <a:pt x="1945" y="1639"/>
                    </a:cubicBezTo>
                    <a:cubicBezTo>
                      <a:pt x="1972" y="1613"/>
                      <a:pt x="2008" y="1586"/>
                      <a:pt x="2044" y="1568"/>
                    </a:cubicBezTo>
                    <a:cubicBezTo>
                      <a:pt x="2115" y="1532"/>
                      <a:pt x="2195" y="1514"/>
                      <a:pt x="2276" y="1497"/>
                    </a:cubicBezTo>
                    <a:cubicBezTo>
                      <a:pt x="2374" y="1470"/>
                      <a:pt x="2472" y="1443"/>
                      <a:pt x="2570" y="1425"/>
                    </a:cubicBezTo>
                    <a:cubicBezTo>
                      <a:pt x="2623" y="1407"/>
                      <a:pt x="2668" y="1390"/>
                      <a:pt x="2713" y="1363"/>
                    </a:cubicBezTo>
                    <a:cubicBezTo>
                      <a:pt x="2802" y="1309"/>
                      <a:pt x="2882" y="1247"/>
                      <a:pt x="2962" y="1184"/>
                    </a:cubicBezTo>
                    <a:cubicBezTo>
                      <a:pt x="2971" y="1184"/>
                      <a:pt x="2971" y="1175"/>
                      <a:pt x="2971" y="1175"/>
                    </a:cubicBezTo>
                    <a:cubicBezTo>
                      <a:pt x="2980" y="1006"/>
                      <a:pt x="2989" y="845"/>
                      <a:pt x="2980" y="685"/>
                    </a:cubicBezTo>
                    <a:cubicBezTo>
                      <a:pt x="2980" y="685"/>
                      <a:pt x="2980" y="685"/>
                      <a:pt x="2980" y="676"/>
                    </a:cubicBezTo>
                    <a:cubicBezTo>
                      <a:pt x="2980" y="685"/>
                      <a:pt x="2971" y="685"/>
                      <a:pt x="2971" y="694"/>
                    </a:cubicBezTo>
                    <a:cubicBezTo>
                      <a:pt x="2925" y="733"/>
                      <a:pt x="2871" y="758"/>
                      <a:pt x="2805" y="758"/>
                    </a:cubicBezTo>
                    <a:cubicBezTo>
                      <a:pt x="2796" y="758"/>
                      <a:pt x="2785" y="757"/>
                      <a:pt x="2775" y="756"/>
                    </a:cubicBezTo>
                    <a:lnTo>
                      <a:pt x="2686" y="756"/>
                    </a:lnTo>
                    <a:cubicBezTo>
                      <a:pt x="2632" y="756"/>
                      <a:pt x="2588" y="783"/>
                      <a:pt x="2552" y="810"/>
                    </a:cubicBezTo>
                    <a:cubicBezTo>
                      <a:pt x="2507" y="836"/>
                      <a:pt x="2454" y="872"/>
                      <a:pt x="2400" y="908"/>
                    </a:cubicBezTo>
                    <a:cubicBezTo>
                      <a:pt x="2391" y="917"/>
                      <a:pt x="2374" y="917"/>
                      <a:pt x="2365" y="926"/>
                    </a:cubicBezTo>
                    <a:cubicBezTo>
                      <a:pt x="2338" y="926"/>
                      <a:pt x="2329" y="917"/>
                      <a:pt x="2320" y="899"/>
                    </a:cubicBezTo>
                    <a:cubicBezTo>
                      <a:pt x="2311" y="854"/>
                      <a:pt x="2338" y="810"/>
                      <a:pt x="2374" y="783"/>
                    </a:cubicBezTo>
                    <a:cubicBezTo>
                      <a:pt x="2400" y="765"/>
                      <a:pt x="2436" y="747"/>
                      <a:pt x="2463" y="738"/>
                    </a:cubicBezTo>
                    <a:cubicBezTo>
                      <a:pt x="2507" y="712"/>
                      <a:pt x="2552" y="685"/>
                      <a:pt x="2588" y="640"/>
                    </a:cubicBezTo>
                    <a:cubicBezTo>
                      <a:pt x="2615" y="613"/>
                      <a:pt x="2650" y="596"/>
                      <a:pt x="2686" y="587"/>
                    </a:cubicBezTo>
                    <a:cubicBezTo>
                      <a:pt x="2730" y="569"/>
                      <a:pt x="2784" y="560"/>
                      <a:pt x="2829" y="542"/>
                    </a:cubicBezTo>
                    <a:cubicBezTo>
                      <a:pt x="2882" y="524"/>
                      <a:pt x="2927" y="480"/>
                      <a:pt x="2971" y="426"/>
                    </a:cubicBezTo>
                    <a:cubicBezTo>
                      <a:pt x="2971" y="426"/>
                      <a:pt x="2971" y="417"/>
                      <a:pt x="2971" y="417"/>
                    </a:cubicBezTo>
                    <a:cubicBezTo>
                      <a:pt x="2962" y="319"/>
                      <a:pt x="2954" y="230"/>
                      <a:pt x="2927" y="141"/>
                    </a:cubicBezTo>
                    <a:cubicBezTo>
                      <a:pt x="2927" y="132"/>
                      <a:pt x="2927" y="132"/>
                      <a:pt x="2927" y="132"/>
                    </a:cubicBezTo>
                    <a:lnTo>
                      <a:pt x="2909" y="87"/>
                    </a:lnTo>
                    <a:cubicBezTo>
                      <a:pt x="2909" y="78"/>
                      <a:pt x="2900" y="69"/>
                      <a:pt x="2891" y="60"/>
                    </a:cubicBezTo>
                    <a:cubicBezTo>
                      <a:pt x="2882" y="34"/>
                      <a:pt x="2855" y="16"/>
                      <a:pt x="2829" y="7"/>
                    </a:cubicBezTo>
                    <a:cubicBezTo>
                      <a:pt x="2802" y="2"/>
                      <a:pt x="2777" y="0"/>
                      <a:pt x="2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3"/>
              <p:cNvSpPr/>
              <p:nvPr/>
            </p:nvSpPr>
            <p:spPr>
              <a:xfrm>
                <a:off x="2594719" y="3703753"/>
                <a:ext cx="382895" cy="8774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5523" extrusionOk="0">
                    <a:moveTo>
                      <a:pt x="2410" y="0"/>
                    </a:moveTo>
                    <a:lnTo>
                      <a:pt x="2410" y="0"/>
                    </a:lnTo>
                    <a:cubicBezTo>
                      <a:pt x="2204" y="161"/>
                      <a:pt x="2017" y="339"/>
                      <a:pt x="1839" y="527"/>
                    </a:cubicBezTo>
                    <a:cubicBezTo>
                      <a:pt x="1660" y="723"/>
                      <a:pt x="1491" y="919"/>
                      <a:pt x="1330" y="1116"/>
                    </a:cubicBezTo>
                    <a:cubicBezTo>
                      <a:pt x="1170" y="1321"/>
                      <a:pt x="1018" y="1535"/>
                      <a:pt x="893" y="1758"/>
                    </a:cubicBezTo>
                    <a:cubicBezTo>
                      <a:pt x="857" y="1820"/>
                      <a:pt x="822" y="1874"/>
                      <a:pt x="795" y="1927"/>
                    </a:cubicBezTo>
                    <a:lnTo>
                      <a:pt x="768" y="1972"/>
                    </a:lnTo>
                    <a:lnTo>
                      <a:pt x="750" y="2017"/>
                    </a:lnTo>
                    <a:lnTo>
                      <a:pt x="706" y="2106"/>
                    </a:lnTo>
                    <a:cubicBezTo>
                      <a:pt x="670" y="2159"/>
                      <a:pt x="652" y="2222"/>
                      <a:pt x="625" y="2284"/>
                    </a:cubicBezTo>
                    <a:cubicBezTo>
                      <a:pt x="599" y="2347"/>
                      <a:pt x="581" y="2409"/>
                      <a:pt x="554" y="2463"/>
                    </a:cubicBezTo>
                    <a:cubicBezTo>
                      <a:pt x="376" y="2953"/>
                      <a:pt x="242" y="3462"/>
                      <a:pt x="153" y="3970"/>
                    </a:cubicBezTo>
                    <a:cubicBezTo>
                      <a:pt x="63" y="4479"/>
                      <a:pt x="19" y="4996"/>
                      <a:pt x="1" y="5514"/>
                    </a:cubicBezTo>
                    <a:lnTo>
                      <a:pt x="46" y="5522"/>
                    </a:lnTo>
                    <a:cubicBezTo>
                      <a:pt x="63" y="5005"/>
                      <a:pt x="117" y="4488"/>
                      <a:pt x="206" y="3979"/>
                    </a:cubicBezTo>
                    <a:cubicBezTo>
                      <a:pt x="295" y="3471"/>
                      <a:pt x="420" y="2971"/>
                      <a:pt x="599" y="2480"/>
                    </a:cubicBezTo>
                    <a:cubicBezTo>
                      <a:pt x="777" y="1999"/>
                      <a:pt x="1063" y="1562"/>
                      <a:pt x="1375" y="1151"/>
                    </a:cubicBezTo>
                    <a:cubicBezTo>
                      <a:pt x="1535" y="955"/>
                      <a:pt x="1705" y="759"/>
                      <a:pt x="1874" y="562"/>
                    </a:cubicBezTo>
                    <a:cubicBezTo>
                      <a:pt x="2053" y="375"/>
                      <a:pt x="2231" y="188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3"/>
              <p:cNvSpPr/>
              <p:nvPr/>
            </p:nvSpPr>
            <p:spPr>
              <a:xfrm>
                <a:off x="2633008" y="3089384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281" y="1"/>
                    </a:moveTo>
                    <a:cubicBezTo>
                      <a:pt x="2250" y="1"/>
                      <a:pt x="2221" y="7"/>
                      <a:pt x="2195" y="14"/>
                    </a:cubicBezTo>
                    <a:cubicBezTo>
                      <a:pt x="2097" y="22"/>
                      <a:pt x="2008" y="49"/>
                      <a:pt x="1919" y="76"/>
                    </a:cubicBezTo>
                    <a:cubicBezTo>
                      <a:pt x="1910" y="76"/>
                      <a:pt x="1901" y="85"/>
                      <a:pt x="1901" y="94"/>
                    </a:cubicBezTo>
                    <a:cubicBezTo>
                      <a:pt x="1883" y="138"/>
                      <a:pt x="1883" y="183"/>
                      <a:pt x="1874" y="228"/>
                    </a:cubicBezTo>
                    <a:cubicBezTo>
                      <a:pt x="1874" y="245"/>
                      <a:pt x="1874" y="272"/>
                      <a:pt x="1874" y="299"/>
                    </a:cubicBezTo>
                    <a:cubicBezTo>
                      <a:pt x="1865" y="326"/>
                      <a:pt x="1865" y="344"/>
                      <a:pt x="1847" y="361"/>
                    </a:cubicBezTo>
                    <a:cubicBezTo>
                      <a:pt x="1812" y="406"/>
                      <a:pt x="1794" y="451"/>
                      <a:pt x="1785" y="504"/>
                    </a:cubicBezTo>
                    <a:cubicBezTo>
                      <a:pt x="1776" y="522"/>
                      <a:pt x="1776" y="549"/>
                      <a:pt x="1767" y="576"/>
                    </a:cubicBezTo>
                    <a:cubicBezTo>
                      <a:pt x="1749" y="611"/>
                      <a:pt x="1723" y="629"/>
                      <a:pt x="1687" y="638"/>
                    </a:cubicBezTo>
                    <a:cubicBezTo>
                      <a:pt x="1660" y="638"/>
                      <a:pt x="1642" y="629"/>
                      <a:pt x="1651" y="602"/>
                    </a:cubicBezTo>
                    <a:cubicBezTo>
                      <a:pt x="1651" y="584"/>
                      <a:pt x="1660" y="558"/>
                      <a:pt x="1669" y="540"/>
                    </a:cubicBezTo>
                    <a:cubicBezTo>
                      <a:pt x="1687" y="495"/>
                      <a:pt x="1696" y="460"/>
                      <a:pt x="1714" y="415"/>
                    </a:cubicBezTo>
                    <a:cubicBezTo>
                      <a:pt x="1731" y="370"/>
                      <a:pt x="1740" y="326"/>
                      <a:pt x="1723" y="281"/>
                    </a:cubicBezTo>
                    <a:cubicBezTo>
                      <a:pt x="1714" y="237"/>
                      <a:pt x="1696" y="201"/>
                      <a:pt x="1705" y="147"/>
                    </a:cubicBezTo>
                    <a:lnTo>
                      <a:pt x="1705" y="147"/>
                    </a:lnTo>
                    <a:cubicBezTo>
                      <a:pt x="1687" y="156"/>
                      <a:pt x="1669" y="165"/>
                      <a:pt x="1660" y="165"/>
                    </a:cubicBezTo>
                    <a:cubicBezTo>
                      <a:pt x="1598" y="192"/>
                      <a:pt x="1535" y="219"/>
                      <a:pt x="1473" y="245"/>
                    </a:cubicBezTo>
                    <a:lnTo>
                      <a:pt x="1464" y="245"/>
                    </a:lnTo>
                    <a:cubicBezTo>
                      <a:pt x="1428" y="308"/>
                      <a:pt x="1392" y="370"/>
                      <a:pt x="1375" y="433"/>
                    </a:cubicBezTo>
                    <a:cubicBezTo>
                      <a:pt x="1366" y="486"/>
                      <a:pt x="1357" y="531"/>
                      <a:pt x="1348" y="576"/>
                    </a:cubicBezTo>
                    <a:cubicBezTo>
                      <a:pt x="1339" y="665"/>
                      <a:pt x="1321" y="754"/>
                      <a:pt x="1303" y="843"/>
                    </a:cubicBezTo>
                    <a:cubicBezTo>
                      <a:pt x="1285" y="897"/>
                      <a:pt x="1268" y="950"/>
                      <a:pt x="1241" y="1004"/>
                    </a:cubicBezTo>
                    <a:cubicBezTo>
                      <a:pt x="1232" y="1022"/>
                      <a:pt x="1214" y="1039"/>
                      <a:pt x="1187" y="1048"/>
                    </a:cubicBezTo>
                    <a:cubicBezTo>
                      <a:pt x="1178" y="1057"/>
                      <a:pt x="1161" y="1057"/>
                      <a:pt x="1143" y="1057"/>
                    </a:cubicBezTo>
                    <a:cubicBezTo>
                      <a:pt x="1116" y="1057"/>
                      <a:pt x="1098" y="1039"/>
                      <a:pt x="1089" y="1013"/>
                    </a:cubicBezTo>
                    <a:cubicBezTo>
                      <a:pt x="1080" y="977"/>
                      <a:pt x="1080" y="950"/>
                      <a:pt x="1080" y="915"/>
                    </a:cubicBezTo>
                    <a:cubicBezTo>
                      <a:pt x="1089" y="852"/>
                      <a:pt x="1098" y="790"/>
                      <a:pt x="1107" y="736"/>
                    </a:cubicBezTo>
                    <a:cubicBezTo>
                      <a:pt x="1107" y="700"/>
                      <a:pt x="1107" y="665"/>
                      <a:pt x="1107" y="629"/>
                    </a:cubicBezTo>
                    <a:cubicBezTo>
                      <a:pt x="1116" y="593"/>
                      <a:pt x="1125" y="558"/>
                      <a:pt x="1143" y="522"/>
                    </a:cubicBezTo>
                    <a:cubicBezTo>
                      <a:pt x="1169" y="460"/>
                      <a:pt x="1205" y="406"/>
                      <a:pt x="1241" y="353"/>
                    </a:cubicBezTo>
                    <a:cubicBezTo>
                      <a:pt x="1241" y="353"/>
                      <a:pt x="1250" y="344"/>
                      <a:pt x="1250" y="344"/>
                    </a:cubicBezTo>
                    <a:lnTo>
                      <a:pt x="1250" y="344"/>
                    </a:lnTo>
                    <a:cubicBezTo>
                      <a:pt x="1232" y="353"/>
                      <a:pt x="1214" y="361"/>
                      <a:pt x="1205" y="361"/>
                    </a:cubicBezTo>
                    <a:cubicBezTo>
                      <a:pt x="1152" y="388"/>
                      <a:pt x="1098" y="415"/>
                      <a:pt x="1045" y="442"/>
                    </a:cubicBezTo>
                    <a:cubicBezTo>
                      <a:pt x="991" y="468"/>
                      <a:pt x="946" y="495"/>
                      <a:pt x="893" y="522"/>
                    </a:cubicBezTo>
                    <a:cubicBezTo>
                      <a:pt x="893" y="522"/>
                      <a:pt x="884" y="531"/>
                      <a:pt x="884" y="531"/>
                    </a:cubicBezTo>
                    <a:cubicBezTo>
                      <a:pt x="857" y="611"/>
                      <a:pt x="822" y="700"/>
                      <a:pt x="804" y="790"/>
                    </a:cubicBezTo>
                    <a:cubicBezTo>
                      <a:pt x="795" y="825"/>
                      <a:pt x="795" y="861"/>
                      <a:pt x="795" y="906"/>
                    </a:cubicBezTo>
                    <a:cubicBezTo>
                      <a:pt x="795" y="986"/>
                      <a:pt x="795" y="1066"/>
                      <a:pt x="786" y="1146"/>
                    </a:cubicBezTo>
                    <a:cubicBezTo>
                      <a:pt x="777" y="1182"/>
                      <a:pt x="777" y="1227"/>
                      <a:pt x="759" y="1262"/>
                    </a:cubicBezTo>
                    <a:cubicBezTo>
                      <a:pt x="750" y="1289"/>
                      <a:pt x="732" y="1307"/>
                      <a:pt x="706" y="1316"/>
                    </a:cubicBezTo>
                    <a:cubicBezTo>
                      <a:pt x="699" y="1322"/>
                      <a:pt x="692" y="1325"/>
                      <a:pt x="685" y="1325"/>
                    </a:cubicBezTo>
                    <a:cubicBezTo>
                      <a:pt x="672" y="1325"/>
                      <a:pt x="661" y="1315"/>
                      <a:pt x="661" y="1298"/>
                    </a:cubicBezTo>
                    <a:cubicBezTo>
                      <a:pt x="652" y="1280"/>
                      <a:pt x="652" y="1254"/>
                      <a:pt x="643" y="1236"/>
                    </a:cubicBezTo>
                    <a:cubicBezTo>
                      <a:pt x="643" y="1173"/>
                      <a:pt x="643" y="1120"/>
                      <a:pt x="643" y="1066"/>
                    </a:cubicBezTo>
                    <a:cubicBezTo>
                      <a:pt x="634" y="1004"/>
                      <a:pt x="643" y="950"/>
                      <a:pt x="661" y="897"/>
                    </a:cubicBezTo>
                    <a:cubicBezTo>
                      <a:pt x="697" y="790"/>
                      <a:pt x="750" y="692"/>
                      <a:pt x="795" y="584"/>
                    </a:cubicBezTo>
                    <a:cubicBezTo>
                      <a:pt x="795" y="584"/>
                      <a:pt x="804" y="584"/>
                      <a:pt x="804" y="576"/>
                    </a:cubicBezTo>
                    <a:lnTo>
                      <a:pt x="804" y="576"/>
                    </a:lnTo>
                    <a:cubicBezTo>
                      <a:pt x="777" y="584"/>
                      <a:pt x="759" y="602"/>
                      <a:pt x="741" y="611"/>
                    </a:cubicBezTo>
                    <a:cubicBezTo>
                      <a:pt x="697" y="638"/>
                      <a:pt x="652" y="665"/>
                      <a:pt x="607" y="692"/>
                    </a:cubicBezTo>
                    <a:cubicBezTo>
                      <a:pt x="474" y="781"/>
                      <a:pt x="349" y="888"/>
                      <a:pt x="251" y="1013"/>
                    </a:cubicBezTo>
                    <a:cubicBezTo>
                      <a:pt x="251" y="1013"/>
                      <a:pt x="242" y="1022"/>
                      <a:pt x="242" y="1022"/>
                    </a:cubicBezTo>
                    <a:cubicBezTo>
                      <a:pt x="233" y="1084"/>
                      <a:pt x="224" y="1146"/>
                      <a:pt x="224" y="1209"/>
                    </a:cubicBezTo>
                    <a:cubicBezTo>
                      <a:pt x="233" y="1280"/>
                      <a:pt x="268" y="1334"/>
                      <a:pt x="322" y="1378"/>
                    </a:cubicBezTo>
                    <a:cubicBezTo>
                      <a:pt x="358" y="1414"/>
                      <a:pt x="402" y="1441"/>
                      <a:pt x="438" y="1468"/>
                    </a:cubicBezTo>
                    <a:cubicBezTo>
                      <a:pt x="465" y="1485"/>
                      <a:pt x="491" y="1503"/>
                      <a:pt x="509" y="1530"/>
                    </a:cubicBezTo>
                    <a:cubicBezTo>
                      <a:pt x="527" y="1557"/>
                      <a:pt x="536" y="1584"/>
                      <a:pt x="518" y="1610"/>
                    </a:cubicBezTo>
                    <a:cubicBezTo>
                      <a:pt x="497" y="1666"/>
                      <a:pt x="450" y="1700"/>
                      <a:pt x="396" y="1700"/>
                    </a:cubicBezTo>
                    <a:cubicBezTo>
                      <a:pt x="381" y="1700"/>
                      <a:pt x="365" y="1697"/>
                      <a:pt x="349" y="1691"/>
                    </a:cubicBezTo>
                    <a:cubicBezTo>
                      <a:pt x="295" y="1673"/>
                      <a:pt x="251" y="1637"/>
                      <a:pt x="215" y="1593"/>
                    </a:cubicBezTo>
                    <a:cubicBezTo>
                      <a:pt x="152" y="1521"/>
                      <a:pt x="126" y="1432"/>
                      <a:pt x="117" y="1334"/>
                    </a:cubicBezTo>
                    <a:cubicBezTo>
                      <a:pt x="117" y="1289"/>
                      <a:pt x="117" y="1245"/>
                      <a:pt x="117" y="1209"/>
                    </a:cubicBezTo>
                    <a:cubicBezTo>
                      <a:pt x="108" y="1209"/>
                      <a:pt x="108" y="1218"/>
                      <a:pt x="108" y="1218"/>
                    </a:cubicBezTo>
                    <a:cubicBezTo>
                      <a:pt x="54" y="1307"/>
                      <a:pt x="19" y="1405"/>
                      <a:pt x="10" y="1512"/>
                    </a:cubicBezTo>
                    <a:cubicBezTo>
                      <a:pt x="1" y="1593"/>
                      <a:pt x="1" y="1673"/>
                      <a:pt x="28" y="1753"/>
                    </a:cubicBezTo>
                    <a:cubicBezTo>
                      <a:pt x="63" y="1842"/>
                      <a:pt x="126" y="1914"/>
                      <a:pt x="206" y="1967"/>
                    </a:cubicBezTo>
                    <a:cubicBezTo>
                      <a:pt x="259" y="2003"/>
                      <a:pt x="313" y="2021"/>
                      <a:pt x="375" y="2030"/>
                    </a:cubicBezTo>
                    <a:cubicBezTo>
                      <a:pt x="429" y="2030"/>
                      <a:pt x="483" y="2012"/>
                      <a:pt x="527" y="1994"/>
                    </a:cubicBezTo>
                    <a:cubicBezTo>
                      <a:pt x="652" y="1958"/>
                      <a:pt x="750" y="1878"/>
                      <a:pt x="848" y="1798"/>
                    </a:cubicBezTo>
                    <a:cubicBezTo>
                      <a:pt x="857" y="1789"/>
                      <a:pt x="866" y="1780"/>
                      <a:pt x="884" y="1762"/>
                    </a:cubicBezTo>
                    <a:lnTo>
                      <a:pt x="884" y="1762"/>
                    </a:lnTo>
                    <a:cubicBezTo>
                      <a:pt x="884" y="1771"/>
                      <a:pt x="875" y="1771"/>
                      <a:pt x="875" y="1780"/>
                    </a:cubicBezTo>
                    <a:cubicBezTo>
                      <a:pt x="786" y="1905"/>
                      <a:pt x="723" y="2039"/>
                      <a:pt x="697" y="2199"/>
                    </a:cubicBezTo>
                    <a:cubicBezTo>
                      <a:pt x="688" y="2297"/>
                      <a:pt x="697" y="2404"/>
                      <a:pt x="732" y="2502"/>
                    </a:cubicBezTo>
                    <a:cubicBezTo>
                      <a:pt x="768" y="2601"/>
                      <a:pt x="822" y="2681"/>
                      <a:pt x="893" y="2752"/>
                    </a:cubicBezTo>
                    <a:cubicBezTo>
                      <a:pt x="955" y="2815"/>
                      <a:pt x="1018" y="2868"/>
                      <a:pt x="1098" y="2904"/>
                    </a:cubicBezTo>
                    <a:cubicBezTo>
                      <a:pt x="1178" y="2941"/>
                      <a:pt x="1258" y="2961"/>
                      <a:pt x="1341" y="2961"/>
                    </a:cubicBezTo>
                    <a:cubicBezTo>
                      <a:pt x="1378" y="2961"/>
                      <a:pt x="1416" y="2957"/>
                      <a:pt x="1455" y="2949"/>
                    </a:cubicBezTo>
                    <a:cubicBezTo>
                      <a:pt x="1535" y="2931"/>
                      <a:pt x="1598" y="2913"/>
                      <a:pt x="1669" y="2877"/>
                    </a:cubicBezTo>
                    <a:lnTo>
                      <a:pt x="1651" y="2877"/>
                    </a:lnTo>
                    <a:cubicBezTo>
                      <a:pt x="1580" y="2877"/>
                      <a:pt x="1508" y="2877"/>
                      <a:pt x="1437" y="2850"/>
                    </a:cubicBezTo>
                    <a:cubicBezTo>
                      <a:pt x="1357" y="2824"/>
                      <a:pt x="1285" y="2788"/>
                      <a:pt x="1241" y="2717"/>
                    </a:cubicBezTo>
                    <a:cubicBezTo>
                      <a:pt x="1214" y="2690"/>
                      <a:pt x="1196" y="2654"/>
                      <a:pt x="1196" y="2610"/>
                    </a:cubicBezTo>
                    <a:cubicBezTo>
                      <a:pt x="1196" y="2547"/>
                      <a:pt x="1241" y="2502"/>
                      <a:pt x="1294" y="2485"/>
                    </a:cubicBezTo>
                    <a:cubicBezTo>
                      <a:pt x="1301" y="2482"/>
                      <a:pt x="1309" y="2481"/>
                      <a:pt x="1316" y="2481"/>
                    </a:cubicBezTo>
                    <a:cubicBezTo>
                      <a:pt x="1335" y="2481"/>
                      <a:pt x="1355" y="2489"/>
                      <a:pt x="1375" y="2502"/>
                    </a:cubicBezTo>
                    <a:cubicBezTo>
                      <a:pt x="1401" y="2520"/>
                      <a:pt x="1419" y="2556"/>
                      <a:pt x="1446" y="2583"/>
                    </a:cubicBezTo>
                    <a:cubicBezTo>
                      <a:pt x="1464" y="2610"/>
                      <a:pt x="1491" y="2645"/>
                      <a:pt x="1517" y="2672"/>
                    </a:cubicBezTo>
                    <a:cubicBezTo>
                      <a:pt x="1564" y="2735"/>
                      <a:pt x="1632" y="2763"/>
                      <a:pt x="1708" y="2763"/>
                    </a:cubicBezTo>
                    <a:cubicBezTo>
                      <a:pt x="1719" y="2763"/>
                      <a:pt x="1729" y="2762"/>
                      <a:pt x="1740" y="2761"/>
                    </a:cubicBezTo>
                    <a:cubicBezTo>
                      <a:pt x="1785" y="2752"/>
                      <a:pt x="1839" y="2743"/>
                      <a:pt x="1883" y="2734"/>
                    </a:cubicBezTo>
                    <a:cubicBezTo>
                      <a:pt x="1892" y="2734"/>
                      <a:pt x="1901" y="2726"/>
                      <a:pt x="1910" y="2717"/>
                    </a:cubicBezTo>
                    <a:cubicBezTo>
                      <a:pt x="2053" y="2592"/>
                      <a:pt x="2178" y="2449"/>
                      <a:pt x="2285" y="2279"/>
                    </a:cubicBezTo>
                    <a:cubicBezTo>
                      <a:pt x="2347" y="2181"/>
                      <a:pt x="2401" y="2074"/>
                      <a:pt x="2445" y="1958"/>
                    </a:cubicBezTo>
                    <a:cubicBezTo>
                      <a:pt x="2445" y="1958"/>
                      <a:pt x="2445" y="1949"/>
                      <a:pt x="2445" y="1949"/>
                    </a:cubicBezTo>
                    <a:cubicBezTo>
                      <a:pt x="2436" y="1949"/>
                      <a:pt x="2427" y="1958"/>
                      <a:pt x="2418" y="1967"/>
                    </a:cubicBezTo>
                    <a:cubicBezTo>
                      <a:pt x="2392" y="1985"/>
                      <a:pt x="2365" y="2003"/>
                      <a:pt x="2329" y="2021"/>
                    </a:cubicBezTo>
                    <a:cubicBezTo>
                      <a:pt x="2240" y="2065"/>
                      <a:pt x="2160" y="2119"/>
                      <a:pt x="2070" y="2163"/>
                    </a:cubicBezTo>
                    <a:cubicBezTo>
                      <a:pt x="2008" y="2190"/>
                      <a:pt x="1954" y="2217"/>
                      <a:pt x="1892" y="2235"/>
                    </a:cubicBezTo>
                    <a:cubicBezTo>
                      <a:pt x="1883" y="2238"/>
                      <a:pt x="1874" y="2239"/>
                      <a:pt x="1865" y="2239"/>
                    </a:cubicBezTo>
                    <a:cubicBezTo>
                      <a:pt x="1847" y="2239"/>
                      <a:pt x="1830" y="2235"/>
                      <a:pt x="1812" y="2235"/>
                    </a:cubicBezTo>
                    <a:cubicBezTo>
                      <a:pt x="1758" y="2244"/>
                      <a:pt x="1705" y="2244"/>
                      <a:pt x="1651" y="2244"/>
                    </a:cubicBezTo>
                    <a:lnTo>
                      <a:pt x="1589" y="2244"/>
                    </a:lnTo>
                    <a:cubicBezTo>
                      <a:pt x="1553" y="2235"/>
                      <a:pt x="1544" y="2217"/>
                      <a:pt x="1562" y="2181"/>
                    </a:cubicBezTo>
                    <a:cubicBezTo>
                      <a:pt x="1571" y="2163"/>
                      <a:pt x="1580" y="2155"/>
                      <a:pt x="1598" y="2146"/>
                    </a:cubicBezTo>
                    <a:cubicBezTo>
                      <a:pt x="1642" y="2119"/>
                      <a:pt x="1696" y="2101"/>
                      <a:pt x="1749" y="2101"/>
                    </a:cubicBezTo>
                    <a:cubicBezTo>
                      <a:pt x="1830" y="2083"/>
                      <a:pt x="1901" y="2083"/>
                      <a:pt x="1981" y="2074"/>
                    </a:cubicBezTo>
                    <a:cubicBezTo>
                      <a:pt x="2044" y="2065"/>
                      <a:pt x="2106" y="2056"/>
                      <a:pt x="2169" y="2030"/>
                    </a:cubicBezTo>
                    <a:cubicBezTo>
                      <a:pt x="2267" y="1985"/>
                      <a:pt x="2356" y="1940"/>
                      <a:pt x="2454" y="1896"/>
                    </a:cubicBezTo>
                    <a:cubicBezTo>
                      <a:pt x="2463" y="1896"/>
                      <a:pt x="2463" y="1887"/>
                      <a:pt x="2472" y="1887"/>
                    </a:cubicBezTo>
                    <a:cubicBezTo>
                      <a:pt x="2525" y="1717"/>
                      <a:pt x="2552" y="1557"/>
                      <a:pt x="2543" y="1387"/>
                    </a:cubicBezTo>
                    <a:cubicBezTo>
                      <a:pt x="2543" y="1307"/>
                      <a:pt x="2543" y="1236"/>
                      <a:pt x="2543" y="1164"/>
                    </a:cubicBezTo>
                    <a:cubicBezTo>
                      <a:pt x="2543" y="1155"/>
                      <a:pt x="2543" y="1155"/>
                      <a:pt x="2543" y="1146"/>
                    </a:cubicBezTo>
                    <a:cubicBezTo>
                      <a:pt x="2525" y="1164"/>
                      <a:pt x="2517" y="1182"/>
                      <a:pt x="2499" y="1191"/>
                    </a:cubicBezTo>
                    <a:cubicBezTo>
                      <a:pt x="2427" y="1280"/>
                      <a:pt x="2347" y="1361"/>
                      <a:pt x="2267" y="1432"/>
                    </a:cubicBezTo>
                    <a:cubicBezTo>
                      <a:pt x="2222" y="1459"/>
                      <a:pt x="2186" y="1485"/>
                      <a:pt x="2142" y="1512"/>
                    </a:cubicBezTo>
                    <a:cubicBezTo>
                      <a:pt x="2124" y="1521"/>
                      <a:pt x="2097" y="1530"/>
                      <a:pt x="2070" y="1530"/>
                    </a:cubicBezTo>
                    <a:cubicBezTo>
                      <a:pt x="2008" y="1548"/>
                      <a:pt x="1946" y="1566"/>
                      <a:pt x="1883" y="1584"/>
                    </a:cubicBezTo>
                    <a:cubicBezTo>
                      <a:pt x="1839" y="1593"/>
                      <a:pt x="1794" y="1610"/>
                      <a:pt x="1749" y="1610"/>
                    </a:cubicBezTo>
                    <a:cubicBezTo>
                      <a:pt x="1740" y="1610"/>
                      <a:pt x="1723" y="1610"/>
                      <a:pt x="1705" y="1601"/>
                    </a:cubicBezTo>
                    <a:cubicBezTo>
                      <a:pt x="1687" y="1601"/>
                      <a:pt x="1678" y="1584"/>
                      <a:pt x="1669" y="1566"/>
                    </a:cubicBezTo>
                    <a:cubicBezTo>
                      <a:pt x="1669" y="1539"/>
                      <a:pt x="1669" y="1512"/>
                      <a:pt x="1687" y="1485"/>
                    </a:cubicBezTo>
                    <a:cubicBezTo>
                      <a:pt x="1714" y="1459"/>
                      <a:pt x="1740" y="1432"/>
                      <a:pt x="1767" y="1414"/>
                    </a:cubicBezTo>
                    <a:cubicBezTo>
                      <a:pt x="1830" y="1378"/>
                      <a:pt x="1892" y="1352"/>
                      <a:pt x="1963" y="1334"/>
                    </a:cubicBezTo>
                    <a:cubicBezTo>
                      <a:pt x="2044" y="1307"/>
                      <a:pt x="2124" y="1271"/>
                      <a:pt x="2213" y="1245"/>
                    </a:cubicBezTo>
                    <a:cubicBezTo>
                      <a:pt x="2258" y="1236"/>
                      <a:pt x="2293" y="1209"/>
                      <a:pt x="2329" y="1182"/>
                    </a:cubicBezTo>
                    <a:cubicBezTo>
                      <a:pt x="2401" y="1129"/>
                      <a:pt x="2472" y="1075"/>
                      <a:pt x="2534" y="1013"/>
                    </a:cubicBezTo>
                    <a:cubicBezTo>
                      <a:pt x="2534" y="1013"/>
                      <a:pt x="2543" y="1004"/>
                      <a:pt x="2543" y="995"/>
                    </a:cubicBezTo>
                    <a:cubicBezTo>
                      <a:pt x="2534" y="861"/>
                      <a:pt x="2525" y="718"/>
                      <a:pt x="2517" y="576"/>
                    </a:cubicBezTo>
                    <a:cubicBezTo>
                      <a:pt x="2508" y="576"/>
                      <a:pt x="2508" y="567"/>
                      <a:pt x="2508" y="567"/>
                    </a:cubicBezTo>
                    <a:cubicBezTo>
                      <a:pt x="2508" y="576"/>
                      <a:pt x="2499" y="576"/>
                      <a:pt x="2499" y="576"/>
                    </a:cubicBezTo>
                    <a:cubicBezTo>
                      <a:pt x="2454" y="629"/>
                      <a:pt x="2401" y="656"/>
                      <a:pt x="2338" y="656"/>
                    </a:cubicBezTo>
                    <a:cubicBezTo>
                      <a:pt x="2311" y="656"/>
                      <a:pt x="2285" y="656"/>
                      <a:pt x="2258" y="665"/>
                    </a:cubicBezTo>
                    <a:cubicBezTo>
                      <a:pt x="2213" y="665"/>
                      <a:pt x="2178" y="692"/>
                      <a:pt x="2151" y="718"/>
                    </a:cubicBezTo>
                    <a:cubicBezTo>
                      <a:pt x="2106" y="745"/>
                      <a:pt x="2070" y="781"/>
                      <a:pt x="2026" y="807"/>
                    </a:cubicBezTo>
                    <a:cubicBezTo>
                      <a:pt x="2017" y="816"/>
                      <a:pt x="1999" y="825"/>
                      <a:pt x="1990" y="834"/>
                    </a:cubicBezTo>
                    <a:cubicBezTo>
                      <a:pt x="1972" y="834"/>
                      <a:pt x="1963" y="834"/>
                      <a:pt x="1954" y="816"/>
                    </a:cubicBezTo>
                    <a:cubicBezTo>
                      <a:pt x="1946" y="772"/>
                      <a:pt x="1954" y="736"/>
                      <a:pt x="1990" y="709"/>
                    </a:cubicBezTo>
                    <a:cubicBezTo>
                      <a:pt x="2017" y="692"/>
                      <a:pt x="2035" y="674"/>
                      <a:pt x="2062" y="665"/>
                    </a:cubicBezTo>
                    <a:cubicBezTo>
                      <a:pt x="2097" y="638"/>
                      <a:pt x="2142" y="611"/>
                      <a:pt x="2169" y="576"/>
                    </a:cubicBezTo>
                    <a:cubicBezTo>
                      <a:pt x="2186" y="540"/>
                      <a:pt x="2213" y="522"/>
                      <a:pt x="2249" y="513"/>
                    </a:cubicBezTo>
                    <a:cubicBezTo>
                      <a:pt x="2285" y="495"/>
                      <a:pt x="2329" y="486"/>
                      <a:pt x="2365" y="460"/>
                    </a:cubicBezTo>
                    <a:cubicBezTo>
                      <a:pt x="2409" y="442"/>
                      <a:pt x="2445" y="397"/>
                      <a:pt x="2481" y="353"/>
                    </a:cubicBezTo>
                    <a:cubicBezTo>
                      <a:pt x="2481" y="353"/>
                      <a:pt x="2481" y="344"/>
                      <a:pt x="2481" y="344"/>
                    </a:cubicBezTo>
                    <a:cubicBezTo>
                      <a:pt x="2463" y="263"/>
                      <a:pt x="2445" y="183"/>
                      <a:pt x="2418" y="103"/>
                    </a:cubicBezTo>
                    <a:cubicBezTo>
                      <a:pt x="2418" y="103"/>
                      <a:pt x="2418" y="103"/>
                      <a:pt x="2418" y="94"/>
                    </a:cubicBezTo>
                    <a:cubicBezTo>
                      <a:pt x="2409" y="85"/>
                      <a:pt x="2409" y="76"/>
                      <a:pt x="2401" y="67"/>
                    </a:cubicBezTo>
                    <a:lnTo>
                      <a:pt x="2383" y="40"/>
                    </a:lnTo>
                    <a:cubicBezTo>
                      <a:pt x="2365" y="22"/>
                      <a:pt x="2347" y="5"/>
                      <a:pt x="2320" y="5"/>
                    </a:cubicBezTo>
                    <a:cubicBezTo>
                      <a:pt x="2307" y="2"/>
                      <a:pt x="2294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3"/>
              <p:cNvSpPr/>
              <p:nvPr/>
            </p:nvSpPr>
            <p:spPr>
              <a:xfrm>
                <a:off x="2582009" y="3284164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1678" y="1"/>
                    </a:moveTo>
                    <a:cubicBezTo>
                      <a:pt x="1508" y="152"/>
                      <a:pt x="1366" y="322"/>
                      <a:pt x="1223" y="500"/>
                    </a:cubicBezTo>
                    <a:cubicBezTo>
                      <a:pt x="1080" y="679"/>
                      <a:pt x="946" y="857"/>
                      <a:pt x="830" y="1053"/>
                    </a:cubicBezTo>
                    <a:cubicBezTo>
                      <a:pt x="705" y="1241"/>
                      <a:pt x="589" y="1437"/>
                      <a:pt x="500" y="1642"/>
                    </a:cubicBezTo>
                    <a:cubicBezTo>
                      <a:pt x="473" y="1696"/>
                      <a:pt x="447" y="1749"/>
                      <a:pt x="429" y="1803"/>
                    </a:cubicBezTo>
                    <a:lnTo>
                      <a:pt x="411" y="1838"/>
                    </a:lnTo>
                    <a:lnTo>
                      <a:pt x="393" y="1874"/>
                    </a:lnTo>
                    <a:lnTo>
                      <a:pt x="366" y="1954"/>
                    </a:lnTo>
                    <a:cubicBezTo>
                      <a:pt x="340" y="2008"/>
                      <a:pt x="331" y="2062"/>
                      <a:pt x="313" y="2115"/>
                    </a:cubicBezTo>
                    <a:cubicBezTo>
                      <a:pt x="295" y="2169"/>
                      <a:pt x="277" y="2231"/>
                      <a:pt x="259" y="2285"/>
                    </a:cubicBezTo>
                    <a:cubicBezTo>
                      <a:pt x="143" y="2722"/>
                      <a:pt x="72" y="3168"/>
                      <a:pt x="36" y="3614"/>
                    </a:cubicBezTo>
                    <a:cubicBezTo>
                      <a:pt x="1" y="4069"/>
                      <a:pt x="1" y="4524"/>
                      <a:pt x="27" y="4970"/>
                    </a:cubicBezTo>
                    <a:lnTo>
                      <a:pt x="72" y="4970"/>
                    </a:lnTo>
                    <a:cubicBezTo>
                      <a:pt x="45" y="4524"/>
                      <a:pt x="45" y="4069"/>
                      <a:pt x="81" y="3623"/>
                    </a:cubicBezTo>
                    <a:cubicBezTo>
                      <a:pt x="117" y="3177"/>
                      <a:pt x="188" y="2731"/>
                      <a:pt x="304" y="2293"/>
                    </a:cubicBezTo>
                    <a:cubicBezTo>
                      <a:pt x="411" y="1856"/>
                      <a:pt x="625" y="1455"/>
                      <a:pt x="875" y="1080"/>
                    </a:cubicBezTo>
                    <a:cubicBezTo>
                      <a:pt x="991" y="893"/>
                      <a:pt x="1125" y="706"/>
                      <a:pt x="1258" y="527"/>
                    </a:cubicBezTo>
                    <a:cubicBezTo>
                      <a:pt x="1392" y="349"/>
                      <a:pt x="1535" y="170"/>
                      <a:pt x="1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3"/>
              <p:cNvSpPr/>
              <p:nvPr/>
            </p:nvSpPr>
            <p:spPr>
              <a:xfrm>
                <a:off x="2092992" y="3303388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72" y="1"/>
                    </a:moveTo>
                    <a:cubicBezTo>
                      <a:pt x="259" y="1"/>
                      <a:pt x="246" y="2"/>
                      <a:pt x="233" y="5"/>
                    </a:cubicBezTo>
                    <a:cubicBezTo>
                      <a:pt x="206" y="5"/>
                      <a:pt x="188" y="23"/>
                      <a:pt x="170" y="40"/>
                    </a:cubicBezTo>
                    <a:lnTo>
                      <a:pt x="153" y="67"/>
                    </a:lnTo>
                    <a:lnTo>
                      <a:pt x="135" y="94"/>
                    </a:lnTo>
                    <a:cubicBezTo>
                      <a:pt x="135" y="103"/>
                      <a:pt x="135" y="103"/>
                      <a:pt x="135" y="103"/>
                    </a:cubicBezTo>
                    <a:cubicBezTo>
                      <a:pt x="99" y="183"/>
                      <a:pt x="90" y="263"/>
                      <a:pt x="72" y="344"/>
                    </a:cubicBezTo>
                    <a:cubicBezTo>
                      <a:pt x="72" y="344"/>
                      <a:pt x="72" y="353"/>
                      <a:pt x="72" y="353"/>
                    </a:cubicBezTo>
                    <a:cubicBezTo>
                      <a:pt x="99" y="397"/>
                      <a:pt x="144" y="442"/>
                      <a:pt x="188" y="460"/>
                    </a:cubicBezTo>
                    <a:cubicBezTo>
                      <a:pt x="224" y="486"/>
                      <a:pt x="268" y="495"/>
                      <a:pt x="304" y="513"/>
                    </a:cubicBezTo>
                    <a:cubicBezTo>
                      <a:pt x="340" y="522"/>
                      <a:pt x="367" y="540"/>
                      <a:pt x="384" y="576"/>
                    </a:cubicBezTo>
                    <a:cubicBezTo>
                      <a:pt x="411" y="611"/>
                      <a:pt x="447" y="638"/>
                      <a:pt x="492" y="665"/>
                    </a:cubicBezTo>
                    <a:cubicBezTo>
                      <a:pt x="518" y="674"/>
                      <a:pt x="536" y="692"/>
                      <a:pt x="563" y="709"/>
                    </a:cubicBezTo>
                    <a:cubicBezTo>
                      <a:pt x="599" y="736"/>
                      <a:pt x="607" y="772"/>
                      <a:pt x="599" y="816"/>
                    </a:cubicBezTo>
                    <a:cubicBezTo>
                      <a:pt x="590" y="834"/>
                      <a:pt x="581" y="834"/>
                      <a:pt x="563" y="834"/>
                    </a:cubicBezTo>
                    <a:cubicBezTo>
                      <a:pt x="545" y="825"/>
                      <a:pt x="536" y="816"/>
                      <a:pt x="527" y="808"/>
                    </a:cubicBezTo>
                    <a:cubicBezTo>
                      <a:pt x="483" y="781"/>
                      <a:pt x="447" y="745"/>
                      <a:pt x="402" y="718"/>
                    </a:cubicBezTo>
                    <a:cubicBezTo>
                      <a:pt x="376" y="692"/>
                      <a:pt x="340" y="665"/>
                      <a:pt x="295" y="665"/>
                    </a:cubicBezTo>
                    <a:cubicBezTo>
                      <a:pt x="268" y="656"/>
                      <a:pt x="242" y="656"/>
                      <a:pt x="215" y="656"/>
                    </a:cubicBezTo>
                    <a:cubicBezTo>
                      <a:pt x="153" y="656"/>
                      <a:pt x="99" y="629"/>
                      <a:pt x="54" y="576"/>
                    </a:cubicBezTo>
                    <a:cubicBezTo>
                      <a:pt x="45" y="576"/>
                      <a:pt x="45" y="576"/>
                      <a:pt x="45" y="567"/>
                    </a:cubicBezTo>
                    <a:cubicBezTo>
                      <a:pt x="37" y="567"/>
                      <a:pt x="37" y="576"/>
                      <a:pt x="37" y="576"/>
                    </a:cubicBezTo>
                    <a:cubicBezTo>
                      <a:pt x="28" y="718"/>
                      <a:pt x="19" y="861"/>
                      <a:pt x="10" y="995"/>
                    </a:cubicBezTo>
                    <a:cubicBezTo>
                      <a:pt x="10" y="1004"/>
                      <a:pt x="19" y="1013"/>
                      <a:pt x="19" y="1013"/>
                    </a:cubicBezTo>
                    <a:cubicBezTo>
                      <a:pt x="81" y="1075"/>
                      <a:pt x="153" y="1129"/>
                      <a:pt x="224" y="1182"/>
                    </a:cubicBezTo>
                    <a:cubicBezTo>
                      <a:pt x="260" y="1209"/>
                      <a:pt x="295" y="1236"/>
                      <a:pt x="340" y="1245"/>
                    </a:cubicBezTo>
                    <a:cubicBezTo>
                      <a:pt x="420" y="1271"/>
                      <a:pt x="509" y="1307"/>
                      <a:pt x="590" y="1334"/>
                    </a:cubicBezTo>
                    <a:cubicBezTo>
                      <a:pt x="652" y="1352"/>
                      <a:pt x="723" y="1379"/>
                      <a:pt x="786" y="1414"/>
                    </a:cubicBezTo>
                    <a:cubicBezTo>
                      <a:pt x="813" y="1432"/>
                      <a:pt x="839" y="1459"/>
                      <a:pt x="857" y="1486"/>
                    </a:cubicBezTo>
                    <a:cubicBezTo>
                      <a:pt x="875" y="1512"/>
                      <a:pt x="884" y="1539"/>
                      <a:pt x="875" y="1566"/>
                    </a:cubicBezTo>
                    <a:cubicBezTo>
                      <a:pt x="875" y="1584"/>
                      <a:pt x="866" y="1602"/>
                      <a:pt x="848" y="1602"/>
                    </a:cubicBezTo>
                    <a:cubicBezTo>
                      <a:pt x="831" y="1610"/>
                      <a:pt x="813" y="1610"/>
                      <a:pt x="804" y="1610"/>
                    </a:cubicBezTo>
                    <a:cubicBezTo>
                      <a:pt x="759" y="1610"/>
                      <a:pt x="715" y="1593"/>
                      <a:pt x="670" y="1584"/>
                    </a:cubicBezTo>
                    <a:cubicBezTo>
                      <a:pt x="607" y="1566"/>
                      <a:pt x="545" y="1548"/>
                      <a:pt x="483" y="1530"/>
                    </a:cubicBezTo>
                    <a:cubicBezTo>
                      <a:pt x="456" y="1530"/>
                      <a:pt x="429" y="1521"/>
                      <a:pt x="411" y="1512"/>
                    </a:cubicBezTo>
                    <a:cubicBezTo>
                      <a:pt x="367" y="1486"/>
                      <a:pt x="322" y="1459"/>
                      <a:pt x="286" y="1432"/>
                    </a:cubicBezTo>
                    <a:cubicBezTo>
                      <a:pt x="206" y="1361"/>
                      <a:pt x="126" y="1280"/>
                      <a:pt x="54" y="1191"/>
                    </a:cubicBezTo>
                    <a:cubicBezTo>
                      <a:pt x="37" y="1182"/>
                      <a:pt x="28" y="1164"/>
                      <a:pt x="10" y="1147"/>
                    </a:cubicBezTo>
                    <a:cubicBezTo>
                      <a:pt x="10" y="1155"/>
                      <a:pt x="10" y="1155"/>
                      <a:pt x="10" y="1164"/>
                    </a:cubicBezTo>
                    <a:cubicBezTo>
                      <a:pt x="10" y="1236"/>
                      <a:pt x="10" y="1307"/>
                      <a:pt x="10" y="1387"/>
                    </a:cubicBezTo>
                    <a:cubicBezTo>
                      <a:pt x="1" y="1557"/>
                      <a:pt x="28" y="1717"/>
                      <a:pt x="81" y="1887"/>
                    </a:cubicBezTo>
                    <a:cubicBezTo>
                      <a:pt x="90" y="1887"/>
                      <a:pt x="90" y="1896"/>
                      <a:pt x="99" y="1896"/>
                    </a:cubicBezTo>
                    <a:cubicBezTo>
                      <a:pt x="197" y="1941"/>
                      <a:pt x="286" y="1985"/>
                      <a:pt x="384" y="2030"/>
                    </a:cubicBezTo>
                    <a:cubicBezTo>
                      <a:pt x="447" y="2056"/>
                      <a:pt x="509" y="2065"/>
                      <a:pt x="572" y="2074"/>
                    </a:cubicBezTo>
                    <a:cubicBezTo>
                      <a:pt x="652" y="2083"/>
                      <a:pt x="723" y="2083"/>
                      <a:pt x="804" y="2101"/>
                    </a:cubicBezTo>
                    <a:cubicBezTo>
                      <a:pt x="857" y="2101"/>
                      <a:pt x="902" y="2119"/>
                      <a:pt x="955" y="2146"/>
                    </a:cubicBezTo>
                    <a:cubicBezTo>
                      <a:pt x="964" y="2155"/>
                      <a:pt x="982" y="2164"/>
                      <a:pt x="991" y="2181"/>
                    </a:cubicBezTo>
                    <a:cubicBezTo>
                      <a:pt x="1009" y="2217"/>
                      <a:pt x="1000" y="2235"/>
                      <a:pt x="964" y="2244"/>
                    </a:cubicBezTo>
                    <a:lnTo>
                      <a:pt x="902" y="2244"/>
                    </a:lnTo>
                    <a:cubicBezTo>
                      <a:pt x="839" y="2244"/>
                      <a:pt x="786" y="2244"/>
                      <a:pt x="732" y="2235"/>
                    </a:cubicBezTo>
                    <a:cubicBezTo>
                      <a:pt x="720" y="2235"/>
                      <a:pt x="705" y="2239"/>
                      <a:pt x="687" y="2239"/>
                    </a:cubicBezTo>
                    <a:cubicBezTo>
                      <a:pt x="679" y="2239"/>
                      <a:pt x="670" y="2238"/>
                      <a:pt x="661" y="2235"/>
                    </a:cubicBezTo>
                    <a:cubicBezTo>
                      <a:pt x="599" y="2217"/>
                      <a:pt x="545" y="2190"/>
                      <a:pt x="483" y="2164"/>
                    </a:cubicBezTo>
                    <a:cubicBezTo>
                      <a:pt x="393" y="2119"/>
                      <a:pt x="313" y="2074"/>
                      <a:pt x="224" y="2021"/>
                    </a:cubicBezTo>
                    <a:cubicBezTo>
                      <a:pt x="188" y="2003"/>
                      <a:pt x="161" y="1985"/>
                      <a:pt x="135" y="1967"/>
                    </a:cubicBezTo>
                    <a:cubicBezTo>
                      <a:pt x="126" y="1958"/>
                      <a:pt x="117" y="1949"/>
                      <a:pt x="108" y="1949"/>
                    </a:cubicBezTo>
                    <a:cubicBezTo>
                      <a:pt x="108" y="1949"/>
                      <a:pt x="108" y="1958"/>
                      <a:pt x="108" y="1958"/>
                    </a:cubicBezTo>
                    <a:cubicBezTo>
                      <a:pt x="153" y="2074"/>
                      <a:pt x="206" y="2181"/>
                      <a:pt x="268" y="2280"/>
                    </a:cubicBezTo>
                    <a:cubicBezTo>
                      <a:pt x="376" y="2449"/>
                      <a:pt x="500" y="2592"/>
                      <a:pt x="643" y="2717"/>
                    </a:cubicBezTo>
                    <a:cubicBezTo>
                      <a:pt x="652" y="2726"/>
                      <a:pt x="661" y="2734"/>
                      <a:pt x="670" y="2734"/>
                    </a:cubicBezTo>
                    <a:cubicBezTo>
                      <a:pt x="715" y="2743"/>
                      <a:pt x="768" y="2752"/>
                      <a:pt x="813" y="2761"/>
                    </a:cubicBezTo>
                    <a:cubicBezTo>
                      <a:pt x="824" y="2762"/>
                      <a:pt x="834" y="2763"/>
                      <a:pt x="845" y="2763"/>
                    </a:cubicBezTo>
                    <a:cubicBezTo>
                      <a:pt x="919" y="2763"/>
                      <a:pt x="981" y="2735"/>
                      <a:pt x="1036" y="2672"/>
                    </a:cubicBezTo>
                    <a:cubicBezTo>
                      <a:pt x="1062" y="2645"/>
                      <a:pt x="1080" y="2610"/>
                      <a:pt x="1107" y="2583"/>
                    </a:cubicBezTo>
                    <a:cubicBezTo>
                      <a:pt x="1134" y="2556"/>
                      <a:pt x="1152" y="2520"/>
                      <a:pt x="1178" y="2503"/>
                    </a:cubicBezTo>
                    <a:cubicBezTo>
                      <a:pt x="1198" y="2489"/>
                      <a:pt x="1218" y="2481"/>
                      <a:pt x="1237" y="2481"/>
                    </a:cubicBezTo>
                    <a:cubicBezTo>
                      <a:pt x="1244" y="2481"/>
                      <a:pt x="1252" y="2482"/>
                      <a:pt x="1259" y="2485"/>
                    </a:cubicBezTo>
                    <a:cubicBezTo>
                      <a:pt x="1312" y="2503"/>
                      <a:pt x="1348" y="2547"/>
                      <a:pt x="1357" y="2610"/>
                    </a:cubicBezTo>
                    <a:cubicBezTo>
                      <a:pt x="1357" y="2654"/>
                      <a:pt x="1339" y="2690"/>
                      <a:pt x="1312" y="2717"/>
                    </a:cubicBezTo>
                    <a:cubicBezTo>
                      <a:pt x="1259" y="2788"/>
                      <a:pt x="1196" y="2824"/>
                      <a:pt x="1116" y="2850"/>
                    </a:cubicBezTo>
                    <a:cubicBezTo>
                      <a:pt x="1045" y="2877"/>
                      <a:pt x="973" y="2877"/>
                      <a:pt x="902" y="2877"/>
                    </a:cubicBezTo>
                    <a:lnTo>
                      <a:pt x="884" y="2877"/>
                    </a:lnTo>
                    <a:cubicBezTo>
                      <a:pt x="946" y="2913"/>
                      <a:pt x="1018" y="2931"/>
                      <a:pt x="1098" y="2949"/>
                    </a:cubicBezTo>
                    <a:cubicBezTo>
                      <a:pt x="1137" y="2957"/>
                      <a:pt x="1175" y="2961"/>
                      <a:pt x="1212" y="2961"/>
                    </a:cubicBezTo>
                    <a:cubicBezTo>
                      <a:pt x="1295" y="2961"/>
                      <a:pt x="1375" y="2941"/>
                      <a:pt x="1455" y="2904"/>
                    </a:cubicBezTo>
                    <a:cubicBezTo>
                      <a:pt x="1535" y="2868"/>
                      <a:pt x="1598" y="2815"/>
                      <a:pt x="1660" y="2752"/>
                    </a:cubicBezTo>
                    <a:cubicBezTo>
                      <a:pt x="1732" y="2681"/>
                      <a:pt x="1785" y="2601"/>
                      <a:pt x="1821" y="2503"/>
                    </a:cubicBezTo>
                    <a:cubicBezTo>
                      <a:pt x="1856" y="2404"/>
                      <a:pt x="1865" y="2297"/>
                      <a:pt x="1848" y="2199"/>
                    </a:cubicBezTo>
                    <a:cubicBezTo>
                      <a:pt x="1830" y="2039"/>
                      <a:pt x="1767" y="1905"/>
                      <a:pt x="1678" y="1780"/>
                    </a:cubicBezTo>
                    <a:cubicBezTo>
                      <a:pt x="1678" y="1771"/>
                      <a:pt x="1669" y="1771"/>
                      <a:pt x="1669" y="1762"/>
                    </a:cubicBezTo>
                    <a:lnTo>
                      <a:pt x="1669" y="1762"/>
                    </a:lnTo>
                    <a:cubicBezTo>
                      <a:pt x="1678" y="1780"/>
                      <a:pt x="1696" y="1789"/>
                      <a:pt x="1705" y="1798"/>
                    </a:cubicBezTo>
                    <a:cubicBezTo>
                      <a:pt x="1803" y="1878"/>
                      <a:pt x="1901" y="1958"/>
                      <a:pt x="2026" y="1994"/>
                    </a:cubicBezTo>
                    <a:cubicBezTo>
                      <a:pt x="2071" y="2021"/>
                      <a:pt x="2124" y="2030"/>
                      <a:pt x="2178" y="2030"/>
                    </a:cubicBezTo>
                    <a:cubicBezTo>
                      <a:pt x="2240" y="2030"/>
                      <a:pt x="2294" y="2003"/>
                      <a:pt x="2347" y="1967"/>
                    </a:cubicBezTo>
                    <a:cubicBezTo>
                      <a:pt x="2427" y="1914"/>
                      <a:pt x="2490" y="1842"/>
                      <a:pt x="2526" y="1753"/>
                    </a:cubicBezTo>
                    <a:cubicBezTo>
                      <a:pt x="2552" y="1673"/>
                      <a:pt x="2552" y="1593"/>
                      <a:pt x="2543" y="1512"/>
                    </a:cubicBezTo>
                    <a:cubicBezTo>
                      <a:pt x="2534" y="1405"/>
                      <a:pt x="2499" y="1307"/>
                      <a:pt x="2445" y="1218"/>
                    </a:cubicBezTo>
                    <a:cubicBezTo>
                      <a:pt x="2445" y="1218"/>
                      <a:pt x="2436" y="1209"/>
                      <a:pt x="2436" y="1209"/>
                    </a:cubicBezTo>
                    <a:cubicBezTo>
                      <a:pt x="2436" y="1245"/>
                      <a:pt x="2436" y="1289"/>
                      <a:pt x="2436" y="1334"/>
                    </a:cubicBezTo>
                    <a:cubicBezTo>
                      <a:pt x="2427" y="1432"/>
                      <a:pt x="2401" y="1521"/>
                      <a:pt x="2338" y="1593"/>
                    </a:cubicBezTo>
                    <a:cubicBezTo>
                      <a:pt x="2302" y="1637"/>
                      <a:pt x="2258" y="1673"/>
                      <a:pt x="2204" y="1691"/>
                    </a:cubicBezTo>
                    <a:cubicBezTo>
                      <a:pt x="2188" y="1697"/>
                      <a:pt x="2172" y="1700"/>
                      <a:pt x="2157" y="1700"/>
                    </a:cubicBezTo>
                    <a:cubicBezTo>
                      <a:pt x="2103" y="1700"/>
                      <a:pt x="2056" y="1666"/>
                      <a:pt x="2035" y="1610"/>
                    </a:cubicBezTo>
                    <a:cubicBezTo>
                      <a:pt x="2017" y="1584"/>
                      <a:pt x="2026" y="1557"/>
                      <a:pt x="2044" y="1530"/>
                    </a:cubicBezTo>
                    <a:cubicBezTo>
                      <a:pt x="2062" y="1503"/>
                      <a:pt x="2088" y="1486"/>
                      <a:pt x="2115" y="1468"/>
                    </a:cubicBezTo>
                    <a:cubicBezTo>
                      <a:pt x="2151" y="1441"/>
                      <a:pt x="2195" y="1414"/>
                      <a:pt x="2231" y="1379"/>
                    </a:cubicBezTo>
                    <a:cubicBezTo>
                      <a:pt x="2285" y="1334"/>
                      <a:pt x="2320" y="1280"/>
                      <a:pt x="2329" y="1209"/>
                    </a:cubicBezTo>
                    <a:cubicBezTo>
                      <a:pt x="2329" y="1147"/>
                      <a:pt x="2320" y="1084"/>
                      <a:pt x="2311" y="1022"/>
                    </a:cubicBezTo>
                    <a:cubicBezTo>
                      <a:pt x="2311" y="1022"/>
                      <a:pt x="2302" y="1013"/>
                      <a:pt x="2302" y="1013"/>
                    </a:cubicBezTo>
                    <a:cubicBezTo>
                      <a:pt x="2204" y="888"/>
                      <a:pt x="2079" y="781"/>
                      <a:pt x="1946" y="692"/>
                    </a:cubicBezTo>
                    <a:cubicBezTo>
                      <a:pt x="1901" y="665"/>
                      <a:pt x="1856" y="638"/>
                      <a:pt x="1812" y="611"/>
                    </a:cubicBezTo>
                    <a:cubicBezTo>
                      <a:pt x="1794" y="602"/>
                      <a:pt x="1767" y="585"/>
                      <a:pt x="1749" y="576"/>
                    </a:cubicBezTo>
                    <a:lnTo>
                      <a:pt x="1749" y="576"/>
                    </a:lnTo>
                    <a:cubicBezTo>
                      <a:pt x="1749" y="585"/>
                      <a:pt x="1758" y="585"/>
                      <a:pt x="1758" y="585"/>
                    </a:cubicBezTo>
                    <a:cubicBezTo>
                      <a:pt x="1803" y="692"/>
                      <a:pt x="1848" y="790"/>
                      <a:pt x="1883" y="897"/>
                    </a:cubicBezTo>
                    <a:cubicBezTo>
                      <a:pt x="1901" y="950"/>
                      <a:pt x="1919" y="1004"/>
                      <a:pt x="1910" y="1066"/>
                    </a:cubicBezTo>
                    <a:cubicBezTo>
                      <a:pt x="1910" y="1120"/>
                      <a:pt x="1910" y="1173"/>
                      <a:pt x="1901" y="1236"/>
                    </a:cubicBezTo>
                    <a:cubicBezTo>
                      <a:pt x="1901" y="1254"/>
                      <a:pt x="1901" y="1280"/>
                      <a:pt x="1892" y="1298"/>
                    </a:cubicBezTo>
                    <a:cubicBezTo>
                      <a:pt x="1892" y="1315"/>
                      <a:pt x="1881" y="1325"/>
                      <a:pt x="1868" y="1325"/>
                    </a:cubicBezTo>
                    <a:cubicBezTo>
                      <a:pt x="1861" y="1325"/>
                      <a:pt x="1854" y="1322"/>
                      <a:pt x="1848" y="1316"/>
                    </a:cubicBezTo>
                    <a:cubicBezTo>
                      <a:pt x="1821" y="1307"/>
                      <a:pt x="1803" y="1289"/>
                      <a:pt x="1794" y="1263"/>
                    </a:cubicBezTo>
                    <a:cubicBezTo>
                      <a:pt x="1776" y="1227"/>
                      <a:pt x="1776" y="1182"/>
                      <a:pt x="1767" y="1147"/>
                    </a:cubicBezTo>
                    <a:cubicBezTo>
                      <a:pt x="1758" y="1066"/>
                      <a:pt x="1758" y="986"/>
                      <a:pt x="1758" y="906"/>
                    </a:cubicBezTo>
                    <a:cubicBezTo>
                      <a:pt x="1758" y="861"/>
                      <a:pt x="1758" y="825"/>
                      <a:pt x="1749" y="790"/>
                    </a:cubicBezTo>
                    <a:cubicBezTo>
                      <a:pt x="1732" y="701"/>
                      <a:pt x="1696" y="611"/>
                      <a:pt x="1669" y="531"/>
                    </a:cubicBezTo>
                    <a:cubicBezTo>
                      <a:pt x="1669" y="531"/>
                      <a:pt x="1660" y="522"/>
                      <a:pt x="1660" y="522"/>
                    </a:cubicBezTo>
                    <a:cubicBezTo>
                      <a:pt x="1607" y="495"/>
                      <a:pt x="1562" y="469"/>
                      <a:pt x="1509" y="442"/>
                    </a:cubicBezTo>
                    <a:cubicBezTo>
                      <a:pt x="1455" y="415"/>
                      <a:pt x="1401" y="388"/>
                      <a:pt x="1348" y="362"/>
                    </a:cubicBezTo>
                    <a:cubicBezTo>
                      <a:pt x="1339" y="362"/>
                      <a:pt x="1321" y="353"/>
                      <a:pt x="1303" y="344"/>
                    </a:cubicBezTo>
                    <a:lnTo>
                      <a:pt x="1303" y="344"/>
                    </a:lnTo>
                    <a:cubicBezTo>
                      <a:pt x="1303" y="344"/>
                      <a:pt x="1312" y="353"/>
                      <a:pt x="1312" y="353"/>
                    </a:cubicBezTo>
                    <a:cubicBezTo>
                      <a:pt x="1348" y="406"/>
                      <a:pt x="1384" y="460"/>
                      <a:pt x="1410" y="522"/>
                    </a:cubicBezTo>
                    <a:cubicBezTo>
                      <a:pt x="1428" y="558"/>
                      <a:pt x="1437" y="593"/>
                      <a:pt x="1446" y="629"/>
                    </a:cubicBezTo>
                    <a:cubicBezTo>
                      <a:pt x="1446" y="665"/>
                      <a:pt x="1446" y="701"/>
                      <a:pt x="1446" y="736"/>
                    </a:cubicBezTo>
                    <a:cubicBezTo>
                      <a:pt x="1455" y="790"/>
                      <a:pt x="1464" y="852"/>
                      <a:pt x="1473" y="915"/>
                    </a:cubicBezTo>
                    <a:cubicBezTo>
                      <a:pt x="1473" y="950"/>
                      <a:pt x="1473" y="977"/>
                      <a:pt x="1464" y="1013"/>
                    </a:cubicBezTo>
                    <a:cubicBezTo>
                      <a:pt x="1455" y="1040"/>
                      <a:pt x="1437" y="1057"/>
                      <a:pt x="1410" y="1057"/>
                    </a:cubicBezTo>
                    <a:cubicBezTo>
                      <a:pt x="1393" y="1057"/>
                      <a:pt x="1375" y="1057"/>
                      <a:pt x="1366" y="1048"/>
                    </a:cubicBezTo>
                    <a:cubicBezTo>
                      <a:pt x="1339" y="1040"/>
                      <a:pt x="1321" y="1022"/>
                      <a:pt x="1312" y="1004"/>
                    </a:cubicBezTo>
                    <a:cubicBezTo>
                      <a:pt x="1277" y="950"/>
                      <a:pt x="1268" y="897"/>
                      <a:pt x="1250" y="843"/>
                    </a:cubicBezTo>
                    <a:cubicBezTo>
                      <a:pt x="1232" y="754"/>
                      <a:pt x="1214" y="665"/>
                      <a:pt x="1205" y="576"/>
                    </a:cubicBezTo>
                    <a:cubicBezTo>
                      <a:pt x="1196" y="531"/>
                      <a:pt x="1187" y="486"/>
                      <a:pt x="1178" y="433"/>
                    </a:cubicBezTo>
                    <a:cubicBezTo>
                      <a:pt x="1161" y="370"/>
                      <a:pt x="1125" y="308"/>
                      <a:pt x="1089" y="246"/>
                    </a:cubicBezTo>
                    <a:lnTo>
                      <a:pt x="1080" y="246"/>
                    </a:lnTo>
                    <a:cubicBezTo>
                      <a:pt x="1018" y="219"/>
                      <a:pt x="955" y="192"/>
                      <a:pt x="893" y="165"/>
                    </a:cubicBezTo>
                    <a:cubicBezTo>
                      <a:pt x="884" y="165"/>
                      <a:pt x="866" y="156"/>
                      <a:pt x="848" y="147"/>
                    </a:cubicBezTo>
                    <a:lnTo>
                      <a:pt x="848" y="147"/>
                    </a:lnTo>
                    <a:cubicBezTo>
                      <a:pt x="857" y="201"/>
                      <a:pt x="839" y="237"/>
                      <a:pt x="831" y="281"/>
                    </a:cubicBezTo>
                    <a:cubicBezTo>
                      <a:pt x="813" y="326"/>
                      <a:pt x="822" y="370"/>
                      <a:pt x="839" y="415"/>
                    </a:cubicBezTo>
                    <a:cubicBezTo>
                      <a:pt x="857" y="460"/>
                      <a:pt x="866" y="495"/>
                      <a:pt x="884" y="540"/>
                    </a:cubicBezTo>
                    <a:cubicBezTo>
                      <a:pt x="893" y="558"/>
                      <a:pt x="902" y="585"/>
                      <a:pt x="902" y="602"/>
                    </a:cubicBezTo>
                    <a:cubicBezTo>
                      <a:pt x="911" y="629"/>
                      <a:pt x="893" y="638"/>
                      <a:pt x="866" y="638"/>
                    </a:cubicBezTo>
                    <a:cubicBezTo>
                      <a:pt x="831" y="629"/>
                      <a:pt x="804" y="611"/>
                      <a:pt x="786" y="576"/>
                    </a:cubicBezTo>
                    <a:cubicBezTo>
                      <a:pt x="777" y="549"/>
                      <a:pt x="777" y="522"/>
                      <a:pt x="768" y="504"/>
                    </a:cubicBezTo>
                    <a:cubicBezTo>
                      <a:pt x="759" y="451"/>
                      <a:pt x="741" y="406"/>
                      <a:pt x="706" y="362"/>
                    </a:cubicBezTo>
                    <a:cubicBezTo>
                      <a:pt x="688" y="344"/>
                      <a:pt x="679" y="326"/>
                      <a:pt x="679" y="299"/>
                    </a:cubicBezTo>
                    <a:cubicBezTo>
                      <a:pt x="679" y="272"/>
                      <a:pt x="679" y="246"/>
                      <a:pt x="679" y="228"/>
                    </a:cubicBezTo>
                    <a:cubicBezTo>
                      <a:pt x="670" y="183"/>
                      <a:pt x="670" y="138"/>
                      <a:pt x="652" y="94"/>
                    </a:cubicBezTo>
                    <a:cubicBezTo>
                      <a:pt x="643" y="85"/>
                      <a:pt x="643" y="85"/>
                      <a:pt x="634" y="76"/>
                    </a:cubicBezTo>
                    <a:cubicBezTo>
                      <a:pt x="545" y="49"/>
                      <a:pt x="456" y="23"/>
                      <a:pt x="358" y="14"/>
                    </a:cubicBezTo>
                    <a:cubicBezTo>
                      <a:pt x="332" y="7"/>
                      <a:pt x="303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3"/>
              <p:cNvSpPr/>
              <p:nvPr/>
            </p:nvSpPr>
            <p:spPr>
              <a:xfrm>
                <a:off x="2283007" y="3498169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0" y="1"/>
                    </a:moveTo>
                    <a:cubicBezTo>
                      <a:pt x="143" y="170"/>
                      <a:pt x="286" y="349"/>
                      <a:pt x="420" y="527"/>
                    </a:cubicBezTo>
                    <a:cubicBezTo>
                      <a:pt x="553" y="706"/>
                      <a:pt x="687" y="893"/>
                      <a:pt x="803" y="1080"/>
                    </a:cubicBezTo>
                    <a:cubicBezTo>
                      <a:pt x="1044" y="1455"/>
                      <a:pt x="1258" y="1856"/>
                      <a:pt x="1374" y="2294"/>
                    </a:cubicBezTo>
                    <a:cubicBezTo>
                      <a:pt x="1490" y="2731"/>
                      <a:pt x="1561" y="3177"/>
                      <a:pt x="1597" y="3623"/>
                    </a:cubicBezTo>
                    <a:cubicBezTo>
                      <a:pt x="1633" y="4069"/>
                      <a:pt x="1633" y="4524"/>
                      <a:pt x="1606" y="4970"/>
                    </a:cubicBezTo>
                    <a:lnTo>
                      <a:pt x="1651" y="4970"/>
                    </a:lnTo>
                    <a:cubicBezTo>
                      <a:pt x="1677" y="4524"/>
                      <a:pt x="1677" y="4069"/>
                      <a:pt x="1642" y="3614"/>
                    </a:cubicBezTo>
                    <a:cubicBezTo>
                      <a:pt x="1606" y="3168"/>
                      <a:pt x="1535" y="2722"/>
                      <a:pt x="1419" y="2285"/>
                    </a:cubicBezTo>
                    <a:cubicBezTo>
                      <a:pt x="1401" y="2231"/>
                      <a:pt x="1383" y="2169"/>
                      <a:pt x="1365" y="2115"/>
                    </a:cubicBezTo>
                    <a:cubicBezTo>
                      <a:pt x="1347" y="2062"/>
                      <a:pt x="1338" y="2008"/>
                      <a:pt x="1312" y="1955"/>
                    </a:cubicBezTo>
                    <a:lnTo>
                      <a:pt x="1285" y="1874"/>
                    </a:lnTo>
                    <a:lnTo>
                      <a:pt x="1267" y="1839"/>
                    </a:lnTo>
                    <a:lnTo>
                      <a:pt x="1249" y="1803"/>
                    </a:lnTo>
                    <a:cubicBezTo>
                      <a:pt x="1231" y="1749"/>
                      <a:pt x="1205" y="1696"/>
                      <a:pt x="1178" y="1642"/>
                    </a:cubicBezTo>
                    <a:cubicBezTo>
                      <a:pt x="1089" y="1437"/>
                      <a:pt x="973" y="1241"/>
                      <a:pt x="848" y="1054"/>
                    </a:cubicBezTo>
                    <a:cubicBezTo>
                      <a:pt x="723" y="857"/>
                      <a:pt x="598" y="679"/>
                      <a:pt x="455" y="500"/>
                    </a:cubicBezTo>
                    <a:cubicBezTo>
                      <a:pt x="313" y="322"/>
                      <a:pt x="170" y="15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3"/>
              <p:cNvSpPr/>
              <p:nvPr/>
            </p:nvSpPr>
            <p:spPr>
              <a:xfrm>
                <a:off x="2253138" y="4063763"/>
                <a:ext cx="786920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358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4952" y="357"/>
                    </a:lnTo>
                    <a:lnTo>
                      <a:pt x="4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3"/>
              <p:cNvSpPr/>
              <p:nvPr/>
            </p:nvSpPr>
            <p:spPr>
              <a:xfrm>
                <a:off x="549523" y="2018568"/>
                <a:ext cx="1475654" cy="257826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6228" extrusionOk="0">
                    <a:moveTo>
                      <a:pt x="4640" y="0"/>
                    </a:moveTo>
                    <a:cubicBezTo>
                      <a:pt x="1" y="0"/>
                      <a:pt x="63" y="6281"/>
                      <a:pt x="63" y="9974"/>
                    </a:cubicBezTo>
                    <a:lnTo>
                      <a:pt x="63" y="16228"/>
                    </a:lnTo>
                    <a:lnTo>
                      <a:pt x="8806" y="16228"/>
                    </a:lnTo>
                    <a:lnTo>
                      <a:pt x="8806" y="8341"/>
                    </a:lnTo>
                    <a:cubicBezTo>
                      <a:pt x="8806" y="7030"/>
                      <a:pt x="9288" y="0"/>
                      <a:pt x="4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3"/>
              <p:cNvSpPr/>
              <p:nvPr/>
            </p:nvSpPr>
            <p:spPr>
              <a:xfrm>
                <a:off x="783386" y="3441609"/>
                <a:ext cx="234027" cy="115519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271" extrusionOk="0">
                    <a:moveTo>
                      <a:pt x="1196" y="0"/>
                    </a:moveTo>
                    <a:cubicBezTo>
                      <a:pt x="1196" y="0"/>
                      <a:pt x="268" y="776"/>
                      <a:pt x="99" y="4175"/>
                    </a:cubicBezTo>
                    <a:cubicBezTo>
                      <a:pt x="99" y="4175"/>
                      <a:pt x="1" y="4416"/>
                      <a:pt x="545" y="4568"/>
                    </a:cubicBezTo>
                    <a:lnTo>
                      <a:pt x="822" y="4568"/>
                    </a:lnTo>
                    <a:lnTo>
                      <a:pt x="991" y="7271"/>
                    </a:lnTo>
                    <a:lnTo>
                      <a:pt x="1473" y="7271"/>
                    </a:lnTo>
                    <a:lnTo>
                      <a:pt x="1375" y="161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3"/>
              <p:cNvSpPr/>
              <p:nvPr/>
            </p:nvSpPr>
            <p:spPr>
              <a:xfrm>
                <a:off x="1065548" y="2707290"/>
                <a:ext cx="535894" cy="69763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391" extrusionOk="0">
                    <a:moveTo>
                      <a:pt x="1874" y="1"/>
                    </a:moveTo>
                    <a:cubicBezTo>
                      <a:pt x="1873" y="1"/>
                      <a:pt x="0" y="1741"/>
                      <a:pt x="2114" y="3088"/>
                    </a:cubicBezTo>
                    <a:cubicBezTo>
                      <a:pt x="2114" y="3088"/>
                      <a:pt x="2373" y="3293"/>
                      <a:pt x="2213" y="3543"/>
                    </a:cubicBezTo>
                    <a:cubicBezTo>
                      <a:pt x="2213" y="3543"/>
                      <a:pt x="2268" y="3582"/>
                      <a:pt x="2440" y="3582"/>
                    </a:cubicBezTo>
                    <a:cubicBezTo>
                      <a:pt x="2526" y="3582"/>
                      <a:pt x="2641" y="3572"/>
                      <a:pt x="2792" y="3543"/>
                    </a:cubicBezTo>
                    <a:lnTo>
                      <a:pt x="2792" y="3543"/>
                    </a:lnTo>
                    <a:lnTo>
                      <a:pt x="2775" y="4390"/>
                    </a:lnTo>
                    <a:lnTo>
                      <a:pt x="3372" y="4390"/>
                    </a:lnTo>
                    <a:lnTo>
                      <a:pt x="3265" y="2088"/>
                    </a:lnTo>
                    <a:lnTo>
                      <a:pt x="2748" y="1642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3"/>
              <p:cNvSpPr/>
              <p:nvPr/>
            </p:nvSpPr>
            <p:spPr>
              <a:xfrm>
                <a:off x="2098712" y="4066623"/>
                <a:ext cx="402754" cy="537324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382" extrusionOk="0">
                    <a:moveTo>
                      <a:pt x="1687" y="0"/>
                    </a:moveTo>
                    <a:lnTo>
                      <a:pt x="1" y="188"/>
                    </a:lnTo>
                    <a:cubicBezTo>
                      <a:pt x="1" y="188"/>
                      <a:pt x="348" y="3337"/>
                      <a:pt x="402" y="3337"/>
                    </a:cubicBezTo>
                    <a:cubicBezTo>
                      <a:pt x="447" y="3337"/>
                      <a:pt x="2534" y="3381"/>
                      <a:pt x="2534" y="3381"/>
                    </a:cubicBezTo>
                    <a:cubicBezTo>
                      <a:pt x="2124" y="1722"/>
                      <a:pt x="1687" y="0"/>
                      <a:pt x="1687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3"/>
              <p:cNvSpPr/>
              <p:nvPr/>
            </p:nvSpPr>
            <p:spPr>
              <a:xfrm>
                <a:off x="952112" y="4082192"/>
                <a:ext cx="326176" cy="51460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239" extrusionOk="0">
                    <a:moveTo>
                      <a:pt x="0" y="0"/>
                    </a:moveTo>
                    <a:lnTo>
                      <a:pt x="232" y="3239"/>
                    </a:lnTo>
                    <a:lnTo>
                      <a:pt x="2052" y="3239"/>
                    </a:lnTo>
                    <a:lnTo>
                      <a:pt x="205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3"/>
              <p:cNvSpPr/>
              <p:nvPr/>
            </p:nvSpPr>
            <p:spPr>
              <a:xfrm>
                <a:off x="923673" y="4096332"/>
                <a:ext cx="320615" cy="8658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545" extrusionOk="0">
                    <a:moveTo>
                      <a:pt x="1990" y="1"/>
                    </a:moveTo>
                    <a:lnTo>
                      <a:pt x="1" y="259"/>
                    </a:lnTo>
                    <a:lnTo>
                      <a:pt x="2017" y="545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3"/>
              <p:cNvSpPr/>
              <p:nvPr/>
            </p:nvSpPr>
            <p:spPr>
              <a:xfrm>
                <a:off x="2086002" y="4096332"/>
                <a:ext cx="319026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43" extrusionOk="0">
                    <a:moveTo>
                      <a:pt x="2007" y="1"/>
                    </a:moveTo>
                    <a:lnTo>
                      <a:pt x="0" y="99"/>
                    </a:lnTo>
                    <a:lnTo>
                      <a:pt x="72" y="6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3"/>
              <p:cNvSpPr/>
              <p:nvPr/>
            </p:nvSpPr>
            <p:spPr>
              <a:xfrm>
                <a:off x="1564415" y="4265057"/>
                <a:ext cx="375745" cy="33173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088" extrusionOk="0">
                    <a:moveTo>
                      <a:pt x="0" y="0"/>
                    </a:moveTo>
                    <a:lnTo>
                      <a:pt x="0" y="2088"/>
                    </a:lnTo>
                    <a:lnTo>
                      <a:pt x="2364" y="2088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3"/>
              <p:cNvSpPr/>
              <p:nvPr/>
            </p:nvSpPr>
            <p:spPr>
              <a:xfrm>
                <a:off x="1416980" y="3382031"/>
                <a:ext cx="506184" cy="90290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683" extrusionOk="0">
                    <a:moveTo>
                      <a:pt x="1" y="0"/>
                    </a:moveTo>
                    <a:lnTo>
                      <a:pt x="786" y="5683"/>
                    </a:lnTo>
                    <a:lnTo>
                      <a:pt x="3185" y="5683"/>
                    </a:lnTo>
                    <a:lnTo>
                      <a:pt x="2623" y="152"/>
                    </a:lnTo>
                    <a:cubicBezTo>
                      <a:pt x="2504" y="128"/>
                      <a:pt x="2251" y="124"/>
                      <a:pt x="2095" y="124"/>
                    </a:cubicBezTo>
                    <a:cubicBezTo>
                      <a:pt x="2017" y="124"/>
                      <a:pt x="1963" y="125"/>
                      <a:pt x="1963" y="125"/>
                    </a:cubicBezTo>
                    <a:lnTo>
                      <a:pt x="1508" y="5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3"/>
              <p:cNvSpPr/>
              <p:nvPr/>
            </p:nvSpPr>
            <p:spPr>
              <a:xfrm>
                <a:off x="1531846" y="3204886"/>
                <a:ext cx="197167" cy="27787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9" extrusionOk="0">
                    <a:moveTo>
                      <a:pt x="0" y="0"/>
                    </a:moveTo>
                    <a:lnTo>
                      <a:pt x="89" y="1749"/>
                    </a:lnTo>
                    <a:lnTo>
                      <a:pt x="1240" y="174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3"/>
              <p:cNvSpPr/>
              <p:nvPr/>
            </p:nvSpPr>
            <p:spPr>
              <a:xfrm>
                <a:off x="1504837" y="3034731"/>
                <a:ext cx="251026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47" extrusionOk="0">
                    <a:moveTo>
                      <a:pt x="1" y="1"/>
                    </a:moveTo>
                    <a:lnTo>
                      <a:pt x="45" y="768"/>
                    </a:lnTo>
                    <a:lnTo>
                      <a:pt x="1544" y="946"/>
                    </a:lnTo>
                    <a:lnTo>
                      <a:pt x="1580" y="4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3"/>
              <p:cNvSpPr/>
              <p:nvPr/>
            </p:nvSpPr>
            <p:spPr>
              <a:xfrm>
                <a:off x="1528986" y="3199166"/>
                <a:ext cx="200027" cy="18302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52" extrusionOk="0">
                    <a:moveTo>
                      <a:pt x="0" y="1"/>
                    </a:moveTo>
                    <a:lnTo>
                      <a:pt x="36" y="723"/>
                    </a:lnTo>
                    <a:lnTo>
                      <a:pt x="1258" y="1151"/>
                    </a:lnTo>
                    <a:lnTo>
                      <a:pt x="1258" y="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3"/>
              <p:cNvSpPr/>
              <p:nvPr/>
            </p:nvSpPr>
            <p:spPr>
              <a:xfrm>
                <a:off x="2268867" y="2681870"/>
                <a:ext cx="126308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58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794" y="35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3"/>
              <p:cNvSpPr/>
              <p:nvPr/>
            </p:nvSpPr>
            <p:spPr>
              <a:xfrm>
                <a:off x="2190859" y="2732869"/>
                <a:ext cx="282166" cy="36303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285" extrusionOk="0">
                    <a:moveTo>
                      <a:pt x="884" y="1"/>
                    </a:moveTo>
                    <a:cubicBezTo>
                      <a:pt x="393" y="1"/>
                      <a:pt x="0" y="393"/>
                      <a:pt x="0" y="884"/>
                    </a:cubicBezTo>
                    <a:lnTo>
                      <a:pt x="0" y="1392"/>
                    </a:lnTo>
                    <a:cubicBezTo>
                      <a:pt x="0" y="1883"/>
                      <a:pt x="393" y="2284"/>
                      <a:pt x="884" y="2284"/>
                    </a:cubicBezTo>
                    <a:cubicBezTo>
                      <a:pt x="1383" y="2284"/>
                      <a:pt x="1776" y="1883"/>
                      <a:pt x="1776" y="1392"/>
                    </a:cubicBezTo>
                    <a:lnTo>
                      <a:pt x="1776" y="884"/>
                    </a:lnTo>
                    <a:cubicBezTo>
                      <a:pt x="1776" y="393"/>
                      <a:pt x="1383" y="1"/>
                      <a:pt x="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3"/>
              <p:cNvSpPr/>
              <p:nvPr/>
            </p:nvSpPr>
            <p:spPr>
              <a:xfrm>
                <a:off x="2190859" y="2816437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446" y="1"/>
                    </a:moveTo>
                    <a:cubicBezTo>
                      <a:pt x="366" y="1"/>
                      <a:pt x="295" y="1"/>
                      <a:pt x="223" y="10"/>
                    </a:cubicBezTo>
                    <a:cubicBezTo>
                      <a:pt x="143" y="10"/>
                      <a:pt x="72" y="10"/>
                      <a:pt x="0" y="19"/>
                    </a:cubicBezTo>
                    <a:lnTo>
                      <a:pt x="0" y="28"/>
                    </a:lnTo>
                    <a:cubicBezTo>
                      <a:pt x="72" y="37"/>
                      <a:pt x="143" y="45"/>
                      <a:pt x="223" y="45"/>
                    </a:cubicBezTo>
                    <a:lnTo>
                      <a:pt x="446" y="45"/>
                    </a:lnTo>
                    <a:cubicBezTo>
                      <a:pt x="518" y="45"/>
                      <a:pt x="589" y="37"/>
                      <a:pt x="669" y="37"/>
                    </a:cubicBezTo>
                    <a:cubicBezTo>
                      <a:pt x="693" y="34"/>
                      <a:pt x="717" y="33"/>
                      <a:pt x="741" y="33"/>
                    </a:cubicBezTo>
                    <a:cubicBezTo>
                      <a:pt x="788" y="33"/>
                      <a:pt x="836" y="37"/>
                      <a:pt x="884" y="37"/>
                    </a:cubicBezTo>
                    <a:cubicBezTo>
                      <a:pt x="964" y="45"/>
                      <a:pt x="1035" y="45"/>
                      <a:pt x="1107" y="45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45"/>
                      <a:pt x="1633" y="45"/>
                      <a:pt x="1776" y="28"/>
                    </a:cubicBezTo>
                    <a:lnTo>
                      <a:pt x="1776" y="19"/>
                    </a:lnTo>
                    <a:cubicBezTo>
                      <a:pt x="1633" y="10"/>
                      <a:pt x="1481" y="1"/>
                      <a:pt x="1330" y="1"/>
                    </a:cubicBezTo>
                    <a:lnTo>
                      <a:pt x="1107" y="1"/>
                    </a:ln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3"/>
              <p:cNvSpPr/>
              <p:nvPr/>
            </p:nvSpPr>
            <p:spPr>
              <a:xfrm>
                <a:off x="2190859" y="2904295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1107" y="1"/>
                    </a:move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0"/>
                    </a:cubicBezTo>
                    <a:cubicBezTo>
                      <a:pt x="406" y="5"/>
                      <a:pt x="368" y="3"/>
                      <a:pt x="332" y="3"/>
                    </a:cubicBezTo>
                    <a:cubicBezTo>
                      <a:pt x="295" y="3"/>
                      <a:pt x="259" y="5"/>
                      <a:pt x="223" y="10"/>
                    </a:cubicBezTo>
                    <a:cubicBezTo>
                      <a:pt x="143" y="10"/>
                      <a:pt x="72" y="19"/>
                      <a:pt x="0" y="28"/>
                    </a:cubicBezTo>
                    <a:cubicBezTo>
                      <a:pt x="72" y="37"/>
                      <a:pt x="143" y="46"/>
                      <a:pt x="223" y="46"/>
                    </a:cubicBezTo>
                    <a:lnTo>
                      <a:pt x="446" y="46"/>
                    </a:lnTo>
                    <a:cubicBezTo>
                      <a:pt x="518" y="46"/>
                      <a:pt x="589" y="37"/>
                      <a:pt x="669" y="37"/>
                    </a:cubicBezTo>
                    <a:lnTo>
                      <a:pt x="884" y="37"/>
                    </a:lnTo>
                    <a:cubicBezTo>
                      <a:pt x="964" y="46"/>
                      <a:pt x="1035" y="46"/>
                      <a:pt x="1107" y="46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54"/>
                      <a:pt x="1633" y="46"/>
                      <a:pt x="1776" y="28"/>
                    </a:cubicBezTo>
                    <a:cubicBezTo>
                      <a:pt x="1633" y="10"/>
                      <a:pt x="148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3"/>
              <p:cNvSpPr/>
              <p:nvPr/>
            </p:nvSpPr>
            <p:spPr>
              <a:xfrm>
                <a:off x="2185140" y="2988022"/>
                <a:ext cx="292176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681" extrusionOk="0">
                    <a:moveTo>
                      <a:pt x="36" y="0"/>
                    </a:moveTo>
                    <a:cubicBezTo>
                      <a:pt x="36" y="0"/>
                      <a:pt x="1" y="473"/>
                      <a:pt x="108" y="571"/>
                    </a:cubicBezTo>
                    <a:cubicBezTo>
                      <a:pt x="206" y="669"/>
                      <a:pt x="286" y="669"/>
                      <a:pt x="331" y="678"/>
                    </a:cubicBezTo>
                    <a:cubicBezTo>
                      <a:pt x="338" y="680"/>
                      <a:pt x="392" y="681"/>
                      <a:pt x="474" y="681"/>
                    </a:cubicBezTo>
                    <a:cubicBezTo>
                      <a:pt x="803" y="681"/>
                      <a:pt x="1580" y="669"/>
                      <a:pt x="1580" y="669"/>
                    </a:cubicBezTo>
                    <a:cubicBezTo>
                      <a:pt x="1580" y="669"/>
                      <a:pt x="1678" y="660"/>
                      <a:pt x="1758" y="562"/>
                    </a:cubicBezTo>
                    <a:cubicBezTo>
                      <a:pt x="1838" y="464"/>
                      <a:pt x="1821" y="286"/>
                      <a:pt x="1821" y="286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3"/>
              <p:cNvSpPr/>
              <p:nvPr/>
            </p:nvSpPr>
            <p:spPr>
              <a:xfrm>
                <a:off x="2190859" y="2988022"/>
                <a:ext cx="282166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4" extrusionOk="0">
                    <a:moveTo>
                      <a:pt x="1330" y="0"/>
                    </a:moveTo>
                    <a:cubicBezTo>
                      <a:pt x="1258" y="0"/>
                      <a:pt x="1187" y="0"/>
                      <a:pt x="1107" y="9"/>
                    </a:cubicBezTo>
                    <a:cubicBezTo>
                      <a:pt x="1035" y="9"/>
                      <a:pt x="964" y="9"/>
                      <a:pt x="884" y="18"/>
                    </a:cubicBezTo>
                    <a:lnTo>
                      <a:pt x="669" y="18"/>
                    </a:lnTo>
                    <a:cubicBezTo>
                      <a:pt x="589" y="18"/>
                      <a:pt x="518" y="9"/>
                      <a:pt x="446" y="9"/>
                    </a:cubicBezTo>
                    <a:lnTo>
                      <a:pt x="223" y="9"/>
                    </a:lnTo>
                    <a:cubicBezTo>
                      <a:pt x="143" y="9"/>
                      <a:pt x="72" y="18"/>
                      <a:pt x="0" y="27"/>
                    </a:cubicBezTo>
                    <a:cubicBezTo>
                      <a:pt x="72" y="36"/>
                      <a:pt x="143" y="45"/>
                      <a:pt x="223" y="45"/>
                    </a:cubicBezTo>
                    <a:cubicBezTo>
                      <a:pt x="259" y="49"/>
                      <a:pt x="295" y="52"/>
                      <a:pt x="332" y="52"/>
                    </a:cubicBezTo>
                    <a:cubicBezTo>
                      <a:pt x="368" y="52"/>
                      <a:pt x="406" y="49"/>
                      <a:pt x="446" y="45"/>
                    </a:cubicBezTo>
                    <a:cubicBezTo>
                      <a:pt x="518" y="45"/>
                      <a:pt x="589" y="36"/>
                      <a:pt x="669" y="36"/>
                    </a:cubicBezTo>
                    <a:cubicBezTo>
                      <a:pt x="741" y="36"/>
                      <a:pt x="812" y="36"/>
                      <a:pt x="884" y="45"/>
                    </a:cubicBezTo>
                    <a:cubicBezTo>
                      <a:pt x="964" y="45"/>
                      <a:pt x="1035" y="54"/>
                      <a:pt x="1107" y="54"/>
                    </a:cubicBezTo>
                    <a:lnTo>
                      <a:pt x="1330" y="54"/>
                    </a:lnTo>
                    <a:cubicBezTo>
                      <a:pt x="1481" y="54"/>
                      <a:pt x="1633" y="45"/>
                      <a:pt x="1776" y="27"/>
                    </a:cubicBezTo>
                    <a:cubicBezTo>
                      <a:pt x="1633" y="9"/>
                      <a:pt x="1481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3"/>
              <p:cNvSpPr/>
              <p:nvPr/>
            </p:nvSpPr>
            <p:spPr>
              <a:xfrm>
                <a:off x="1480688" y="2793877"/>
                <a:ext cx="511903" cy="55623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501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1" y="1124"/>
                      <a:pt x="108" y="2070"/>
                    </a:cubicBezTo>
                    <a:cubicBezTo>
                      <a:pt x="206" y="3015"/>
                      <a:pt x="1196" y="3363"/>
                      <a:pt x="1196" y="3363"/>
                    </a:cubicBezTo>
                    <a:cubicBezTo>
                      <a:pt x="1401" y="3460"/>
                      <a:pt x="1579" y="3500"/>
                      <a:pt x="1733" y="3500"/>
                    </a:cubicBezTo>
                    <a:cubicBezTo>
                      <a:pt x="2470" y="3500"/>
                      <a:pt x="2659" y="2578"/>
                      <a:pt x="2659" y="2578"/>
                    </a:cubicBezTo>
                    <a:lnTo>
                      <a:pt x="3221" y="2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3"/>
              <p:cNvSpPr/>
              <p:nvPr/>
            </p:nvSpPr>
            <p:spPr>
              <a:xfrm>
                <a:off x="834385" y="3381396"/>
                <a:ext cx="791051" cy="12154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7650" extrusionOk="0">
                    <a:moveTo>
                      <a:pt x="3439" y="0"/>
                    </a:moveTo>
                    <a:cubicBezTo>
                      <a:pt x="3009" y="0"/>
                      <a:pt x="2057" y="36"/>
                      <a:pt x="1321" y="317"/>
                    </a:cubicBezTo>
                    <a:cubicBezTo>
                      <a:pt x="340" y="700"/>
                      <a:pt x="1" y="4715"/>
                      <a:pt x="1" y="4715"/>
                    </a:cubicBezTo>
                    <a:lnTo>
                      <a:pt x="2508" y="4715"/>
                    </a:lnTo>
                    <a:lnTo>
                      <a:pt x="2508" y="7650"/>
                    </a:lnTo>
                    <a:lnTo>
                      <a:pt x="4979" y="7650"/>
                    </a:lnTo>
                    <a:cubicBezTo>
                      <a:pt x="4979" y="7650"/>
                      <a:pt x="4756" y="2904"/>
                      <a:pt x="4774" y="2217"/>
                    </a:cubicBezTo>
                    <a:cubicBezTo>
                      <a:pt x="4792" y="1539"/>
                      <a:pt x="4506" y="1307"/>
                      <a:pt x="4506" y="1307"/>
                    </a:cubicBezTo>
                    <a:lnTo>
                      <a:pt x="3668" y="4"/>
                    </a:lnTo>
                    <a:cubicBezTo>
                      <a:pt x="3668" y="4"/>
                      <a:pt x="3582" y="0"/>
                      <a:pt x="3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1462259" y="3382031"/>
                <a:ext cx="320615" cy="157289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4" y="671"/>
                      <a:pt x="591" y="989"/>
                      <a:pt x="1167" y="989"/>
                    </a:cubicBezTo>
                    <a:cubicBezTo>
                      <a:pt x="1219" y="989"/>
                      <a:pt x="1273" y="987"/>
                      <a:pt x="1330" y="982"/>
                    </a:cubicBezTo>
                    <a:cubicBezTo>
                      <a:pt x="2017" y="919"/>
                      <a:pt x="1865" y="125"/>
                      <a:pt x="1865" y="125"/>
                    </a:cubicBezTo>
                    <a:lnTo>
                      <a:pt x="1678" y="125"/>
                    </a:lnTo>
                    <a:cubicBezTo>
                      <a:pt x="1535" y="598"/>
                      <a:pt x="1375" y="589"/>
                      <a:pt x="1312" y="598"/>
                    </a:cubicBezTo>
                    <a:lnTo>
                      <a:pt x="1268" y="607"/>
                    </a:lnTo>
                    <a:cubicBezTo>
                      <a:pt x="1252" y="608"/>
                      <a:pt x="1236" y="609"/>
                      <a:pt x="1221" y="609"/>
                    </a:cubicBezTo>
                    <a:cubicBezTo>
                      <a:pt x="783" y="609"/>
                      <a:pt x="492" y="18"/>
                      <a:pt x="492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3"/>
              <p:cNvSpPr/>
              <p:nvPr/>
            </p:nvSpPr>
            <p:spPr>
              <a:xfrm>
                <a:off x="1759990" y="3404750"/>
                <a:ext cx="717332" cy="1192058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7503" extrusionOk="0">
                    <a:moveTo>
                      <a:pt x="411" y="0"/>
                    </a:moveTo>
                    <a:lnTo>
                      <a:pt x="0" y="1615"/>
                    </a:lnTo>
                    <a:cubicBezTo>
                      <a:pt x="0" y="1615"/>
                      <a:pt x="170" y="2248"/>
                      <a:pt x="295" y="2801"/>
                    </a:cubicBezTo>
                    <a:cubicBezTo>
                      <a:pt x="420" y="3354"/>
                      <a:pt x="973" y="7503"/>
                      <a:pt x="973" y="7503"/>
                    </a:cubicBezTo>
                    <a:lnTo>
                      <a:pt x="2882" y="7503"/>
                    </a:lnTo>
                    <a:lnTo>
                      <a:pt x="2418" y="4585"/>
                    </a:lnTo>
                    <a:lnTo>
                      <a:pt x="4514" y="4568"/>
                    </a:lnTo>
                    <a:cubicBezTo>
                      <a:pt x="4514" y="4568"/>
                      <a:pt x="3908" y="1909"/>
                      <a:pt x="3051" y="1088"/>
                    </a:cubicBezTo>
                    <a:cubicBezTo>
                      <a:pt x="2195" y="268"/>
                      <a:pt x="411" y="0"/>
                      <a:pt x="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3"/>
              <p:cNvSpPr/>
              <p:nvPr/>
            </p:nvSpPr>
            <p:spPr>
              <a:xfrm>
                <a:off x="1837998" y="3090019"/>
                <a:ext cx="449464" cy="74291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676" extrusionOk="0">
                    <a:moveTo>
                      <a:pt x="705" y="1"/>
                    </a:moveTo>
                    <a:lnTo>
                      <a:pt x="384" y="857"/>
                    </a:lnTo>
                    <a:cubicBezTo>
                      <a:pt x="384" y="857"/>
                      <a:pt x="0" y="1722"/>
                      <a:pt x="749" y="2267"/>
                    </a:cubicBezTo>
                    <a:cubicBezTo>
                      <a:pt x="1410" y="2739"/>
                      <a:pt x="1758" y="4372"/>
                      <a:pt x="1856" y="4622"/>
                    </a:cubicBezTo>
                    <a:cubicBezTo>
                      <a:pt x="2061" y="4238"/>
                      <a:pt x="1972" y="3498"/>
                      <a:pt x="1972" y="3498"/>
                    </a:cubicBezTo>
                    <a:lnTo>
                      <a:pt x="1972" y="3498"/>
                    </a:lnTo>
                    <a:cubicBezTo>
                      <a:pt x="2141" y="3658"/>
                      <a:pt x="2382" y="4675"/>
                      <a:pt x="2382" y="4675"/>
                    </a:cubicBezTo>
                    <a:cubicBezTo>
                      <a:pt x="2650" y="4140"/>
                      <a:pt x="2311" y="3382"/>
                      <a:pt x="2311" y="3382"/>
                    </a:cubicBezTo>
                    <a:cubicBezTo>
                      <a:pt x="2317" y="3377"/>
                      <a:pt x="2325" y="3375"/>
                      <a:pt x="2332" y="3375"/>
                    </a:cubicBezTo>
                    <a:cubicBezTo>
                      <a:pt x="2501" y="3375"/>
                      <a:pt x="2828" y="4381"/>
                      <a:pt x="2828" y="4381"/>
                    </a:cubicBezTo>
                    <a:cubicBezTo>
                      <a:pt x="2828" y="4381"/>
                      <a:pt x="2792" y="3221"/>
                      <a:pt x="2659" y="2873"/>
                    </a:cubicBezTo>
                    <a:cubicBezTo>
                      <a:pt x="2525" y="2525"/>
                      <a:pt x="2328" y="2284"/>
                      <a:pt x="1686" y="1901"/>
                    </a:cubicBezTo>
                    <a:cubicBezTo>
                      <a:pt x="1044" y="1517"/>
                      <a:pt x="705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3"/>
              <p:cNvSpPr/>
              <p:nvPr/>
            </p:nvSpPr>
            <p:spPr>
              <a:xfrm>
                <a:off x="1387270" y="2313281"/>
                <a:ext cx="243877" cy="19875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51" extrusionOk="0">
                    <a:moveTo>
                      <a:pt x="1535" y="1"/>
                    </a:moveTo>
                    <a:lnTo>
                      <a:pt x="0" y="786"/>
                    </a:lnTo>
                    <a:cubicBezTo>
                      <a:pt x="337" y="1123"/>
                      <a:pt x="601" y="1251"/>
                      <a:pt x="807" y="1251"/>
                    </a:cubicBezTo>
                    <a:cubicBezTo>
                      <a:pt x="1453" y="1251"/>
                      <a:pt x="1535" y="1"/>
                      <a:pt x="1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3"/>
              <p:cNvSpPr/>
              <p:nvPr/>
            </p:nvSpPr>
            <p:spPr>
              <a:xfrm>
                <a:off x="1025830" y="2302001"/>
                <a:ext cx="270886" cy="22147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94" extrusionOk="0">
                    <a:moveTo>
                      <a:pt x="0" y="1"/>
                    </a:moveTo>
                    <a:cubicBezTo>
                      <a:pt x="0" y="1"/>
                      <a:pt x="87" y="1393"/>
                      <a:pt x="805" y="1393"/>
                    </a:cubicBezTo>
                    <a:cubicBezTo>
                      <a:pt x="1034" y="1393"/>
                      <a:pt x="1328" y="1251"/>
                      <a:pt x="1704" y="8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3"/>
              <p:cNvSpPr/>
              <p:nvPr/>
            </p:nvSpPr>
            <p:spPr>
              <a:xfrm>
                <a:off x="1577125" y="2959583"/>
                <a:ext cx="214167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69" extrusionOk="0">
                    <a:moveTo>
                      <a:pt x="688" y="54"/>
                    </a:moveTo>
                    <a:cubicBezTo>
                      <a:pt x="848" y="54"/>
                      <a:pt x="1018" y="117"/>
                      <a:pt x="1142" y="233"/>
                    </a:cubicBezTo>
                    <a:cubicBezTo>
                      <a:pt x="1205" y="286"/>
                      <a:pt x="1250" y="358"/>
                      <a:pt x="1285" y="438"/>
                    </a:cubicBezTo>
                    <a:cubicBezTo>
                      <a:pt x="1321" y="518"/>
                      <a:pt x="1339" y="599"/>
                      <a:pt x="1339" y="688"/>
                    </a:cubicBezTo>
                    <a:cubicBezTo>
                      <a:pt x="1339" y="777"/>
                      <a:pt x="1321" y="857"/>
                      <a:pt x="1285" y="938"/>
                    </a:cubicBezTo>
                    <a:cubicBezTo>
                      <a:pt x="1250" y="1018"/>
                      <a:pt x="1205" y="1089"/>
                      <a:pt x="1142" y="1143"/>
                    </a:cubicBezTo>
                    <a:cubicBezTo>
                      <a:pt x="1018" y="1259"/>
                      <a:pt x="848" y="1321"/>
                      <a:pt x="688" y="1330"/>
                    </a:cubicBezTo>
                    <a:cubicBezTo>
                      <a:pt x="518" y="1330"/>
                      <a:pt x="340" y="1268"/>
                      <a:pt x="224" y="1152"/>
                    </a:cubicBezTo>
                    <a:cubicBezTo>
                      <a:pt x="99" y="1027"/>
                      <a:pt x="27" y="857"/>
                      <a:pt x="36" y="688"/>
                    </a:cubicBezTo>
                    <a:cubicBezTo>
                      <a:pt x="36" y="518"/>
                      <a:pt x="108" y="349"/>
                      <a:pt x="233" y="233"/>
                    </a:cubicBezTo>
                    <a:cubicBezTo>
                      <a:pt x="349" y="117"/>
                      <a:pt x="518" y="54"/>
                      <a:pt x="688" y="54"/>
                    </a:cubicBezTo>
                    <a:close/>
                    <a:moveTo>
                      <a:pt x="688" y="1"/>
                    </a:moveTo>
                    <a:cubicBezTo>
                      <a:pt x="589" y="1"/>
                      <a:pt x="500" y="19"/>
                      <a:pt x="420" y="54"/>
                    </a:cubicBezTo>
                    <a:cubicBezTo>
                      <a:pt x="340" y="90"/>
                      <a:pt x="259" y="135"/>
                      <a:pt x="197" y="206"/>
                    </a:cubicBezTo>
                    <a:cubicBezTo>
                      <a:pt x="72" y="331"/>
                      <a:pt x="1" y="509"/>
                      <a:pt x="10" y="688"/>
                    </a:cubicBezTo>
                    <a:cubicBezTo>
                      <a:pt x="10" y="777"/>
                      <a:pt x="27" y="866"/>
                      <a:pt x="63" y="946"/>
                    </a:cubicBezTo>
                    <a:cubicBezTo>
                      <a:pt x="99" y="1027"/>
                      <a:pt x="152" y="1098"/>
                      <a:pt x="206" y="1161"/>
                    </a:cubicBezTo>
                    <a:cubicBezTo>
                      <a:pt x="268" y="1223"/>
                      <a:pt x="340" y="1277"/>
                      <a:pt x="429" y="1312"/>
                    </a:cubicBezTo>
                    <a:cubicBezTo>
                      <a:pt x="509" y="1348"/>
                      <a:pt x="598" y="1366"/>
                      <a:pt x="688" y="1366"/>
                    </a:cubicBezTo>
                    <a:cubicBezTo>
                      <a:pt x="703" y="1367"/>
                      <a:pt x="718" y="1368"/>
                      <a:pt x="733" y="1368"/>
                    </a:cubicBezTo>
                    <a:cubicBezTo>
                      <a:pt x="807" y="1368"/>
                      <a:pt x="880" y="1351"/>
                      <a:pt x="946" y="1321"/>
                    </a:cubicBezTo>
                    <a:cubicBezTo>
                      <a:pt x="1027" y="1285"/>
                      <a:pt x="1098" y="1232"/>
                      <a:pt x="1160" y="1170"/>
                    </a:cubicBezTo>
                    <a:cubicBezTo>
                      <a:pt x="1285" y="1036"/>
                      <a:pt x="1348" y="857"/>
                      <a:pt x="1348" y="688"/>
                    </a:cubicBezTo>
                    <a:cubicBezTo>
                      <a:pt x="1348" y="509"/>
                      <a:pt x="1285" y="340"/>
                      <a:pt x="1160" y="206"/>
                    </a:cubicBezTo>
                    <a:cubicBezTo>
                      <a:pt x="1098" y="144"/>
                      <a:pt x="1027" y="90"/>
                      <a:pt x="946" y="54"/>
                    </a:cubicBezTo>
                    <a:cubicBezTo>
                      <a:pt x="866" y="19"/>
                      <a:pt x="777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3"/>
              <p:cNvSpPr/>
              <p:nvPr/>
            </p:nvSpPr>
            <p:spPr>
              <a:xfrm>
                <a:off x="1802569" y="2995012"/>
                <a:ext cx="214167" cy="218457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75" extrusionOk="0">
                    <a:moveTo>
                      <a:pt x="678" y="54"/>
                    </a:moveTo>
                    <a:cubicBezTo>
                      <a:pt x="848" y="54"/>
                      <a:pt x="1017" y="126"/>
                      <a:pt x="1142" y="233"/>
                    </a:cubicBezTo>
                    <a:cubicBezTo>
                      <a:pt x="1204" y="295"/>
                      <a:pt x="1249" y="367"/>
                      <a:pt x="1285" y="438"/>
                    </a:cubicBezTo>
                    <a:cubicBezTo>
                      <a:pt x="1320" y="518"/>
                      <a:pt x="1338" y="608"/>
                      <a:pt x="1338" y="697"/>
                    </a:cubicBezTo>
                    <a:cubicBezTo>
                      <a:pt x="1338" y="777"/>
                      <a:pt x="1320" y="866"/>
                      <a:pt x="1285" y="947"/>
                    </a:cubicBezTo>
                    <a:cubicBezTo>
                      <a:pt x="1249" y="1018"/>
                      <a:pt x="1204" y="1089"/>
                      <a:pt x="1142" y="1152"/>
                    </a:cubicBezTo>
                    <a:cubicBezTo>
                      <a:pt x="1017" y="1268"/>
                      <a:pt x="848" y="1330"/>
                      <a:pt x="678" y="1330"/>
                    </a:cubicBezTo>
                    <a:cubicBezTo>
                      <a:pt x="668" y="1331"/>
                      <a:pt x="658" y="1331"/>
                      <a:pt x="648" y="1331"/>
                    </a:cubicBezTo>
                    <a:cubicBezTo>
                      <a:pt x="495" y="1331"/>
                      <a:pt x="332" y="1269"/>
                      <a:pt x="223" y="1152"/>
                    </a:cubicBezTo>
                    <a:cubicBezTo>
                      <a:pt x="98" y="1036"/>
                      <a:pt x="27" y="866"/>
                      <a:pt x="36" y="697"/>
                    </a:cubicBezTo>
                    <a:cubicBezTo>
                      <a:pt x="36" y="518"/>
                      <a:pt x="107" y="358"/>
                      <a:pt x="232" y="242"/>
                    </a:cubicBezTo>
                    <a:cubicBezTo>
                      <a:pt x="348" y="126"/>
                      <a:pt x="517" y="54"/>
                      <a:pt x="678" y="54"/>
                    </a:cubicBezTo>
                    <a:close/>
                    <a:moveTo>
                      <a:pt x="678" y="1"/>
                    </a:moveTo>
                    <a:cubicBezTo>
                      <a:pt x="589" y="1"/>
                      <a:pt x="500" y="19"/>
                      <a:pt x="419" y="54"/>
                    </a:cubicBezTo>
                    <a:cubicBezTo>
                      <a:pt x="339" y="90"/>
                      <a:pt x="259" y="144"/>
                      <a:pt x="196" y="206"/>
                    </a:cubicBezTo>
                    <a:cubicBezTo>
                      <a:pt x="71" y="340"/>
                      <a:pt x="0" y="518"/>
                      <a:pt x="9" y="697"/>
                    </a:cubicBezTo>
                    <a:cubicBezTo>
                      <a:pt x="9" y="777"/>
                      <a:pt x="27" y="866"/>
                      <a:pt x="62" y="947"/>
                    </a:cubicBezTo>
                    <a:cubicBezTo>
                      <a:pt x="98" y="1027"/>
                      <a:pt x="143" y="1107"/>
                      <a:pt x="205" y="1170"/>
                    </a:cubicBezTo>
                    <a:cubicBezTo>
                      <a:pt x="268" y="1232"/>
                      <a:pt x="339" y="1277"/>
                      <a:pt x="419" y="1312"/>
                    </a:cubicBezTo>
                    <a:cubicBezTo>
                      <a:pt x="500" y="1357"/>
                      <a:pt x="589" y="1375"/>
                      <a:pt x="678" y="1375"/>
                    </a:cubicBezTo>
                    <a:cubicBezTo>
                      <a:pt x="767" y="1375"/>
                      <a:pt x="865" y="1357"/>
                      <a:pt x="946" y="1321"/>
                    </a:cubicBezTo>
                    <a:cubicBezTo>
                      <a:pt x="1026" y="1286"/>
                      <a:pt x="1097" y="1232"/>
                      <a:pt x="1160" y="1170"/>
                    </a:cubicBezTo>
                    <a:cubicBezTo>
                      <a:pt x="1285" y="1045"/>
                      <a:pt x="1347" y="866"/>
                      <a:pt x="1347" y="697"/>
                    </a:cubicBezTo>
                    <a:cubicBezTo>
                      <a:pt x="1347" y="518"/>
                      <a:pt x="1285" y="340"/>
                      <a:pt x="1160" y="215"/>
                    </a:cubicBezTo>
                    <a:cubicBezTo>
                      <a:pt x="1097" y="144"/>
                      <a:pt x="1026" y="90"/>
                      <a:pt x="946" y="63"/>
                    </a:cubicBezTo>
                    <a:cubicBezTo>
                      <a:pt x="865" y="19"/>
                      <a:pt x="776" y="10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3"/>
              <p:cNvSpPr/>
              <p:nvPr/>
            </p:nvSpPr>
            <p:spPr>
              <a:xfrm>
                <a:off x="1269544" y="2635638"/>
                <a:ext cx="808051" cy="622164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3916" extrusionOk="0">
                    <a:moveTo>
                      <a:pt x="2336" y="0"/>
                    </a:moveTo>
                    <a:cubicBezTo>
                      <a:pt x="2298" y="0"/>
                      <a:pt x="2260" y="2"/>
                      <a:pt x="2222" y="6"/>
                    </a:cubicBezTo>
                    <a:cubicBezTo>
                      <a:pt x="1705" y="50"/>
                      <a:pt x="1562" y="113"/>
                      <a:pt x="911" y="479"/>
                    </a:cubicBezTo>
                    <a:cubicBezTo>
                      <a:pt x="259" y="844"/>
                      <a:pt x="152" y="1647"/>
                      <a:pt x="152" y="1647"/>
                    </a:cubicBezTo>
                    <a:cubicBezTo>
                      <a:pt x="152" y="1647"/>
                      <a:pt x="1" y="2209"/>
                      <a:pt x="268" y="2557"/>
                    </a:cubicBezTo>
                    <a:cubicBezTo>
                      <a:pt x="545" y="2905"/>
                      <a:pt x="1036" y="3298"/>
                      <a:pt x="1036" y="3298"/>
                    </a:cubicBezTo>
                    <a:cubicBezTo>
                      <a:pt x="1036" y="3298"/>
                      <a:pt x="1312" y="3449"/>
                      <a:pt x="1223" y="3699"/>
                    </a:cubicBezTo>
                    <a:cubicBezTo>
                      <a:pt x="1165" y="3861"/>
                      <a:pt x="1145" y="3903"/>
                      <a:pt x="1138" y="3913"/>
                    </a:cubicBezTo>
                    <a:lnTo>
                      <a:pt x="1138" y="3913"/>
                    </a:lnTo>
                    <a:cubicBezTo>
                      <a:pt x="1175" y="3906"/>
                      <a:pt x="1474" y="3846"/>
                      <a:pt x="1633" y="3646"/>
                    </a:cubicBezTo>
                    <a:lnTo>
                      <a:pt x="1446" y="3146"/>
                    </a:lnTo>
                    <a:lnTo>
                      <a:pt x="1437" y="2245"/>
                    </a:lnTo>
                    <a:cubicBezTo>
                      <a:pt x="1437" y="2245"/>
                      <a:pt x="1847" y="2245"/>
                      <a:pt x="1990" y="1888"/>
                    </a:cubicBezTo>
                    <a:cubicBezTo>
                      <a:pt x="1990" y="1888"/>
                      <a:pt x="2103" y="2001"/>
                      <a:pt x="2277" y="2001"/>
                    </a:cubicBezTo>
                    <a:cubicBezTo>
                      <a:pt x="2420" y="2001"/>
                      <a:pt x="2605" y="1925"/>
                      <a:pt x="2802" y="1647"/>
                    </a:cubicBezTo>
                    <a:lnTo>
                      <a:pt x="2802" y="1647"/>
                    </a:lnTo>
                    <a:cubicBezTo>
                      <a:pt x="2802" y="1647"/>
                      <a:pt x="2936" y="1986"/>
                      <a:pt x="2677" y="2156"/>
                    </a:cubicBezTo>
                    <a:cubicBezTo>
                      <a:pt x="2677" y="2156"/>
                      <a:pt x="3257" y="2156"/>
                      <a:pt x="3302" y="1719"/>
                    </a:cubicBezTo>
                    <a:cubicBezTo>
                      <a:pt x="3310" y="1656"/>
                      <a:pt x="3302" y="1594"/>
                      <a:pt x="3275" y="1540"/>
                    </a:cubicBezTo>
                    <a:cubicBezTo>
                      <a:pt x="3257" y="1487"/>
                      <a:pt x="3221" y="1406"/>
                      <a:pt x="3168" y="1317"/>
                    </a:cubicBezTo>
                    <a:cubicBezTo>
                      <a:pt x="3168" y="1317"/>
                      <a:pt x="3088" y="1210"/>
                      <a:pt x="3178" y="1210"/>
                    </a:cubicBezTo>
                    <a:cubicBezTo>
                      <a:pt x="3223" y="1210"/>
                      <a:pt x="3310" y="1237"/>
                      <a:pt x="3471" y="1317"/>
                    </a:cubicBezTo>
                    <a:cubicBezTo>
                      <a:pt x="3471" y="1317"/>
                      <a:pt x="3810" y="1496"/>
                      <a:pt x="3846" y="1790"/>
                    </a:cubicBezTo>
                    <a:cubicBezTo>
                      <a:pt x="3846" y="1790"/>
                      <a:pt x="3846" y="2040"/>
                      <a:pt x="3783" y="2102"/>
                    </a:cubicBezTo>
                    <a:cubicBezTo>
                      <a:pt x="3783" y="2102"/>
                      <a:pt x="4131" y="2013"/>
                      <a:pt x="4015" y="1567"/>
                    </a:cubicBezTo>
                    <a:cubicBezTo>
                      <a:pt x="4015" y="1567"/>
                      <a:pt x="3962" y="1353"/>
                      <a:pt x="3721" y="1237"/>
                    </a:cubicBezTo>
                    <a:lnTo>
                      <a:pt x="3721" y="1237"/>
                    </a:lnTo>
                    <a:cubicBezTo>
                      <a:pt x="3721" y="1237"/>
                      <a:pt x="4024" y="1273"/>
                      <a:pt x="4220" y="1603"/>
                    </a:cubicBezTo>
                    <a:cubicBezTo>
                      <a:pt x="4417" y="1924"/>
                      <a:pt x="4434" y="2423"/>
                      <a:pt x="4363" y="2539"/>
                    </a:cubicBezTo>
                    <a:cubicBezTo>
                      <a:pt x="4363" y="2539"/>
                      <a:pt x="5023" y="2423"/>
                      <a:pt x="4881" y="1612"/>
                    </a:cubicBezTo>
                    <a:cubicBezTo>
                      <a:pt x="4881" y="1612"/>
                      <a:pt x="4863" y="1406"/>
                      <a:pt x="4800" y="1282"/>
                    </a:cubicBezTo>
                    <a:cubicBezTo>
                      <a:pt x="4800" y="1282"/>
                      <a:pt x="4830" y="1280"/>
                      <a:pt x="4872" y="1280"/>
                    </a:cubicBezTo>
                    <a:cubicBezTo>
                      <a:pt x="4934" y="1280"/>
                      <a:pt x="5023" y="1283"/>
                      <a:pt x="5077" y="1299"/>
                    </a:cubicBezTo>
                    <a:cubicBezTo>
                      <a:pt x="5086" y="1299"/>
                      <a:pt x="5077" y="1282"/>
                      <a:pt x="5077" y="1282"/>
                    </a:cubicBezTo>
                    <a:cubicBezTo>
                      <a:pt x="5077" y="1282"/>
                      <a:pt x="4907" y="862"/>
                      <a:pt x="4434" y="755"/>
                    </a:cubicBezTo>
                    <a:cubicBezTo>
                      <a:pt x="4434" y="755"/>
                      <a:pt x="4872" y="470"/>
                      <a:pt x="4765" y="202"/>
                    </a:cubicBezTo>
                    <a:lnTo>
                      <a:pt x="4765" y="202"/>
                    </a:lnTo>
                    <a:cubicBezTo>
                      <a:pt x="4764" y="202"/>
                      <a:pt x="4306" y="418"/>
                      <a:pt x="3944" y="418"/>
                    </a:cubicBezTo>
                    <a:cubicBezTo>
                      <a:pt x="3884" y="418"/>
                      <a:pt x="3827" y="412"/>
                      <a:pt x="3774" y="398"/>
                    </a:cubicBezTo>
                    <a:cubicBezTo>
                      <a:pt x="3427" y="299"/>
                      <a:pt x="2834" y="0"/>
                      <a:pt x="2336" y="0"/>
                    </a:cubicBezTo>
                    <a:close/>
                    <a:moveTo>
                      <a:pt x="1138" y="3913"/>
                    </a:moveTo>
                    <a:cubicBezTo>
                      <a:pt x="1135" y="3913"/>
                      <a:pt x="1134" y="3913"/>
                      <a:pt x="1134" y="3913"/>
                    </a:cubicBezTo>
                    <a:cubicBezTo>
                      <a:pt x="1134" y="3913"/>
                      <a:pt x="1134" y="3915"/>
                      <a:pt x="1135" y="3915"/>
                    </a:cubicBezTo>
                    <a:cubicBezTo>
                      <a:pt x="1135" y="3915"/>
                      <a:pt x="1136" y="3914"/>
                      <a:pt x="1138" y="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3"/>
              <p:cNvSpPr/>
              <p:nvPr/>
            </p:nvSpPr>
            <p:spPr>
              <a:xfrm>
                <a:off x="1791130" y="3082870"/>
                <a:ext cx="157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28" extrusionOk="0">
                    <a:moveTo>
                      <a:pt x="1" y="1"/>
                    </a:moveTo>
                    <a:lnTo>
                      <a:pt x="99" y="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3"/>
              <p:cNvSpPr/>
              <p:nvPr/>
            </p:nvSpPr>
            <p:spPr>
              <a:xfrm>
                <a:off x="1789700" y="3080169"/>
                <a:ext cx="18589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0" y="0"/>
                    </a:moveTo>
                    <a:lnTo>
                      <a:pt x="1" y="45"/>
                    </a:lnTo>
                    <a:lnTo>
                      <a:pt x="108" y="63"/>
                    </a:lnTo>
                    <a:lnTo>
                      <a:pt x="117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3"/>
              <p:cNvSpPr/>
              <p:nvPr/>
            </p:nvSpPr>
            <p:spPr>
              <a:xfrm>
                <a:off x="1776990" y="2980872"/>
                <a:ext cx="136158" cy="212737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339" extrusionOk="0">
                    <a:moveTo>
                      <a:pt x="589" y="1"/>
                    </a:moveTo>
                    <a:cubicBezTo>
                      <a:pt x="571" y="1"/>
                      <a:pt x="554" y="10"/>
                      <a:pt x="536" y="19"/>
                    </a:cubicBezTo>
                    <a:cubicBezTo>
                      <a:pt x="500" y="36"/>
                      <a:pt x="464" y="63"/>
                      <a:pt x="438" y="90"/>
                    </a:cubicBezTo>
                    <a:cubicBezTo>
                      <a:pt x="393" y="143"/>
                      <a:pt x="348" y="206"/>
                      <a:pt x="313" y="268"/>
                    </a:cubicBezTo>
                    <a:cubicBezTo>
                      <a:pt x="277" y="331"/>
                      <a:pt x="250" y="393"/>
                      <a:pt x="215" y="456"/>
                    </a:cubicBezTo>
                    <a:cubicBezTo>
                      <a:pt x="188" y="527"/>
                      <a:pt x="161" y="598"/>
                      <a:pt x="143" y="670"/>
                    </a:cubicBezTo>
                    <a:cubicBezTo>
                      <a:pt x="125" y="741"/>
                      <a:pt x="125" y="812"/>
                      <a:pt x="125" y="884"/>
                    </a:cubicBezTo>
                    <a:cubicBezTo>
                      <a:pt x="125" y="964"/>
                      <a:pt x="134" y="1036"/>
                      <a:pt x="143" y="1107"/>
                    </a:cubicBezTo>
                    <a:cubicBezTo>
                      <a:pt x="151" y="1169"/>
                      <a:pt x="165" y="1230"/>
                      <a:pt x="181" y="1292"/>
                    </a:cubicBezTo>
                    <a:lnTo>
                      <a:pt x="181" y="1292"/>
                    </a:lnTo>
                    <a:lnTo>
                      <a:pt x="108" y="1285"/>
                    </a:lnTo>
                    <a:cubicBezTo>
                      <a:pt x="72" y="1285"/>
                      <a:pt x="36" y="1285"/>
                      <a:pt x="0" y="1276"/>
                    </a:cubicBezTo>
                    <a:lnTo>
                      <a:pt x="0" y="1285"/>
                    </a:lnTo>
                    <a:cubicBezTo>
                      <a:pt x="36" y="1294"/>
                      <a:pt x="63" y="1303"/>
                      <a:pt x="99" y="1312"/>
                    </a:cubicBezTo>
                    <a:lnTo>
                      <a:pt x="206" y="1330"/>
                    </a:lnTo>
                    <a:lnTo>
                      <a:pt x="223" y="1339"/>
                    </a:lnTo>
                    <a:lnTo>
                      <a:pt x="223" y="1312"/>
                    </a:lnTo>
                    <a:cubicBezTo>
                      <a:pt x="206" y="1169"/>
                      <a:pt x="188" y="1027"/>
                      <a:pt x="179" y="884"/>
                    </a:cubicBezTo>
                    <a:cubicBezTo>
                      <a:pt x="170" y="812"/>
                      <a:pt x="179" y="741"/>
                      <a:pt x="188" y="679"/>
                    </a:cubicBezTo>
                    <a:cubicBezTo>
                      <a:pt x="197" y="607"/>
                      <a:pt x="215" y="536"/>
                      <a:pt x="241" y="465"/>
                    </a:cubicBezTo>
                    <a:cubicBezTo>
                      <a:pt x="259" y="402"/>
                      <a:pt x="295" y="331"/>
                      <a:pt x="331" y="277"/>
                    </a:cubicBezTo>
                    <a:cubicBezTo>
                      <a:pt x="366" y="215"/>
                      <a:pt x="411" y="152"/>
                      <a:pt x="464" y="108"/>
                    </a:cubicBezTo>
                    <a:cubicBezTo>
                      <a:pt x="491" y="90"/>
                      <a:pt x="518" y="72"/>
                      <a:pt x="554" y="54"/>
                    </a:cubicBezTo>
                    <a:cubicBezTo>
                      <a:pt x="562" y="54"/>
                      <a:pt x="580" y="45"/>
                      <a:pt x="598" y="45"/>
                    </a:cubicBezTo>
                    <a:lnTo>
                      <a:pt x="652" y="45"/>
                    </a:lnTo>
                    <a:cubicBezTo>
                      <a:pt x="714" y="45"/>
                      <a:pt x="786" y="54"/>
                      <a:pt x="857" y="81"/>
                    </a:cubicBezTo>
                    <a:lnTo>
                      <a:pt x="857" y="72"/>
                    </a:lnTo>
                    <a:cubicBezTo>
                      <a:pt x="794" y="27"/>
                      <a:pt x="723" y="10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3"/>
              <p:cNvSpPr/>
              <p:nvPr/>
            </p:nvSpPr>
            <p:spPr>
              <a:xfrm>
                <a:off x="1720272" y="3226175"/>
                <a:ext cx="65299" cy="355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4" extrusionOk="0">
                    <a:moveTo>
                      <a:pt x="233" y="0"/>
                    </a:moveTo>
                    <a:cubicBezTo>
                      <a:pt x="206" y="9"/>
                      <a:pt x="179" y="18"/>
                      <a:pt x="152" y="27"/>
                    </a:cubicBezTo>
                    <a:cubicBezTo>
                      <a:pt x="134" y="45"/>
                      <a:pt x="108" y="62"/>
                      <a:pt x="90" y="80"/>
                    </a:cubicBezTo>
                    <a:cubicBezTo>
                      <a:pt x="54" y="116"/>
                      <a:pt x="27" y="152"/>
                      <a:pt x="1" y="196"/>
                    </a:cubicBezTo>
                    <a:cubicBezTo>
                      <a:pt x="36" y="161"/>
                      <a:pt x="72" y="134"/>
                      <a:pt x="117" y="107"/>
                    </a:cubicBezTo>
                    <a:cubicBezTo>
                      <a:pt x="152" y="80"/>
                      <a:pt x="197" y="54"/>
                      <a:pt x="241" y="45"/>
                    </a:cubicBezTo>
                    <a:cubicBezTo>
                      <a:pt x="277" y="45"/>
                      <a:pt x="313" y="62"/>
                      <a:pt x="340" y="98"/>
                    </a:cubicBezTo>
                    <a:cubicBezTo>
                      <a:pt x="375" y="125"/>
                      <a:pt x="393" y="178"/>
                      <a:pt x="411" y="223"/>
                    </a:cubicBezTo>
                    <a:cubicBezTo>
                      <a:pt x="411" y="170"/>
                      <a:pt x="402" y="116"/>
                      <a:pt x="375" y="71"/>
                    </a:cubicBezTo>
                    <a:cubicBezTo>
                      <a:pt x="366" y="45"/>
                      <a:pt x="340" y="27"/>
                      <a:pt x="313" y="9"/>
                    </a:cubicBezTo>
                    <a:cubicBezTo>
                      <a:pt x="286" y="0"/>
                      <a:pt x="259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3"/>
              <p:cNvSpPr/>
              <p:nvPr/>
            </p:nvSpPr>
            <p:spPr>
              <a:xfrm>
                <a:off x="1701842" y="3050301"/>
                <a:ext cx="48299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36"/>
                      <a:pt x="18" y="72"/>
                      <a:pt x="45" y="108"/>
                    </a:cubicBezTo>
                    <a:cubicBezTo>
                      <a:pt x="54" y="126"/>
                      <a:pt x="63" y="144"/>
                      <a:pt x="81" y="152"/>
                    </a:cubicBezTo>
                    <a:cubicBezTo>
                      <a:pt x="99" y="170"/>
                      <a:pt x="117" y="179"/>
                      <a:pt x="143" y="179"/>
                    </a:cubicBezTo>
                    <a:cubicBezTo>
                      <a:pt x="151" y="182"/>
                      <a:pt x="159" y="183"/>
                      <a:pt x="167" y="183"/>
                    </a:cubicBezTo>
                    <a:cubicBezTo>
                      <a:pt x="185" y="183"/>
                      <a:pt x="202" y="177"/>
                      <a:pt x="215" y="170"/>
                    </a:cubicBezTo>
                    <a:cubicBezTo>
                      <a:pt x="233" y="152"/>
                      <a:pt x="242" y="135"/>
                      <a:pt x="259" y="126"/>
                    </a:cubicBezTo>
                    <a:cubicBezTo>
                      <a:pt x="277" y="90"/>
                      <a:pt x="295" y="54"/>
                      <a:pt x="304" y="10"/>
                    </a:cubicBezTo>
                    <a:lnTo>
                      <a:pt x="304" y="10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8"/>
                      <a:pt x="206" y="117"/>
                      <a:pt x="188" y="126"/>
                    </a:cubicBezTo>
                    <a:cubicBezTo>
                      <a:pt x="179" y="135"/>
                      <a:pt x="161" y="135"/>
                      <a:pt x="152" y="135"/>
                    </a:cubicBezTo>
                    <a:cubicBezTo>
                      <a:pt x="126" y="135"/>
                      <a:pt x="99" y="108"/>
                      <a:pt x="72" y="81"/>
                    </a:cubicBezTo>
                    <a:cubicBezTo>
                      <a:pt x="45" y="54"/>
                      <a:pt x="27" y="2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3"/>
              <p:cNvSpPr/>
              <p:nvPr/>
            </p:nvSpPr>
            <p:spPr>
              <a:xfrm>
                <a:off x="1844988" y="3075880"/>
                <a:ext cx="47028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8" extrusionOk="0">
                    <a:moveTo>
                      <a:pt x="1" y="0"/>
                    </a:moveTo>
                    <a:cubicBezTo>
                      <a:pt x="1" y="36"/>
                      <a:pt x="19" y="72"/>
                      <a:pt x="36" y="107"/>
                    </a:cubicBezTo>
                    <a:cubicBezTo>
                      <a:pt x="54" y="125"/>
                      <a:pt x="63" y="143"/>
                      <a:pt x="81" y="152"/>
                    </a:cubicBezTo>
                    <a:cubicBezTo>
                      <a:pt x="99" y="170"/>
                      <a:pt x="117" y="179"/>
                      <a:pt x="143" y="188"/>
                    </a:cubicBezTo>
                    <a:cubicBezTo>
                      <a:pt x="170" y="188"/>
                      <a:pt x="188" y="179"/>
                      <a:pt x="215" y="170"/>
                    </a:cubicBezTo>
                    <a:cubicBezTo>
                      <a:pt x="233" y="152"/>
                      <a:pt x="242" y="143"/>
                      <a:pt x="259" y="125"/>
                    </a:cubicBezTo>
                    <a:cubicBezTo>
                      <a:pt x="277" y="90"/>
                      <a:pt x="295" y="54"/>
                      <a:pt x="295" y="18"/>
                    </a:cubicBezTo>
                    <a:lnTo>
                      <a:pt x="295" y="18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7"/>
                      <a:pt x="197" y="125"/>
                      <a:pt x="188" y="125"/>
                    </a:cubicBezTo>
                    <a:cubicBezTo>
                      <a:pt x="170" y="134"/>
                      <a:pt x="161" y="134"/>
                      <a:pt x="143" y="134"/>
                    </a:cubicBezTo>
                    <a:cubicBezTo>
                      <a:pt x="126" y="134"/>
                      <a:pt x="90" y="107"/>
                      <a:pt x="72" y="90"/>
                    </a:cubicBezTo>
                    <a:cubicBezTo>
                      <a:pt x="45" y="63"/>
                      <a:pt x="27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3"/>
              <p:cNvSpPr/>
              <p:nvPr/>
            </p:nvSpPr>
            <p:spPr>
              <a:xfrm>
                <a:off x="1325309" y="2952593"/>
                <a:ext cx="216550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87" extrusionOk="0">
                    <a:moveTo>
                      <a:pt x="811" y="0"/>
                    </a:moveTo>
                    <a:cubicBezTo>
                      <a:pt x="721" y="0"/>
                      <a:pt x="618" y="25"/>
                      <a:pt x="506" y="89"/>
                    </a:cubicBezTo>
                    <a:cubicBezTo>
                      <a:pt x="1" y="386"/>
                      <a:pt x="627" y="1286"/>
                      <a:pt x="1006" y="1286"/>
                    </a:cubicBezTo>
                    <a:cubicBezTo>
                      <a:pt x="1015" y="1286"/>
                      <a:pt x="1024" y="1286"/>
                      <a:pt x="1032" y="1285"/>
                    </a:cubicBezTo>
                    <a:cubicBezTo>
                      <a:pt x="1273" y="1258"/>
                      <a:pt x="1363" y="1098"/>
                      <a:pt x="1363" y="1098"/>
                    </a:cubicBezTo>
                    <a:lnTo>
                      <a:pt x="1264" y="241"/>
                    </a:lnTo>
                    <a:cubicBezTo>
                      <a:pt x="1264" y="241"/>
                      <a:pt x="1095" y="0"/>
                      <a:pt x="811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3"/>
              <p:cNvSpPr/>
              <p:nvPr/>
            </p:nvSpPr>
            <p:spPr>
              <a:xfrm>
                <a:off x="1412690" y="2986592"/>
                <a:ext cx="95168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43" extrusionOk="0">
                    <a:moveTo>
                      <a:pt x="206" y="0"/>
                    </a:moveTo>
                    <a:cubicBezTo>
                      <a:pt x="135" y="9"/>
                      <a:pt x="54" y="45"/>
                      <a:pt x="1" y="90"/>
                    </a:cubicBezTo>
                    <a:cubicBezTo>
                      <a:pt x="36" y="72"/>
                      <a:pt x="72" y="54"/>
                      <a:pt x="108" y="45"/>
                    </a:cubicBezTo>
                    <a:cubicBezTo>
                      <a:pt x="135" y="36"/>
                      <a:pt x="179" y="27"/>
                      <a:pt x="215" y="27"/>
                    </a:cubicBezTo>
                    <a:cubicBezTo>
                      <a:pt x="286" y="27"/>
                      <a:pt x="349" y="63"/>
                      <a:pt x="393" y="116"/>
                    </a:cubicBezTo>
                    <a:cubicBezTo>
                      <a:pt x="438" y="170"/>
                      <a:pt x="474" y="241"/>
                      <a:pt x="500" y="304"/>
                    </a:cubicBezTo>
                    <a:cubicBezTo>
                      <a:pt x="512" y="349"/>
                      <a:pt x="523" y="395"/>
                      <a:pt x="534" y="440"/>
                    </a:cubicBezTo>
                    <a:lnTo>
                      <a:pt x="534" y="440"/>
                    </a:lnTo>
                    <a:cubicBezTo>
                      <a:pt x="519" y="426"/>
                      <a:pt x="501" y="413"/>
                      <a:pt x="482" y="402"/>
                    </a:cubicBezTo>
                    <a:cubicBezTo>
                      <a:pt x="456" y="393"/>
                      <a:pt x="438" y="375"/>
                      <a:pt x="411" y="366"/>
                    </a:cubicBezTo>
                    <a:cubicBezTo>
                      <a:pt x="392" y="360"/>
                      <a:pt x="373" y="354"/>
                      <a:pt x="351" y="354"/>
                    </a:cubicBezTo>
                    <a:cubicBezTo>
                      <a:pt x="342" y="354"/>
                      <a:pt x="332" y="355"/>
                      <a:pt x="322" y="357"/>
                    </a:cubicBezTo>
                    <a:cubicBezTo>
                      <a:pt x="313" y="366"/>
                      <a:pt x="295" y="366"/>
                      <a:pt x="286" y="384"/>
                    </a:cubicBezTo>
                    <a:cubicBezTo>
                      <a:pt x="268" y="393"/>
                      <a:pt x="259" y="402"/>
                      <a:pt x="259" y="420"/>
                    </a:cubicBezTo>
                    <a:cubicBezTo>
                      <a:pt x="242" y="446"/>
                      <a:pt x="242" y="473"/>
                      <a:pt x="242" y="500"/>
                    </a:cubicBezTo>
                    <a:cubicBezTo>
                      <a:pt x="233" y="545"/>
                      <a:pt x="242" y="598"/>
                      <a:pt x="259" y="643"/>
                    </a:cubicBezTo>
                    <a:cubicBezTo>
                      <a:pt x="268" y="589"/>
                      <a:pt x="268" y="545"/>
                      <a:pt x="277" y="500"/>
                    </a:cubicBezTo>
                    <a:cubicBezTo>
                      <a:pt x="277" y="482"/>
                      <a:pt x="286" y="455"/>
                      <a:pt x="295" y="437"/>
                    </a:cubicBezTo>
                    <a:cubicBezTo>
                      <a:pt x="304" y="420"/>
                      <a:pt x="322" y="411"/>
                      <a:pt x="340" y="411"/>
                    </a:cubicBezTo>
                    <a:cubicBezTo>
                      <a:pt x="349" y="411"/>
                      <a:pt x="375" y="411"/>
                      <a:pt x="393" y="420"/>
                    </a:cubicBezTo>
                    <a:cubicBezTo>
                      <a:pt x="411" y="429"/>
                      <a:pt x="429" y="437"/>
                      <a:pt x="447" y="446"/>
                    </a:cubicBezTo>
                    <a:cubicBezTo>
                      <a:pt x="491" y="473"/>
                      <a:pt x="527" y="500"/>
                      <a:pt x="563" y="536"/>
                    </a:cubicBezTo>
                    <a:lnTo>
                      <a:pt x="598" y="509"/>
                    </a:lnTo>
                    <a:cubicBezTo>
                      <a:pt x="590" y="437"/>
                      <a:pt x="572" y="366"/>
                      <a:pt x="545" y="286"/>
                    </a:cubicBezTo>
                    <a:cubicBezTo>
                      <a:pt x="518" y="214"/>
                      <a:pt x="482" y="143"/>
                      <a:pt x="429" y="90"/>
                    </a:cubicBezTo>
                    <a:cubicBezTo>
                      <a:pt x="402" y="63"/>
                      <a:pt x="367" y="36"/>
                      <a:pt x="331" y="18"/>
                    </a:cubicBezTo>
                    <a:cubicBezTo>
                      <a:pt x="286" y="0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3"/>
              <p:cNvSpPr/>
              <p:nvPr/>
            </p:nvSpPr>
            <p:spPr>
              <a:xfrm>
                <a:off x="1419839" y="3391881"/>
                <a:ext cx="156018" cy="367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15" extrusionOk="0">
                    <a:moveTo>
                      <a:pt x="0" y="1"/>
                    </a:moveTo>
                    <a:cubicBezTo>
                      <a:pt x="18" y="126"/>
                      <a:pt x="27" y="251"/>
                      <a:pt x="45" y="375"/>
                    </a:cubicBezTo>
                    <a:cubicBezTo>
                      <a:pt x="54" y="500"/>
                      <a:pt x="72" y="625"/>
                      <a:pt x="90" y="759"/>
                    </a:cubicBezTo>
                    <a:cubicBezTo>
                      <a:pt x="116" y="1009"/>
                      <a:pt x="152" y="1259"/>
                      <a:pt x="179" y="1508"/>
                    </a:cubicBezTo>
                    <a:cubicBezTo>
                      <a:pt x="197" y="1633"/>
                      <a:pt x="214" y="1758"/>
                      <a:pt x="232" y="1883"/>
                    </a:cubicBezTo>
                    <a:lnTo>
                      <a:pt x="259" y="2070"/>
                    </a:lnTo>
                    <a:lnTo>
                      <a:pt x="259" y="2115"/>
                    </a:lnTo>
                    <a:lnTo>
                      <a:pt x="268" y="2142"/>
                    </a:lnTo>
                    <a:cubicBezTo>
                      <a:pt x="268" y="2151"/>
                      <a:pt x="268" y="2160"/>
                      <a:pt x="268" y="2169"/>
                    </a:cubicBezTo>
                    <a:cubicBezTo>
                      <a:pt x="277" y="2204"/>
                      <a:pt x="295" y="2240"/>
                      <a:pt x="322" y="2267"/>
                    </a:cubicBezTo>
                    <a:cubicBezTo>
                      <a:pt x="339" y="2293"/>
                      <a:pt x="384" y="2311"/>
                      <a:pt x="420" y="2311"/>
                    </a:cubicBezTo>
                    <a:cubicBezTo>
                      <a:pt x="429" y="2314"/>
                      <a:pt x="439" y="2315"/>
                      <a:pt x="448" y="2315"/>
                    </a:cubicBezTo>
                    <a:cubicBezTo>
                      <a:pt x="474" y="2315"/>
                      <a:pt x="501" y="2307"/>
                      <a:pt x="527" y="2293"/>
                    </a:cubicBezTo>
                    <a:cubicBezTo>
                      <a:pt x="589" y="2276"/>
                      <a:pt x="643" y="2231"/>
                      <a:pt x="696" y="2195"/>
                    </a:cubicBezTo>
                    <a:cubicBezTo>
                      <a:pt x="741" y="2160"/>
                      <a:pt x="794" y="2124"/>
                      <a:pt x="848" y="2088"/>
                    </a:cubicBezTo>
                    <a:cubicBezTo>
                      <a:pt x="892" y="2044"/>
                      <a:pt x="946" y="2008"/>
                      <a:pt x="982" y="1954"/>
                    </a:cubicBezTo>
                    <a:lnTo>
                      <a:pt x="982" y="1954"/>
                    </a:lnTo>
                    <a:cubicBezTo>
                      <a:pt x="937" y="1990"/>
                      <a:pt x="884" y="2026"/>
                      <a:pt x="830" y="2062"/>
                    </a:cubicBezTo>
                    <a:cubicBezTo>
                      <a:pt x="776" y="2088"/>
                      <a:pt x="723" y="2124"/>
                      <a:pt x="669" y="2160"/>
                    </a:cubicBezTo>
                    <a:cubicBezTo>
                      <a:pt x="643" y="2177"/>
                      <a:pt x="616" y="2195"/>
                      <a:pt x="589" y="2213"/>
                    </a:cubicBezTo>
                    <a:cubicBezTo>
                      <a:pt x="562" y="2222"/>
                      <a:pt x="536" y="2240"/>
                      <a:pt x="509" y="2249"/>
                    </a:cubicBezTo>
                    <a:cubicBezTo>
                      <a:pt x="490" y="2255"/>
                      <a:pt x="467" y="2261"/>
                      <a:pt x="445" y="2261"/>
                    </a:cubicBezTo>
                    <a:cubicBezTo>
                      <a:pt x="436" y="2261"/>
                      <a:pt x="427" y="2260"/>
                      <a:pt x="420" y="2258"/>
                    </a:cubicBezTo>
                    <a:cubicBezTo>
                      <a:pt x="402" y="2258"/>
                      <a:pt x="375" y="2249"/>
                      <a:pt x="357" y="2231"/>
                    </a:cubicBezTo>
                    <a:cubicBezTo>
                      <a:pt x="339" y="2213"/>
                      <a:pt x="330" y="2186"/>
                      <a:pt x="322" y="2151"/>
                    </a:cubicBezTo>
                    <a:cubicBezTo>
                      <a:pt x="322" y="2151"/>
                      <a:pt x="322" y="2142"/>
                      <a:pt x="322" y="2133"/>
                    </a:cubicBezTo>
                    <a:lnTo>
                      <a:pt x="322" y="2115"/>
                    </a:lnTo>
                    <a:lnTo>
                      <a:pt x="313" y="2062"/>
                    </a:lnTo>
                    <a:lnTo>
                      <a:pt x="286" y="1874"/>
                    </a:lnTo>
                    <a:cubicBezTo>
                      <a:pt x="268" y="1749"/>
                      <a:pt x="250" y="1624"/>
                      <a:pt x="232" y="1499"/>
                    </a:cubicBezTo>
                    <a:cubicBezTo>
                      <a:pt x="197" y="1250"/>
                      <a:pt x="161" y="1000"/>
                      <a:pt x="125" y="750"/>
                    </a:cubicBezTo>
                    <a:cubicBezTo>
                      <a:pt x="107" y="625"/>
                      <a:pt x="90" y="500"/>
                      <a:pt x="63" y="375"/>
                    </a:cubicBezTo>
                    <a:cubicBezTo>
                      <a:pt x="45" y="251"/>
                      <a:pt x="27" y="1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3"/>
              <p:cNvSpPr/>
              <p:nvPr/>
            </p:nvSpPr>
            <p:spPr>
              <a:xfrm>
                <a:off x="1771271" y="3420320"/>
                <a:ext cx="171747" cy="28709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807" extrusionOk="0">
                    <a:moveTo>
                      <a:pt x="697" y="0"/>
                    </a:moveTo>
                    <a:lnTo>
                      <a:pt x="697" y="0"/>
                    </a:lnTo>
                    <a:cubicBezTo>
                      <a:pt x="723" y="232"/>
                      <a:pt x="768" y="464"/>
                      <a:pt x="813" y="696"/>
                    </a:cubicBezTo>
                    <a:cubicBezTo>
                      <a:pt x="857" y="928"/>
                      <a:pt x="911" y="1160"/>
                      <a:pt x="955" y="1392"/>
                    </a:cubicBezTo>
                    <a:lnTo>
                      <a:pt x="991" y="1570"/>
                    </a:lnTo>
                    <a:lnTo>
                      <a:pt x="1000" y="1606"/>
                    </a:lnTo>
                    <a:cubicBezTo>
                      <a:pt x="1000" y="1624"/>
                      <a:pt x="1000" y="1633"/>
                      <a:pt x="1009" y="1651"/>
                    </a:cubicBezTo>
                    <a:cubicBezTo>
                      <a:pt x="1009" y="1677"/>
                      <a:pt x="1000" y="1695"/>
                      <a:pt x="991" y="1713"/>
                    </a:cubicBezTo>
                    <a:cubicBezTo>
                      <a:pt x="979" y="1744"/>
                      <a:pt x="945" y="1753"/>
                      <a:pt x="908" y="1753"/>
                    </a:cubicBezTo>
                    <a:cubicBezTo>
                      <a:pt x="891" y="1753"/>
                      <a:pt x="874" y="1751"/>
                      <a:pt x="857" y="1749"/>
                    </a:cubicBezTo>
                    <a:cubicBezTo>
                      <a:pt x="830" y="1740"/>
                      <a:pt x="804" y="1731"/>
                      <a:pt x="777" y="1722"/>
                    </a:cubicBezTo>
                    <a:cubicBezTo>
                      <a:pt x="750" y="1713"/>
                      <a:pt x="723" y="1704"/>
                      <a:pt x="688" y="1695"/>
                    </a:cubicBezTo>
                    <a:cubicBezTo>
                      <a:pt x="581" y="1659"/>
                      <a:pt x="465" y="1633"/>
                      <a:pt x="349" y="1606"/>
                    </a:cubicBezTo>
                    <a:cubicBezTo>
                      <a:pt x="233" y="1579"/>
                      <a:pt x="117" y="1561"/>
                      <a:pt x="1" y="1552"/>
                    </a:cubicBezTo>
                    <a:lnTo>
                      <a:pt x="1" y="1552"/>
                    </a:lnTo>
                    <a:cubicBezTo>
                      <a:pt x="54" y="1570"/>
                      <a:pt x="108" y="1588"/>
                      <a:pt x="161" y="1606"/>
                    </a:cubicBezTo>
                    <a:cubicBezTo>
                      <a:pt x="224" y="1624"/>
                      <a:pt x="277" y="1633"/>
                      <a:pt x="340" y="1651"/>
                    </a:cubicBezTo>
                    <a:cubicBezTo>
                      <a:pt x="447" y="1677"/>
                      <a:pt x="563" y="1713"/>
                      <a:pt x="679" y="1749"/>
                    </a:cubicBezTo>
                    <a:cubicBezTo>
                      <a:pt x="706" y="1758"/>
                      <a:pt x="732" y="1767"/>
                      <a:pt x="759" y="1775"/>
                    </a:cubicBezTo>
                    <a:cubicBezTo>
                      <a:pt x="786" y="1784"/>
                      <a:pt x="813" y="1793"/>
                      <a:pt x="848" y="1802"/>
                    </a:cubicBezTo>
                    <a:cubicBezTo>
                      <a:pt x="866" y="1802"/>
                      <a:pt x="888" y="1806"/>
                      <a:pt x="911" y="1806"/>
                    </a:cubicBezTo>
                    <a:cubicBezTo>
                      <a:pt x="923" y="1806"/>
                      <a:pt x="935" y="1805"/>
                      <a:pt x="946" y="1802"/>
                    </a:cubicBezTo>
                    <a:cubicBezTo>
                      <a:pt x="964" y="1802"/>
                      <a:pt x="982" y="1793"/>
                      <a:pt x="1000" y="1784"/>
                    </a:cubicBezTo>
                    <a:cubicBezTo>
                      <a:pt x="1018" y="1775"/>
                      <a:pt x="1027" y="1767"/>
                      <a:pt x="1036" y="1749"/>
                    </a:cubicBezTo>
                    <a:cubicBezTo>
                      <a:pt x="1080" y="1677"/>
                      <a:pt x="1062" y="1606"/>
                      <a:pt x="1045" y="1552"/>
                    </a:cubicBezTo>
                    <a:lnTo>
                      <a:pt x="1009" y="1383"/>
                    </a:lnTo>
                    <a:cubicBezTo>
                      <a:pt x="964" y="1151"/>
                      <a:pt x="920" y="919"/>
                      <a:pt x="866" y="687"/>
                    </a:cubicBezTo>
                    <a:cubicBezTo>
                      <a:pt x="813" y="455"/>
                      <a:pt x="768" y="223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3"/>
              <p:cNvSpPr/>
              <p:nvPr/>
            </p:nvSpPr>
            <p:spPr>
              <a:xfrm>
                <a:off x="1225694" y="3787321"/>
                <a:ext cx="8579" cy="343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160" extrusionOk="0">
                    <a:moveTo>
                      <a:pt x="27" y="1"/>
                    </a:moveTo>
                    <a:cubicBezTo>
                      <a:pt x="27" y="90"/>
                      <a:pt x="18" y="179"/>
                      <a:pt x="18" y="268"/>
                    </a:cubicBezTo>
                    <a:lnTo>
                      <a:pt x="9" y="536"/>
                    </a:lnTo>
                    <a:cubicBezTo>
                      <a:pt x="9" y="714"/>
                      <a:pt x="0" y="902"/>
                      <a:pt x="0" y="1080"/>
                    </a:cubicBezTo>
                    <a:cubicBezTo>
                      <a:pt x="0" y="1259"/>
                      <a:pt x="0" y="1437"/>
                      <a:pt x="0" y="1615"/>
                    </a:cubicBezTo>
                    <a:cubicBezTo>
                      <a:pt x="0" y="1803"/>
                      <a:pt x="0" y="1981"/>
                      <a:pt x="9" y="2160"/>
                    </a:cubicBezTo>
                    <a:lnTo>
                      <a:pt x="45" y="2160"/>
                    </a:lnTo>
                    <a:cubicBezTo>
                      <a:pt x="54" y="1981"/>
                      <a:pt x="54" y="1803"/>
                      <a:pt x="54" y="1615"/>
                    </a:cubicBezTo>
                    <a:cubicBezTo>
                      <a:pt x="54" y="1437"/>
                      <a:pt x="54" y="1259"/>
                      <a:pt x="54" y="1080"/>
                    </a:cubicBezTo>
                    <a:cubicBezTo>
                      <a:pt x="54" y="902"/>
                      <a:pt x="45" y="714"/>
                      <a:pt x="45" y="536"/>
                    </a:cubicBezTo>
                    <a:lnTo>
                      <a:pt x="36" y="268"/>
                    </a:lnTo>
                    <a:cubicBezTo>
                      <a:pt x="36" y="179"/>
                      <a:pt x="36" y="90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3"/>
              <p:cNvSpPr/>
              <p:nvPr/>
            </p:nvSpPr>
            <p:spPr>
              <a:xfrm>
                <a:off x="1285113" y="3872319"/>
                <a:ext cx="235456" cy="20574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295" extrusionOk="0">
                    <a:moveTo>
                      <a:pt x="1294" y="55"/>
                    </a:moveTo>
                    <a:cubicBezTo>
                      <a:pt x="1321" y="162"/>
                      <a:pt x="1401" y="697"/>
                      <a:pt x="1178" y="1009"/>
                    </a:cubicBezTo>
                    <a:cubicBezTo>
                      <a:pt x="1080" y="1143"/>
                      <a:pt x="946" y="1223"/>
                      <a:pt x="759" y="1241"/>
                    </a:cubicBezTo>
                    <a:cubicBezTo>
                      <a:pt x="736" y="1244"/>
                      <a:pt x="714" y="1245"/>
                      <a:pt x="692" y="1245"/>
                    </a:cubicBezTo>
                    <a:cubicBezTo>
                      <a:pt x="561" y="1245"/>
                      <a:pt x="449" y="1199"/>
                      <a:pt x="358" y="1107"/>
                    </a:cubicBezTo>
                    <a:cubicBezTo>
                      <a:pt x="81" y="831"/>
                      <a:pt x="135" y="179"/>
                      <a:pt x="144" y="55"/>
                    </a:cubicBezTo>
                    <a:close/>
                    <a:moveTo>
                      <a:pt x="99" y="1"/>
                    </a:moveTo>
                    <a:lnTo>
                      <a:pt x="99" y="28"/>
                    </a:lnTo>
                    <a:cubicBezTo>
                      <a:pt x="90" y="55"/>
                      <a:pt x="1" y="813"/>
                      <a:pt x="322" y="1143"/>
                    </a:cubicBezTo>
                    <a:cubicBezTo>
                      <a:pt x="420" y="1241"/>
                      <a:pt x="545" y="1295"/>
                      <a:pt x="697" y="1295"/>
                    </a:cubicBezTo>
                    <a:cubicBezTo>
                      <a:pt x="715" y="1295"/>
                      <a:pt x="741" y="1295"/>
                      <a:pt x="768" y="1286"/>
                    </a:cubicBezTo>
                    <a:cubicBezTo>
                      <a:pt x="964" y="1268"/>
                      <a:pt x="1116" y="1187"/>
                      <a:pt x="1223" y="1036"/>
                    </a:cubicBezTo>
                    <a:cubicBezTo>
                      <a:pt x="1482" y="679"/>
                      <a:pt x="1348" y="55"/>
                      <a:pt x="1339" y="28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3"/>
              <p:cNvSpPr/>
              <p:nvPr/>
            </p:nvSpPr>
            <p:spPr>
              <a:xfrm>
                <a:off x="2086002" y="3768891"/>
                <a:ext cx="65299" cy="36446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188"/>
                      <a:pt x="45" y="384"/>
                      <a:pt x="81" y="572"/>
                    </a:cubicBezTo>
                    <a:cubicBezTo>
                      <a:pt x="107" y="768"/>
                      <a:pt x="134" y="955"/>
                      <a:pt x="170" y="1152"/>
                    </a:cubicBezTo>
                    <a:lnTo>
                      <a:pt x="214" y="1437"/>
                    </a:lnTo>
                    <a:lnTo>
                      <a:pt x="268" y="1723"/>
                    </a:lnTo>
                    <a:cubicBezTo>
                      <a:pt x="295" y="1910"/>
                      <a:pt x="330" y="2106"/>
                      <a:pt x="366" y="2293"/>
                    </a:cubicBezTo>
                    <a:lnTo>
                      <a:pt x="411" y="2285"/>
                    </a:lnTo>
                    <a:cubicBezTo>
                      <a:pt x="375" y="2097"/>
                      <a:pt x="348" y="1901"/>
                      <a:pt x="312" y="1714"/>
                    </a:cubicBezTo>
                    <a:lnTo>
                      <a:pt x="268" y="1428"/>
                    </a:lnTo>
                    <a:lnTo>
                      <a:pt x="223" y="1143"/>
                    </a:lnTo>
                    <a:cubicBezTo>
                      <a:pt x="188" y="946"/>
                      <a:pt x="152" y="759"/>
                      <a:pt x="116" y="572"/>
                    </a:cubicBezTo>
                    <a:cubicBezTo>
                      <a:pt x="81" y="375"/>
                      <a:pt x="45" y="1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3"/>
              <p:cNvSpPr/>
              <p:nvPr/>
            </p:nvSpPr>
            <p:spPr>
              <a:xfrm>
                <a:off x="1877558" y="3852618"/>
                <a:ext cx="3844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26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79"/>
                      <a:pt x="54" y="232"/>
                      <a:pt x="126" y="232"/>
                    </a:cubicBezTo>
                    <a:cubicBezTo>
                      <a:pt x="188" y="232"/>
                      <a:pt x="242" y="179"/>
                      <a:pt x="242" y="116"/>
                    </a:cubicBezTo>
                    <a:cubicBezTo>
                      <a:pt x="242" y="54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3"/>
              <p:cNvSpPr/>
              <p:nvPr/>
            </p:nvSpPr>
            <p:spPr>
              <a:xfrm>
                <a:off x="1911557" y="4036754"/>
                <a:ext cx="3701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17" y="1"/>
                    </a:moveTo>
                    <a:cubicBezTo>
                      <a:pt x="54" y="1"/>
                      <a:pt x="1" y="54"/>
                      <a:pt x="1" y="117"/>
                    </a:cubicBezTo>
                    <a:cubicBezTo>
                      <a:pt x="1" y="188"/>
                      <a:pt x="54" y="233"/>
                      <a:pt x="117" y="233"/>
                    </a:cubicBezTo>
                    <a:cubicBezTo>
                      <a:pt x="179" y="233"/>
                      <a:pt x="233" y="188"/>
                      <a:pt x="233" y="117"/>
                    </a:cubicBezTo>
                    <a:cubicBezTo>
                      <a:pt x="233" y="54"/>
                      <a:pt x="179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3"/>
              <p:cNvSpPr/>
              <p:nvPr/>
            </p:nvSpPr>
            <p:spPr>
              <a:xfrm>
                <a:off x="1948416" y="4246628"/>
                <a:ext cx="38448" cy="3828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7"/>
                      <a:pt x="54" y="241"/>
                      <a:pt x="117" y="241"/>
                    </a:cubicBezTo>
                    <a:cubicBezTo>
                      <a:pt x="188" y="241"/>
                      <a:pt x="242" y="187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3"/>
              <p:cNvSpPr/>
              <p:nvPr/>
            </p:nvSpPr>
            <p:spPr>
              <a:xfrm>
                <a:off x="1299412" y="2628012"/>
                <a:ext cx="154588" cy="13901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75" extrusionOk="0">
                    <a:moveTo>
                      <a:pt x="749" y="0"/>
                    </a:moveTo>
                    <a:lnTo>
                      <a:pt x="749" y="0"/>
                    </a:lnTo>
                    <a:cubicBezTo>
                      <a:pt x="749" y="0"/>
                      <a:pt x="410" y="313"/>
                      <a:pt x="616" y="643"/>
                    </a:cubicBezTo>
                    <a:cubicBezTo>
                      <a:pt x="616" y="643"/>
                      <a:pt x="441" y="473"/>
                      <a:pt x="254" y="473"/>
                    </a:cubicBezTo>
                    <a:cubicBezTo>
                      <a:pt x="199" y="473"/>
                      <a:pt x="142" y="488"/>
                      <a:pt x="89" y="527"/>
                    </a:cubicBezTo>
                    <a:cubicBezTo>
                      <a:pt x="89" y="527"/>
                      <a:pt x="9" y="562"/>
                      <a:pt x="0" y="652"/>
                    </a:cubicBezTo>
                    <a:cubicBezTo>
                      <a:pt x="0" y="652"/>
                      <a:pt x="90" y="621"/>
                      <a:pt x="204" y="621"/>
                    </a:cubicBezTo>
                    <a:cubicBezTo>
                      <a:pt x="313" y="621"/>
                      <a:pt x="444" y="649"/>
                      <a:pt x="535" y="759"/>
                    </a:cubicBezTo>
                    <a:lnTo>
                      <a:pt x="758" y="875"/>
                    </a:lnTo>
                    <a:lnTo>
                      <a:pt x="972" y="571"/>
                    </a:lnTo>
                    <a:cubicBezTo>
                      <a:pt x="972" y="571"/>
                      <a:pt x="616" y="232"/>
                      <a:pt x="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3"/>
              <p:cNvSpPr/>
              <p:nvPr/>
            </p:nvSpPr>
            <p:spPr>
              <a:xfrm>
                <a:off x="1758561" y="2684730"/>
                <a:ext cx="217027" cy="4686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95" extrusionOk="0">
                    <a:moveTo>
                      <a:pt x="0" y="0"/>
                    </a:moveTo>
                    <a:cubicBezTo>
                      <a:pt x="99" y="72"/>
                      <a:pt x="206" y="125"/>
                      <a:pt x="313" y="170"/>
                    </a:cubicBezTo>
                    <a:cubicBezTo>
                      <a:pt x="429" y="223"/>
                      <a:pt x="545" y="250"/>
                      <a:pt x="670" y="277"/>
                    </a:cubicBezTo>
                    <a:cubicBezTo>
                      <a:pt x="723" y="286"/>
                      <a:pt x="786" y="286"/>
                      <a:pt x="848" y="295"/>
                    </a:cubicBezTo>
                    <a:cubicBezTo>
                      <a:pt x="910" y="295"/>
                      <a:pt x="973" y="286"/>
                      <a:pt x="1026" y="277"/>
                    </a:cubicBezTo>
                    <a:cubicBezTo>
                      <a:pt x="1089" y="277"/>
                      <a:pt x="1151" y="259"/>
                      <a:pt x="1205" y="241"/>
                    </a:cubicBezTo>
                    <a:cubicBezTo>
                      <a:pt x="1267" y="214"/>
                      <a:pt x="1321" y="188"/>
                      <a:pt x="1365" y="161"/>
                    </a:cubicBezTo>
                    <a:lnTo>
                      <a:pt x="1365" y="161"/>
                    </a:lnTo>
                    <a:cubicBezTo>
                      <a:pt x="1312" y="179"/>
                      <a:pt x="1258" y="196"/>
                      <a:pt x="1196" y="214"/>
                    </a:cubicBezTo>
                    <a:cubicBezTo>
                      <a:pt x="1142" y="223"/>
                      <a:pt x="1080" y="241"/>
                      <a:pt x="1026" y="241"/>
                    </a:cubicBezTo>
                    <a:cubicBezTo>
                      <a:pt x="995" y="243"/>
                      <a:pt x="964" y="245"/>
                      <a:pt x="932" y="245"/>
                    </a:cubicBezTo>
                    <a:cubicBezTo>
                      <a:pt x="844" y="245"/>
                      <a:pt x="754" y="236"/>
                      <a:pt x="670" y="223"/>
                    </a:cubicBezTo>
                    <a:cubicBezTo>
                      <a:pt x="554" y="205"/>
                      <a:pt x="447" y="179"/>
                      <a:pt x="331" y="134"/>
                    </a:cubicBezTo>
                    <a:cubicBezTo>
                      <a:pt x="215" y="98"/>
                      <a:pt x="108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3"/>
              <p:cNvSpPr/>
              <p:nvPr/>
            </p:nvSpPr>
            <p:spPr>
              <a:xfrm>
                <a:off x="1985275" y="2806587"/>
                <a:ext cx="48458" cy="2098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21" extrusionOk="0">
                    <a:moveTo>
                      <a:pt x="72" y="0"/>
                    </a:moveTo>
                    <a:cubicBezTo>
                      <a:pt x="126" y="107"/>
                      <a:pt x="170" y="215"/>
                      <a:pt x="197" y="330"/>
                    </a:cubicBezTo>
                    <a:cubicBezTo>
                      <a:pt x="233" y="446"/>
                      <a:pt x="251" y="562"/>
                      <a:pt x="251" y="678"/>
                    </a:cubicBezTo>
                    <a:cubicBezTo>
                      <a:pt x="251" y="741"/>
                      <a:pt x="251" y="794"/>
                      <a:pt x="242" y="857"/>
                    </a:cubicBezTo>
                    <a:cubicBezTo>
                      <a:pt x="233" y="884"/>
                      <a:pt x="224" y="910"/>
                      <a:pt x="224" y="937"/>
                    </a:cubicBezTo>
                    <a:cubicBezTo>
                      <a:pt x="215" y="973"/>
                      <a:pt x="206" y="1000"/>
                      <a:pt x="197" y="1026"/>
                    </a:cubicBezTo>
                    <a:cubicBezTo>
                      <a:pt x="188" y="1053"/>
                      <a:pt x="170" y="1080"/>
                      <a:pt x="161" y="1107"/>
                    </a:cubicBezTo>
                    <a:cubicBezTo>
                      <a:pt x="144" y="1133"/>
                      <a:pt x="135" y="1160"/>
                      <a:pt x="117" y="1178"/>
                    </a:cubicBezTo>
                    <a:cubicBezTo>
                      <a:pt x="81" y="1231"/>
                      <a:pt x="45" y="1276"/>
                      <a:pt x="1" y="1321"/>
                    </a:cubicBezTo>
                    <a:cubicBezTo>
                      <a:pt x="54" y="1285"/>
                      <a:pt x="99" y="1240"/>
                      <a:pt x="135" y="1196"/>
                    </a:cubicBezTo>
                    <a:cubicBezTo>
                      <a:pt x="153" y="1169"/>
                      <a:pt x="170" y="1142"/>
                      <a:pt x="188" y="1124"/>
                    </a:cubicBezTo>
                    <a:cubicBezTo>
                      <a:pt x="197" y="1098"/>
                      <a:pt x="215" y="1071"/>
                      <a:pt x="233" y="1044"/>
                    </a:cubicBezTo>
                    <a:cubicBezTo>
                      <a:pt x="286" y="928"/>
                      <a:pt x="304" y="803"/>
                      <a:pt x="304" y="678"/>
                    </a:cubicBezTo>
                    <a:cubicBezTo>
                      <a:pt x="304" y="554"/>
                      <a:pt x="277" y="438"/>
                      <a:pt x="233" y="322"/>
                    </a:cubicBezTo>
                    <a:cubicBezTo>
                      <a:pt x="197" y="206"/>
                      <a:pt x="144" y="99"/>
                      <a:pt x="72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3"/>
              <p:cNvSpPr/>
              <p:nvPr/>
            </p:nvSpPr>
            <p:spPr>
              <a:xfrm>
                <a:off x="1747280" y="2815007"/>
                <a:ext cx="122018" cy="14060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85" extrusionOk="0">
                    <a:moveTo>
                      <a:pt x="0" y="1"/>
                    </a:moveTo>
                    <a:lnTo>
                      <a:pt x="36" y="54"/>
                    </a:lnTo>
                    <a:cubicBezTo>
                      <a:pt x="80" y="117"/>
                      <a:pt x="116" y="188"/>
                      <a:pt x="143" y="260"/>
                    </a:cubicBezTo>
                    <a:cubicBezTo>
                      <a:pt x="179" y="340"/>
                      <a:pt x="196" y="411"/>
                      <a:pt x="196" y="492"/>
                    </a:cubicBezTo>
                    <a:cubicBezTo>
                      <a:pt x="205" y="563"/>
                      <a:pt x="187" y="643"/>
                      <a:pt x="152" y="706"/>
                    </a:cubicBezTo>
                    <a:cubicBezTo>
                      <a:pt x="143" y="724"/>
                      <a:pt x="134" y="741"/>
                      <a:pt x="125" y="759"/>
                    </a:cubicBezTo>
                    <a:cubicBezTo>
                      <a:pt x="116" y="777"/>
                      <a:pt x="98" y="786"/>
                      <a:pt x="89" y="804"/>
                    </a:cubicBezTo>
                    <a:cubicBezTo>
                      <a:pt x="71" y="822"/>
                      <a:pt x="63" y="831"/>
                      <a:pt x="45" y="848"/>
                    </a:cubicBezTo>
                    <a:cubicBezTo>
                      <a:pt x="36" y="857"/>
                      <a:pt x="18" y="875"/>
                      <a:pt x="0" y="884"/>
                    </a:cubicBezTo>
                    <a:cubicBezTo>
                      <a:pt x="71" y="848"/>
                      <a:pt x="143" y="804"/>
                      <a:pt x="187" y="732"/>
                    </a:cubicBezTo>
                    <a:cubicBezTo>
                      <a:pt x="241" y="661"/>
                      <a:pt x="259" y="572"/>
                      <a:pt x="250" y="483"/>
                    </a:cubicBezTo>
                    <a:cubicBezTo>
                      <a:pt x="250" y="402"/>
                      <a:pt x="232" y="322"/>
                      <a:pt x="196" y="242"/>
                    </a:cubicBezTo>
                    <a:cubicBezTo>
                      <a:pt x="179" y="189"/>
                      <a:pt x="154" y="140"/>
                      <a:pt x="123" y="96"/>
                    </a:cubicBezTo>
                    <a:lnTo>
                      <a:pt x="123" y="96"/>
                    </a:lnTo>
                    <a:cubicBezTo>
                      <a:pt x="184" y="124"/>
                      <a:pt x="246" y="156"/>
                      <a:pt x="303" y="188"/>
                    </a:cubicBezTo>
                    <a:cubicBezTo>
                      <a:pt x="384" y="242"/>
                      <a:pt x="455" y="295"/>
                      <a:pt x="526" y="358"/>
                    </a:cubicBezTo>
                    <a:cubicBezTo>
                      <a:pt x="598" y="420"/>
                      <a:pt x="651" y="501"/>
                      <a:pt x="696" y="581"/>
                    </a:cubicBezTo>
                    <a:cubicBezTo>
                      <a:pt x="714" y="625"/>
                      <a:pt x="723" y="670"/>
                      <a:pt x="741" y="715"/>
                    </a:cubicBezTo>
                    <a:cubicBezTo>
                      <a:pt x="749" y="759"/>
                      <a:pt x="749" y="804"/>
                      <a:pt x="749" y="857"/>
                    </a:cubicBezTo>
                    <a:cubicBezTo>
                      <a:pt x="758" y="813"/>
                      <a:pt x="767" y="759"/>
                      <a:pt x="758" y="715"/>
                    </a:cubicBezTo>
                    <a:cubicBezTo>
                      <a:pt x="758" y="661"/>
                      <a:pt x="749" y="616"/>
                      <a:pt x="732" y="563"/>
                    </a:cubicBezTo>
                    <a:cubicBezTo>
                      <a:pt x="687" y="474"/>
                      <a:pt x="634" y="393"/>
                      <a:pt x="562" y="322"/>
                    </a:cubicBezTo>
                    <a:cubicBezTo>
                      <a:pt x="526" y="286"/>
                      <a:pt x="491" y="260"/>
                      <a:pt x="446" y="224"/>
                    </a:cubicBezTo>
                    <a:cubicBezTo>
                      <a:pt x="410" y="197"/>
                      <a:pt x="366" y="170"/>
                      <a:pt x="330" y="144"/>
                    </a:cubicBezTo>
                    <a:cubicBezTo>
                      <a:pt x="286" y="117"/>
                      <a:pt x="241" y="99"/>
                      <a:pt x="196" y="72"/>
                    </a:cubicBezTo>
                    <a:cubicBezTo>
                      <a:pt x="152" y="54"/>
                      <a:pt x="107" y="37"/>
                      <a:pt x="63" y="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3"/>
              <p:cNvSpPr/>
              <p:nvPr/>
            </p:nvSpPr>
            <p:spPr>
              <a:xfrm>
                <a:off x="1309262" y="2761149"/>
                <a:ext cx="85158" cy="20717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04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420" y="54"/>
                      <a:pt x="331" y="144"/>
                      <a:pt x="250" y="242"/>
                    </a:cubicBezTo>
                    <a:cubicBezTo>
                      <a:pt x="241" y="251"/>
                      <a:pt x="232" y="269"/>
                      <a:pt x="224" y="277"/>
                    </a:cubicBezTo>
                    <a:lnTo>
                      <a:pt x="197" y="313"/>
                    </a:lnTo>
                    <a:cubicBezTo>
                      <a:pt x="188" y="331"/>
                      <a:pt x="179" y="340"/>
                      <a:pt x="170" y="358"/>
                    </a:cubicBezTo>
                    <a:lnTo>
                      <a:pt x="152" y="393"/>
                    </a:lnTo>
                    <a:lnTo>
                      <a:pt x="125" y="438"/>
                    </a:lnTo>
                    <a:cubicBezTo>
                      <a:pt x="116" y="456"/>
                      <a:pt x="116" y="465"/>
                      <a:pt x="108" y="483"/>
                    </a:cubicBezTo>
                    <a:lnTo>
                      <a:pt x="90" y="527"/>
                    </a:lnTo>
                    <a:cubicBezTo>
                      <a:pt x="81" y="536"/>
                      <a:pt x="81" y="554"/>
                      <a:pt x="72" y="572"/>
                    </a:cubicBezTo>
                    <a:lnTo>
                      <a:pt x="45" y="661"/>
                    </a:lnTo>
                    <a:cubicBezTo>
                      <a:pt x="36" y="670"/>
                      <a:pt x="36" y="688"/>
                      <a:pt x="36" y="706"/>
                    </a:cubicBezTo>
                    <a:lnTo>
                      <a:pt x="27" y="750"/>
                    </a:lnTo>
                    <a:cubicBezTo>
                      <a:pt x="9" y="813"/>
                      <a:pt x="9" y="875"/>
                      <a:pt x="1" y="938"/>
                    </a:cubicBezTo>
                    <a:cubicBezTo>
                      <a:pt x="1" y="964"/>
                      <a:pt x="1" y="1000"/>
                      <a:pt x="1" y="1027"/>
                    </a:cubicBezTo>
                    <a:lnTo>
                      <a:pt x="1" y="1125"/>
                    </a:lnTo>
                    <a:cubicBezTo>
                      <a:pt x="1" y="1178"/>
                      <a:pt x="9" y="1241"/>
                      <a:pt x="18" y="1303"/>
                    </a:cubicBezTo>
                    <a:cubicBezTo>
                      <a:pt x="18" y="1241"/>
                      <a:pt x="18" y="1178"/>
                      <a:pt x="18" y="1125"/>
                    </a:cubicBezTo>
                    <a:lnTo>
                      <a:pt x="27" y="1027"/>
                    </a:lnTo>
                    <a:cubicBezTo>
                      <a:pt x="36" y="1000"/>
                      <a:pt x="36" y="964"/>
                      <a:pt x="36" y="938"/>
                    </a:cubicBezTo>
                    <a:cubicBezTo>
                      <a:pt x="45" y="875"/>
                      <a:pt x="54" y="822"/>
                      <a:pt x="72" y="759"/>
                    </a:cubicBezTo>
                    <a:lnTo>
                      <a:pt x="81" y="715"/>
                    </a:lnTo>
                    <a:cubicBezTo>
                      <a:pt x="81" y="697"/>
                      <a:pt x="90" y="688"/>
                      <a:pt x="90" y="670"/>
                    </a:cubicBezTo>
                    <a:lnTo>
                      <a:pt x="116" y="590"/>
                    </a:lnTo>
                    <a:cubicBezTo>
                      <a:pt x="161" y="474"/>
                      <a:pt x="215" y="367"/>
                      <a:pt x="286" y="269"/>
                    </a:cubicBezTo>
                    <a:cubicBezTo>
                      <a:pt x="348" y="162"/>
                      <a:pt x="438" y="72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3"/>
              <p:cNvSpPr/>
              <p:nvPr/>
            </p:nvSpPr>
            <p:spPr>
              <a:xfrm>
                <a:off x="1518977" y="2888725"/>
                <a:ext cx="58308" cy="7530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74" extrusionOk="0">
                    <a:moveTo>
                      <a:pt x="367" y="1"/>
                    </a:moveTo>
                    <a:cubicBezTo>
                      <a:pt x="358" y="28"/>
                      <a:pt x="349" y="54"/>
                      <a:pt x="340" y="81"/>
                    </a:cubicBezTo>
                    <a:lnTo>
                      <a:pt x="331" y="117"/>
                    </a:lnTo>
                    <a:cubicBezTo>
                      <a:pt x="322" y="126"/>
                      <a:pt x="322" y="144"/>
                      <a:pt x="313" y="152"/>
                    </a:cubicBezTo>
                    <a:cubicBezTo>
                      <a:pt x="304" y="170"/>
                      <a:pt x="295" y="197"/>
                      <a:pt x="286" y="224"/>
                    </a:cubicBezTo>
                    <a:cubicBezTo>
                      <a:pt x="268" y="242"/>
                      <a:pt x="260" y="268"/>
                      <a:pt x="242" y="286"/>
                    </a:cubicBezTo>
                    <a:cubicBezTo>
                      <a:pt x="188" y="367"/>
                      <a:pt x="99" y="438"/>
                      <a:pt x="1" y="474"/>
                    </a:cubicBezTo>
                    <a:cubicBezTo>
                      <a:pt x="54" y="474"/>
                      <a:pt x="108" y="456"/>
                      <a:pt x="161" y="429"/>
                    </a:cubicBezTo>
                    <a:cubicBezTo>
                      <a:pt x="206" y="402"/>
                      <a:pt x="251" y="358"/>
                      <a:pt x="286" y="313"/>
                    </a:cubicBezTo>
                    <a:cubicBezTo>
                      <a:pt x="313" y="268"/>
                      <a:pt x="340" y="215"/>
                      <a:pt x="349" y="161"/>
                    </a:cubicBezTo>
                    <a:cubicBezTo>
                      <a:pt x="358" y="135"/>
                      <a:pt x="358" y="108"/>
                      <a:pt x="367" y="81"/>
                    </a:cubicBezTo>
                    <a:cubicBezTo>
                      <a:pt x="367" y="54"/>
                      <a:pt x="367" y="28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3"/>
              <p:cNvSpPr/>
              <p:nvPr/>
            </p:nvSpPr>
            <p:spPr>
              <a:xfrm>
                <a:off x="913823" y="3105589"/>
                <a:ext cx="415465" cy="66347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176" extrusionOk="0">
                    <a:moveTo>
                      <a:pt x="1071" y="1"/>
                    </a:moveTo>
                    <a:lnTo>
                      <a:pt x="1" y="188"/>
                    </a:lnTo>
                    <a:cubicBezTo>
                      <a:pt x="1" y="188"/>
                      <a:pt x="81" y="1803"/>
                      <a:pt x="527" y="2240"/>
                    </a:cubicBezTo>
                    <a:cubicBezTo>
                      <a:pt x="973" y="2668"/>
                      <a:pt x="1294" y="4176"/>
                      <a:pt x="1294" y="4176"/>
                    </a:cubicBezTo>
                    <a:cubicBezTo>
                      <a:pt x="1678" y="3525"/>
                      <a:pt x="1544" y="3114"/>
                      <a:pt x="1544" y="3114"/>
                    </a:cubicBezTo>
                    <a:lnTo>
                      <a:pt x="1544" y="3114"/>
                    </a:lnTo>
                    <a:cubicBezTo>
                      <a:pt x="1874" y="3346"/>
                      <a:pt x="1990" y="4087"/>
                      <a:pt x="1990" y="4087"/>
                    </a:cubicBezTo>
                    <a:cubicBezTo>
                      <a:pt x="2293" y="3801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365" y="3355"/>
                      <a:pt x="2498" y="3864"/>
                      <a:pt x="2498" y="3864"/>
                    </a:cubicBezTo>
                    <a:cubicBezTo>
                      <a:pt x="2614" y="2918"/>
                      <a:pt x="2400" y="2374"/>
                      <a:pt x="2266" y="2133"/>
                    </a:cubicBezTo>
                    <a:cubicBezTo>
                      <a:pt x="2213" y="2053"/>
                      <a:pt x="2151" y="1981"/>
                      <a:pt x="2070" y="1919"/>
                    </a:cubicBezTo>
                    <a:cubicBezTo>
                      <a:pt x="777" y="929"/>
                      <a:pt x="1071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3"/>
              <p:cNvSpPr/>
              <p:nvPr/>
            </p:nvSpPr>
            <p:spPr>
              <a:xfrm>
                <a:off x="1078258" y="3075880"/>
                <a:ext cx="143308" cy="31187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963" extrusionOk="0">
                    <a:moveTo>
                      <a:pt x="54" y="0"/>
                    </a:moveTo>
                    <a:cubicBezTo>
                      <a:pt x="0" y="179"/>
                      <a:pt x="0" y="375"/>
                      <a:pt x="18" y="562"/>
                    </a:cubicBezTo>
                    <a:cubicBezTo>
                      <a:pt x="36" y="750"/>
                      <a:pt x="90" y="937"/>
                      <a:pt x="170" y="1116"/>
                    </a:cubicBezTo>
                    <a:cubicBezTo>
                      <a:pt x="206" y="1196"/>
                      <a:pt x="250" y="1285"/>
                      <a:pt x="304" y="1365"/>
                    </a:cubicBezTo>
                    <a:cubicBezTo>
                      <a:pt x="322" y="1401"/>
                      <a:pt x="357" y="1446"/>
                      <a:pt x="384" y="1481"/>
                    </a:cubicBezTo>
                    <a:cubicBezTo>
                      <a:pt x="393" y="1499"/>
                      <a:pt x="411" y="1517"/>
                      <a:pt x="429" y="1535"/>
                    </a:cubicBezTo>
                    <a:cubicBezTo>
                      <a:pt x="438" y="1553"/>
                      <a:pt x="455" y="1570"/>
                      <a:pt x="473" y="1588"/>
                    </a:cubicBezTo>
                    <a:cubicBezTo>
                      <a:pt x="598" y="1740"/>
                      <a:pt x="741" y="1865"/>
                      <a:pt x="901" y="1963"/>
                    </a:cubicBezTo>
                    <a:cubicBezTo>
                      <a:pt x="750" y="1847"/>
                      <a:pt x="616" y="1713"/>
                      <a:pt x="500" y="1570"/>
                    </a:cubicBezTo>
                    <a:cubicBezTo>
                      <a:pt x="482" y="1553"/>
                      <a:pt x="473" y="1535"/>
                      <a:pt x="455" y="1517"/>
                    </a:cubicBezTo>
                    <a:cubicBezTo>
                      <a:pt x="446" y="1490"/>
                      <a:pt x="429" y="1472"/>
                      <a:pt x="420" y="1455"/>
                    </a:cubicBezTo>
                    <a:cubicBezTo>
                      <a:pt x="393" y="1419"/>
                      <a:pt x="366" y="1383"/>
                      <a:pt x="339" y="1339"/>
                    </a:cubicBezTo>
                    <a:cubicBezTo>
                      <a:pt x="313" y="1303"/>
                      <a:pt x="295" y="1258"/>
                      <a:pt x="268" y="1223"/>
                    </a:cubicBezTo>
                    <a:cubicBezTo>
                      <a:pt x="250" y="1178"/>
                      <a:pt x="232" y="1133"/>
                      <a:pt x="214" y="1089"/>
                    </a:cubicBezTo>
                    <a:cubicBezTo>
                      <a:pt x="170" y="1008"/>
                      <a:pt x="143" y="919"/>
                      <a:pt x="116" y="830"/>
                    </a:cubicBezTo>
                    <a:cubicBezTo>
                      <a:pt x="90" y="741"/>
                      <a:pt x="72" y="652"/>
                      <a:pt x="54" y="562"/>
                    </a:cubicBezTo>
                    <a:cubicBezTo>
                      <a:pt x="45" y="464"/>
                      <a:pt x="36" y="375"/>
                      <a:pt x="36" y="277"/>
                    </a:cubicBezTo>
                    <a:cubicBezTo>
                      <a:pt x="36" y="188"/>
                      <a:pt x="36" y="90"/>
                      <a:pt x="54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3"/>
              <p:cNvSpPr/>
              <p:nvPr/>
            </p:nvSpPr>
            <p:spPr>
              <a:xfrm>
                <a:off x="895393" y="3182167"/>
                <a:ext cx="103588" cy="2850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794" extrusionOk="0">
                    <a:moveTo>
                      <a:pt x="81" y="0"/>
                    </a:moveTo>
                    <a:cubicBezTo>
                      <a:pt x="45" y="81"/>
                      <a:pt x="36" y="161"/>
                      <a:pt x="18" y="241"/>
                    </a:cubicBezTo>
                    <a:cubicBezTo>
                      <a:pt x="9" y="331"/>
                      <a:pt x="1" y="411"/>
                      <a:pt x="1" y="491"/>
                    </a:cubicBezTo>
                    <a:cubicBezTo>
                      <a:pt x="1" y="661"/>
                      <a:pt x="27" y="830"/>
                      <a:pt x="81" y="991"/>
                    </a:cubicBezTo>
                    <a:cubicBezTo>
                      <a:pt x="99" y="1071"/>
                      <a:pt x="134" y="1151"/>
                      <a:pt x="170" y="1223"/>
                    </a:cubicBezTo>
                    <a:cubicBezTo>
                      <a:pt x="206" y="1294"/>
                      <a:pt x="250" y="1365"/>
                      <a:pt x="304" y="1437"/>
                    </a:cubicBezTo>
                    <a:cubicBezTo>
                      <a:pt x="402" y="1571"/>
                      <a:pt x="518" y="1695"/>
                      <a:pt x="652" y="1794"/>
                    </a:cubicBezTo>
                    <a:cubicBezTo>
                      <a:pt x="536" y="1678"/>
                      <a:pt x="429" y="1553"/>
                      <a:pt x="340" y="1410"/>
                    </a:cubicBezTo>
                    <a:cubicBezTo>
                      <a:pt x="295" y="1348"/>
                      <a:pt x="250" y="1276"/>
                      <a:pt x="215" y="1205"/>
                    </a:cubicBezTo>
                    <a:cubicBezTo>
                      <a:pt x="179" y="1125"/>
                      <a:pt x="143" y="1053"/>
                      <a:pt x="125" y="973"/>
                    </a:cubicBezTo>
                    <a:cubicBezTo>
                      <a:pt x="72" y="821"/>
                      <a:pt x="45" y="661"/>
                      <a:pt x="36" y="491"/>
                    </a:cubicBezTo>
                    <a:cubicBezTo>
                      <a:pt x="27" y="331"/>
                      <a:pt x="36" y="161"/>
                      <a:pt x="81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3"/>
              <p:cNvSpPr/>
              <p:nvPr/>
            </p:nvSpPr>
            <p:spPr>
              <a:xfrm>
                <a:off x="1863418" y="3297033"/>
                <a:ext cx="66729" cy="129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12" extrusionOk="0">
                    <a:moveTo>
                      <a:pt x="10" y="0"/>
                    </a:moveTo>
                    <a:cubicBezTo>
                      <a:pt x="1" y="80"/>
                      <a:pt x="10" y="161"/>
                      <a:pt x="27" y="232"/>
                    </a:cubicBezTo>
                    <a:cubicBezTo>
                      <a:pt x="45" y="312"/>
                      <a:pt x="72" y="393"/>
                      <a:pt x="108" y="455"/>
                    </a:cubicBezTo>
                    <a:cubicBezTo>
                      <a:pt x="152" y="526"/>
                      <a:pt x="197" y="598"/>
                      <a:pt x="250" y="651"/>
                    </a:cubicBezTo>
                    <a:cubicBezTo>
                      <a:pt x="268" y="687"/>
                      <a:pt x="304" y="714"/>
                      <a:pt x="331" y="741"/>
                    </a:cubicBezTo>
                    <a:cubicBezTo>
                      <a:pt x="357" y="767"/>
                      <a:pt x="393" y="794"/>
                      <a:pt x="420" y="812"/>
                    </a:cubicBezTo>
                    <a:cubicBezTo>
                      <a:pt x="393" y="785"/>
                      <a:pt x="375" y="749"/>
                      <a:pt x="349" y="723"/>
                    </a:cubicBezTo>
                    <a:lnTo>
                      <a:pt x="313" y="678"/>
                    </a:lnTo>
                    <a:cubicBezTo>
                      <a:pt x="304" y="660"/>
                      <a:pt x="286" y="642"/>
                      <a:pt x="277" y="633"/>
                    </a:cubicBezTo>
                    <a:cubicBezTo>
                      <a:pt x="259" y="598"/>
                      <a:pt x="233" y="571"/>
                      <a:pt x="215" y="535"/>
                    </a:cubicBezTo>
                    <a:cubicBezTo>
                      <a:pt x="206" y="517"/>
                      <a:pt x="188" y="500"/>
                      <a:pt x="179" y="482"/>
                    </a:cubicBezTo>
                    <a:lnTo>
                      <a:pt x="152" y="437"/>
                    </a:lnTo>
                    <a:cubicBezTo>
                      <a:pt x="117" y="366"/>
                      <a:pt x="90" y="294"/>
                      <a:pt x="63" y="223"/>
                    </a:cubicBezTo>
                    <a:cubicBezTo>
                      <a:pt x="36" y="152"/>
                      <a:pt x="18" y="80"/>
                      <a:pt x="10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3"/>
              <p:cNvSpPr/>
              <p:nvPr/>
            </p:nvSpPr>
            <p:spPr>
              <a:xfrm>
                <a:off x="1501978" y="2968162"/>
                <a:ext cx="86588" cy="6958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45"/>
                      <a:pt x="81" y="81"/>
                      <a:pt x="126" y="116"/>
                    </a:cubicBezTo>
                    <a:cubicBezTo>
                      <a:pt x="161" y="161"/>
                      <a:pt x="206" y="197"/>
                      <a:pt x="251" y="232"/>
                    </a:cubicBezTo>
                    <a:cubicBezTo>
                      <a:pt x="295" y="268"/>
                      <a:pt x="340" y="304"/>
                      <a:pt x="384" y="339"/>
                    </a:cubicBezTo>
                    <a:cubicBezTo>
                      <a:pt x="429" y="366"/>
                      <a:pt x="474" y="402"/>
                      <a:pt x="518" y="438"/>
                    </a:cubicBezTo>
                    <a:lnTo>
                      <a:pt x="545" y="402"/>
                    </a:lnTo>
                    <a:cubicBezTo>
                      <a:pt x="500" y="357"/>
                      <a:pt x="456" y="322"/>
                      <a:pt x="420" y="295"/>
                    </a:cubicBezTo>
                    <a:cubicBezTo>
                      <a:pt x="375" y="259"/>
                      <a:pt x="331" y="223"/>
                      <a:pt x="286" y="188"/>
                    </a:cubicBezTo>
                    <a:cubicBezTo>
                      <a:pt x="233" y="152"/>
                      <a:pt x="188" y="125"/>
                      <a:pt x="144" y="90"/>
                    </a:cubicBezTo>
                    <a:cubicBezTo>
                      <a:pt x="99" y="63"/>
                      <a:pt x="54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0" name="Google Shape;1680;p53"/>
            <p:cNvGrpSpPr/>
            <p:nvPr/>
          </p:nvGrpSpPr>
          <p:grpSpPr>
            <a:xfrm>
              <a:off x="1847908" y="1298010"/>
              <a:ext cx="866045" cy="769760"/>
              <a:chOff x="1347210" y="2610751"/>
              <a:chExt cx="344599" cy="306287"/>
            </a:xfrm>
          </p:grpSpPr>
          <p:sp>
            <p:nvSpPr>
              <p:cNvPr id="1681" name="Google Shape;1681;p53"/>
              <p:cNvSpPr/>
              <p:nvPr/>
            </p:nvSpPr>
            <p:spPr>
              <a:xfrm>
                <a:off x="1347210" y="2699253"/>
                <a:ext cx="344599" cy="21778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45" extrusionOk="0">
                    <a:moveTo>
                      <a:pt x="1810" y="1"/>
                    </a:moveTo>
                    <a:cubicBezTo>
                      <a:pt x="957" y="1"/>
                      <a:pt x="910" y="830"/>
                      <a:pt x="910" y="830"/>
                    </a:cubicBezTo>
                    <a:cubicBezTo>
                      <a:pt x="874" y="838"/>
                      <a:pt x="330" y="954"/>
                      <a:pt x="161" y="1409"/>
                    </a:cubicBezTo>
                    <a:cubicBezTo>
                      <a:pt x="0" y="1847"/>
                      <a:pt x="232" y="2417"/>
                      <a:pt x="767" y="2667"/>
                    </a:cubicBezTo>
                    <a:cubicBezTo>
                      <a:pt x="767" y="2667"/>
                      <a:pt x="767" y="3140"/>
                      <a:pt x="1231" y="3336"/>
                    </a:cubicBezTo>
                    <a:cubicBezTo>
                      <a:pt x="1412" y="3416"/>
                      <a:pt x="1564" y="3445"/>
                      <a:pt x="1688" y="3445"/>
                    </a:cubicBezTo>
                    <a:cubicBezTo>
                      <a:pt x="1993" y="3445"/>
                      <a:pt x="2132" y="3274"/>
                      <a:pt x="2132" y="3274"/>
                    </a:cubicBezTo>
                    <a:cubicBezTo>
                      <a:pt x="2356" y="3375"/>
                      <a:pt x="2570" y="3411"/>
                      <a:pt x="2764" y="3411"/>
                    </a:cubicBezTo>
                    <a:cubicBezTo>
                      <a:pt x="3274" y="3411"/>
                      <a:pt x="3640" y="3158"/>
                      <a:pt x="3640" y="3158"/>
                    </a:cubicBezTo>
                    <a:cubicBezTo>
                      <a:pt x="3640" y="3158"/>
                      <a:pt x="3824" y="3366"/>
                      <a:pt x="4146" y="3366"/>
                    </a:cubicBezTo>
                    <a:cubicBezTo>
                      <a:pt x="4213" y="3366"/>
                      <a:pt x="4285" y="3358"/>
                      <a:pt x="4363" y="3336"/>
                    </a:cubicBezTo>
                    <a:cubicBezTo>
                      <a:pt x="4818" y="3211"/>
                      <a:pt x="4728" y="2667"/>
                      <a:pt x="4728" y="2667"/>
                    </a:cubicBezTo>
                    <a:cubicBezTo>
                      <a:pt x="5273" y="2132"/>
                      <a:pt x="5451" y="1392"/>
                      <a:pt x="5183" y="838"/>
                    </a:cubicBezTo>
                    <a:cubicBezTo>
                      <a:pt x="5006" y="475"/>
                      <a:pt x="4565" y="75"/>
                      <a:pt x="4113" y="75"/>
                    </a:cubicBezTo>
                    <a:cubicBezTo>
                      <a:pt x="4065" y="75"/>
                      <a:pt x="4018" y="80"/>
                      <a:pt x="3970" y="89"/>
                    </a:cubicBezTo>
                    <a:cubicBezTo>
                      <a:pt x="3783" y="134"/>
                      <a:pt x="3649" y="232"/>
                      <a:pt x="3560" y="312"/>
                    </a:cubicBezTo>
                    <a:cubicBezTo>
                      <a:pt x="3480" y="280"/>
                      <a:pt x="3409" y="266"/>
                      <a:pt x="3345" y="266"/>
                    </a:cubicBezTo>
                    <a:cubicBezTo>
                      <a:pt x="3058" y="266"/>
                      <a:pt x="2926" y="535"/>
                      <a:pt x="2926" y="535"/>
                    </a:cubicBezTo>
                    <a:cubicBezTo>
                      <a:pt x="2914" y="559"/>
                      <a:pt x="2819" y="563"/>
                      <a:pt x="2757" y="563"/>
                    </a:cubicBezTo>
                    <a:cubicBezTo>
                      <a:pt x="2726" y="563"/>
                      <a:pt x="2703" y="562"/>
                      <a:pt x="2703" y="562"/>
                    </a:cubicBezTo>
                    <a:cubicBezTo>
                      <a:pt x="2650" y="205"/>
                      <a:pt x="2284" y="71"/>
                      <a:pt x="2284" y="71"/>
                    </a:cubicBezTo>
                    <a:cubicBezTo>
                      <a:pt x="2103" y="22"/>
                      <a:pt x="1946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3"/>
              <p:cNvSpPr/>
              <p:nvPr/>
            </p:nvSpPr>
            <p:spPr>
              <a:xfrm>
                <a:off x="1476930" y="2700897"/>
                <a:ext cx="75608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00" extrusionOk="0">
                    <a:moveTo>
                      <a:pt x="0" y="1"/>
                    </a:moveTo>
                    <a:cubicBezTo>
                      <a:pt x="36" y="10"/>
                      <a:pt x="71" y="18"/>
                      <a:pt x="107" y="27"/>
                    </a:cubicBezTo>
                    <a:cubicBezTo>
                      <a:pt x="143" y="36"/>
                      <a:pt x="178" y="45"/>
                      <a:pt x="214" y="63"/>
                    </a:cubicBezTo>
                    <a:cubicBezTo>
                      <a:pt x="286" y="90"/>
                      <a:pt x="348" y="126"/>
                      <a:pt x="402" y="170"/>
                    </a:cubicBezTo>
                    <a:cubicBezTo>
                      <a:pt x="464" y="215"/>
                      <a:pt x="509" y="277"/>
                      <a:pt x="553" y="340"/>
                    </a:cubicBezTo>
                    <a:cubicBezTo>
                      <a:pt x="571" y="366"/>
                      <a:pt x="589" y="402"/>
                      <a:pt x="598" y="429"/>
                    </a:cubicBezTo>
                    <a:cubicBezTo>
                      <a:pt x="616" y="465"/>
                      <a:pt x="625" y="500"/>
                      <a:pt x="633" y="536"/>
                    </a:cubicBezTo>
                    <a:lnTo>
                      <a:pt x="633" y="554"/>
                    </a:lnTo>
                    <a:lnTo>
                      <a:pt x="660" y="554"/>
                    </a:lnTo>
                    <a:cubicBezTo>
                      <a:pt x="687" y="545"/>
                      <a:pt x="723" y="545"/>
                      <a:pt x="758" y="545"/>
                    </a:cubicBezTo>
                    <a:cubicBezTo>
                      <a:pt x="794" y="545"/>
                      <a:pt x="821" y="554"/>
                      <a:pt x="856" y="554"/>
                    </a:cubicBezTo>
                    <a:cubicBezTo>
                      <a:pt x="919" y="572"/>
                      <a:pt x="990" y="598"/>
                      <a:pt x="1035" y="634"/>
                    </a:cubicBezTo>
                    <a:cubicBezTo>
                      <a:pt x="1088" y="679"/>
                      <a:pt x="1124" y="732"/>
                      <a:pt x="1151" y="795"/>
                    </a:cubicBezTo>
                    <a:cubicBezTo>
                      <a:pt x="1178" y="866"/>
                      <a:pt x="1187" y="928"/>
                      <a:pt x="1187" y="1000"/>
                    </a:cubicBezTo>
                    <a:cubicBezTo>
                      <a:pt x="1195" y="928"/>
                      <a:pt x="1195" y="857"/>
                      <a:pt x="1178" y="795"/>
                    </a:cubicBezTo>
                    <a:cubicBezTo>
                      <a:pt x="1169" y="777"/>
                      <a:pt x="1160" y="759"/>
                      <a:pt x="1160" y="741"/>
                    </a:cubicBezTo>
                    <a:cubicBezTo>
                      <a:pt x="1151" y="723"/>
                      <a:pt x="1142" y="705"/>
                      <a:pt x="1133" y="688"/>
                    </a:cubicBezTo>
                    <a:cubicBezTo>
                      <a:pt x="1115" y="661"/>
                      <a:pt x="1088" y="634"/>
                      <a:pt x="1062" y="607"/>
                    </a:cubicBezTo>
                    <a:cubicBezTo>
                      <a:pt x="1008" y="554"/>
                      <a:pt x="937" y="527"/>
                      <a:pt x="865" y="518"/>
                    </a:cubicBezTo>
                    <a:cubicBezTo>
                      <a:pt x="824" y="508"/>
                      <a:pt x="782" y="503"/>
                      <a:pt x="740" y="503"/>
                    </a:cubicBezTo>
                    <a:cubicBezTo>
                      <a:pt x="715" y="503"/>
                      <a:pt x="691" y="505"/>
                      <a:pt x="666" y="507"/>
                    </a:cubicBezTo>
                    <a:lnTo>
                      <a:pt x="666" y="507"/>
                    </a:lnTo>
                    <a:cubicBezTo>
                      <a:pt x="655" y="441"/>
                      <a:pt x="629" y="370"/>
                      <a:pt x="589" y="313"/>
                    </a:cubicBezTo>
                    <a:cubicBezTo>
                      <a:pt x="544" y="242"/>
                      <a:pt x="491" y="188"/>
                      <a:pt x="428" y="143"/>
                    </a:cubicBezTo>
                    <a:cubicBezTo>
                      <a:pt x="366" y="99"/>
                      <a:pt x="294" y="63"/>
                      <a:pt x="223" y="36"/>
                    </a:cubicBezTo>
                    <a:cubicBezTo>
                      <a:pt x="152" y="18"/>
                      <a:pt x="8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3"/>
              <p:cNvSpPr/>
              <p:nvPr/>
            </p:nvSpPr>
            <p:spPr>
              <a:xfrm>
                <a:off x="1363014" y="2838518"/>
                <a:ext cx="81234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3" extrusionOk="0">
                    <a:moveTo>
                      <a:pt x="0" y="0"/>
                    </a:moveTo>
                    <a:cubicBezTo>
                      <a:pt x="62" y="116"/>
                      <a:pt x="143" y="223"/>
                      <a:pt x="241" y="304"/>
                    </a:cubicBezTo>
                    <a:cubicBezTo>
                      <a:pt x="330" y="393"/>
                      <a:pt x="455" y="464"/>
                      <a:pt x="580" y="482"/>
                    </a:cubicBezTo>
                    <a:cubicBezTo>
                      <a:pt x="610" y="490"/>
                      <a:pt x="639" y="492"/>
                      <a:pt x="667" y="492"/>
                    </a:cubicBezTo>
                    <a:cubicBezTo>
                      <a:pt x="706" y="492"/>
                      <a:pt x="744" y="487"/>
                      <a:pt x="785" y="482"/>
                    </a:cubicBezTo>
                    <a:lnTo>
                      <a:pt x="812" y="482"/>
                    </a:lnTo>
                    <a:lnTo>
                      <a:pt x="830" y="473"/>
                    </a:lnTo>
                    <a:cubicBezTo>
                      <a:pt x="848" y="464"/>
                      <a:pt x="865" y="464"/>
                      <a:pt x="883" y="455"/>
                    </a:cubicBezTo>
                    <a:cubicBezTo>
                      <a:pt x="910" y="446"/>
                      <a:pt x="946" y="437"/>
                      <a:pt x="972" y="420"/>
                    </a:cubicBezTo>
                    <a:cubicBezTo>
                      <a:pt x="1035" y="393"/>
                      <a:pt x="1088" y="357"/>
                      <a:pt x="1142" y="322"/>
                    </a:cubicBezTo>
                    <a:cubicBezTo>
                      <a:pt x="1169" y="304"/>
                      <a:pt x="1187" y="277"/>
                      <a:pt x="1213" y="259"/>
                    </a:cubicBezTo>
                    <a:lnTo>
                      <a:pt x="1285" y="188"/>
                    </a:lnTo>
                    <a:lnTo>
                      <a:pt x="1258" y="161"/>
                    </a:lnTo>
                    <a:cubicBezTo>
                      <a:pt x="1169" y="250"/>
                      <a:pt x="1062" y="330"/>
                      <a:pt x="955" y="384"/>
                    </a:cubicBezTo>
                    <a:cubicBezTo>
                      <a:pt x="892" y="411"/>
                      <a:pt x="839" y="429"/>
                      <a:pt x="776" y="437"/>
                    </a:cubicBezTo>
                    <a:cubicBezTo>
                      <a:pt x="732" y="444"/>
                      <a:pt x="688" y="450"/>
                      <a:pt x="644" y="450"/>
                    </a:cubicBezTo>
                    <a:cubicBezTo>
                      <a:pt x="625" y="450"/>
                      <a:pt x="607" y="449"/>
                      <a:pt x="589" y="446"/>
                    </a:cubicBezTo>
                    <a:cubicBezTo>
                      <a:pt x="526" y="437"/>
                      <a:pt x="473" y="420"/>
                      <a:pt x="410" y="384"/>
                    </a:cubicBezTo>
                    <a:cubicBezTo>
                      <a:pt x="357" y="357"/>
                      <a:pt x="303" y="322"/>
                      <a:pt x="259" y="286"/>
                    </a:cubicBezTo>
                    <a:cubicBezTo>
                      <a:pt x="205" y="250"/>
                      <a:pt x="161" y="206"/>
                      <a:pt x="116" y="152"/>
                    </a:cubicBezTo>
                    <a:cubicBezTo>
                      <a:pt x="80" y="107"/>
                      <a:pt x="36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3"/>
              <p:cNvSpPr/>
              <p:nvPr/>
            </p:nvSpPr>
            <p:spPr>
              <a:xfrm>
                <a:off x="1417696" y="2837380"/>
                <a:ext cx="50258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15" extrusionOk="0">
                    <a:moveTo>
                      <a:pt x="0" y="1"/>
                    </a:moveTo>
                    <a:cubicBezTo>
                      <a:pt x="36" y="63"/>
                      <a:pt x="90" y="116"/>
                      <a:pt x="161" y="152"/>
                    </a:cubicBezTo>
                    <a:cubicBezTo>
                      <a:pt x="223" y="188"/>
                      <a:pt x="304" y="206"/>
                      <a:pt x="375" y="215"/>
                    </a:cubicBezTo>
                    <a:cubicBezTo>
                      <a:pt x="411" y="215"/>
                      <a:pt x="455" y="206"/>
                      <a:pt x="491" y="206"/>
                    </a:cubicBezTo>
                    <a:cubicBezTo>
                      <a:pt x="509" y="197"/>
                      <a:pt x="527" y="197"/>
                      <a:pt x="545" y="188"/>
                    </a:cubicBezTo>
                    <a:cubicBezTo>
                      <a:pt x="553" y="188"/>
                      <a:pt x="562" y="188"/>
                      <a:pt x="571" y="179"/>
                    </a:cubicBezTo>
                    <a:lnTo>
                      <a:pt x="598" y="170"/>
                    </a:lnTo>
                    <a:cubicBezTo>
                      <a:pt x="669" y="143"/>
                      <a:pt x="732" y="108"/>
                      <a:pt x="794" y="63"/>
                    </a:cubicBezTo>
                    <a:lnTo>
                      <a:pt x="785" y="63"/>
                    </a:lnTo>
                    <a:cubicBezTo>
                      <a:pt x="723" y="90"/>
                      <a:pt x="661" y="116"/>
                      <a:pt x="589" y="143"/>
                    </a:cubicBezTo>
                    <a:cubicBezTo>
                      <a:pt x="518" y="161"/>
                      <a:pt x="446" y="170"/>
                      <a:pt x="375" y="170"/>
                    </a:cubicBezTo>
                    <a:cubicBezTo>
                      <a:pt x="304" y="170"/>
                      <a:pt x="241" y="152"/>
                      <a:pt x="170" y="125"/>
                    </a:cubicBezTo>
                    <a:cubicBezTo>
                      <a:pt x="107" y="90"/>
                      <a:pt x="54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3"/>
              <p:cNvSpPr/>
              <p:nvPr/>
            </p:nvSpPr>
            <p:spPr>
              <a:xfrm>
                <a:off x="1404168" y="2730229"/>
                <a:ext cx="17511" cy="446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06" extrusionOk="0">
                    <a:moveTo>
                      <a:pt x="107" y="1"/>
                    </a:moveTo>
                    <a:cubicBezTo>
                      <a:pt x="81" y="27"/>
                      <a:pt x="63" y="54"/>
                      <a:pt x="45" y="90"/>
                    </a:cubicBezTo>
                    <a:cubicBezTo>
                      <a:pt x="36" y="116"/>
                      <a:pt x="18" y="152"/>
                      <a:pt x="18" y="188"/>
                    </a:cubicBezTo>
                    <a:cubicBezTo>
                      <a:pt x="0" y="250"/>
                      <a:pt x="0" y="331"/>
                      <a:pt x="18" y="393"/>
                    </a:cubicBezTo>
                    <a:cubicBezTo>
                      <a:pt x="27" y="429"/>
                      <a:pt x="45" y="464"/>
                      <a:pt x="63" y="491"/>
                    </a:cubicBezTo>
                    <a:cubicBezTo>
                      <a:pt x="72" y="509"/>
                      <a:pt x="81" y="527"/>
                      <a:pt x="89" y="536"/>
                    </a:cubicBezTo>
                    <a:cubicBezTo>
                      <a:pt x="98" y="554"/>
                      <a:pt x="107" y="563"/>
                      <a:pt x="116" y="580"/>
                    </a:cubicBezTo>
                    <a:cubicBezTo>
                      <a:pt x="170" y="634"/>
                      <a:pt x="223" y="679"/>
                      <a:pt x="277" y="705"/>
                    </a:cubicBezTo>
                    <a:cubicBezTo>
                      <a:pt x="232" y="661"/>
                      <a:pt x="179" y="616"/>
                      <a:pt x="143" y="563"/>
                    </a:cubicBezTo>
                    <a:cubicBezTo>
                      <a:pt x="107" y="509"/>
                      <a:pt x="72" y="447"/>
                      <a:pt x="54" y="384"/>
                    </a:cubicBezTo>
                    <a:cubicBezTo>
                      <a:pt x="45" y="322"/>
                      <a:pt x="36" y="259"/>
                      <a:pt x="45" y="188"/>
                    </a:cubicBezTo>
                    <a:cubicBezTo>
                      <a:pt x="54" y="125"/>
                      <a:pt x="72" y="63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3"/>
              <p:cNvSpPr/>
              <p:nvPr/>
            </p:nvSpPr>
            <p:spPr>
              <a:xfrm>
                <a:off x="1570490" y="2704310"/>
                <a:ext cx="32241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31" extrusionOk="0">
                    <a:moveTo>
                      <a:pt x="438" y="0"/>
                    </a:moveTo>
                    <a:cubicBezTo>
                      <a:pt x="411" y="9"/>
                      <a:pt x="385" y="9"/>
                      <a:pt x="358" y="9"/>
                    </a:cubicBezTo>
                    <a:cubicBezTo>
                      <a:pt x="304" y="27"/>
                      <a:pt x="251" y="36"/>
                      <a:pt x="197" y="63"/>
                    </a:cubicBezTo>
                    <a:cubicBezTo>
                      <a:pt x="153" y="89"/>
                      <a:pt x="108" y="125"/>
                      <a:pt x="72" y="170"/>
                    </a:cubicBezTo>
                    <a:cubicBezTo>
                      <a:pt x="37" y="214"/>
                      <a:pt x="10" y="259"/>
                      <a:pt x="1" y="321"/>
                    </a:cubicBezTo>
                    <a:lnTo>
                      <a:pt x="46" y="330"/>
                    </a:lnTo>
                    <a:cubicBezTo>
                      <a:pt x="46" y="303"/>
                      <a:pt x="54" y="286"/>
                      <a:pt x="63" y="259"/>
                    </a:cubicBezTo>
                    <a:lnTo>
                      <a:pt x="72" y="241"/>
                    </a:lnTo>
                    <a:lnTo>
                      <a:pt x="81" y="232"/>
                    </a:lnTo>
                    <a:cubicBezTo>
                      <a:pt x="90" y="214"/>
                      <a:pt x="99" y="205"/>
                      <a:pt x="108" y="196"/>
                    </a:cubicBezTo>
                    <a:cubicBezTo>
                      <a:pt x="135" y="161"/>
                      <a:pt x="179" y="125"/>
                      <a:pt x="224" y="98"/>
                    </a:cubicBezTo>
                    <a:cubicBezTo>
                      <a:pt x="260" y="72"/>
                      <a:pt x="313" y="54"/>
                      <a:pt x="358" y="36"/>
                    </a:cubicBezTo>
                    <a:cubicBezTo>
                      <a:pt x="385" y="36"/>
                      <a:pt x="411" y="27"/>
                      <a:pt x="438" y="18"/>
                    </a:cubicBezTo>
                    <a:cubicBezTo>
                      <a:pt x="465" y="9"/>
                      <a:pt x="492" y="9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3"/>
              <p:cNvSpPr/>
              <p:nvPr/>
            </p:nvSpPr>
            <p:spPr>
              <a:xfrm>
                <a:off x="1558099" y="2721189"/>
                <a:ext cx="51965" cy="14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33" extrusionOk="0">
                    <a:moveTo>
                      <a:pt x="384" y="1"/>
                    </a:moveTo>
                    <a:cubicBezTo>
                      <a:pt x="304" y="10"/>
                      <a:pt x="233" y="36"/>
                      <a:pt x="161" y="72"/>
                    </a:cubicBezTo>
                    <a:cubicBezTo>
                      <a:pt x="99" y="117"/>
                      <a:pt x="36" y="170"/>
                      <a:pt x="1" y="233"/>
                    </a:cubicBezTo>
                    <a:cubicBezTo>
                      <a:pt x="54" y="179"/>
                      <a:pt x="108" y="135"/>
                      <a:pt x="179" y="99"/>
                    </a:cubicBezTo>
                    <a:cubicBezTo>
                      <a:pt x="242" y="72"/>
                      <a:pt x="313" y="45"/>
                      <a:pt x="393" y="36"/>
                    </a:cubicBezTo>
                    <a:cubicBezTo>
                      <a:pt x="465" y="36"/>
                      <a:pt x="536" y="45"/>
                      <a:pt x="607" y="63"/>
                    </a:cubicBezTo>
                    <a:cubicBezTo>
                      <a:pt x="679" y="81"/>
                      <a:pt x="750" y="108"/>
                      <a:pt x="821" y="144"/>
                    </a:cubicBezTo>
                    <a:cubicBezTo>
                      <a:pt x="759" y="99"/>
                      <a:pt x="697" y="54"/>
                      <a:pt x="616" y="28"/>
                    </a:cubicBezTo>
                    <a:cubicBezTo>
                      <a:pt x="581" y="19"/>
                      <a:pt x="545" y="10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3"/>
              <p:cNvSpPr/>
              <p:nvPr/>
            </p:nvSpPr>
            <p:spPr>
              <a:xfrm>
                <a:off x="1617333" y="2822145"/>
                <a:ext cx="36729" cy="1871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96" extrusionOk="0">
                    <a:moveTo>
                      <a:pt x="580" y="1"/>
                    </a:moveTo>
                    <a:cubicBezTo>
                      <a:pt x="545" y="54"/>
                      <a:pt x="509" y="99"/>
                      <a:pt x="464" y="143"/>
                    </a:cubicBezTo>
                    <a:cubicBezTo>
                      <a:pt x="429" y="179"/>
                      <a:pt x="384" y="215"/>
                      <a:pt x="330" y="242"/>
                    </a:cubicBezTo>
                    <a:cubicBezTo>
                      <a:pt x="299" y="252"/>
                      <a:pt x="268" y="256"/>
                      <a:pt x="236" y="256"/>
                    </a:cubicBezTo>
                    <a:cubicBezTo>
                      <a:pt x="214" y="256"/>
                      <a:pt x="192" y="254"/>
                      <a:pt x="170" y="250"/>
                    </a:cubicBezTo>
                    <a:cubicBezTo>
                      <a:pt x="107" y="242"/>
                      <a:pt x="54" y="224"/>
                      <a:pt x="0" y="188"/>
                    </a:cubicBezTo>
                    <a:lnTo>
                      <a:pt x="0" y="188"/>
                    </a:lnTo>
                    <a:cubicBezTo>
                      <a:pt x="45" y="233"/>
                      <a:pt x="99" y="268"/>
                      <a:pt x="161" y="286"/>
                    </a:cubicBezTo>
                    <a:cubicBezTo>
                      <a:pt x="188" y="295"/>
                      <a:pt x="223" y="295"/>
                      <a:pt x="250" y="295"/>
                    </a:cubicBezTo>
                    <a:cubicBezTo>
                      <a:pt x="286" y="295"/>
                      <a:pt x="313" y="286"/>
                      <a:pt x="348" y="277"/>
                    </a:cubicBezTo>
                    <a:cubicBezTo>
                      <a:pt x="375" y="268"/>
                      <a:pt x="402" y="250"/>
                      <a:pt x="429" y="233"/>
                    </a:cubicBezTo>
                    <a:cubicBezTo>
                      <a:pt x="438" y="215"/>
                      <a:pt x="446" y="206"/>
                      <a:pt x="464" y="197"/>
                    </a:cubicBezTo>
                    <a:cubicBezTo>
                      <a:pt x="473" y="188"/>
                      <a:pt x="482" y="170"/>
                      <a:pt x="491" y="161"/>
                    </a:cubicBezTo>
                    <a:cubicBezTo>
                      <a:pt x="527" y="117"/>
                      <a:pt x="554" y="63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3"/>
              <p:cNvSpPr/>
              <p:nvPr/>
            </p:nvSpPr>
            <p:spPr>
              <a:xfrm>
                <a:off x="1610569" y="2839656"/>
                <a:ext cx="26551" cy="2573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07" extrusionOk="0">
                    <a:moveTo>
                      <a:pt x="375" y="0"/>
                    </a:moveTo>
                    <a:cubicBezTo>
                      <a:pt x="375" y="27"/>
                      <a:pt x="366" y="45"/>
                      <a:pt x="366" y="72"/>
                    </a:cubicBezTo>
                    <a:cubicBezTo>
                      <a:pt x="357" y="98"/>
                      <a:pt x="348" y="125"/>
                      <a:pt x="339" y="152"/>
                    </a:cubicBezTo>
                    <a:cubicBezTo>
                      <a:pt x="339" y="161"/>
                      <a:pt x="330" y="170"/>
                      <a:pt x="330" y="179"/>
                    </a:cubicBezTo>
                    <a:cubicBezTo>
                      <a:pt x="330" y="188"/>
                      <a:pt x="322" y="196"/>
                      <a:pt x="322" y="196"/>
                    </a:cubicBezTo>
                    <a:lnTo>
                      <a:pt x="313" y="214"/>
                    </a:lnTo>
                    <a:cubicBezTo>
                      <a:pt x="304" y="223"/>
                      <a:pt x="304" y="241"/>
                      <a:pt x="295" y="250"/>
                    </a:cubicBezTo>
                    <a:cubicBezTo>
                      <a:pt x="286" y="259"/>
                      <a:pt x="277" y="268"/>
                      <a:pt x="277" y="277"/>
                    </a:cubicBezTo>
                    <a:cubicBezTo>
                      <a:pt x="241" y="321"/>
                      <a:pt x="206" y="348"/>
                      <a:pt x="152" y="366"/>
                    </a:cubicBezTo>
                    <a:cubicBezTo>
                      <a:pt x="119" y="386"/>
                      <a:pt x="80" y="396"/>
                      <a:pt x="40" y="396"/>
                    </a:cubicBezTo>
                    <a:cubicBezTo>
                      <a:pt x="27" y="396"/>
                      <a:pt x="14" y="395"/>
                      <a:pt x="0" y="393"/>
                    </a:cubicBezTo>
                    <a:lnTo>
                      <a:pt x="0" y="393"/>
                    </a:lnTo>
                    <a:cubicBezTo>
                      <a:pt x="27" y="402"/>
                      <a:pt x="54" y="406"/>
                      <a:pt x="81" y="406"/>
                    </a:cubicBezTo>
                    <a:cubicBezTo>
                      <a:pt x="107" y="406"/>
                      <a:pt x="134" y="402"/>
                      <a:pt x="161" y="393"/>
                    </a:cubicBezTo>
                    <a:cubicBezTo>
                      <a:pt x="214" y="375"/>
                      <a:pt x="268" y="348"/>
                      <a:pt x="304" y="304"/>
                    </a:cubicBezTo>
                    <a:cubicBezTo>
                      <a:pt x="313" y="295"/>
                      <a:pt x="322" y="286"/>
                      <a:pt x="330" y="277"/>
                    </a:cubicBezTo>
                    <a:cubicBezTo>
                      <a:pt x="339" y="259"/>
                      <a:pt x="348" y="250"/>
                      <a:pt x="348" y="241"/>
                    </a:cubicBezTo>
                    <a:lnTo>
                      <a:pt x="366" y="223"/>
                    </a:lnTo>
                    <a:cubicBezTo>
                      <a:pt x="366" y="214"/>
                      <a:pt x="366" y="205"/>
                      <a:pt x="375" y="205"/>
                    </a:cubicBezTo>
                    <a:cubicBezTo>
                      <a:pt x="375" y="188"/>
                      <a:pt x="384" y="179"/>
                      <a:pt x="384" y="161"/>
                    </a:cubicBezTo>
                    <a:cubicBezTo>
                      <a:pt x="393" y="134"/>
                      <a:pt x="402" y="107"/>
                      <a:pt x="411" y="80"/>
                    </a:cubicBezTo>
                    <a:cubicBezTo>
                      <a:pt x="411" y="54"/>
                      <a:pt x="411" y="27"/>
                      <a:pt x="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1570490" y="2773659"/>
                <a:ext cx="35591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56" extrusionOk="0">
                    <a:moveTo>
                      <a:pt x="554" y="0"/>
                    </a:moveTo>
                    <a:cubicBezTo>
                      <a:pt x="527" y="72"/>
                      <a:pt x="501" y="143"/>
                      <a:pt x="465" y="206"/>
                    </a:cubicBezTo>
                    <a:cubicBezTo>
                      <a:pt x="456" y="223"/>
                      <a:pt x="447" y="241"/>
                      <a:pt x="438" y="259"/>
                    </a:cubicBezTo>
                    <a:cubicBezTo>
                      <a:pt x="429" y="277"/>
                      <a:pt x="420" y="286"/>
                      <a:pt x="402" y="304"/>
                    </a:cubicBezTo>
                    <a:cubicBezTo>
                      <a:pt x="393" y="322"/>
                      <a:pt x="385" y="331"/>
                      <a:pt x="376" y="348"/>
                    </a:cubicBezTo>
                    <a:cubicBezTo>
                      <a:pt x="358" y="357"/>
                      <a:pt x="349" y="375"/>
                      <a:pt x="331" y="384"/>
                    </a:cubicBezTo>
                    <a:cubicBezTo>
                      <a:pt x="322" y="393"/>
                      <a:pt x="304" y="402"/>
                      <a:pt x="286" y="411"/>
                    </a:cubicBezTo>
                    <a:lnTo>
                      <a:pt x="242" y="411"/>
                    </a:lnTo>
                    <a:cubicBezTo>
                      <a:pt x="206" y="402"/>
                      <a:pt x="179" y="384"/>
                      <a:pt x="153" y="366"/>
                    </a:cubicBezTo>
                    <a:cubicBezTo>
                      <a:pt x="90" y="322"/>
                      <a:pt x="46" y="259"/>
                      <a:pt x="1" y="188"/>
                    </a:cubicBezTo>
                    <a:lnTo>
                      <a:pt x="1" y="188"/>
                    </a:lnTo>
                    <a:cubicBezTo>
                      <a:pt x="19" y="232"/>
                      <a:pt x="37" y="268"/>
                      <a:pt x="54" y="295"/>
                    </a:cubicBezTo>
                    <a:cubicBezTo>
                      <a:pt x="72" y="331"/>
                      <a:pt x="99" y="366"/>
                      <a:pt x="126" y="393"/>
                    </a:cubicBezTo>
                    <a:cubicBezTo>
                      <a:pt x="144" y="402"/>
                      <a:pt x="153" y="420"/>
                      <a:pt x="170" y="429"/>
                    </a:cubicBezTo>
                    <a:cubicBezTo>
                      <a:pt x="188" y="438"/>
                      <a:pt x="215" y="446"/>
                      <a:pt x="233" y="446"/>
                    </a:cubicBezTo>
                    <a:cubicBezTo>
                      <a:pt x="242" y="455"/>
                      <a:pt x="260" y="455"/>
                      <a:pt x="269" y="455"/>
                    </a:cubicBezTo>
                    <a:cubicBezTo>
                      <a:pt x="278" y="446"/>
                      <a:pt x="286" y="446"/>
                      <a:pt x="304" y="446"/>
                    </a:cubicBezTo>
                    <a:cubicBezTo>
                      <a:pt x="322" y="438"/>
                      <a:pt x="340" y="429"/>
                      <a:pt x="358" y="420"/>
                    </a:cubicBezTo>
                    <a:cubicBezTo>
                      <a:pt x="376" y="402"/>
                      <a:pt x="385" y="393"/>
                      <a:pt x="402" y="375"/>
                    </a:cubicBezTo>
                    <a:cubicBezTo>
                      <a:pt x="411" y="357"/>
                      <a:pt x="429" y="339"/>
                      <a:pt x="438" y="322"/>
                    </a:cubicBezTo>
                    <a:cubicBezTo>
                      <a:pt x="438" y="313"/>
                      <a:pt x="447" y="313"/>
                      <a:pt x="456" y="304"/>
                    </a:cubicBezTo>
                    <a:lnTo>
                      <a:pt x="465" y="277"/>
                    </a:lnTo>
                    <a:cubicBezTo>
                      <a:pt x="474" y="259"/>
                      <a:pt x="483" y="241"/>
                      <a:pt x="492" y="223"/>
                    </a:cubicBezTo>
                    <a:cubicBezTo>
                      <a:pt x="518" y="152"/>
                      <a:pt x="545" y="72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3"/>
              <p:cNvSpPr/>
              <p:nvPr/>
            </p:nvSpPr>
            <p:spPr>
              <a:xfrm>
                <a:off x="1459419" y="2773659"/>
                <a:ext cx="35022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72"/>
                      <a:pt x="36" y="152"/>
                      <a:pt x="72" y="223"/>
                    </a:cubicBezTo>
                    <a:cubicBezTo>
                      <a:pt x="72" y="241"/>
                      <a:pt x="81" y="259"/>
                      <a:pt x="90" y="277"/>
                    </a:cubicBezTo>
                    <a:lnTo>
                      <a:pt x="108" y="304"/>
                    </a:lnTo>
                    <a:cubicBezTo>
                      <a:pt x="108" y="313"/>
                      <a:pt x="116" y="313"/>
                      <a:pt x="125" y="322"/>
                    </a:cubicBezTo>
                    <a:cubicBezTo>
                      <a:pt x="134" y="339"/>
                      <a:pt x="143" y="357"/>
                      <a:pt x="161" y="375"/>
                    </a:cubicBezTo>
                    <a:cubicBezTo>
                      <a:pt x="170" y="393"/>
                      <a:pt x="188" y="402"/>
                      <a:pt x="206" y="420"/>
                    </a:cubicBezTo>
                    <a:cubicBezTo>
                      <a:pt x="215" y="429"/>
                      <a:pt x="241" y="438"/>
                      <a:pt x="259" y="446"/>
                    </a:cubicBezTo>
                    <a:cubicBezTo>
                      <a:pt x="268" y="446"/>
                      <a:pt x="277" y="446"/>
                      <a:pt x="295" y="455"/>
                    </a:cubicBezTo>
                    <a:cubicBezTo>
                      <a:pt x="304" y="455"/>
                      <a:pt x="313" y="455"/>
                      <a:pt x="322" y="446"/>
                    </a:cubicBezTo>
                    <a:cubicBezTo>
                      <a:pt x="348" y="446"/>
                      <a:pt x="366" y="438"/>
                      <a:pt x="384" y="429"/>
                    </a:cubicBezTo>
                    <a:cubicBezTo>
                      <a:pt x="402" y="420"/>
                      <a:pt x="420" y="402"/>
                      <a:pt x="429" y="393"/>
                    </a:cubicBezTo>
                    <a:cubicBezTo>
                      <a:pt x="464" y="366"/>
                      <a:pt x="482" y="331"/>
                      <a:pt x="509" y="295"/>
                    </a:cubicBezTo>
                    <a:cubicBezTo>
                      <a:pt x="527" y="268"/>
                      <a:pt x="545" y="232"/>
                      <a:pt x="554" y="188"/>
                    </a:cubicBezTo>
                    <a:lnTo>
                      <a:pt x="554" y="188"/>
                    </a:lnTo>
                    <a:cubicBezTo>
                      <a:pt x="509" y="259"/>
                      <a:pt x="464" y="322"/>
                      <a:pt x="411" y="366"/>
                    </a:cubicBezTo>
                    <a:cubicBezTo>
                      <a:pt x="384" y="384"/>
                      <a:pt x="348" y="402"/>
                      <a:pt x="322" y="411"/>
                    </a:cubicBezTo>
                    <a:lnTo>
                      <a:pt x="268" y="411"/>
                    </a:lnTo>
                    <a:cubicBezTo>
                      <a:pt x="250" y="402"/>
                      <a:pt x="241" y="393"/>
                      <a:pt x="224" y="384"/>
                    </a:cubicBezTo>
                    <a:cubicBezTo>
                      <a:pt x="215" y="375"/>
                      <a:pt x="197" y="357"/>
                      <a:pt x="188" y="348"/>
                    </a:cubicBezTo>
                    <a:cubicBezTo>
                      <a:pt x="179" y="331"/>
                      <a:pt x="161" y="322"/>
                      <a:pt x="152" y="304"/>
                    </a:cubicBezTo>
                    <a:cubicBezTo>
                      <a:pt x="143" y="286"/>
                      <a:pt x="134" y="277"/>
                      <a:pt x="125" y="259"/>
                    </a:cubicBezTo>
                    <a:cubicBezTo>
                      <a:pt x="116" y="241"/>
                      <a:pt x="108" y="223"/>
                      <a:pt x="99" y="206"/>
                    </a:cubicBezTo>
                    <a:cubicBezTo>
                      <a:pt x="63" y="143"/>
                      <a:pt x="36" y="7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3"/>
              <p:cNvSpPr/>
              <p:nvPr/>
            </p:nvSpPr>
            <p:spPr>
              <a:xfrm>
                <a:off x="1463338" y="2881948"/>
                <a:ext cx="64924" cy="3369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33" extrusionOk="0">
                    <a:moveTo>
                      <a:pt x="37" y="0"/>
                    </a:moveTo>
                    <a:lnTo>
                      <a:pt x="1" y="9"/>
                    </a:lnTo>
                    <a:cubicBezTo>
                      <a:pt x="28" y="107"/>
                      <a:pt x="81" y="205"/>
                      <a:pt x="153" y="277"/>
                    </a:cubicBezTo>
                    <a:cubicBezTo>
                      <a:pt x="224" y="357"/>
                      <a:pt x="313" y="420"/>
                      <a:pt x="411" y="455"/>
                    </a:cubicBezTo>
                    <a:cubicBezTo>
                      <a:pt x="509" y="500"/>
                      <a:pt x="608" y="518"/>
                      <a:pt x="715" y="527"/>
                    </a:cubicBezTo>
                    <a:cubicBezTo>
                      <a:pt x="759" y="530"/>
                      <a:pt x="802" y="532"/>
                      <a:pt x="844" y="532"/>
                    </a:cubicBezTo>
                    <a:cubicBezTo>
                      <a:pt x="905" y="532"/>
                      <a:pt x="964" y="528"/>
                      <a:pt x="1027" y="518"/>
                    </a:cubicBezTo>
                    <a:lnTo>
                      <a:pt x="866" y="518"/>
                    </a:lnTo>
                    <a:lnTo>
                      <a:pt x="795" y="509"/>
                    </a:lnTo>
                    <a:cubicBezTo>
                      <a:pt x="768" y="509"/>
                      <a:pt x="741" y="509"/>
                      <a:pt x="715" y="500"/>
                    </a:cubicBezTo>
                    <a:cubicBezTo>
                      <a:pt x="617" y="491"/>
                      <a:pt x="518" y="464"/>
                      <a:pt x="429" y="420"/>
                    </a:cubicBezTo>
                    <a:cubicBezTo>
                      <a:pt x="385" y="402"/>
                      <a:pt x="340" y="375"/>
                      <a:pt x="295" y="348"/>
                    </a:cubicBezTo>
                    <a:cubicBezTo>
                      <a:pt x="260" y="321"/>
                      <a:pt x="224" y="286"/>
                      <a:pt x="188" y="250"/>
                    </a:cubicBezTo>
                    <a:cubicBezTo>
                      <a:pt x="153" y="214"/>
                      <a:pt x="126" y="170"/>
                      <a:pt x="99" y="134"/>
                    </a:cubicBezTo>
                    <a:cubicBezTo>
                      <a:pt x="72" y="89"/>
                      <a:pt x="54" y="4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3"/>
              <p:cNvSpPr/>
              <p:nvPr/>
            </p:nvSpPr>
            <p:spPr>
              <a:xfrm>
                <a:off x="1442477" y="2871770"/>
                <a:ext cx="37867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91" extrusionOk="0">
                    <a:moveTo>
                      <a:pt x="599" y="1"/>
                    </a:moveTo>
                    <a:lnTo>
                      <a:pt x="599" y="1"/>
                    </a:lnTo>
                    <a:cubicBezTo>
                      <a:pt x="554" y="36"/>
                      <a:pt x="509" y="72"/>
                      <a:pt x="456" y="99"/>
                    </a:cubicBezTo>
                    <a:lnTo>
                      <a:pt x="438" y="108"/>
                    </a:lnTo>
                    <a:lnTo>
                      <a:pt x="420" y="117"/>
                    </a:lnTo>
                    <a:cubicBezTo>
                      <a:pt x="411" y="126"/>
                      <a:pt x="393" y="126"/>
                      <a:pt x="384" y="135"/>
                    </a:cubicBezTo>
                    <a:cubicBezTo>
                      <a:pt x="358" y="135"/>
                      <a:pt x="331" y="143"/>
                      <a:pt x="304" y="143"/>
                    </a:cubicBezTo>
                    <a:cubicBezTo>
                      <a:pt x="290" y="146"/>
                      <a:pt x="276" y="147"/>
                      <a:pt x="261" y="147"/>
                    </a:cubicBezTo>
                    <a:cubicBezTo>
                      <a:pt x="222" y="147"/>
                      <a:pt x="183" y="139"/>
                      <a:pt x="144" y="126"/>
                    </a:cubicBezTo>
                    <a:cubicBezTo>
                      <a:pt x="99" y="108"/>
                      <a:pt x="45" y="81"/>
                      <a:pt x="1" y="45"/>
                    </a:cubicBezTo>
                    <a:lnTo>
                      <a:pt x="1" y="45"/>
                    </a:lnTo>
                    <a:cubicBezTo>
                      <a:pt x="19" y="72"/>
                      <a:pt x="37" y="90"/>
                      <a:pt x="63" y="108"/>
                    </a:cubicBezTo>
                    <a:cubicBezTo>
                      <a:pt x="81" y="126"/>
                      <a:pt x="108" y="143"/>
                      <a:pt x="135" y="161"/>
                    </a:cubicBezTo>
                    <a:cubicBezTo>
                      <a:pt x="178" y="176"/>
                      <a:pt x="228" y="190"/>
                      <a:pt x="279" y="190"/>
                    </a:cubicBezTo>
                    <a:cubicBezTo>
                      <a:pt x="290" y="190"/>
                      <a:pt x="302" y="190"/>
                      <a:pt x="313" y="188"/>
                    </a:cubicBezTo>
                    <a:cubicBezTo>
                      <a:pt x="367" y="179"/>
                      <a:pt x="429" y="161"/>
                      <a:pt x="474" y="126"/>
                    </a:cubicBezTo>
                    <a:cubicBezTo>
                      <a:pt x="527" y="90"/>
                      <a:pt x="563" y="54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3"/>
              <p:cNvSpPr/>
              <p:nvPr/>
            </p:nvSpPr>
            <p:spPr>
              <a:xfrm>
                <a:off x="1570490" y="2882517"/>
                <a:ext cx="29965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7" extrusionOk="0">
                    <a:moveTo>
                      <a:pt x="1" y="0"/>
                    </a:moveTo>
                    <a:cubicBezTo>
                      <a:pt x="1" y="63"/>
                      <a:pt x="19" y="116"/>
                      <a:pt x="46" y="170"/>
                    </a:cubicBezTo>
                    <a:cubicBezTo>
                      <a:pt x="46" y="188"/>
                      <a:pt x="54" y="196"/>
                      <a:pt x="63" y="214"/>
                    </a:cubicBezTo>
                    <a:cubicBezTo>
                      <a:pt x="72" y="223"/>
                      <a:pt x="81" y="241"/>
                      <a:pt x="90" y="250"/>
                    </a:cubicBezTo>
                    <a:lnTo>
                      <a:pt x="117" y="286"/>
                    </a:lnTo>
                    <a:cubicBezTo>
                      <a:pt x="126" y="295"/>
                      <a:pt x="135" y="304"/>
                      <a:pt x="153" y="312"/>
                    </a:cubicBezTo>
                    <a:cubicBezTo>
                      <a:pt x="162" y="330"/>
                      <a:pt x="170" y="339"/>
                      <a:pt x="179" y="348"/>
                    </a:cubicBezTo>
                    <a:cubicBezTo>
                      <a:pt x="197" y="357"/>
                      <a:pt x="206" y="366"/>
                      <a:pt x="224" y="375"/>
                    </a:cubicBezTo>
                    <a:lnTo>
                      <a:pt x="260" y="393"/>
                    </a:lnTo>
                    <a:cubicBezTo>
                      <a:pt x="269" y="402"/>
                      <a:pt x="286" y="411"/>
                      <a:pt x="304" y="411"/>
                    </a:cubicBezTo>
                    <a:lnTo>
                      <a:pt x="322" y="419"/>
                    </a:lnTo>
                    <a:cubicBezTo>
                      <a:pt x="331" y="428"/>
                      <a:pt x="331" y="428"/>
                      <a:pt x="340" y="428"/>
                    </a:cubicBezTo>
                    <a:lnTo>
                      <a:pt x="385" y="437"/>
                    </a:lnTo>
                    <a:cubicBezTo>
                      <a:pt x="411" y="446"/>
                      <a:pt x="447" y="446"/>
                      <a:pt x="474" y="446"/>
                    </a:cubicBezTo>
                    <a:cubicBezTo>
                      <a:pt x="447" y="437"/>
                      <a:pt x="420" y="428"/>
                      <a:pt x="393" y="419"/>
                    </a:cubicBezTo>
                    <a:lnTo>
                      <a:pt x="349" y="402"/>
                    </a:lnTo>
                    <a:cubicBezTo>
                      <a:pt x="349" y="402"/>
                      <a:pt x="340" y="402"/>
                      <a:pt x="331" y="393"/>
                    </a:cubicBezTo>
                    <a:lnTo>
                      <a:pt x="313" y="384"/>
                    </a:lnTo>
                    <a:lnTo>
                      <a:pt x="278" y="366"/>
                    </a:lnTo>
                    <a:lnTo>
                      <a:pt x="242" y="339"/>
                    </a:lnTo>
                    <a:cubicBezTo>
                      <a:pt x="233" y="330"/>
                      <a:pt x="215" y="321"/>
                      <a:pt x="206" y="312"/>
                    </a:cubicBezTo>
                    <a:cubicBezTo>
                      <a:pt x="197" y="304"/>
                      <a:pt x="188" y="295"/>
                      <a:pt x="179" y="286"/>
                    </a:cubicBezTo>
                    <a:cubicBezTo>
                      <a:pt x="135" y="250"/>
                      <a:pt x="99" y="205"/>
                      <a:pt x="72" y="152"/>
                    </a:cubicBezTo>
                    <a:cubicBezTo>
                      <a:pt x="46" y="107"/>
                      <a:pt x="19" y="5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 rot="10800000" flipH="1">
                <a:off x="1505124" y="2820501"/>
                <a:ext cx="5980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7" extrusionOk="0">
                    <a:moveTo>
                      <a:pt x="607" y="0"/>
                    </a:moveTo>
                    <a:cubicBezTo>
                      <a:pt x="571" y="0"/>
                      <a:pt x="544" y="0"/>
                      <a:pt x="509" y="9"/>
                    </a:cubicBezTo>
                    <a:cubicBezTo>
                      <a:pt x="446" y="27"/>
                      <a:pt x="393" y="63"/>
                      <a:pt x="348" y="98"/>
                    </a:cubicBezTo>
                    <a:cubicBezTo>
                      <a:pt x="295" y="134"/>
                      <a:pt x="250" y="170"/>
                      <a:pt x="205" y="214"/>
                    </a:cubicBezTo>
                    <a:cubicBezTo>
                      <a:pt x="161" y="259"/>
                      <a:pt x="125" y="312"/>
                      <a:pt x="89" y="366"/>
                    </a:cubicBezTo>
                    <a:cubicBezTo>
                      <a:pt x="54" y="419"/>
                      <a:pt x="18" y="473"/>
                      <a:pt x="0" y="526"/>
                    </a:cubicBezTo>
                    <a:cubicBezTo>
                      <a:pt x="71" y="428"/>
                      <a:pt x="152" y="330"/>
                      <a:pt x="223" y="241"/>
                    </a:cubicBezTo>
                    <a:cubicBezTo>
                      <a:pt x="268" y="196"/>
                      <a:pt x="303" y="152"/>
                      <a:pt x="357" y="107"/>
                    </a:cubicBezTo>
                    <a:cubicBezTo>
                      <a:pt x="402" y="71"/>
                      <a:pt x="455" y="45"/>
                      <a:pt x="518" y="36"/>
                    </a:cubicBezTo>
                    <a:cubicBezTo>
                      <a:pt x="532" y="31"/>
                      <a:pt x="548" y="29"/>
                      <a:pt x="564" y="29"/>
                    </a:cubicBezTo>
                    <a:cubicBezTo>
                      <a:pt x="605" y="29"/>
                      <a:pt x="646" y="43"/>
                      <a:pt x="678" y="63"/>
                    </a:cubicBezTo>
                    <a:cubicBezTo>
                      <a:pt x="705" y="80"/>
                      <a:pt x="723" y="98"/>
                      <a:pt x="741" y="125"/>
                    </a:cubicBezTo>
                    <a:cubicBezTo>
                      <a:pt x="758" y="143"/>
                      <a:pt x="776" y="170"/>
                      <a:pt x="794" y="196"/>
                    </a:cubicBezTo>
                    <a:cubicBezTo>
                      <a:pt x="857" y="295"/>
                      <a:pt x="901" y="410"/>
                      <a:pt x="946" y="526"/>
                    </a:cubicBezTo>
                    <a:cubicBezTo>
                      <a:pt x="937" y="464"/>
                      <a:pt x="928" y="402"/>
                      <a:pt x="910" y="348"/>
                    </a:cubicBezTo>
                    <a:cubicBezTo>
                      <a:pt x="892" y="286"/>
                      <a:pt x="865" y="223"/>
                      <a:pt x="830" y="170"/>
                    </a:cubicBezTo>
                    <a:cubicBezTo>
                      <a:pt x="803" y="116"/>
                      <a:pt x="758" y="71"/>
                      <a:pt x="696" y="36"/>
                    </a:cubicBezTo>
                    <a:cubicBezTo>
                      <a:pt x="669" y="18"/>
                      <a:pt x="642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1499435" y="2852616"/>
                <a:ext cx="12517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 rot="10800000" flipH="1">
                <a:off x="1499435" y="2818795"/>
                <a:ext cx="12517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7" extrusionOk="0">
                    <a:moveTo>
                      <a:pt x="46" y="1"/>
                    </a:moveTo>
                    <a:cubicBezTo>
                      <a:pt x="28" y="9"/>
                      <a:pt x="10" y="9"/>
                      <a:pt x="1" y="18"/>
                    </a:cubicBezTo>
                    <a:cubicBezTo>
                      <a:pt x="10" y="27"/>
                      <a:pt x="28" y="27"/>
                      <a:pt x="46" y="36"/>
                    </a:cubicBezTo>
                    <a:lnTo>
                      <a:pt x="153" y="36"/>
                    </a:lnTo>
                    <a:cubicBezTo>
                      <a:pt x="170" y="36"/>
                      <a:pt x="179" y="27"/>
                      <a:pt x="197" y="18"/>
                    </a:cubicBezTo>
                    <a:cubicBezTo>
                      <a:pt x="179" y="9"/>
                      <a:pt x="170" y="9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1558668" y="2852616"/>
                <a:ext cx="1245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 rot="10800000" flipH="1">
                <a:off x="1558668" y="2818795"/>
                <a:ext cx="12454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7" extrusionOk="0">
                    <a:moveTo>
                      <a:pt x="45" y="1"/>
                    </a:moveTo>
                    <a:cubicBezTo>
                      <a:pt x="27" y="9"/>
                      <a:pt x="10" y="9"/>
                      <a:pt x="1" y="18"/>
                    </a:cubicBezTo>
                    <a:cubicBezTo>
                      <a:pt x="10" y="27"/>
                      <a:pt x="27" y="27"/>
                      <a:pt x="45" y="36"/>
                    </a:cubicBezTo>
                    <a:lnTo>
                      <a:pt x="152" y="36"/>
                    </a:lnTo>
                    <a:cubicBezTo>
                      <a:pt x="161" y="36"/>
                      <a:pt x="179" y="27"/>
                      <a:pt x="197" y="18"/>
                    </a:cubicBezTo>
                    <a:cubicBezTo>
                      <a:pt x="179" y="9"/>
                      <a:pt x="161" y="9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1591414" y="2610751"/>
                <a:ext cx="55884" cy="1127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783" extrusionOk="0">
                    <a:moveTo>
                      <a:pt x="840" y="1"/>
                    </a:moveTo>
                    <a:cubicBezTo>
                      <a:pt x="836" y="1"/>
                      <a:pt x="832" y="3"/>
                      <a:pt x="830" y="8"/>
                    </a:cubicBezTo>
                    <a:lnTo>
                      <a:pt x="9" y="1070"/>
                    </a:lnTo>
                    <a:cubicBezTo>
                      <a:pt x="0" y="1079"/>
                      <a:pt x="9" y="1088"/>
                      <a:pt x="18" y="1088"/>
                    </a:cubicBezTo>
                    <a:lnTo>
                      <a:pt x="393" y="1088"/>
                    </a:lnTo>
                    <a:cubicBezTo>
                      <a:pt x="401" y="1088"/>
                      <a:pt x="410" y="1097"/>
                      <a:pt x="410" y="1105"/>
                    </a:cubicBezTo>
                    <a:lnTo>
                      <a:pt x="125" y="1766"/>
                    </a:lnTo>
                    <a:cubicBezTo>
                      <a:pt x="119" y="1772"/>
                      <a:pt x="125" y="1782"/>
                      <a:pt x="133" y="1782"/>
                    </a:cubicBezTo>
                    <a:cubicBezTo>
                      <a:pt x="136" y="1782"/>
                      <a:pt x="140" y="1780"/>
                      <a:pt x="143" y="1775"/>
                    </a:cubicBezTo>
                    <a:lnTo>
                      <a:pt x="874" y="847"/>
                    </a:lnTo>
                    <a:cubicBezTo>
                      <a:pt x="883" y="838"/>
                      <a:pt x="874" y="829"/>
                      <a:pt x="865" y="829"/>
                    </a:cubicBezTo>
                    <a:lnTo>
                      <a:pt x="446" y="874"/>
                    </a:lnTo>
                    <a:cubicBezTo>
                      <a:pt x="437" y="874"/>
                      <a:pt x="428" y="865"/>
                      <a:pt x="437" y="856"/>
                    </a:cubicBezTo>
                    <a:lnTo>
                      <a:pt x="848" y="17"/>
                    </a:lnTo>
                    <a:cubicBezTo>
                      <a:pt x="854" y="11"/>
                      <a:pt x="847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53"/>
            <p:cNvGrpSpPr/>
            <p:nvPr/>
          </p:nvGrpSpPr>
          <p:grpSpPr>
            <a:xfrm>
              <a:off x="2643347" y="2400617"/>
              <a:ext cx="418324" cy="475044"/>
              <a:chOff x="1666958" y="2985117"/>
              <a:chExt cx="166451" cy="189020"/>
            </a:xfrm>
          </p:grpSpPr>
          <p:sp>
            <p:nvSpPr>
              <p:cNvPr id="1702" name="Google Shape;1702;p53"/>
              <p:cNvSpPr/>
              <p:nvPr/>
            </p:nvSpPr>
            <p:spPr>
              <a:xfrm>
                <a:off x="1666958" y="3017041"/>
                <a:ext cx="164049" cy="15709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485" extrusionOk="0">
                    <a:moveTo>
                      <a:pt x="1067" y="0"/>
                    </a:moveTo>
                    <a:cubicBezTo>
                      <a:pt x="839" y="0"/>
                      <a:pt x="608" y="87"/>
                      <a:pt x="509" y="397"/>
                    </a:cubicBezTo>
                    <a:lnTo>
                      <a:pt x="0" y="1842"/>
                    </a:lnTo>
                    <a:lnTo>
                      <a:pt x="1838" y="2484"/>
                    </a:lnTo>
                    <a:lnTo>
                      <a:pt x="2338" y="1039"/>
                    </a:lnTo>
                    <a:cubicBezTo>
                      <a:pt x="2595" y="353"/>
                      <a:pt x="1658" y="137"/>
                      <a:pt x="1632" y="137"/>
                    </a:cubicBezTo>
                    <a:cubicBezTo>
                      <a:pt x="1631" y="137"/>
                      <a:pt x="1631" y="137"/>
                      <a:pt x="1631" y="137"/>
                    </a:cubicBezTo>
                    <a:lnTo>
                      <a:pt x="1631" y="137"/>
                    </a:lnTo>
                    <a:cubicBezTo>
                      <a:pt x="1595" y="120"/>
                      <a:pt x="1334" y="0"/>
                      <a:pt x="10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1713169" y="2985117"/>
                <a:ext cx="120240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74" extrusionOk="0">
                    <a:moveTo>
                      <a:pt x="126" y="1"/>
                    </a:moveTo>
                    <a:lnTo>
                      <a:pt x="1" y="358"/>
                    </a:lnTo>
                    <a:lnTo>
                      <a:pt x="1776" y="973"/>
                    </a:lnTo>
                    <a:lnTo>
                      <a:pt x="1901" y="61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1702485" y="3041126"/>
                <a:ext cx="89137" cy="9906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567" extrusionOk="0">
                    <a:moveTo>
                      <a:pt x="823" y="0"/>
                    </a:moveTo>
                    <a:cubicBezTo>
                      <a:pt x="552" y="0"/>
                      <a:pt x="273" y="233"/>
                      <a:pt x="152" y="587"/>
                    </a:cubicBezTo>
                    <a:cubicBezTo>
                      <a:pt x="0" y="1006"/>
                      <a:pt x="134" y="1434"/>
                      <a:pt x="447" y="1541"/>
                    </a:cubicBezTo>
                    <a:cubicBezTo>
                      <a:pt x="494" y="1558"/>
                      <a:pt x="543" y="1566"/>
                      <a:pt x="592" y="1566"/>
                    </a:cubicBezTo>
                    <a:cubicBezTo>
                      <a:pt x="859" y="1566"/>
                      <a:pt x="1138" y="1333"/>
                      <a:pt x="1258" y="979"/>
                    </a:cubicBezTo>
                    <a:cubicBezTo>
                      <a:pt x="1410" y="560"/>
                      <a:pt x="1276" y="132"/>
                      <a:pt x="973" y="25"/>
                    </a:cubicBezTo>
                    <a:cubicBezTo>
                      <a:pt x="924" y="8"/>
                      <a:pt x="874" y="0"/>
                      <a:pt x="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1739719" y="3076211"/>
                <a:ext cx="36160" cy="3477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50" extrusionOk="0">
                    <a:moveTo>
                      <a:pt x="336" y="1"/>
                    </a:moveTo>
                    <a:cubicBezTo>
                      <a:pt x="251" y="1"/>
                      <a:pt x="170" y="85"/>
                      <a:pt x="170" y="85"/>
                    </a:cubicBezTo>
                    <a:lnTo>
                      <a:pt x="0" y="549"/>
                    </a:lnTo>
                    <a:cubicBezTo>
                      <a:pt x="0" y="549"/>
                      <a:pt x="571" y="273"/>
                      <a:pt x="464" y="94"/>
                    </a:cubicBezTo>
                    <a:cubicBezTo>
                      <a:pt x="427" y="24"/>
                      <a:pt x="381" y="1"/>
                      <a:pt x="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1722777" y="3069131"/>
                <a:ext cx="27689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62" extrusionOk="0">
                    <a:moveTo>
                      <a:pt x="278" y="1"/>
                    </a:moveTo>
                    <a:cubicBezTo>
                      <a:pt x="254" y="1"/>
                      <a:pt x="227" y="6"/>
                      <a:pt x="197" y="19"/>
                    </a:cubicBezTo>
                    <a:cubicBezTo>
                      <a:pt x="1" y="99"/>
                      <a:pt x="268" y="661"/>
                      <a:pt x="268" y="661"/>
                    </a:cubicBezTo>
                    <a:lnTo>
                      <a:pt x="438" y="197"/>
                    </a:lnTo>
                    <a:cubicBezTo>
                      <a:pt x="438" y="197"/>
                      <a:pt x="418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1769052" y="3004334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5" y="0"/>
                    </a:moveTo>
                    <a:cubicBezTo>
                      <a:pt x="116" y="18"/>
                      <a:pt x="107" y="27"/>
                      <a:pt x="98" y="45"/>
                    </a:cubicBezTo>
                    <a:cubicBezTo>
                      <a:pt x="89" y="63"/>
                      <a:pt x="89" y="72"/>
                      <a:pt x="80" y="89"/>
                    </a:cubicBezTo>
                    <a:cubicBezTo>
                      <a:pt x="80" y="107"/>
                      <a:pt x="80" y="125"/>
                      <a:pt x="72" y="134"/>
                    </a:cubicBezTo>
                    <a:cubicBezTo>
                      <a:pt x="72" y="152"/>
                      <a:pt x="63" y="170"/>
                      <a:pt x="54" y="179"/>
                    </a:cubicBezTo>
                    <a:cubicBezTo>
                      <a:pt x="45" y="196"/>
                      <a:pt x="36" y="205"/>
                      <a:pt x="36" y="223"/>
                    </a:cubicBezTo>
                    <a:cubicBezTo>
                      <a:pt x="27" y="241"/>
                      <a:pt x="18" y="250"/>
                      <a:pt x="18" y="268"/>
                    </a:cubicBezTo>
                    <a:cubicBezTo>
                      <a:pt x="9" y="295"/>
                      <a:pt x="0" y="330"/>
                      <a:pt x="0" y="357"/>
                    </a:cubicBezTo>
                    <a:lnTo>
                      <a:pt x="0" y="366"/>
                    </a:lnTo>
                    <a:cubicBezTo>
                      <a:pt x="18" y="339"/>
                      <a:pt x="36" y="303"/>
                      <a:pt x="45" y="277"/>
                    </a:cubicBezTo>
                    <a:cubicBezTo>
                      <a:pt x="54" y="259"/>
                      <a:pt x="54" y="250"/>
                      <a:pt x="63" y="232"/>
                    </a:cubicBezTo>
                    <a:cubicBezTo>
                      <a:pt x="63" y="214"/>
                      <a:pt x="72" y="205"/>
                      <a:pt x="72" y="187"/>
                    </a:cubicBezTo>
                    <a:cubicBezTo>
                      <a:pt x="72" y="170"/>
                      <a:pt x="80" y="152"/>
                      <a:pt x="80" y="143"/>
                    </a:cubicBezTo>
                    <a:cubicBezTo>
                      <a:pt x="89" y="125"/>
                      <a:pt x="98" y="107"/>
                      <a:pt x="107" y="98"/>
                    </a:cubicBezTo>
                    <a:cubicBezTo>
                      <a:pt x="116" y="80"/>
                      <a:pt x="116" y="72"/>
                      <a:pt x="125" y="54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1789344" y="3011667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cubicBezTo>
                      <a:pt x="116" y="9"/>
                      <a:pt x="107" y="27"/>
                      <a:pt x="98" y="36"/>
                    </a:cubicBezTo>
                    <a:cubicBezTo>
                      <a:pt x="90" y="54"/>
                      <a:pt x="90" y="71"/>
                      <a:pt x="81" y="80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43"/>
                      <a:pt x="63" y="161"/>
                      <a:pt x="54" y="179"/>
                    </a:cubicBezTo>
                    <a:cubicBezTo>
                      <a:pt x="45" y="187"/>
                      <a:pt x="45" y="205"/>
                      <a:pt x="36" y="214"/>
                    </a:cubicBezTo>
                    <a:cubicBezTo>
                      <a:pt x="27" y="232"/>
                      <a:pt x="18" y="250"/>
                      <a:pt x="18" y="259"/>
                    </a:cubicBezTo>
                    <a:cubicBezTo>
                      <a:pt x="9" y="294"/>
                      <a:pt x="0" y="321"/>
                      <a:pt x="0" y="357"/>
                    </a:cubicBezTo>
                    <a:cubicBezTo>
                      <a:pt x="27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61"/>
                      <a:pt x="81" y="152"/>
                      <a:pt x="81" y="134"/>
                    </a:cubicBezTo>
                    <a:cubicBezTo>
                      <a:pt x="90" y="116"/>
                      <a:pt x="98" y="107"/>
                      <a:pt x="107" y="89"/>
                    </a:cubicBezTo>
                    <a:cubicBezTo>
                      <a:pt x="116" y="80"/>
                      <a:pt x="116" y="63"/>
                      <a:pt x="125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1809068" y="3018431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17" y="9"/>
                      <a:pt x="108" y="27"/>
                      <a:pt x="99" y="45"/>
                    </a:cubicBezTo>
                    <a:cubicBezTo>
                      <a:pt x="90" y="54"/>
                      <a:pt x="90" y="72"/>
                      <a:pt x="81" y="89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5" y="187"/>
                      <a:pt x="36" y="205"/>
                      <a:pt x="36" y="223"/>
                    </a:cubicBezTo>
                    <a:cubicBezTo>
                      <a:pt x="27" y="232"/>
                      <a:pt x="18" y="250"/>
                      <a:pt x="18" y="268"/>
                    </a:cubicBezTo>
                    <a:cubicBezTo>
                      <a:pt x="9" y="295"/>
                      <a:pt x="1" y="321"/>
                      <a:pt x="1" y="357"/>
                    </a:cubicBezTo>
                    <a:cubicBezTo>
                      <a:pt x="18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70"/>
                      <a:pt x="81" y="152"/>
                      <a:pt x="81" y="134"/>
                    </a:cubicBezTo>
                    <a:cubicBezTo>
                      <a:pt x="90" y="125"/>
                      <a:pt x="99" y="107"/>
                      <a:pt x="108" y="89"/>
                    </a:cubicBezTo>
                    <a:cubicBezTo>
                      <a:pt x="117" y="80"/>
                      <a:pt x="117" y="63"/>
                      <a:pt x="117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1729542" y="2990806"/>
                <a:ext cx="8534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57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9" y="54"/>
                      <a:pt x="90" y="71"/>
                      <a:pt x="90" y="89"/>
                    </a:cubicBezTo>
                    <a:cubicBezTo>
                      <a:pt x="81" y="98"/>
                      <a:pt x="81" y="116"/>
                      <a:pt x="81" y="134"/>
                    </a:cubicBezTo>
                    <a:cubicBezTo>
                      <a:pt x="72" y="152"/>
                      <a:pt x="63" y="161"/>
                      <a:pt x="63" y="178"/>
                    </a:cubicBezTo>
                    <a:cubicBezTo>
                      <a:pt x="54" y="196"/>
                      <a:pt x="45" y="205"/>
                      <a:pt x="36" y="223"/>
                    </a:cubicBezTo>
                    <a:cubicBezTo>
                      <a:pt x="27" y="232"/>
                      <a:pt x="27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0" y="357"/>
                    </a:lnTo>
                    <a:cubicBezTo>
                      <a:pt x="27" y="330"/>
                      <a:pt x="36" y="303"/>
                      <a:pt x="54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72" y="214"/>
                      <a:pt x="72" y="196"/>
                      <a:pt x="72" y="187"/>
                    </a:cubicBezTo>
                    <a:cubicBezTo>
                      <a:pt x="81" y="170"/>
                      <a:pt x="81" y="152"/>
                      <a:pt x="90" y="134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2"/>
                      <a:pt x="126" y="54"/>
                    </a:cubicBezTo>
                    <a:cubicBezTo>
                      <a:pt x="126" y="36"/>
                      <a:pt x="135" y="18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1749265" y="2997570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0" y="54"/>
                      <a:pt x="90" y="71"/>
                      <a:pt x="81" y="89"/>
                    </a:cubicBezTo>
                    <a:cubicBezTo>
                      <a:pt x="81" y="107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6" y="196"/>
                      <a:pt x="46" y="205"/>
                      <a:pt x="37" y="223"/>
                    </a:cubicBezTo>
                    <a:cubicBezTo>
                      <a:pt x="28" y="232"/>
                      <a:pt x="28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" y="366"/>
                    </a:lnTo>
                    <a:cubicBezTo>
                      <a:pt x="28" y="339"/>
                      <a:pt x="37" y="303"/>
                      <a:pt x="46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63" y="214"/>
                      <a:pt x="72" y="196"/>
                      <a:pt x="72" y="187"/>
                    </a:cubicBezTo>
                    <a:cubicBezTo>
                      <a:pt x="72" y="170"/>
                      <a:pt x="81" y="152"/>
                      <a:pt x="81" y="143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3"/>
                      <a:pt x="126" y="54"/>
                    </a:cubicBezTo>
                    <a:cubicBezTo>
                      <a:pt x="126" y="36"/>
                      <a:pt x="126" y="18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1703054" y="3090624"/>
                <a:ext cx="24844" cy="51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21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9" y="36"/>
                      <a:pt x="9" y="80"/>
                      <a:pt x="0" y="125"/>
                    </a:cubicBezTo>
                    <a:cubicBezTo>
                      <a:pt x="0" y="161"/>
                      <a:pt x="0" y="205"/>
                      <a:pt x="0" y="241"/>
                    </a:cubicBezTo>
                    <a:cubicBezTo>
                      <a:pt x="0" y="330"/>
                      <a:pt x="18" y="410"/>
                      <a:pt x="45" y="491"/>
                    </a:cubicBezTo>
                    <a:cubicBezTo>
                      <a:pt x="72" y="562"/>
                      <a:pt x="116" y="642"/>
                      <a:pt x="179" y="696"/>
                    </a:cubicBezTo>
                    <a:cubicBezTo>
                      <a:pt x="241" y="758"/>
                      <a:pt x="313" y="794"/>
                      <a:pt x="393" y="821"/>
                    </a:cubicBezTo>
                    <a:cubicBezTo>
                      <a:pt x="313" y="785"/>
                      <a:pt x="250" y="740"/>
                      <a:pt x="197" y="678"/>
                    </a:cubicBezTo>
                    <a:cubicBezTo>
                      <a:pt x="170" y="651"/>
                      <a:pt x="143" y="625"/>
                      <a:pt x="125" y="589"/>
                    </a:cubicBezTo>
                    <a:cubicBezTo>
                      <a:pt x="107" y="553"/>
                      <a:pt x="90" y="517"/>
                      <a:pt x="72" y="482"/>
                    </a:cubicBezTo>
                    <a:cubicBezTo>
                      <a:pt x="45" y="401"/>
                      <a:pt x="36" y="321"/>
                      <a:pt x="27" y="241"/>
                    </a:cubicBezTo>
                    <a:cubicBezTo>
                      <a:pt x="18" y="161"/>
                      <a:pt x="18" y="8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1769052" y="3039293"/>
                <a:ext cx="23138" cy="53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0" y="36"/>
                      <a:pt x="143" y="89"/>
                      <a:pt x="196" y="143"/>
                    </a:cubicBezTo>
                    <a:cubicBezTo>
                      <a:pt x="223" y="179"/>
                      <a:pt x="241" y="214"/>
                      <a:pt x="259" y="250"/>
                    </a:cubicBezTo>
                    <a:cubicBezTo>
                      <a:pt x="277" y="286"/>
                      <a:pt x="295" y="321"/>
                      <a:pt x="303" y="357"/>
                    </a:cubicBezTo>
                    <a:cubicBezTo>
                      <a:pt x="330" y="437"/>
                      <a:pt x="339" y="518"/>
                      <a:pt x="339" y="598"/>
                    </a:cubicBezTo>
                    <a:cubicBezTo>
                      <a:pt x="339" y="678"/>
                      <a:pt x="339" y="759"/>
                      <a:pt x="330" y="839"/>
                    </a:cubicBezTo>
                    <a:cubicBezTo>
                      <a:pt x="339" y="794"/>
                      <a:pt x="348" y="759"/>
                      <a:pt x="357" y="714"/>
                    </a:cubicBezTo>
                    <a:cubicBezTo>
                      <a:pt x="357" y="678"/>
                      <a:pt x="366" y="634"/>
                      <a:pt x="366" y="598"/>
                    </a:cubicBezTo>
                    <a:cubicBezTo>
                      <a:pt x="366" y="509"/>
                      <a:pt x="357" y="428"/>
                      <a:pt x="330" y="348"/>
                    </a:cubicBezTo>
                    <a:cubicBezTo>
                      <a:pt x="303" y="268"/>
                      <a:pt x="268" y="196"/>
                      <a:pt x="214" y="134"/>
                    </a:cubicBezTo>
                    <a:cubicBezTo>
                      <a:pt x="152" y="72"/>
                      <a:pt x="8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7694680" y="153830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3730624" y="624574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33668" y="-38686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br>
              <a:rPr lang="en" sz="4800" dirty="0"/>
            </a:br>
            <a:r>
              <a:rPr lang="en" sz="2000" dirty="0"/>
              <a:t>IMPLEM</a:t>
            </a:r>
            <a:r>
              <a:rPr lang="en" sz="2000" dirty="0">
                <a:solidFill>
                  <a:srgbClr val="383838"/>
                </a:solidFill>
              </a:rPr>
              <a:t>ENTAÇÃO</a:t>
            </a:r>
            <a:endParaRPr sz="4800" dirty="0">
              <a:solidFill>
                <a:srgbClr val="383838"/>
              </a:solidFill>
            </a:endParaRPr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9932042" y="121411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755371" y="5497672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4CA723-98D6-C8F8-5CBF-75170FAA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1" y="2116269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real Engine Branding Guidelines and Trademark Usage">
            <a:extLst>
              <a:ext uri="{FF2B5EF4-FFF2-40B4-BE49-F238E27FC236}">
                <a16:creationId xmlns:a16="http://schemas.microsoft.com/office/drawing/2014/main" id="{ABE62D2E-1741-8781-0E67-9C2A5383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5278"/>
            <a:ext cx="1328121" cy="10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795;p43">
            <a:extLst>
              <a:ext uri="{FF2B5EF4-FFF2-40B4-BE49-F238E27FC236}">
                <a16:creationId xmlns:a16="http://schemas.microsoft.com/office/drawing/2014/main" id="{A238205D-E729-0357-8FA7-1B7D03485F89}"/>
              </a:ext>
            </a:extLst>
          </p:cNvPr>
          <p:cNvGrpSpPr/>
          <p:nvPr/>
        </p:nvGrpSpPr>
        <p:grpSpPr>
          <a:xfrm>
            <a:off x="10272495" y="1799015"/>
            <a:ext cx="8128609" cy="3427693"/>
            <a:chOff x="457200" y="1044363"/>
            <a:chExt cx="8229600" cy="3687050"/>
          </a:xfrm>
        </p:grpSpPr>
        <p:sp>
          <p:nvSpPr>
            <p:cNvPr id="9" name="Google Shape;1796;p43">
              <a:extLst>
                <a:ext uri="{FF2B5EF4-FFF2-40B4-BE49-F238E27FC236}">
                  <a16:creationId xmlns:a16="http://schemas.microsoft.com/office/drawing/2014/main" id="{031C72A4-7CB1-3984-A7F0-D25B366E626C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7;p43">
              <a:extLst>
                <a:ext uri="{FF2B5EF4-FFF2-40B4-BE49-F238E27FC236}">
                  <a16:creationId xmlns:a16="http://schemas.microsoft.com/office/drawing/2014/main" id="{51968C90-B2C6-C47F-8D25-2060BC91CD3D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8;p43">
              <a:extLst>
                <a:ext uri="{FF2B5EF4-FFF2-40B4-BE49-F238E27FC236}">
                  <a16:creationId xmlns:a16="http://schemas.microsoft.com/office/drawing/2014/main" id="{5A3AF5F4-9DDA-84D5-E6BE-9CDB095D43D5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99;p43">
              <a:extLst>
                <a:ext uri="{FF2B5EF4-FFF2-40B4-BE49-F238E27FC236}">
                  <a16:creationId xmlns:a16="http://schemas.microsoft.com/office/drawing/2014/main" id="{C5D85D04-4742-7EB1-7E6E-5124B8F759DD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800;p43">
              <a:extLst>
                <a:ext uri="{FF2B5EF4-FFF2-40B4-BE49-F238E27FC236}">
                  <a16:creationId xmlns:a16="http://schemas.microsoft.com/office/drawing/2014/main" id="{C1A6DC92-9B39-F91B-D827-F71AE978FE8D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01;p43">
              <a:extLst>
                <a:ext uri="{FF2B5EF4-FFF2-40B4-BE49-F238E27FC236}">
                  <a16:creationId xmlns:a16="http://schemas.microsoft.com/office/drawing/2014/main" id="{E48D01EA-23F3-D9AF-0084-1E3F298572B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2;p43">
              <a:extLst>
                <a:ext uri="{FF2B5EF4-FFF2-40B4-BE49-F238E27FC236}">
                  <a16:creationId xmlns:a16="http://schemas.microsoft.com/office/drawing/2014/main" id="{1BD729F2-E694-0806-EE9C-76422F485B5D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803;p43">
              <a:extLst>
                <a:ext uri="{FF2B5EF4-FFF2-40B4-BE49-F238E27FC236}">
                  <a16:creationId xmlns:a16="http://schemas.microsoft.com/office/drawing/2014/main" id="{33221602-7771-83AA-5370-E125FE5B98EA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" name="Google Shape;1804;p43">
              <a:extLst>
                <a:ext uri="{FF2B5EF4-FFF2-40B4-BE49-F238E27FC236}">
                  <a16:creationId xmlns:a16="http://schemas.microsoft.com/office/drawing/2014/main" id="{3E8EFB79-F9F8-C656-BBCC-7C8C8EAB5380}"/>
                </a:ext>
              </a:extLst>
            </p:cNvPr>
            <p:cNvCxnSpPr>
              <a:stCxn id="16" idx="4"/>
              <a:endCxn id="11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05;p43">
              <a:extLst>
                <a:ext uri="{FF2B5EF4-FFF2-40B4-BE49-F238E27FC236}">
                  <a16:creationId xmlns:a16="http://schemas.microsoft.com/office/drawing/2014/main" id="{A18413B0-A9E9-75FE-33DA-2E8AB2B630A1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9" name="Google Shape;1806;p43">
              <a:extLst>
                <a:ext uri="{FF2B5EF4-FFF2-40B4-BE49-F238E27FC236}">
                  <a16:creationId xmlns:a16="http://schemas.microsoft.com/office/drawing/2014/main" id="{4D6C1B45-E3F3-E58F-D858-9C74001FD6E4}"/>
                </a:ext>
              </a:extLst>
            </p:cNvPr>
            <p:cNvCxnSpPr>
              <a:stCxn id="18" idx="0"/>
              <a:endCxn id="11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9" name="Google Shape;1796;p43">
            <a:extLst>
              <a:ext uri="{FF2B5EF4-FFF2-40B4-BE49-F238E27FC236}">
                <a16:creationId xmlns:a16="http://schemas.microsoft.com/office/drawing/2014/main" id="{FC36B4AF-1D6F-1859-E64B-5BC7D06392B1}"/>
              </a:ext>
            </a:extLst>
          </p:cNvPr>
          <p:cNvSpPr/>
          <p:nvPr/>
        </p:nvSpPr>
        <p:spPr>
          <a:xfrm>
            <a:off x="97502" y="397870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agu Slab" panose="020B0604020202020204" charset="0"/>
              </a:rPr>
              <a:t>Animações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0" name="Google Shape;1796;p43">
            <a:extLst>
              <a:ext uri="{FF2B5EF4-FFF2-40B4-BE49-F238E27FC236}">
                <a16:creationId xmlns:a16="http://schemas.microsoft.com/office/drawing/2014/main" id="{37946D43-7EF0-2450-B4BD-DC3816295986}"/>
              </a:ext>
            </a:extLst>
          </p:cNvPr>
          <p:cNvSpPr/>
          <p:nvPr/>
        </p:nvSpPr>
        <p:spPr>
          <a:xfrm>
            <a:off x="6391650" y="1494990"/>
            <a:ext cx="1684006" cy="7101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Montagu Slab" panose="020B0604020202020204" charset="0"/>
              </a:rPr>
              <a:t>Programação</a:t>
            </a:r>
            <a:endParaRPr sz="1100" dirty="0">
              <a:latin typeface="Montagu Slab" panose="020B0604020202020204" charset="0"/>
            </a:endParaRPr>
          </a:p>
        </p:txBody>
      </p:sp>
      <p:pic>
        <p:nvPicPr>
          <p:cNvPr id="1032" name="Picture 8" descr="5 Things You need to know about MetaHuman Creator">
            <a:extLst>
              <a:ext uri="{FF2B5EF4-FFF2-40B4-BE49-F238E27FC236}">
                <a16:creationId xmlns:a16="http://schemas.microsoft.com/office/drawing/2014/main" id="{08376A02-CA1E-F565-1176-CF189928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58" y="2307851"/>
            <a:ext cx="859850" cy="43833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C8BDB-E510-38DF-2F7D-F1841707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988" y="2302801"/>
            <a:ext cx="861097" cy="44843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Google Shape;1796;p43">
            <a:extLst>
              <a:ext uri="{FF2B5EF4-FFF2-40B4-BE49-F238E27FC236}">
                <a16:creationId xmlns:a16="http://schemas.microsoft.com/office/drawing/2014/main" id="{0535FB62-F6BC-26F7-93A1-63A8C7C4D1EC}"/>
              </a:ext>
            </a:extLst>
          </p:cNvPr>
          <p:cNvSpPr/>
          <p:nvPr/>
        </p:nvSpPr>
        <p:spPr>
          <a:xfrm>
            <a:off x="1891402" y="140995"/>
            <a:ext cx="1174046" cy="4951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agu Slab" panose="020B0604020202020204" charset="0"/>
              </a:rPr>
              <a:t>Design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2" name="Google Shape;1797;p43">
            <a:extLst>
              <a:ext uri="{FF2B5EF4-FFF2-40B4-BE49-F238E27FC236}">
                <a16:creationId xmlns:a16="http://schemas.microsoft.com/office/drawing/2014/main" id="{9F4DF157-DC6C-E966-8315-BD8522FDC6E0}"/>
              </a:ext>
            </a:extLst>
          </p:cNvPr>
          <p:cNvSpPr/>
          <p:nvPr/>
        </p:nvSpPr>
        <p:spPr>
          <a:xfrm>
            <a:off x="550394" y="888587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Montagu Slab" panose="020B0604020202020204" charset="0"/>
              </a:rPr>
              <a:t>Ambientes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3" name="Google Shape;1798;p43">
            <a:extLst>
              <a:ext uri="{FF2B5EF4-FFF2-40B4-BE49-F238E27FC236}">
                <a16:creationId xmlns:a16="http://schemas.microsoft.com/office/drawing/2014/main" id="{6D19540F-BEA2-31E1-02A6-03E2542061B4}"/>
              </a:ext>
            </a:extLst>
          </p:cNvPr>
          <p:cNvSpPr/>
          <p:nvPr/>
        </p:nvSpPr>
        <p:spPr>
          <a:xfrm>
            <a:off x="2011564" y="890932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24" name="Google Shape;1799;p43">
            <a:extLst>
              <a:ext uri="{FF2B5EF4-FFF2-40B4-BE49-F238E27FC236}">
                <a16:creationId xmlns:a16="http://schemas.microsoft.com/office/drawing/2014/main" id="{343F5099-AD16-4051-832B-75F94C84D945}"/>
              </a:ext>
            </a:extLst>
          </p:cNvPr>
          <p:cNvSpPr/>
          <p:nvPr/>
        </p:nvSpPr>
        <p:spPr>
          <a:xfrm>
            <a:off x="3472733" y="882164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Interface de </a:t>
            </a:r>
            <a:r>
              <a:rPr lang="en-US" sz="800" dirty="0" err="1">
                <a:latin typeface="Montagu Slab" panose="020B0604020202020204" charset="0"/>
              </a:rPr>
              <a:t>utilizador</a:t>
            </a:r>
            <a:r>
              <a:rPr lang="en-US" sz="800" dirty="0">
                <a:latin typeface="Montagu Slab" panose="020B0604020202020204" charset="0"/>
              </a:rPr>
              <a:t> (UI)</a:t>
            </a:r>
            <a:endParaRPr sz="800" dirty="0">
              <a:latin typeface="Montagu Slab" panose="020B0604020202020204" charset="0"/>
            </a:endParaRPr>
          </a:p>
        </p:txBody>
      </p:sp>
      <p:cxnSp>
        <p:nvCxnSpPr>
          <p:cNvPr id="25" name="Google Shape;1800;p43">
            <a:extLst>
              <a:ext uri="{FF2B5EF4-FFF2-40B4-BE49-F238E27FC236}">
                <a16:creationId xmlns:a16="http://schemas.microsoft.com/office/drawing/2014/main" id="{1E848F42-1437-3F09-4951-4DC94F17F5E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2478424" y="636124"/>
            <a:ext cx="1" cy="254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801;p43">
            <a:extLst>
              <a:ext uri="{FF2B5EF4-FFF2-40B4-BE49-F238E27FC236}">
                <a16:creationId xmlns:a16="http://schemas.microsoft.com/office/drawing/2014/main" id="{601E19B4-FC9B-6884-3C6B-4F1DCAC5A06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621609" y="31770"/>
            <a:ext cx="252463" cy="14611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802;p43">
            <a:extLst>
              <a:ext uri="{FF2B5EF4-FFF2-40B4-BE49-F238E27FC236}">
                <a16:creationId xmlns:a16="http://schemas.microsoft.com/office/drawing/2014/main" id="{CB8E3EEC-43E1-D120-6A66-B510801731B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3085989" y="28560"/>
            <a:ext cx="246040" cy="14611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797;p43">
            <a:extLst>
              <a:ext uri="{FF2B5EF4-FFF2-40B4-BE49-F238E27FC236}">
                <a16:creationId xmlns:a16="http://schemas.microsoft.com/office/drawing/2014/main" id="{B3881209-455C-0F5C-2C0E-D3F2347A8E55}"/>
              </a:ext>
            </a:extLst>
          </p:cNvPr>
          <p:cNvSpPr/>
          <p:nvPr/>
        </p:nvSpPr>
        <p:spPr>
          <a:xfrm>
            <a:off x="153257" y="1373592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Avenida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49" name="Google Shape;1797;p43">
            <a:extLst>
              <a:ext uri="{FF2B5EF4-FFF2-40B4-BE49-F238E27FC236}">
                <a16:creationId xmlns:a16="http://schemas.microsoft.com/office/drawing/2014/main" id="{593C1B7A-7E3D-B858-35DD-4982C9FCA07C}"/>
              </a:ext>
            </a:extLst>
          </p:cNvPr>
          <p:cNvSpPr/>
          <p:nvPr/>
        </p:nvSpPr>
        <p:spPr>
          <a:xfrm>
            <a:off x="1228346" y="1372679"/>
            <a:ext cx="677722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agu Slab" panose="020B0604020202020204" charset="0"/>
              </a:rPr>
              <a:t>Ginásio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50" name="Google Shape;1797;p43">
            <a:extLst>
              <a:ext uri="{FF2B5EF4-FFF2-40B4-BE49-F238E27FC236}">
                <a16:creationId xmlns:a16="http://schemas.microsoft.com/office/drawing/2014/main" id="{480ECF5E-B96E-8C19-D5B1-CE666A57B596}"/>
              </a:ext>
            </a:extLst>
          </p:cNvPr>
          <p:cNvSpPr/>
          <p:nvPr/>
        </p:nvSpPr>
        <p:spPr>
          <a:xfrm>
            <a:off x="562331" y="1714604"/>
            <a:ext cx="909844" cy="24211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Montagu Slab" panose="020B0604020202020204" charset="0"/>
              </a:rPr>
              <a:t>Sala (casa do “OLD MAN”)</a:t>
            </a:r>
            <a:endParaRPr sz="1000" dirty="0">
              <a:latin typeface="Montagu Slab" panose="020B0604020202020204" charset="0"/>
            </a:endParaRPr>
          </a:p>
        </p:txBody>
      </p:sp>
      <p:sp>
        <p:nvSpPr>
          <p:cNvPr id="1068" name="Google Shape;1798;p43">
            <a:extLst>
              <a:ext uri="{FF2B5EF4-FFF2-40B4-BE49-F238E27FC236}">
                <a16:creationId xmlns:a16="http://schemas.microsoft.com/office/drawing/2014/main" id="{628D1EA0-47BE-5388-5D24-F17F8EC565B7}"/>
              </a:ext>
            </a:extLst>
          </p:cNvPr>
          <p:cNvSpPr/>
          <p:nvPr/>
        </p:nvSpPr>
        <p:spPr>
          <a:xfrm>
            <a:off x="2014558" y="1334191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19 </a:t>
            </a:r>
            <a:r>
              <a:rPr lang="en-US" sz="800" dirty="0" err="1">
                <a:latin typeface="Montagu Slab" panose="020B0604020202020204" charset="0"/>
              </a:rPr>
              <a:t>personagens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069" name="Google Shape;1798;p43">
            <a:extLst>
              <a:ext uri="{FF2B5EF4-FFF2-40B4-BE49-F238E27FC236}">
                <a16:creationId xmlns:a16="http://schemas.microsoft.com/office/drawing/2014/main" id="{A8C47494-5632-DADF-6315-80FA7DBC01C2}"/>
              </a:ext>
            </a:extLst>
          </p:cNvPr>
          <p:cNvSpPr/>
          <p:nvPr/>
        </p:nvSpPr>
        <p:spPr>
          <a:xfrm>
            <a:off x="2008594" y="1777439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Montagu Slab" panose="020B0604020202020204" charset="0"/>
              </a:rPr>
              <a:t>2 </a:t>
            </a:r>
            <a:r>
              <a:rPr lang="en-US" sz="800" dirty="0" err="1">
                <a:latin typeface="Montagu Slab" panose="020B0604020202020204" charset="0"/>
              </a:rPr>
              <a:t>processos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71" name="Google Shape;1800;p43">
            <a:extLst>
              <a:ext uri="{FF2B5EF4-FFF2-40B4-BE49-F238E27FC236}">
                <a16:creationId xmlns:a16="http://schemas.microsoft.com/office/drawing/2014/main" id="{C900A9BF-BB58-4BE2-B07A-126C4452AF24}"/>
              </a:ext>
            </a:extLst>
          </p:cNvPr>
          <p:cNvCxnSpPr>
            <a:cxnSpLocks/>
            <a:stCxn id="23" idx="2"/>
            <a:endCxn id="1068" idx="0"/>
          </p:cNvCxnSpPr>
          <p:nvPr/>
        </p:nvCxnSpPr>
        <p:spPr>
          <a:xfrm>
            <a:off x="2478424" y="1224495"/>
            <a:ext cx="2994" cy="1096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800;p43">
            <a:extLst>
              <a:ext uri="{FF2B5EF4-FFF2-40B4-BE49-F238E27FC236}">
                <a16:creationId xmlns:a16="http://schemas.microsoft.com/office/drawing/2014/main" id="{0913931F-E464-CC43-3659-DAB56CDE325A}"/>
              </a:ext>
            </a:extLst>
          </p:cNvPr>
          <p:cNvCxnSpPr>
            <a:cxnSpLocks/>
            <a:stCxn id="1068" idx="2"/>
            <a:endCxn id="1069" idx="0"/>
          </p:cNvCxnSpPr>
          <p:nvPr/>
        </p:nvCxnSpPr>
        <p:spPr>
          <a:xfrm flipH="1">
            <a:off x="2475454" y="1667754"/>
            <a:ext cx="5964" cy="1096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5" name="Google Shape;1798;p43">
            <a:extLst>
              <a:ext uri="{FF2B5EF4-FFF2-40B4-BE49-F238E27FC236}">
                <a16:creationId xmlns:a16="http://schemas.microsoft.com/office/drawing/2014/main" id="{42DC9E28-A7E4-F0E5-7BA1-A902313A8C4B}"/>
              </a:ext>
            </a:extLst>
          </p:cNvPr>
          <p:cNvSpPr/>
          <p:nvPr/>
        </p:nvSpPr>
        <p:spPr>
          <a:xfrm>
            <a:off x="178598" y="3525392"/>
            <a:ext cx="933720" cy="333563"/>
          </a:xfrm>
          <a:prstGeom prst="roundRect">
            <a:avLst>
              <a:gd name="adj" fmla="val 16667"/>
            </a:avLst>
          </a:prstGeom>
          <a:solidFill>
            <a:srgbClr val="95B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Ecrãs</a:t>
            </a:r>
            <a:endParaRPr dirty="0">
              <a:latin typeface="Montagu Slab" panose="020B0604020202020204" charset="0"/>
            </a:endParaRPr>
          </a:p>
        </p:txBody>
      </p:sp>
      <p:cxnSp>
        <p:nvCxnSpPr>
          <p:cNvPr id="1041" name="Google Shape;1801;p43">
            <a:extLst>
              <a:ext uri="{FF2B5EF4-FFF2-40B4-BE49-F238E27FC236}">
                <a16:creationId xmlns:a16="http://schemas.microsoft.com/office/drawing/2014/main" id="{2F697CB4-8BB5-F8B0-D659-340A5359E50D}"/>
              </a:ext>
            </a:extLst>
          </p:cNvPr>
          <p:cNvCxnSpPr>
            <a:cxnSpLocks/>
            <a:stCxn id="22" idx="2"/>
            <a:endCxn id="1048" idx="0"/>
          </p:cNvCxnSpPr>
          <p:nvPr/>
        </p:nvCxnSpPr>
        <p:spPr>
          <a:xfrm rot="5400000">
            <a:off x="678965" y="1035303"/>
            <a:ext cx="151442" cy="5251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801;p43">
            <a:extLst>
              <a:ext uri="{FF2B5EF4-FFF2-40B4-BE49-F238E27FC236}">
                <a16:creationId xmlns:a16="http://schemas.microsoft.com/office/drawing/2014/main" id="{5EF9B836-80AF-416C-1B2D-8DFC6AD82036}"/>
              </a:ext>
            </a:extLst>
          </p:cNvPr>
          <p:cNvCxnSpPr>
            <a:cxnSpLocks/>
            <a:stCxn id="22" idx="2"/>
            <a:endCxn id="1049" idx="0"/>
          </p:cNvCxnSpPr>
          <p:nvPr/>
        </p:nvCxnSpPr>
        <p:spPr>
          <a:xfrm rot="16200000" flipH="1">
            <a:off x="1216966" y="1022437"/>
            <a:ext cx="150529" cy="5499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801;p43">
            <a:extLst>
              <a:ext uri="{FF2B5EF4-FFF2-40B4-BE49-F238E27FC236}">
                <a16:creationId xmlns:a16="http://schemas.microsoft.com/office/drawing/2014/main" id="{006E7C6B-0ECB-95B0-A14A-B08BF10950F6}"/>
              </a:ext>
            </a:extLst>
          </p:cNvPr>
          <p:cNvCxnSpPr>
            <a:cxnSpLocks/>
            <a:stCxn id="22" idx="2"/>
            <a:endCxn id="1050" idx="0"/>
          </p:cNvCxnSpPr>
          <p:nvPr/>
        </p:nvCxnSpPr>
        <p:spPr>
          <a:xfrm rot="5400000">
            <a:off x="771027" y="1468377"/>
            <a:ext cx="492454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801;p43">
            <a:extLst>
              <a:ext uri="{FF2B5EF4-FFF2-40B4-BE49-F238E27FC236}">
                <a16:creationId xmlns:a16="http://schemas.microsoft.com/office/drawing/2014/main" id="{4CFC90CD-8919-A416-5B38-2929BCD522FA}"/>
              </a:ext>
            </a:extLst>
          </p:cNvPr>
          <p:cNvCxnSpPr>
            <a:cxnSpLocks/>
            <a:stCxn id="1069" idx="2"/>
            <a:endCxn id="1032" idx="0"/>
          </p:cNvCxnSpPr>
          <p:nvPr/>
        </p:nvCxnSpPr>
        <p:spPr>
          <a:xfrm rot="5400000">
            <a:off x="2138645" y="1971041"/>
            <a:ext cx="196849" cy="4767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801;p43">
            <a:extLst>
              <a:ext uri="{FF2B5EF4-FFF2-40B4-BE49-F238E27FC236}">
                <a16:creationId xmlns:a16="http://schemas.microsoft.com/office/drawing/2014/main" id="{452B1B55-8528-01CB-90A1-C8938F015772}"/>
              </a:ext>
            </a:extLst>
          </p:cNvPr>
          <p:cNvCxnSpPr>
            <a:cxnSpLocks/>
            <a:stCxn id="1069" idx="2"/>
            <a:endCxn id="7" idx="0"/>
          </p:cNvCxnSpPr>
          <p:nvPr/>
        </p:nvCxnSpPr>
        <p:spPr>
          <a:xfrm rot="16200000" flipH="1">
            <a:off x="2620096" y="1966359"/>
            <a:ext cx="191799" cy="481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796;p43">
            <a:extLst>
              <a:ext uri="{FF2B5EF4-FFF2-40B4-BE49-F238E27FC236}">
                <a16:creationId xmlns:a16="http://schemas.microsoft.com/office/drawing/2014/main" id="{4D302966-E799-6BEB-6A83-D5406A6C7D0F}"/>
              </a:ext>
            </a:extLst>
          </p:cNvPr>
          <p:cNvSpPr/>
          <p:nvPr/>
        </p:nvSpPr>
        <p:spPr>
          <a:xfrm>
            <a:off x="1258469" y="2820621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Montagu Slab" panose="020B0604020202020204" charset="0"/>
              </a:rPr>
              <a:t>Aviso de conteúdo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3" name="Google Shape;1796;p43">
            <a:extLst>
              <a:ext uri="{FF2B5EF4-FFF2-40B4-BE49-F238E27FC236}">
                <a16:creationId xmlns:a16="http://schemas.microsoft.com/office/drawing/2014/main" id="{A8FDC350-B811-208B-0732-53001632CE1B}"/>
              </a:ext>
            </a:extLst>
          </p:cNvPr>
          <p:cNvSpPr/>
          <p:nvPr/>
        </p:nvSpPr>
        <p:spPr>
          <a:xfrm>
            <a:off x="1263546" y="3111489"/>
            <a:ext cx="824918" cy="229043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Prólogo</a:t>
            </a:r>
            <a:r>
              <a:rPr lang="en-US" sz="600" dirty="0">
                <a:latin typeface="Montagu Slab" panose="020B0604020202020204" charset="0"/>
              </a:rPr>
              <a:t>/</a:t>
            </a:r>
            <a:r>
              <a:rPr lang="en-US" sz="600" dirty="0" err="1">
                <a:latin typeface="Montagu Slab" panose="020B0604020202020204" charset="0"/>
              </a:rPr>
              <a:t>Epílogo</a:t>
            </a:r>
            <a:endParaRPr sz="600" dirty="0">
              <a:latin typeface="Montagu Slab" panose="020B0604020202020204" charset="0"/>
            </a:endParaRPr>
          </a:p>
        </p:txBody>
      </p:sp>
      <p:sp>
        <p:nvSpPr>
          <p:cNvPr id="1614" name="Google Shape;1796;p43">
            <a:extLst>
              <a:ext uri="{FF2B5EF4-FFF2-40B4-BE49-F238E27FC236}">
                <a16:creationId xmlns:a16="http://schemas.microsoft.com/office/drawing/2014/main" id="{0FE83AA4-961F-6928-35E5-83825B132EAA}"/>
              </a:ext>
            </a:extLst>
          </p:cNvPr>
          <p:cNvSpPr/>
          <p:nvPr/>
        </p:nvSpPr>
        <p:spPr>
          <a:xfrm>
            <a:off x="1258469" y="3399442"/>
            <a:ext cx="824918" cy="432082"/>
          </a:xfrm>
          <a:prstGeom prst="roundRect">
            <a:avLst>
              <a:gd name="adj" fmla="val 16667"/>
            </a:avLst>
          </a:prstGeom>
          <a:solidFill>
            <a:srgbClr val="FCB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latin typeface="Montagu Slab" panose="020B0604020202020204" charset="0"/>
              </a:rPr>
              <a:t>Ecrã</a:t>
            </a:r>
            <a:r>
              <a:rPr lang="en-US" sz="600" dirty="0">
                <a:latin typeface="Montagu Slab" panose="020B0604020202020204" charset="0"/>
              </a:rPr>
              <a:t> </a:t>
            </a:r>
            <a:r>
              <a:rPr lang="en-US" sz="600" dirty="0" err="1">
                <a:latin typeface="Montagu Slab" panose="020B0604020202020204" charset="0"/>
              </a:rPr>
              <a:t>inicial</a:t>
            </a:r>
            <a:r>
              <a:rPr lang="en-US" sz="600" dirty="0">
                <a:latin typeface="Montagu Slab" panose="020B0604020202020204" charset="0"/>
              </a:rPr>
              <a:t> de </a:t>
            </a:r>
            <a:r>
              <a:rPr lang="en-US" sz="600" dirty="0" err="1">
                <a:latin typeface="Montagu Slab" panose="020B0604020202020204" charset="0"/>
              </a:rPr>
              <a:t>apresentação</a:t>
            </a:r>
            <a:r>
              <a:rPr lang="en-US" sz="600" dirty="0">
                <a:latin typeface="Montagu Slab" panose="020B0604020202020204" charset="0"/>
              </a:rPr>
              <a:t> do </a:t>
            </a:r>
            <a:r>
              <a:rPr lang="en-US" sz="600" dirty="0" err="1">
                <a:latin typeface="Montagu Slab" panose="020B0604020202020204" charset="0"/>
              </a:rPr>
              <a:t>dia</a:t>
            </a:r>
            <a:endParaRPr sz="600" dirty="0">
              <a:latin typeface="Montagu Slab" panose="020B0604020202020204" charset="0"/>
            </a:endParaRPr>
          </a:p>
        </p:txBody>
      </p:sp>
      <p:cxnSp>
        <p:nvCxnSpPr>
          <p:cNvPr id="1616" name="Google Shape;1801;p43">
            <a:extLst>
              <a:ext uri="{FF2B5EF4-FFF2-40B4-BE49-F238E27FC236}">
                <a16:creationId xmlns:a16="http://schemas.microsoft.com/office/drawing/2014/main" id="{7A2D6483-50CA-E5E5-69FE-77A0571A6114}"/>
              </a:ext>
            </a:extLst>
          </p:cNvPr>
          <p:cNvCxnSpPr>
            <a:cxnSpLocks/>
            <a:stCxn id="1615" idx="2"/>
            <a:endCxn id="1039" idx="0"/>
          </p:cNvCxnSpPr>
          <p:nvPr/>
        </p:nvCxnSpPr>
        <p:spPr>
          <a:xfrm rot="16200000" flipH="1">
            <a:off x="732609" y="3771803"/>
            <a:ext cx="119745" cy="2940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801;p43">
            <a:extLst>
              <a:ext uri="{FF2B5EF4-FFF2-40B4-BE49-F238E27FC236}">
                <a16:creationId xmlns:a16="http://schemas.microsoft.com/office/drawing/2014/main" id="{859DE52E-36BC-CD2C-AA7C-374081305418}"/>
              </a:ext>
            </a:extLst>
          </p:cNvPr>
          <p:cNvCxnSpPr>
            <a:cxnSpLocks/>
            <a:stCxn id="1613" idx="1"/>
            <a:endCxn id="1615" idx="0"/>
          </p:cNvCxnSpPr>
          <p:nvPr/>
        </p:nvCxnSpPr>
        <p:spPr>
          <a:xfrm rot="10800000" flipV="1">
            <a:off x="645458" y="3226010"/>
            <a:ext cx="618088" cy="29938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801;p43">
            <a:extLst>
              <a:ext uri="{FF2B5EF4-FFF2-40B4-BE49-F238E27FC236}">
                <a16:creationId xmlns:a16="http://schemas.microsoft.com/office/drawing/2014/main" id="{8522DA7D-572C-82F7-23E6-3C055A31ECD5}"/>
              </a:ext>
            </a:extLst>
          </p:cNvPr>
          <p:cNvCxnSpPr>
            <a:cxnSpLocks/>
            <a:stCxn id="1614" idx="1"/>
            <a:endCxn id="1615" idx="0"/>
          </p:cNvCxnSpPr>
          <p:nvPr/>
        </p:nvCxnSpPr>
        <p:spPr>
          <a:xfrm rot="10800000">
            <a:off x="645459" y="3525393"/>
            <a:ext cx="613011" cy="90091"/>
          </a:xfrm>
          <a:prstGeom prst="bentConnector4">
            <a:avLst>
              <a:gd name="adj1" fmla="val 11921"/>
              <a:gd name="adj2" fmla="val 298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801;p43">
            <a:extLst>
              <a:ext uri="{FF2B5EF4-FFF2-40B4-BE49-F238E27FC236}">
                <a16:creationId xmlns:a16="http://schemas.microsoft.com/office/drawing/2014/main" id="{6F1B8818-05C0-1C81-8993-83AA0A25F91F}"/>
              </a:ext>
            </a:extLst>
          </p:cNvPr>
          <p:cNvCxnSpPr>
            <a:cxnSpLocks/>
            <a:stCxn id="1612" idx="1"/>
            <a:endCxn id="1615" idx="0"/>
          </p:cNvCxnSpPr>
          <p:nvPr/>
        </p:nvCxnSpPr>
        <p:spPr>
          <a:xfrm rot="10800000" flipV="1">
            <a:off x="645459" y="2935142"/>
            <a:ext cx="613011" cy="59024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0" name="Google Shape;1798;p43">
            <a:extLst>
              <a:ext uri="{FF2B5EF4-FFF2-40B4-BE49-F238E27FC236}">
                <a16:creationId xmlns:a16="http://schemas.microsoft.com/office/drawing/2014/main" id="{DE5E2650-367B-6AC0-94EE-BABDBE6CA3CC}"/>
              </a:ext>
            </a:extLst>
          </p:cNvPr>
          <p:cNvSpPr/>
          <p:nvPr/>
        </p:nvSpPr>
        <p:spPr>
          <a:xfrm>
            <a:off x="2539013" y="3389245"/>
            <a:ext cx="933720" cy="432548"/>
          </a:xfrm>
          <a:prstGeom prst="roundRect">
            <a:avLst>
              <a:gd name="adj" fmla="val 16667"/>
            </a:avLst>
          </a:prstGeom>
          <a:solidFill>
            <a:srgbClr val="8354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accent6"/>
                </a:solidFill>
                <a:latin typeface="Montagu Slab" panose="020B0604020202020204" charset="0"/>
              </a:rPr>
              <a:t>Objetos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1" name="Google Shape;1798;p43">
            <a:extLst>
              <a:ext uri="{FF2B5EF4-FFF2-40B4-BE49-F238E27FC236}">
                <a16:creationId xmlns:a16="http://schemas.microsoft.com/office/drawing/2014/main" id="{CE5A3842-1652-C47E-A60A-785F5FE9FF86}"/>
              </a:ext>
            </a:extLst>
          </p:cNvPr>
          <p:cNvSpPr/>
          <p:nvPr/>
        </p:nvSpPr>
        <p:spPr>
          <a:xfrm>
            <a:off x="2257765" y="3967231"/>
            <a:ext cx="575897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accent6"/>
                </a:solidFill>
                <a:latin typeface="Montagu Slab" panose="020B0604020202020204" charset="0"/>
              </a:rPr>
              <a:t>Nuvens</a:t>
            </a:r>
            <a:endParaRPr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642" name="Google Shape;1798;p43">
            <a:extLst>
              <a:ext uri="{FF2B5EF4-FFF2-40B4-BE49-F238E27FC236}">
                <a16:creationId xmlns:a16="http://schemas.microsoft.com/office/drawing/2014/main" id="{2F9432BF-67F3-2AF3-B8E8-4C13DDCB38CA}"/>
              </a:ext>
            </a:extLst>
          </p:cNvPr>
          <p:cNvSpPr/>
          <p:nvPr/>
        </p:nvSpPr>
        <p:spPr>
          <a:xfrm>
            <a:off x="3184785" y="3959065"/>
            <a:ext cx="575896" cy="196276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6"/>
                </a:solidFill>
                <a:latin typeface="Montagu Slab" panose="020B0604020202020204" charset="0"/>
              </a:rPr>
              <a:t>Sala</a:t>
            </a:r>
            <a:endParaRPr sz="10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cxnSp>
        <p:nvCxnSpPr>
          <p:cNvPr id="1643" name="Google Shape;1801;p43">
            <a:extLst>
              <a:ext uri="{FF2B5EF4-FFF2-40B4-BE49-F238E27FC236}">
                <a16:creationId xmlns:a16="http://schemas.microsoft.com/office/drawing/2014/main" id="{16FDE54C-BFD7-5D2C-22B8-C9C30433F185}"/>
              </a:ext>
            </a:extLst>
          </p:cNvPr>
          <p:cNvCxnSpPr>
            <a:cxnSpLocks/>
            <a:stCxn id="1030" idx="1"/>
            <a:endCxn id="1048" idx="2"/>
          </p:cNvCxnSpPr>
          <p:nvPr/>
        </p:nvCxnSpPr>
        <p:spPr>
          <a:xfrm rot="10800000">
            <a:off x="492119" y="1615702"/>
            <a:ext cx="301613" cy="6833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3" name="Google Shape;1800;p43">
            <a:extLst>
              <a:ext uri="{FF2B5EF4-FFF2-40B4-BE49-F238E27FC236}">
                <a16:creationId xmlns:a16="http://schemas.microsoft.com/office/drawing/2014/main" id="{35168CD8-2E99-B020-02B5-C16437BF96F8}"/>
              </a:ext>
            </a:extLst>
          </p:cNvPr>
          <p:cNvCxnSpPr>
            <a:cxnSpLocks/>
            <a:stCxn id="1050" idx="2"/>
            <a:endCxn id="1030" idx="0"/>
          </p:cNvCxnSpPr>
          <p:nvPr/>
        </p:nvCxnSpPr>
        <p:spPr>
          <a:xfrm>
            <a:off x="1017253" y="1956714"/>
            <a:ext cx="0" cy="159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" name="Google Shape;1801;p43">
            <a:extLst>
              <a:ext uri="{FF2B5EF4-FFF2-40B4-BE49-F238E27FC236}">
                <a16:creationId xmlns:a16="http://schemas.microsoft.com/office/drawing/2014/main" id="{5F1CF4B7-A025-83A7-E585-FC0BACA44249}"/>
              </a:ext>
            </a:extLst>
          </p:cNvPr>
          <p:cNvCxnSpPr>
            <a:cxnSpLocks/>
            <a:stCxn id="1030" idx="3"/>
            <a:endCxn id="1049" idx="2"/>
          </p:cNvCxnSpPr>
          <p:nvPr/>
        </p:nvCxnSpPr>
        <p:spPr>
          <a:xfrm flipV="1">
            <a:off x="1240774" y="1614789"/>
            <a:ext cx="326433" cy="6842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801;p43">
            <a:extLst>
              <a:ext uri="{FF2B5EF4-FFF2-40B4-BE49-F238E27FC236}">
                <a16:creationId xmlns:a16="http://schemas.microsoft.com/office/drawing/2014/main" id="{718652EB-C2CC-1ED7-9270-3C6C47F86FC2}"/>
              </a:ext>
            </a:extLst>
          </p:cNvPr>
          <p:cNvCxnSpPr>
            <a:cxnSpLocks/>
            <a:stCxn id="1705" idx="2"/>
            <a:endCxn id="1039" idx="3"/>
          </p:cNvCxnSpPr>
          <p:nvPr/>
        </p:nvCxnSpPr>
        <p:spPr>
          <a:xfrm rot="5400000">
            <a:off x="1585488" y="1979692"/>
            <a:ext cx="2550127" cy="215808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801;p43">
            <a:extLst>
              <a:ext uri="{FF2B5EF4-FFF2-40B4-BE49-F238E27FC236}">
                <a16:creationId xmlns:a16="http://schemas.microsoft.com/office/drawing/2014/main" id="{7B548411-E081-B395-CD34-699B4CD0F186}"/>
              </a:ext>
            </a:extLst>
          </p:cNvPr>
          <p:cNvCxnSpPr>
            <a:cxnSpLocks/>
            <a:stCxn id="1640" idx="0"/>
            <a:endCxn id="1039" idx="3"/>
          </p:cNvCxnSpPr>
          <p:nvPr/>
        </p:nvCxnSpPr>
        <p:spPr>
          <a:xfrm rot="16200000" flipH="1" flipV="1">
            <a:off x="1921414" y="3249338"/>
            <a:ext cx="944553" cy="1224365"/>
          </a:xfrm>
          <a:prstGeom prst="bentConnector4">
            <a:avLst>
              <a:gd name="adj1" fmla="val -24202"/>
              <a:gd name="adj2" fmla="val 690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1" name="Google Shape;1801;p43">
            <a:extLst>
              <a:ext uri="{FF2B5EF4-FFF2-40B4-BE49-F238E27FC236}">
                <a16:creationId xmlns:a16="http://schemas.microsoft.com/office/drawing/2014/main" id="{9F16F629-B2CE-8082-6AB9-911FA76CB616}"/>
              </a:ext>
            </a:extLst>
          </p:cNvPr>
          <p:cNvCxnSpPr>
            <a:cxnSpLocks/>
            <a:stCxn id="1641" idx="0"/>
            <a:endCxn id="1640" idx="2"/>
          </p:cNvCxnSpPr>
          <p:nvPr/>
        </p:nvCxnSpPr>
        <p:spPr>
          <a:xfrm rot="5400000" flipH="1" flipV="1">
            <a:off x="2703074" y="3664433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801;p43">
            <a:extLst>
              <a:ext uri="{FF2B5EF4-FFF2-40B4-BE49-F238E27FC236}">
                <a16:creationId xmlns:a16="http://schemas.microsoft.com/office/drawing/2014/main" id="{900BA51F-6A7B-60C6-084B-C3926D7AA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14029" y="6010874"/>
            <a:ext cx="145438" cy="460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801;p43">
            <a:extLst>
              <a:ext uri="{FF2B5EF4-FFF2-40B4-BE49-F238E27FC236}">
                <a16:creationId xmlns:a16="http://schemas.microsoft.com/office/drawing/2014/main" id="{B57EFF7E-01D0-C97E-4AF0-692826D0F32B}"/>
              </a:ext>
            </a:extLst>
          </p:cNvPr>
          <p:cNvCxnSpPr>
            <a:cxnSpLocks/>
            <a:stCxn id="1642" idx="0"/>
            <a:endCxn id="1640" idx="2"/>
          </p:cNvCxnSpPr>
          <p:nvPr/>
        </p:nvCxnSpPr>
        <p:spPr>
          <a:xfrm rot="16200000" flipV="1">
            <a:off x="3170667" y="3656999"/>
            <a:ext cx="137272" cy="4668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8" name="Google Shape;1798;p43">
            <a:extLst>
              <a:ext uri="{FF2B5EF4-FFF2-40B4-BE49-F238E27FC236}">
                <a16:creationId xmlns:a16="http://schemas.microsoft.com/office/drawing/2014/main" id="{917AD248-3E06-B06B-EB61-549E58E90AFA}"/>
              </a:ext>
            </a:extLst>
          </p:cNvPr>
          <p:cNvSpPr/>
          <p:nvPr/>
        </p:nvSpPr>
        <p:spPr>
          <a:xfrm>
            <a:off x="1981389" y="4553180"/>
            <a:ext cx="933720" cy="33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Montagu Slab" panose="020B0604020202020204" charset="0"/>
              </a:rPr>
              <a:t>Outras</a:t>
            </a:r>
            <a:endParaRPr dirty="0">
              <a:latin typeface="Montagu Slab" panose="020B0604020202020204" charset="0"/>
            </a:endParaRPr>
          </a:p>
        </p:txBody>
      </p:sp>
      <p:sp>
        <p:nvSpPr>
          <p:cNvPr id="1703" name="Google Shape;1798;p43">
            <a:extLst>
              <a:ext uri="{FF2B5EF4-FFF2-40B4-BE49-F238E27FC236}">
                <a16:creationId xmlns:a16="http://schemas.microsoft.com/office/drawing/2014/main" id="{6CB7A285-634B-A247-6514-7892E7C484D5}"/>
              </a:ext>
            </a:extLst>
          </p:cNvPr>
          <p:cNvSpPr/>
          <p:nvPr/>
        </p:nvSpPr>
        <p:spPr>
          <a:xfrm>
            <a:off x="3005873" y="4434702"/>
            <a:ext cx="720588" cy="244883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Aumento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de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velocidade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11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sp>
        <p:nvSpPr>
          <p:cNvPr id="1704" name="Google Shape;1798;p43">
            <a:extLst>
              <a:ext uri="{FF2B5EF4-FFF2-40B4-BE49-F238E27FC236}">
                <a16:creationId xmlns:a16="http://schemas.microsoft.com/office/drawing/2014/main" id="{FEF0EA7D-2FE9-D0B7-9E8A-7338627D9C6B}"/>
              </a:ext>
            </a:extLst>
          </p:cNvPr>
          <p:cNvSpPr/>
          <p:nvPr/>
        </p:nvSpPr>
        <p:spPr>
          <a:xfrm>
            <a:off x="3012961" y="4758822"/>
            <a:ext cx="720589" cy="204840"/>
          </a:xfrm>
          <a:prstGeom prst="roundRect">
            <a:avLst>
              <a:gd name="adj" fmla="val 16667"/>
            </a:avLst>
          </a:prstGeom>
          <a:solidFill>
            <a:srgbClr val="F3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Quebrar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vidro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(</a:t>
            </a:r>
            <a:r>
              <a:rPr lang="en-US" sz="600" dirty="0" err="1">
                <a:solidFill>
                  <a:schemeClr val="accent6"/>
                </a:solidFill>
                <a:latin typeface="Montagu Slab" panose="020B0604020202020204" charset="0"/>
              </a:rPr>
              <a:t>dia</a:t>
            </a:r>
            <a:r>
              <a:rPr lang="en-US" sz="600" dirty="0">
                <a:solidFill>
                  <a:schemeClr val="accent6"/>
                </a:solidFill>
                <a:latin typeface="Montagu Slab" panose="020B0604020202020204" charset="0"/>
              </a:rPr>
              <a:t> VI)</a:t>
            </a:r>
            <a:endParaRPr sz="800" dirty="0">
              <a:solidFill>
                <a:schemeClr val="accent6"/>
              </a:solidFill>
              <a:latin typeface="Montagu Slab" panose="020B0604020202020204" charset="0"/>
            </a:endParaRPr>
          </a:p>
        </p:txBody>
      </p:sp>
      <p:pic>
        <p:nvPicPr>
          <p:cNvPr id="1705" name="Picture 6">
            <a:extLst>
              <a:ext uri="{FF2B5EF4-FFF2-40B4-BE49-F238E27FC236}">
                <a16:creationId xmlns:a16="http://schemas.microsoft.com/office/drawing/2014/main" id="{EA8D775C-EA94-652E-C7AC-FBECDC61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71" y="1418093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6" name="Google Shape;1800;p43">
            <a:extLst>
              <a:ext uri="{FF2B5EF4-FFF2-40B4-BE49-F238E27FC236}">
                <a16:creationId xmlns:a16="http://schemas.microsoft.com/office/drawing/2014/main" id="{77C9171F-255A-C47A-D579-CF35E493065D}"/>
              </a:ext>
            </a:extLst>
          </p:cNvPr>
          <p:cNvCxnSpPr>
            <a:cxnSpLocks/>
            <a:stCxn id="24" idx="2"/>
            <a:endCxn id="1705" idx="0"/>
          </p:cNvCxnSpPr>
          <p:nvPr/>
        </p:nvCxnSpPr>
        <p:spPr>
          <a:xfrm>
            <a:off x="3939593" y="1215727"/>
            <a:ext cx="0" cy="2023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13" name="Picture 6">
            <a:extLst>
              <a:ext uri="{FF2B5EF4-FFF2-40B4-BE49-F238E27FC236}">
                <a16:creationId xmlns:a16="http://schemas.microsoft.com/office/drawing/2014/main" id="{C01AD9A8-A860-9160-F76A-57E73174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3" y="4753362"/>
            <a:ext cx="447043" cy="3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3" name="Google Shape;1800;p43">
            <a:extLst>
              <a:ext uri="{FF2B5EF4-FFF2-40B4-BE49-F238E27FC236}">
                <a16:creationId xmlns:a16="http://schemas.microsoft.com/office/drawing/2014/main" id="{E154803C-3614-BFA1-04FC-B016AA919673}"/>
              </a:ext>
            </a:extLst>
          </p:cNvPr>
          <p:cNvCxnSpPr>
            <a:cxnSpLocks/>
            <a:stCxn id="1039" idx="2"/>
            <a:endCxn id="1713" idx="0"/>
          </p:cNvCxnSpPr>
          <p:nvPr/>
        </p:nvCxnSpPr>
        <p:spPr>
          <a:xfrm>
            <a:off x="939505" y="4688895"/>
            <a:ext cx="0" cy="644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801;p43">
            <a:extLst>
              <a:ext uri="{FF2B5EF4-FFF2-40B4-BE49-F238E27FC236}">
                <a16:creationId xmlns:a16="http://schemas.microsoft.com/office/drawing/2014/main" id="{03713126-9632-FFD5-B0A3-253225B43F27}"/>
              </a:ext>
            </a:extLst>
          </p:cNvPr>
          <p:cNvCxnSpPr>
            <a:cxnSpLocks/>
            <a:stCxn id="1688" idx="1"/>
            <a:endCxn id="1039" idx="3"/>
          </p:cNvCxnSpPr>
          <p:nvPr/>
        </p:nvCxnSpPr>
        <p:spPr>
          <a:xfrm rot="10800000">
            <a:off x="1781509" y="4333798"/>
            <a:ext cx="199881" cy="386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801;p43">
            <a:extLst>
              <a:ext uri="{FF2B5EF4-FFF2-40B4-BE49-F238E27FC236}">
                <a16:creationId xmlns:a16="http://schemas.microsoft.com/office/drawing/2014/main" id="{2C40D7B0-1F64-1949-77D5-691921C9474B}"/>
              </a:ext>
            </a:extLst>
          </p:cNvPr>
          <p:cNvCxnSpPr>
            <a:cxnSpLocks/>
            <a:stCxn id="1688" idx="3"/>
            <a:endCxn id="1703" idx="1"/>
          </p:cNvCxnSpPr>
          <p:nvPr/>
        </p:nvCxnSpPr>
        <p:spPr>
          <a:xfrm flipV="1">
            <a:off x="2915109" y="4557144"/>
            <a:ext cx="90764" cy="162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801;p43">
            <a:extLst>
              <a:ext uri="{FF2B5EF4-FFF2-40B4-BE49-F238E27FC236}">
                <a16:creationId xmlns:a16="http://schemas.microsoft.com/office/drawing/2014/main" id="{BE6636F2-013B-6670-4C6C-9BC396514E90}"/>
              </a:ext>
            </a:extLst>
          </p:cNvPr>
          <p:cNvCxnSpPr>
            <a:cxnSpLocks/>
            <a:stCxn id="1688" idx="3"/>
            <a:endCxn id="1704" idx="1"/>
          </p:cNvCxnSpPr>
          <p:nvPr/>
        </p:nvCxnSpPr>
        <p:spPr>
          <a:xfrm>
            <a:off x="2915109" y="4719962"/>
            <a:ext cx="97852" cy="1412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4908057"/>
      </p:ext>
    </p:extLst>
  </p:cSld>
  <p:clrMapOvr>
    <a:masterClrMapping/>
  </p:clrMapOvr>
</p:sld>
</file>

<file path=ppt/theme/theme1.xml><?xml version="1.0" encoding="utf-8"?>
<a:theme xmlns:a="http://schemas.openxmlformats.org/drawingml/2006/main" name="ADHD in Adulthood Thesis Defense by Slidesgo">
  <a:themeElements>
    <a:clrScheme name="Simple Light">
      <a:dk1>
        <a:srgbClr val="2F202D"/>
      </a:dk1>
      <a:lt1>
        <a:srgbClr val="EBD9F4"/>
      </a:lt1>
      <a:dk2>
        <a:srgbClr val="FFFFFF"/>
      </a:dk2>
      <a:lt2>
        <a:srgbClr val="8354A3"/>
      </a:lt2>
      <a:accent1>
        <a:srgbClr val="FCB32B"/>
      </a:accent1>
      <a:accent2>
        <a:srgbClr val="95BC40"/>
      </a:accent2>
      <a:accent3>
        <a:srgbClr val="F3A4A9"/>
      </a:accent3>
      <a:accent4>
        <a:srgbClr val="7294CE"/>
      </a:accent4>
      <a:accent5>
        <a:srgbClr val="FFFFFF"/>
      </a:accent5>
      <a:accent6>
        <a:srgbClr val="FFFFFF"/>
      </a:accent6>
      <a:hlink>
        <a:srgbClr val="2F20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1733</Words>
  <Application>Microsoft Office PowerPoint</Application>
  <PresentationFormat>On-screen Show (16:9)</PresentationFormat>
  <Paragraphs>234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Montagu Slab</vt:lpstr>
      <vt:lpstr>Fira Sans</vt:lpstr>
      <vt:lpstr>Courier New</vt:lpstr>
      <vt:lpstr>Arial</vt:lpstr>
      <vt:lpstr>Roboto Condensed Light</vt:lpstr>
      <vt:lpstr>Calibri</vt:lpstr>
      <vt:lpstr>Bebas Neue</vt:lpstr>
      <vt:lpstr>ADHD in Adulthood Thesis Defense by Slidesgo</vt:lpstr>
      <vt:lpstr>PERSONAGEM EMPÁTICA PARA JOGOS DIGITAIS: O CASO DO JOGO DIGITAL “onegai”  DEFESA DA DISSERTAÇÃO</vt:lpstr>
      <vt:lpstr>SUMÁRIO</vt:lpstr>
      <vt:lpstr>PROBLEMA</vt:lpstr>
      <vt:lpstr>QUESTÃO, OBJETIVO E METODOLOGIA DA INVESTIGAÇÃO</vt:lpstr>
      <vt:lpstr>QUESTÃO, OBJETIVO E METODOLOGIA DA INVESTIGAÇÃO</vt:lpstr>
      <vt:lpstr>03 ENQUADRAMENTO TEÓRICO </vt:lpstr>
      <vt:lpstr>04 NARRATIVA</vt:lpstr>
      <vt:lpstr>05 CONCEITO DE JOGO</vt:lpstr>
      <vt:lpstr>06 IMPLEMENTAÇÃO</vt:lpstr>
      <vt:lpstr>DEMO</vt:lpstr>
      <vt:lpstr>08 PROCEDIMENTO DE AVALIAÇÃO</vt:lpstr>
      <vt:lpstr>09 CARACTERIZAÇÃO DA AMOSTRA</vt:lpstr>
      <vt:lpstr>10  RESULTADOS</vt:lpstr>
      <vt:lpstr>11 CONCLUSÕES</vt:lpstr>
      <vt:lpstr>LIMITAÇÕES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IN ADULTHOOD THESIS DEFENSE</dc:title>
  <dc:creator>Anthony Pereira</dc:creator>
  <cp:lastModifiedBy>Anthony Pereira</cp:lastModifiedBy>
  <cp:revision>24</cp:revision>
  <dcterms:modified xsi:type="dcterms:W3CDTF">2023-11-20T19:20:53Z</dcterms:modified>
</cp:coreProperties>
</file>