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1607463" cy="432054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6F7F"/>
    <a:srgbClr val="7096AC"/>
    <a:srgbClr val="604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10AF6-5045-7986-49A7-9C692A8AFFFD}" v="5" dt="2023-10-06T20:21:55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82" y="-6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F59DF-0896-437D-9B5E-FF24FB7D4E86}" type="doc">
      <dgm:prSet loTypeId="urn:microsoft.com/office/officeart/2005/8/layout/bProcess3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EC"/>
        </a:p>
      </dgm:t>
    </dgm:pt>
    <dgm:pt modelId="{08F4E628-659D-46E7-8997-4E0EBB39EF0B}">
      <dgm:prSet phldrT="[Texto]"/>
      <dgm:spPr/>
      <dgm:t>
        <a:bodyPr/>
        <a:lstStyle/>
        <a:p>
          <a:r>
            <a:rPr lang="es-MX" dirty="0"/>
            <a:t>Investigación y análisis</a:t>
          </a:r>
          <a:endParaRPr lang="es-EC" dirty="0"/>
        </a:p>
      </dgm:t>
    </dgm:pt>
    <dgm:pt modelId="{4528C318-2D29-4934-BE0B-9BB62E3ABF26}" type="parTrans" cxnId="{7E9AEAAB-26E7-402A-92F4-A3B859CC1A21}">
      <dgm:prSet/>
      <dgm:spPr/>
      <dgm:t>
        <a:bodyPr/>
        <a:lstStyle/>
        <a:p>
          <a:endParaRPr lang="es-EC"/>
        </a:p>
      </dgm:t>
    </dgm:pt>
    <dgm:pt modelId="{F8217EC7-CB09-4956-AAE7-F751A99C0216}" type="sibTrans" cxnId="{7E9AEAAB-26E7-402A-92F4-A3B859CC1A21}">
      <dgm:prSet/>
      <dgm:spPr/>
      <dgm:t>
        <a:bodyPr/>
        <a:lstStyle/>
        <a:p>
          <a:endParaRPr lang="es-EC" dirty="0"/>
        </a:p>
      </dgm:t>
    </dgm:pt>
    <dgm:pt modelId="{43BADC23-2F84-4B72-9AB2-B7A37896CC92}">
      <dgm:prSet phldrT="[Texto]"/>
      <dgm:spPr/>
      <dgm:t>
        <a:bodyPr/>
        <a:lstStyle/>
        <a:p>
          <a:r>
            <a:rPr lang="es-MX" dirty="0"/>
            <a:t>Diseño y desarrollo</a:t>
          </a:r>
          <a:endParaRPr lang="es-EC" dirty="0"/>
        </a:p>
      </dgm:t>
    </dgm:pt>
    <dgm:pt modelId="{BA15AF5F-7A85-492F-8EA8-CC1AF744B9AF}" type="parTrans" cxnId="{B066D232-568E-437A-BF62-A00F3FBC50E7}">
      <dgm:prSet/>
      <dgm:spPr/>
      <dgm:t>
        <a:bodyPr/>
        <a:lstStyle/>
        <a:p>
          <a:endParaRPr lang="es-EC"/>
        </a:p>
      </dgm:t>
    </dgm:pt>
    <dgm:pt modelId="{5DEA1809-C4B0-4207-89C5-779E00417F0B}" type="sibTrans" cxnId="{B066D232-568E-437A-BF62-A00F3FBC50E7}">
      <dgm:prSet/>
      <dgm:spPr/>
      <dgm:t>
        <a:bodyPr/>
        <a:lstStyle/>
        <a:p>
          <a:endParaRPr lang="es-EC" dirty="0"/>
        </a:p>
      </dgm:t>
    </dgm:pt>
    <dgm:pt modelId="{F7991D34-D6AC-49AA-9AC2-C69EDB06B2FC}">
      <dgm:prSet phldrT="[Texto]"/>
      <dgm:spPr/>
      <dgm:t>
        <a:bodyPr/>
        <a:lstStyle/>
        <a:p>
          <a:r>
            <a:rPr lang="es-MX" dirty="0"/>
            <a:t>Programación de la sección de Aprendizaje y Evaluación</a:t>
          </a:r>
          <a:endParaRPr lang="es-EC" dirty="0"/>
        </a:p>
      </dgm:t>
    </dgm:pt>
    <dgm:pt modelId="{90C957E1-0879-49CB-A833-82109DC7E5AB}" type="parTrans" cxnId="{FBE5A8C1-1F97-4D90-A3E3-271C16CEB7DB}">
      <dgm:prSet/>
      <dgm:spPr/>
      <dgm:t>
        <a:bodyPr/>
        <a:lstStyle/>
        <a:p>
          <a:endParaRPr lang="es-EC"/>
        </a:p>
      </dgm:t>
    </dgm:pt>
    <dgm:pt modelId="{66D93E4E-A33E-40A8-95EA-57192A7EA153}" type="sibTrans" cxnId="{FBE5A8C1-1F97-4D90-A3E3-271C16CEB7DB}">
      <dgm:prSet/>
      <dgm:spPr/>
      <dgm:t>
        <a:bodyPr/>
        <a:lstStyle/>
        <a:p>
          <a:endParaRPr lang="es-EC" dirty="0"/>
        </a:p>
      </dgm:t>
    </dgm:pt>
    <dgm:pt modelId="{778727BD-402E-4665-9B06-7D905B7B03F0}">
      <dgm:prSet phldrT="[Texto]"/>
      <dgm:spPr/>
      <dgm:t>
        <a:bodyPr/>
        <a:lstStyle/>
        <a:p>
          <a:r>
            <a:rPr lang="es-MX" dirty="0"/>
            <a:t>Construcción del </a:t>
          </a:r>
          <a:r>
            <a:rPr lang="es-MX" dirty="0" smtClean="0"/>
            <a:t>Prototipo</a:t>
          </a:r>
          <a:endParaRPr lang="es-EC" dirty="0"/>
        </a:p>
      </dgm:t>
    </dgm:pt>
    <dgm:pt modelId="{28A0CA7A-EDF1-4B3B-BC0F-D3D6424090D9}" type="parTrans" cxnId="{117A74AE-A592-4104-A08B-039A40E7DA60}">
      <dgm:prSet/>
      <dgm:spPr/>
      <dgm:t>
        <a:bodyPr/>
        <a:lstStyle/>
        <a:p>
          <a:endParaRPr lang="es-EC"/>
        </a:p>
      </dgm:t>
    </dgm:pt>
    <dgm:pt modelId="{559567F6-F6FE-4A21-9C16-08ADE436677A}" type="sibTrans" cxnId="{117A74AE-A592-4104-A08B-039A40E7DA60}">
      <dgm:prSet/>
      <dgm:spPr/>
      <dgm:t>
        <a:bodyPr/>
        <a:lstStyle/>
        <a:p>
          <a:endParaRPr lang="es-EC" dirty="0"/>
        </a:p>
      </dgm:t>
    </dgm:pt>
    <dgm:pt modelId="{E7B765ED-03C6-4390-A834-D4A5A39D7AFF}">
      <dgm:prSet phldrT="[Texto]"/>
      <dgm:spPr/>
      <dgm:t>
        <a:bodyPr/>
        <a:lstStyle/>
        <a:p>
          <a:r>
            <a:rPr lang="es-MX" dirty="0"/>
            <a:t>Pruebas y validación</a:t>
          </a:r>
          <a:endParaRPr lang="es-EC" dirty="0"/>
        </a:p>
      </dgm:t>
    </dgm:pt>
    <dgm:pt modelId="{38840E3C-1918-440F-9BAD-9C2126F48695}" type="parTrans" cxnId="{075CCC3F-8005-4569-8DBC-A8C57C18C911}">
      <dgm:prSet/>
      <dgm:spPr/>
      <dgm:t>
        <a:bodyPr/>
        <a:lstStyle/>
        <a:p>
          <a:endParaRPr lang="es-EC"/>
        </a:p>
      </dgm:t>
    </dgm:pt>
    <dgm:pt modelId="{09F2D87F-6700-4359-AE92-3A998DEDBC67}" type="sibTrans" cxnId="{075CCC3F-8005-4569-8DBC-A8C57C18C911}">
      <dgm:prSet/>
      <dgm:spPr/>
      <dgm:t>
        <a:bodyPr/>
        <a:lstStyle/>
        <a:p>
          <a:endParaRPr lang="es-EC" dirty="0"/>
        </a:p>
      </dgm:t>
    </dgm:pt>
    <dgm:pt modelId="{5E9FF83E-3885-437A-9747-8358F16173D8}">
      <dgm:prSet phldrT="[Texto]"/>
      <dgm:spPr/>
      <dgm:t>
        <a:bodyPr/>
        <a:lstStyle/>
        <a:p>
          <a:r>
            <a:rPr lang="es-MX" dirty="0"/>
            <a:t>Mejoras y optimización</a:t>
          </a:r>
          <a:endParaRPr lang="es-EC" dirty="0"/>
        </a:p>
      </dgm:t>
    </dgm:pt>
    <dgm:pt modelId="{82685516-272F-40AC-9F4C-3EA10504DBC2}" type="parTrans" cxnId="{27265B57-4C7C-440B-99DD-BBC69A26CCA0}">
      <dgm:prSet/>
      <dgm:spPr/>
      <dgm:t>
        <a:bodyPr/>
        <a:lstStyle/>
        <a:p>
          <a:endParaRPr lang="es-EC"/>
        </a:p>
      </dgm:t>
    </dgm:pt>
    <dgm:pt modelId="{39291946-7CED-476C-A780-0835B4121D7D}" type="sibTrans" cxnId="{27265B57-4C7C-440B-99DD-BBC69A26CCA0}">
      <dgm:prSet/>
      <dgm:spPr/>
      <dgm:t>
        <a:bodyPr/>
        <a:lstStyle/>
        <a:p>
          <a:endParaRPr lang="es-EC"/>
        </a:p>
      </dgm:t>
    </dgm:pt>
    <dgm:pt modelId="{962292C5-55C4-4720-9329-0A9F8058BFF3}" type="pres">
      <dgm:prSet presAssocID="{EB0F59DF-0896-437D-9B5E-FF24FB7D4E8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C87F2A4-7314-4BC9-9258-4ACB301FDAE3}" type="pres">
      <dgm:prSet presAssocID="{08F4E628-659D-46E7-8997-4E0EBB39EF0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EDE6DF-9641-4712-A448-D2D568F92A1D}" type="pres">
      <dgm:prSet presAssocID="{F8217EC7-CB09-4956-AAE7-F751A99C0216}" presName="sibTrans" presStyleLbl="sibTrans1D1" presStyleIdx="0" presStyleCnt="5"/>
      <dgm:spPr/>
      <dgm:t>
        <a:bodyPr/>
        <a:lstStyle/>
        <a:p>
          <a:endParaRPr lang="es-ES"/>
        </a:p>
      </dgm:t>
    </dgm:pt>
    <dgm:pt modelId="{9D43E1B9-E8CC-46D4-9818-AFF473320869}" type="pres">
      <dgm:prSet presAssocID="{F8217EC7-CB09-4956-AAE7-F751A99C0216}" presName="connectorText" presStyleLbl="sibTrans1D1" presStyleIdx="0" presStyleCnt="5"/>
      <dgm:spPr/>
      <dgm:t>
        <a:bodyPr/>
        <a:lstStyle/>
        <a:p>
          <a:endParaRPr lang="es-ES"/>
        </a:p>
      </dgm:t>
    </dgm:pt>
    <dgm:pt modelId="{1A4639E9-9BB0-4222-BAC3-A49E0369DBE1}" type="pres">
      <dgm:prSet presAssocID="{43BADC23-2F84-4B72-9AB2-B7A37896CC9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B12142-6240-4512-999C-D03F5436221C}" type="pres">
      <dgm:prSet presAssocID="{5DEA1809-C4B0-4207-89C5-779E00417F0B}" presName="sibTrans" presStyleLbl="sibTrans1D1" presStyleIdx="1" presStyleCnt="5"/>
      <dgm:spPr/>
      <dgm:t>
        <a:bodyPr/>
        <a:lstStyle/>
        <a:p>
          <a:endParaRPr lang="es-ES"/>
        </a:p>
      </dgm:t>
    </dgm:pt>
    <dgm:pt modelId="{70B03AB9-F3A0-4DDF-A760-ABEA5A59D971}" type="pres">
      <dgm:prSet presAssocID="{5DEA1809-C4B0-4207-89C5-779E00417F0B}" presName="connectorText" presStyleLbl="sibTrans1D1" presStyleIdx="1" presStyleCnt="5"/>
      <dgm:spPr/>
      <dgm:t>
        <a:bodyPr/>
        <a:lstStyle/>
        <a:p>
          <a:endParaRPr lang="es-ES"/>
        </a:p>
      </dgm:t>
    </dgm:pt>
    <dgm:pt modelId="{B3660791-AB28-4C13-86C6-A4DA086A64FF}" type="pres">
      <dgm:prSet presAssocID="{F7991D34-D6AC-49AA-9AC2-C69EDB06B2F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804CADC-CFC1-4D03-8CD1-69F734EAEB3F}" type="pres">
      <dgm:prSet presAssocID="{66D93E4E-A33E-40A8-95EA-57192A7EA153}" presName="sibTrans" presStyleLbl="sibTrans1D1" presStyleIdx="2" presStyleCnt="5"/>
      <dgm:spPr/>
      <dgm:t>
        <a:bodyPr/>
        <a:lstStyle/>
        <a:p>
          <a:endParaRPr lang="es-ES"/>
        </a:p>
      </dgm:t>
    </dgm:pt>
    <dgm:pt modelId="{58B68D47-DBC6-47DD-A300-9945D92E2286}" type="pres">
      <dgm:prSet presAssocID="{66D93E4E-A33E-40A8-95EA-57192A7EA153}" presName="connectorText" presStyleLbl="sibTrans1D1" presStyleIdx="2" presStyleCnt="5"/>
      <dgm:spPr/>
      <dgm:t>
        <a:bodyPr/>
        <a:lstStyle/>
        <a:p>
          <a:endParaRPr lang="es-ES"/>
        </a:p>
      </dgm:t>
    </dgm:pt>
    <dgm:pt modelId="{C7089859-9620-418C-9EDC-8C031A6B9FAB}" type="pres">
      <dgm:prSet presAssocID="{778727BD-402E-4665-9B06-7D905B7B03F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873AF8-687A-4308-A9D7-9D9BCF524EDE}" type="pres">
      <dgm:prSet presAssocID="{559567F6-F6FE-4A21-9C16-08ADE436677A}" presName="sibTrans" presStyleLbl="sibTrans1D1" presStyleIdx="3" presStyleCnt="5"/>
      <dgm:spPr/>
      <dgm:t>
        <a:bodyPr/>
        <a:lstStyle/>
        <a:p>
          <a:endParaRPr lang="es-ES"/>
        </a:p>
      </dgm:t>
    </dgm:pt>
    <dgm:pt modelId="{93D0F832-A7D4-4FDF-B764-4D43B5BE8F87}" type="pres">
      <dgm:prSet presAssocID="{559567F6-F6FE-4A21-9C16-08ADE436677A}" presName="connectorText" presStyleLbl="sibTrans1D1" presStyleIdx="3" presStyleCnt="5"/>
      <dgm:spPr/>
      <dgm:t>
        <a:bodyPr/>
        <a:lstStyle/>
        <a:p>
          <a:endParaRPr lang="es-ES"/>
        </a:p>
      </dgm:t>
    </dgm:pt>
    <dgm:pt modelId="{5E33677E-5D70-43A8-A1F3-CA6F713DED9E}" type="pres">
      <dgm:prSet presAssocID="{E7B765ED-03C6-4390-A834-D4A5A39D7AF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107049-AA58-48EA-ACE5-6424A298077A}" type="pres">
      <dgm:prSet presAssocID="{09F2D87F-6700-4359-AE92-3A998DEDBC67}" presName="sibTrans" presStyleLbl="sibTrans1D1" presStyleIdx="4" presStyleCnt="5"/>
      <dgm:spPr/>
      <dgm:t>
        <a:bodyPr/>
        <a:lstStyle/>
        <a:p>
          <a:endParaRPr lang="es-ES"/>
        </a:p>
      </dgm:t>
    </dgm:pt>
    <dgm:pt modelId="{1EB46580-1635-4F90-8B98-DC128F4581BF}" type="pres">
      <dgm:prSet presAssocID="{09F2D87F-6700-4359-AE92-3A998DEDBC67}" presName="connectorText" presStyleLbl="sibTrans1D1" presStyleIdx="4" presStyleCnt="5"/>
      <dgm:spPr/>
      <dgm:t>
        <a:bodyPr/>
        <a:lstStyle/>
        <a:p>
          <a:endParaRPr lang="es-ES"/>
        </a:p>
      </dgm:t>
    </dgm:pt>
    <dgm:pt modelId="{82ABFA82-9E15-4B4C-AEF1-CF02A765A7D9}" type="pres">
      <dgm:prSet presAssocID="{5E9FF83E-3885-437A-9747-8358F16173D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6450271-A8C4-4CC2-BE37-1767E5C5E28F}" type="presOf" srcId="{EB0F59DF-0896-437D-9B5E-FF24FB7D4E86}" destId="{962292C5-55C4-4720-9329-0A9F8058BFF3}" srcOrd="0" destOrd="0" presId="urn:microsoft.com/office/officeart/2005/8/layout/bProcess3"/>
    <dgm:cxn modelId="{C19421F6-BBA6-4DAA-8A86-8F18DCF4B1EC}" type="presOf" srcId="{43BADC23-2F84-4B72-9AB2-B7A37896CC92}" destId="{1A4639E9-9BB0-4222-BAC3-A49E0369DBE1}" srcOrd="0" destOrd="0" presId="urn:microsoft.com/office/officeart/2005/8/layout/bProcess3"/>
    <dgm:cxn modelId="{57005DC4-C66C-45B7-819B-238201E0FF2F}" type="presOf" srcId="{E7B765ED-03C6-4390-A834-D4A5A39D7AFF}" destId="{5E33677E-5D70-43A8-A1F3-CA6F713DED9E}" srcOrd="0" destOrd="0" presId="urn:microsoft.com/office/officeart/2005/8/layout/bProcess3"/>
    <dgm:cxn modelId="{27265B57-4C7C-440B-99DD-BBC69A26CCA0}" srcId="{EB0F59DF-0896-437D-9B5E-FF24FB7D4E86}" destId="{5E9FF83E-3885-437A-9747-8358F16173D8}" srcOrd="5" destOrd="0" parTransId="{82685516-272F-40AC-9F4C-3EA10504DBC2}" sibTransId="{39291946-7CED-476C-A780-0835B4121D7D}"/>
    <dgm:cxn modelId="{60CC8838-60CC-4D51-BE77-82C41907AEC6}" type="presOf" srcId="{559567F6-F6FE-4A21-9C16-08ADE436677A}" destId="{93D0F832-A7D4-4FDF-B764-4D43B5BE8F87}" srcOrd="1" destOrd="0" presId="urn:microsoft.com/office/officeart/2005/8/layout/bProcess3"/>
    <dgm:cxn modelId="{04D6EFB0-BBE4-4A1E-9CDF-A795036A0952}" type="presOf" srcId="{559567F6-F6FE-4A21-9C16-08ADE436677A}" destId="{AD873AF8-687A-4308-A9D7-9D9BCF524EDE}" srcOrd="0" destOrd="0" presId="urn:microsoft.com/office/officeart/2005/8/layout/bProcess3"/>
    <dgm:cxn modelId="{B066D232-568E-437A-BF62-A00F3FBC50E7}" srcId="{EB0F59DF-0896-437D-9B5E-FF24FB7D4E86}" destId="{43BADC23-2F84-4B72-9AB2-B7A37896CC92}" srcOrd="1" destOrd="0" parTransId="{BA15AF5F-7A85-492F-8EA8-CC1AF744B9AF}" sibTransId="{5DEA1809-C4B0-4207-89C5-779E00417F0B}"/>
    <dgm:cxn modelId="{075CCC3F-8005-4569-8DBC-A8C57C18C911}" srcId="{EB0F59DF-0896-437D-9B5E-FF24FB7D4E86}" destId="{E7B765ED-03C6-4390-A834-D4A5A39D7AFF}" srcOrd="4" destOrd="0" parTransId="{38840E3C-1918-440F-9BAD-9C2126F48695}" sibTransId="{09F2D87F-6700-4359-AE92-3A998DEDBC67}"/>
    <dgm:cxn modelId="{652B41AF-024F-4399-8CCE-513327793474}" type="presOf" srcId="{09F2D87F-6700-4359-AE92-3A998DEDBC67}" destId="{1EB46580-1635-4F90-8B98-DC128F4581BF}" srcOrd="1" destOrd="0" presId="urn:microsoft.com/office/officeart/2005/8/layout/bProcess3"/>
    <dgm:cxn modelId="{FBE5A8C1-1F97-4D90-A3E3-271C16CEB7DB}" srcId="{EB0F59DF-0896-437D-9B5E-FF24FB7D4E86}" destId="{F7991D34-D6AC-49AA-9AC2-C69EDB06B2FC}" srcOrd="2" destOrd="0" parTransId="{90C957E1-0879-49CB-A833-82109DC7E5AB}" sibTransId="{66D93E4E-A33E-40A8-95EA-57192A7EA153}"/>
    <dgm:cxn modelId="{215CDFE3-8D5E-434D-B033-436C077E1896}" type="presOf" srcId="{5DEA1809-C4B0-4207-89C5-779E00417F0B}" destId="{70B03AB9-F3A0-4DDF-A760-ABEA5A59D971}" srcOrd="1" destOrd="0" presId="urn:microsoft.com/office/officeart/2005/8/layout/bProcess3"/>
    <dgm:cxn modelId="{78F12401-85F3-4AC6-9726-531A0F968844}" type="presOf" srcId="{778727BD-402E-4665-9B06-7D905B7B03F0}" destId="{C7089859-9620-418C-9EDC-8C031A6B9FAB}" srcOrd="0" destOrd="0" presId="urn:microsoft.com/office/officeart/2005/8/layout/bProcess3"/>
    <dgm:cxn modelId="{AA7EF6FE-EFE1-409A-B0B3-AECB8551BB4E}" type="presOf" srcId="{F8217EC7-CB09-4956-AAE7-F751A99C0216}" destId="{9D43E1B9-E8CC-46D4-9818-AFF473320869}" srcOrd="1" destOrd="0" presId="urn:microsoft.com/office/officeart/2005/8/layout/bProcess3"/>
    <dgm:cxn modelId="{9A84D1A2-7A95-42AF-935C-1B0AFA9C002A}" type="presOf" srcId="{F8217EC7-CB09-4956-AAE7-F751A99C0216}" destId="{33EDE6DF-9641-4712-A448-D2D568F92A1D}" srcOrd="0" destOrd="0" presId="urn:microsoft.com/office/officeart/2005/8/layout/bProcess3"/>
    <dgm:cxn modelId="{280B81DD-9F58-469B-B1FF-6808ADCA5944}" type="presOf" srcId="{66D93E4E-A33E-40A8-95EA-57192A7EA153}" destId="{D804CADC-CFC1-4D03-8CD1-69F734EAEB3F}" srcOrd="0" destOrd="0" presId="urn:microsoft.com/office/officeart/2005/8/layout/bProcess3"/>
    <dgm:cxn modelId="{1657ABCE-5AEA-44D2-938D-74FD8819F3A2}" type="presOf" srcId="{F7991D34-D6AC-49AA-9AC2-C69EDB06B2FC}" destId="{B3660791-AB28-4C13-86C6-A4DA086A64FF}" srcOrd="0" destOrd="0" presId="urn:microsoft.com/office/officeart/2005/8/layout/bProcess3"/>
    <dgm:cxn modelId="{117A74AE-A592-4104-A08B-039A40E7DA60}" srcId="{EB0F59DF-0896-437D-9B5E-FF24FB7D4E86}" destId="{778727BD-402E-4665-9B06-7D905B7B03F0}" srcOrd="3" destOrd="0" parTransId="{28A0CA7A-EDF1-4B3B-BC0F-D3D6424090D9}" sibTransId="{559567F6-F6FE-4A21-9C16-08ADE436677A}"/>
    <dgm:cxn modelId="{B2D2C5C7-AF6E-4C76-AC30-53088E2FE3EA}" type="presOf" srcId="{66D93E4E-A33E-40A8-95EA-57192A7EA153}" destId="{58B68D47-DBC6-47DD-A300-9945D92E2286}" srcOrd="1" destOrd="0" presId="urn:microsoft.com/office/officeart/2005/8/layout/bProcess3"/>
    <dgm:cxn modelId="{F42793C2-4CFF-492E-8775-84339FDBFBE2}" type="presOf" srcId="{5DEA1809-C4B0-4207-89C5-779E00417F0B}" destId="{79B12142-6240-4512-999C-D03F5436221C}" srcOrd="0" destOrd="0" presId="urn:microsoft.com/office/officeart/2005/8/layout/bProcess3"/>
    <dgm:cxn modelId="{8E79E54A-AA97-4850-B0D6-F615ABA9EFE4}" type="presOf" srcId="{08F4E628-659D-46E7-8997-4E0EBB39EF0B}" destId="{9C87F2A4-7314-4BC9-9258-4ACB301FDAE3}" srcOrd="0" destOrd="0" presId="urn:microsoft.com/office/officeart/2005/8/layout/bProcess3"/>
    <dgm:cxn modelId="{7D33A45A-20AA-4A5C-8E72-02526F2F53E9}" type="presOf" srcId="{5E9FF83E-3885-437A-9747-8358F16173D8}" destId="{82ABFA82-9E15-4B4C-AEF1-CF02A765A7D9}" srcOrd="0" destOrd="0" presId="urn:microsoft.com/office/officeart/2005/8/layout/bProcess3"/>
    <dgm:cxn modelId="{B0766AF3-43B0-4F20-B243-414E7D3AFE23}" type="presOf" srcId="{09F2D87F-6700-4359-AE92-3A998DEDBC67}" destId="{8B107049-AA58-48EA-ACE5-6424A298077A}" srcOrd="0" destOrd="0" presId="urn:microsoft.com/office/officeart/2005/8/layout/bProcess3"/>
    <dgm:cxn modelId="{7E9AEAAB-26E7-402A-92F4-A3B859CC1A21}" srcId="{EB0F59DF-0896-437D-9B5E-FF24FB7D4E86}" destId="{08F4E628-659D-46E7-8997-4E0EBB39EF0B}" srcOrd="0" destOrd="0" parTransId="{4528C318-2D29-4934-BE0B-9BB62E3ABF26}" sibTransId="{F8217EC7-CB09-4956-AAE7-F751A99C0216}"/>
    <dgm:cxn modelId="{86D65EAC-E4D7-4EDB-9317-A24DE9C3877D}" type="presParOf" srcId="{962292C5-55C4-4720-9329-0A9F8058BFF3}" destId="{9C87F2A4-7314-4BC9-9258-4ACB301FDAE3}" srcOrd="0" destOrd="0" presId="urn:microsoft.com/office/officeart/2005/8/layout/bProcess3"/>
    <dgm:cxn modelId="{6A0B15A6-2F6C-462F-A0E8-19739EDFB982}" type="presParOf" srcId="{962292C5-55C4-4720-9329-0A9F8058BFF3}" destId="{33EDE6DF-9641-4712-A448-D2D568F92A1D}" srcOrd="1" destOrd="0" presId="urn:microsoft.com/office/officeart/2005/8/layout/bProcess3"/>
    <dgm:cxn modelId="{80A649F6-5E98-4D5E-9C04-1C584F2A36D1}" type="presParOf" srcId="{33EDE6DF-9641-4712-A448-D2D568F92A1D}" destId="{9D43E1B9-E8CC-46D4-9818-AFF473320869}" srcOrd="0" destOrd="0" presId="urn:microsoft.com/office/officeart/2005/8/layout/bProcess3"/>
    <dgm:cxn modelId="{EEBCEFD7-94FF-4F18-8EF1-CA7E2E703F4E}" type="presParOf" srcId="{962292C5-55C4-4720-9329-0A9F8058BFF3}" destId="{1A4639E9-9BB0-4222-BAC3-A49E0369DBE1}" srcOrd="2" destOrd="0" presId="urn:microsoft.com/office/officeart/2005/8/layout/bProcess3"/>
    <dgm:cxn modelId="{640322C5-4278-4F4A-BF8E-5247C77B35F7}" type="presParOf" srcId="{962292C5-55C4-4720-9329-0A9F8058BFF3}" destId="{79B12142-6240-4512-999C-D03F5436221C}" srcOrd="3" destOrd="0" presId="urn:microsoft.com/office/officeart/2005/8/layout/bProcess3"/>
    <dgm:cxn modelId="{20BC7716-FA0E-4E1B-9982-7FB508B00CC7}" type="presParOf" srcId="{79B12142-6240-4512-999C-D03F5436221C}" destId="{70B03AB9-F3A0-4DDF-A760-ABEA5A59D971}" srcOrd="0" destOrd="0" presId="urn:microsoft.com/office/officeart/2005/8/layout/bProcess3"/>
    <dgm:cxn modelId="{4D0271B4-B2B4-4CD7-A9BB-2C605219980B}" type="presParOf" srcId="{962292C5-55C4-4720-9329-0A9F8058BFF3}" destId="{B3660791-AB28-4C13-86C6-A4DA086A64FF}" srcOrd="4" destOrd="0" presId="urn:microsoft.com/office/officeart/2005/8/layout/bProcess3"/>
    <dgm:cxn modelId="{23FD0368-E27D-4F5C-85DD-DF9A4B0B48CE}" type="presParOf" srcId="{962292C5-55C4-4720-9329-0A9F8058BFF3}" destId="{D804CADC-CFC1-4D03-8CD1-69F734EAEB3F}" srcOrd="5" destOrd="0" presId="urn:microsoft.com/office/officeart/2005/8/layout/bProcess3"/>
    <dgm:cxn modelId="{AF1EFCD3-6D51-4592-87D8-79865D6FE3B6}" type="presParOf" srcId="{D804CADC-CFC1-4D03-8CD1-69F734EAEB3F}" destId="{58B68D47-DBC6-47DD-A300-9945D92E2286}" srcOrd="0" destOrd="0" presId="urn:microsoft.com/office/officeart/2005/8/layout/bProcess3"/>
    <dgm:cxn modelId="{D906FBDE-942A-4413-8F16-5ECFF16BA70B}" type="presParOf" srcId="{962292C5-55C4-4720-9329-0A9F8058BFF3}" destId="{C7089859-9620-418C-9EDC-8C031A6B9FAB}" srcOrd="6" destOrd="0" presId="urn:microsoft.com/office/officeart/2005/8/layout/bProcess3"/>
    <dgm:cxn modelId="{660C1912-977D-4D69-A38D-438DBD8BAC6F}" type="presParOf" srcId="{962292C5-55C4-4720-9329-0A9F8058BFF3}" destId="{AD873AF8-687A-4308-A9D7-9D9BCF524EDE}" srcOrd="7" destOrd="0" presId="urn:microsoft.com/office/officeart/2005/8/layout/bProcess3"/>
    <dgm:cxn modelId="{6FA99E68-2149-4714-A513-2696848C6C33}" type="presParOf" srcId="{AD873AF8-687A-4308-A9D7-9D9BCF524EDE}" destId="{93D0F832-A7D4-4FDF-B764-4D43B5BE8F87}" srcOrd="0" destOrd="0" presId="urn:microsoft.com/office/officeart/2005/8/layout/bProcess3"/>
    <dgm:cxn modelId="{CD6AB6F9-D11A-489D-A11D-449DE93F7AFD}" type="presParOf" srcId="{962292C5-55C4-4720-9329-0A9F8058BFF3}" destId="{5E33677E-5D70-43A8-A1F3-CA6F713DED9E}" srcOrd="8" destOrd="0" presId="urn:microsoft.com/office/officeart/2005/8/layout/bProcess3"/>
    <dgm:cxn modelId="{A8E239C5-D972-428B-9ADF-A769EA29C1C0}" type="presParOf" srcId="{962292C5-55C4-4720-9329-0A9F8058BFF3}" destId="{8B107049-AA58-48EA-ACE5-6424A298077A}" srcOrd="9" destOrd="0" presId="urn:microsoft.com/office/officeart/2005/8/layout/bProcess3"/>
    <dgm:cxn modelId="{0A72EBF3-E14F-4784-92B6-5804F37B4D91}" type="presParOf" srcId="{8B107049-AA58-48EA-ACE5-6424A298077A}" destId="{1EB46580-1635-4F90-8B98-DC128F4581BF}" srcOrd="0" destOrd="0" presId="urn:microsoft.com/office/officeart/2005/8/layout/bProcess3"/>
    <dgm:cxn modelId="{636BEDC6-1FA5-4887-BFC6-D14C0E5EC378}" type="presParOf" srcId="{962292C5-55C4-4720-9329-0A9F8058BFF3}" destId="{82ABFA82-9E15-4B4C-AEF1-CF02A765A7D9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DE6DF-9641-4712-A448-D2D568F92A1D}">
      <dsp:nvSpPr>
        <dsp:cNvPr id="0" name=""/>
        <dsp:cNvSpPr/>
      </dsp:nvSpPr>
      <dsp:spPr>
        <a:xfrm>
          <a:off x="4921555" y="953058"/>
          <a:ext cx="7319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1939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500" kern="1200" dirty="0"/>
        </a:p>
      </dsp:txBody>
      <dsp:txXfrm>
        <a:off x="5268462" y="994965"/>
        <a:ext cx="38126" cy="7625"/>
      </dsp:txXfrm>
    </dsp:sp>
    <dsp:sp modelId="{9C87F2A4-7314-4BC9-9258-4ACB301FDAE3}">
      <dsp:nvSpPr>
        <dsp:cNvPr id="0" name=""/>
        <dsp:cNvSpPr/>
      </dsp:nvSpPr>
      <dsp:spPr>
        <a:xfrm>
          <a:off x="1607964" y="4161"/>
          <a:ext cx="3315390" cy="1989234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/>
            <a:t>Investigación y análisis</a:t>
          </a:r>
          <a:endParaRPr lang="es-EC" sz="2900" kern="1200" dirty="0"/>
        </a:p>
      </dsp:txBody>
      <dsp:txXfrm>
        <a:off x="1607964" y="4161"/>
        <a:ext cx="3315390" cy="1989234"/>
      </dsp:txXfrm>
    </dsp:sp>
    <dsp:sp modelId="{79B12142-6240-4512-999C-D03F5436221C}">
      <dsp:nvSpPr>
        <dsp:cNvPr id="0" name=""/>
        <dsp:cNvSpPr/>
      </dsp:nvSpPr>
      <dsp:spPr>
        <a:xfrm>
          <a:off x="3265660" y="1991595"/>
          <a:ext cx="4077930" cy="731939"/>
        </a:xfrm>
        <a:custGeom>
          <a:avLst/>
          <a:gdLst/>
          <a:ahLst/>
          <a:cxnLst/>
          <a:rect l="0" t="0" r="0" b="0"/>
          <a:pathLst>
            <a:path>
              <a:moveTo>
                <a:pt x="4077930" y="0"/>
              </a:moveTo>
              <a:lnTo>
                <a:pt x="4077930" y="383069"/>
              </a:lnTo>
              <a:lnTo>
                <a:pt x="0" y="383069"/>
              </a:lnTo>
              <a:lnTo>
                <a:pt x="0" y="731939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150045"/>
              <a:satOff val="-2771"/>
              <a:lumOff val="12851"/>
              <a:alphaOff val="0"/>
            </a:schemeClr>
          </a:solidFill>
          <a:prstDash val="solid"/>
          <a:miter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500" kern="1200" dirty="0"/>
        </a:p>
      </dsp:txBody>
      <dsp:txXfrm>
        <a:off x="5200910" y="2353753"/>
        <a:ext cx="207430" cy="7625"/>
      </dsp:txXfrm>
    </dsp:sp>
    <dsp:sp modelId="{1A4639E9-9BB0-4222-BAC3-A49E0369DBE1}">
      <dsp:nvSpPr>
        <dsp:cNvPr id="0" name=""/>
        <dsp:cNvSpPr/>
      </dsp:nvSpPr>
      <dsp:spPr>
        <a:xfrm>
          <a:off x="5685895" y="4161"/>
          <a:ext cx="3315390" cy="1989234"/>
        </a:xfrm>
        <a:prstGeom prst="rect">
          <a:avLst/>
        </a:prstGeom>
        <a:solidFill>
          <a:schemeClr val="accent1">
            <a:shade val="50000"/>
            <a:hueOff val="120479"/>
            <a:satOff val="-2520"/>
            <a:lumOff val="140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/>
            <a:t>Diseño y desarrollo</a:t>
          </a:r>
          <a:endParaRPr lang="es-EC" sz="2900" kern="1200" dirty="0"/>
        </a:p>
      </dsp:txBody>
      <dsp:txXfrm>
        <a:off x="5685895" y="4161"/>
        <a:ext cx="3315390" cy="1989234"/>
      </dsp:txXfrm>
    </dsp:sp>
    <dsp:sp modelId="{D804CADC-CFC1-4D03-8CD1-69F734EAEB3F}">
      <dsp:nvSpPr>
        <dsp:cNvPr id="0" name=""/>
        <dsp:cNvSpPr/>
      </dsp:nvSpPr>
      <dsp:spPr>
        <a:xfrm>
          <a:off x="4921555" y="3704833"/>
          <a:ext cx="7319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1939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300089"/>
              <a:satOff val="-5542"/>
              <a:lumOff val="25702"/>
              <a:alphaOff val="0"/>
            </a:schemeClr>
          </a:solidFill>
          <a:prstDash val="solid"/>
          <a:miter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500" kern="1200" dirty="0"/>
        </a:p>
      </dsp:txBody>
      <dsp:txXfrm>
        <a:off x="5268462" y="3746740"/>
        <a:ext cx="38126" cy="7625"/>
      </dsp:txXfrm>
    </dsp:sp>
    <dsp:sp modelId="{B3660791-AB28-4C13-86C6-A4DA086A64FF}">
      <dsp:nvSpPr>
        <dsp:cNvPr id="0" name=""/>
        <dsp:cNvSpPr/>
      </dsp:nvSpPr>
      <dsp:spPr>
        <a:xfrm>
          <a:off x="1607964" y="2755935"/>
          <a:ext cx="3315390" cy="1989234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/>
            <a:t>Programación de la sección de Aprendizaje y Evaluación</a:t>
          </a:r>
          <a:endParaRPr lang="es-EC" sz="2900" kern="1200" dirty="0"/>
        </a:p>
      </dsp:txBody>
      <dsp:txXfrm>
        <a:off x="1607964" y="2755935"/>
        <a:ext cx="3315390" cy="1989234"/>
      </dsp:txXfrm>
    </dsp:sp>
    <dsp:sp modelId="{AD873AF8-687A-4308-A9D7-9D9BCF524EDE}">
      <dsp:nvSpPr>
        <dsp:cNvPr id="0" name=""/>
        <dsp:cNvSpPr/>
      </dsp:nvSpPr>
      <dsp:spPr>
        <a:xfrm>
          <a:off x="3265660" y="4743370"/>
          <a:ext cx="4077930" cy="731939"/>
        </a:xfrm>
        <a:custGeom>
          <a:avLst/>
          <a:gdLst/>
          <a:ahLst/>
          <a:cxnLst/>
          <a:rect l="0" t="0" r="0" b="0"/>
          <a:pathLst>
            <a:path>
              <a:moveTo>
                <a:pt x="4077930" y="0"/>
              </a:moveTo>
              <a:lnTo>
                <a:pt x="4077930" y="383069"/>
              </a:lnTo>
              <a:lnTo>
                <a:pt x="0" y="383069"/>
              </a:lnTo>
              <a:lnTo>
                <a:pt x="0" y="731939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300089"/>
              <a:satOff val="-5542"/>
              <a:lumOff val="25702"/>
              <a:alphaOff val="0"/>
            </a:schemeClr>
          </a:solidFill>
          <a:prstDash val="solid"/>
          <a:miter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500" kern="1200" dirty="0"/>
        </a:p>
      </dsp:txBody>
      <dsp:txXfrm>
        <a:off x="5200910" y="5105527"/>
        <a:ext cx="207430" cy="7625"/>
      </dsp:txXfrm>
    </dsp:sp>
    <dsp:sp modelId="{C7089859-9620-418C-9EDC-8C031A6B9FAB}">
      <dsp:nvSpPr>
        <dsp:cNvPr id="0" name=""/>
        <dsp:cNvSpPr/>
      </dsp:nvSpPr>
      <dsp:spPr>
        <a:xfrm>
          <a:off x="5685895" y="2755935"/>
          <a:ext cx="3315390" cy="1989234"/>
        </a:xfrm>
        <a:prstGeom prst="rect">
          <a:avLst/>
        </a:prstGeom>
        <a:solidFill>
          <a:schemeClr val="accent1">
            <a:shade val="50000"/>
            <a:hueOff val="361436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/>
            <a:t>Construcción del </a:t>
          </a:r>
          <a:r>
            <a:rPr lang="es-MX" sz="2900" kern="1200" dirty="0" smtClean="0"/>
            <a:t>Prototipo</a:t>
          </a:r>
          <a:endParaRPr lang="es-EC" sz="2900" kern="1200" dirty="0"/>
        </a:p>
      </dsp:txBody>
      <dsp:txXfrm>
        <a:off x="5685895" y="2755935"/>
        <a:ext cx="3315390" cy="1989234"/>
      </dsp:txXfrm>
    </dsp:sp>
    <dsp:sp modelId="{8B107049-AA58-48EA-ACE5-6424A298077A}">
      <dsp:nvSpPr>
        <dsp:cNvPr id="0" name=""/>
        <dsp:cNvSpPr/>
      </dsp:nvSpPr>
      <dsp:spPr>
        <a:xfrm>
          <a:off x="4921555" y="6456607"/>
          <a:ext cx="7319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1939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150045"/>
              <a:satOff val="-2771"/>
              <a:lumOff val="12851"/>
              <a:alphaOff val="0"/>
            </a:schemeClr>
          </a:solidFill>
          <a:prstDash val="solid"/>
          <a:miter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500" kern="1200" dirty="0"/>
        </a:p>
      </dsp:txBody>
      <dsp:txXfrm>
        <a:off x="5268462" y="6498514"/>
        <a:ext cx="38126" cy="7625"/>
      </dsp:txXfrm>
    </dsp:sp>
    <dsp:sp modelId="{5E33677E-5D70-43A8-A1F3-CA6F713DED9E}">
      <dsp:nvSpPr>
        <dsp:cNvPr id="0" name=""/>
        <dsp:cNvSpPr/>
      </dsp:nvSpPr>
      <dsp:spPr>
        <a:xfrm>
          <a:off x="1607964" y="5507710"/>
          <a:ext cx="3315390" cy="1989234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/>
            <a:t>Pruebas y validación</a:t>
          </a:r>
          <a:endParaRPr lang="es-EC" sz="2900" kern="1200" dirty="0"/>
        </a:p>
      </dsp:txBody>
      <dsp:txXfrm>
        <a:off x="1607964" y="5507710"/>
        <a:ext cx="3315390" cy="1989234"/>
      </dsp:txXfrm>
    </dsp:sp>
    <dsp:sp modelId="{82ABFA82-9E15-4B4C-AEF1-CF02A765A7D9}">
      <dsp:nvSpPr>
        <dsp:cNvPr id="0" name=""/>
        <dsp:cNvSpPr/>
      </dsp:nvSpPr>
      <dsp:spPr>
        <a:xfrm>
          <a:off x="5685895" y="5507710"/>
          <a:ext cx="3315390" cy="1989234"/>
        </a:xfrm>
        <a:prstGeom prst="rect">
          <a:avLst/>
        </a:prstGeom>
        <a:solidFill>
          <a:schemeClr val="accent1">
            <a:shade val="50000"/>
            <a:hueOff val="120479"/>
            <a:satOff val="-2520"/>
            <a:lumOff val="140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/>
            <a:t>Mejoras y optimización</a:t>
          </a:r>
          <a:endParaRPr lang="es-EC" sz="2900" kern="1200" dirty="0"/>
        </a:p>
      </dsp:txBody>
      <dsp:txXfrm>
        <a:off x="5685895" y="5507710"/>
        <a:ext cx="3315390" cy="1989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1944612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80360" y="23198400"/>
            <a:ext cx="1944612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1044800" y="1010988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80360" y="2319840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1044800" y="2319840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62614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655400" y="10109880"/>
            <a:ext cx="62614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4230080" y="10109880"/>
            <a:ext cx="62614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80360" y="23198400"/>
            <a:ext cx="62614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7655400" y="23198400"/>
            <a:ext cx="62614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4230080" y="23198400"/>
            <a:ext cx="62614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80360" y="10109880"/>
            <a:ext cx="19446120" cy="2505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C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1944612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948960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1044800" y="10109880"/>
            <a:ext cx="948960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20720" y="13421520"/>
            <a:ext cx="18366120" cy="4292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C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1044800" y="10109880"/>
            <a:ext cx="948960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80360" y="2319840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948960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1044800" y="1010988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1044800" y="2319840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1044800" y="1010988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80360" y="23198400"/>
            <a:ext cx="1944612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370440" tIns="185040" rIns="370440" bIns="185040" anchor="ctr">
            <a:normAutofit/>
          </a:bodyPr>
          <a:lstStyle/>
          <a:p>
            <a:r>
              <a:rPr lang="es-EC" sz="17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1080360" y="40044960"/>
            <a:ext cx="5041440" cy="2300040"/>
          </a:xfrm>
          <a:prstGeom prst="rect">
            <a:avLst/>
          </a:prstGeom>
        </p:spPr>
        <p:txBody>
          <a:bodyPr lIns="370440" tIns="185040" rIns="370440" bIns="185040" anchor="ctr">
            <a:noAutofit/>
          </a:bodyPr>
          <a:lstStyle/>
          <a:p>
            <a:endParaRPr lang="es-EC" sz="2400" b="0" strike="noStrike" spc="-1" dirty="0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7382520" y="40044960"/>
            <a:ext cx="6842160" cy="2300040"/>
          </a:xfrm>
          <a:prstGeom prst="rect">
            <a:avLst/>
          </a:prstGeom>
        </p:spPr>
        <p:txBody>
          <a:bodyPr lIns="370440" tIns="185040" rIns="370440" bIns="185040" anchor="ctr">
            <a:noAutofit/>
          </a:bodyPr>
          <a:lstStyle/>
          <a:p>
            <a:endParaRPr lang="es-EC" sz="2400" b="0" strike="noStrike" spc="-1" dirty="0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5485400" y="40044960"/>
            <a:ext cx="5041440" cy="2300040"/>
          </a:xfrm>
          <a:prstGeom prst="rect">
            <a:avLst/>
          </a:prstGeom>
        </p:spPr>
        <p:txBody>
          <a:bodyPr lIns="370440" tIns="185040" rIns="370440" bIns="1850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81234CA-DD26-4506-B1EC-3EBD5165AB4E}" type="slidenum">
              <a:rPr lang="es-ES" sz="49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EC" sz="4900" b="0" strike="noStrike" spc="-1" dirty="0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1944612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C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C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B3B2A6C-C22B-4756-BEAD-3127C3E648B4}"/>
              </a:ext>
            </a:extLst>
          </p:cNvPr>
          <p:cNvCxnSpPr/>
          <p:nvPr/>
        </p:nvCxnSpPr>
        <p:spPr>
          <a:xfrm>
            <a:off x="2677200" y="34449971"/>
            <a:ext cx="18000000" cy="0"/>
          </a:xfrm>
          <a:prstGeom prst="line">
            <a:avLst/>
          </a:prstGeom>
          <a:ln>
            <a:solidFill>
              <a:srgbClr val="7096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1C94714-6C0A-47CB-8FA6-00D0B4A3D8D0}"/>
              </a:ext>
            </a:extLst>
          </p:cNvPr>
          <p:cNvCxnSpPr/>
          <p:nvPr/>
        </p:nvCxnSpPr>
        <p:spPr>
          <a:xfrm>
            <a:off x="2677200" y="27420521"/>
            <a:ext cx="18000000" cy="0"/>
          </a:xfrm>
          <a:prstGeom prst="line">
            <a:avLst/>
          </a:prstGeom>
          <a:ln>
            <a:solidFill>
              <a:srgbClr val="7096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B53A55A-5E79-4933-A3D8-68D9B697B714}"/>
              </a:ext>
            </a:extLst>
          </p:cNvPr>
          <p:cNvCxnSpPr/>
          <p:nvPr/>
        </p:nvCxnSpPr>
        <p:spPr>
          <a:xfrm>
            <a:off x="2696250" y="38831471"/>
            <a:ext cx="18000000" cy="0"/>
          </a:xfrm>
          <a:prstGeom prst="line">
            <a:avLst/>
          </a:prstGeom>
          <a:ln>
            <a:solidFill>
              <a:srgbClr val="7096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stomShape 1"/>
          <p:cNvSpPr/>
          <p:nvPr/>
        </p:nvSpPr>
        <p:spPr>
          <a:xfrm>
            <a:off x="720720" y="4313520"/>
            <a:ext cx="20157840" cy="2112480"/>
          </a:xfrm>
          <a:prstGeom prst="rect">
            <a:avLst/>
          </a:prstGeom>
          <a:solidFill>
            <a:srgbClr val="7096AC"/>
          </a:solidFill>
          <a:ln>
            <a:solidFill>
              <a:srgbClr val="7096A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8000" rIns="288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DISPOSITIVO CONTROLADOR DE AFORO</a:t>
            </a:r>
            <a:endParaRPr lang="es-EC" sz="6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371990" y="7456950"/>
            <a:ext cx="3874320" cy="941040"/>
          </a:xfrm>
          <a:prstGeom prst="rect">
            <a:avLst/>
          </a:prstGeom>
          <a:solidFill>
            <a:srgbClr val="7096AC"/>
          </a:solidFill>
          <a:ln>
            <a:solidFill>
              <a:srgbClr val="7096A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0" rIns="18000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40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PROBLEMA</a:t>
            </a:r>
            <a:endParaRPr lang="es-EC" sz="4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371990" y="11175560"/>
            <a:ext cx="6154200" cy="953280"/>
          </a:xfrm>
          <a:prstGeom prst="rect">
            <a:avLst/>
          </a:prstGeom>
          <a:solidFill>
            <a:srgbClr val="7096AC"/>
          </a:solidFill>
          <a:ln>
            <a:solidFill>
              <a:srgbClr val="7096A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0" rIns="18000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OBJETIVO  GENERAL</a:t>
            </a:r>
            <a:endParaRPr lang="es-EC" sz="4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391040" y="26967570"/>
            <a:ext cx="4172760" cy="941040"/>
          </a:xfrm>
          <a:prstGeom prst="rect">
            <a:avLst/>
          </a:prstGeom>
          <a:solidFill>
            <a:srgbClr val="7096AC"/>
          </a:solidFill>
          <a:ln>
            <a:solidFill>
              <a:srgbClr val="7096A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0" rIns="18000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RESULTADOS</a:t>
            </a:r>
            <a:endParaRPr lang="es-EC" sz="4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391040" y="33872771"/>
            <a:ext cx="4666320" cy="1138658"/>
          </a:xfrm>
          <a:prstGeom prst="rect">
            <a:avLst/>
          </a:prstGeom>
          <a:solidFill>
            <a:srgbClr val="7096AC"/>
          </a:solidFill>
          <a:ln>
            <a:solidFill>
              <a:srgbClr val="7096A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0" rIns="18000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CONCLUSIONES</a:t>
            </a:r>
            <a:endParaRPr lang="es-EC" sz="4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1498146" y="8660910"/>
            <a:ext cx="18864360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s-ES_tradnl" sz="3000" b="0" strike="noStrike" spc="-1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El problema yace en la necesidad de los restaurantes </a:t>
            </a:r>
            <a:r>
              <a:rPr lang="es-ES_tradnl" sz="3000" spc="-1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en poder controlar la cantidad de clientes que se encuentran dentro  del local para asegurar un ambiente acogedor y confortable, evitando así aglomeraciones dentro del mismo que pudieran causar mala experiencias en el servicio ofrecido.</a:t>
            </a:r>
            <a:endParaRPr lang="es-EC" sz="3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1241406" y="12707760"/>
            <a:ext cx="9585344" cy="1846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marL="457200" indent="-456565" algn="just">
              <a:buClr>
                <a:srgbClr val="000000"/>
              </a:buClr>
              <a:buFont typeface="Arial"/>
              <a:buChar char="•"/>
            </a:pPr>
            <a:r>
              <a:rPr lang="es-ES_tradnl" sz="3000" spc="-1" dirty="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Implementar un sistema  que registre el flujo de clientes, según un aforo máximo determinado, en un restaurante aplicando conocimientos adquiridos en el curso de sistemas digitales.</a:t>
            </a:r>
            <a:endParaRPr lang="es-EC" sz="3000" b="0" strike="noStrike" spc="-1" dirty="0">
              <a:latin typeface="Calibri"/>
              <a:cs typeface="Calibri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1498146" y="35588629"/>
            <a:ext cx="18946596" cy="1846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343080" indent="-342720" algn="just">
              <a:lnSpc>
                <a:spcPct val="100000"/>
              </a:lnSpc>
              <a:buClr>
                <a:srgbClr val="595959"/>
              </a:buClr>
              <a:buFont typeface="Noto Sans Symbols"/>
              <a:buChar char="▪"/>
            </a:pPr>
            <a:r>
              <a:rPr lang="es-MX" sz="3000" spc="-1" dirty="0">
                <a:solidFill>
                  <a:srgbClr val="595959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Los resultados obtenidos muestran la creación exitosa de </a:t>
            </a:r>
            <a:r>
              <a:rPr lang="es-MX" sz="3000" spc="-1" dirty="0" smtClean="0">
                <a:solidFill>
                  <a:srgbClr val="595959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un sistema para el control de aforos en restaurantes abordando el conteo correcto de cada uno  de los clientes para una mayor eficiencia de operatividad del establecimiento. Así , generando una percepción mas grata y agradable al usuario. </a:t>
            </a:r>
          </a:p>
          <a:p>
            <a:pPr marL="343080" indent="-342720" algn="just">
              <a:lnSpc>
                <a:spcPct val="100000"/>
              </a:lnSpc>
              <a:buClr>
                <a:srgbClr val="595959"/>
              </a:buClr>
              <a:buFont typeface="Noto Sans Symbols"/>
              <a:buChar char="▪"/>
            </a:pPr>
            <a:r>
              <a:rPr lang="es-MX" sz="3000" spc="-1" dirty="0" smtClean="0">
                <a:solidFill>
                  <a:srgbClr val="595959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Este sistema permite a futuro ciertas mejoras y optimizaciones de algunos de sus componentes y/o procesos.</a:t>
            </a:r>
            <a:endParaRPr lang="es-EC" sz="3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1387050" y="28925249"/>
            <a:ext cx="8775840" cy="3939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_tradnl" sz="3200" spc="-1" dirty="0" smtClean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Activación y reseteo del sistema por medio de botones y lógica interna del dispositivo.</a:t>
            </a: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_tradnl" sz="3200" spc="-1" dirty="0" smtClean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Conteo de personas que ingresan y salen del sitio mediante sensores de movimiento</a:t>
            </a: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_tradnl" sz="3200" spc="-1" dirty="0" smtClean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Visualización del numero de personas que han ingresado mediante displays 7 segmentos</a:t>
            </a: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_tradnl" sz="3200" spc="-1" dirty="0" smtClean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Alertas visuales para cuando sobrepase el numero de personas determinado.</a:t>
            </a:r>
          </a:p>
        </p:txBody>
      </p:sp>
      <p:sp>
        <p:nvSpPr>
          <p:cNvPr id="57" name="CustomShape 17"/>
          <p:cNvSpPr/>
          <p:nvPr/>
        </p:nvSpPr>
        <p:spPr>
          <a:xfrm>
            <a:off x="1387050" y="39268950"/>
            <a:ext cx="16776000" cy="286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en-US" sz="2400" i="1" dirty="0"/>
              <a:t>Fundamentals of Digital Logics with VHDL </a:t>
            </a:r>
            <a:r>
              <a:rPr lang="en-US" sz="2400" i="1" dirty="0" err="1"/>
              <a:t>Desing</a:t>
            </a:r>
            <a:r>
              <a:rPr lang="en-US" sz="2400" dirty="0"/>
              <a:t> (Third Edition). (s. f</a:t>
            </a:r>
            <a:r>
              <a:rPr lang="en-US" sz="2400" dirty="0" smtClean="0"/>
              <a:t>.).</a:t>
            </a:r>
          </a:p>
          <a:p>
            <a:r>
              <a:rPr lang="es-EC" sz="2400" i="1" dirty="0"/>
              <a:t>Sistemas digitales</a:t>
            </a:r>
            <a:r>
              <a:rPr lang="es-EC" sz="2400" dirty="0"/>
              <a:t>. (s. f.). Google </a:t>
            </a:r>
            <a:r>
              <a:rPr lang="es-EC" sz="2400" dirty="0" err="1"/>
              <a:t>Books</a:t>
            </a:r>
            <a:r>
              <a:rPr lang="es-EC" sz="2400" dirty="0"/>
              <a:t>. https://</a:t>
            </a:r>
            <a:r>
              <a:rPr lang="es-EC" sz="2400" dirty="0" smtClean="0"/>
              <a:t>books.google.fr/books?id=bmLuH0CsIh0C&amp;printsec=copyright&amp;hl=es#v=onepage&amp;q&amp;f=false</a:t>
            </a:r>
            <a:endParaRPr lang="en-US" sz="2400" dirty="0" smtClean="0"/>
          </a:p>
          <a:p>
            <a:r>
              <a:rPr lang="es-EC" sz="2400" dirty="0"/>
              <a:t>alldatasheet.es. (s. f.). </a:t>
            </a:r>
            <a:r>
              <a:rPr lang="es-EC" sz="2400" i="1" dirty="0"/>
              <a:t>SN74LS47N </a:t>
            </a:r>
            <a:r>
              <a:rPr lang="es-EC" sz="2400" i="1" dirty="0" err="1"/>
              <a:t>Datasheet</a:t>
            </a:r>
            <a:r>
              <a:rPr lang="es-EC" sz="2400" i="1" dirty="0"/>
              <a:t>(PDF)</a:t>
            </a:r>
            <a:r>
              <a:rPr lang="es-EC" sz="2400" dirty="0"/>
              <a:t>. Texas Instruments. https://www.alldatasheet.es/datasheet-pdf/pdf/27433/TI/SN74LS47N.html</a:t>
            </a:r>
          </a:p>
          <a:p>
            <a:r>
              <a:rPr lang="en-US" sz="2400" dirty="0"/>
              <a:t>alldatasheet.es. (s. f.-a). </a:t>
            </a:r>
            <a:r>
              <a:rPr lang="en-US" sz="2400" i="1" dirty="0"/>
              <a:t>NE555 Datasheet(PDF)</a:t>
            </a:r>
            <a:r>
              <a:rPr lang="en-US" sz="2400" dirty="0"/>
              <a:t>. Fairchild Semiconductor. https://www.alldatasheet.es/datasheet-pdf/pdf/53594/FAIRCHILD/NE555.html</a:t>
            </a:r>
          </a:p>
          <a:p>
            <a:endParaRPr lang="en-US" dirty="0"/>
          </a:p>
        </p:txBody>
      </p:sp>
      <p:sp>
        <p:nvSpPr>
          <p:cNvPr id="58" name="CustomShape 18"/>
          <p:cNvSpPr/>
          <p:nvPr/>
        </p:nvSpPr>
        <p:spPr>
          <a:xfrm>
            <a:off x="1410090" y="38250300"/>
            <a:ext cx="3576960" cy="941040"/>
          </a:xfrm>
          <a:prstGeom prst="rect">
            <a:avLst/>
          </a:prstGeom>
          <a:solidFill>
            <a:srgbClr val="7096AC"/>
          </a:solidFill>
          <a:ln>
            <a:solidFill>
              <a:srgbClr val="7096A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0" rIns="18000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REFERENCIAS</a:t>
            </a:r>
            <a:endParaRPr lang="es-EC" sz="3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AF460C2-CCE4-4B1C-BC97-FBD73461CA08}"/>
              </a:ext>
            </a:extLst>
          </p:cNvPr>
          <p:cNvSpPr txBox="1"/>
          <p:nvPr/>
        </p:nvSpPr>
        <p:spPr>
          <a:xfrm>
            <a:off x="12308467" y="521927"/>
            <a:ext cx="4241002" cy="120168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s-ES" sz="2500" dirty="0">
                <a:solidFill>
                  <a:srgbClr val="506F7F"/>
                </a:solidFill>
                <a:latin typeface="Calibri"/>
                <a:cs typeface="Calibri"/>
              </a:rPr>
              <a:t>Edgar Nick García Álvarez</a:t>
            </a:r>
          </a:p>
          <a:p>
            <a:r>
              <a:rPr lang="es-E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edgnigar@espol.edu.ec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573E53D-92AF-4791-AE97-CB64FDF98ABF}"/>
              </a:ext>
            </a:extLst>
          </p:cNvPr>
          <p:cNvSpPr txBox="1"/>
          <p:nvPr/>
        </p:nvSpPr>
        <p:spPr>
          <a:xfrm>
            <a:off x="7330840" y="527019"/>
            <a:ext cx="4690445" cy="136135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s-ES" sz="2500" dirty="0">
                <a:solidFill>
                  <a:srgbClr val="506F7F"/>
                </a:solidFill>
                <a:latin typeface="Calibri"/>
                <a:cs typeface="Calibri"/>
              </a:rPr>
              <a:t>Anthony Alexander Santacruz Reyes</a:t>
            </a:r>
          </a:p>
          <a:p>
            <a:r>
              <a:rPr lang="es-E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aasantac@espol.edu.ec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5BC3714-31F2-4963-8629-E155F5A57AAB}"/>
              </a:ext>
            </a:extLst>
          </p:cNvPr>
          <p:cNvCxnSpPr>
            <a:cxnSpLocks/>
          </p:cNvCxnSpPr>
          <p:nvPr/>
        </p:nvCxnSpPr>
        <p:spPr>
          <a:xfrm>
            <a:off x="12021287" y="334457"/>
            <a:ext cx="0" cy="2778314"/>
          </a:xfrm>
          <a:prstGeom prst="line">
            <a:avLst/>
          </a:prstGeom>
          <a:ln>
            <a:solidFill>
              <a:srgbClr val="7096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1BEDB25C-D7F5-4F02-A0DA-69AA88A7425D}"/>
              </a:ext>
            </a:extLst>
          </p:cNvPr>
          <p:cNvCxnSpPr>
            <a:cxnSpLocks/>
          </p:cNvCxnSpPr>
          <p:nvPr/>
        </p:nvCxnSpPr>
        <p:spPr>
          <a:xfrm>
            <a:off x="16211480" y="391512"/>
            <a:ext cx="0" cy="2812401"/>
          </a:xfrm>
          <a:prstGeom prst="line">
            <a:avLst/>
          </a:prstGeom>
          <a:ln>
            <a:solidFill>
              <a:srgbClr val="7096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Imagen 31">
            <a:extLst>
              <a:ext uri="{FF2B5EF4-FFF2-40B4-BE49-F238E27FC236}">
                <a16:creationId xmlns:a16="http://schemas.microsoft.com/office/drawing/2014/main" id="{761E10EC-08FE-4514-AD0B-1A562111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4200" y="1797713"/>
            <a:ext cx="5760000" cy="850362"/>
          </a:xfrm>
          <a:prstGeom prst="rect">
            <a:avLst/>
          </a:prstGeom>
        </p:spPr>
      </p:pic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A8DA390-732C-4A59-8699-ADB9240B1428}"/>
              </a:ext>
            </a:extLst>
          </p:cNvPr>
          <p:cNvCxnSpPr/>
          <p:nvPr/>
        </p:nvCxnSpPr>
        <p:spPr>
          <a:xfrm>
            <a:off x="2658150" y="16513138"/>
            <a:ext cx="18000000" cy="0"/>
          </a:xfrm>
          <a:prstGeom prst="line">
            <a:avLst/>
          </a:prstGeom>
          <a:ln>
            <a:solidFill>
              <a:srgbClr val="7096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stomShape 4"/>
          <p:cNvSpPr/>
          <p:nvPr/>
        </p:nvSpPr>
        <p:spPr>
          <a:xfrm>
            <a:off x="1371990" y="16004841"/>
            <a:ext cx="4613040" cy="941040"/>
          </a:xfrm>
          <a:prstGeom prst="rect">
            <a:avLst/>
          </a:prstGeom>
          <a:solidFill>
            <a:srgbClr val="7096AC"/>
          </a:solidFill>
          <a:ln>
            <a:solidFill>
              <a:srgbClr val="7096A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0" rIns="18000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METODOLOGÍA</a:t>
            </a:r>
            <a:endParaRPr lang="es-EC" sz="4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36DC0D2D-AED8-B85C-B8A8-ECF31B016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1209974"/>
              </p:ext>
            </p:extLst>
          </p:nvPr>
        </p:nvGraphicFramePr>
        <p:xfrm>
          <a:off x="-317576" y="18306191"/>
          <a:ext cx="10609251" cy="7501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CuadroTexto 38">
            <a:extLst>
              <a:ext uri="{FF2B5EF4-FFF2-40B4-BE49-F238E27FC236}">
                <a16:creationId xmlns:a16="http://schemas.microsoft.com/office/drawing/2014/main" id="{27A2A3C8-C2A8-49FA-B1AC-CC958B346327}"/>
              </a:ext>
            </a:extLst>
          </p:cNvPr>
          <p:cNvSpPr txBox="1"/>
          <p:nvPr/>
        </p:nvSpPr>
        <p:spPr>
          <a:xfrm>
            <a:off x="16549469" y="528597"/>
            <a:ext cx="4241002" cy="120168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s-ES" sz="2500" dirty="0">
                <a:solidFill>
                  <a:srgbClr val="506F7F"/>
                </a:solidFill>
                <a:latin typeface="Calibri"/>
                <a:cs typeface="Calibri"/>
              </a:rPr>
              <a:t>Luis Alberto Flores Macias</a:t>
            </a:r>
          </a:p>
          <a:p>
            <a:r>
              <a:rPr lang="es-E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luifmaci@espol.edu.ec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14758" r="-1111" b="39007"/>
          <a:stretch/>
        </p:blipFill>
        <p:spPr>
          <a:xfrm>
            <a:off x="16155198" y="17176621"/>
            <a:ext cx="3361876" cy="27646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458867" y="22060257"/>
            <a:ext cx="2754539" cy="36727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9" t="15333" r="18807" b="26148"/>
          <a:stretch/>
        </p:blipFill>
        <p:spPr>
          <a:xfrm>
            <a:off x="9500091" y="18529749"/>
            <a:ext cx="6150829" cy="3235123"/>
          </a:xfrm>
          <a:prstGeom prst="rect">
            <a:avLst/>
          </a:prstGeom>
        </p:spPr>
      </p:pic>
      <p:pic>
        <p:nvPicPr>
          <p:cNvPr id="1026" name="Picture 2" descr="Control de aforo, soluciones flexibles Ares Segurida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605" y="11304674"/>
            <a:ext cx="5076825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importancia del control de aforo en el proceso de reactivación económica  en centros comerciales | ACI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107" y="11573809"/>
            <a:ext cx="5901785" cy="332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>
            <a:stCxn id="3" idx="0"/>
            <a:endCxn id="3" idx="0"/>
          </p:cNvCxnSpPr>
          <p:nvPr/>
        </p:nvCxnSpPr>
        <p:spPr>
          <a:xfrm>
            <a:off x="17836136" y="1717662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>
            <a:endCxn id="3" idx="0"/>
          </p:cNvCxnSpPr>
          <p:nvPr/>
        </p:nvCxnSpPr>
        <p:spPr>
          <a:xfrm>
            <a:off x="17836136" y="16749486"/>
            <a:ext cx="0" cy="427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13" idx="0"/>
          </p:cNvCxnSpPr>
          <p:nvPr/>
        </p:nvCxnSpPr>
        <p:spPr>
          <a:xfrm rot="5400000" flipH="1" flipV="1">
            <a:off x="14315690" y="15009303"/>
            <a:ext cx="1780263" cy="526063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3" idx="4"/>
            <a:endCxn id="12" idx="3"/>
          </p:cNvCxnSpPr>
          <p:nvPr/>
        </p:nvCxnSpPr>
        <p:spPr>
          <a:xfrm>
            <a:off x="17836136" y="19941283"/>
            <a:ext cx="1" cy="2578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n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239" y="28937993"/>
            <a:ext cx="5562897" cy="4684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</TotalTime>
  <Words>254</Words>
  <Application>Microsoft Office PowerPoint</Application>
  <PresentationFormat>Personalizado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DejaVu Sans</vt:lpstr>
      <vt:lpstr>Noto Sans Symbols</vt:lpstr>
      <vt:lpstr>Symbol</vt:lpstr>
      <vt:lpstr>Times New Roman</vt:lpstr>
      <vt:lpstr>Wingdings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espol</dc:creator>
  <dc:description/>
  <cp:lastModifiedBy>Anthony Alexander Santacruz Reyes</cp:lastModifiedBy>
  <cp:revision>69</cp:revision>
  <dcterms:created xsi:type="dcterms:W3CDTF">2018-07-17T13:46:25Z</dcterms:created>
  <dcterms:modified xsi:type="dcterms:W3CDTF">2024-01-11T18:27:23Z</dcterms:modified>
  <dc:language>es-EC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0x0101007C8CBE02BF410D449024895B145608E1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