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10E-927B-B751-D0EB-250BBFD51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965" y="56270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A comprehensive analysis of financial performance:</a:t>
            </a:r>
            <a:br>
              <a:rPr lang="en-IN" sz="4000" b="1" dirty="0"/>
            </a:br>
            <a:r>
              <a:rPr lang="en-IN" sz="4000" b="1" dirty="0"/>
              <a:t>insights from a leading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55001-6A49-E06E-F0E2-36C135710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0123" y="4206240"/>
            <a:ext cx="3995225" cy="103749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     team lead : </a:t>
            </a:r>
            <a:r>
              <a:rPr lang="en-IN" dirty="0" err="1">
                <a:solidFill>
                  <a:schemeClr val="tx1"/>
                </a:solidFill>
              </a:rPr>
              <a:t>anthani</a:t>
            </a:r>
            <a:r>
              <a:rPr lang="en-IN" dirty="0">
                <a:solidFill>
                  <a:schemeClr val="tx1"/>
                </a:solidFill>
              </a:rPr>
              <a:t>  m</a:t>
            </a:r>
          </a:p>
          <a:p>
            <a:r>
              <a:rPr lang="en-IN" dirty="0">
                <a:solidFill>
                  <a:schemeClr val="tx1"/>
                </a:solidFill>
              </a:rPr>
              <a:t>Team id : nm2023tmid08924</a:t>
            </a:r>
          </a:p>
        </p:txBody>
      </p:sp>
    </p:spTree>
    <p:extLst>
      <p:ext uri="{BB962C8B-B14F-4D97-AF65-F5344CB8AC3E}">
        <p14:creationId xmlns:p14="http://schemas.microsoft.com/office/powerpoint/2010/main" val="3370426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A comprehensive analysis of financial performance: insights from a leading banks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analysis of financial performance: insights from a leading banks</dc:title>
  <dc:creator>Sutharsan</dc:creator>
  <cp:lastModifiedBy>Sutharsan</cp:lastModifiedBy>
  <cp:revision>1</cp:revision>
  <dcterms:created xsi:type="dcterms:W3CDTF">2023-04-20T09:00:58Z</dcterms:created>
  <dcterms:modified xsi:type="dcterms:W3CDTF">2023-04-20T09:16:50Z</dcterms:modified>
</cp:coreProperties>
</file>