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6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1064E2-5B08-4B93-8EAA-FC4C3B55CEB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F820D99-492F-4D5D-B21C-823AED3969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ANTHEA ASOBOLA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76402"/>
            <a:ext cx="8686800" cy="2232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Berlin Sans FB Demi" pitchFamily="34" charset="0"/>
              </a:rPr>
              <a:t>FLABBY </a:t>
            </a:r>
            <a:endParaRPr lang="en-US" sz="5400" dirty="0">
              <a:solidFill>
                <a:srgbClr val="FFFF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wHo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I @m  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I'm an eighteen year old girl .</a:t>
            </a:r>
          </a:p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 love music , basketball , </a:t>
            </a:r>
            <a:r>
              <a:rPr 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Iove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to read and to create both stories and music, last and most importantly I love food(GOOD food).</a:t>
            </a:r>
          </a:p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And recently I really enjoy code.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33401"/>
            <a:ext cx="7756263" cy="105425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wH@T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I </a:t>
            </a:r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BU!Lt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 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built a game called flabby which is a replica of flappy bird.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 used u-tube w3 schools geeks for geeks and so many other code platforms 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 intend to keep developing it and I believe it will look better next year when iv heard more time and research.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0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Q&amp;A</a:t>
            </a:r>
            <a:endParaRPr lang="en-US" sz="8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I'm open to your questions feel free to ask.</a:t>
            </a:r>
          </a:p>
          <a:p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Or send questions </a:t>
            </a:r>
          </a:p>
          <a:p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@ </a:t>
            </a:r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asobolaanthea@icloud.com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125</TotalTime>
  <Words>117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FLABBY </vt:lpstr>
      <vt:lpstr>wHo I @m  </vt:lpstr>
      <vt:lpstr>wH@T I BU!Lt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FLABBY</dc:title>
  <dc:creator>Anthea</dc:creator>
  <cp:lastModifiedBy>Anthea</cp:lastModifiedBy>
  <cp:revision>3</cp:revision>
  <dcterms:created xsi:type="dcterms:W3CDTF">2021-11-25T09:38:05Z</dcterms:created>
  <dcterms:modified xsi:type="dcterms:W3CDTF">2021-11-25T11:43:46Z</dcterms:modified>
</cp:coreProperties>
</file>