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E2476-30C4-4B9E-890E-1E5BA547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Intro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402DE-83F5-4B28-847F-ABEE0B567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/>
              <a:t>Session - 1</a:t>
            </a:r>
          </a:p>
          <a:p>
            <a:r>
              <a:rPr lang="en-US"/>
              <a:t>BCHS Jagbots - Team 6518</a:t>
            </a:r>
          </a:p>
        </p:txBody>
      </p:sp>
    </p:spTree>
    <p:extLst>
      <p:ext uri="{BB962C8B-B14F-4D97-AF65-F5344CB8AC3E}">
        <p14:creationId xmlns:p14="http://schemas.microsoft.com/office/powerpoint/2010/main" val="179115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10DD-3151-483E-BCEF-F2548A59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796A-A11A-4AE1-999C-178B91CE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3:</a:t>
            </a:r>
          </a:p>
          <a:p>
            <a:pPr lvl="1"/>
            <a:r>
              <a:rPr lang="en-US" dirty="0"/>
              <a:t>Cox Internet provides 250GB data/month for $79.99, and $10 for every additional block of 50 GB. On the total amount you pay 13.75% taxes and fees. Design a program in plain English that requests the data consumed in a month in GB, and tells you your monthly charge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9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EB3E-B486-4F9A-91CE-A35ED03C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49E9-40A9-43F6-B6EE-D8CDFE93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7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BEE03-728E-4671-A50E-63A45478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066C-B3FB-43AF-9E6A-ECCDE47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What is a computer? And, what is a program?</a:t>
            </a:r>
          </a:p>
          <a:p>
            <a:r>
              <a:rPr lang="en-US" dirty="0"/>
              <a:t>First C++ program</a:t>
            </a:r>
          </a:p>
          <a:p>
            <a:r>
              <a:rPr lang="en-US" dirty="0"/>
              <a:t>Errors and debugging</a:t>
            </a:r>
          </a:p>
          <a:p>
            <a:r>
              <a:rPr lang="en-US" dirty="0"/>
              <a:t>Designing Software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5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DD832-A395-4C60-BD7A-308C72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9778"/>
            <a:ext cx="4204989" cy="2060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712775-FC75-4E82-9740-CD5931BE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4285-EE5C-4D3B-86F7-DEFCE1DA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Electronic device</a:t>
            </a:r>
          </a:p>
          <a:p>
            <a:pPr lvl="1"/>
            <a:r>
              <a:rPr lang="en-US" dirty="0"/>
              <a:t>Processes (raw) data</a:t>
            </a:r>
          </a:p>
          <a:p>
            <a:pPr lvl="1"/>
            <a:r>
              <a:rPr lang="en-US" dirty="0"/>
              <a:t>Generates (meaningful) information</a:t>
            </a:r>
          </a:p>
          <a:p>
            <a:pPr lvl="1"/>
            <a:endParaRPr lang="en-US" dirty="0"/>
          </a:p>
          <a:p>
            <a:r>
              <a:rPr lang="en-US" dirty="0"/>
              <a:t>Parts: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</a:t>
            </a:r>
          </a:p>
          <a:p>
            <a:pPr lvl="1"/>
            <a:r>
              <a:rPr lang="en-US" dirty="0"/>
              <a:t>Storage</a:t>
            </a:r>
          </a:p>
        </p:txBody>
      </p:sp>
      <p:pic>
        <p:nvPicPr>
          <p:cNvPr id="1028" name="Picture 4" descr="Image result for DDR4 RAM">
            <a:extLst>
              <a:ext uri="{FF2B5EF4-FFF2-40B4-BE49-F238E27FC236}">
                <a16:creationId xmlns:a16="http://schemas.microsoft.com/office/drawing/2014/main" id="{BB92EF03-09DE-459F-B327-AC93AECF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41" y="2554592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5625B-9158-4C32-AF75-AD9C6D4D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41" y="4417590"/>
            <a:ext cx="319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0" name="Picture 2" descr="https://www.doc.ic.ac.uk/~eedwards/compsys/overall.gif">
            <a:extLst>
              <a:ext uri="{FF2B5EF4-FFF2-40B4-BE49-F238E27FC236}">
                <a16:creationId xmlns:a16="http://schemas.microsoft.com/office/drawing/2014/main" id="{8DD6DEEF-487E-405D-8838-A33508E35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609600"/>
            <a:ext cx="6228958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5D6F1-CB2B-42CD-A48A-07E2FD32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2448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56-146F-49D9-83A8-E5479D54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/ programming?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DB97-452C-4EFA-AEDE-2CA346A6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of steps or “instructions”</a:t>
            </a:r>
          </a:p>
          <a:p>
            <a:pPr lvl="1"/>
            <a:r>
              <a:rPr lang="en-US" dirty="0"/>
              <a:t>“Run” or followed in sequence</a:t>
            </a:r>
          </a:p>
          <a:p>
            <a:r>
              <a:rPr lang="en-US" dirty="0"/>
              <a:t>Programming: Art and Science of designing and building programs</a:t>
            </a:r>
          </a:p>
          <a:p>
            <a:endParaRPr lang="en-US" dirty="0"/>
          </a:p>
          <a:p>
            <a:r>
              <a:rPr lang="en-US" dirty="0"/>
              <a:t>Activity 1:</a:t>
            </a:r>
          </a:p>
          <a:p>
            <a:pPr lvl="1"/>
            <a:r>
              <a:rPr lang="en-US" dirty="0"/>
              <a:t>Design a program for an electric toaster to evenly toast a slice of bread once it has been turned “on”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Design a program that will catapult a bird from one location to another in a video game. </a:t>
            </a:r>
          </a:p>
          <a:p>
            <a:pPr lvl="2"/>
            <a:r>
              <a:rPr lang="en-US" dirty="0"/>
              <a:t>Now, add wooden structures at the landing site, and enhance the design to cause these structures to collapse if hit with a velocity higher than </a:t>
            </a:r>
            <a:r>
              <a:rPr lang="en-US"/>
              <a:t>a threshold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8EDD-C465-455E-A105-9B76A5D3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E8FB-6E53-4B8E-A6FE-1CE7808E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lvl="1"/>
            <a:r>
              <a:rPr lang="en-US" dirty="0"/>
              <a:t>C++ code walkthrough</a:t>
            </a:r>
          </a:p>
          <a:p>
            <a:pPr lvl="1"/>
            <a:r>
              <a:rPr lang="en-US" dirty="0"/>
              <a:t>View preprocessed code</a:t>
            </a:r>
          </a:p>
          <a:p>
            <a:pPr lvl="1"/>
            <a:r>
              <a:rPr lang="en-US" dirty="0"/>
              <a:t>View binary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AAA2-E591-4A60-AFEF-2B567485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97C6-0F83-46E5-87BE-A10C5228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the program</a:t>
            </a:r>
          </a:p>
          <a:p>
            <a:r>
              <a:rPr lang="en-US" dirty="0"/>
              <a:t>Compile it</a:t>
            </a:r>
          </a:p>
          <a:p>
            <a:r>
              <a:rPr lang="en-US" dirty="0"/>
              <a:t>Link it</a:t>
            </a:r>
          </a:p>
          <a:p>
            <a:r>
              <a:rPr lang="en-US" dirty="0"/>
              <a:t>Run it</a:t>
            </a:r>
          </a:p>
          <a:p>
            <a:r>
              <a:rPr lang="en-US" dirty="0"/>
              <a:t>Did it work?</a:t>
            </a:r>
          </a:p>
          <a:p>
            <a:pPr lvl="1"/>
            <a:r>
              <a:rPr lang="en-US" dirty="0"/>
              <a:t>If yes: you are done</a:t>
            </a:r>
          </a:p>
          <a:p>
            <a:pPr lvl="1"/>
            <a:r>
              <a:rPr lang="en-US" dirty="0"/>
              <a:t>If no: troubleshoot till it works</a:t>
            </a:r>
          </a:p>
          <a:p>
            <a:endParaRPr lang="en-US" dirty="0"/>
          </a:p>
          <a:p>
            <a:r>
              <a:rPr lang="en-US" dirty="0"/>
              <a:t>Activity 2:</a:t>
            </a:r>
          </a:p>
          <a:p>
            <a:pPr lvl="1"/>
            <a:r>
              <a:rPr lang="en-US" dirty="0"/>
              <a:t>Where would you store your programs?</a:t>
            </a:r>
          </a:p>
          <a:p>
            <a:pPr lvl="1"/>
            <a:r>
              <a:rPr lang="en-US" dirty="0"/>
              <a:t>How do you prevent your work from getting lost as you write programs?</a:t>
            </a:r>
          </a:p>
        </p:txBody>
      </p:sp>
    </p:spTree>
    <p:extLst>
      <p:ext uri="{BB962C8B-B14F-4D97-AF65-F5344CB8AC3E}">
        <p14:creationId xmlns:p14="http://schemas.microsoft.com/office/powerpoint/2010/main" val="400788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425F-548B-48ED-B2E8-FE81CED1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D01B-340D-4DC3-BF4D-3C997748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online IDE</a:t>
            </a:r>
          </a:p>
          <a:p>
            <a:r>
              <a:rPr lang="en-US" dirty="0"/>
              <a:t>Type in a “Hello, world” program</a:t>
            </a:r>
          </a:p>
          <a:p>
            <a:r>
              <a:rPr lang="en-US" dirty="0"/>
              <a:t>Compile it</a:t>
            </a:r>
          </a:p>
          <a:p>
            <a:r>
              <a:rPr lang="en-US" dirty="0"/>
              <a:t>Run 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D24C-E8C7-4A04-A87C-027952B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67FA-466E-4E32-8B80-C2BAC320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 the errors:</a:t>
            </a:r>
          </a:p>
          <a:p>
            <a:endParaRPr lang="en-US" dirty="0"/>
          </a:p>
          <a:p>
            <a:r>
              <a:rPr lang="en-US" dirty="0"/>
              <a:t>Two major types:</a:t>
            </a:r>
          </a:p>
          <a:p>
            <a:pPr lvl="1"/>
            <a:r>
              <a:rPr lang="en-US" dirty="0"/>
              <a:t>Compile time errors</a:t>
            </a:r>
          </a:p>
          <a:p>
            <a:pPr lvl="1"/>
            <a:r>
              <a:rPr lang="en-US" dirty="0"/>
              <a:t>Run time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22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1235</TotalTime>
  <Words>332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Intro to C++</vt:lpstr>
      <vt:lpstr>Topics</vt:lpstr>
      <vt:lpstr>What is a computer?</vt:lpstr>
      <vt:lpstr>Computer Architecture</vt:lpstr>
      <vt:lpstr>What is a program / programming? </vt:lpstr>
      <vt:lpstr>First C++ Program</vt:lpstr>
      <vt:lpstr>How to program in C++</vt:lpstr>
      <vt:lpstr>Your Turn</vt:lpstr>
      <vt:lpstr>Errors:</vt:lpstr>
      <vt:lpstr>Designing Software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</dc:title>
  <dc:creator>Subhajit Bhattacherjee</dc:creator>
  <cp:lastModifiedBy>Subhajit Bhattacherjee</cp:lastModifiedBy>
  <cp:revision>12</cp:revision>
  <dcterms:created xsi:type="dcterms:W3CDTF">2017-08-29T03:13:38Z</dcterms:created>
  <dcterms:modified xsi:type="dcterms:W3CDTF">2017-08-29T23:48:38Z</dcterms:modified>
</cp:coreProperties>
</file>