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ou Kaiji" initials="IK" lastIdx="1" clrIdx="0">
    <p:extLst>
      <p:ext uri="{19B8F6BF-5375-455C-9EA6-DF929625EA0E}">
        <p15:presenceInfo xmlns:p15="http://schemas.microsoft.com/office/powerpoint/2012/main" userId="357934cd6b42de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8T12:13:03.735" idx="1">
    <p:pos x="5900" y="113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5922-25DC-43A8-884B-8521D4D47A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F0F6B-8899-43DD-BBFE-93C1136B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3252E-D6F1-46AF-92F4-2383317E2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238F18-5FC6-4B43-B219-0486850C6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8E7F9-8300-46AB-9383-D78FCD02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E66C-A76A-4F1D-9F0B-605B39A5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001F7-EFF9-42CF-A60A-CE0E07F1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2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B6BEA-7C86-4D3C-AD04-0593A2A4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C5BF4-12C0-4B39-9133-EEA139B18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FDB9A-4CB6-4D26-A609-257DCCAE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D1410-C6F7-4519-9341-40B3568D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E0EE7-C255-444F-9556-4824DF0B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1A0EC6-E960-4F37-91CC-C8858251C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FE29F-4B38-47C3-BA96-49D8A41E5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46802-01A2-484B-9955-7FC55955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D6DAE-9BB2-48B8-BA1D-CE941D4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339E0-E64C-4867-AA8F-A801037B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05B22-FAC3-4AD8-8697-62E31FC2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62818-E767-4EC2-9456-8D5903A1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23AAC-E048-4CE4-9728-BD45B2AB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D0C82-B893-4E00-B63C-6ED6B780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E807A-0137-435C-A596-211756CD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75A60-B58C-4E9D-8366-91A39611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E6DBC-CB5C-49D6-BF4E-61CEB4A4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95ACD-B554-4BB9-8049-56676E61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04B3B-6924-4B96-A467-B95E36FC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E3801-1A68-4EEF-9D8D-5A836F0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52979-A741-4D51-8105-408B5C9A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15E84-C8C5-4E9A-A43A-26AE3F884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E6FBA-4B4A-4491-A5C9-52772036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3BDE1-D13D-452E-AF5B-C6D39523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F45F8-0698-4AFA-B391-450E8715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2A66D-7EC4-4156-BA3A-A3E9E871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48A6-2B0D-44DC-9AD0-1362828D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6B397-79DB-4462-A1B2-BD283745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4A272-2E4F-46D6-B6EC-086564A9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6DD51-DF31-4CFD-A47A-957A5BC08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03AAD8-9EC1-4B7B-AFA0-66524D6AC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B3AEA-F38F-416B-B747-F325C709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ECE1C0-7C5E-4FDA-B5D6-132B6156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8F0950-D38F-464C-8EB9-62BA6B2A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BAFE-9DDD-456E-850B-4B1C1C53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D84945-41D6-4EA4-9E8C-B6256D67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98AC28-CB6D-4BC2-92FB-09CB8F8E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130DB-AEF4-4E96-BAAF-EB417ECA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2926DC-9893-4CD3-9F07-BD5C7477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623E0-34D4-47F7-B6F8-F1F9BB03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9CCA8-E5C6-4F99-B6E4-F3C8E486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724F8-2388-406C-955C-FF62840A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C70EA-05E6-40B9-9708-312D8C89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4D1E0-0344-4D5E-8AD6-467A8F47F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BD5BB-ADB0-416B-B500-9052DD7A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5A23E-8EF8-4C13-8452-25EF5C08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6122-66B3-4FC5-BF9F-004F84A5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3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1E9E2-E21F-447E-8C30-12132545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852FB-D96F-44EC-9097-0E89516F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DE66D-05D6-4773-8779-FAC81BB6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896D1-5C2B-4238-9964-44DAA8FB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E54F9-D2BC-4572-B533-78B574D0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FDCEA-8299-4D4C-91C2-1D495CBB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9ABBB-FB5E-4E04-9150-4AC64E16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E5651-468B-4646-9128-153D8660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C7E57-CE33-4C24-9C95-CBEAA8C00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4BC7-22C1-45CA-8EE5-5CCFB558B96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6D45-B18F-463B-AC0D-A648536CB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0273D-38ED-4FCC-8ABE-39FFA1590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3FDB-2194-4C35-A3D3-6BC3B1CB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09686-C111-4D0D-B2A2-920475007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91" y="773229"/>
            <a:ext cx="8742218" cy="1047258"/>
          </a:xfrm>
        </p:spPr>
        <p:txBody>
          <a:bodyPr/>
          <a:lstStyle/>
          <a:p>
            <a:r>
              <a:rPr lang="zh-CN" altLang="en-US"/>
              <a:t>程序设计综合课程设计</a:t>
            </a:r>
          </a:p>
        </p:txBody>
      </p:sp>
    </p:spTree>
    <p:extLst>
      <p:ext uri="{BB962C8B-B14F-4D97-AF65-F5344CB8AC3E}">
        <p14:creationId xmlns:p14="http://schemas.microsoft.com/office/powerpoint/2010/main" val="203270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8E2638-D38C-4A39-ABA1-40663665458B}"/>
              </a:ext>
            </a:extLst>
          </p:cNvPr>
          <p:cNvSpPr txBox="1"/>
          <p:nvPr/>
        </p:nvSpPr>
        <p:spPr>
          <a:xfrm>
            <a:off x="689956" y="290946"/>
            <a:ext cx="12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程序讲解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B16F04-C4FE-4EAA-B22A-08A85C3C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6" y="1953403"/>
            <a:ext cx="11268075" cy="4181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FD1B0A-681E-47BD-A876-EB146A64E6B9}"/>
              </a:ext>
            </a:extLst>
          </p:cNvPr>
          <p:cNvSpPr txBox="1"/>
          <p:nvPr/>
        </p:nvSpPr>
        <p:spPr>
          <a:xfrm>
            <a:off x="689956" y="937508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程序变量声明</a:t>
            </a:r>
          </a:p>
        </p:txBody>
      </p:sp>
    </p:spTree>
    <p:extLst>
      <p:ext uri="{BB962C8B-B14F-4D97-AF65-F5344CB8AC3E}">
        <p14:creationId xmlns:p14="http://schemas.microsoft.com/office/powerpoint/2010/main" val="71718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C388EE-3514-4DB2-9379-2444BE012C6D}"/>
              </a:ext>
            </a:extLst>
          </p:cNvPr>
          <p:cNvSpPr txBox="1"/>
          <p:nvPr/>
        </p:nvSpPr>
        <p:spPr>
          <a:xfrm>
            <a:off x="432262" y="249382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站点名称处理及输入站点数据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410D6F-0C4C-4432-8DC2-33B3D8E7DA23}"/>
              </a:ext>
            </a:extLst>
          </p:cNvPr>
          <p:cNvSpPr txBox="1"/>
          <p:nvPr/>
        </p:nvSpPr>
        <p:spPr>
          <a:xfrm>
            <a:off x="432262" y="922712"/>
            <a:ext cx="555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对中文站点名称进行哈希</a:t>
            </a:r>
            <a:r>
              <a:rPr lang="en-US" altLang="zh-CN"/>
              <a:t>(</a:t>
            </a:r>
            <a:r>
              <a:rPr lang="zh-CN" altLang="en-US"/>
              <a:t>提前测试</a:t>
            </a:r>
            <a:r>
              <a:rPr lang="en-US" altLang="zh-CN"/>
              <a:t>,</a:t>
            </a:r>
            <a:r>
              <a:rPr lang="zh-CN" altLang="en-US"/>
              <a:t>无哈希冲突情况</a:t>
            </a:r>
            <a:r>
              <a:rPr lang="en-US" altLang="zh-CN"/>
              <a:t>)</a:t>
            </a:r>
          </a:p>
          <a:p>
            <a:r>
              <a:rPr lang="zh-CN" altLang="en-US"/>
              <a:t>按照</a:t>
            </a:r>
            <a:r>
              <a:rPr lang="en-US" altLang="zh-CN"/>
              <a:t>Station</a:t>
            </a:r>
            <a:r>
              <a:rPr lang="zh-CN" altLang="en-US"/>
              <a:t>结构体内容进行输入和预处理</a:t>
            </a:r>
            <a:endParaRPr lang="en-US" altLang="zh-CN"/>
          </a:p>
          <a:p>
            <a:r>
              <a:rPr lang="zh-CN" altLang="en-US"/>
              <a:t>部分数据提前存储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30F7CA-3668-4C35-A406-D967E7BA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7" y="1968385"/>
            <a:ext cx="4533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06CE8C-8411-4C2E-A3BE-90CEB23C06C4}"/>
              </a:ext>
            </a:extLst>
          </p:cNvPr>
          <p:cNvSpPr txBox="1"/>
          <p:nvPr/>
        </p:nvSpPr>
        <p:spPr>
          <a:xfrm>
            <a:off x="415636" y="24938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程序主要功能实现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352E63-BE04-4BD7-ABA7-F45A89F6CD06}"/>
              </a:ext>
            </a:extLst>
          </p:cNvPr>
          <p:cNvSpPr txBox="1"/>
          <p:nvPr/>
        </p:nvSpPr>
        <p:spPr>
          <a:xfrm>
            <a:off x="415636" y="906087"/>
            <a:ext cx="568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浏览站点</a:t>
            </a:r>
            <a:r>
              <a:rPr lang="en-US" altLang="zh-CN"/>
              <a:t>(</a:t>
            </a:r>
            <a:r>
              <a:rPr lang="zh-CN" altLang="en-US"/>
              <a:t>两种类型</a:t>
            </a:r>
            <a:r>
              <a:rPr lang="en-US" altLang="zh-CN"/>
              <a:t>):</a:t>
            </a:r>
            <a:r>
              <a:rPr lang="zh-CN" altLang="en-US"/>
              <a:t>手动浏览</a:t>
            </a:r>
            <a:r>
              <a:rPr lang="en-US" altLang="zh-CN"/>
              <a:t>,</a:t>
            </a:r>
            <a:r>
              <a:rPr lang="zh-CN" altLang="en-US"/>
              <a:t>自动显示</a:t>
            </a:r>
            <a:endParaRPr lang="en-US" altLang="zh-CN"/>
          </a:p>
          <a:p>
            <a:r>
              <a:rPr lang="zh-CN" altLang="en-US"/>
              <a:t>测试情况</a:t>
            </a:r>
            <a:r>
              <a:rPr lang="en-US" altLang="zh-CN"/>
              <a:t>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0759A2-5966-4F0F-9C51-78793A47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659168"/>
            <a:ext cx="5270269" cy="4429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29C2B7-FC8C-4AFA-BFFF-8C442C605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04" y="1772429"/>
            <a:ext cx="6188998" cy="11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8DC3197-3DE5-4A40-A143-BAF9306B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2668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2228F8-D8AF-4DC5-89F6-AAAA30E9ECF9}"/>
              </a:ext>
            </a:extLst>
          </p:cNvPr>
          <p:cNvSpPr txBox="1"/>
          <p:nvPr/>
        </p:nvSpPr>
        <p:spPr>
          <a:xfrm>
            <a:off x="5834149" y="1755987"/>
            <a:ext cx="6259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换乘系统设计</a:t>
            </a:r>
            <a:endParaRPr lang="en-US" altLang="zh-CN"/>
          </a:p>
          <a:p>
            <a:r>
              <a:rPr lang="zh-CN" altLang="en-US"/>
              <a:t>核心算法</a:t>
            </a:r>
            <a:r>
              <a:rPr lang="en-US" altLang="zh-CN"/>
              <a:t>:DFS</a:t>
            </a:r>
          </a:p>
          <a:p>
            <a:r>
              <a:rPr lang="zh-CN" altLang="en-US"/>
              <a:t>优化</a:t>
            </a:r>
            <a:r>
              <a:rPr lang="en-US" altLang="zh-CN"/>
              <a:t>:</a:t>
            </a:r>
            <a:r>
              <a:rPr lang="zh-CN" altLang="en-US" b="1"/>
              <a:t>迭代加深搜索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1349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B3BA72-FC13-4A42-830E-7299B055BB31}"/>
              </a:ext>
            </a:extLst>
          </p:cNvPr>
          <p:cNvSpPr txBox="1"/>
          <p:nvPr/>
        </p:nvSpPr>
        <p:spPr>
          <a:xfrm>
            <a:off x="157942" y="232756"/>
            <a:ext cx="5938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对可行线路进行计算时间</a:t>
            </a:r>
            <a:r>
              <a:rPr lang="en-US" altLang="zh-CN"/>
              <a:t>,</a:t>
            </a:r>
            <a:r>
              <a:rPr lang="zh-CN" altLang="en-US"/>
              <a:t>票价</a:t>
            </a:r>
            <a:r>
              <a:rPr lang="en-US" altLang="zh-CN"/>
              <a:t>,</a:t>
            </a:r>
            <a:r>
              <a:rPr lang="zh-CN" altLang="en-US"/>
              <a:t>平均拥挤程度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判断是否设置拥挤度的容忍度且避开拥挤度高的线路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按照第一关键词时间第二关键词票价的顺序排序并输出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04024A-1738-4EE4-94E6-D7FC4E7F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0" y="1793212"/>
            <a:ext cx="9124950" cy="39528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4D9335-8494-4586-AA5A-C97C6A4F2CF5}"/>
              </a:ext>
            </a:extLst>
          </p:cNvPr>
          <p:cNvSpPr txBox="1"/>
          <p:nvPr/>
        </p:nvSpPr>
        <p:spPr>
          <a:xfrm>
            <a:off x="2951019" y="5943600"/>
            <a:ext cx="522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没有设置拥挤度容忍度的结果</a:t>
            </a:r>
          </a:p>
        </p:txBody>
      </p:sp>
    </p:spTree>
    <p:extLst>
      <p:ext uri="{BB962C8B-B14F-4D97-AF65-F5344CB8AC3E}">
        <p14:creationId xmlns:p14="http://schemas.microsoft.com/office/powerpoint/2010/main" val="26811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1F0280-F8E4-4177-9B34-09E48D38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0" y="114127"/>
            <a:ext cx="9115425" cy="4019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7D359E-989C-4CEF-83CD-EC43E0810FC1}"/>
              </a:ext>
            </a:extLst>
          </p:cNvPr>
          <p:cNvSpPr txBox="1"/>
          <p:nvPr/>
        </p:nvSpPr>
        <p:spPr>
          <a:xfrm>
            <a:off x="1770610" y="4613564"/>
            <a:ext cx="596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设置了拥挤度容忍度的结果</a:t>
            </a:r>
            <a:endParaRPr lang="en-US" altLang="zh-CN"/>
          </a:p>
          <a:p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zh-CN" altLang="en-US"/>
              <a:t>之前结果中转乘</a:t>
            </a:r>
            <a:r>
              <a:rPr lang="en-US" altLang="zh-CN"/>
              <a:t>2</a:t>
            </a:r>
            <a:r>
              <a:rPr lang="zh-CN" altLang="en-US"/>
              <a:t>号线的结果消失了</a:t>
            </a:r>
            <a:r>
              <a:rPr lang="en-US" altLang="zh-CN"/>
              <a:t>,</a:t>
            </a:r>
            <a:r>
              <a:rPr lang="zh-CN" altLang="en-US"/>
              <a:t>原因是</a:t>
            </a:r>
            <a:r>
              <a:rPr lang="en-US" altLang="zh-CN"/>
              <a:t>2</a:t>
            </a:r>
            <a:r>
              <a:rPr lang="zh-CN" altLang="en-US"/>
              <a:t>号线是全天拥挤度为</a:t>
            </a:r>
            <a:r>
              <a:rPr lang="en-US" altLang="zh-CN"/>
              <a:t>50%</a:t>
            </a:r>
            <a:r>
              <a:rPr lang="zh-CN" altLang="en-US"/>
              <a:t>的线路</a:t>
            </a:r>
            <a:r>
              <a:rPr lang="en-US" altLang="zh-CN"/>
              <a:t>,</a:t>
            </a:r>
            <a:r>
              <a:rPr lang="zh-CN" altLang="en-US"/>
              <a:t>转乘</a:t>
            </a:r>
            <a:r>
              <a:rPr lang="en-US" altLang="zh-CN"/>
              <a:t>2</a:t>
            </a:r>
            <a:r>
              <a:rPr lang="zh-CN" altLang="en-US"/>
              <a:t>号线时</a:t>
            </a:r>
            <a:r>
              <a:rPr lang="en-US" altLang="zh-CN"/>
              <a:t>,</a:t>
            </a:r>
            <a:r>
              <a:rPr lang="zh-CN" altLang="en-US"/>
              <a:t>判断拥挤度高于容忍度故不推荐乘坐</a:t>
            </a:r>
          </a:p>
        </p:txBody>
      </p:sp>
    </p:spTree>
    <p:extLst>
      <p:ext uri="{BB962C8B-B14F-4D97-AF65-F5344CB8AC3E}">
        <p14:creationId xmlns:p14="http://schemas.microsoft.com/office/powerpoint/2010/main" val="47103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7BA5DC-E9FD-4E38-843C-0402AD42A3FD}"/>
              </a:ext>
            </a:extLst>
          </p:cNvPr>
          <p:cNvSpPr txBox="1"/>
          <p:nvPr/>
        </p:nvSpPr>
        <p:spPr>
          <a:xfrm>
            <a:off x="332509" y="299258"/>
            <a:ext cx="893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信息安全方面应用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如今</a:t>
            </a:r>
            <a:r>
              <a:rPr lang="en-US" altLang="zh-CN"/>
              <a:t>,</a:t>
            </a:r>
            <a:r>
              <a:rPr lang="zh-CN" altLang="en-US"/>
              <a:t>我们更应该具有支持正版的精神</a:t>
            </a:r>
            <a:r>
              <a:rPr lang="en-US" altLang="zh-CN"/>
              <a:t>,</a:t>
            </a:r>
            <a:r>
              <a:rPr lang="zh-CN" altLang="en-US"/>
              <a:t>提倡使用正版软件</a:t>
            </a:r>
            <a:r>
              <a:rPr lang="en-US" altLang="zh-CN"/>
              <a:t>.</a:t>
            </a:r>
            <a:r>
              <a:rPr lang="zh-CN" altLang="en-US"/>
              <a:t>由此启发</a:t>
            </a:r>
            <a:r>
              <a:rPr lang="en-US" altLang="zh-CN"/>
              <a:t>,</a:t>
            </a:r>
            <a:r>
              <a:rPr lang="zh-CN" altLang="en-US"/>
              <a:t>对</a:t>
            </a:r>
            <a:r>
              <a:rPr lang="en-US" altLang="zh-CN"/>
              <a:t>exe</a:t>
            </a:r>
            <a:r>
              <a:rPr lang="zh-CN" altLang="en-US"/>
              <a:t>文件进行加密</a:t>
            </a:r>
            <a:r>
              <a:rPr lang="en-US" altLang="zh-CN"/>
              <a:t>,</a:t>
            </a:r>
            <a:r>
              <a:rPr lang="zh-CN" altLang="en-US"/>
              <a:t>只有输入密码正确才可以使用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24080E-835E-492B-AF70-BFE1C9FD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84" y="2764068"/>
            <a:ext cx="34671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205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程序设计综合课程设计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程序设计综合课程设计</dc:title>
  <dc:creator>Itou Kaiji</dc:creator>
  <cp:lastModifiedBy>Itou Kaiji</cp:lastModifiedBy>
  <cp:revision>10</cp:revision>
  <dcterms:created xsi:type="dcterms:W3CDTF">2021-03-08T02:22:43Z</dcterms:created>
  <dcterms:modified xsi:type="dcterms:W3CDTF">2021-03-08T11:54:19Z</dcterms:modified>
</cp:coreProperties>
</file>