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2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5702-3ADA-CEF8-58A2-B53E1C63A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6D94D-D708-5E51-44F0-6CFC8717D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F81DB-634F-5C8A-5C97-22A3468DD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84DD-AE2C-48D8-A745-71B1D00609BB}" type="datetimeFigureOut">
              <a:rPr lang="en-ZA" smtClean="0"/>
              <a:t>2024/06/10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FE6B7-65BE-E8B1-0761-AD353F16A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FE013-6377-80EC-A4E5-1F0024148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5960-5332-4B53-B86A-069B0CCE26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82573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C392-AC01-AAA0-4178-C8C0CAA77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98C26-1A05-8773-26E4-C45359D6E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E5E6-8AEA-2089-CB3D-CD605DC39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84DD-AE2C-48D8-A745-71B1D00609BB}" type="datetimeFigureOut">
              <a:rPr lang="en-ZA" smtClean="0"/>
              <a:t>2024/06/10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95C52-0BE3-3931-5547-4B0D11EE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F2884-7F5A-33B7-8DB6-2AB41F3C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5960-5332-4B53-B86A-069B0CCE26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02761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2D2920-DC51-0CCC-ED08-EB45AAE9BC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4EF6C-F5EC-BAD4-5D82-BA29FDBFA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5C56A-6171-482C-1110-E72BB5CF5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84DD-AE2C-48D8-A745-71B1D00609BB}" type="datetimeFigureOut">
              <a:rPr lang="en-ZA" smtClean="0"/>
              <a:t>2024/06/10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854D1-1614-5A31-532C-E9B49F53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9E683-6452-4A61-E5F5-160961017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5960-5332-4B53-B86A-069B0CCE26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820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A7600-078B-C25C-5DEF-45697DE3D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B85BF-2825-1DB4-3087-1CC6E990C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C0433-D0A5-23A6-B022-730CE05B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84DD-AE2C-48D8-A745-71B1D00609BB}" type="datetimeFigureOut">
              <a:rPr lang="en-ZA" smtClean="0"/>
              <a:t>2024/06/10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4355A-B38B-F5BF-FFC2-279E99EDF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D8648-37EF-65C8-64F9-3321830C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5960-5332-4B53-B86A-069B0CCE26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6346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DC9-6E47-D487-30D7-2FBEC19A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9EC58-A7B0-FDFE-DCDE-EB73D7471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28B48-DA46-13CA-8CBE-CFBDA7635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84DD-AE2C-48D8-A745-71B1D00609BB}" type="datetimeFigureOut">
              <a:rPr lang="en-ZA" smtClean="0"/>
              <a:t>2024/06/10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765E9-78BE-5C42-84DA-3E143043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E8DAA-A60F-394B-7852-C8E2EF835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5960-5332-4B53-B86A-069B0CCE26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1245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7619B-573C-4CDC-FE54-230F0F93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8E997-F378-211D-BE54-DBDB81F34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13AE1-01E0-4F34-3807-A13D1E87C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9A39F-C5BC-1D5C-285A-2682969B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84DD-AE2C-48D8-A745-71B1D00609BB}" type="datetimeFigureOut">
              <a:rPr lang="en-ZA" smtClean="0"/>
              <a:t>2024/06/10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55A9C-987F-EF95-1137-E9F2B7EDC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883AD-3922-593F-125D-48DAF286D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5960-5332-4B53-B86A-069B0CCE26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4231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FBC74-CB2A-1324-BB3A-40FA9D7DB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9FB26-793E-E081-F2DC-46E562714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DC077-B6B3-85A6-BFFF-C48737764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127C0-A119-4652-2268-937185C07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939665-91C0-2695-8310-1E4914BAFC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A773E1-50D9-BF05-62EF-86D85BD6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84DD-AE2C-48D8-A745-71B1D00609BB}" type="datetimeFigureOut">
              <a:rPr lang="en-ZA" smtClean="0"/>
              <a:t>2024/06/10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F68810-B14D-3E18-03FC-EFBF8F76C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3879F2-91F2-32CA-A418-1594CF008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5960-5332-4B53-B86A-069B0CCE26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3411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D31B-116A-DA14-E0F3-25683346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9461A-6093-C9FC-50D1-E4CDDB78D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84DD-AE2C-48D8-A745-71B1D00609BB}" type="datetimeFigureOut">
              <a:rPr lang="en-ZA" smtClean="0"/>
              <a:t>2024/06/10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81B81-9807-C0EB-CEA9-548FFD26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F0B003-EFA1-F380-64A8-F3715291D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5960-5332-4B53-B86A-069B0CCE26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0530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3E5C12-A8C4-26BE-B680-43A04400E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84DD-AE2C-48D8-A745-71B1D00609BB}" type="datetimeFigureOut">
              <a:rPr lang="en-ZA" smtClean="0"/>
              <a:t>2024/06/10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1E244-E4FF-DEF6-0E88-1FD09506B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C024A-4227-26E9-7908-B473325F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5960-5332-4B53-B86A-069B0CCE26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3959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2FE6-AD96-6337-6290-F3011A06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716D5-516C-6E06-F282-802275F05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9EA0F-B88D-3937-066F-D8B021A6E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C0370-5DF0-64B3-DEE9-F329BBC23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84DD-AE2C-48D8-A745-71B1D00609BB}" type="datetimeFigureOut">
              <a:rPr lang="en-ZA" smtClean="0"/>
              <a:t>2024/06/10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66508-ACD0-C8A6-8425-A3088E43F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B7887-32A1-6CBD-9A6C-EE39545C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5960-5332-4B53-B86A-069B0CCE26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49540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D415A-F7A9-C0CA-86D6-0FF83F8E8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3E9C45-6756-E66F-E0C9-E042055A3A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5048B-17E0-0B23-02D7-902D01677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0C022-2496-B7D6-E718-456034961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84DD-AE2C-48D8-A745-71B1D00609BB}" type="datetimeFigureOut">
              <a:rPr lang="en-ZA" smtClean="0"/>
              <a:t>2024/06/10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A605D-8823-6F6D-0C66-629A14C8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59492-95D6-31BC-6043-F13D2061D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5960-5332-4B53-B86A-069B0CCE26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08699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3A063C-81D8-5499-A2E3-45D3F537B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07A91-E920-945B-CF66-338596583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E0AB5-5E92-5C6F-6AE4-27DF98FE6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7084DD-AE2C-48D8-A745-71B1D00609BB}" type="datetimeFigureOut">
              <a:rPr lang="en-ZA" smtClean="0"/>
              <a:t>2024/06/10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88C7C-6CDB-C28C-F8B9-E7DB9B610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8F2C4-9B21-72D1-3F33-121E7BD6A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F95960-5332-4B53-B86A-069B0CCE26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6677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DD7A7-F8E2-A9E4-32C1-6CE34705A9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IMAD5111 </a:t>
            </a:r>
            <a:r>
              <a:rPr lang="en-US" dirty="0" err="1"/>
              <a:t>Practium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3B3F1-5830-F20C-29FB-2896ADC159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van Hattum</a:t>
            </a:r>
            <a:br>
              <a:rPr lang="en-US" dirty="0"/>
            </a:br>
            <a:r>
              <a:rPr lang="en-US" dirty="0"/>
              <a:t>ST10456305</a:t>
            </a: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87DD52-B4C4-A0DB-FD28-0D8C9FADE5F7}"/>
              </a:ext>
            </a:extLst>
          </p:cNvPr>
          <p:cNvSpPr txBox="1"/>
          <p:nvPr/>
        </p:nvSpPr>
        <p:spPr>
          <a:xfrm>
            <a:off x="3250999" y="4429919"/>
            <a:ext cx="6117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simple weather app allowing the input and output of data, </a:t>
            </a:r>
            <a:br>
              <a:rPr lang="en-US" dirty="0"/>
            </a:br>
            <a:r>
              <a:rPr lang="en-US" dirty="0"/>
              <a:t>While it can average data and show detailed data as well.</a:t>
            </a:r>
          </a:p>
        </p:txBody>
      </p:sp>
    </p:spTree>
    <p:extLst>
      <p:ext uri="{BB962C8B-B14F-4D97-AF65-F5344CB8AC3E}">
        <p14:creationId xmlns:p14="http://schemas.microsoft.com/office/powerpoint/2010/main" val="1251926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9038F-A344-AEA0-8CEE-522C56C09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Splash Page(</a:t>
            </a:r>
            <a:r>
              <a:rPr lang="en-US" sz="2000" dirty="0"/>
              <a:t> Simple welcome page to take you to the main app. </a:t>
            </a:r>
            <a:r>
              <a:rPr lang="en-US" dirty="0"/>
              <a:t>)</a:t>
            </a:r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DD29FF-5AA3-F774-6248-80451CB35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67399"/>
            <a:ext cx="3105583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09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A37AF-C3C0-80C2-9EB0-0D065BD65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Page(</a:t>
            </a:r>
            <a:r>
              <a:rPr lang="en-US" sz="2000" dirty="0"/>
              <a:t>The main page, allowing for inputting of data and outputting the average. </a:t>
            </a:r>
            <a:r>
              <a:rPr lang="en-US" dirty="0"/>
              <a:t>)</a:t>
            </a:r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7DB2B5-43A6-490A-E61A-68927FE10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030" y="1535245"/>
            <a:ext cx="3124636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54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C2FB4-A720-F144-03C7-DB52B204F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49" y="365125"/>
            <a:ext cx="10678551" cy="1325563"/>
          </a:xfrm>
        </p:spPr>
        <p:txBody>
          <a:bodyPr/>
          <a:lstStyle/>
          <a:p>
            <a:r>
              <a:rPr lang="en-US" dirty="0"/>
              <a:t>Detailed Information( </a:t>
            </a:r>
            <a:r>
              <a:rPr lang="en-US" sz="2000" dirty="0"/>
              <a:t> A detailed overview for the weather(With data Input)</a:t>
            </a:r>
            <a:r>
              <a:rPr lang="en-US" dirty="0"/>
              <a:t>)</a:t>
            </a:r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FC0655-70AE-5382-E050-FBD3D74B7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91" y="1690688"/>
            <a:ext cx="2876951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47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02DB-1332-66E2-1F57-14F689455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Handling( </a:t>
            </a:r>
            <a:r>
              <a:rPr lang="en-US" sz="2000" dirty="0"/>
              <a:t>Modular system has plenty of Error loggers/checkers. </a:t>
            </a:r>
            <a:r>
              <a:rPr lang="en-US" dirty="0"/>
              <a:t>)</a:t>
            </a:r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112B09-4B78-8CED-05F4-8F1F45D83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951" y="1951446"/>
            <a:ext cx="7715055" cy="34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62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93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IMAD5111 Practium</vt:lpstr>
      <vt:lpstr>Splash Page( Simple welcome page to take you to the main app. )</vt:lpstr>
      <vt:lpstr>Main Page(The main page, allowing for inputting of data and outputting the average. )</vt:lpstr>
      <vt:lpstr>Detailed Information(  A detailed overview for the weather(With data Input))</vt:lpstr>
      <vt:lpstr>Error Handling( Modular system has plenty of Error loggers/checkers. 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Anthony van Hattum</dc:creator>
  <cp:lastModifiedBy>Christopher Anthony van Hattum</cp:lastModifiedBy>
  <cp:revision>1</cp:revision>
  <dcterms:created xsi:type="dcterms:W3CDTF">2024-06-10T10:12:52Z</dcterms:created>
  <dcterms:modified xsi:type="dcterms:W3CDTF">2024-06-10T10:19:56Z</dcterms:modified>
</cp:coreProperties>
</file>