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AC1360-93E2-47E9-92DE-7DED948767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4F7F624-7C91-4252-BE78-3614E435E1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7B7FC99-44C5-41BC-A4D4-ABC977298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EF40D-0605-4778-977B-F26215CE52AE}" type="datetimeFigureOut">
              <a:rPr lang="fr-FR" smtClean="0"/>
              <a:t>04/12/2021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E627ED9-D2EB-4543-9D80-A152AEC4D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44110D6-410E-4DDD-B3C7-5C31EB81B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127F-B54D-41D5-8ADA-62657D3162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7572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1DC908-B8FD-4483-93A7-0696294A6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FEB2E19-D7C2-4A09-A5C4-12F3397A6E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E9AC29E-3D20-49A8-B3EB-141855430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EF40D-0605-4778-977B-F26215CE52AE}" type="datetimeFigureOut">
              <a:rPr lang="fr-FR" smtClean="0"/>
              <a:t>04/12/2021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74FF6A5-E07D-4C72-ABF7-75FF256B1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2916EE2-2A24-40D9-8F4C-9FA4D7877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127F-B54D-41D5-8ADA-62657D3162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4248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7E3AC991-C57A-4B84-9164-F67E668778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D728FB2-F157-4D9C-A6FB-011B99B1F2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3CFA562-2A9A-4346-B2AE-2315814F6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EF40D-0605-4778-977B-F26215CE52AE}" type="datetimeFigureOut">
              <a:rPr lang="fr-FR" smtClean="0"/>
              <a:t>04/12/2021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B15428F-D75F-4330-AFCD-D1B322087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51DDFD0-5242-40C7-BE6B-851C9437A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127F-B54D-41D5-8ADA-62657D3162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2860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5E1B19-7EAC-4A66-8ABB-4A9BB0592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73DA562-4FD3-43F1-8146-95A853F100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40E34FC-226A-4103-865B-227B83D6F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EF40D-0605-4778-977B-F26215CE52AE}" type="datetimeFigureOut">
              <a:rPr lang="fr-FR" smtClean="0"/>
              <a:t>04/12/2021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12DB660-88F7-4F54-A8A1-4723DF1EF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962FA5A-87E7-413D-B514-3A1F65617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127F-B54D-41D5-8ADA-62657D3162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7743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761E6A-094F-48E9-8C00-97B0B13E9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1C70EB8-A718-4853-8C6B-24778F33A5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CEC36AC-4438-43B7-AB60-0C4C44B73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EF40D-0605-4778-977B-F26215CE52AE}" type="datetimeFigureOut">
              <a:rPr lang="fr-FR" smtClean="0"/>
              <a:t>04/12/2021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DD5A2E5-B2E3-4366-8EED-4BC11F662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A5F4FDC-0EA8-4F10-A0FC-BCFF8067B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127F-B54D-41D5-8ADA-62657D3162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9450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20BCD4-0F3D-4186-9AD8-35C8A1B40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942F983-BF58-494A-9F37-11E32DE3DB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19AA37D-8F17-4AEC-A63B-F5D1BF6162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1B2F60D-9DB3-4647-AC0A-31D6A6FDF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EF40D-0605-4778-977B-F26215CE52AE}" type="datetimeFigureOut">
              <a:rPr lang="fr-FR" smtClean="0"/>
              <a:t>04/12/2021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5BC9CC3-62CC-4059-8121-A182EA428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242412C-FF3D-4187-9BCC-51D85973E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127F-B54D-41D5-8ADA-62657D3162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7834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7F0139-5ABC-48A2-93D6-B1815D39F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C7DD2BB-E914-41CB-BF97-0DFEFA321F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912C3B3-BAFC-4EC5-8450-AFDD21D3E4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36F8A47-827A-4BC3-8D58-80AF5E8ECF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1E9522C-07C6-487E-BE56-3A87B6CC02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52D908B8-A6A8-4CF6-B72F-62D4389DD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EF40D-0605-4778-977B-F26215CE52AE}" type="datetimeFigureOut">
              <a:rPr lang="fr-FR" smtClean="0"/>
              <a:t>04/12/2021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6906B28-D697-4B8D-9348-5E6631BA8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76F456A-4583-4404-87F4-8715FDCB1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127F-B54D-41D5-8ADA-62657D3162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2615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E2E7CB-912E-4808-822C-51F0B592C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DB97FA8-6ABD-49F0-84FE-CC9111940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EF40D-0605-4778-977B-F26215CE52AE}" type="datetimeFigureOut">
              <a:rPr lang="fr-FR" smtClean="0"/>
              <a:t>04/12/2021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7C23470-8C74-47ED-80B9-62E8FB76D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2431AEE-AD5D-4457-BB50-0BD84F9E4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127F-B54D-41D5-8ADA-62657D3162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808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67B1D49-D0D8-44C2-AE0C-B696F8F07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EF40D-0605-4778-977B-F26215CE52AE}" type="datetimeFigureOut">
              <a:rPr lang="fr-FR" smtClean="0"/>
              <a:t>04/12/2021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00613CB-6A54-436A-AF9F-68E44C391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33F1275-FEF8-46E6-B3F6-F7FDC47BA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127F-B54D-41D5-8ADA-62657D3162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0934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301AD6-DEE1-48E9-9E9E-D66C248FC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03468B4-E1E2-480E-8559-337572A950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12F4326-0C99-489F-BFCF-550AA23E5C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1240A30-C9B5-42DB-980C-39B9FB409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EF40D-0605-4778-977B-F26215CE52AE}" type="datetimeFigureOut">
              <a:rPr lang="fr-FR" smtClean="0"/>
              <a:t>04/12/2021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8E36C85-187C-4311-A9F8-537297CCE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4633532-71AD-4E19-A7CC-80CBDBDAB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127F-B54D-41D5-8ADA-62657D3162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154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89E034-C3B9-4F21-85EF-EBCD94287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AC9A722-A575-4909-903F-85539CE836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7EC4F09-A624-41D8-A829-99B72275F7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B1E2ECE-0571-46A0-BE4A-B58614AFF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EF40D-0605-4778-977B-F26215CE52AE}" type="datetimeFigureOut">
              <a:rPr lang="fr-FR" smtClean="0"/>
              <a:t>04/12/2021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646E17D-1637-45B1-978F-DC2177098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0D794F6-3F21-44FC-89D6-2383667F6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127F-B54D-41D5-8ADA-62657D3162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3202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363D3E7-C227-431C-A0D6-0A29EB1F4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4712E5A-012B-4988-8BA1-391EDB5373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5DB4E22-6603-4B64-B770-CF848BFCE8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AEF40D-0605-4778-977B-F26215CE52AE}" type="datetimeFigureOut">
              <a:rPr lang="fr-FR" smtClean="0"/>
              <a:t>04/12/2021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3D0586E-74BE-46D7-AE3C-BED49E056D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02B33C3-0F3C-4736-BBCD-245B9F1398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A9127F-B54D-41D5-8ADA-62657D3162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5055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367284-81DE-44D6-909F-4489A707A8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Présentation P5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2FDC4E2-F756-4760-A771-8FA5658B41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178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44FABA-D7D8-4B36-975E-24AEBA9BF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5894"/>
            <a:ext cx="10515600" cy="1304794"/>
          </a:xfrm>
        </p:spPr>
        <p:txBody>
          <a:bodyPr/>
          <a:lstStyle/>
          <a:p>
            <a:r>
              <a:rPr lang="fr-FR" dirty="0"/>
              <a:t>       Code javascript de la page d’accueil 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814F13AC-634D-4AB9-8FA0-631F6A11BD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08331"/>
            <a:ext cx="12192000" cy="3177402"/>
          </a:xfrm>
        </p:spPr>
      </p:pic>
    </p:spTree>
    <p:extLst>
      <p:ext uri="{BB962C8B-B14F-4D97-AF65-F5344CB8AC3E}">
        <p14:creationId xmlns:p14="http://schemas.microsoft.com/office/powerpoint/2010/main" val="2241035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B40C35-4B0D-412A-A80A-3DDC4B488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081008"/>
          </a:xfrm>
        </p:spPr>
        <p:txBody>
          <a:bodyPr/>
          <a:lstStyle/>
          <a:p>
            <a:r>
              <a:rPr lang="fr-FR" dirty="0"/>
              <a:t>         Code javascript de la page produit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A94FFD2B-14EF-4961-B7C5-8014C76A48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106" y="1081009"/>
            <a:ext cx="10404000" cy="5776991"/>
          </a:xfrm>
        </p:spPr>
      </p:pic>
    </p:spTree>
    <p:extLst>
      <p:ext uri="{BB962C8B-B14F-4D97-AF65-F5344CB8AC3E}">
        <p14:creationId xmlns:p14="http://schemas.microsoft.com/office/powerpoint/2010/main" val="256232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B12592-241E-4A92-86B4-0A7025804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288" y="8799"/>
            <a:ext cx="10515600" cy="919490"/>
          </a:xfrm>
        </p:spPr>
        <p:txBody>
          <a:bodyPr/>
          <a:lstStyle/>
          <a:p>
            <a:r>
              <a:rPr lang="fr-FR" dirty="0"/>
              <a:t>           Code javascript de la page produit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1CDADAFB-C768-4674-A103-69CC53059C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5477" y="853839"/>
            <a:ext cx="9504000" cy="6020939"/>
          </a:xfrm>
        </p:spPr>
      </p:pic>
    </p:spTree>
    <p:extLst>
      <p:ext uri="{BB962C8B-B14F-4D97-AF65-F5344CB8AC3E}">
        <p14:creationId xmlns:p14="http://schemas.microsoft.com/office/powerpoint/2010/main" val="2029219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58959D-1BE1-4F11-B9D3-E31D9C475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129" y="1"/>
            <a:ext cx="10515600" cy="1278000"/>
          </a:xfrm>
        </p:spPr>
        <p:txBody>
          <a:bodyPr/>
          <a:lstStyle/>
          <a:p>
            <a:r>
              <a:rPr lang="fr-FR" dirty="0"/>
              <a:t>           Code javascript de la page panier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C8ACDED3-0540-4404-83A4-F5E5AF969C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871" y="966687"/>
            <a:ext cx="11016000" cy="5891312"/>
          </a:xfrm>
        </p:spPr>
      </p:pic>
    </p:spTree>
    <p:extLst>
      <p:ext uri="{BB962C8B-B14F-4D97-AF65-F5344CB8AC3E}">
        <p14:creationId xmlns:p14="http://schemas.microsoft.com/office/powerpoint/2010/main" val="77767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7473F2-70EF-4764-8F85-33517DC24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198" y="18255"/>
            <a:ext cx="10515600" cy="1186585"/>
          </a:xfrm>
        </p:spPr>
        <p:txBody>
          <a:bodyPr/>
          <a:lstStyle/>
          <a:p>
            <a:r>
              <a:rPr lang="fr-FR" dirty="0"/>
              <a:t>          Code javascript de la page panier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29F967D7-B9BA-498D-A063-44E98F9081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998" y="1204840"/>
            <a:ext cx="10800000" cy="5418503"/>
          </a:xfrm>
        </p:spPr>
      </p:pic>
    </p:spTree>
    <p:extLst>
      <p:ext uri="{BB962C8B-B14F-4D97-AF65-F5344CB8AC3E}">
        <p14:creationId xmlns:p14="http://schemas.microsoft.com/office/powerpoint/2010/main" val="1489216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DF4097-1EE0-458F-91C8-7A0AB95ED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             Code javascript de la page panier</a:t>
            </a:r>
          </a:p>
        </p:txBody>
      </p:sp>
      <p:pic>
        <p:nvPicPr>
          <p:cNvPr id="9" name="Espace réservé du contenu 8">
            <a:extLst>
              <a:ext uri="{FF2B5EF4-FFF2-40B4-BE49-F238E27FC236}">
                <a16:creationId xmlns:a16="http://schemas.microsoft.com/office/drawing/2014/main" id="{5F73FE6A-78A0-4F7E-AA78-A55B65AAD8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151" y="2767634"/>
            <a:ext cx="9659698" cy="2467319"/>
          </a:xfrm>
        </p:spPr>
      </p:pic>
    </p:spTree>
    <p:extLst>
      <p:ext uri="{BB962C8B-B14F-4D97-AF65-F5344CB8AC3E}">
        <p14:creationId xmlns:p14="http://schemas.microsoft.com/office/powerpoint/2010/main" val="1806721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75CBA6-DCE7-47BB-8C3E-1A18A5FBE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47287"/>
          </a:xfrm>
        </p:spPr>
        <p:txBody>
          <a:bodyPr/>
          <a:lstStyle/>
          <a:p>
            <a:r>
              <a:rPr lang="fr-FR" dirty="0"/>
              <a:t>           Code javascript de la page panier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DCED2521-BA21-4CB7-A2E8-4AD17FB38F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6688" y="847288"/>
            <a:ext cx="9180000" cy="6014338"/>
          </a:xfrm>
        </p:spPr>
      </p:pic>
    </p:spTree>
    <p:extLst>
      <p:ext uri="{BB962C8B-B14F-4D97-AF65-F5344CB8AC3E}">
        <p14:creationId xmlns:p14="http://schemas.microsoft.com/office/powerpoint/2010/main" val="59298991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51</Words>
  <Application>Microsoft Office PowerPoint</Application>
  <PresentationFormat>Grand écran</PresentationFormat>
  <Paragraphs>8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Thème Office</vt:lpstr>
      <vt:lpstr>Présentation P5</vt:lpstr>
      <vt:lpstr>       Code javascript de la page d’accueil </vt:lpstr>
      <vt:lpstr>         Code javascript de la page produit</vt:lpstr>
      <vt:lpstr>           Code javascript de la page produit</vt:lpstr>
      <vt:lpstr>           Code javascript de la page panier</vt:lpstr>
      <vt:lpstr>          Code javascript de la page panier</vt:lpstr>
      <vt:lpstr>             Code javascript de la page panier</vt:lpstr>
      <vt:lpstr>           Code javascript de la page panier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P5</dc:title>
  <dc:creator>Anthony Audrain</dc:creator>
  <cp:lastModifiedBy>Anthony Audrain</cp:lastModifiedBy>
  <cp:revision>2</cp:revision>
  <dcterms:created xsi:type="dcterms:W3CDTF">2021-12-04T19:24:02Z</dcterms:created>
  <dcterms:modified xsi:type="dcterms:W3CDTF">2021-12-04T20:01:55Z</dcterms:modified>
</cp:coreProperties>
</file>