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241" dt="2023-05-17T00:45:01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17T00:42:47.603" v="331" actId="1076"/>
      <pc:docMkLst>
        <pc:docMk/>
      </pc:docMkLst>
      <pc:sldChg chg="addSp delSp modSp mod">
        <pc:chgData name="Jonathan Rau" userId="01bd1429-ada3-4be3-b2f3-ae839e9d5ccc" providerId="ADAL" clId="{81BFAC01-EC3C-47A5-AFF3-09E0F97B7B12}" dt="2023-05-17T00:42:47.603" v="331" actId="1076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17T00:24:33.663" v="65" actId="12789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25" creationId="{060A3261-575A-DB40-A7E1-36B64B9B5F6A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17T00:42:43.764" v="329" actId="1076"/>
          <ac:spMkLst>
            <pc:docMk/>
            <pc:sldMk cId="2927218767" sldId="258"/>
            <ac:spMk id="1033" creationId="{44868CD6-A658-7D5E-D668-C3C0F5679508}"/>
          </ac:spMkLst>
        </pc:spChg>
        <pc:spChg chg="add mod">
          <ac:chgData name="Jonathan Rau" userId="01bd1429-ada3-4be3-b2f3-ae839e9d5ccc" providerId="ADAL" clId="{81BFAC01-EC3C-47A5-AFF3-09E0F97B7B12}" dt="2023-05-17T00:42:47.603" v="331" actId="1076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17T00:24:33.663" v="65" actId="12789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17T00:23:15.468" v="54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17T00:36:09.077" v="201" actId="552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17T00:24:56.523" v="80" actId="12788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17T00:36:16.668" v="202" actId="553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17T00:33:06.691" v="145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8.png"/><Relationship Id="rId26" Type="http://schemas.openxmlformats.org/officeDocument/2006/relationships/image" Target="../media/image57.png"/><Relationship Id="rId3" Type="http://schemas.openxmlformats.org/officeDocument/2006/relationships/image" Target="../media/image41.png"/><Relationship Id="rId21" Type="http://schemas.openxmlformats.org/officeDocument/2006/relationships/image" Target="../media/image53.jpe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26.svg"/><Relationship Id="rId25" Type="http://schemas.openxmlformats.org/officeDocument/2006/relationships/image" Target="../media/image34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5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56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10" Type="http://schemas.openxmlformats.org/officeDocument/2006/relationships/image" Target="../media/image48.png"/><Relationship Id="rId19" Type="http://schemas.openxmlformats.org/officeDocument/2006/relationships/image" Target="../media/image24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37.jpeg"/><Relationship Id="rId22" Type="http://schemas.openxmlformats.org/officeDocument/2006/relationships/image" Target="../media/image54.jpeg"/><Relationship Id="rId27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raphic 7">
            <a:extLst>
              <a:ext uri="{FF2B5EF4-FFF2-40B4-BE49-F238E27FC236}">
                <a16:creationId xmlns:a16="http://schemas.microsoft.com/office/drawing/2014/main" id="{4F33251F-56E6-35B2-121C-37506A1E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1" y="3776099"/>
            <a:ext cx="8229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643" y="2692675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594305" y="4110498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5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55111" y="1481111"/>
            <a:ext cx="822960" cy="8229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B619AD-693A-3B9C-6D20-247888B0204F}"/>
              </a:ext>
            </a:extLst>
          </p:cNvPr>
          <p:cNvGrpSpPr/>
          <p:nvPr/>
        </p:nvGrpSpPr>
        <p:grpSpPr>
          <a:xfrm>
            <a:off x="2855111" y="2666457"/>
            <a:ext cx="822960" cy="822960"/>
            <a:chOff x="7220319" y="1826836"/>
            <a:chExt cx="996696" cy="9966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3AA06B-1021-9D58-8136-63E9F09D80F6}"/>
                </a:ext>
              </a:extLst>
            </p:cNvPr>
            <p:cNvSpPr/>
            <p:nvPr/>
          </p:nvSpPr>
          <p:spPr>
            <a:xfrm>
              <a:off x="7220319" y="1826836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1D7AAB-D2BB-6EAD-3EDF-F0812CA5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0319" y="1826836"/>
              <a:ext cx="996696" cy="996696"/>
            </a:xfrm>
            <a:prstGeom prst="rect">
              <a:avLst/>
            </a:prstGeom>
          </p:spPr>
        </p:pic>
      </p:grpSp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57" y="377998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377998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EXTERNAL ATTACK SURFACE MANAGEMENT (EASM)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55111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33" y="1485411"/>
            <a:ext cx="822960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710CA1F-8C31-5042-8A25-C3AD5A9F72C9}"/>
              </a:ext>
            </a:extLst>
          </p:cNvPr>
          <p:cNvGrpSpPr/>
          <p:nvPr/>
        </p:nvGrpSpPr>
        <p:grpSpPr>
          <a:xfrm>
            <a:off x="11219488" y="2666457"/>
            <a:ext cx="822960" cy="822960"/>
            <a:chOff x="7974302" y="4505311"/>
            <a:chExt cx="996696" cy="996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587C0-591B-918F-2EFF-90D940181BF4}"/>
                </a:ext>
              </a:extLst>
            </p:cNvPr>
            <p:cNvSpPr/>
            <p:nvPr/>
          </p:nvSpPr>
          <p:spPr>
            <a:xfrm>
              <a:off x="7974302" y="4505311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2" name="Picture 18" descr="Nmap.org: /images/">
              <a:extLst>
                <a:ext uri="{FF2B5EF4-FFF2-40B4-BE49-F238E27FC236}">
                  <a16:creationId xmlns:a16="http://schemas.microsoft.com/office/drawing/2014/main" id="{38EDB2A1-0556-030E-BFBC-A4AC66DC2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302" y="4505311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9234061" y="2666457"/>
            <a:ext cx="822960" cy="822960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9823414" y="241372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1653450" y="89107"/>
            <a:ext cx="2357087" cy="2850051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251596" y="-1509039"/>
            <a:ext cx="2357087" cy="6046343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4845211" y="-3102654"/>
            <a:ext cx="2357087" cy="9233573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2143293" y="5045216"/>
            <a:ext cx="2139756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SUPPORTED OUTPUTS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677996" y="4762799"/>
            <a:ext cx="194268" cy="73632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DA5DF41-D325-4378-3FDC-CBE766C0E32E}"/>
              </a:ext>
            </a:extLst>
          </p:cNvPr>
          <p:cNvSpPr/>
          <p:nvPr/>
        </p:nvSpPr>
        <p:spPr>
          <a:xfrm>
            <a:off x="2143293" y="5301103"/>
            <a:ext cx="9244411" cy="13905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D2DAF613-D8BD-3380-58A8-5BAB202A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0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3168B3C9-C653-D5A4-3A61-2E0ED75D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622" y="6189532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9" name="Graphic 16">
            <a:extLst>
              <a:ext uri="{FF2B5EF4-FFF2-40B4-BE49-F238E27FC236}">
                <a16:creationId xmlns:a16="http://schemas.microsoft.com/office/drawing/2014/main" id="{0B15E7EF-81AB-9F76-740A-808EC8C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392734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3">
            <a:extLst>
              <a:ext uri="{FF2B5EF4-FFF2-40B4-BE49-F238E27FC236}">
                <a16:creationId xmlns:a16="http://schemas.microsoft.com/office/drawing/2014/main" id="{2B9F4387-007C-A863-E06D-057C44D1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711" y="6189532"/>
            <a:ext cx="126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HTML, JSON,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43" name="Graphic 18">
            <a:extLst>
              <a:ext uri="{FF2B5EF4-FFF2-40B4-BE49-F238E27FC236}">
                <a16:creationId xmlns:a16="http://schemas.microsoft.com/office/drawing/2014/main" id="{46C1D956-00C8-E3E3-A65B-3466292A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7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AF0DFB57-0EA5-1522-9EE9-03E1643E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263" y="6189532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45" name="TextBox 11">
            <a:extLst>
              <a:ext uri="{FF2B5EF4-FFF2-40B4-BE49-F238E27FC236}">
                <a16:creationId xmlns:a16="http://schemas.microsoft.com/office/drawing/2014/main" id="{5403259A-FD0E-15A7-723A-F88B42E0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469" y="6189532"/>
            <a:ext cx="1083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6617A1D9-409F-15DE-CC52-DE41321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11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F78F5AA-A513-5719-7273-839BFED5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572" y="6189532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26" name="Picture 2" descr="FireMon Company Updates | Glassdoor">
            <a:extLst>
              <a:ext uri="{FF2B5EF4-FFF2-40B4-BE49-F238E27FC236}">
                <a16:creationId xmlns:a16="http://schemas.microsoft.com/office/drawing/2014/main" id="{EEFAA6CA-7B0D-3179-A8B7-CE0BB562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03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Oracle Cloud Infrastructure - YouTube">
            <a:extLst>
              <a:ext uri="{FF2B5EF4-FFF2-40B4-BE49-F238E27FC236}">
                <a16:creationId xmlns:a16="http://schemas.microsoft.com/office/drawing/2014/main" id="{73D0EF48-EE4F-CAD8-9887-48C5E777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266645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3343205" y="241372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30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ED0DC73D-5646-3483-56E7-858CFC2D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266645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Workday - Apps on Google Play">
            <a:extLst>
              <a:ext uri="{FF2B5EF4-FFF2-40B4-BE49-F238E27FC236}">
                <a16:creationId xmlns:a16="http://schemas.microsoft.com/office/drawing/2014/main" id="{8903D04C-6DA0-E7D0-7EDF-6AE6E6C6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4" y="266645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EC92A5-9254-25F8-0C42-0E676A517662}"/>
              </a:ext>
            </a:extLst>
          </p:cNvPr>
          <p:cNvSpPr/>
          <p:nvPr/>
        </p:nvSpPr>
        <p:spPr>
          <a:xfrm>
            <a:off x="2855111" y="1033195"/>
            <a:ext cx="9187337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ASSET MANAGEMENT (CAM)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6784476" y="3642597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" name="Picture 2" descr="VirusTotal (@virustotal) / Twitter">
            <a:extLst>
              <a:ext uri="{FF2B5EF4-FFF2-40B4-BE49-F238E27FC236}">
                <a16:creationId xmlns:a16="http://schemas.microsoft.com/office/drawing/2014/main" id="{B2203F62-B0B5-3ECC-F801-BAE4FC12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C42681-91A3-C97D-E6CA-4B3ED1F1160A}"/>
              </a:ext>
            </a:extLst>
          </p:cNvPr>
          <p:cNvSpPr/>
          <p:nvPr/>
        </p:nvSpPr>
        <p:spPr>
          <a:xfrm>
            <a:off x="6784476" y="2451330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8" name="Picture 10" descr="Media Kit | Slack">
            <a:extLst>
              <a:ext uri="{FF2B5EF4-FFF2-40B4-BE49-F238E27FC236}">
                <a16:creationId xmlns:a16="http://schemas.microsoft.com/office/drawing/2014/main" id="{0A7F71D9-2FE9-EA9E-D0F5-34648CAD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49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2D3DDA4F-AACD-3441-9AAF-BF1A75B0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134" y="6189532"/>
            <a:ext cx="868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Microsoft Teams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C1DA38EA-1CFF-5F23-E10A-60E40B1F1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821" y="618953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7EC8B23-2028-B168-86CF-367439AADE8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44072" y="5552340"/>
            <a:ext cx="640135" cy="640135"/>
          </a:xfrm>
          <a:prstGeom prst="rect">
            <a:avLst/>
          </a:prstGeom>
        </p:spPr>
      </p:pic>
      <p:pic>
        <p:nvPicPr>
          <p:cNvPr id="62" name="Picture 6" descr="Alibaba Cloud (@alibaba_cloud) / Twitter">
            <a:extLst>
              <a:ext uri="{FF2B5EF4-FFF2-40B4-BE49-F238E27FC236}">
                <a16:creationId xmlns:a16="http://schemas.microsoft.com/office/drawing/2014/main" id="{45CC141F-4B90-8FF2-8929-8C2F0CCE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8F1166-317D-1DDF-0A35-7E87254180DC}"/>
              </a:ext>
            </a:extLst>
          </p:cNvPr>
          <p:cNvSpPr/>
          <p:nvPr/>
        </p:nvSpPr>
        <p:spPr>
          <a:xfrm>
            <a:off x="3588872" y="3642596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27" name="Graphic 26">
            <a:extLst>
              <a:ext uri="{FF2B5EF4-FFF2-40B4-BE49-F238E27FC236}">
                <a16:creationId xmlns:a16="http://schemas.microsoft.com/office/drawing/2014/main" id="{C35311AC-E12E-6956-D63C-7D915D90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26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11">
            <a:extLst>
              <a:ext uri="{FF2B5EF4-FFF2-40B4-BE49-F238E27FC236}">
                <a16:creationId xmlns:a16="http://schemas.microsoft.com/office/drawing/2014/main" id="{D811A520-7264-4934-594F-B88FB3CB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748" y="6189532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31" name="Graphic 23">
            <a:extLst>
              <a:ext uri="{FF2B5EF4-FFF2-40B4-BE49-F238E27FC236}">
                <a16:creationId xmlns:a16="http://schemas.microsoft.com/office/drawing/2014/main" id="{CD18E920-16E4-6328-6DB3-B1C85C5C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49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2">
            <a:extLst>
              <a:ext uri="{FF2B5EF4-FFF2-40B4-BE49-F238E27FC236}">
                <a16:creationId xmlns:a16="http://schemas.microsoft.com/office/drawing/2014/main" id="{A89816FC-B69F-1BC3-D26E-A9FBD4A1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867" y="618953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4868CD6-A658-7D5E-D668-C3C0F5679508}"/>
              </a:ext>
            </a:extLst>
          </p:cNvPr>
          <p:cNvSpPr/>
          <p:nvPr/>
        </p:nvSpPr>
        <p:spPr>
          <a:xfrm>
            <a:off x="7810623" y="506785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B10FD35-E90C-F251-3773-D31CEAD0A08F}"/>
              </a:ext>
            </a:extLst>
          </p:cNvPr>
          <p:cNvSpPr/>
          <p:nvPr/>
        </p:nvSpPr>
        <p:spPr>
          <a:xfrm>
            <a:off x="9864139" y="5067823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169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149</cp:revision>
  <dcterms:created xsi:type="dcterms:W3CDTF">2021-09-23T17:22:40Z</dcterms:created>
  <dcterms:modified xsi:type="dcterms:W3CDTF">2023-05-17T00:45:04Z</dcterms:modified>
</cp:coreProperties>
</file>