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E84545"/>
    <a:srgbClr val="327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FAC01-EC3C-47A5-AFF3-09E0F97B7B12}" v="351" dt="2023-05-22T19:18:11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34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u" userId="01bd1429-ada3-4be3-b2f3-ae839e9d5ccc" providerId="ADAL" clId="{3F5F48D2-2934-4288-A555-E6823DD1D0AE}"/>
    <pc:docChg chg="undo custSel addSld modSld">
      <pc:chgData name="Jonathan Rau" userId="01bd1429-ada3-4be3-b2f3-ae839e9d5ccc" providerId="ADAL" clId="{3F5F48D2-2934-4288-A555-E6823DD1D0AE}" dt="2023-05-01T22:11:35.855" v="1433" actId="1076"/>
      <pc:docMkLst>
        <pc:docMk/>
      </pc:docMkLst>
      <pc:sldChg chg="addSp delSp modSp new mod setBg">
        <pc:chgData name="Jonathan Rau" userId="01bd1429-ada3-4be3-b2f3-ae839e9d5ccc" providerId="ADAL" clId="{3F5F48D2-2934-4288-A555-E6823DD1D0AE}" dt="2023-05-01T22:11:35.855" v="1433" actId="1076"/>
        <pc:sldMkLst>
          <pc:docMk/>
          <pc:sldMk cId="2927218767" sldId="258"/>
        </pc:sldMkLst>
        <pc:spChg chg="add mod or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" creationId="{2CBB7894-144C-A36C-3DB9-4368ED6A1E03}"/>
          </ac:spMkLst>
        </pc:spChg>
        <pc:spChg chg="add del mod">
          <ac:chgData name="Jonathan Rau" userId="01bd1429-ada3-4be3-b2f3-ae839e9d5ccc" providerId="ADAL" clId="{3F5F48D2-2934-4288-A555-E6823DD1D0AE}" dt="2023-04-14T19:42:55.247" v="40" actId="478"/>
          <ac:spMkLst>
            <pc:docMk/>
            <pc:sldMk cId="2927218767" sldId="258"/>
            <ac:spMk id="2" creationId="{C7D43765-3766-2114-A532-32A62A5B4E22}"/>
          </ac:spMkLst>
        </pc:spChg>
        <pc:spChg chg="add mod">
          <ac:chgData name="Jonathan Rau" userId="01bd1429-ada3-4be3-b2f3-ae839e9d5ccc" providerId="ADAL" clId="{3F5F48D2-2934-4288-A555-E6823DD1D0AE}" dt="2023-05-01T22:08:56.752" v="1363" actId="1076"/>
          <ac:spMkLst>
            <pc:docMk/>
            <pc:sldMk cId="2927218767" sldId="258"/>
            <ac:spMk id="5" creationId="{50B9014E-CAC8-98AE-CB22-D756ECFEB685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7" creationId="{9F78F5AA-A513-5719-7273-839BFED55752}"/>
          </ac:spMkLst>
        </pc:spChg>
        <pc:spChg chg="add del">
          <ac:chgData name="Jonathan Rau" userId="01bd1429-ada3-4be3-b2f3-ae839e9d5ccc" providerId="ADAL" clId="{3F5F48D2-2934-4288-A555-E6823DD1D0AE}" dt="2023-04-14T19:48:24.676" v="175"/>
          <ac:spMkLst>
            <pc:docMk/>
            <pc:sldMk cId="2927218767" sldId="258"/>
            <ac:spMk id="7" creationId="{D5CA81DD-2F47-8FB5-5437-A77060607AF6}"/>
          </ac:spMkLst>
        </pc:spChg>
        <pc:spChg chg="add mod ord">
          <ac:chgData name="Jonathan Rau" userId="01bd1429-ada3-4be3-b2f3-ae839e9d5ccc" providerId="ADAL" clId="{3F5F48D2-2934-4288-A555-E6823DD1D0AE}" dt="2023-05-01T22:05:19.418" v="1287" actId="12789"/>
          <ac:spMkLst>
            <pc:docMk/>
            <pc:sldMk cId="2927218767" sldId="258"/>
            <ac:spMk id="9" creationId="{743AA06B-1021-9D58-8136-63E9F09D80F6}"/>
          </ac:spMkLst>
        </pc:spChg>
        <pc:spChg chg="add mo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15" creationId="{DD5C6FDF-7C59-4946-2CD5-F72284FC5851}"/>
          </ac:spMkLst>
        </pc:spChg>
        <pc:spChg chg="add mod">
          <ac:chgData name="Jonathan Rau" userId="01bd1429-ada3-4be3-b2f3-ae839e9d5ccc" providerId="ADAL" clId="{3F5F48D2-2934-4288-A555-E6823DD1D0AE}" dt="2023-05-01T22:08:00.467" v="1305" actId="552"/>
          <ac:spMkLst>
            <pc:docMk/>
            <pc:sldMk cId="2927218767" sldId="258"/>
            <ac:spMk id="16" creationId="{DFDE86E7-AF7B-3343-B83E-DFC8327B6214}"/>
          </ac:spMkLst>
        </pc:spChg>
        <pc:spChg chg="add mod">
          <ac:chgData name="Jonathan Rau" userId="01bd1429-ada3-4be3-b2f3-ae839e9d5ccc" providerId="ADAL" clId="{3F5F48D2-2934-4288-A555-E6823DD1D0AE}" dt="2023-05-01T22:08:10.226" v="1307" actId="553"/>
          <ac:spMkLst>
            <pc:docMk/>
            <pc:sldMk cId="2927218767" sldId="258"/>
            <ac:spMk id="17" creationId="{B6CB8600-7725-1B60-693D-12AD37216EA1}"/>
          </ac:spMkLst>
        </pc:spChg>
        <pc:spChg chg="add mod ord">
          <ac:chgData name="Jonathan Rau" userId="01bd1429-ada3-4be3-b2f3-ae839e9d5ccc" providerId="ADAL" clId="{3F5F48D2-2934-4288-A555-E6823DD1D0AE}" dt="2023-05-01T22:06:34.060" v="1294" actId="12789"/>
          <ac:spMkLst>
            <pc:docMk/>
            <pc:sldMk cId="2927218767" sldId="258"/>
            <ac:spMk id="18" creationId="{11380B01-5C11-2679-9594-77B4B9FFAF52}"/>
          </ac:spMkLst>
        </pc:spChg>
        <pc:spChg chg="add mod ord">
          <ac:chgData name="Jonathan Rau" userId="01bd1429-ada3-4be3-b2f3-ae839e9d5ccc" providerId="ADAL" clId="{3F5F48D2-2934-4288-A555-E6823DD1D0AE}" dt="2023-05-01T22:06:40.455" v="1295" actId="12788"/>
          <ac:spMkLst>
            <pc:docMk/>
            <pc:sldMk cId="2927218767" sldId="258"/>
            <ac:spMk id="19" creationId="{5777DF44-469B-7A2F-8877-71FC31533BAB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0" creationId="{955587C0-591B-918F-2EFF-90D940181BF4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3" creationId="{C3FF9F8B-DA2B-B229-1266-64F4BAA0AA3E}"/>
          </ac:spMkLst>
        </pc:spChg>
        <pc:spChg chg="add mo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5" creationId="{060A3261-575A-DB40-A7E1-36B64B9B5F6A}"/>
          </ac:spMkLst>
        </pc:spChg>
        <pc:spChg chg="add del mod">
          <ac:chgData name="Jonathan Rau" userId="01bd1429-ada3-4be3-b2f3-ae839e9d5ccc" providerId="ADAL" clId="{3F5F48D2-2934-4288-A555-E6823DD1D0AE}" dt="2023-04-14T19:59:14.340" v="685" actId="478"/>
          <ac:spMkLst>
            <pc:docMk/>
            <pc:sldMk cId="2927218767" sldId="258"/>
            <ac:spMk id="34" creationId="{CF211332-0D27-B046-09A3-AE3A5EDFAB1C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36" creationId="{3168B3C9-C653-D5A4-3A61-2E0ED75D4320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37" creationId="{72850DCE-AA01-4284-6BAB-E56678FBD6F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0" creationId="{2B9F4387-007C-A863-E06D-057C44D1A8B7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42" creationId="{75A37B31-03FB-0E19-883C-B831E3DD86E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4" creationId="{AF0DFB57-0EA5-1522-9EE9-03E1643EF3C4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5" creationId="{5403259A-FD0E-15A7-723A-F88B42E0162C}"/>
          </ac:spMkLst>
        </pc:spChg>
        <pc:spChg chg="add mod or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7" creationId="{EDA5DF41-D325-4378-3FDC-CBE766C0E32E}"/>
          </ac:spMkLst>
        </pc:spChg>
        <pc:spChg chg="add del mod">
          <ac:chgData name="Jonathan Rau" userId="01bd1429-ada3-4be3-b2f3-ae839e9d5ccc" providerId="ADAL" clId="{3F5F48D2-2934-4288-A555-E6823DD1D0AE}" dt="2023-04-14T20:01:20.051" v="733" actId="478"/>
          <ac:spMkLst>
            <pc:docMk/>
            <pc:sldMk cId="2927218767" sldId="258"/>
            <ac:spMk id="50" creationId="{78AF7BB0-562E-4589-5090-9B7D1A3C3F61}"/>
          </ac:spMkLst>
        </pc:spChg>
        <pc:spChg chg="add mod">
          <ac:chgData name="Jonathan Rau" userId="01bd1429-ada3-4be3-b2f3-ae839e9d5ccc" providerId="ADAL" clId="{3F5F48D2-2934-4288-A555-E6823DD1D0AE}" dt="2023-05-01T22:11:35.855" v="1433" actId="1076"/>
          <ac:spMkLst>
            <pc:docMk/>
            <pc:sldMk cId="2927218767" sldId="258"/>
            <ac:spMk id="51" creationId="{1693654B-B9C5-BB57-C5AF-C57E58130215}"/>
          </ac:spMkLst>
        </pc:spChg>
        <pc:spChg chg="add mod">
          <ac:chgData name="Jonathan Rau" userId="01bd1429-ada3-4be3-b2f3-ae839e9d5ccc" providerId="ADAL" clId="{3F5F48D2-2934-4288-A555-E6823DD1D0AE}" dt="2023-05-01T22:09:17.588" v="1371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59" creationId="{6CD57F62-034A-6DD1-B797-A65BBA7A1DEE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62" creationId="{BB2850FC-D34E-5792-D9CD-FCCF401BA238}"/>
          </ac:spMkLst>
        </pc:spChg>
        <pc:grpChg chg="add mod">
          <ac:chgData name="Jonathan Rau" userId="01bd1429-ada3-4be3-b2f3-ae839e9d5ccc" providerId="ADAL" clId="{3F5F48D2-2934-4288-A555-E6823DD1D0AE}" dt="2023-05-01T22:08:00.467" v="1305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del mod">
          <ac:chgData name="Jonathan Rau" userId="01bd1429-ada3-4be3-b2f3-ae839e9d5ccc" providerId="ADAL" clId="{3F5F48D2-2934-4288-A555-E6823DD1D0AE}" dt="2023-05-01T21:47:00.031" v="843" actId="165"/>
          <ac:grpSpMkLst>
            <pc:docMk/>
            <pc:sldMk cId="2927218767" sldId="258"/>
            <ac:grpSpMk id="11" creationId="{A3C8BF8A-A597-E40D-28E3-BB4DF4567CE3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2" creationId="{88EED4C6-963B-3C13-BCB7-9CE42780D7E6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3" creationId="{F6FA9303-CEFF-A9D8-4998-EC58587FE3AD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4" creationId="{4881A3DD-EE65-27DB-671F-8B799B3F4A08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1" creationId="{3710CA1F-8C31-5042-8A25-C3AD5A9F72C9}"/>
          </ac:grpSpMkLst>
        </pc:grpChg>
        <pc:grpChg chg="add del mod">
          <ac:chgData name="Jonathan Rau" userId="01bd1429-ada3-4be3-b2f3-ae839e9d5ccc" providerId="ADAL" clId="{3F5F48D2-2934-4288-A555-E6823DD1D0AE}" dt="2023-05-01T21:49:36.827" v="869" actId="165"/>
          <ac:grpSpMkLst>
            <pc:docMk/>
            <pc:sldMk cId="2927218767" sldId="258"/>
            <ac:grpSpMk id="22" creationId="{A4B1F169-4EBA-F8E1-64A9-45F89C6E71F1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4" creationId="{5AFCC57C-5A45-6C97-6F50-C7F1EA3CE99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6" creationId="{6BAEA63F-A29D-8D2F-2B83-0919927ED399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9" creationId="{6C2D2B36-7017-0273-DE0A-222DC8FB537F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0" creationId="{E30E038F-7FA5-A920-3A09-7E35AF378EA6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2" creationId="{61FE9FAF-8CEE-A9FC-9802-5B6239F41C7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3" creationId="{2F9B88CF-29AE-2D89-CD2B-F21FFEE9D7B8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4" creationId="{B0B80858-9883-3F5E-0753-1842B54739B1}"/>
          </ac:grpSpMkLst>
        </pc:grpChg>
        <pc:grpChg chg="add del mod topLvl">
          <ac:chgData name="Jonathan Rau" userId="01bd1429-ada3-4be3-b2f3-ae839e9d5ccc" providerId="ADAL" clId="{3F5F48D2-2934-4288-A555-E6823DD1D0AE}" dt="2023-05-01T21:44:58.129" v="779" actId="165"/>
          <ac:grpSpMkLst>
            <pc:docMk/>
            <pc:sldMk cId="2927218767" sldId="258"/>
            <ac:grpSpMk id="48" creationId="{C271047F-ADF7-6A2F-210B-142ADF8FE177}"/>
          </ac:grpSpMkLst>
        </pc:grpChg>
        <pc:grpChg chg="add del mod">
          <ac:chgData name="Jonathan Rau" userId="01bd1429-ada3-4be3-b2f3-ae839e9d5ccc" providerId="ADAL" clId="{3F5F48D2-2934-4288-A555-E6823DD1D0AE}" dt="2023-05-01T21:44:52.913" v="778" actId="165"/>
          <ac:grpSpMkLst>
            <pc:docMk/>
            <pc:sldMk cId="2927218767" sldId="258"/>
            <ac:grpSpMk id="49" creationId="{544F67E2-9F7F-A7FC-E95C-2D6E4BBFD252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58" creationId="{264AA946-2DEC-FFFE-2570-ED57F57E4670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61" creationId="{5DE8B0B6-FE61-F05A-64FD-88B68BF4735C}"/>
          </ac:grpSpMkLst>
        </pc:grpChg>
        <pc:picChg chg="add del mod topLvl">
          <ac:chgData name="Jonathan Rau" userId="01bd1429-ada3-4be3-b2f3-ae839e9d5ccc" providerId="ADAL" clId="{3F5F48D2-2934-4288-A555-E6823DD1D0AE}" dt="2023-05-01T21:49:39.203" v="870" actId="478"/>
          <ac:picMkLst>
            <pc:docMk/>
            <pc:sldMk cId="2927218767" sldId="258"/>
            <ac:picMk id="3" creationId="{1332A199-18EB-4E2B-DE68-1C157EDEB4F8}"/>
          </ac:picMkLst>
        </pc:picChg>
        <pc:picChg chg="add mod">
          <ac:chgData name="Jonathan Rau" userId="01bd1429-ada3-4be3-b2f3-ae839e9d5ccc" providerId="ADAL" clId="{3F5F48D2-2934-4288-A555-E6823DD1D0AE}" dt="2023-05-01T22:08:47.780" v="1362" actId="12789"/>
          <ac:picMkLst>
            <pc:docMk/>
            <pc:sldMk cId="2927218767" sldId="258"/>
            <ac:picMk id="4" creationId="{BC63CE32-56C9-DD4D-C00B-655BC485EE5F}"/>
          </ac:picMkLst>
        </pc:picChg>
        <pc:picChg chg="add mod">
          <ac:chgData name="Jonathan Rau" userId="01bd1429-ada3-4be3-b2f3-ae839e9d5ccc" providerId="ADAL" clId="{3F5F48D2-2934-4288-A555-E6823DD1D0AE}" dt="2023-05-01T22:08:00.467" v="1305" actId="552"/>
          <ac:picMkLst>
            <pc:docMk/>
            <pc:sldMk cId="2927218767" sldId="258"/>
            <ac:picMk id="6" creationId="{D3A71050-9A8D-D474-72E2-01BDD0982569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1" creationId="{14061ED1-0E5B-92E4-105D-5FFC2B609128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2" creationId="{0F76B5BD-4C86-5FEA-5881-7FA43013514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3" creationId="{3393AE31-942D-4F2A-5548-4F28B8A1938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4" creationId="{06A240DE-4433-962C-913A-4890225522AF}"/>
          </ac:picMkLst>
        </pc:picChg>
        <pc:picChg chg="add del mod">
          <ac:chgData name="Jonathan Rau" userId="01bd1429-ada3-4be3-b2f3-ae839e9d5ccc" providerId="ADAL" clId="{3F5F48D2-2934-4288-A555-E6823DD1D0AE}" dt="2023-04-14T19:56:45.303" v="576"/>
          <ac:picMkLst>
            <pc:docMk/>
            <pc:sldMk cId="2927218767" sldId="258"/>
            <ac:picMk id="22" creationId="{C1FF35FC-AD1A-F89F-25C1-CD3E8DD9CC4F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5" creationId="{D2DAF613-D8BD-3380-58A8-5BAB202AF083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38" creationId="{8B967596-2604-AD15-668D-7E808ADAB5D3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9" creationId="{0B15E7EF-81AB-9F76-740A-808EC8C56C65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41" creationId="{20A3568B-2519-DB9D-EC3F-37EE079E3586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3" creationId="{46C1D956-00C8-E3E3-A65B-3466292AEC94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6" creationId="{6617A1D9-409F-15DE-CC52-DE413211DE73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50" creationId="{73D0EF48-EE4F-CAD8-9887-48C5E7772023}"/>
          </ac:picMkLst>
        </pc:picChg>
        <pc:picChg chg="add mod">
          <ac:chgData name="Jonathan Rau" userId="01bd1429-ada3-4be3-b2f3-ae839e9d5ccc" providerId="ADAL" clId="{3F5F48D2-2934-4288-A555-E6823DD1D0AE}" dt="2023-05-01T22:08:10.226" v="1307" actId="553"/>
          <ac:picMkLst>
            <pc:docMk/>
            <pc:sldMk cId="2927218767" sldId="258"/>
            <ac:picMk id="53" creationId="{8903D04C-6DA0-E7D0-7EDF-6AE6E6C6EF0E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55" creationId="{5FB33C35-4ABC-C3EF-7377-9B5091661884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0" creationId="{1789B676-E28C-E0F8-B66E-7044FE06C5FA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3" creationId="{68785ECA-834A-CF97-FD2E-AF6ADAAA29DF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4" creationId="{B5B2DF3F-3F6F-44E9-5017-4CA7B9DFF52C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5" creationId="{2DEBD243-003B-B356-DBEB-FE8C84AA7735}"/>
          </ac:picMkLst>
        </pc:picChg>
        <pc:picChg chg="add del">
          <ac:chgData name="Jonathan Rau" userId="01bd1429-ada3-4be3-b2f3-ae839e9d5ccc" providerId="ADAL" clId="{3F5F48D2-2934-4288-A555-E6823DD1D0AE}" dt="2023-04-14T19:46:31.763" v="158"/>
          <ac:picMkLst>
            <pc:docMk/>
            <pc:sldMk cId="2927218767" sldId="258"/>
            <ac:picMk id="1026" creationId="{78C0063B-4CEE-65C8-3C5F-48CC50CC8447}"/>
          </ac:picMkLst>
        </pc:picChg>
        <pc:picChg chg="add mod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3F5F48D2-2934-4288-A555-E6823DD1D0AE}" dt="2023-05-01T22:07:40.815" v="1302" actId="12789"/>
          <ac:picMkLst>
            <pc:docMk/>
            <pc:sldMk cId="2927218767" sldId="258"/>
            <ac:picMk id="1028" creationId="{07E8CB6A-59CD-2711-37CA-9505B61B0841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1030" creationId="{ED0DC73D-5646-3483-56E7-858CFC2DE900}"/>
          </ac:picMkLst>
        </pc:picChg>
        <pc:picChg chg="add del">
          <ac:chgData name="Jonathan Rau" userId="01bd1429-ada3-4be3-b2f3-ae839e9d5ccc" providerId="ADAL" clId="{3F5F48D2-2934-4288-A555-E6823DD1D0AE}" dt="2023-05-01T22:01:28.715" v="1093"/>
          <ac:picMkLst>
            <pc:docMk/>
            <pc:sldMk cId="2927218767" sldId="258"/>
            <ac:picMk id="1032" creationId="{5E66348A-4D93-475D-DC66-4361BC1A746B}"/>
          </ac:picMkLst>
        </pc:picChg>
        <pc:picChg chg="add del mod">
          <ac:chgData name="Jonathan Rau" userId="01bd1429-ada3-4be3-b2f3-ae839e9d5ccc" providerId="ADAL" clId="{3F5F48D2-2934-4288-A555-E6823DD1D0AE}" dt="2023-04-14T20:02:17.037" v="745" actId="478"/>
          <ac:picMkLst>
            <pc:docMk/>
            <pc:sldMk cId="2927218767" sldId="258"/>
            <ac:picMk id="1032" creationId="{8B587A27-74EF-5D43-9AE9-BC5408B5F97C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4" creationId="{DCB85329-15A2-70C1-24B7-F19FB2212E48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6" creationId="{496A2C14-BC60-9D5D-ABEA-6629D23751CC}"/>
          </ac:picMkLst>
        </pc:picChg>
        <pc:picChg chg="add del mod">
          <ac:chgData name="Jonathan Rau" userId="01bd1429-ada3-4be3-b2f3-ae839e9d5ccc" providerId="ADAL" clId="{3F5F48D2-2934-4288-A555-E6823DD1D0AE}" dt="2023-04-14T19:54:48.276" v="548"/>
          <ac:picMkLst>
            <pc:docMk/>
            <pc:sldMk cId="2927218767" sldId="258"/>
            <ac:picMk id="1038" creationId="{BD39DF8B-C3DD-2CD1-7144-AB39FD8AF480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0" creationId="{DC856B39-E488-167A-CF4E-0B57775F3A28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2" creationId="{38EDB2A1-0556-030E-BFBC-A4AC66DC2B57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4" creationId="{568F28A0-1D11-A2E1-AD71-20DEEE9FAF32}"/>
          </ac:picMkLst>
        </pc:pic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7" creationId="{61E8C62B-50C0-3EC7-F385-8397A4D38430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8" creationId="{8EBD9BCC-9CC5-5009-83BE-6623A4D8D15B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31" creationId="{7301F961-8B38-8B35-35DF-F4E2017D427A}"/>
          </ac:cxnSpMkLst>
        </pc:cxnChg>
        <pc:cxnChg chg="add mod">
          <ac:chgData name="Jonathan Rau" userId="01bd1429-ada3-4be3-b2f3-ae839e9d5ccc" providerId="ADAL" clId="{3F5F48D2-2934-4288-A555-E6823DD1D0AE}" dt="2023-05-01T22:11:35.855" v="1433" actId="1076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81BFAC01-EC3C-47A5-AFF3-09E0F97B7B12}"/>
    <pc:docChg chg="undo custSel modSld">
      <pc:chgData name="Jonathan Rau" userId="01bd1429-ada3-4be3-b2f3-ae839e9d5ccc" providerId="ADAL" clId="{81BFAC01-EC3C-47A5-AFF3-09E0F97B7B12}" dt="2023-05-22T19:18:30.023" v="600" actId="207"/>
      <pc:docMkLst>
        <pc:docMk/>
      </pc:docMkLst>
      <pc:sldChg chg="addSp delSp modSp mod">
        <pc:chgData name="Jonathan Rau" userId="01bd1429-ada3-4be3-b2f3-ae839e9d5ccc" providerId="ADAL" clId="{81BFAC01-EC3C-47A5-AFF3-09E0F97B7B12}" dt="2023-05-22T19:18:30.023" v="600" actId="207"/>
        <pc:sldMkLst>
          <pc:docMk/>
          <pc:sldMk cId="2927218767" sldId="258"/>
        </pc:sldMkLst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" creationId="{2CBB7894-144C-A36C-3DB9-4368ED6A1E03}"/>
          </ac:spMkLst>
        </pc:spChg>
        <pc:spChg chg="mod">
          <ac:chgData name="Jonathan Rau" userId="01bd1429-ada3-4be3-b2f3-ae839e9d5ccc" providerId="ADAL" clId="{81BFAC01-EC3C-47A5-AFF3-09E0F97B7B12}" dt="2023-05-22T19:13:21.244" v="511" actId="1035"/>
          <ac:spMkLst>
            <pc:docMk/>
            <pc:sldMk cId="2927218767" sldId="258"/>
            <ac:spMk id="5" creationId="{50B9014E-CAC8-98AE-CB22-D756ECFEB685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7" creationId="{9F78F5AA-A513-5719-7273-839BFED55752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9" creationId="{743AA06B-1021-9D58-8136-63E9F09D80F6}"/>
          </ac:spMkLst>
        </pc:spChg>
        <pc:spChg chg="add del mod">
          <ac:chgData name="Jonathan Rau" userId="01bd1429-ada3-4be3-b2f3-ae839e9d5ccc" providerId="ADAL" clId="{81BFAC01-EC3C-47A5-AFF3-09E0F97B7B12}" dt="2023-05-17T00:35:13.195" v="189" actId="478"/>
          <ac:spMkLst>
            <pc:docMk/>
            <pc:sldMk cId="2927218767" sldId="258"/>
            <ac:spMk id="12" creationId="{58895021-F83E-D759-168D-06CBA01F4452}"/>
          </ac:spMkLst>
        </pc:spChg>
        <pc:spChg chg="add mod ord">
          <ac:chgData name="Jonathan Rau" userId="01bd1429-ada3-4be3-b2f3-ae839e9d5ccc" providerId="ADAL" clId="{81BFAC01-EC3C-47A5-AFF3-09E0F97B7B12}" dt="2023-05-22T19:11:39.983" v="444" actId="164"/>
          <ac:spMkLst>
            <pc:docMk/>
            <pc:sldMk cId="2927218767" sldId="258"/>
            <ac:spMk id="13" creationId="{CE481AB8-2F0C-B561-2209-B0913550A2A5}"/>
          </ac:spMkLst>
        </pc:spChg>
        <pc:spChg chg="mod">
          <ac:chgData name="Jonathan Rau" userId="01bd1429-ada3-4be3-b2f3-ae839e9d5ccc" providerId="ADAL" clId="{81BFAC01-EC3C-47A5-AFF3-09E0F97B7B12}" dt="2023-05-22T19:12:37.136" v="469" actId="20577"/>
          <ac:spMkLst>
            <pc:docMk/>
            <pc:sldMk cId="2927218767" sldId="258"/>
            <ac:spMk id="15" creationId="{DD5C6FDF-7C59-4946-2CD5-F72284FC5851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16" creationId="{DFDE86E7-AF7B-3343-B83E-DFC8327B6214}"/>
          </ac:spMkLst>
        </pc:spChg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17" creationId="{B6CB8600-7725-1B60-693D-12AD37216EA1}"/>
          </ac:spMkLst>
        </pc:spChg>
        <pc:spChg chg="mod">
          <ac:chgData name="Jonathan Rau" userId="01bd1429-ada3-4be3-b2f3-ae839e9d5ccc" providerId="ADAL" clId="{81BFAC01-EC3C-47A5-AFF3-09E0F97B7B12}" dt="2023-05-17T00:24:50.028" v="79" actId="12789"/>
          <ac:spMkLst>
            <pc:docMk/>
            <pc:sldMk cId="2927218767" sldId="258"/>
            <ac:spMk id="18" creationId="{11380B01-5C11-2679-9594-77B4B9FFAF52}"/>
          </ac:spMkLst>
        </pc:spChg>
        <pc:spChg chg="del">
          <ac:chgData name="Jonathan Rau" userId="01bd1429-ada3-4be3-b2f3-ae839e9d5ccc" providerId="ADAL" clId="{81BFAC01-EC3C-47A5-AFF3-09E0F97B7B12}" dt="2023-05-17T00:23:43.094" v="60" actId="478"/>
          <ac:spMkLst>
            <pc:docMk/>
            <pc:sldMk cId="2927218767" sldId="258"/>
            <ac:spMk id="19" creationId="{5777DF44-469B-7A2F-8877-71FC31533BAB}"/>
          </ac:spMkLst>
        </pc:spChg>
        <pc:spChg chg="mod">
          <ac:chgData name="Jonathan Rau" userId="01bd1429-ada3-4be3-b2f3-ae839e9d5ccc" providerId="ADAL" clId="{81BFAC01-EC3C-47A5-AFF3-09E0F97B7B12}" dt="2023-05-17T00:36:16.668" v="202" actId="553"/>
          <ac:spMkLst>
            <pc:docMk/>
            <pc:sldMk cId="2927218767" sldId="258"/>
            <ac:spMk id="20" creationId="{955587C0-591B-918F-2EFF-90D940181BF4}"/>
          </ac:spMkLst>
        </pc:spChg>
        <pc:spChg chg="add 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2" creationId="{9BC42681-91A3-C97D-E6CA-4B3ED1F1160A}"/>
          </ac:spMkLst>
        </pc:spChg>
        <pc:spChg chg="mod">
          <ac:chgData name="Jonathan Rau" userId="01bd1429-ada3-4be3-b2f3-ae839e9d5ccc" providerId="ADAL" clId="{81BFAC01-EC3C-47A5-AFF3-09E0F97B7B12}" dt="2023-05-22T19:12:03.313" v="452" actId="1076"/>
          <ac:spMkLst>
            <pc:docMk/>
            <pc:sldMk cId="2927218767" sldId="258"/>
            <ac:spMk id="23" creationId="{C3FF9F8B-DA2B-B229-1266-64F4BAA0AA3E}"/>
          </ac:spMkLst>
        </pc:spChg>
        <pc:spChg chg="mod">
          <ac:chgData name="Jonathan Rau" userId="01bd1429-ada3-4be3-b2f3-ae839e9d5ccc" providerId="ADAL" clId="{81BFAC01-EC3C-47A5-AFF3-09E0F97B7B12}" dt="2023-05-22T19:12:12.484" v="453" actId="1076"/>
          <ac:spMkLst>
            <pc:docMk/>
            <pc:sldMk cId="2927218767" sldId="258"/>
            <ac:spMk id="25" creationId="{060A3261-575A-DB40-A7E1-36B64B9B5F6A}"/>
          </ac:spMkLst>
        </pc:spChg>
        <pc:spChg chg="mod">
          <ac:chgData name="Jonathan Rau" userId="01bd1429-ada3-4be3-b2f3-ae839e9d5ccc" providerId="ADAL" clId="{81BFAC01-EC3C-47A5-AFF3-09E0F97B7B12}" dt="2023-05-22T19:11:40.576" v="445"/>
          <ac:spMkLst>
            <pc:docMk/>
            <pc:sldMk cId="2927218767" sldId="258"/>
            <ac:spMk id="29" creationId="{E077B603-BB7C-9047-7418-D14C45F4CFEB}"/>
          </ac:spMkLst>
        </pc:spChg>
        <pc:spChg chg="mod">
          <ac:chgData name="Jonathan Rau" userId="01bd1429-ada3-4be3-b2f3-ae839e9d5ccc" providerId="ADAL" clId="{81BFAC01-EC3C-47A5-AFF3-09E0F97B7B12}" dt="2023-05-22T19:11:43.907" v="447"/>
          <ac:spMkLst>
            <pc:docMk/>
            <pc:sldMk cId="2927218767" sldId="258"/>
            <ac:spMk id="33" creationId="{76639A8E-253F-E452-90AD-70224E90464F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36" creationId="{3168B3C9-C653-D5A4-3A61-2E0ED75D4320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0" creationId="{2B9F4387-007C-A863-E06D-057C44D1A8B7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1" creationId="{2D3DDA4F-AACD-3441-9AAF-BF1A75B056B4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2" creationId="{C1DA38EA-1CFF-5F23-E10A-60E40B1F1D76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4" creationId="{AF0DFB57-0EA5-1522-9EE9-03E1643EF3C4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5" creationId="{5403259A-FD0E-15A7-723A-F88B42E0162C}"/>
          </ac:spMkLst>
        </pc:spChg>
        <pc:spChg chg="mod topLvl">
          <ac:chgData name="Jonathan Rau" userId="01bd1429-ada3-4be3-b2f3-ae839e9d5ccc" providerId="ADAL" clId="{81BFAC01-EC3C-47A5-AFF3-09E0F97B7B12}" dt="2023-05-17T00:37:47.637" v="220" actId="1076"/>
          <ac:spMkLst>
            <pc:docMk/>
            <pc:sldMk cId="2927218767" sldId="258"/>
            <ac:spMk id="47" creationId="{EDA5DF41-D325-4378-3FDC-CBE766C0E32E}"/>
          </ac:spMkLst>
        </pc:spChg>
        <pc:spChg chg="add mod ord">
          <ac:chgData name="Jonathan Rau" userId="01bd1429-ada3-4be3-b2f3-ae839e9d5ccc" providerId="ADAL" clId="{81BFAC01-EC3C-47A5-AFF3-09E0F97B7B12}" dt="2023-05-17T00:27:17.352" v="135" actId="164"/>
          <ac:spMkLst>
            <pc:docMk/>
            <pc:sldMk cId="2927218767" sldId="258"/>
            <ac:spMk id="49" creationId="{C283C2D1-7622-013F-23B4-6A5F810DFB12}"/>
          </ac:spMkLst>
        </pc:spChg>
        <pc:spChg chg="mod">
          <ac:chgData name="Jonathan Rau" userId="01bd1429-ada3-4be3-b2f3-ae839e9d5ccc" providerId="ADAL" clId="{81BFAC01-EC3C-47A5-AFF3-09E0F97B7B12}" dt="2023-05-17T00:33:06.691" v="145" actId="1076"/>
          <ac:spMkLst>
            <pc:docMk/>
            <pc:sldMk cId="2927218767" sldId="258"/>
            <ac:spMk id="51" creationId="{1693654B-B9C5-BB57-C5AF-C57E58130215}"/>
          </ac:spMkLst>
        </pc:spChg>
        <pc:spChg chg="add mod ord">
          <ac:chgData name="Jonathan Rau" userId="01bd1429-ada3-4be3-b2f3-ae839e9d5ccc" providerId="ADAL" clId="{81BFAC01-EC3C-47A5-AFF3-09E0F97B7B12}" dt="2023-05-22T19:15:34.109" v="534" actId="1076"/>
          <ac:spMkLst>
            <pc:docMk/>
            <pc:sldMk cId="2927218767" sldId="258"/>
            <ac:spMk id="54" creationId="{A2CC6F51-0EB5-EF7C-E815-79BE9EDF6380}"/>
          </ac:spMkLst>
        </pc:spChg>
        <pc:spChg chg="mod">
          <ac:chgData name="Jonathan Rau" userId="01bd1429-ada3-4be3-b2f3-ae839e9d5ccc" providerId="ADAL" clId="{81BFAC01-EC3C-47A5-AFF3-09E0F97B7B12}" dt="2023-05-17T00:36:23.521" v="203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81BFAC01-EC3C-47A5-AFF3-09E0F97B7B12}" dt="2023-05-17T00:27:17.906" v="136"/>
          <ac:spMkLst>
            <pc:docMk/>
            <pc:sldMk cId="2927218767" sldId="258"/>
            <ac:spMk id="58" creationId="{7D53848C-4F02-9DE4-51C4-5AF149C5558E}"/>
          </ac:spMkLst>
        </pc:spChg>
        <pc:spChg chg="add mod">
          <ac:chgData name="Jonathan Rau" userId="01bd1429-ada3-4be3-b2f3-ae839e9d5ccc" providerId="ADAL" clId="{81BFAC01-EC3C-47A5-AFF3-09E0F97B7B12}" dt="2023-05-22T19:18:30.023" v="600" actId="207"/>
          <ac:spMkLst>
            <pc:docMk/>
            <pc:sldMk cId="2927218767" sldId="258"/>
            <ac:spMk id="59" creationId="{5CC73447-0500-A8A3-8C4A-97103F0A5ED6}"/>
          </ac:spMkLst>
        </pc:spChg>
        <pc:spChg chg="add mod">
          <ac:chgData name="Jonathan Rau" userId="01bd1429-ada3-4be3-b2f3-ae839e9d5ccc" providerId="ADAL" clId="{81BFAC01-EC3C-47A5-AFF3-09E0F97B7B12}" dt="2023-05-17T00:35:23.494" v="190" actId="1076"/>
          <ac:spMkLst>
            <pc:docMk/>
            <pc:sldMk cId="2927218767" sldId="258"/>
            <ac:spMk id="63" creationId="{4C8F1166-317D-1DDF-0A35-7E87254180DC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29" creationId="{D811A520-7264-4934-594F-B88FB3CB1538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32" creationId="{A89816FC-B69F-1BC3-D26E-A9FBD4A1FB7C}"/>
          </ac:spMkLst>
        </pc:spChg>
        <pc:spChg chg="add mod">
          <ac:chgData name="Jonathan Rau" userId="01bd1429-ada3-4be3-b2f3-ae839e9d5ccc" providerId="ADAL" clId="{81BFAC01-EC3C-47A5-AFF3-09E0F97B7B12}" dt="2023-05-22T19:08:05.835" v="339" actId="1076"/>
          <ac:spMkLst>
            <pc:docMk/>
            <pc:sldMk cId="2927218767" sldId="258"/>
            <ac:spMk id="1033" creationId="{44868CD6-A658-7D5E-D668-C3C0F5679508}"/>
          </ac:spMkLst>
        </pc:spChg>
        <pc:spChg chg="add del mod">
          <ac:chgData name="Jonathan Rau" userId="01bd1429-ada3-4be3-b2f3-ae839e9d5ccc" providerId="ADAL" clId="{81BFAC01-EC3C-47A5-AFF3-09E0F97B7B12}" dt="2023-05-22T19:07:47.267" v="337" actId="478"/>
          <ac:spMkLst>
            <pc:docMk/>
            <pc:sldMk cId="2927218767" sldId="258"/>
            <ac:spMk id="1035" creationId="{7B10FD35-E90C-F251-3773-D31CEAD0A08F}"/>
          </ac:spMkLst>
        </pc:spChg>
        <pc:grpChg chg="mod">
          <ac:chgData name="Jonathan Rau" userId="01bd1429-ada3-4be3-b2f3-ae839e9d5ccc" providerId="ADAL" clId="{81BFAC01-EC3C-47A5-AFF3-09E0F97B7B12}" dt="2023-05-17T00:36:09.077" v="201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mod">
          <ac:chgData name="Jonathan Rau" userId="01bd1429-ada3-4be3-b2f3-ae839e9d5ccc" providerId="ADAL" clId="{81BFAC01-EC3C-47A5-AFF3-09E0F97B7B12}" dt="2023-05-22T19:11:12.612" v="432" actId="164"/>
          <ac:grpSpMkLst>
            <pc:docMk/>
            <pc:sldMk cId="2927218767" sldId="258"/>
            <ac:grpSpMk id="14" creationId="{5D258590-1F9E-1B11-4B9A-1ED816997276}"/>
          </ac:grpSpMkLst>
        </pc:grpChg>
        <pc:grpChg chg="add del mod">
          <ac:chgData name="Jonathan Rau" userId="01bd1429-ada3-4be3-b2f3-ae839e9d5ccc" providerId="ADAL" clId="{81BFAC01-EC3C-47A5-AFF3-09E0F97B7B12}" dt="2023-05-22T19:11:47.029" v="450" actId="478"/>
          <ac:grpSpMkLst>
            <pc:docMk/>
            <pc:sldMk cId="2927218767" sldId="258"/>
            <ac:grpSpMk id="19" creationId="{327FB7DA-18C9-98CF-97B8-E6672531E3FD}"/>
          </ac:grpSpMkLst>
        </pc:grpChg>
        <pc:grpChg chg="mod">
          <ac:chgData name="Jonathan Rau" userId="01bd1429-ada3-4be3-b2f3-ae839e9d5ccc" providerId="ADAL" clId="{81BFAC01-EC3C-47A5-AFF3-09E0F97B7B12}" dt="2023-05-17T00:36:16.668" v="202" actId="553"/>
          <ac:grpSpMkLst>
            <pc:docMk/>
            <pc:sldMk cId="2927218767" sldId="258"/>
            <ac:grpSpMk id="21" creationId="{3710CA1F-8C31-5042-8A25-C3AD5A9F72C9}"/>
          </ac:grpSpMkLst>
        </pc:grpChg>
        <pc:grpChg chg="mod">
          <ac:chgData name="Jonathan Rau" userId="01bd1429-ada3-4be3-b2f3-ae839e9d5ccc" providerId="ADAL" clId="{81BFAC01-EC3C-47A5-AFF3-09E0F97B7B12}" dt="2023-05-22T19:12:03.313" v="452" actId="1076"/>
          <ac:grpSpMkLst>
            <pc:docMk/>
            <pc:sldMk cId="2927218767" sldId="258"/>
            <ac:grpSpMk id="24" creationId="{5AFCC57C-5A45-6C97-6F50-C7F1EA3CE99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6" creationId="{6BAEA63F-A29D-8D2F-2B83-0919927ED399}"/>
          </ac:grpSpMkLst>
        </pc:grpChg>
        <pc:grpChg chg="add del mod">
          <ac:chgData name="Jonathan Rau" userId="01bd1429-ada3-4be3-b2f3-ae839e9d5ccc" providerId="ADAL" clId="{81BFAC01-EC3C-47A5-AFF3-09E0F97B7B12}" dt="2023-05-22T19:11:43.405" v="446"/>
          <ac:grpSpMkLst>
            <pc:docMk/>
            <pc:sldMk cId="2927218767" sldId="258"/>
            <ac:grpSpMk id="26" creationId="{7452FBF2-475C-6F50-0BFA-79A40F0D5AD0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9" creationId="{6C2D2B36-7017-0273-DE0A-222DC8FB537F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0" creationId="{E30E038F-7FA5-A920-3A09-7E35AF378EA6}"/>
          </ac:grpSpMkLst>
        </pc:grpChg>
        <pc:grpChg chg="add del mod">
          <ac:chgData name="Jonathan Rau" userId="01bd1429-ada3-4be3-b2f3-ae839e9d5ccc" providerId="ADAL" clId="{81BFAC01-EC3C-47A5-AFF3-09E0F97B7B12}" dt="2023-05-22T19:11:45.452" v="448"/>
          <ac:grpSpMkLst>
            <pc:docMk/>
            <pc:sldMk cId="2927218767" sldId="258"/>
            <ac:grpSpMk id="32" creationId="{1D2BC94F-80A2-2FA3-0E0F-2EE689D91858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2" creationId="{61FE9FAF-8CEE-A9FC-9802-5B6239F41C7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3" creationId="{2F9B88CF-29AE-2D89-CD2B-F21FFEE9D7B8}"/>
          </ac:grpSpMkLst>
        </pc:grpChg>
        <pc:grpChg chg="add del mod">
          <ac:chgData name="Jonathan Rau" userId="01bd1429-ada3-4be3-b2f3-ae839e9d5ccc" providerId="ADAL" clId="{81BFAC01-EC3C-47A5-AFF3-09E0F97B7B12}" dt="2023-05-17T00:25:14.761" v="104" actId="165"/>
          <ac:grpSpMkLst>
            <pc:docMk/>
            <pc:sldMk cId="2927218767" sldId="258"/>
            <ac:grpSpMk id="34" creationId="{B0B80858-9883-3F5E-0753-1842B54739B1}"/>
          </ac:grpSpMkLst>
        </pc:grpChg>
        <pc:grpChg chg="add del mod">
          <ac:chgData name="Jonathan Rau" userId="01bd1429-ada3-4be3-b2f3-ae839e9d5ccc" providerId="ADAL" clId="{81BFAC01-EC3C-47A5-AFF3-09E0F97B7B12}" dt="2023-05-17T00:27:21.907" v="140" actId="478"/>
          <ac:grpSpMkLst>
            <pc:docMk/>
            <pc:sldMk cId="2927218767" sldId="258"/>
            <ac:grpSpMk id="54" creationId="{C51952BB-F81A-0762-AC0E-86CB73DDDEDE}"/>
          </ac:grpSpMkLst>
        </pc:grpChg>
        <pc:grpChg chg="add mod">
          <ac:chgData name="Jonathan Rau" userId="01bd1429-ada3-4be3-b2f3-ae839e9d5ccc" providerId="ADAL" clId="{81BFAC01-EC3C-47A5-AFF3-09E0F97B7B12}" dt="2023-05-22T19:15:36.574" v="535" actId="167"/>
          <ac:grpSpMkLst>
            <pc:docMk/>
            <pc:sldMk cId="2927218767" sldId="258"/>
            <ac:grpSpMk id="56" creationId="{2098C48B-9276-0C34-A1E7-8B4D8B781943}"/>
          </ac:grpSpMkLst>
        </pc:grpChg>
        <pc:grpChg chg="add del mod">
          <ac:chgData name="Jonathan Rau" userId="01bd1429-ada3-4be3-b2f3-ae839e9d5ccc" providerId="ADAL" clId="{81BFAC01-EC3C-47A5-AFF3-09E0F97B7B12}" dt="2023-05-17T00:27:19.406" v="137"/>
          <ac:grpSpMkLst>
            <pc:docMk/>
            <pc:sldMk cId="2927218767" sldId="258"/>
            <ac:grpSpMk id="56" creationId="{62092A8F-8713-1E66-3181-2095E6DE189A}"/>
          </ac:grpSpMkLst>
        </pc:grpChg>
        <pc:picChg chg="add 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3" creationId="{B2203F62-B0B5-3ECC-F801-BAE4FC12F9F0}"/>
          </ac:picMkLst>
        </pc:picChg>
        <pc:picChg chg="mod">
          <ac:chgData name="Jonathan Rau" userId="01bd1429-ada3-4be3-b2f3-ae839e9d5ccc" providerId="ADAL" clId="{81BFAC01-EC3C-47A5-AFF3-09E0F97B7B12}" dt="2023-05-22T19:13:21.244" v="511" actId="1035"/>
          <ac:picMkLst>
            <pc:docMk/>
            <pc:sldMk cId="2927218767" sldId="258"/>
            <ac:picMk id="4" creationId="{BC63CE32-56C9-DD4D-C00B-655BC485EE5F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6" creationId="{D3A71050-9A8D-D474-72E2-01BDD0982569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81BFAC01-EC3C-47A5-AFF3-09E0F97B7B12}" dt="2023-05-17T00:35:37.808" v="191" actId="478"/>
          <ac:picMkLst>
            <pc:docMk/>
            <pc:sldMk cId="2927218767" sldId="258"/>
            <ac:picMk id="11" creationId="{D418EA10-B69A-67EE-5365-0563704D2E0A}"/>
          </ac:picMkLst>
        </pc:picChg>
        <pc:picChg chg="add mod modCrop">
          <ac:chgData name="Jonathan Rau" userId="01bd1429-ada3-4be3-b2f3-ae839e9d5ccc" providerId="ADAL" clId="{81BFAC01-EC3C-47A5-AFF3-09E0F97B7B12}" dt="2023-05-22T19:11:39.983" v="444" actId="164"/>
          <ac:picMkLst>
            <pc:docMk/>
            <pc:sldMk cId="2927218767" sldId="258"/>
            <ac:picMk id="12" creationId="{05311CAF-B581-B823-E7E5-7E90A65DE968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3" creationId="{4177623B-20ED-1A6B-6636-961B5A73F997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4" creationId="{11831F83-B7E8-E39F-0B97-FD45B487E616}"/>
          </ac:picMkLst>
        </pc:picChg>
        <pc:picChg chg="mod">
          <ac:chgData name="Jonathan Rau" userId="01bd1429-ada3-4be3-b2f3-ae839e9d5ccc" providerId="ADAL" clId="{81BFAC01-EC3C-47A5-AFF3-09E0F97B7B12}" dt="2023-05-22T19:11:40.576" v="445"/>
          <ac:picMkLst>
            <pc:docMk/>
            <pc:sldMk cId="2927218767" sldId="258"/>
            <ac:picMk id="30" creationId="{111B8821-4A88-39FA-0069-01B86284EC43}"/>
          </ac:picMkLst>
        </pc:picChg>
        <pc:picChg chg="mod">
          <ac:chgData name="Jonathan Rau" userId="01bd1429-ada3-4be3-b2f3-ae839e9d5ccc" providerId="ADAL" clId="{81BFAC01-EC3C-47A5-AFF3-09E0F97B7B12}" dt="2023-05-22T19:11:43.907" v="447"/>
          <ac:picMkLst>
            <pc:docMk/>
            <pc:sldMk cId="2927218767" sldId="258"/>
            <ac:picMk id="34" creationId="{388BB89C-036F-1115-532F-D1C57AC1B4F8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5" creationId="{D2DAF613-D8BD-3380-58A8-5BAB202AF083}"/>
          </ac:picMkLst>
        </pc:picChg>
        <pc:picChg chg="add mod">
          <ac:chgData name="Jonathan Rau" userId="01bd1429-ada3-4be3-b2f3-ae839e9d5ccc" providerId="ADAL" clId="{81BFAC01-EC3C-47A5-AFF3-09E0F97B7B12}" dt="2023-05-22T19:11:57.352" v="451" actId="1076"/>
          <ac:picMkLst>
            <pc:docMk/>
            <pc:sldMk cId="2927218767" sldId="258"/>
            <ac:picMk id="37" creationId="{1934A7B0-8025-4823-246C-8E4DF0FBF33A}"/>
          </ac:picMkLst>
        </pc:picChg>
        <pc:picChg chg="add mod">
          <ac:chgData name="Jonathan Rau" userId="01bd1429-ada3-4be3-b2f3-ae839e9d5ccc" providerId="ADAL" clId="{81BFAC01-EC3C-47A5-AFF3-09E0F97B7B12}" dt="2023-05-17T00:27:17.352" v="135" actId="164"/>
          <ac:picMkLst>
            <pc:docMk/>
            <pc:sldMk cId="2927218767" sldId="258"/>
            <ac:picMk id="37" creationId="{83843397-451E-433B-8160-B7FE3BFFDBEA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8" creationId="{0A7F71D9-2FE9-EA9E-D0F5-34648CAD34C9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9" creationId="{0B15E7EF-81AB-9F76-740A-808EC8C56C65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3" creationId="{46C1D956-00C8-E3E3-A65B-3466292AEC94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6" creationId="{6617A1D9-409F-15DE-CC52-DE413211DE73}"/>
          </ac:picMkLst>
        </pc:picChg>
        <pc:picChg chg="add del mod">
          <ac:chgData name="Jonathan Rau" userId="01bd1429-ada3-4be3-b2f3-ae839e9d5ccc" providerId="ADAL" clId="{81BFAC01-EC3C-47A5-AFF3-09E0F97B7B12}" dt="2023-05-17T00:26:37.468" v="118"/>
          <ac:picMkLst>
            <pc:docMk/>
            <pc:sldMk cId="2927218767" sldId="258"/>
            <ac:picMk id="48" creationId="{A4564476-731A-47FC-E4FF-56B1FB190235}"/>
          </ac:picMkLst>
        </pc:picChg>
        <pc:picChg chg="add mod">
          <ac:chgData name="Jonathan Rau" userId="01bd1429-ada3-4be3-b2f3-ae839e9d5ccc" providerId="ADAL" clId="{81BFAC01-EC3C-47A5-AFF3-09E0F97B7B12}" dt="2023-05-22T19:15:34.109" v="534" actId="1076"/>
          <ac:picMkLst>
            <pc:docMk/>
            <pc:sldMk cId="2927218767" sldId="258"/>
            <ac:picMk id="48" creationId="{AD0A4B57-0FC9-6509-7EB8-F3EB36B78331}"/>
          </ac:picMkLst>
        </pc:picChg>
        <pc:picChg chg="add del mod">
          <ac:chgData name="Jonathan Rau" userId="01bd1429-ada3-4be3-b2f3-ae839e9d5ccc" providerId="ADAL" clId="{81BFAC01-EC3C-47A5-AFF3-09E0F97B7B12}" dt="2023-05-22T19:14:53.307" v="519"/>
          <ac:picMkLst>
            <pc:docMk/>
            <pc:sldMk cId="2927218767" sldId="258"/>
            <ac:picMk id="49" creationId="{EC323363-582C-BCCA-ED56-07A7AE23A17B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0" creationId="{73D0EF48-EE4F-CAD8-9887-48C5E7772023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3" creationId="{8903D04C-6DA0-E7D0-7EDF-6AE6E6C6EF0E}"/>
          </ac:picMkLst>
        </pc:picChg>
        <pc:picChg chg="mod">
          <ac:chgData name="Jonathan Rau" userId="01bd1429-ada3-4be3-b2f3-ae839e9d5ccc" providerId="ADAL" clId="{81BFAC01-EC3C-47A5-AFF3-09E0F97B7B12}" dt="2023-05-17T00:20:11.936" v="32" actId="14100"/>
          <ac:picMkLst>
            <pc:docMk/>
            <pc:sldMk cId="2927218767" sldId="258"/>
            <ac:picMk id="55" creationId="{5FB33C35-4ABC-C3EF-7377-9B5091661884}"/>
          </ac:picMkLst>
        </pc:picChg>
        <pc:picChg chg="add mod">
          <ac:chgData name="Jonathan Rau" userId="01bd1429-ada3-4be3-b2f3-ae839e9d5ccc" providerId="ADAL" clId="{81BFAC01-EC3C-47A5-AFF3-09E0F97B7B12}" dt="2023-05-22T19:18:11.209" v="599" actId="1076"/>
          <ac:picMkLst>
            <pc:docMk/>
            <pc:sldMk cId="2927218767" sldId="258"/>
            <ac:picMk id="58" creationId="{8CC383B5-72D7-D07C-E83A-8BC781801C26}"/>
          </ac:picMkLst>
        </pc:picChg>
        <pc:picChg chg="mod">
          <ac:chgData name="Jonathan Rau" userId="01bd1429-ada3-4be3-b2f3-ae839e9d5ccc" providerId="ADAL" clId="{81BFAC01-EC3C-47A5-AFF3-09E0F97B7B12}" dt="2023-05-17T00:27:17.906" v="136"/>
          <ac:picMkLst>
            <pc:docMk/>
            <pc:sldMk cId="2927218767" sldId="258"/>
            <ac:picMk id="59" creationId="{A8CFE5E6-D816-FCF3-7807-3A5F246AFE6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60" creationId="{67EC8B23-2028-B168-86CF-367439AADE84}"/>
          </ac:picMkLst>
        </pc:picChg>
        <pc:picChg chg="add mod">
          <ac:chgData name="Jonathan Rau" userId="01bd1429-ada3-4be3-b2f3-ae839e9d5ccc" providerId="ADAL" clId="{81BFAC01-EC3C-47A5-AFF3-09E0F97B7B12}" dt="2023-05-17T00:35:09.067" v="187" actId="1076"/>
          <ac:picMkLst>
            <pc:docMk/>
            <pc:sldMk cId="2927218767" sldId="258"/>
            <ac:picMk id="62" creationId="{45CC141F-4B90-8FF2-8929-8C2F0CCEE089}"/>
          </ac:picMkLst>
        </pc:picChg>
        <pc:picChg chg="add 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1024" creationId="{4F33251F-56E6-35B2-121C-37506A1E71F8}"/>
          </ac:picMkLst>
        </pc:picChg>
        <pc:picChg chg="mod topLvl">
          <ac:chgData name="Jonathan Rau" userId="01bd1429-ada3-4be3-b2f3-ae839e9d5ccc" providerId="ADAL" clId="{81BFAC01-EC3C-47A5-AFF3-09E0F97B7B12}" dt="2023-05-17T00:42:06.277" v="322" actId="1076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27" creationId="{C35311AC-E12E-6956-D63C-7D915D9009EF}"/>
          </ac:picMkLst>
        </pc:picChg>
        <pc:picChg chg="mod">
          <ac:chgData name="Jonathan Rau" userId="01bd1429-ada3-4be3-b2f3-ae839e9d5ccc" providerId="ADAL" clId="{81BFAC01-EC3C-47A5-AFF3-09E0F97B7B12}" dt="2023-05-17T00:20:23.333" v="33" actId="1076"/>
          <ac:picMkLst>
            <pc:docMk/>
            <pc:sldMk cId="2927218767" sldId="258"/>
            <ac:picMk id="1028" creationId="{07E8CB6A-59CD-2711-37CA-9505B61B0841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1030" creationId="{ED0DC73D-5646-3483-56E7-858CFC2DE900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31" creationId="{CD18E920-16E4-6328-6DB3-B1C85C5C0463}"/>
          </ac:picMkLst>
        </pc:picChg>
        <pc:picChg chg="mod">
          <ac:chgData name="Jonathan Rau" userId="01bd1429-ada3-4be3-b2f3-ae839e9d5ccc" providerId="ADAL" clId="{81BFAC01-EC3C-47A5-AFF3-09E0F97B7B12}" dt="2023-05-22T19:08:28.976" v="340" actId="1076"/>
          <ac:picMkLst>
            <pc:docMk/>
            <pc:sldMk cId="2927218767" sldId="258"/>
            <ac:picMk id="1034" creationId="{DCB85329-15A2-70C1-24B7-F19FB2212E48}"/>
          </ac:picMkLst>
        </pc:picChg>
        <pc:picChg chg="mod">
          <ac:chgData name="Jonathan Rau" userId="01bd1429-ada3-4be3-b2f3-ae839e9d5ccc" providerId="ADAL" clId="{81BFAC01-EC3C-47A5-AFF3-09E0F97B7B12}" dt="2023-05-17T00:23:26.403" v="56" actId="1076"/>
          <ac:picMkLst>
            <pc:docMk/>
            <pc:sldMk cId="2927218767" sldId="258"/>
            <ac:picMk id="1036" creationId="{496A2C14-BC60-9D5D-ABEA-6629D23751CC}"/>
          </ac:picMkLst>
        </pc:picChg>
        <pc:picChg chg="mod">
          <ac:chgData name="Jonathan Rau" userId="01bd1429-ada3-4be3-b2f3-ae839e9d5ccc" providerId="ADAL" clId="{81BFAC01-EC3C-47A5-AFF3-09E0F97B7B12}" dt="2023-05-17T00:22:42.053" v="45" actId="552"/>
          <ac:picMkLst>
            <pc:docMk/>
            <pc:sldMk cId="2927218767" sldId="258"/>
            <ac:picMk id="1040" creationId="{DC856B39-E488-167A-CF4E-0B57775F3A28}"/>
          </ac:picMkLst>
        </pc:picChg>
        <pc:picChg chg="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1042" creationId="{38EDB2A1-0556-030E-BFBC-A4AC66DC2B57}"/>
          </ac:picMkLst>
        </pc:picChg>
        <pc:picChg chg="mod">
          <ac:chgData name="Jonathan Rau" userId="01bd1429-ada3-4be3-b2f3-ae839e9d5ccc" providerId="ADAL" clId="{81BFAC01-EC3C-47A5-AFF3-09E0F97B7B12}" dt="2023-05-22T19:12:03.313" v="452" actId="1076"/>
          <ac:picMkLst>
            <pc:docMk/>
            <pc:sldMk cId="2927218767" sldId="258"/>
            <ac:picMk id="1044" creationId="{568F28A0-1D11-A2E1-AD71-20DEEE9FAF32}"/>
          </ac:picMkLst>
        </pc:pic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7" creationId="{61E8C62B-50C0-3EC7-F385-8397A4D38430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8" creationId="{8EBD9BCC-9CC5-5009-83BE-6623A4D8D15B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31" creationId="{7301F961-8B38-8B35-35DF-F4E2017D427A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55106960-EEA4-41B7-A7A3-EDD0113A0EFE}"/>
    <pc:docChg chg="undo custSel modSld">
      <pc:chgData name="Jonathan Rau" userId="01bd1429-ada3-4be3-b2f3-ae839e9d5ccc" providerId="ADAL" clId="{55106960-EEA4-41B7-A7A3-EDD0113A0EFE}" dt="2022-03-30T20:19:08.076" v="121" actId="693"/>
      <pc:docMkLst>
        <pc:docMk/>
      </pc:docMkLst>
      <pc:sldChg chg="addSp delSp modSp mod">
        <pc:chgData name="Jonathan Rau" userId="01bd1429-ada3-4be3-b2f3-ae839e9d5ccc" providerId="ADAL" clId="{55106960-EEA4-41B7-A7A3-EDD0113A0EFE}" dt="2022-03-30T20:19:08.076" v="121" actId="693"/>
        <pc:sldMkLst>
          <pc:docMk/>
          <pc:sldMk cId="3655911485" sldId="257"/>
        </pc:sldMkLst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0" creationId="{28EC6D17-3228-4B8C-AE62-64CAFCEB0858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2" creationId="{802863E7-45D6-4158-BEC7-6AB1AD02A0FA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5" creationId="{65CF515A-5113-49BB-9983-6C83953885FB}"/>
          </ac:spMkLst>
        </pc:spChg>
        <pc:spChg chg="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57" creationId="{32EACDCA-E55A-4268-AD13-196E43BF2E83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61" creationId="{BB199E6D-2917-4188-B76B-DECD3FA7C555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63" creationId="{AEE4CF09-38A2-4D9D-BDFF-C34B2DE6C5CB}"/>
          </ac:spMkLst>
        </pc:spChg>
        <pc:spChg chg="del">
          <ac:chgData name="Jonathan Rau" userId="01bd1429-ada3-4be3-b2f3-ae839e9d5ccc" providerId="ADAL" clId="{55106960-EEA4-41B7-A7A3-EDD0113A0EFE}" dt="2022-03-30T20:13:40.046" v="0" actId="478"/>
          <ac:spMkLst>
            <pc:docMk/>
            <pc:sldMk cId="3655911485" sldId="257"/>
            <ac:spMk id="70" creationId="{12973855-B6B9-4643-8000-9030CC2E80D6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79" creationId="{87919102-4127-4FC3-9DEB-D2123885B4B9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0" creationId="{624F8DFA-5E39-4D7A-8CCB-52A9FD085C52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1" creationId="{C447CB77-F5D5-4C18-B2C2-0F05518CDD3C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83" creationId="{86BF2E2D-4455-409E-81A6-1E44246EAA54}"/>
          </ac:spMkLst>
        </pc:spChg>
        <pc:spChg chg="add 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84" creationId="{317E9531-450C-4F73-99C9-0DADA640B47D}"/>
          </ac:spMkLst>
        </pc:spChg>
        <pc:spChg chg="add mod">
          <ac:chgData name="Jonathan Rau" userId="01bd1429-ada3-4be3-b2f3-ae839e9d5ccc" providerId="ADAL" clId="{55106960-EEA4-41B7-A7A3-EDD0113A0EFE}" dt="2022-03-30T20:18:07.156" v="112" actId="1035"/>
          <ac:spMkLst>
            <pc:docMk/>
            <pc:sldMk cId="3655911485" sldId="257"/>
            <ac:spMk id="89" creationId="{7F348BB1-4FCC-4E78-8703-C06B32CACCE3}"/>
          </ac:spMkLst>
        </pc:spChg>
        <pc:picChg chg="add del mod">
          <ac:chgData name="Jonathan Rau" userId="01bd1429-ada3-4be3-b2f3-ae839e9d5ccc" providerId="ADAL" clId="{55106960-EEA4-41B7-A7A3-EDD0113A0EFE}" dt="2022-03-30T20:16:39.109" v="33" actId="478"/>
          <ac:picMkLst>
            <pc:docMk/>
            <pc:sldMk cId="3655911485" sldId="257"/>
            <ac:picMk id="4" creationId="{38A86859-0511-4ADD-8559-420291F1C2B8}"/>
          </ac:picMkLst>
        </pc:picChg>
        <pc:picChg chg="add mod">
          <ac:chgData name="Jonathan Rau" userId="01bd1429-ada3-4be3-b2f3-ae839e9d5ccc" providerId="ADAL" clId="{55106960-EEA4-41B7-A7A3-EDD0113A0EFE}" dt="2022-03-30T20:18:07.156" v="112" actId="1035"/>
          <ac:picMkLst>
            <pc:docMk/>
            <pc:sldMk cId="3655911485" sldId="257"/>
            <ac:picMk id="5" creationId="{686B5EB3-126B-4B42-87D2-92255B592CEA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9" creationId="{5B2ACC67-3DD4-48CD-A8CF-A4CB04B2B1FE}"/>
          </ac:picMkLst>
        </pc:picChg>
        <pc:picChg chg="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59" creationId="{F3B99D5A-E0FB-49A4-910B-08401F7A9E79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60" creationId="{D3050099-3715-40C0-A35A-63E2DD96D455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82" creationId="{141BA811-8FA9-4533-ACC4-778D7EE4C740}"/>
          </ac:picMkLst>
        </pc:picChg>
        <pc:picChg chg="add 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88" creationId="{D11041C9-3079-4116-915C-4A506FFE28BE}"/>
          </ac:picMkLst>
        </pc:picChg>
        <pc:picChg chg="del">
          <ac:chgData name="Jonathan Rau" userId="01bd1429-ada3-4be3-b2f3-ae839e9d5ccc" providerId="ADAL" clId="{55106960-EEA4-41B7-A7A3-EDD0113A0EFE}" dt="2022-03-30T20:13:40.046" v="0" actId="478"/>
          <ac:picMkLst>
            <pc:docMk/>
            <pc:sldMk cId="3655911485" sldId="257"/>
            <ac:picMk id="1026" creationId="{551C9A86-F8F6-4921-AFA2-CF600A0D99ED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1028" creationId="{9295B850-22FB-4340-B8E7-5EE49A02E9D8}"/>
          </ac:picMkLst>
        </pc:picChg>
        <pc:cxnChg chg="add mod">
          <ac:chgData name="Jonathan Rau" userId="01bd1429-ada3-4be3-b2f3-ae839e9d5ccc" providerId="ADAL" clId="{55106960-EEA4-41B7-A7A3-EDD0113A0EFE}" dt="2022-03-30T20:19:08.076" v="121" actId="693"/>
          <ac:cxnSpMkLst>
            <pc:docMk/>
            <pc:sldMk cId="3655911485" sldId="257"/>
            <ac:cxnSpMk id="39" creationId="{BC58EF5B-6E2B-4CD9-8B5B-EE6BA24F37DF}"/>
          </ac:cxnSpMkLst>
        </pc:cxnChg>
        <pc:cxnChg chg="del mod">
          <ac:chgData name="Jonathan Rau" userId="01bd1429-ada3-4be3-b2f3-ae839e9d5ccc" providerId="ADAL" clId="{55106960-EEA4-41B7-A7A3-EDD0113A0EFE}" dt="2022-03-30T20:18:20.922" v="117" actId="478"/>
          <ac:cxnSpMkLst>
            <pc:docMk/>
            <pc:sldMk cId="3655911485" sldId="257"/>
            <ac:cxnSpMk id="44" creationId="{D977516F-45CF-4225-9666-203C42189F4B}"/>
          </ac:cxnSpMkLst>
        </pc:cxnChg>
        <pc:cxnChg chg="mod">
          <ac:chgData name="Jonathan Rau" userId="01bd1429-ada3-4be3-b2f3-ae839e9d5ccc" providerId="ADAL" clId="{55106960-EEA4-41B7-A7A3-EDD0113A0EFE}" dt="2022-03-30T20:18:13.706" v="114" actId="1076"/>
          <ac:cxnSpMkLst>
            <pc:docMk/>
            <pc:sldMk cId="3655911485" sldId="257"/>
            <ac:cxnSpMk id="47" creationId="{18104FE6-2D33-442B-86A0-D034432F874A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49" creationId="{10A09797-DD7C-4B90-A61F-D750F6C4CEBA}"/>
          </ac:cxnSpMkLst>
        </pc:cxnChg>
        <pc:cxnChg chg="mod">
          <ac:chgData name="Jonathan Rau" userId="01bd1429-ada3-4be3-b2f3-ae839e9d5ccc" providerId="ADAL" clId="{55106960-EEA4-41B7-A7A3-EDD0113A0EFE}" dt="2022-03-30T20:18:45.835" v="119" actId="14100"/>
          <ac:cxnSpMkLst>
            <pc:docMk/>
            <pc:sldMk cId="3655911485" sldId="257"/>
            <ac:cxnSpMk id="52" creationId="{24EBAF6C-67F0-428F-AA04-A52586B532C3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64" creationId="{A841E43A-A89B-46A8-AD0E-9E4AF72E0A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38.png"/><Relationship Id="rId26" Type="http://schemas.openxmlformats.org/officeDocument/2006/relationships/image" Target="../media/image57.png"/><Relationship Id="rId3" Type="http://schemas.openxmlformats.org/officeDocument/2006/relationships/image" Target="../media/image41.png"/><Relationship Id="rId21" Type="http://schemas.openxmlformats.org/officeDocument/2006/relationships/image" Target="../media/image53.jpe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26.svg"/><Relationship Id="rId25" Type="http://schemas.openxmlformats.org/officeDocument/2006/relationships/image" Target="../media/image56.png"/><Relationship Id="rId2" Type="http://schemas.openxmlformats.org/officeDocument/2006/relationships/image" Target="../media/image40.png"/><Relationship Id="rId16" Type="http://schemas.openxmlformats.org/officeDocument/2006/relationships/image" Target="../media/image25.png"/><Relationship Id="rId20" Type="http://schemas.openxmlformats.org/officeDocument/2006/relationships/image" Target="../media/image52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24" Type="http://schemas.openxmlformats.org/officeDocument/2006/relationships/image" Target="../media/image34.png"/><Relationship Id="rId32" Type="http://schemas.openxmlformats.org/officeDocument/2006/relationships/image" Target="../media/image63.png"/><Relationship Id="rId5" Type="http://schemas.openxmlformats.org/officeDocument/2006/relationships/image" Target="../media/image43.png"/><Relationship Id="rId15" Type="http://schemas.openxmlformats.org/officeDocument/2006/relationships/image" Target="../media/image23.png"/><Relationship Id="rId23" Type="http://schemas.openxmlformats.org/officeDocument/2006/relationships/image" Target="../media/image55.png"/><Relationship Id="rId28" Type="http://schemas.openxmlformats.org/officeDocument/2006/relationships/image" Target="../media/image59.png"/><Relationship Id="rId10" Type="http://schemas.openxmlformats.org/officeDocument/2006/relationships/image" Target="../media/image48.png"/><Relationship Id="rId19" Type="http://schemas.openxmlformats.org/officeDocument/2006/relationships/image" Target="../media/image24.png"/><Relationship Id="rId31" Type="http://schemas.openxmlformats.org/officeDocument/2006/relationships/image" Target="../media/image62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37.jpeg"/><Relationship Id="rId22" Type="http://schemas.openxmlformats.org/officeDocument/2006/relationships/image" Target="../media/image54.jpeg"/><Relationship Id="rId27" Type="http://schemas.openxmlformats.org/officeDocument/2006/relationships/image" Target="../media/image58.png"/><Relationship Id="rId30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image" Target="../media/image37.jpeg"/><Relationship Id="rId18" Type="http://schemas.openxmlformats.org/officeDocument/2006/relationships/image" Target="../media/image60.png"/><Relationship Id="rId26" Type="http://schemas.openxmlformats.org/officeDocument/2006/relationships/image" Target="../media/image24.png"/><Relationship Id="rId3" Type="http://schemas.openxmlformats.org/officeDocument/2006/relationships/image" Target="../media/image40.png"/><Relationship Id="rId21" Type="http://schemas.openxmlformats.org/officeDocument/2006/relationships/image" Target="../media/image61.png"/><Relationship Id="rId7" Type="http://schemas.openxmlformats.org/officeDocument/2006/relationships/image" Target="../media/image47.svg"/><Relationship Id="rId12" Type="http://schemas.openxmlformats.org/officeDocument/2006/relationships/image" Target="../media/image49.png"/><Relationship Id="rId17" Type="http://schemas.openxmlformats.org/officeDocument/2006/relationships/image" Target="../media/image55.png"/><Relationship Id="rId25" Type="http://schemas.openxmlformats.org/officeDocument/2006/relationships/image" Target="../media/image38.png"/><Relationship Id="rId2" Type="http://schemas.openxmlformats.org/officeDocument/2006/relationships/image" Target="../media/image64.png"/><Relationship Id="rId16" Type="http://schemas.openxmlformats.org/officeDocument/2006/relationships/image" Target="../media/image50.png"/><Relationship Id="rId20" Type="http://schemas.openxmlformats.org/officeDocument/2006/relationships/image" Target="../media/image65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48.png"/><Relationship Id="rId24" Type="http://schemas.openxmlformats.org/officeDocument/2006/relationships/image" Target="../media/image26.svg"/><Relationship Id="rId5" Type="http://schemas.openxmlformats.org/officeDocument/2006/relationships/image" Target="../media/image45.png"/><Relationship Id="rId15" Type="http://schemas.openxmlformats.org/officeDocument/2006/relationships/image" Target="../media/image62.png"/><Relationship Id="rId23" Type="http://schemas.openxmlformats.org/officeDocument/2006/relationships/image" Target="../media/image25.png"/><Relationship Id="rId28" Type="http://schemas.openxmlformats.org/officeDocument/2006/relationships/image" Target="../media/image34.png"/><Relationship Id="rId10" Type="http://schemas.openxmlformats.org/officeDocument/2006/relationships/image" Target="../media/image41.png"/><Relationship Id="rId19" Type="http://schemas.openxmlformats.org/officeDocument/2006/relationships/image" Target="../media/image63.png"/><Relationship Id="rId31" Type="http://schemas.openxmlformats.org/officeDocument/2006/relationships/image" Target="../media/image59.png"/><Relationship Id="rId4" Type="http://schemas.openxmlformats.org/officeDocument/2006/relationships/image" Target="../media/image42.png"/><Relationship Id="rId9" Type="http://schemas.openxmlformats.org/officeDocument/2006/relationships/image" Target="../media/image57.png"/><Relationship Id="rId14" Type="http://schemas.openxmlformats.org/officeDocument/2006/relationships/image" Target="../media/image54.jpeg"/><Relationship Id="rId22" Type="http://schemas.openxmlformats.org/officeDocument/2006/relationships/image" Target="../media/image23.png"/><Relationship Id="rId27" Type="http://schemas.openxmlformats.org/officeDocument/2006/relationships/image" Target="../media/image52.png"/><Relationship Id="rId30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F34A66-C2C7-4281-B612-C50CD9CC4DF5}"/>
              </a:ext>
            </a:extLst>
          </p:cNvPr>
          <p:cNvSpPr/>
          <p:nvPr/>
        </p:nvSpPr>
        <p:spPr>
          <a:xfrm>
            <a:off x="5173477" y="832565"/>
            <a:ext cx="3733752" cy="2497502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FAFCD-82AB-4C43-91A8-EB9295FC6285}"/>
              </a:ext>
            </a:extLst>
          </p:cNvPr>
          <p:cNvGrpSpPr/>
          <p:nvPr/>
        </p:nvGrpSpPr>
        <p:grpSpPr>
          <a:xfrm>
            <a:off x="134973" y="450361"/>
            <a:ext cx="2771766" cy="5957278"/>
            <a:chOff x="206443" y="370490"/>
            <a:chExt cx="2678425" cy="56509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8BE89-1D89-4797-A218-38DDC39CDEB5}"/>
                </a:ext>
              </a:extLst>
            </p:cNvPr>
            <p:cNvSpPr/>
            <p:nvPr/>
          </p:nvSpPr>
          <p:spPr>
            <a:xfrm>
              <a:off x="206443" y="370490"/>
              <a:ext cx="2678425" cy="5650916"/>
            </a:xfrm>
            <a:prstGeom prst="rect">
              <a:avLst/>
            </a:prstGeom>
            <a:noFill/>
            <a:ln w="12700">
              <a:solidFill>
                <a:srgbClr val="FF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FF5151"/>
                  </a:solidFill>
                  <a:latin typeface="+mj-lt"/>
                  <a:cs typeface="Arial" panose="020B0604020202020204" pitchFamily="34" charset="0"/>
                </a:rPr>
                <a:t>ElectricEye</a:t>
              </a:r>
            </a:p>
          </p:txBody>
        </p:sp>
        <p:pic>
          <p:nvPicPr>
            <p:cNvPr id="3" name="Graphic 2" descr="Lightning bolt">
              <a:extLst>
                <a:ext uri="{FF2B5EF4-FFF2-40B4-BE49-F238E27FC236}">
                  <a16:creationId xmlns:a16="http://schemas.microsoft.com/office/drawing/2014/main" id="{8AC2EA0A-55B0-4583-8520-BA4FC59B2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06982" y="370490"/>
              <a:ext cx="381000" cy="3810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5B2ACC67-3DD4-48CD-A8CF-A4CB04B2B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00332" y="3154680"/>
            <a:ext cx="548640" cy="5486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9492D43-A656-404B-83AE-4192EE1A8464}"/>
              </a:ext>
            </a:extLst>
          </p:cNvPr>
          <p:cNvGrpSpPr/>
          <p:nvPr/>
        </p:nvGrpSpPr>
        <p:grpSpPr>
          <a:xfrm>
            <a:off x="1354562" y="558245"/>
            <a:ext cx="1488088" cy="5741510"/>
            <a:chOff x="1669873" y="774211"/>
            <a:chExt cx="1488088" cy="574151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077C6EA-F82E-4BA7-9F3F-8E439EFB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9597" y="774211"/>
              <a:ext cx="548640" cy="548640"/>
            </a:xfrm>
            <a:prstGeom prst="rect">
              <a:avLst/>
            </a:prstGeom>
          </p:spPr>
        </p:pic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2F18DA3C-FAF6-4C85-9E9F-34C65C20C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873" y="1328217"/>
              <a:ext cx="14880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IOT Greengrass</a:t>
              </a:r>
            </a:p>
          </p:txBody>
        </p:sp>
        <p:pic>
          <p:nvPicPr>
            <p:cNvPr id="16" name="Graphic 5">
              <a:extLst>
                <a:ext uri="{FF2B5EF4-FFF2-40B4-BE49-F238E27FC236}">
                  <a16:creationId xmlns:a16="http://schemas.microsoft.com/office/drawing/2014/main" id="{C650B2E1-0BED-480E-A304-202A88E02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159519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8C842AF-A4D9-4075-9677-8523DA547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997" y="2149199"/>
              <a:ext cx="1005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EC2</a:t>
              </a:r>
            </a:p>
          </p:txBody>
        </p:sp>
        <p:pic>
          <p:nvPicPr>
            <p:cNvPr id="20" name="Graphic 6">
              <a:extLst>
                <a:ext uri="{FF2B5EF4-FFF2-40B4-BE49-F238E27FC236}">
                  <a16:creationId xmlns:a16="http://schemas.microsoft.com/office/drawing/2014/main" id="{94A30EE2-249B-4993-A58F-466C3B99B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4058139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Graphic 14">
              <a:extLst>
                <a:ext uri="{FF2B5EF4-FFF2-40B4-BE49-F238E27FC236}">
                  <a16:creationId xmlns:a16="http://schemas.microsoft.com/office/drawing/2014/main" id="{76B4F262-806D-49FE-81F0-C641CF893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3237157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phic 23">
              <a:extLst>
                <a:ext uri="{FF2B5EF4-FFF2-40B4-BE49-F238E27FC236}">
                  <a16:creationId xmlns:a16="http://schemas.microsoft.com/office/drawing/2014/main" id="{22822E1D-5D6B-483E-9A1A-95DB5AC17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570010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84EE0D1-4261-475B-9E9F-1A525187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9597" y="4879121"/>
              <a:ext cx="548640" cy="548640"/>
            </a:xfrm>
            <a:prstGeom prst="rect">
              <a:avLst/>
            </a:prstGeom>
          </p:spPr>
        </p:pic>
        <p:pic>
          <p:nvPicPr>
            <p:cNvPr id="24" name="Graphic 19">
              <a:extLst>
                <a:ext uri="{FF2B5EF4-FFF2-40B4-BE49-F238E27FC236}">
                  <a16:creationId xmlns:a16="http://schemas.microsoft.com/office/drawing/2014/main" id="{C3EB79EE-EB24-4B04-8AE7-4332B1584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2416175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EA796-B9FA-42B9-AA01-5244AC92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767" y="2970181"/>
              <a:ext cx="1156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CodeBuild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0185D4-C0F2-4ABD-BC84-7C464CF28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498" y="3791163"/>
              <a:ext cx="12368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Fargate</a:t>
              </a:r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/ECS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2E933-5EE8-4ADF-9E77-B453D27F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328" y="4612145"/>
              <a:ext cx="105917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Batch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CD7FA1-B0F8-4E81-BD0B-51070A05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838" y="5433127"/>
              <a:ext cx="11301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CloudShell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885EC3-7189-4B6A-853A-233ABD08E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889" y="6254111"/>
              <a:ext cx="99005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EKS</a:t>
              </a:r>
            </a:p>
          </p:txBody>
        </p:sp>
      </p:grpSp>
      <p:pic>
        <p:nvPicPr>
          <p:cNvPr id="11" name="Graphic 23">
            <a:extLst>
              <a:ext uri="{FF2B5EF4-FFF2-40B4-BE49-F238E27FC236}">
                <a16:creationId xmlns:a16="http://schemas.microsoft.com/office/drawing/2014/main" id="{6CCD523F-4B14-42B7-A28D-71DF1856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41" y="20784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4">
            <a:extLst>
              <a:ext uri="{FF2B5EF4-FFF2-40B4-BE49-F238E27FC236}">
                <a16:creationId xmlns:a16="http://schemas.microsoft.com/office/drawing/2014/main" id="{97E340B3-DF8B-4C58-9238-17948A1F0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2584311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Endpoint/Server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A9867B5-6EFC-4D06-85C3-BEB36847D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9871" y="2881885"/>
            <a:ext cx="548640" cy="54864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5CC65C7-B72E-49C1-B065-D4EC6F1081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9871" y="3933340"/>
            <a:ext cx="548640" cy="548640"/>
          </a:xfrm>
          <a:prstGeom prst="rect">
            <a:avLst/>
          </a:prstGeom>
        </p:spPr>
      </p:pic>
      <p:sp>
        <p:nvSpPr>
          <p:cNvPr id="35" name="TextBox 24">
            <a:extLst>
              <a:ext uri="{FF2B5EF4-FFF2-40B4-BE49-F238E27FC236}">
                <a16:creationId xmlns:a16="http://schemas.microsoft.com/office/drawing/2014/main" id="{81A0F70F-487F-4871-AF82-062FC686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3466489"/>
            <a:ext cx="12457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GCP Compute Engine</a:t>
            </a: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B4CA5BC7-4FDD-435A-BDE9-DAE2177F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4517944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Azure VM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FD4491-3D15-4C01-BD00-604BBCE95D5A}"/>
              </a:ext>
            </a:extLst>
          </p:cNvPr>
          <p:cNvSpPr txBox="1"/>
          <p:nvPr/>
        </p:nvSpPr>
        <p:spPr>
          <a:xfrm>
            <a:off x="126158" y="1090143"/>
            <a:ext cx="151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Run ElectricEye Anywhere </a:t>
            </a:r>
          </a:p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(with Python)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C6D17-3228-4B8C-AE62-64CAFCEB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233" y="3716030"/>
            <a:ext cx="12368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Resources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2863E7-45D6-4158-BEC7-6AB1AD02A0FA}"/>
              </a:ext>
            </a:extLst>
          </p:cNvPr>
          <p:cNvSpPr/>
          <p:nvPr/>
        </p:nvSpPr>
        <p:spPr>
          <a:xfrm>
            <a:off x="3637442" y="2736851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pic>
        <p:nvPicPr>
          <p:cNvPr id="1028" name="Picture 4" descr="Introducing Yelp&amp;#39;s New App Icons and Refreshed Logo - Yelp">
            <a:extLst>
              <a:ext uri="{FF2B5EF4-FFF2-40B4-BE49-F238E27FC236}">
                <a16:creationId xmlns:a16="http://schemas.microsoft.com/office/drawing/2014/main" id="{9295B850-22FB-4340-B8E7-5EE49A02E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4" t="30553" r="28450" b="30666"/>
          <a:stretch/>
        </p:blipFill>
        <p:spPr bwMode="auto">
          <a:xfrm>
            <a:off x="3791806" y="4298384"/>
            <a:ext cx="76569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5CF515A-5113-49BB-9983-6C8395388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479" y="4761751"/>
            <a:ext cx="1012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Detect-Secrets by Yelp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104FE6-2D33-442B-86A0-D034432F874A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>
          <a:xfrm flipH="1">
            <a:off x="2906739" y="3429000"/>
            <a:ext cx="99359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A09797-DD7C-4B90-A61F-D750F6C4CEBA}"/>
              </a:ext>
            </a:extLst>
          </p:cNvPr>
          <p:cNvCxnSpPr>
            <a:stCxn id="40" idx="2"/>
            <a:endCxn id="1028" idx="0"/>
          </p:cNvCxnSpPr>
          <p:nvPr/>
        </p:nvCxnSpPr>
        <p:spPr>
          <a:xfrm>
            <a:off x="4174653" y="3977640"/>
            <a:ext cx="0" cy="320744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ocker (@Docker) | Twitter">
            <a:extLst>
              <a:ext uri="{FF2B5EF4-FFF2-40B4-BE49-F238E27FC236}">
                <a16:creationId xmlns:a16="http://schemas.microsoft.com/office/drawing/2014/main" id="{CFA53ACC-1486-485D-9F17-38EFB808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1" y="482822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24">
            <a:extLst>
              <a:ext uri="{FF2B5EF4-FFF2-40B4-BE49-F238E27FC236}">
                <a16:creationId xmlns:a16="http://schemas.microsoft.com/office/drawing/2014/main" id="{AD3E00D3-82CE-4DA1-AFFF-BF29F7DF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69" y="5400894"/>
            <a:ext cx="970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Docker container</a:t>
            </a:r>
          </a:p>
        </p:txBody>
      </p:sp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2B476703-905E-41DA-9BA0-091B8B1E9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4" b="33238"/>
          <a:stretch/>
        </p:blipFill>
        <p:spPr bwMode="auto">
          <a:xfrm>
            <a:off x="5241237" y="2215663"/>
            <a:ext cx="190378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11">
            <a:extLst>
              <a:ext uri="{FF2B5EF4-FFF2-40B4-BE49-F238E27FC236}">
                <a16:creationId xmlns:a16="http://schemas.microsoft.com/office/drawing/2014/main" id="{AEE4CF09-38A2-4D9D-BDFF-C34B2DE6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00" y="2771119"/>
            <a:ext cx="1477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DisruptOps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Platform</a:t>
            </a:r>
          </a:p>
        </p:txBody>
      </p:sp>
      <p:pic>
        <p:nvPicPr>
          <p:cNvPr id="1036" name="Picture 12" descr="What is Shodan? How to use Shodan to find vulnerable targets">
            <a:extLst>
              <a:ext uri="{FF2B5EF4-FFF2-40B4-BE49-F238E27FC236}">
                <a16:creationId xmlns:a16="http://schemas.microsoft.com/office/drawing/2014/main" id="{4800CBA6-C69B-4C67-A2D2-F52E9DF76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27179" r="13829" b="25268"/>
          <a:stretch/>
        </p:blipFill>
        <p:spPr bwMode="auto">
          <a:xfrm>
            <a:off x="5234358" y="4298384"/>
            <a:ext cx="145604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Graphic 19">
            <a:extLst>
              <a:ext uri="{FF2B5EF4-FFF2-40B4-BE49-F238E27FC236}">
                <a16:creationId xmlns:a16="http://schemas.microsoft.com/office/drawing/2014/main" id="{926DD50C-31C7-4D33-89EC-6728CEF5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82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CBDD7DD5-CD64-4BFF-9EFA-B7B4DCFC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143" y="1621759"/>
            <a:ext cx="9401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sp>
        <p:nvSpPr>
          <p:cNvPr id="57" name="TextBox 11">
            <a:extLst>
              <a:ext uri="{FF2B5EF4-FFF2-40B4-BE49-F238E27FC236}">
                <a16:creationId xmlns:a16="http://schemas.microsoft.com/office/drawing/2014/main" id="{32EACDCA-E55A-4268-AD13-196E43BF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1621759"/>
            <a:ext cx="108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</a:p>
        </p:txBody>
      </p:sp>
      <p:pic>
        <p:nvPicPr>
          <p:cNvPr id="59" name="Graphic 10">
            <a:extLst>
              <a:ext uri="{FF2B5EF4-FFF2-40B4-BE49-F238E27FC236}">
                <a16:creationId xmlns:a16="http://schemas.microsoft.com/office/drawing/2014/main" id="{F3B99D5A-E0FB-49A4-910B-08401F7A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6">
            <a:extLst>
              <a:ext uri="{FF2B5EF4-FFF2-40B4-BE49-F238E27FC236}">
                <a16:creationId xmlns:a16="http://schemas.microsoft.com/office/drawing/2014/main" id="{D3050099-3715-40C0-A35A-63E2DD96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823562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33">
            <a:extLst>
              <a:ext uri="{FF2B5EF4-FFF2-40B4-BE49-F238E27FC236}">
                <a16:creationId xmlns:a16="http://schemas.microsoft.com/office/drawing/2014/main" id="{BB199E6D-2917-4188-B76B-DECD3FA7C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4814" y="1621759"/>
            <a:ext cx="771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 &amp; CSV</a:t>
            </a:r>
          </a:p>
        </p:txBody>
      </p:sp>
      <p:pic>
        <p:nvPicPr>
          <p:cNvPr id="65" name="Graphic 6">
            <a:extLst>
              <a:ext uri="{FF2B5EF4-FFF2-40B4-BE49-F238E27FC236}">
                <a16:creationId xmlns:a16="http://schemas.microsoft.com/office/drawing/2014/main" id="{3364E85D-CE87-471B-BDFA-87CB0720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09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3D9C795C-3305-45BB-92C1-DDB24E981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442" y="1621759"/>
            <a:ext cx="1202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(PostgreSQL)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06D843C-F37E-402F-8377-7EA9133F079D}"/>
              </a:ext>
            </a:extLst>
          </p:cNvPr>
          <p:cNvSpPr/>
          <p:nvPr/>
        </p:nvSpPr>
        <p:spPr>
          <a:xfrm>
            <a:off x="5425172" y="3898994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75FB5EC-4587-449F-99BC-74BF0FEAC4F4}"/>
              </a:ext>
            </a:extLst>
          </p:cNvPr>
          <p:cNvSpPr/>
          <p:nvPr/>
        </p:nvSpPr>
        <p:spPr>
          <a:xfrm>
            <a:off x="6465067" y="5251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EBAF6C-67F0-428F-AA04-A52586B532C3}"/>
              </a:ext>
            </a:extLst>
          </p:cNvPr>
          <p:cNvCxnSpPr>
            <a:stCxn id="42" idx="3"/>
            <a:endCxn id="69" idx="1"/>
          </p:cNvCxnSpPr>
          <p:nvPr/>
        </p:nvCxnSpPr>
        <p:spPr>
          <a:xfrm flipV="1">
            <a:off x="4711862" y="655993"/>
            <a:ext cx="1753205" cy="2211658"/>
          </a:xfrm>
          <a:prstGeom prst="bentConnector3">
            <a:avLst>
              <a:gd name="adj1" fmla="val 201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841E43A-A89B-46A8-AD0E-9E4AF72E0A27}"/>
              </a:ext>
            </a:extLst>
          </p:cNvPr>
          <p:cNvCxnSpPr>
            <a:stCxn id="42" idx="3"/>
            <a:endCxn id="68" idx="1"/>
          </p:cNvCxnSpPr>
          <p:nvPr/>
        </p:nvCxnSpPr>
        <p:spPr>
          <a:xfrm>
            <a:off x="4711862" y="2867651"/>
            <a:ext cx="713310" cy="116214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1">
            <a:extLst>
              <a:ext uri="{FF2B5EF4-FFF2-40B4-BE49-F238E27FC236}">
                <a16:creationId xmlns:a16="http://schemas.microsoft.com/office/drawing/2014/main" id="{39599E58-7445-4588-8CAD-9F69FEB3D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75" y="4779554"/>
            <a:ext cx="14778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Shodan API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640FB2-94FD-48B5-AF78-539443E71CD9}"/>
              </a:ext>
            </a:extLst>
          </p:cNvPr>
          <p:cNvSpPr/>
          <p:nvPr/>
        </p:nvSpPr>
        <p:spPr>
          <a:xfrm>
            <a:off x="9015756" y="832564"/>
            <a:ext cx="3137962" cy="436007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25F2094-AB0C-408E-A784-5329699A5AF4}"/>
              </a:ext>
            </a:extLst>
          </p:cNvPr>
          <p:cNvSpPr/>
          <p:nvPr/>
        </p:nvSpPr>
        <p:spPr>
          <a:xfrm>
            <a:off x="10047527" y="520389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66CC0C-6836-4F54-BF3A-BCC07B544911}"/>
              </a:ext>
            </a:extLst>
          </p:cNvPr>
          <p:cNvCxnSpPr>
            <a:stCxn id="69" idx="3"/>
            <a:endCxn id="67" idx="1"/>
          </p:cNvCxnSpPr>
          <p:nvPr/>
        </p:nvCxnSpPr>
        <p:spPr>
          <a:xfrm flipV="1">
            <a:off x="7539487" y="651189"/>
            <a:ext cx="2508040" cy="48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6FB85EF1-286A-48E0-977F-92CB92CABA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335522" y="1067436"/>
            <a:ext cx="548640" cy="548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93A6FDB-C051-4EFB-9776-379D40D08276}"/>
              </a:ext>
            </a:extLst>
          </p:cNvPr>
          <p:cNvSpPr txBox="1"/>
          <p:nvPr/>
        </p:nvSpPr>
        <p:spPr>
          <a:xfrm>
            <a:off x="9170434" y="1621759"/>
            <a:ext cx="878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4" name="Graphic 19">
            <a:extLst>
              <a:ext uri="{FF2B5EF4-FFF2-40B4-BE49-F238E27FC236}">
                <a16:creationId xmlns:a16="http://schemas.microsoft.com/office/drawing/2014/main" id="{99C7554F-1C7F-4CA8-BD5C-62FBBDF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1">
            <a:extLst>
              <a:ext uri="{FF2B5EF4-FFF2-40B4-BE49-F238E27FC236}">
                <a16:creationId xmlns:a16="http://schemas.microsoft.com/office/drawing/2014/main" id="{CE9E7AD0-6B6A-4D50-A43C-F4CF0D32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27" y="1621759"/>
            <a:ext cx="9603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76" name="Graphic 15">
            <a:extLst>
              <a:ext uri="{FF2B5EF4-FFF2-40B4-BE49-F238E27FC236}">
                <a16:creationId xmlns:a16="http://schemas.microsoft.com/office/drawing/2014/main" id="{4E844C87-CA78-4B87-9C9D-DDBACB91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1">
            <a:extLst>
              <a:ext uri="{FF2B5EF4-FFF2-40B4-BE49-F238E27FC236}">
                <a16:creationId xmlns:a16="http://schemas.microsoft.com/office/drawing/2014/main" id="{D97119E2-97EB-4B7B-AAA8-AB7F114A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3384" y="1621759"/>
            <a:ext cx="10627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A2FE6C-24CE-4FA0-9251-9420B4523140}"/>
              </a:ext>
            </a:extLst>
          </p:cNvPr>
          <p:cNvSpPr/>
          <p:nvPr/>
        </p:nvSpPr>
        <p:spPr>
          <a:xfrm>
            <a:off x="9890733" y="4492524"/>
            <a:ext cx="1388008" cy="548640"/>
          </a:xfrm>
          <a:prstGeom prst="roundRect">
            <a:avLst>
              <a:gd name="adj" fmla="val 4140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ElectricEye Response</a:t>
            </a:r>
          </a:p>
        </p:txBody>
      </p:sp>
      <p:pic>
        <p:nvPicPr>
          <p:cNvPr id="30" name="Picture 4" descr="Microsoft Teams - Wikipedia">
            <a:extLst>
              <a:ext uri="{FF2B5EF4-FFF2-40B4-BE49-F238E27FC236}">
                <a16:creationId xmlns:a16="http://schemas.microsoft.com/office/drawing/2014/main" id="{D3BA8EB3-C18C-4D28-84DF-87C960974F0B}"/>
              </a:ext>
            </a:extLst>
          </p:cNvPr>
          <p:cNvPicPr>
            <a:picLocks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PagerDuty · GitHub">
            <a:extLst>
              <a:ext uri="{FF2B5EF4-FFF2-40B4-BE49-F238E27FC236}">
                <a16:creationId xmlns:a16="http://schemas.microsoft.com/office/drawing/2014/main" id="{3BA89B39-C67B-4496-8D75-27EA2E3B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Media Kit | Slack">
            <a:extLst>
              <a:ext uri="{FF2B5EF4-FFF2-40B4-BE49-F238E27FC236}">
                <a16:creationId xmlns:a16="http://schemas.microsoft.com/office/drawing/2014/main" id="{BA9A60F9-F1AA-4124-AE5E-C4718425D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11">
            <a:extLst>
              <a:ext uri="{FF2B5EF4-FFF2-40B4-BE49-F238E27FC236}">
                <a16:creationId xmlns:a16="http://schemas.microsoft.com/office/drawing/2014/main" id="{87919102-4127-4FC3-9DEB-D2123885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2771119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Microsoft Teams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624F8DFA-5E39-4D7A-8CCB-52A9FD08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Slack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C447CB77-F5D5-4C18-B2C2-0F05518CD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PagerDuty</a:t>
            </a:r>
          </a:p>
        </p:txBody>
      </p:sp>
      <p:pic>
        <p:nvPicPr>
          <p:cNvPr id="1038" name="Picture 14" descr="Atlassian, jira, logo Free Icon of Vector Logo">
            <a:extLst>
              <a:ext uri="{FF2B5EF4-FFF2-40B4-BE49-F238E27FC236}">
                <a16:creationId xmlns:a16="http://schemas.microsoft.com/office/drawing/2014/main" id="{1F6F1339-1E24-4982-ACD8-11B9C572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336540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Azure DevOps for Large Teams - The Provato Group">
            <a:extLst>
              <a:ext uri="{FF2B5EF4-FFF2-40B4-BE49-F238E27FC236}">
                <a16:creationId xmlns:a16="http://schemas.microsoft.com/office/drawing/2014/main" id="{15BD1EE3-A693-42D7-B483-99E385B82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r="12076"/>
          <a:stretch/>
        </p:blipFill>
        <p:spPr bwMode="auto">
          <a:xfrm>
            <a:off x="10297770" y="3365400"/>
            <a:ext cx="57393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C42B8E4-7B68-4825-A92B-26E266E1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336488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1">
            <a:extLst>
              <a:ext uri="{FF2B5EF4-FFF2-40B4-BE49-F238E27FC236}">
                <a16:creationId xmlns:a16="http://schemas.microsoft.com/office/drawing/2014/main" id="{F8747B9B-D096-49CB-A3A5-6A65CCDB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Atlassian Jira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C95A490D-0E36-438D-8D5D-B33EF536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Azure DevOps</a:t>
            </a:r>
          </a:p>
        </p:txBody>
      </p:sp>
      <p:sp>
        <p:nvSpPr>
          <p:cNvPr id="87" name="TextBox 11">
            <a:extLst>
              <a:ext uri="{FF2B5EF4-FFF2-40B4-BE49-F238E27FC236}">
                <a16:creationId xmlns:a16="http://schemas.microsoft.com/office/drawing/2014/main" id="{EF840701-58E7-4F6E-9132-F18E8E9A5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ServiceNow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ITSM</a:t>
            </a:r>
          </a:p>
        </p:txBody>
      </p:sp>
      <p:pic>
        <p:nvPicPr>
          <p:cNvPr id="82" name="Graphic 18">
            <a:extLst>
              <a:ext uri="{FF2B5EF4-FFF2-40B4-BE49-F238E27FC236}">
                <a16:creationId xmlns:a16="http://schemas.microsoft.com/office/drawing/2014/main" id="{141BA811-8FA9-4533-ACC4-778D7EE4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56" y="22156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86BF2E2D-4455-409E-81A6-1E44246E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55" y="2771119"/>
            <a:ext cx="95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317E9531-450C-4F73-99C9-0DADA640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2771119"/>
            <a:ext cx="1082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D11041C9-3079-4116-915C-4A506FFE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22184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Nmap — The Powerful Scanner. Nmap stands for Network Mapper. It is… | by  Vishal Jain | Medium">
            <a:extLst>
              <a:ext uri="{FF2B5EF4-FFF2-40B4-BE49-F238E27FC236}">
                <a16:creationId xmlns:a16="http://schemas.microsoft.com/office/drawing/2014/main" id="{686B5EB3-126B-4B42-87D2-92255B592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6" t="24661" r="18623" b="27846"/>
          <a:stretch/>
        </p:blipFill>
        <p:spPr bwMode="auto">
          <a:xfrm>
            <a:off x="3811390" y="5245542"/>
            <a:ext cx="72652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348BB1-4FCC-4E78-8703-C06B32CA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2" y="5827453"/>
            <a:ext cx="116428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NMAP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(Attack Surface Monitoring)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C58EF5B-6E2B-4CD9-8B5B-EE6BA24F37DF}"/>
              </a:ext>
            </a:extLst>
          </p:cNvPr>
          <p:cNvCxnSpPr>
            <a:stCxn id="9" idx="3"/>
            <a:endCxn id="5" idx="3"/>
          </p:cNvCxnSpPr>
          <p:nvPr/>
        </p:nvCxnSpPr>
        <p:spPr>
          <a:xfrm>
            <a:off x="4448972" y="3429000"/>
            <a:ext cx="88943" cy="2090862"/>
          </a:xfrm>
          <a:prstGeom prst="bentConnector3">
            <a:avLst>
              <a:gd name="adj1" fmla="val 357019"/>
            </a:avLst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1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1DB636EC-DA81-23C8-0AD7-41C63AB2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75" y="2657311"/>
            <a:ext cx="823031" cy="823031"/>
          </a:xfrm>
          <a:prstGeom prst="rect">
            <a:avLst/>
          </a:prstGeom>
        </p:spPr>
      </p:pic>
      <p:pic>
        <p:nvPicPr>
          <p:cNvPr id="53" name="Picture 10" descr="Workday - Apps on Google Play">
            <a:extLst>
              <a:ext uri="{FF2B5EF4-FFF2-40B4-BE49-F238E27FC236}">
                <a16:creationId xmlns:a16="http://schemas.microsoft.com/office/drawing/2014/main" id="{8903D04C-6DA0-E7D0-7EDF-6AE6E6C6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133" y="3779786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Graphic 7">
            <a:extLst>
              <a:ext uri="{FF2B5EF4-FFF2-40B4-BE49-F238E27FC236}">
                <a16:creationId xmlns:a16="http://schemas.microsoft.com/office/drawing/2014/main" id="{4F33251F-56E6-35B2-121C-37506A1E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11" y="3776099"/>
            <a:ext cx="82296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C63CE32-56C9-DD4D-C00B-655BC485E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643" y="1931348"/>
            <a:ext cx="1472650" cy="147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9014E-CAC8-98AE-CB22-D756ECFEB685}"/>
              </a:ext>
            </a:extLst>
          </p:cNvPr>
          <p:cNvSpPr txBox="1"/>
          <p:nvPr/>
        </p:nvSpPr>
        <p:spPr>
          <a:xfrm>
            <a:off x="594305" y="3349171"/>
            <a:ext cx="1625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Run ElectricEye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Anywhere With Python</a:t>
            </a:r>
          </a:p>
        </p:txBody>
      </p:sp>
      <p:pic>
        <p:nvPicPr>
          <p:cNvPr id="1028" name="Picture 4" descr="Google-Cloud-Platform-GCP-logo - Databerry">
            <a:extLst>
              <a:ext uri="{FF2B5EF4-FFF2-40B4-BE49-F238E27FC236}">
                <a16:creationId xmlns:a16="http://schemas.microsoft.com/office/drawing/2014/main" id="{07E8CB6A-59CD-2711-37CA-9505B61B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85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3A71050-9A8D-D474-72E2-01BDD0982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855111" y="1481111"/>
            <a:ext cx="822960" cy="822960"/>
          </a:xfrm>
          <a:prstGeom prst="rect">
            <a:avLst/>
          </a:prstGeom>
        </p:spPr>
      </p:pic>
      <p:pic>
        <p:nvPicPr>
          <p:cNvPr id="1034" name="Picture 10" descr="Microsoft 365 (@Microsoft365) / Twitter">
            <a:extLst>
              <a:ext uri="{FF2B5EF4-FFF2-40B4-BE49-F238E27FC236}">
                <a16:creationId xmlns:a16="http://schemas.microsoft.com/office/drawing/2014/main" id="{DCB85329-15A2-70C1-24B7-F19FB2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134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s and Usage · GitHub">
            <a:extLst>
              <a:ext uri="{FF2B5EF4-FFF2-40B4-BE49-F238E27FC236}">
                <a16:creationId xmlns:a16="http://schemas.microsoft.com/office/drawing/2014/main" id="{496A2C14-BC60-9D5D-ABEA-6629D237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273" y="3779981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5C6FDF-7C59-4946-2CD5-F72284FC5851}"/>
              </a:ext>
            </a:extLst>
          </p:cNvPr>
          <p:cNvSpPr/>
          <p:nvPr/>
        </p:nvSpPr>
        <p:spPr>
          <a:xfrm>
            <a:off x="9238633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ATTACK SURFACE MONITORING (ASM)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DE86E7-AF7B-3343-B83E-DFC8327B6214}"/>
              </a:ext>
            </a:extLst>
          </p:cNvPr>
          <p:cNvSpPr/>
          <p:nvPr/>
        </p:nvSpPr>
        <p:spPr>
          <a:xfrm>
            <a:off x="2855111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CLOUD SECURITY POSTURE MANAGEMENT (CSPM)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CB8600-7725-1B60-693D-12AD37216EA1}"/>
              </a:ext>
            </a:extLst>
          </p:cNvPr>
          <p:cNvSpPr/>
          <p:nvPr/>
        </p:nvSpPr>
        <p:spPr>
          <a:xfrm>
            <a:off x="6051403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SAAS SECURITY POSTURE MANAGEMENT (SSPM)</a:t>
            </a:r>
          </a:p>
        </p:txBody>
      </p:sp>
      <p:pic>
        <p:nvPicPr>
          <p:cNvPr id="1040" name="Picture 16" descr="ALMOST GONE: Save 90% on Shodan.io! Only $5 Lifetime! - LowEndBox">
            <a:extLst>
              <a:ext uri="{FF2B5EF4-FFF2-40B4-BE49-F238E27FC236}">
                <a16:creationId xmlns:a16="http://schemas.microsoft.com/office/drawing/2014/main" id="{DC856B39-E488-167A-CF4E-0B57775F3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33" y="1485411"/>
            <a:ext cx="822960" cy="82296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AFCC57C-5A45-6C97-6F50-C7F1EA3CE99B}"/>
              </a:ext>
            </a:extLst>
          </p:cNvPr>
          <p:cNvGrpSpPr/>
          <p:nvPr/>
        </p:nvGrpSpPr>
        <p:grpSpPr>
          <a:xfrm>
            <a:off x="9241435" y="3776099"/>
            <a:ext cx="822960" cy="822960"/>
            <a:chOff x="8853054" y="4006272"/>
            <a:chExt cx="996696" cy="99669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FF9F8B-DA2B-B229-1266-64F4BAA0AA3E}"/>
                </a:ext>
              </a:extLst>
            </p:cNvPr>
            <p:cNvSpPr/>
            <p:nvPr/>
          </p:nvSpPr>
          <p:spPr>
            <a:xfrm>
              <a:off x="8853054" y="4006544"/>
              <a:ext cx="996696" cy="996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4" name="Picture 20" descr="OWASP ZAP · GitHub">
              <a:extLst>
                <a:ext uri="{FF2B5EF4-FFF2-40B4-BE49-F238E27FC236}">
                  <a16:creationId xmlns:a16="http://schemas.microsoft.com/office/drawing/2014/main" id="{568F28A0-1D11-A2E1-AD71-20DEEE9FA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054" y="4006272"/>
              <a:ext cx="996696" cy="9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0A3261-575A-DB40-A7E1-36B64B9B5F6A}"/>
              </a:ext>
            </a:extLst>
          </p:cNvPr>
          <p:cNvSpPr/>
          <p:nvPr/>
        </p:nvSpPr>
        <p:spPr>
          <a:xfrm>
            <a:off x="9760934" y="3604985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1E8C62B-50C0-3EC7-F385-8397A4D38430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2034113" y="-291557"/>
            <a:ext cx="1595760" cy="2850051"/>
          </a:xfrm>
          <a:prstGeom prst="bentConnector3">
            <a:avLst>
              <a:gd name="adj1" fmla="val 11432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EBD9BCC-9CC5-5009-83BE-6623A4D8D15B}"/>
              </a:ext>
            </a:extLst>
          </p:cNvPr>
          <p:cNvCxnSpPr>
            <a:cxnSpLocks/>
            <a:stCxn id="4" idx="0"/>
            <a:endCxn id="17" idx="0"/>
          </p:cNvCxnSpPr>
          <p:nvPr/>
        </p:nvCxnSpPr>
        <p:spPr>
          <a:xfrm rot="5400000" flipH="1" flipV="1">
            <a:off x="3632259" y="-1889703"/>
            <a:ext cx="1595760" cy="6046343"/>
          </a:xfrm>
          <a:prstGeom prst="bentConnector3">
            <a:avLst>
              <a:gd name="adj1" fmla="val 11432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301F961-8B38-8B35-35DF-F4E2017D427A}"/>
              </a:ext>
            </a:extLst>
          </p:cNvPr>
          <p:cNvCxnSpPr>
            <a:cxnSpLocks/>
            <a:stCxn id="4" idx="0"/>
            <a:endCxn id="15" idx="0"/>
          </p:cNvCxnSpPr>
          <p:nvPr/>
        </p:nvCxnSpPr>
        <p:spPr>
          <a:xfrm rot="5400000" flipH="1" flipV="1">
            <a:off x="5225874" y="-3483318"/>
            <a:ext cx="1595760" cy="9233573"/>
          </a:xfrm>
          <a:prstGeom prst="bentConnector3">
            <a:avLst>
              <a:gd name="adj1" fmla="val 11432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93654B-B9C5-BB57-C5AF-C57E58130215}"/>
              </a:ext>
            </a:extLst>
          </p:cNvPr>
          <p:cNvSpPr/>
          <p:nvPr/>
        </p:nvSpPr>
        <p:spPr>
          <a:xfrm>
            <a:off x="2143293" y="5045216"/>
            <a:ext cx="2139756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SUPPORTED OUTPUTS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51CB380-36EC-ADD9-7F54-C01D45161AAF}"/>
              </a:ext>
            </a:extLst>
          </p:cNvPr>
          <p:cNvCxnSpPr>
            <a:cxnSpLocks/>
            <a:stCxn id="5" idx="2"/>
            <a:endCxn id="51" idx="1"/>
          </p:cNvCxnSpPr>
          <p:nvPr/>
        </p:nvCxnSpPr>
        <p:spPr>
          <a:xfrm rot="16200000" flipH="1">
            <a:off x="1297333" y="4382135"/>
            <a:ext cx="955595" cy="73632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0">
            <a:extLst>
              <a:ext uri="{FF2B5EF4-FFF2-40B4-BE49-F238E27FC236}">
                <a16:creationId xmlns:a16="http://schemas.microsoft.com/office/drawing/2014/main" id="{5FB33C35-4ABC-C3EF-7377-9B509166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03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DA5DF41-D325-4378-3FDC-CBE766C0E32E}"/>
              </a:ext>
            </a:extLst>
          </p:cNvPr>
          <p:cNvSpPr/>
          <p:nvPr/>
        </p:nvSpPr>
        <p:spPr>
          <a:xfrm>
            <a:off x="2143293" y="5301103"/>
            <a:ext cx="9244411" cy="139057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5" name="Graphic 19">
            <a:extLst>
              <a:ext uri="{FF2B5EF4-FFF2-40B4-BE49-F238E27FC236}">
                <a16:creationId xmlns:a16="http://schemas.microsoft.com/office/drawing/2014/main" id="{D2DAF613-D8BD-3380-58A8-5BAB202A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80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2">
            <a:extLst>
              <a:ext uri="{FF2B5EF4-FFF2-40B4-BE49-F238E27FC236}">
                <a16:creationId xmlns:a16="http://schemas.microsoft.com/office/drawing/2014/main" id="{3168B3C9-C653-D5A4-3A61-2E0ED75D4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622" y="6189532"/>
            <a:ext cx="1129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39" name="Graphic 16">
            <a:extLst>
              <a:ext uri="{FF2B5EF4-FFF2-40B4-BE49-F238E27FC236}">
                <a16:creationId xmlns:a16="http://schemas.microsoft.com/office/drawing/2014/main" id="{0B15E7EF-81AB-9F76-740A-808EC8C5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392734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3">
            <a:extLst>
              <a:ext uri="{FF2B5EF4-FFF2-40B4-BE49-F238E27FC236}">
                <a16:creationId xmlns:a16="http://schemas.microsoft.com/office/drawing/2014/main" id="{2B9F4387-007C-A863-E06D-057C44D1A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711" y="6189532"/>
            <a:ext cx="1260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HTML, JSON,</a:t>
            </a:r>
          </a:p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CSV</a:t>
            </a:r>
          </a:p>
        </p:txBody>
      </p:sp>
      <p:pic>
        <p:nvPicPr>
          <p:cNvPr id="43" name="Graphic 18">
            <a:extLst>
              <a:ext uri="{FF2B5EF4-FFF2-40B4-BE49-F238E27FC236}">
                <a16:creationId xmlns:a16="http://schemas.microsoft.com/office/drawing/2014/main" id="{46C1D956-00C8-E3E3-A65B-3466292A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57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AF0DFB57-0EA5-1522-9EE9-03E1643EF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263" y="6189532"/>
            <a:ext cx="1207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45" name="TextBox 11">
            <a:extLst>
              <a:ext uri="{FF2B5EF4-FFF2-40B4-BE49-F238E27FC236}">
                <a16:creationId xmlns:a16="http://schemas.microsoft.com/office/drawing/2014/main" id="{5403259A-FD0E-15A7-723A-F88B42E01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469" y="6189532"/>
            <a:ext cx="10833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MongoDB,</a:t>
            </a:r>
          </a:p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</a:t>
            </a:r>
          </a:p>
        </p:txBody>
      </p:sp>
      <p:pic>
        <p:nvPicPr>
          <p:cNvPr id="46" name="Graphic 10">
            <a:extLst>
              <a:ext uri="{FF2B5EF4-FFF2-40B4-BE49-F238E27FC236}">
                <a16:creationId xmlns:a16="http://schemas.microsoft.com/office/drawing/2014/main" id="{6617A1D9-409F-15DE-CC52-DE413211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511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9F78F5AA-A513-5719-7273-839BFED5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572" y="6189532"/>
            <a:ext cx="1213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 Cloud Defense</a:t>
            </a:r>
          </a:p>
        </p:txBody>
      </p:sp>
      <p:pic>
        <p:nvPicPr>
          <p:cNvPr id="1026" name="Picture 2" descr="FireMon Company Updates | Glassdoor">
            <a:extLst>
              <a:ext uri="{FF2B5EF4-FFF2-40B4-BE49-F238E27FC236}">
                <a16:creationId xmlns:a16="http://schemas.microsoft.com/office/drawing/2014/main" id="{EEFAA6CA-7B0D-3179-A8B7-CE0BB562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403" y="5552367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Oracle Cloud Infrastructure - YouTube">
            <a:extLst>
              <a:ext uri="{FF2B5EF4-FFF2-40B4-BE49-F238E27FC236}">
                <a16:creationId xmlns:a16="http://schemas.microsoft.com/office/drawing/2014/main" id="{73D0EF48-EE4F-CAD8-9887-48C5E777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18" y="2657346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380B01-5C11-2679-9594-77B4B9FFAF52}"/>
              </a:ext>
            </a:extLst>
          </p:cNvPr>
          <p:cNvSpPr/>
          <p:nvPr/>
        </p:nvSpPr>
        <p:spPr>
          <a:xfrm>
            <a:off x="3343205" y="2413720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30" name="Picture 6" descr="Google Workspace | Business Apps &amp; Collaboration Tools">
            <a:extLst>
              <a:ext uri="{FF2B5EF4-FFF2-40B4-BE49-F238E27FC236}">
                <a16:creationId xmlns:a16="http://schemas.microsoft.com/office/drawing/2014/main" id="{ED0DC73D-5646-3483-56E7-858CFC2D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273" y="2657346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7EC92A5-9254-25F8-0C42-0E676A517662}"/>
              </a:ext>
            </a:extLst>
          </p:cNvPr>
          <p:cNvSpPr/>
          <p:nvPr/>
        </p:nvSpPr>
        <p:spPr>
          <a:xfrm>
            <a:off x="2855111" y="1033195"/>
            <a:ext cx="9187337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CLOUD ASSET MANAGEMENT (CAM)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BB7894-144C-A36C-3DB9-4368ED6A1E03}"/>
              </a:ext>
            </a:extLst>
          </p:cNvPr>
          <p:cNvSpPr/>
          <p:nvPr/>
        </p:nvSpPr>
        <p:spPr>
          <a:xfrm>
            <a:off x="6784476" y="3642597"/>
            <a:ext cx="1337669" cy="3882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3" name="Picture 2" descr="VirusTotal (@virustotal) / Twitter">
            <a:extLst>
              <a:ext uri="{FF2B5EF4-FFF2-40B4-BE49-F238E27FC236}">
                <a16:creationId xmlns:a16="http://schemas.microsoft.com/office/drawing/2014/main" id="{B2203F62-B0B5-3ECC-F801-BAE4FC12F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488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Media Kit | Slack">
            <a:extLst>
              <a:ext uri="{FF2B5EF4-FFF2-40B4-BE49-F238E27FC236}">
                <a16:creationId xmlns:a16="http://schemas.microsoft.com/office/drawing/2014/main" id="{0A7F71D9-2FE9-EA9E-D0F5-34648CAD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349" y="5552367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11">
            <a:extLst>
              <a:ext uri="{FF2B5EF4-FFF2-40B4-BE49-F238E27FC236}">
                <a16:creationId xmlns:a16="http://schemas.microsoft.com/office/drawing/2014/main" id="{2D3DDA4F-AACD-3441-9AAF-BF1A75B05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134" y="6189532"/>
            <a:ext cx="8680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Microsoft Teams</a:t>
            </a: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C1DA38EA-1CFF-5F23-E10A-60E40B1F1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3821" y="6189532"/>
            <a:ext cx="868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Slack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7EC8B23-2028-B168-86CF-367439AADE8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44072" y="5552340"/>
            <a:ext cx="640135" cy="640135"/>
          </a:xfrm>
          <a:prstGeom prst="rect">
            <a:avLst/>
          </a:prstGeom>
        </p:spPr>
      </p:pic>
      <p:pic>
        <p:nvPicPr>
          <p:cNvPr id="62" name="Picture 6" descr="Alibaba Cloud (@alibaba_cloud) / Twitter">
            <a:extLst>
              <a:ext uri="{FF2B5EF4-FFF2-40B4-BE49-F238E27FC236}">
                <a16:creationId xmlns:a16="http://schemas.microsoft.com/office/drawing/2014/main" id="{45CC141F-4B90-8FF2-8929-8C2F0CCE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18" y="377609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C8F1166-317D-1DDF-0A35-7E87254180DC}"/>
              </a:ext>
            </a:extLst>
          </p:cNvPr>
          <p:cNvSpPr/>
          <p:nvPr/>
        </p:nvSpPr>
        <p:spPr>
          <a:xfrm>
            <a:off x="3588872" y="3642596"/>
            <a:ext cx="1337669" cy="3882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27" name="Graphic 26">
            <a:extLst>
              <a:ext uri="{FF2B5EF4-FFF2-40B4-BE49-F238E27FC236}">
                <a16:creationId xmlns:a16="http://schemas.microsoft.com/office/drawing/2014/main" id="{C35311AC-E12E-6956-D63C-7D915D90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26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11">
            <a:extLst>
              <a:ext uri="{FF2B5EF4-FFF2-40B4-BE49-F238E27FC236}">
                <a16:creationId xmlns:a16="http://schemas.microsoft.com/office/drawing/2014/main" id="{D811A520-7264-4934-594F-B88FB3CB1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748" y="6189532"/>
            <a:ext cx="873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SQS</a:t>
            </a:r>
          </a:p>
        </p:txBody>
      </p:sp>
      <p:pic>
        <p:nvPicPr>
          <p:cNvPr id="1031" name="Graphic 23">
            <a:extLst>
              <a:ext uri="{FF2B5EF4-FFF2-40B4-BE49-F238E27FC236}">
                <a16:creationId xmlns:a16="http://schemas.microsoft.com/office/drawing/2014/main" id="{CD18E920-16E4-6328-6DB3-B1C85C5C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49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Box 12">
            <a:extLst>
              <a:ext uri="{FF2B5EF4-FFF2-40B4-BE49-F238E27FC236}">
                <a16:creationId xmlns:a16="http://schemas.microsoft.com/office/drawing/2014/main" id="{A89816FC-B69F-1BC3-D26E-A9FBD4A1F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867" y="6189532"/>
            <a:ext cx="1063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DynamoDB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44868CD6-A658-7D5E-D668-C3C0F5679508}"/>
              </a:ext>
            </a:extLst>
          </p:cNvPr>
          <p:cNvSpPr/>
          <p:nvPr/>
        </p:nvSpPr>
        <p:spPr>
          <a:xfrm>
            <a:off x="8817562" y="5206545"/>
            <a:ext cx="976745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34A7B0-8025-4823-246C-8E4DF0FBF33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232627" y="2657311"/>
            <a:ext cx="823031" cy="823031"/>
          </a:xfrm>
          <a:prstGeom prst="rect">
            <a:avLst/>
          </a:prstGeom>
        </p:spPr>
      </p:pic>
      <p:pic>
        <p:nvPicPr>
          <p:cNvPr id="58" name="Picture 4" descr="Yelp.com · GitHub">
            <a:extLst>
              <a:ext uri="{FF2B5EF4-FFF2-40B4-BE49-F238E27FC236}">
                <a16:creationId xmlns:a16="http://schemas.microsoft.com/office/drawing/2014/main" id="{8CC383B5-72D7-D07C-E83A-8BC78180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488" y="377609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CC73447-0500-A8A3-8C4A-97103F0A5ED6}"/>
              </a:ext>
            </a:extLst>
          </p:cNvPr>
          <p:cNvSpPr txBox="1"/>
          <p:nvPr/>
        </p:nvSpPr>
        <p:spPr>
          <a:xfrm>
            <a:off x="11097970" y="4413255"/>
            <a:ext cx="1065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detect-secrets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69B3E5-F7BC-C2EC-5455-D85AC6D37D61}"/>
              </a:ext>
            </a:extLst>
          </p:cNvPr>
          <p:cNvSpPr/>
          <p:nvPr/>
        </p:nvSpPr>
        <p:spPr>
          <a:xfrm>
            <a:off x="6530824" y="2408539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423CCA-40FD-0BC1-2796-C25F2EDDFB9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035098" y="2657311"/>
            <a:ext cx="823031" cy="8230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B41150-91DB-0C09-5A99-7BA31FC0C72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219417" y="2657275"/>
            <a:ext cx="823031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1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9A1EB590-C394-91F6-527B-EF5CAAF20ACF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rot="5400000">
            <a:off x="5068779" y="1218771"/>
            <a:ext cx="514095" cy="1540348"/>
          </a:xfrm>
          <a:prstGeom prst="bentConnector3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" name="Oval 1129">
            <a:extLst>
              <a:ext uri="{FF2B5EF4-FFF2-40B4-BE49-F238E27FC236}">
                <a16:creationId xmlns:a16="http://schemas.microsoft.com/office/drawing/2014/main" id="{6795E403-EF4C-FC42-C59D-A0F2EF834002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EE281A-FCD0-B948-0916-CB28050B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33" y="573740"/>
            <a:ext cx="1165534" cy="115815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F97B3F-82F9-77F7-5F60-1648A54366D3}"/>
              </a:ext>
            </a:extLst>
          </p:cNvPr>
          <p:cNvSpPr/>
          <p:nvPr/>
        </p:nvSpPr>
        <p:spPr>
          <a:xfrm>
            <a:off x="4018442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8416F0DC-252B-EB9C-AB53-428A60FF90AF}"/>
              </a:ext>
            </a:extLst>
          </p:cNvPr>
          <p:cNvGrpSpPr/>
          <p:nvPr/>
        </p:nvGrpSpPr>
        <p:grpSpPr>
          <a:xfrm>
            <a:off x="272399" y="1165536"/>
            <a:ext cx="2802986" cy="1792405"/>
            <a:chOff x="271895" y="647947"/>
            <a:chExt cx="2802986" cy="179240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425692B-70D0-F823-3D7C-8B1169DB9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895" y="1708832"/>
              <a:ext cx="731520" cy="731520"/>
            </a:xfrm>
            <a:prstGeom prst="rect">
              <a:avLst/>
            </a:prstGeom>
          </p:spPr>
        </p:pic>
        <p:pic>
          <p:nvPicPr>
            <p:cNvPr id="30" name="Graphic 7">
              <a:extLst>
                <a:ext uri="{FF2B5EF4-FFF2-40B4-BE49-F238E27FC236}">
                  <a16:creationId xmlns:a16="http://schemas.microsoft.com/office/drawing/2014/main" id="{447C94FA-9445-6D14-FBFF-E8502A23A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766" y="1708832"/>
              <a:ext cx="731520" cy="73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4" descr="Google-Cloud-Platform-GCP-logo - Databerry">
              <a:extLst>
                <a:ext uri="{FF2B5EF4-FFF2-40B4-BE49-F238E27FC236}">
                  <a16:creationId xmlns:a16="http://schemas.microsoft.com/office/drawing/2014/main" id="{57259873-45A6-3880-40F0-A990FE6E4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766" y="647947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1475B9AD-B6B5-B008-70F0-5B0476647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71895" y="647947"/>
              <a:ext cx="731520" cy="731520"/>
            </a:xfrm>
            <a:prstGeom prst="rect">
              <a:avLst/>
            </a:prstGeom>
          </p:spPr>
        </p:pic>
        <p:pic>
          <p:nvPicPr>
            <p:cNvPr id="48" name="Picture 4" descr="Oracle Cloud Infrastructure - YouTube">
              <a:extLst>
                <a:ext uri="{FF2B5EF4-FFF2-40B4-BE49-F238E27FC236}">
                  <a16:creationId xmlns:a16="http://schemas.microsoft.com/office/drawing/2014/main" id="{CD954503-7D94-AC77-DF1A-67B05EC0F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361" y="647947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 descr="Alibaba Cloud (@alibaba_cloud) / Twitter">
              <a:extLst>
                <a:ext uri="{FF2B5EF4-FFF2-40B4-BE49-F238E27FC236}">
                  <a16:creationId xmlns:a16="http://schemas.microsoft.com/office/drawing/2014/main" id="{3FD8E1A6-E926-7D42-9F21-08E1E5412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361" y="1708832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66F32A8-288E-03A2-9825-5676C4A85980}"/>
                </a:ext>
              </a:extLst>
            </p:cNvPr>
            <p:cNvSpPr/>
            <p:nvPr/>
          </p:nvSpPr>
          <p:spPr>
            <a:xfrm>
              <a:off x="485732" y="1497177"/>
              <a:ext cx="2377588" cy="3011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COMING SOON!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F19D731D-582C-9366-A0E3-B092F704F8E0}"/>
              </a:ext>
            </a:extLst>
          </p:cNvPr>
          <p:cNvGrpSpPr/>
          <p:nvPr/>
        </p:nvGrpSpPr>
        <p:grpSpPr>
          <a:xfrm>
            <a:off x="253533" y="4148956"/>
            <a:ext cx="2840718" cy="1792405"/>
            <a:chOff x="271895" y="3063239"/>
            <a:chExt cx="2840718" cy="1792405"/>
          </a:xfrm>
        </p:grpSpPr>
        <p:pic>
          <p:nvPicPr>
            <p:cNvPr id="1025" name="Picture 10" descr="Workday - Apps on Google Play">
              <a:extLst>
                <a:ext uri="{FF2B5EF4-FFF2-40B4-BE49-F238E27FC236}">
                  <a16:creationId xmlns:a16="http://schemas.microsoft.com/office/drawing/2014/main" id="{839A29C1-D1AB-9002-CCBE-A7AED472F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655" y="4124124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0" descr="Microsoft 365 (@Microsoft365) / Twitter">
              <a:extLst>
                <a:ext uri="{FF2B5EF4-FFF2-40B4-BE49-F238E27FC236}">
                  <a16:creationId xmlns:a16="http://schemas.microsoft.com/office/drawing/2014/main" id="{C0848C12-29F2-DE6D-B11F-7A8508397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766" y="3063239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2" descr="GitHub Logos and Usage · GitHub">
              <a:extLst>
                <a:ext uri="{FF2B5EF4-FFF2-40B4-BE49-F238E27FC236}">
                  <a16:creationId xmlns:a16="http://schemas.microsoft.com/office/drawing/2014/main" id="{166583F7-3E81-72E2-2CD2-D2C83CC74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95" y="4124124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20">
              <a:extLst>
                <a:ext uri="{FF2B5EF4-FFF2-40B4-BE49-F238E27FC236}">
                  <a16:creationId xmlns:a16="http://schemas.microsoft.com/office/drawing/2014/main" id="{2D551EF3-FF47-0A98-A7E8-4A047FA4E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95" y="3063240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6" descr="Google Workspace | Business Apps &amp; Collaboration Tools">
              <a:extLst>
                <a:ext uri="{FF2B5EF4-FFF2-40B4-BE49-F238E27FC236}">
                  <a16:creationId xmlns:a16="http://schemas.microsoft.com/office/drawing/2014/main" id="{860F17F4-9905-9ED8-E12C-4C79E98C8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766" y="4124124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B91AD20E-A2B6-32C3-08EC-08EA70C38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81093" y="3063239"/>
              <a:ext cx="731520" cy="731520"/>
            </a:xfrm>
            <a:prstGeom prst="rect">
              <a:avLst/>
            </a:prstGeom>
          </p:spPr>
        </p:pic>
        <p:sp>
          <p:nvSpPr>
            <p:cNvPr id="1042" name="Rectangle: Rounded Corners 1041">
              <a:extLst>
                <a:ext uri="{FF2B5EF4-FFF2-40B4-BE49-F238E27FC236}">
                  <a16:creationId xmlns:a16="http://schemas.microsoft.com/office/drawing/2014/main" id="{3D5590D3-9399-7316-9E47-047495866DEF}"/>
                </a:ext>
              </a:extLst>
            </p:cNvPr>
            <p:cNvSpPr/>
            <p:nvPr/>
          </p:nvSpPr>
          <p:spPr>
            <a:xfrm>
              <a:off x="485732" y="3907577"/>
              <a:ext cx="2377588" cy="3011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COMING SOON!</a:t>
              </a:r>
            </a:p>
          </p:txBody>
        </p:sp>
      </p:grpSp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90188206-9C13-B071-4752-6A3A6FE8E095}"/>
              </a:ext>
            </a:extLst>
          </p:cNvPr>
          <p:cNvSpPr/>
          <p:nvPr/>
        </p:nvSpPr>
        <p:spPr>
          <a:xfrm>
            <a:off x="271985" y="414990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CLOUD SECURITY POSTURE MANAGEMENT (CSPM)</a:t>
            </a: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9394133F-076A-A8D4-455E-15762C60C706}"/>
              </a:ext>
            </a:extLst>
          </p:cNvPr>
          <p:cNvSpPr/>
          <p:nvPr/>
        </p:nvSpPr>
        <p:spPr>
          <a:xfrm>
            <a:off x="271985" y="3398411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SAAS SECURITY POSTURE MANAGEMENT (SSPM)</a:t>
            </a:r>
          </a:p>
        </p:txBody>
      </p:sp>
      <p:pic>
        <p:nvPicPr>
          <p:cNvPr id="1049" name="Picture 16" descr="ALMOST GONE: Save 90% on Shodan.io! Only $5 Lifetime! - LowEndBox">
            <a:extLst>
              <a:ext uri="{FF2B5EF4-FFF2-40B4-BE49-F238E27FC236}">
                <a16:creationId xmlns:a16="http://schemas.microsoft.com/office/drawing/2014/main" id="{68DFCE5D-D718-C8B1-20A5-36D1E19E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81" y="4808348"/>
            <a:ext cx="731520" cy="73152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052" descr="VirusTotal (@virustotal) / Twitter">
            <a:extLst>
              <a:ext uri="{FF2B5EF4-FFF2-40B4-BE49-F238E27FC236}">
                <a16:creationId xmlns:a16="http://schemas.microsoft.com/office/drawing/2014/main" id="{1661D906-55E5-83FC-5E97-E19019909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76" y="4813842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99A5A297-7691-2EBB-F6B7-B16B5E890B9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29228" y="4808348"/>
            <a:ext cx="731520" cy="731520"/>
          </a:xfrm>
          <a:prstGeom prst="rect">
            <a:avLst/>
          </a:prstGeom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id="{C67A29A5-6817-F7E8-4C00-D0EEB739FA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693081" y="5737504"/>
            <a:ext cx="731520" cy="731520"/>
          </a:xfrm>
          <a:prstGeom prst="rect">
            <a:avLst/>
          </a:prstGeom>
        </p:spPr>
      </p:pic>
      <p:pic>
        <p:nvPicPr>
          <p:cNvPr id="1066" name="Picture 1065">
            <a:extLst>
              <a:ext uri="{FF2B5EF4-FFF2-40B4-BE49-F238E27FC236}">
                <a16:creationId xmlns:a16="http://schemas.microsoft.com/office/drawing/2014/main" id="{B81A2968-9020-7C8B-E333-A8DFFE9296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65375" y="5737504"/>
            <a:ext cx="731520" cy="731520"/>
          </a:xfrm>
          <a:prstGeom prst="rect">
            <a:avLst/>
          </a:prstGeom>
        </p:spPr>
      </p:pic>
      <p:pic>
        <p:nvPicPr>
          <p:cNvPr id="1067" name="Picture 4" descr="Yelp.com · GitHub">
            <a:extLst>
              <a:ext uri="{FF2B5EF4-FFF2-40B4-BE49-F238E27FC236}">
                <a16:creationId xmlns:a16="http://schemas.microsoft.com/office/drawing/2014/main" id="{EEBDD657-E3B2-348D-7D7B-DAF52DE0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28" y="5737504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4AF9474C-74C0-C323-8CA5-D1489AF97DD5}"/>
              </a:ext>
            </a:extLst>
          </p:cNvPr>
          <p:cNvSpPr/>
          <p:nvPr/>
        </p:nvSpPr>
        <p:spPr>
          <a:xfrm>
            <a:off x="5557779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1070" name="Rectangle: Rounded Corners 1069">
            <a:extLst>
              <a:ext uri="{FF2B5EF4-FFF2-40B4-BE49-F238E27FC236}">
                <a16:creationId xmlns:a16="http://schemas.microsoft.com/office/drawing/2014/main" id="{AAD2CA21-DBE4-CA10-EA22-09A54BB5AEE7}"/>
              </a:ext>
            </a:extLst>
          </p:cNvPr>
          <p:cNvSpPr/>
          <p:nvPr/>
        </p:nvSpPr>
        <p:spPr>
          <a:xfrm>
            <a:off x="7099137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1071" name="Rectangle: Rounded Corners 1070">
            <a:extLst>
              <a:ext uri="{FF2B5EF4-FFF2-40B4-BE49-F238E27FC236}">
                <a16:creationId xmlns:a16="http://schemas.microsoft.com/office/drawing/2014/main" id="{506A0691-5C5D-F806-8102-A8631CCD88F4}"/>
              </a:ext>
            </a:extLst>
          </p:cNvPr>
          <p:cNvSpPr/>
          <p:nvPr/>
        </p:nvSpPr>
        <p:spPr>
          <a:xfrm>
            <a:off x="4693081" y="4032653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ATTACK SURFACE MONITORING (ASM)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E6EEC2A-8486-FFA1-EDEC-0B38CA403601}"/>
              </a:ext>
            </a:extLst>
          </p:cNvPr>
          <p:cNvSpPr/>
          <p:nvPr/>
        </p:nvSpPr>
        <p:spPr>
          <a:xfrm rot="2524373">
            <a:off x="6645264" y="5892609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77" name="Graphic 19">
            <a:extLst>
              <a:ext uri="{FF2B5EF4-FFF2-40B4-BE49-F238E27FC236}">
                <a16:creationId xmlns:a16="http://schemas.microsoft.com/office/drawing/2014/main" id="{5BA7F5A5-FB14-1EBF-CB14-A9F49A00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3460069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8" name="TextBox 12">
            <a:extLst>
              <a:ext uri="{FF2B5EF4-FFF2-40B4-BE49-F238E27FC236}">
                <a16:creationId xmlns:a16="http://schemas.microsoft.com/office/drawing/2014/main" id="{4E30D0B5-FE25-BB5E-1900-8A1490395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5880" y="4099743"/>
            <a:ext cx="1129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1079" name="Graphic 16">
            <a:extLst>
              <a:ext uri="{FF2B5EF4-FFF2-40B4-BE49-F238E27FC236}">
                <a16:creationId xmlns:a16="http://schemas.microsoft.com/office/drawing/2014/main" id="{FC25D7A9-7915-D2EB-1A22-21A36C31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9174174" y="116715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0" name="TextBox 33">
            <a:extLst>
              <a:ext uri="{FF2B5EF4-FFF2-40B4-BE49-F238E27FC236}">
                <a16:creationId xmlns:a16="http://schemas.microsoft.com/office/drawing/2014/main" id="{342427F9-7920-9B06-DBDB-4E8CF5799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077" y="1814106"/>
            <a:ext cx="126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 (x3)</a:t>
            </a:r>
          </a:p>
        </p:txBody>
      </p:sp>
      <p:pic>
        <p:nvPicPr>
          <p:cNvPr id="1081" name="Graphic 18">
            <a:extLst>
              <a:ext uri="{FF2B5EF4-FFF2-40B4-BE49-F238E27FC236}">
                <a16:creationId xmlns:a16="http://schemas.microsoft.com/office/drawing/2014/main" id="{4DAADDC8-5695-3A72-C906-F3886886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86" y="3460069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2" name="TextBox 11">
            <a:extLst>
              <a:ext uri="{FF2B5EF4-FFF2-40B4-BE49-F238E27FC236}">
                <a16:creationId xmlns:a16="http://schemas.microsoft.com/office/drawing/2014/main" id="{3926D9F0-FC22-D28B-B316-0FB55186E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756" y="4099743"/>
            <a:ext cx="1207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1083" name="TextBox 11">
            <a:extLst>
              <a:ext uri="{FF2B5EF4-FFF2-40B4-BE49-F238E27FC236}">
                <a16:creationId xmlns:a16="http://schemas.microsoft.com/office/drawing/2014/main" id="{7A94D074-DAC9-4549-009B-94C8DA406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552" y="2923167"/>
            <a:ext cx="1083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</a:t>
            </a:r>
          </a:p>
        </p:txBody>
      </p:sp>
      <p:pic>
        <p:nvPicPr>
          <p:cNvPr id="1084" name="Graphic 10">
            <a:extLst>
              <a:ext uri="{FF2B5EF4-FFF2-40B4-BE49-F238E27FC236}">
                <a16:creationId xmlns:a16="http://schemas.microsoft.com/office/drawing/2014/main" id="{BA022FC1-60B6-7819-24A6-B71268815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2305871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" name="TextBox 11">
            <a:extLst>
              <a:ext uri="{FF2B5EF4-FFF2-40B4-BE49-F238E27FC236}">
                <a16:creationId xmlns:a16="http://schemas.microsoft.com/office/drawing/2014/main" id="{8753923F-780D-8703-DF2E-3FDEDA20F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7323" y="5395662"/>
            <a:ext cx="1213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 Cloud Defense</a:t>
            </a:r>
          </a:p>
        </p:txBody>
      </p:sp>
      <p:pic>
        <p:nvPicPr>
          <p:cNvPr id="1086" name="Picture 2" descr="FireMon Company Updates | Glassdoor">
            <a:extLst>
              <a:ext uri="{FF2B5EF4-FFF2-40B4-BE49-F238E27FC236}">
                <a16:creationId xmlns:a16="http://schemas.microsoft.com/office/drawing/2014/main" id="{121F7FC3-9C77-A2EA-5F11-538793A4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4736546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10" descr="Media Kit | Slack">
            <a:extLst>
              <a:ext uri="{FF2B5EF4-FFF2-40B4-BE49-F238E27FC236}">
                <a16:creationId xmlns:a16="http://schemas.microsoft.com/office/drawing/2014/main" id="{DD614723-34AB-E236-288B-5DFFD4064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4736546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8" name="TextBox 11">
            <a:extLst>
              <a:ext uri="{FF2B5EF4-FFF2-40B4-BE49-F238E27FC236}">
                <a16:creationId xmlns:a16="http://schemas.microsoft.com/office/drawing/2014/main" id="{9889F1B7-A068-5B46-9D1C-564747B73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8321" y="5395662"/>
            <a:ext cx="868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Teams</a:t>
            </a:r>
          </a:p>
        </p:txBody>
      </p:sp>
      <p:sp>
        <p:nvSpPr>
          <p:cNvPr id="1089" name="TextBox 11">
            <a:extLst>
              <a:ext uri="{FF2B5EF4-FFF2-40B4-BE49-F238E27FC236}">
                <a16:creationId xmlns:a16="http://schemas.microsoft.com/office/drawing/2014/main" id="{8D579302-0B8B-6B29-037A-64BF78EC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6693" y="5395662"/>
            <a:ext cx="868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Slack</a:t>
            </a:r>
          </a:p>
        </p:txBody>
      </p:sp>
      <p:pic>
        <p:nvPicPr>
          <p:cNvPr id="1090" name="Picture 1089">
            <a:extLst>
              <a:ext uri="{FF2B5EF4-FFF2-40B4-BE49-F238E27FC236}">
                <a16:creationId xmlns:a16="http://schemas.microsoft.com/office/drawing/2014/main" id="{B3372378-6A6D-17C1-21B8-3786ADBCC3E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292259" y="4736519"/>
            <a:ext cx="640135" cy="640135"/>
          </a:xfrm>
          <a:prstGeom prst="rect">
            <a:avLst/>
          </a:prstGeom>
        </p:spPr>
      </p:pic>
      <p:pic>
        <p:nvPicPr>
          <p:cNvPr id="1091" name="Graphic 26">
            <a:extLst>
              <a:ext uri="{FF2B5EF4-FFF2-40B4-BE49-F238E27FC236}">
                <a16:creationId xmlns:a16="http://schemas.microsoft.com/office/drawing/2014/main" id="{B5A94F95-4B99-056E-5F9D-4390EB30A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2305871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2" name="TextBox 11">
            <a:extLst>
              <a:ext uri="{FF2B5EF4-FFF2-40B4-BE49-F238E27FC236}">
                <a16:creationId xmlns:a16="http://schemas.microsoft.com/office/drawing/2014/main" id="{C0AA47FB-0B2E-C2E6-5BD6-BE7D0C4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3823" y="2923167"/>
            <a:ext cx="873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SQS</a:t>
            </a:r>
          </a:p>
        </p:txBody>
      </p:sp>
      <p:pic>
        <p:nvPicPr>
          <p:cNvPr id="1093" name="Graphic 23">
            <a:extLst>
              <a:ext uri="{FF2B5EF4-FFF2-40B4-BE49-F238E27FC236}">
                <a16:creationId xmlns:a16="http://schemas.microsoft.com/office/drawing/2014/main" id="{2B2C77F7-73C3-6331-B596-0E2B8F717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3460069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4" name="TextBox 12">
            <a:extLst>
              <a:ext uri="{FF2B5EF4-FFF2-40B4-BE49-F238E27FC236}">
                <a16:creationId xmlns:a16="http://schemas.microsoft.com/office/drawing/2014/main" id="{2B75CD2E-7D02-076F-8664-4D4CDFA1D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2453" y="4099743"/>
            <a:ext cx="1063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DynamoDB</a:t>
            </a:r>
          </a:p>
        </p:txBody>
      </p:sp>
      <p:pic>
        <p:nvPicPr>
          <p:cNvPr id="1096" name="Graphic 16">
            <a:extLst>
              <a:ext uri="{FF2B5EF4-FFF2-40B4-BE49-F238E27FC236}">
                <a16:creationId xmlns:a16="http://schemas.microsoft.com/office/drawing/2014/main" id="{C57CB79A-DAFB-ECE1-0436-DAA569DB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0292286" y="116715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7" name="TextBox 33">
            <a:extLst>
              <a:ext uri="{FF2B5EF4-FFF2-40B4-BE49-F238E27FC236}">
                <a16:creationId xmlns:a16="http://schemas.microsoft.com/office/drawing/2014/main" id="{46B0A287-0BF4-CEFA-23E7-51181129F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189" y="1814106"/>
            <a:ext cx="126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CSV</a:t>
            </a:r>
          </a:p>
        </p:txBody>
      </p:sp>
      <p:pic>
        <p:nvPicPr>
          <p:cNvPr id="1098" name="Graphic 16">
            <a:extLst>
              <a:ext uri="{FF2B5EF4-FFF2-40B4-BE49-F238E27FC236}">
                <a16:creationId xmlns:a16="http://schemas.microsoft.com/office/drawing/2014/main" id="{5ADCCC43-C8DE-0EBD-8134-42C63EFAC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1350658" y="116715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9" name="TextBox 33">
            <a:extLst>
              <a:ext uri="{FF2B5EF4-FFF2-40B4-BE49-F238E27FC236}">
                <a16:creationId xmlns:a16="http://schemas.microsoft.com/office/drawing/2014/main" id="{09C173D0-B6E7-4F25-0F2F-C9D0A396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0561" y="1814106"/>
            <a:ext cx="126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 (x2)</a:t>
            </a:r>
          </a:p>
        </p:txBody>
      </p:sp>
      <p:sp>
        <p:nvSpPr>
          <p:cNvPr id="1100" name="Rectangle: Rounded Corners 1099">
            <a:extLst>
              <a:ext uri="{FF2B5EF4-FFF2-40B4-BE49-F238E27FC236}">
                <a16:creationId xmlns:a16="http://schemas.microsoft.com/office/drawing/2014/main" id="{FFA2DE51-A99E-DE34-51F8-23E0501C5D1C}"/>
              </a:ext>
            </a:extLst>
          </p:cNvPr>
          <p:cNvSpPr/>
          <p:nvPr/>
        </p:nvSpPr>
        <p:spPr>
          <a:xfrm>
            <a:off x="9210419" y="435941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SUPPORTED OUTPUTS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(File, DB, Queue, SaaS)</a:t>
            </a:r>
          </a:p>
        </p:txBody>
      </p:sp>
      <p:sp>
        <p:nvSpPr>
          <p:cNvPr id="1101" name="TextBox 11">
            <a:extLst>
              <a:ext uri="{FF2B5EF4-FFF2-40B4-BE49-F238E27FC236}">
                <a16:creationId xmlns:a16="http://schemas.microsoft.com/office/drawing/2014/main" id="{CF9D1419-E0AF-BDF4-CF3A-DE7F00939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664" y="2923167"/>
            <a:ext cx="1083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</a:t>
            </a:r>
          </a:p>
        </p:txBody>
      </p:sp>
      <p:pic>
        <p:nvPicPr>
          <p:cNvPr id="1102" name="Graphic 10">
            <a:extLst>
              <a:ext uri="{FF2B5EF4-FFF2-40B4-BE49-F238E27FC236}">
                <a16:creationId xmlns:a16="http://schemas.microsoft.com/office/drawing/2014/main" id="{99E70F35-82C9-BBB4-7863-F1BEB42BF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86" y="2305871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3" name="Rectangle: Rounded Corners 1102">
            <a:extLst>
              <a:ext uri="{FF2B5EF4-FFF2-40B4-BE49-F238E27FC236}">
                <a16:creationId xmlns:a16="http://schemas.microsoft.com/office/drawing/2014/main" id="{BEFBDC95-36A0-34DE-E7BF-87433D394C4D}"/>
              </a:ext>
            </a:extLst>
          </p:cNvPr>
          <p:cNvSpPr/>
          <p:nvPr/>
        </p:nvSpPr>
        <p:spPr>
          <a:xfrm rot="2524373">
            <a:off x="9006392" y="3522570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sp>
        <p:nvSpPr>
          <p:cNvPr id="1104" name="Rectangle: Rounded Corners 1103">
            <a:extLst>
              <a:ext uri="{FF2B5EF4-FFF2-40B4-BE49-F238E27FC236}">
                <a16:creationId xmlns:a16="http://schemas.microsoft.com/office/drawing/2014/main" id="{C9EE0578-A4B8-D2DA-C19E-B730AD9CB85F}"/>
              </a:ext>
            </a:extLst>
          </p:cNvPr>
          <p:cNvSpPr/>
          <p:nvPr/>
        </p:nvSpPr>
        <p:spPr>
          <a:xfrm rot="2524373">
            <a:off x="10125520" y="4845932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4A0497A9-8884-4B4D-F215-649E19854E71}"/>
              </a:ext>
            </a:extLst>
          </p:cNvPr>
          <p:cNvCxnSpPr>
            <a:cxnSpLocks/>
            <a:endCxn id="1069" idx="0"/>
          </p:cNvCxnSpPr>
          <p:nvPr/>
        </p:nvCxnSpPr>
        <p:spPr>
          <a:xfrm>
            <a:off x="6094989" y="1988944"/>
            <a:ext cx="0" cy="257049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Connector: Elbow 1111">
            <a:extLst>
              <a:ext uri="{FF2B5EF4-FFF2-40B4-BE49-F238E27FC236}">
                <a16:creationId xmlns:a16="http://schemas.microsoft.com/office/drawing/2014/main" id="{FF79DB03-464A-0373-FF37-9B7E9B8069A8}"/>
              </a:ext>
            </a:extLst>
          </p:cNvPr>
          <p:cNvCxnSpPr>
            <a:cxnSpLocks/>
            <a:stCxn id="22" idx="2"/>
            <a:endCxn id="1070" idx="0"/>
          </p:cNvCxnSpPr>
          <p:nvPr/>
        </p:nvCxnSpPr>
        <p:spPr>
          <a:xfrm rot="16200000" flipH="1">
            <a:off x="6609126" y="1218771"/>
            <a:ext cx="514095" cy="154034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Connector: Elbow 1114">
            <a:extLst>
              <a:ext uri="{FF2B5EF4-FFF2-40B4-BE49-F238E27FC236}">
                <a16:creationId xmlns:a16="http://schemas.microsoft.com/office/drawing/2014/main" id="{689739EF-0891-F9AD-9EA6-CFF1D4B57BD3}"/>
              </a:ext>
            </a:extLst>
          </p:cNvPr>
          <p:cNvCxnSpPr>
            <a:cxnSpLocks/>
            <a:stCxn id="1046" idx="3"/>
            <a:endCxn id="26" idx="1"/>
          </p:cNvCxnSpPr>
          <p:nvPr/>
        </p:nvCxnSpPr>
        <p:spPr>
          <a:xfrm>
            <a:off x="3075800" y="731953"/>
            <a:ext cx="942642" cy="164484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Connector: Elbow 1117">
            <a:extLst>
              <a:ext uri="{FF2B5EF4-FFF2-40B4-BE49-F238E27FC236}">
                <a16:creationId xmlns:a16="http://schemas.microsoft.com/office/drawing/2014/main" id="{2BD7C4B6-4AAB-F039-9E0F-BBC65859BB6E}"/>
              </a:ext>
            </a:extLst>
          </p:cNvPr>
          <p:cNvCxnSpPr>
            <a:cxnSpLocks/>
            <a:stCxn id="1047" idx="3"/>
            <a:endCxn id="26" idx="1"/>
          </p:cNvCxnSpPr>
          <p:nvPr/>
        </p:nvCxnSpPr>
        <p:spPr>
          <a:xfrm flipV="1">
            <a:off x="3075800" y="2376793"/>
            <a:ext cx="942642" cy="133858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0A5B0E16-30F9-23B6-B2CB-6AF8281A11A0}"/>
              </a:ext>
            </a:extLst>
          </p:cNvPr>
          <p:cNvCxnSpPr>
            <a:cxnSpLocks/>
            <a:stCxn id="1069" idx="2"/>
            <a:endCxn id="1071" idx="0"/>
          </p:cNvCxnSpPr>
          <p:nvPr/>
        </p:nvCxnSpPr>
        <p:spPr>
          <a:xfrm>
            <a:off x="6094989" y="2507593"/>
            <a:ext cx="0" cy="1525060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Connector: Elbow 1124">
            <a:extLst>
              <a:ext uri="{FF2B5EF4-FFF2-40B4-BE49-F238E27FC236}">
                <a16:creationId xmlns:a16="http://schemas.microsoft.com/office/drawing/2014/main" id="{FE8E2D4F-B429-7A85-02C3-3E85E8D66374}"/>
              </a:ext>
            </a:extLst>
          </p:cNvPr>
          <p:cNvCxnSpPr>
            <a:cxnSpLocks/>
            <a:stCxn id="1070" idx="3"/>
            <a:endCxn id="1100" idx="1"/>
          </p:cNvCxnSpPr>
          <p:nvPr/>
        </p:nvCxnSpPr>
        <p:spPr>
          <a:xfrm flipV="1">
            <a:off x="8173557" y="752904"/>
            <a:ext cx="1036862" cy="162388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Oval 1128">
            <a:extLst>
              <a:ext uri="{FF2B5EF4-FFF2-40B4-BE49-F238E27FC236}">
                <a16:creationId xmlns:a16="http://schemas.microsoft.com/office/drawing/2014/main" id="{33948405-69AB-B81E-045D-49B13097DECF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C129C9E6-ACDD-9136-3A87-09B0034CACAC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D3D699F0-DDFD-E4AB-11DD-4382F1493848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7 0.0375 C 4.16667E-7 0.12407 0.00013 0.21088 0.00026 0.297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0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181 3.7037E-6 L 0.11888 0.03726 L 0.16198 0.05717 L 0.20508 0.05601 C 0.20508 -0.02269 0.20521 -0.10139 0.20521 -0.1801 L 0.24753 -0.1801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-615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1784 -0.00625 L -0.11875 0.03078 L -0.16198 0.05069 L -0.20156 0.05139 C -0.2013 -0.02848 -0.2013 -0.10857 -0.20104 -0.18866 L -0.2401 -0.18866 " pathEditMode="relative" rAng="0" ptsTypes="AAAAAA">
                                      <p:cBhvr>
                                        <p:cTn id="10" dur="2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-62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1797 0.0074 L -0.11719 0.04467 L -0.1625 0.06504 L -0.2 0.06134 L -0.20078 0.25856 L -0.23945 0.25949 " pathEditMode="relative" rAng="0" ptsTypes="AAAAAA">
                                      <p:cBhvr>
                                        <p:cTn id="12" dur="2000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" grpId="0" animBg="1"/>
      <p:bldP spid="1129" grpId="0" animBg="1"/>
      <p:bldP spid="1132" grpId="0" animBg="1"/>
      <p:bldP spid="11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240</Words>
  <Application>Microsoft Office PowerPoint</Application>
  <PresentationFormat>Widescreen</PresentationFormat>
  <Paragraphs>92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Cascadia Mono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 R</cp:lastModifiedBy>
  <cp:revision>214</cp:revision>
  <dcterms:created xsi:type="dcterms:W3CDTF">2021-09-23T17:22:40Z</dcterms:created>
  <dcterms:modified xsi:type="dcterms:W3CDTF">2023-06-30T21:21:02Z</dcterms:modified>
</cp:coreProperties>
</file>