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E92F854-D215-4E71-BA23-111521E9248E}"/>
              </a:ext>
            </a:extLst>
          </p:cNvPr>
          <p:cNvGrpSpPr/>
          <p:nvPr/>
        </p:nvGrpSpPr>
        <p:grpSpPr>
          <a:xfrm>
            <a:off x="1530619" y="450361"/>
            <a:ext cx="9130763" cy="5957278"/>
            <a:chOff x="197629" y="603542"/>
            <a:chExt cx="9130763" cy="59572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F34A66-C2C7-4281-B612-C50CD9CC4DF5}"/>
                </a:ext>
              </a:extLst>
            </p:cNvPr>
            <p:cNvSpPr/>
            <p:nvPr/>
          </p:nvSpPr>
          <p:spPr>
            <a:xfrm>
              <a:off x="5621458" y="985746"/>
              <a:ext cx="3657600" cy="2165886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3FAFCD-82AB-4C43-91A8-EB9295FC6285}"/>
                </a:ext>
              </a:extLst>
            </p:cNvPr>
            <p:cNvGrpSpPr/>
            <p:nvPr/>
          </p:nvGrpSpPr>
          <p:grpSpPr>
            <a:xfrm>
              <a:off x="206444" y="603542"/>
              <a:ext cx="2771766" cy="5957278"/>
              <a:chOff x="206443" y="370490"/>
              <a:chExt cx="2678425" cy="565091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88BE89-1D89-4797-A218-38DDC39CDEB5}"/>
                  </a:ext>
                </a:extLst>
              </p:cNvPr>
              <p:cNvSpPr/>
              <p:nvPr/>
            </p:nvSpPr>
            <p:spPr>
              <a:xfrm>
                <a:off x="206443" y="370490"/>
                <a:ext cx="2678425" cy="5650916"/>
              </a:xfrm>
              <a:prstGeom prst="rect">
                <a:avLst/>
              </a:prstGeom>
              <a:noFill/>
              <a:ln w="12700">
                <a:solidFill>
                  <a:srgbClr val="FF515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rgbClr val="FF5151"/>
                    </a:solidFill>
                    <a:latin typeface="+mj-lt"/>
                    <a:cs typeface="Arial" panose="020B0604020202020204" pitchFamily="34" charset="0"/>
                  </a:rPr>
                  <a:t>ElectricEye</a:t>
                </a:r>
              </a:p>
            </p:txBody>
          </p:sp>
          <p:pic>
            <p:nvPicPr>
              <p:cNvPr id="3" name="Graphic 2" descr="Lightning bolt">
                <a:extLst>
                  <a:ext uri="{FF2B5EF4-FFF2-40B4-BE49-F238E27FC236}">
                    <a16:creationId xmlns:a16="http://schemas.microsoft.com/office/drawing/2014/main" id="{8AC2EA0A-55B0-4583-8520-BA4FC59B2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06982" y="37049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B2ACC67-3DD4-48CD-A8CF-A4CB04B2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71803" y="3307861"/>
              <a:ext cx="548640" cy="54864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492D43-A656-404B-83AE-4192EE1A8464}"/>
                </a:ext>
              </a:extLst>
            </p:cNvPr>
            <p:cNvGrpSpPr/>
            <p:nvPr/>
          </p:nvGrpSpPr>
          <p:grpSpPr>
            <a:xfrm>
              <a:off x="1426033" y="711426"/>
              <a:ext cx="1488088" cy="5741510"/>
              <a:chOff x="1669873" y="774211"/>
              <a:chExt cx="1488088" cy="5741510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077C6EA-F82E-4BA7-9F3F-8E439EFB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9597" y="774211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3" name="TextBox 24">
                <a:extLst>
                  <a:ext uri="{FF2B5EF4-FFF2-40B4-BE49-F238E27FC236}">
                    <a16:creationId xmlns:a16="http://schemas.microsoft.com/office/drawing/2014/main" id="{2F18DA3C-FAF6-4C85-9E9F-34C65C20C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873" y="1328217"/>
                <a:ext cx="148808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AWS IOT Greengrass</a:t>
                </a:r>
              </a:p>
            </p:txBody>
          </p:sp>
          <p:pic>
            <p:nvPicPr>
              <p:cNvPr id="16" name="Graphic 5">
                <a:extLst>
                  <a:ext uri="{FF2B5EF4-FFF2-40B4-BE49-F238E27FC236}">
                    <a16:creationId xmlns:a16="http://schemas.microsoft.com/office/drawing/2014/main" id="{C650B2E1-0BED-480E-A304-202A88E027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597" y="1595193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24">
                <a:extLst>
                  <a:ext uri="{FF2B5EF4-FFF2-40B4-BE49-F238E27FC236}">
                    <a16:creationId xmlns:a16="http://schemas.microsoft.com/office/drawing/2014/main" id="{88C842AF-A4D9-4075-9677-8523DA547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997" y="2149199"/>
                <a:ext cx="100584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Amazon EC2</a:t>
                </a:r>
              </a:p>
            </p:txBody>
          </p:sp>
          <p:pic>
            <p:nvPicPr>
              <p:cNvPr id="20" name="Graphic 6">
                <a:extLst>
                  <a:ext uri="{FF2B5EF4-FFF2-40B4-BE49-F238E27FC236}">
                    <a16:creationId xmlns:a16="http://schemas.microsoft.com/office/drawing/2014/main" id="{94A30EE2-249B-4993-A58F-466C3B99B3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597" y="405813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Graphic 14">
                <a:extLst>
                  <a:ext uri="{FF2B5EF4-FFF2-40B4-BE49-F238E27FC236}">
                    <a16:creationId xmlns:a16="http://schemas.microsoft.com/office/drawing/2014/main" id="{76B4F262-806D-49FE-81F0-C641CF893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597" y="3237157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Graphic 23">
                <a:extLst>
                  <a:ext uri="{FF2B5EF4-FFF2-40B4-BE49-F238E27FC236}">
                    <a16:creationId xmlns:a16="http://schemas.microsoft.com/office/drawing/2014/main" id="{22822E1D-5D6B-483E-9A1A-95DB5AC17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597" y="5700103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84EE0D1-4261-475B-9E9F-1A5251871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39597" y="4879121"/>
                <a:ext cx="548640" cy="548640"/>
              </a:xfrm>
              <a:prstGeom prst="rect">
                <a:avLst/>
              </a:prstGeom>
            </p:spPr>
          </p:pic>
          <p:pic>
            <p:nvPicPr>
              <p:cNvPr id="24" name="Graphic 19">
                <a:extLst>
                  <a:ext uri="{FF2B5EF4-FFF2-40B4-BE49-F238E27FC236}">
                    <a16:creationId xmlns:a16="http://schemas.microsoft.com/office/drawing/2014/main" id="{C3EB79EE-EB24-4B04-8AE7-4332B15845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597" y="2416175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EEA796-B9FA-42B9-AA01-5244AC92D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767" y="2970181"/>
                <a:ext cx="11563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AWS </a:t>
                </a:r>
                <a:r>
                  <a:rPr lang="en-US" altLang="en-US" sz="1100" dirty="0" err="1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CodeBuild</a:t>
                </a:r>
                <a:endPara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0185D4-C0F2-4ABD-BC84-7C464CF28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498" y="3791163"/>
                <a:ext cx="123683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AWS </a:t>
                </a:r>
                <a:r>
                  <a:rPr lang="en-US" altLang="en-US" sz="1100" dirty="0" err="1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Fargate</a:t>
                </a:r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/ECS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A2E933-5EE8-4ADF-9E77-B453D27FC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328" y="4612145"/>
                <a:ext cx="105917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Amazon Batch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7FA1-B0F8-4E81-BD0B-51070A053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838" y="5433127"/>
                <a:ext cx="113015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AWS </a:t>
                </a:r>
                <a:r>
                  <a:rPr lang="en-US" altLang="en-US" sz="1100" dirty="0" err="1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CloudShell</a:t>
                </a:r>
                <a:endPara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885EC3-7189-4B6A-853A-233ABD08E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8889" y="6254111"/>
                <a:ext cx="99005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Amazon EKS</a:t>
                </a:r>
              </a:p>
            </p:txBody>
          </p:sp>
        </p:grpSp>
        <p:pic>
          <p:nvPicPr>
            <p:cNvPr id="11" name="Graphic 23">
              <a:extLst>
                <a:ext uri="{FF2B5EF4-FFF2-40B4-BE49-F238E27FC236}">
                  <a16:creationId xmlns:a16="http://schemas.microsoft.com/office/drawing/2014/main" id="{6CCD523F-4B14-42B7-A28D-71DF1856E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71" y="223162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97E340B3-DF8B-4C58-9238-17948A1F0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73" y="2737492"/>
              <a:ext cx="12457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Endpoint/Server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A9867B5-6EFC-4D06-85C3-BEB36847D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1401" y="3035066"/>
              <a:ext cx="548640" cy="5486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5CC65C7-B72E-49C1-B065-D4EC6F108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1401" y="4086521"/>
              <a:ext cx="548640" cy="548640"/>
            </a:xfrm>
            <a:prstGeom prst="rect">
              <a:avLst/>
            </a:prstGeom>
          </p:spPr>
        </p:pic>
        <p:sp>
          <p:nvSpPr>
            <p:cNvPr id="35" name="TextBox 24">
              <a:extLst>
                <a:ext uri="{FF2B5EF4-FFF2-40B4-BE49-F238E27FC236}">
                  <a16:creationId xmlns:a16="http://schemas.microsoft.com/office/drawing/2014/main" id="{81A0F70F-487F-4871-AF82-062FC6860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73" y="3619670"/>
              <a:ext cx="12457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GCP Compute Engine</a:t>
              </a:r>
            </a:p>
          </p:txBody>
        </p:sp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B4CA5BC7-4FDD-435A-BDE9-DAE2177F7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73" y="4671125"/>
              <a:ext cx="12457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Azure VM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FD4491-3D15-4C01-BD00-604BBCE95D5A}"/>
                </a:ext>
              </a:extLst>
            </p:cNvPr>
            <p:cNvSpPr txBox="1"/>
            <p:nvPr/>
          </p:nvSpPr>
          <p:spPr>
            <a:xfrm>
              <a:off x="197629" y="1243324"/>
              <a:ext cx="15160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  <a:latin typeface="+mj-lt"/>
                </a:rPr>
                <a:t>Run ElectricEye Anywhere </a:t>
              </a:r>
            </a:p>
            <a:p>
              <a:pPr algn="ctr"/>
              <a:r>
                <a:rPr lang="en-US" sz="1400" dirty="0">
                  <a:solidFill>
                    <a:srgbClr val="FFFF00"/>
                  </a:solidFill>
                  <a:latin typeface="+mj-lt"/>
                </a:rPr>
                <a:t>(with Python)!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EC6D17-3228-4B8C-AE62-64CAFCEB0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7704" y="3869211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Resources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02863E7-45D6-4158-BEC7-6AB1AD02A0FA}"/>
                </a:ext>
              </a:extLst>
            </p:cNvPr>
            <p:cNvSpPr/>
            <p:nvPr/>
          </p:nvSpPr>
          <p:spPr>
            <a:xfrm>
              <a:off x="3708913" y="2890032"/>
              <a:ext cx="1074420" cy="261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EVALUATE</a:t>
              </a:r>
            </a:p>
          </p:txBody>
        </p:sp>
        <p:pic>
          <p:nvPicPr>
            <p:cNvPr id="1028" name="Picture 4" descr="Introducing Yelp&amp;#39;s New App Icons and Refreshed Logo - Yelp">
              <a:extLst>
                <a:ext uri="{FF2B5EF4-FFF2-40B4-BE49-F238E27FC236}">
                  <a16:creationId xmlns:a16="http://schemas.microsoft.com/office/drawing/2014/main" id="{9295B850-22FB-4340-B8E7-5EE49A02E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4" t="30553" r="28450" b="30666"/>
            <a:stretch/>
          </p:blipFill>
          <p:spPr bwMode="auto">
            <a:xfrm>
              <a:off x="3863277" y="4451565"/>
              <a:ext cx="76569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5CF515A-5113-49BB-9983-6C839538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950" y="4914932"/>
              <a:ext cx="101234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Detect-Secrets by Yelp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977516F-45CF-4225-9666-203C42189F4B}"/>
                </a:ext>
              </a:extLst>
            </p:cNvPr>
            <p:cNvCxnSpPr>
              <a:stCxn id="2" idx="3"/>
              <a:endCxn id="1028" idx="1"/>
            </p:cNvCxnSpPr>
            <p:nvPr/>
          </p:nvCxnSpPr>
          <p:spPr>
            <a:xfrm>
              <a:off x="2978210" y="3582181"/>
              <a:ext cx="885067" cy="1097984"/>
            </a:xfrm>
            <a:prstGeom prst="bent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104FE6-2D33-442B-86A0-D034432F874A}"/>
                </a:ext>
              </a:extLst>
            </p:cNvPr>
            <p:cNvCxnSpPr>
              <a:stCxn id="9" idx="1"/>
              <a:endCxn id="2" idx="3"/>
            </p:cNvCxnSpPr>
            <p:nvPr/>
          </p:nvCxnSpPr>
          <p:spPr>
            <a:xfrm flipH="1">
              <a:off x="2978210" y="3582181"/>
              <a:ext cx="993593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A09797-DD7C-4B90-A61F-D750F6C4CEBA}"/>
                </a:ext>
              </a:extLst>
            </p:cNvPr>
            <p:cNvCxnSpPr>
              <a:stCxn id="40" idx="2"/>
              <a:endCxn id="1028" idx="0"/>
            </p:cNvCxnSpPr>
            <p:nvPr/>
          </p:nvCxnSpPr>
          <p:spPr>
            <a:xfrm>
              <a:off x="4246124" y="4130821"/>
              <a:ext cx="0" cy="320744"/>
            </a:xfrm>
            <a:prstGeom prst="straightConnector1">
              <a:avLst/>
            </a:prstGeom>
            <a:ln>
              <a:solidFill>
                <a:srgbClr val="FFFF00"/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Docker (@Docker) | Twitter">
              <a:extLst>
                <a:ext uri="{FF2B5EF4-FFF2-40B4-BE49-F238E27FC236}">
                  <a16:creationId xmlns:a16="http://schemas.microsoft.com/office/drawing/2014/main" id="{CFA53ACC-1486-485D-9F17-38EFB808C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01" y="4981409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24">
              <a:extLst>
                <a:ext uri="{FF2B5EF4-FFF2-40B4-BE49-F238E27FC236}">
                  <a16:creationId xmlns:a16="http://schemas.microsoft.com/office/drawing/2014/main" id="{AD3E00D3-82CE-4DA1-AFFF-BF29F7DF6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99" y="5554075"/>
              <a:ext cx="97024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Docker container</a:t>
              </a:r>
            </a:p>
          </p:txBody>
        </p:sp>
        <p:pic>
          <p:nvPicPr>
            <p:cNvPr id="1034" name="Picture 10" descr="Image">
              <a:extLst>
                <a:ext uri="{FF2B5EF4-FFF2-40B4-BE49-F238E27FC236}">
                  <a16:creationId xmlns:a16="http://schemas.microsoft.com/office/drawing/2014/main" id="{2B476703-905E-41DA-9BA0-091B8B1E91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44" b="33238"/>
            <a:stretch/>
          </p:blipFill>
          <p:spPr bwMode="auto">
            <a:xfrm>
              <a:off x="6657017" y="2291878"/>
              <a:ext cx="1586483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AEE4CF09-38A2-4D9D-BDFF-C34B2DE6C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1331" y="2749078"/>
              <a:ext cx="147785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rial" panose="020B0604020202020204" pitchFamily="34" charset="0"/>
                </a:rPr>
                <a:t>DisruptOps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rial" panose="020B0604020202020204" pitchFamily="34" charset="0"/>
                </a:rPr>
                <a:t> Platform</a:t>
              </a:r>
            </a:p>
          </p:txBody>
        </p:sp>
        <p:pic>
          <p:nvPicPr>
            <p:cNvPr id="1036" name="Picture 12" descr="What is Shodan? How to use Shodan to find vulnerable targets">
              <a:extLst>
                <a:ext uri="{FF2B5EF4-FFF2-40B4-BE49-F238E27FC236}">
                  <a16:creationId xmlns:a16="http://schemas.microsoft.com/office/drawing/2014/main" id="{4800CBA6-C69B-4C67-A2D2-F52E9DF762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3" t="27179" r="13829" b="25268"/>
            <a:stretch/>
          </p:blipFill>
          <p:spPr bwMode="auto">
            <a:xfrm>
              <a:off x="6722234" y="4915396"/>
              <a:ext cx="145604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51F743C-CEEE-4F60-A8EC-21DA9FCBF7E9}"/>
                </a:ext>
              </a:extLst>
            </p:cNvPr>
            <p:cNvGrpSpPr/>
            <p:nvPr/>
          </p:nvGrpSpPr>
          <p:grpSpPr>
            <a:xfrm>
              <a:off x="5572124" y="1220911"/>
              <a:ext cx="3756268" cy="981833"/>
              <a:chOff x="5844861" y="2486426"/>
              <a:chExt cx="3756268" cy="981833"/>
            </a:xfrm>
          </p:grpSpPr>
          <p:pic>
            <p:nvPicPr>
              <p:cNvPr id="55" name="Graphic 19">
                <a:extLst>
                  <a:ext uri="{FF2B5EF4-FFF2-40B4-BE49-F238E27FC236}">
                    <a16:creationId xmlns:a16="http://schemas.microsoft.com/office/drawing/2014/main" id="{926DD50C-31C7-4D33-89EC-6728CEF53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0600" y="248642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12">
                <a:extLst>
                  <a:ext uri="{FF2B5EF4-FFF2-40B4-BE49-F238E27FC236}">
                    <a16:creationId xmlns:a16="http://schemas.microsoft.com/office/drawing/2014/main" id="{CBDD7DD5-CD64-4BFF-9EFA-B7B4DCFCD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4861" y="3035066"/>
                <a:ext cx="94011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AWS Security Hub</a:t>
                </a:r>
              </a:p>
            </p:txBody>
          </p:sp>
          <p:sp>
            <p:nvSpPr>
              <p:cNvPr id="57" name="TextBox 11">
                <a:extLst>
                  <a:ext uri="{FF2B5EF4-FFF2-40B4-BE49-F238E27FC236}">
                    <a16:creationId xmlns:a16="http://schemas.microsoft.com/office/drawing/2014/main" id="{32EACDCA-E55A-4268-AD13-196E43BF2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7604" y="3037372"/>
                <a:ext cx="10820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PostgreSQL </a:t>
                </a:r>
                <a:b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DB</a:t>
                </a:r>
              </a:p>
            </p:txBody>
          </p:sp>
          <p:pic>
            <p:nvPicPr>
              <p:cNvPr id="59" name="Graphic 10">
                <a:extLst>
                  <a:ext uri="{FF2B5EF4-FFF2-40B4-BE49-F238E27FC236}">
                    <a16:creationId xmlns:a16="http://schemas.microsoft.com/office/drawing/2014/main" id="{F3B99D5A-E0FB-49A4-910B-08401F7A9E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3654" y="2502542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Graphic 16">
                <a:extLst>
                  <a:ext uri="{FF2B5EF4-FFF2-40B4-BE49-F238E27FC236}">
                    <a16:creationId xmlns:a16="http://schemas.microsoft.com/office/drawing/2014/main" id="{D3050099-3715-40C0-A35A-63E2DD96D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rcRect/>
              <a:stretch/>
            </p:blipFill>
            <p:spPr bwMode="auto">
              <a:xfrm>
                <a:off x="8980416" y="2502542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BB199E6D-2917-4188-B76B-DECD3FA7C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604" y="3035066"/>
                <a:ext cx="7715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JSON &amp; CSV</a:t>
                </a:r>
              </a:p>
            </p:txBody>
          </p:sp>
          <p:pic>
            <p:nvPicPr>
              <p:cNvPr id="65" name="Graphic 6">
                <a:extLst>
                  <a:ext uri="{FF2B5EF4-FFF2-40B4-BE49-F238E27FC236}">
                    <a16:creationId xmlns:a16="http://schemas.microsoft.com/office/drawing/2014/main" id="{3364E85D-CE87-471B-BDFA-87CB07205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7127" y="2486426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9">
                <a:extLst>
                  <a:ext uri="{FF2B5EF4-FFF2-40B4-BE49-F238E27FC236}">
                    <a16:creationId xmlns:a16="http://schemas.microsoft.com/office/drawing/2014/main" id="{3D9C795C-3305-45BB-92C1-DDB24E981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160" y="3035066"/>
                <a:ext cx="120257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  <a:p>
                <a:pPr algn="ctr" eaLnBrk="1" hangingPunct="1"/>
                <a:r>
                  <a:rPr lang="en-US" altLang="en-US" sz="1100" dirty="0">
                    <a:solidFill>
                      <a:schemeClr val="bg1"/>
                    </a:solidFill>
                    <a:latin typeface="+mj-lt"/>
                    <a:ea typeface="Amazon Ember" panose="020B0603020204020204" pitchFamily="34" charset="0"/>
                    <a:cs typeface="Arial" panose="020B0604020202020204" pitchFamily="34" charset="0"/>
                  </a:rPr>
                  <a:t>(PostgreSQL)</a:t>
                </a:r>
              </a:p>
            </p:txBody>
          </p: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06D843C-F37E-402F-8377-7EA9133F079D}"/>
                </a:ext>
              </a:extLst>
            </p:cNvPr>
            <p:cNvSpPr/>
            <p:nvPr/>
          </p:nvSpPr>
          <p:spPr>
            <a:xfrm>
              <a:off x="6913048" y="4452353"/>
              <a:ext cx="1074420" cy="261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ENRICH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75FB5EC-4587-449F-99BC-74BF0FEAC4F4}"/>
                </a:ext>
              </a:extLst>
            </p:cNvPr>
            <p:cNvSpPr/>
            <p:nvPr/>
          </p:nvSpPr>
          <p:spPr>
            <a:xfrm>
              <a:off x="6913048" y="678374"/>
              <a:ext cx="1074420" cy="261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REPORT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4EBAF6C-67F0-428F-AA04-A52586B532C3}"/>
                </a:ext>
              </a:extLst>
            </p:cNvPr>
            <p:cNvCxnSpPr>
              <a:stCxn id="42" idx="3"/>
              <a:endCxn id="69" idx="1"/>
            </p:cNvCxnSpPr>
            <p:nvPr/>
          </p:nvCxnSpPr>
          <p:spPr>
            <a:xfrm flipV="1">
              <a:off x="4783333" y="809174"/>
              <a:ext cx="2129715" cy="2211658"/>
            </a:xfrm>
            <a:prstGeom prst="bentConnector3">
              <a:avLst>
                <a:gd name="adj1" fmla="val 3211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A841E43A-A89B-46A8-AD0E-9E4AF72E0A27}"/>
                </a:ext>
              </a:extLst>
            </p:cNvPr>
            <p:cNvCxnSpPr>
              <a:stCxn id="42" idx="3"/>
              <a:endCxn id="68" idx="1"/>
            </p:cNvCxnSpPr>
            <p:nvPr/>
          </p:nvCxnSpPr>
          <p:spPr>
            <a:xfrm>
              <a:off x="4783333" y="3020832"/>
              <a:ext cx="2129715" cy="1562321"/>
            </a:xfrm>
            <a:prstGeom prst="bentConnector3">
              <a:avLst>
                <a:gd name="adj1" fmla="val 3211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39599E58-7445-4588-8CAD-9F69FEB3D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1331" y="5374128"/>
              <a:ext cx="147785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rial" panose="020B0604020202020204" pitchFamily="34" charset="0"/>
                </a:rPr>
                <a:t>Shodan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80</cp:revision>
  <dcterms:created xsi:type="dcterms:W3CDTF">2021-09-23T17:22:40Z</dcterms:created>
  <dcterms:modified xsi:type="dcterms:W3CDTF">2021-09-23T19:46:10Z</dcterms:modified>
</cp:coreProperties>
</file>