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8.png"/><Relationship Id="rId26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5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26.svg"/><Relationship Id="rId25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34.png"/><Relationship Id="rId32" Type="http://schemas.openxmlformats.org/officeDocument/2006/relationships/image" Target="../media/image63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24.png"/><Relationship Id="rId31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37.jpeg"/><Relationship Id="rId22" Type="http://schemas.openxmlformats.org/officeDocument/2006/relationships/image" Target="../media/image54.jpe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image" Target="../media/image37.jpeg"/><Relationship Id="rId18" Type="http://schemas.openxmlformats.org/officeDocument/2006/relationships/image" Target="../media/image60.png"/><Relationship Id="rId26" Type="http://schemas.openxmlformats.org/officeDocument/2006/relationships/image" Target="../media/image24.png"/><Relationship Id="rId3" Type="http://schemas.openxmlformats.org/officeDocument/2006/relationships/image" Target="../media/image40.png"/><Relationship Id="rId21" Type="http://schemas.openxmlformats.org/officeDocument/2006/relationships/image" Target="../media/image61.png"/><Relationship Id="rId7" Type="http://schemas.openxmlformats.org/officeDocument/2006/relationships/image" Target="../media/image47.sv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5" Type="http://schemas.openxmlformats.org/officeDocument/2006/relationships/image" Target="../media/image38.png"/><Relationship Id="rId2" Type="http://schemas.openxmlformats.org/officeDocument/2006/relationships/image" Target="../media/image64.png"/><Relationship Id="rId16" Type="http://schemas.openxmlformats.org/officeDocument/2006/relationships/image" Target="../media/image50.png"/><Relationship Id="rId20" Type="http://schemas.openxmlformats.org/officeDocument/2006/relationships/image" Target="../media/image65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24" Type="http://schemas.openxmlformats.org/officeDocument/2006/relationships/image" Target="../media/image26.svg"/><Relationship Id="rId32" Type="http://schemas.openxmlformats.org/officeDocument/2006/relationships/image" Target="../media/image66.png"/><Relationship Id="rId5" Type="http://schemas.openxmlformats.org/officeDocument/2006/relationships/image" Target="../media/image45.png"/><Relationship Id="rId15" Type="http://schemas.openxmlformats.org/officeDocument/2006/relationships/image" Target="../media/image62.png"/><Relationship Id="rId23" Type="http://schemas.openxmlformats.org/officeDocument/2006/relationships/image" Target="../media/image25.png"/><Relationship Id="rId28" Type="http://schemas.openxmlformats.org/officeDocument/2006/relationships/image" Target="../media/image34.png"/><Relationship Id="rId10" Type="http://schemas.openxmlformats.org/officeDocument/2006/relationships/image" Target="../media/image41.png"/><Relationship Id="rId19" Type="http://schemas.openxmlformats.org/officeDocument/2006/relationships/image" Target="../media/image63.png"/><Relationship Id="rId31" Type="http://schemas.openxmlformats.org/officeDocument/2006/relationships/image" Target="../media/image59.png"/><Relationship Id="rId4" Type="http://schemas.openxmlformats.org/officeDocument/2006/relationships/image" Target="../media/image42.png"/><Relationship Id="rId9" Type="http://schemas.openxmlformats.org/officeDocument/2006/relationships/image" Target="../media/image57.png"/><Relationship Id="rId14" Type="http://schemas.openxmlformats.org/officeDocument/2006/relationships/image" Target="../media/image54.jpeg"/><Relationship Id="rId22" Type="http://schemas.openxmlformats.org/officeDocument/2006/relationships/image" Target="../media/image23.png"/><Relationship Id="rId27" Type="http://schemas.openxmlformats.org/officeDocument/2006/relationships/image" Target="../media/image52.png"/><Relationship Id="rId3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1DB636EC-DA81-23C8-0AD7-41C63AB2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75" y="2657311"/>
            <a:ext cx="823031" cy="823031"/>
          </a:xfrm>
          <a:prstGeom prst="rect">
            <a:avLst/>
          </a:prstGeom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3" y="377978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7">
            <a:extLst>
              <a:ext uri="{FF2B5EF4-FFF2-40B4-BE49-F238E27FC236}">
                <a16:creationId xmlns:a16="http://schemas.microsoft.com/office/drawing/2014/main" id="{4F33251F-56E6-35B2-121C-37506A1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1" y="3776099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643" y="1931348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3349171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5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55111" y="1481111"/>
            <a:ext cx="822960" cy="822960"/>
          </a:xfrm>
          <a:prstGeom prst="rect">
            <a:avLst/>
          </a:prstGeom>
        </p:spPr>
      </p:pic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ATTACK SURFACE MONITORING (ASM)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55111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3" y="1485411"/>
            <a:ext cx="822960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9241435" y="3776099"/>
            <a:ext cx="822960" cy="822960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9760934" y="3604985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2034113" y="-291557"/>
            <a:ext cx="1595760" cy="2850051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632259" y="-1889703"/>
            <a:ext cx="1595760" cy="604634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225874" y="-3483318"/>
            <a:ext cx="1595760" cy="923357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2143293" y="5045216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297333" y="4382135"/>
            <a:ext cx="955595" cy="73632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A5DF41-D325-4378-3FDC-CBE766C0E32E}"/>
              </a:ext>
            </a:extLst>
          </p:cNvPr>
          <p:cNvSpPr/>
          <p:nvPr/>
        </p:nvSpPr>
        <p:spPr>
          <a:xfrm>
            <a:off x="2143293" y="5301103"/>
            <a:ext cx="9244411" cy="13905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D2DAF613-D8BD-3380-58A8-5BAB202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0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3168B3C9-C653-D5A4-3A61-2E0ED75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6189532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0B15E7EF-81AB-9F76-740A-808EC8C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392734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3">
            <a:extLst>
              <a:ext uri="{FF2B5EF4-FFF2-40B4-BE49-F238E27FC236}">
                <a16:creationId xmlns:a16="http://schemas.microsoft.com/office/drawing/2014/main" id="{2B9F4387-007C-A863-E06D-057C44D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711" y="6189532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HTML, JSON,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6C1D956-00C8-E3E3-A65B-3466292A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7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F0DFB57-0EA5-1522-9EE9-03E1643E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263" y="6189532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5403259A-FD0E-15A7-723A-F88B42E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469" y="6189532"/>
            <a:ext cx="108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6617A1D9-409F-15DE-CC52-DE41321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11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F78F5AA-A513-5719-7273-839BFED5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72" y="618953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26" name="Picture 2" descr="FireMon Company Updates | Glassdoor">
            <a:extLst>
              <a:ext uri="{FF2B5EF4-FFF2-40B4-BE49-F238E27FC236}">
                <a16:creationId xmlns:a16="http://schemas.microsoft.com/office/drawing/2014/main" id="{EEFAA6CA-7B0D-3179-A8B7-CE0BB56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03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343205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265734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55111" y="1033195"/>
            <a:ext cx="9187337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784476" y="3642597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" name="Picture 2" descr="VirusTotal (@virustotal) / Twitter">
            <a:extLst>
              <a:ext uri="{FF2B5EF4-FFF2-40B4-BE49-F238E27FC236}">
                <a16:creationId xmlns:a16="http://schemas.microsoft.com/office/drawing/2014/main" id="{B2203F62-B0B5-3ECC-F801-BAE4FC1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Media Kit | Slack">
            <a:extLst>
              <a:ext uri="{FF2B5EF4-FFF2-40B4-BE49-F238E27FC236}">
                <a16:creationId xmlns:a16="http://schemas.microsoft.com/office/drawing/2014/main" id="{0A7F71D9-2FE9-EA9E-D0F5-34648CA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49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2D3DDA4F-AACD-3441-9AAF-BF1A75B0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134" y="6189532"/>
            <a:ext cx="868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Microsoft Teams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C1DA38EA-1CFF-5F23-E10A-60E40B1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821" y="618953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EC8B23-2028-B168-86CF-367439AADE8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44072" y="5552340"/>
            <a:ext cx="640135" cy="640135"/>
          </a:xfrm>
          <a:prstGeom prst="rect">
            <a:avLst/>
          </a:prstGeom>
        </p:spPr>
      </p:pic>
      <p:pic>
        <p:nvPicPr>
          <p:cNvPr id="62" name="Picture 6" descr="Alibaba Cloud (@alibaba_cloud) / Twitter">
            <a:extLst>
              <a:ext uri="{FF2B5EF4-FFF2-40B4-BE49-F238E27FC236}">
                <a16:creationId xmlns:a16="http://schemas.microsoft.com/office/drawing/2014/main" id="{45CC141F-4B90-8FF2-8929-8C2F0CCE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8F1166-317D-1DDF-0A35-7E87254180DC}"/>
              </a:ext>
            </a:extLst>
          </p:cNvPr>
          <p:cNvSpPr/>
          <p:nvPr/>
        </p:nvSpPr>
        <p:spPr>
          <a:xfrm>
            <a:off x="3588872" y="3642596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27" name="Graphic 26">
            <a:extLst>
              <a:ext uri="{FF2B5EF4-FFF2-40B4-BE49-F238E27FC236}">
                <a16:creationId xmlns:a16="http://schemas.microsoft.com/office/drawing/2014/main" id="{C35311AC-E12E-6956-D63C-7D915D90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6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11">
            <a:extLst>
              <a:ext uri="{FF2B5EF4-FFF2-40B4-BE49-F238E27FC236}">
                <a16:creationId xmlns:a16="http://schemas.microsoft.com/office/drawing/2014/main" id="{D811A520-7264-4934-594F-B88FB3CB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48" y="6189532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31" name="Graphic 23">
            <a:extLst>
              <a:ext uri="{FF2B5EF4-FFF2-40B4-BE49-F238E27FC236}">
                <a16:creationId xmlns:a16="http://schemas.microsoft.com/office/drawing/2014/main" id="{CD18E920-16E4-6328-6DB3-B1C85C5C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9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A89816FC-B69F-1BC3-D26E-A9FBD4A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67" y="618953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4868CD6-A658-7D5E-D668-C3C0F5679508}"/>
              </a:ext>
            </a:extLst>
          </p:cNvPr>
          <p:cNvSpPr/>
          <p:nvPr/>
        </p:nvSpPr>
        <p:spPr>
          <a:xfrm>
            <a:off x="8817562" y="5206545"/>
            <a:ext cx="976745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34A7B0-8025-4823-246C-8E4DF0FBF3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32627" y="2657311"/>
            <a:ext cx="823031" cy="823031"/>
          </a:xfrm>
          <a:prstGeom prst="rect">
            <a:avLst/>
          </a:prstGeom>
        </p:spPr>
      </p:pic>
      <p:pic>
        <p:nvPicPr>
          <p:cNvPr id="58" name="Picture 4" descr="Yelp.com · GitHub">
            <a:extLst>
              <a:ext uri="{FF2B5EF4-FFF2-40B4-BE49-F238E27FC236}">
                <a16:creationId xmlns:a16="http://schemas.microsoft.com/office/drawing/2014/main" id="{8CC383B5-72D7-D07C-E83A-8BC7818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C73447-0500-A8A3-8C4A-97103F0A5ED6}"/>
              </a:ext>
            </a:extLst>
          </p:cNvPr>
          <p:cNvSpPr txBox="1"/>
          <p:nvPr/>
        </p:nvSpPr>
        <p:spPr>
          <a:xfrm>
            <a:off x="11097970" y="4413255"/>
            <a:ext cx="106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detect-secrets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9B3E5-F7BC-C2EC-5455-D85AC6D37D61}"/>
              </a:ext>
            </a:extLst>
          </p:cNvPr>
          <p:cNvSpPr/>
          <p:nvPr/>
        </p:nvSpPr>
        <p:spPr>
          <a:xfrm>
            <a:off x="6530824" y="2408539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423CCA-40FD-0BC1-2796-C25F2EDDFB9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035098" y="2657311"/>
            <a:ext cx="823031" cy="8230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B41150-91DB-0C09-5A99-7BA31FC0C72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19417" y="2657275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416F0DC-252B-EB9C-AB53-428A60FF90AF}"/>
              </a:ext>
            </a:extLst>
          </p:cNvPr>
          <p:cNvGrpSpPr/>
          <p:nvPr/>
        </p:nvGrpSpPr>
        <p:grpSpPr>
          <a:xfrm>
            <a:off x="272399" y="1165536"/>
            <a:ext cx="2802986" cy="1792405"/>
            <a:chOff x="271895" y="647947"/>
            <a:chExt cx="2802986" cy="17924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425692B-70D0-F823-3D7C-8B1169DB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95" y="1708832"/>
              <a:ext cx="731520" cy="731520"/>
            </a:xfrm>
            <a:prstGeom prst="rect">
              <a:avLst/>
            </a:prstGeom>
          </p:spPr>
        </p:pic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447C94FA-9445-6D14-FBFF-E8502A23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1708832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 descr="Google-Cloud-Platform-GCP-logo - Databerry">
              <a:extLst>
                <a:ext uri="{FF2B5EF4-FFF2-40B4-BE49-F238E27FC236}">
                  <a16:creationId xmlns:a16="http://schemas.microsoft.com/office/drawing/2014/main" id="{57259873-45A6-3880-40F0-A990FE6E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475B9AD-B6B5-B008-70F0-5B047664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71895" y="647947"/>
              <a:ext cx="731520" cy="731520"/>
            </a:xfrm>
            <a:prstGeom prst="rect">
              <a:avLst/>
            </a:prstGeom>
          </p:spPr>
        </p:pic>
        <p:pic>
          <p:nvPicPr>
            <p:cNvPr id="48" name="Picture 4" descr="Oracle Cloud Infrastructure - YouTube">
              <a:extLst>
                <a:ext uri="{FF2B5EF4-FFF2-40B4-BE49-F238E27FC236}">
                  <a16:creationId xmlns:a16="http://schemas.microsoft.com/office/drawing/2014/main" id="{CD954503-7D94-AC77-DF1A-67B05EC0F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Alibaba Cloud (@alibaba_cloud) / Twitter">
              <a:extLst>
                <a:ext uri="{FF2B5EF4-FFF2-40B4-BE49-F238E27FC236}">
                  <a16:creationId xmlns:a16="http://schemas.microsoft.com/office/drawing/2014/main" id="{3FD8E1A6-E926-7D42-9F21-08E1E5412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170883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66F32A8-288E-03A2-9825-5676C4A85980}"/>
                </a:ext>
              </a:extLst>
            </p:cNvPr>
            <p:cNvSpPr/>
            <p:nvPr/>
          </p:nvSpPr>
          <p:spPr>
            <a:xfrm>
              <a:off x="485732" y="14971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19D731D-582C-9366-A0E3-B092F704F8E0}"/>
              </a:ext>
            </a:extLst>
          </p:cNvPr>
          <p:cNvGrpSpPr/>
          <p:nvPr/>
        </p:nvGrpSpPr>
        <p:grpSpPr>
          <a:xfrm>
            <a:off x="253533" y="4148956"/>
            <a:ext cx="2840718" cy="1792405"/>
            <a:chOff x="271895" y="3063239"/>
            <a:chExt cx="2840718" cy="1792405"/>
          </a:xfrm>
        </p:grpSpPr>
        <p:pic>
          <p:nvPicPr>
            <p:cNvPr id="1025" name="Picture 10" descr="Workday - Apps on Google Play">
              <a:extLst>
                <a:ext uri="{FF2B5EF4-FFF2-40B4-BE49-F238E27FC236}">
                  <a16:creationId xmlns:a16="http://schemas.microsoft.com/office/drawing/2014/main" id="{839A29C1-D1AB-9002-CCBE-A7AED472F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65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0" descr="Microsoft 365 (@Microsoft365) / Twitter">
              <a:extLst>
                <a:ext uri="{FF2B5EF4-FFF2-40B4-BE49-F238E27FC236}">
                  <a16:creationId xmlns:a16="http://schemas.microsoft.com/office/drawing/2014/main" id="{C0848C12-29F2-DE6D-B11F-7A8508397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306323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2" descr="GitHub Logos and Usage · GitHub">
              <a:extLst>
                <a:ext uri="{FF2B5EF4-FFF2-40B4-BE49-F238E27FC236}">
                  <a16:creationId xmlns:a16="http://schemas.microsoft.com/office/drawing/2014/main" id="{166583F7-3E81-72E2-2CD2-D2C83CC74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0">
              <a:extLst>
                <a:ext uri="{FF2B5EF4-FFF2-40B4-BE49-F238E27FC236}">
                  <a16:creationId xmlns:a16="http://schemas.microsoft.com/office/drawing/2014/main" id="{2D551EF3-FF47-0A98-A7E8-4A047FA4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3063240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Google Workspace | Business Apps &amp; Collaboration Tools">
              <a:extLst>
                <a:ext uri="{FF2B5EF4-FFF2-40B4-BE49-F238E27FC236}">
                  <a16:creationId xmlns:a16="http://schemas.microsoft.com/office/drawing/2014/main" id="{860F17F4-9905-9ED8-E12C-4C79E98C8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B91AD20E-A2B6-32C3-08EC-08EA70C3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81093" y="3063239"/>
              <a:ext cx="731520" cy="731520"/>
            </a:xfrm>
            <a:prstGeom prst="rect">
              <a:avLst/>
            </a:prstGeom>
          </p:spPr>
        </p:pic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3D5590D3-9399-7316-9E47-047495866DEF}"/>
                </a:ext>
              </a:extLst>
            </p:cNvPr>
            <p:cNvSpPr/>
            <p:nvPr/>
          </p:nvSpPr>
          <p:spPr>
            <a:xfrm>
              <a:off x="485732" y="39075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4099743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174174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(x3)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4099743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040" y="6381563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891" y="572244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473654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TextBox 11">
            <a:extLst>
              <a:ext uri="{FF2B5EF4-FFF2-40B4-BE49-F238E27FC236}">
                <a16:creationId xmlns:a16="http://schemas.microsoft.com/office/drawing/2014/main" id="{9889F1B7-A068-5B46-9D1C-564747B7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21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Teams</a:t>
            </a:r>
          </a:p>
        </p:txBody>
      </p:sp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0" name="Picture 1089">
            <a:extLst>
              <a:ext uri="{FF2B5EF4-FFF2-40B4-BE49-F238E27FC236}">
                <a16:creationId xmlns:a16="http://schemas.microsoft.com/office/drawing/2014/main" id="{B3372378-6A6D-17C1-21B8-3786ADBCC3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92259" y="4736519"/>
            <a:ext cx="640135" cy="640135"/>
          </a:xfrm>
          <a:prstGeom prst="rect">
            <a:avLst/>
          </a:prstGeom>
        </p:spPr>
      </p:pic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2923167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93" name="Graphic 23">
            <a:extLst>
              <a:ext uri="{FF2B5EF4-FFF2-40B4-BE49-F238E27FC236}">
                <a16:creationId xmlns:a16="http://schemas.microsoft.com/office/drawing/2014/main" id="{2B2C77F7-73C3-6331-B596-0E2B8F71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7365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537348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pic>
        <p:nvPicPr>
          <p:cNvPr id="1096" name="Graphic 16">
            <a:extLst>
              <a:ext uri="{FF2B5EF4-FFF2-40B4-BE49-F238E27FC236}">
                <a16:creationId xmlns:a16="http://schemas.microsoft.com/office/drawing/2014/main" id="{C57CB79A-DAFB-ECE1-0436-DAA569DB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0292286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" name="TextBox 33">
            <a:extLst>
              <a:ext uri="{FF2B5EF4-FFF2-40B4-BE49-F238E27FC236}">
                <a16:creationId xmlns:a16="http://schemas.microsoft.com/office/drawing/2014/main" id="{46B0A287-0BF4-CEFA-23E7-51181129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189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1098" name="Graphic 16">
            <a:extLst>
              <a:ext uri="{FF2B5EF4-FFF2-40B4-BE49-F238E27FC236}">
                <a16:creationId xmlns:a16="http://schemas.microsoft.com/office/drawing/2014/main" id="{5ADCCC43-C8DE-0EBD-8134-42C63EF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350658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9" name="TextBox 33">
            <a:extLst>
              <a:ext uri="{FF2B5EF4-FFF2-40B4-BE49-F238E27FC236}">
                <a16:creationId xmlns:a16="http://schemas.microsoft.com/office/drawing/2014/main" id="{09C173D0-B6E7-4F25-0F2F-C9D0A396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0561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(x2)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(OCSF, 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BEFBDC95-36A0-34DE-E7BF-87433D394C4D}"/>
              </a:ext>
            </a:extLst>
          </p:cNvPr>
          <p:cNvSpPr/>
          <p:nvPr/>
        </p:nvSpPr>
        <p:spPr>
          <a:xfrm rot="2524373">
            <a:off x="9006393" y="484435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C9EE0578-A4B8-D2DA-C19E-B730AD9CB85F}"/>
              </a:ext>
            </a:extLst>
          </p:cNvPr>
          <p:cNvSpPr/>
          <p:nvPr/>
        </p:nvSpPr>
        <p:spPr>
          <a:xfrm rot="2524373">
            <a:off x="10125520" y="4845932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49493-E95F-7E5A-050D-7BB3236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462849"/>
            <a:ext cx="640080" cy="6400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331552A-47D7-8336-C419-4BCED542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644" y="4099743"/>
            <a:ext cx="1207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OCSF v1.1.0</a:t>
            </a:r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244</Words>
  <Application>Microsoft Office PowerPoint</Application>
  <PresentationFormat>Widescreen</PresentationFormat>
  <Paragraphs>93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Mono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219</cp:revision>
  <dcterms:created xsi:type="dcterms:W3CDTF">2021-09-23T17:22:40Z</dcterms:created>
  <dcterms:modified xsi:type="dcterms:W3CDTF">2024-02-03T03:05:27Z</dcterms:modified>
</cp:coreProperties>
</file>