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ACB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6.svg"/><Relationship Id="rId26" Type="http://schemas.openxmlformats.org/officeDocument/2006/relationships/image" Target="../media/image34.png"/><Relationship Id="rId3" Type="http://schemas.openxmlformats.org/officeDocument/2006/relationships/image" Target="../media/image41.png"/><Relationship Id="rId21" Type="http://schemas.openxmlformats.org/officeDocument/2006/relationships/image" Target="../media/image5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25.png"/><Relationship Id="rId25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image" Target="../media/image23.png"/><Relationship Id="rId20" Type="http://schemas.openxmlformats.org/officeDocument/2006/relationships/image" Target="../media/image24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56.png"/><Relationship Id="rId32" Type="http://schemas.openxmlformats.org/officeDocument/2006/relationships/image" Target="../media/image63.png"/><Relationship Id="rId5" Type="http://schemas.openxmlformats.org/officeDocument/2006/relationships/image" Target="../media/image43.svg"/><Relationship Id="rId15" Type="http://schemas.openxmlformats.org/officeDocument/2006/relationships/image" Target="../media/image37.jpeg"/><Relationship Id="rId23" Type="http://schemas.openxmlformats.org/officeDocument/2006/relationships/image" Target="../media/image55.jpeg"/><Relationship Id="rId28" Type="http://schemas.openxmlformats.org/officeDocument/2006/relationships/image" Target="../media/image59.png"/><Relationship Id="rId10" Type="http://schemas.openxmlformats.org/officeDocument/2006/relationships/image" Target="../media/image48.png"/><Relationship Id="rId19" Type="http://schemas.openxmlformats.org/officeDocument/2006/relationships/image" Target="../media/image38.png"/><Relationship Id="rId31" Type="http://schemas.openxmlformats.org/officeDocument/2006/relationships/image" Target="../media/image62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54.jpe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F34A66-C2C7-4281-B612-C50CD9CC4DF5}"/>
              </a:ext>
            </a:extLst>
          </p:cNvPr>
          <p:cNvSpPr/>
          <p:nvPr/>
        </p:nvSpPr>
        <p:spPr>
          <a:xfrm>
            <a:off x="5173477" y="832565"/>
            <a:ext cx="3733752" cy="2497502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AFCD-82AB-4C43-91A8-EB9295FC6285}"/>
              </a:ext>
            </a:extLst>
          </p:cNvPr>
          <p:cNvGrpSpPr/>
          <p:nvPr/>
        </p:nvGrpSpPr>
        <p:grpSpPr>
          <a:xfrm>
            <a:off x="134973" y="450361"/>
            <a:ext cx="2771766" cy="5957278"/>
            <a:chOff x="206443" y="370490"/>
            <a:chExt cx="2678425" cy="565091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88BE89-1D89-4797-A218-38DDC39CDEB5}"/>
                </a:ext>
              </a:extLst>
            </p:cNvPr>
            <p:cNvSpPr/>
            <p:nvPr/>
          </p:nvSpPr>
          <p:spPr>
            <a:xfrm>
              <a:off x="206443" y="370490"/>
              <a:ext cx="2678425" cy="5650916"/>
            </a:xfrm>
            <a:prstGeom prst="rect">
              <a:avLst/>
            </a:prstGeom>
            <a:noFill/>
            <a:ln w="12700">
              <a:solidFill>
                <a:srgbClr val="FF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rgbClr val="FF5151"/>
                  </a:solidFill>
                  <a:latin typeface="+mj-lt"/>
                  <a:cs typeface="Arial" panose="020B0604020202020204" pitchFamily="34" charset="0"/>
                </a:rPr>
                <a:t>ElectricEye</a:t>
              </a:r>
            </a:p>
          </p:txBody>
        </p:sp>
        <p:pic>
          <p:nvPicPr>
            <p:cNvPr id="3" name="Graphic 2" descr="Lightning bolt">
              <a:extLst>
                <a:ext uri="{FF2B5EF4-FFF2-40B4-BE49-F238E27FC236}">
                  <a16:creationId xmlns:a16="http://schemas.microsoft.com/office/drawing/2014/main" id="{8AC2EA0A-55B0-4583-8520-BA4FC59B2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6982" y="370490"/>
              <a:ext cx="381000" cy="381000"/>
            </a:xfrm>
            <a:prstGeom prst="rect">
              <a:avLst/>
            </a:prstGeom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B2ACC67-3DD4-48CD-A8CF-A4CB04B2B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00332" y="3154680"/>
            <a:ext cx="548640" cy="5486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9492D43-A656-404B-83AE-4192EE1A8464}"/>
              </a:ext>
            </a:extLst>
          </p:cNvPr>
          <p:cNvGrpSpPr/>
          <p:nvPr/>
        </p:nvGrpSpPr>
        <p:grpSpPr>
          <a:xfrm>
            <a:off x="1354562" y="558245"/>
            <a:ext cx="1488088" cy="5741510"/>
            <a:chOff x="1669873" y="774211"/>
            <a:chExt cx="1488088" cy="574151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0077C6EA-F82E-4BA7-9F3F-8E439EFB4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9597" y="774211"/>
              <a:ext cx="548640" cy="548640"/>
            </a:xfrm>
            <a:prstGeom prst="rect">
              <a:avLst/>
            </a:prstGeom>
          </p:spPr>
        </p:pic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2F18DA3C-FAF6-4C85-9E9F-34C65C20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873" y="1328217"/>
              <a:ext cx="14880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IOT Greengrass</a:t>
              </a:r>
            </a:p>
          </p:txBody>
        </p:sp>
        <p:pic>
          <p:nvPicPr>
            <p:cNvPr id="16" name="Graphic 5">
              <a:extLst>
                <a:ext uri="{FF2B5EF4-FFF2-40B4-BE49-F238E27FC236}">
                  <a16:creationId xmlns:a16="http://schemas.microsoft.com/office/drawing/2014/main" id="{C650B2E1-0BED-480E-A304-202A88E02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159519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8C842AF-A4D9-4075-9677-8523DA547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997" y="2149199"/>
              <a:ext cx="10058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EC2</a:t>
              </a:r>
            </a:p>
          </p:txBody>
        </p:sp>
        <p:pic>
          <p:nvPicPr>
            <p:cNvPr id="20" name="Graphic 6">
              <a:extLst>
                <a:ext uri="{FF2B5EF4-FFF2-40B4-BE49-F238E27FC236}">
                  <a16:creationId xmlns:a16="http://schemas.microsoft.com/office/drawing/2014/main" id="{94A30EE2-249B-4993-A58F-466C3B99B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4058139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Graphic 14">
              <a:extLst>
                <a:ext uri="{FF2B5EF4-FFF2-40B4-BE49-F238E27FC236}">
                  <a16:creationId xmlns:a16="http://schemas.microsoft.com/office/drawing/2014/main" id="{76B4F262-806D-49FE-81F0-C641CF893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323715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Graphic 23">
              <a:extLst>
                <a:ext uri="{FF2B5EF4-FFF2-40B4-BE49-F238E27FC236}">
                  <a16:creationId xmlns:a16="http://schemas.microsoft.com/office/drawing/2014/main" id="{22822E1D-5D6B-483E-9A1A-95DB5AC17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5700103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284EE0D1-4261-475B-9E9F-1A5251871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9597" y="4879121"/>
              <a:ext cx="548640" cy="548640"/>
            </a:xfrm>
            <a:prstGeom prst="rect">
              <a:avLst/>
            </a:prstGeom>
          </p:spPr>
        </p:pic>
        <p:pic>
          <p:nvPicPr>
            <p:cNvPr id="24" name="Graphic 19">
              <a:extLst>
                <a:ext uri="{FF2B5EF4-FFF2-40B4-BE49-F238E27FC236}">
                  <a16:creationId xmlns:a16="http://schemas.microsoft.com/office/drawing/2014/main" id="{C3EB79EE-EB24-4B04-8AE7-4332B1584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597" y="2416175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A796-B9FA-42B9-AA01-5244AC92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767" y="2970181"/>
              <a:ext cx="1156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CodeBuild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0185D4-C0F2-4ABD-BC84-7C464CF28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498" y="3791163"/>
              <a:ext cx="12368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Fargate</a:t>
              </a:r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/ECS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2E933-5EE8-4ADF-9E77-B453D27FC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328" y="4612145"/>
              <a:ext cx="105917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Batch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CD7FA1-B0F8-4E81-BD0B-51070A05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838" y="5433127"/>
              <a:ext cx="113015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CloudShell</a:t>
              </a:r>
              <a:endPara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885EC3-7189-4B6A-853A-233ABD08E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889" y="6254111"/>
              <a:ext cx="99005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Amazon EKS</a:t>
              </a:r>
            </a:p>
          </p:txBody>
        </p:sp>
      </p:grpSp>
      <p:pic>
        <p:nvPicPr>
          <p:cNvPr id="11" name="Graphic 23">
            <a:extLst>
              <a:ext uri="{FF2B5EF4-FFF2-40B4-BE49-F238E27FC236}">
                <a16:creationId xmlns:a16="http://schemas.microsoft.com/office/drawing/2014/main" id="{6CCD523F-4B14-42B7-A28D-71DF1856E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41" y="2078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4">
            <a:extLst>
              <a:ext uri="{FF2B5EF4-FFF2-40B4-BE49-F238E27FC236}">
                <a16:creationId xmlns:a16="http://schemas.microsoft.com/office/drawing/2014/main" id="{97E340B3-DF8B-4C58-9238-17948A1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2584311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Endpoint/Server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A9867B5-6EFC-4D06-85C3-BEB36847DD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9871" y="2881885"/>
            <a:ext cx="548640" cy="54864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5CC65C7-B72E-49C1-B065-D4EC6F1081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9871" y="3933340"/>
            <a:ext cx="548640" cy="548640"/>
          </a:xfrm>
          <a:prstGeom prst="rect">
            <a:avLst/>
          </a:prstGeom>
        </p:spPr>
      </p:pic>
      <p:sp>
        <p:nvSpPr>
          <p:cNvPr id="35" name="TextBox 24">
            <a:extLst>
              <a:ext uri="{FF2B5EF4-FFF2-40B4-BE49-F238E27FC236}">
                <a16:creationId xmlns:a16="http://schemas.microsoft.com/office/drawing/2014/main" id="{81A0F70F-487F-4871-AF82-062FC686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3466489"/>
            <a:ext cx="1245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GCP Compute Engine</a:t>
            </a:r>
          </a:p>
        </p:txBody>
      </p:sp>
      <p:sp>
        <p:nvSpPr>
          <p:cNvPr id="36" name="TextBox 24">
            <a:extLst>
              <a:ext uri="{FF2B5EF4-FFF2-40B4-BE49-F238E27FC236}">
                <a16:creationId xmlns:a16="http://schemas.microsoft.com/office/drawing/2014/main" id="{B4CA5BC7-4FDD-435A-BDE9-DAE2177F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" y="4517944"/>
            <a:ext cx="124577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Azure VM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FD4491-3D15-4C01-BD00-604BBCE95D5A}"/>
              </a:ext>
            </a:extLst>
          </p:cNvPr>
          <p:cNvSpPr txBox="1"/>
          <p:nvPr/>
        </p:nvSpPr>
        <p:spPr>
          <a:xfrm>
            <a:off x="126158" y="1090143"/>
            <a:ext cx="1516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Run ElectricEye Anywhere 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  <a:latin typeface="+mj-lt"/>
              </a:rPr>
              <a:t>(with Python)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6D17-3228-4B8C-AE62-64CAFC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233" y="3716030"/>
            <a:ext cx="123683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Resources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2863E7-45D6-4158-BEC7-6AB1AD02A0FA}"/>
              </a:ext>
            </a:extLst>
          </p:cNvPr>
          <p:cNvSpPr/>
          <p:nvPr/>
        </p:nvSpPr>
        <p:spPr>
          <a:xfrm>
            <a:off x="3637442" y="2736851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pic>
        <p:nvPicPr>
          <p:cNvPr id="1028" name="Picture 4" descr="Introducing Yelp&amp;#39;s New App Icons and Refreshed Logo - Yelp">
            <a:extLst>
              <a:ext uri="{FF2B5EF4-FFF2-40B4-BE49-F238E27FC236}">
                <a16:creationId xmlns:a16="http://schemas.microsoft.com/office/drawing/2014/main" id="{9295B850-22FB-4340-B8E7-5EE49A02E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4" t="30553" r="28450" b="30666"/>
          <a:stretch/>
        </p:blipFill>
        <p:spPr bwMode="auto">
          <a:xfrm>
            <a:off x="3791806" y="4298384"/>
            <a:ext cx="76569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CF515A-5113-49BB-9983-6C8395388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479" y="4761751"/>
            <a:ext cx="1012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Detect-Secrets by Yelp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104FE6-2D33-442B-86A0-D034432F874A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>
          <a:xfrm flipH="1">
            <a:off x="2906739" y="3429000"/>
            <a:ext cx="993593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A09797-DD7C-4B90-A61F-D750F6C4CEBA}"/>
              </a:ext>
            </a:extLst>
          </p:cNvPr>
          <p:cNvCxnSpPr>
            <a:stCxn id="40" idx="2"/>
            <a:endCxn id="1028" idx="0"/>
          </p:cNvCxnSpPr>
          <p:nvPr/>
        </p:nvCxnSpPr>
        <p:spPr>
          <a:xfrm>
            <a:off x="4174653" y="3977640"/>
            <a:ext cx="0" cy="320744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cker (@Docker) | Twitter">
            <a:extLst>
              <a:ext uri="{FF2B5EF4-FFF2-40B4-BE49-F238E27FC236}">
                <a16:creationId xmlns:a16="http://schemas.microsoft.com/office/drawing/2014/main" id="{CFA53ACC-1486-485D-9F17-38EFB808C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1" y="482822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AD3E00D3-82CE-4DA1-AFFF-BF29F7D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9" y="5400894"/>
            <a:ext cx="970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Docker container</a:t>
            </a:r>
          </a:p>
        </p:txBody>
      </p:sp>
      <p:pic>
        <p:nvPicPr>
          <p:cNvPr id="1034" name="Picture 10" descr="Image">
            <a:extLst>
              <a:ext uri="{FF2B5EF4-FFF2-40B4-BE49-F238E27FC236}">
                <a16:creationId xmlns:a16="http://schemas.microsoft.com/office/drawing/2014/main" id="{2B476703-905E-41DA-9BA0-091B8B1E9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4" b="33238"/>
          <a:stretch/>
        </p:blipFill>
        <p:spPr bwMode="auto">
          <a:xfrm>
            <a:off x="5241237" y="2215663"/>
            <a:ext cx="190378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AEE4CF09-38A2-4D9D-BDFF-C34B2DE6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200" y="2771119"/>
            <a:ext cx="1477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100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DisruptOps</a:t>
            </a: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Platform</a:t>
            </a:r>
          </a:p>
        </p:txBody>
      </p:sp>
      <p:pic>
        <p:nvPicPr>
          <p:cNvPr id="1036" name="Picture 12" descr="What is Shodan? How to use Shodan to find vulnerable targets">
            <a:extLst>
              <a:ext uri="{FF2B5EF4-FFF2-40B4-BE49-F238E27FC236}">
                <a16:creationId xmlns:a16="http://schemas.microsoft.com/office/drawing/2014/main" id="{4800CBA6-C69B-4C67-A2D2-F52E9DF76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27179" r="13829" b="25268"/>
          <a:stretch/>
        </p:blipFill>
        <p:spPr bwMode="auto">
          <a:xfrm>
            <a:off x="5234358" y="4298384"/>
            <a:ext cx="14560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Graphic 19">
            <a:extLst>
              <a:ext uri="{FF2B5EF4-FFF2-40B4-BE49-F238E27FC236}">
                <a16:creationId xmlns:a16="http://schemas.microsoft.com/office/drawing/2014/main" id="{926DD50C-31C7-4D33-89EC-6728CEF5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82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2">
            <a:extLst>
              <a:ext uri="{FF2B5EF4-FFF2-40B4-BE49-F238E27FC236}">
                <a16:creationId xmlns:a16="http://schemas.microsoft.com/office/drawing/2014/main" id="{CBDD7DD5-CD64-4BFF-9EFA-B7B4DCFCD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143" y="1621759"/>
            <a:ext cx="94011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sp>
        <p:nvSpPr>
          <p:cNvPr id="57" name="TextBox 11">
            <a:extLst>
              <a:ext uri="{FF2B5EF4-FFF2-40B4-BE49-F238E27FC236}">
                <a16:creationId xmlns:a16="http://schemas.microsoft.com/office/drawing/2014/main" id="{32EACDCA-E55A-4268-AD13-196E43BF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1621759"/>
            <a:ext cx="108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 </a:t>
            </a:r>
            <a:b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F3B99D5A-E0FB-49A4-910B-08401F7A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6">
            <a:extLst>
              <a:ext uri="{FF2B5EF4-FFF2-40B4-BE49-F238E27FC236}">
                <a16:creationId xmlns:a16="http://schemas.microsoft.com/office/drawing/2014/main" id="{D3050099-3715-40C0-A35A-63E2DD96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235626" y="11068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33">
            <a:extLst>
              <a:ext uri="{FF2B5EF4-FFF2-40B4-BE49-F238E27FC236}">
                <a16:creationId xmlns:a16="http://schemas.microsoft.com/office/drawing/2014/main" id="{BB199E6D-2917-4188-B76B-DECD3FA7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4814" y="1621759"/>
            <a:ext cx="771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&amp; CSV</a:t>
            </a:r>
          </a:p>
        </p:txBody>
      </p:sp>
      <p:pic>
        <p:nvPicPr>
          <p:cNvPr id="65" name="Graphic 6">
            <a:extLst>
              <a:ext uri="{FF2B5EF4-FFF2-40B4-BE49-F238E27FC236}">
                <a16:creationId xmlns:a16="http://schemas.microsoft.com/office/drawing/2014/main" id="{3364E85D-CE87-471B-BDFA-87CB0720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09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9">
            <a:extLst>
              <a:ext uri="{FF2B5EF4-FFF2-40B4-BE49-F238E27FC236}">
                <a16:creationId xmlns:a16="http://schemas.microsoft.com/office/drawing/2014/main" id="{3D9C795C-3305-45BB-92C1-DDB24E981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442" y="1621759"/>
            <a:ext cx="12025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(PostgreSQL)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6D843C-F37E-402F-8377-7EA9133F079D}"/>
              </a:ext>
            </a:extLst>
          </p:cNvPr>
          <p:cNvSpPr/>
          <p:nvPr/>
        </p:nvSpPr>
        <p:spPr>
          <a:xfrm>
            <a:off x="5425172" y="3898994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75FB5EC-4587-449F-99BC-74BF0FEAC4F4}"/>
              </a:ext>
            </a:extLst>
          </p:cNvPr>
          <p:cNvSpPr/>
          <p:nvPr/>
        </p:nvSpPr>
        <p:spPr>
          <a:xfrm>
            <a:off x="6465067" y="5251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4EBAF6C-67F0-428F-AA04-A52586B532C3}"/>
              </a:ext>
            </a:extLst>
          </p:cNvPr>
          <p:cNvCxnSpPr>
            <a:stCxn id="42" idx="3"/>
            <a:endCxn id="69" idx="1"/>
          </p:cNvCxnSpPr>
          <p:nvPr/>
        </p:nvCxnSpPr>
        <p:spPr>
          <a:xfrm flipV="1">
            <a:off x="4711862" y="655993"/>
            <a:ext cx="1753205" cy="2211658"/>
          </a:xfrm>
          <a:prstGeom prst="bentConnector3">
            <a:avLst>
              <a:gd name="adj1" fmla="val 2019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841E43A-A89B-46A8-AD0E-9E4AF72E0A27}"/>
              </a:ext>
            </a:extLst>
          </p:cNvPr>
          <p:cNvCxnSpPr>
            <a:stCxn id="42" idx="3"/>
            <a:endCxn id="68" idx="1"/>
          </p:cNvCxnSpPr>
          <p:nvPr/>
        </p:nvCxnSpPr>
        <p:spPr>
          <a:xfrm>
            <a:off x="4711862" y="2867651"/>
            <a:ext cx="713310" cy="1162143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11">
            <a:extLst>
              <a:ext uri="{FF2B5EF4-FFF2-40B4-BE49-F238E27FC236}">
                <a16:creationId xmlns:a16="http://schemas.microsoft.com/office/drawing/2014/main" id="{39599E58-7445-4588-8CAD-9F69FEB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75" y="4779554"/>
            <a:ext cx="14778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Shodan API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640FB2-94FD-48B5-AF78-539443E71CD9}"/>
              </a:ext>
            </a:extLst>
          </p:cNvPr>
          <p:cNvSpPr/>
          <p:nvPr/>
        </p:nvSpPr>
        <p:spPr>
          <a:xfrm>
            <a:off x="9015756" y="832564"/>
            <a:ext cx="3137962" cy="43600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25F2094-AB0C-408E-A784-5329699A5AF4}"/>
              </a:ext>
            </a:extLst>
          </p:cNvPr>
          <p:cNvSpPr/>
          <p:nvPr/>
        </p:nvSpPr>
        <p:spPr>
          <a:xfrm>
            <a:off x="10047527" y="520389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EXTEND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6CC0C-6836-4F54-BF3A-BCC07B544911}"/>
              </a:ext>
            </a:extLst>
          </p:cNvPr>
          <p:cNvCxnSpPr>
            <a:stCxn id="69" idx="3"/>
            <a:endCxn id="67" idx="1"/>
          </p:cNvCxnSpPr>
          <p:nvPr/>
        </p:nvCxnSpPr>
        <p:spPr>
          <a:xfrm flipV="1">
            <a:off x="7539487" y="651189"/>
            <a:ext cx="2508040" cy="48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>
            <a:extLst>
              <a:ext uri="{FF2B5EF4-FFF2-40B4-BE49-F238E27FC236}">
                <a16:creationId xmlns:a16="http://schemas.microsoft.com/office/drawing/2014/main" id="{6FB85EF1-286A-48E0-977F-92CB92CAB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335522" y="1067436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93A6FDB-C051-4EFB-9776-379D40D08276}"/>
              </a:ext>
            </a:extLst>
          </p:cNvPr>
          <p:cNvSpPr txBox="1"/>
          <p:nvPr/>
        </p:nvSpPr>
        <p:spPr>
          <a:xfrm>
            <a:off x="9170434" y="1621759"/>
            <a:ext cx="878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9C7554F-1C7F-4CA8-BD5C-62FBBDF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1">
            <a:extLst>
              <a:ext uri="{FF2B5EF4-FFF2-40B4-BE49-F238E27FC236}">
                <a16:creationId xmlns:a16="http://schemas.microsoft.com/office/drawing/2014/main" id="{CE9E7AD0-6B6A-4D50-A43C-F4CF0D32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4427" y="1621759"/>
            <a:ext cx="9603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76" name="Graphic 15">
            <a:extLst>
              <a:ext uri="{FF2B5EF4-FFF2-40B4-BE49-F238E27FC236}">
                <a16:creationId xmlns:a16="http://schemas.microsoft.com/office/drawing/2014/main" id="{4E844C87-CA78-4B87-9C9D-DDBACB9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106743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D97119E2-97EB-4B7B-AAA8-AB7F114A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384" y="1621759"/>
            <a:ext cx="1062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5A2FE6C-24CE-4FA0-9251-9420B4523140}"/>
              </a:ext>
            </a:extLst>
          </p:cNvPr>
          <p:cNvSpPr/>
          <p:nvPr/>
        </p:nvSpPr>
        <p:spPr>
          <a:xfrm>
            <a:off x="9890733" y="4492524"/>
            <a:ext cx="1388008" cy="548640"/>
          </a:xfrm>
          <a:prstGeom prst="roundRect">
            <a:avLst>
              <a:gd name="adj" fmla="val 414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ElectricEye Response</a:t>
            </a:r>
          </a:p>
        </p:txBody>
      </p:sp>
      <p:pic>
        <p:nvPicPr>
          <p:cNvPr id="30" name="Picture 4" descr="Microsoft Teams - Wikipedia">
            <a:extLst>
              <a:ext uri="{FF2B5EF4-FFF2-40B4-BE49-F238E27FC236}">
                <a16:creationId xmlns:a16="http://schemas.microsoft.com/office/drawing/2014/main" id="{D3BA8EB3-C18C-4D28-84DF-87C960974F0B}"/>
              </a:ext>
            </a:extLst>
          </p:cNvPr>
          <p:cNvPicPr>
            <a:picLocks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PagerDuty · GitHub">
            <a:extLst>
              <a:ext uri="{FF2B5EF4-FFF2-40B4-BE49-F238E27FC236}">
                <a16:creationId xmlns:a16="http://schemas.microsoft.com/office/drawing/2014/main" id="{3BA89B39-C67B-4496-8D75-27EA2E3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Media Kit | Slack">
            <a:extLst>
              <a:ext uri="{FF2B5EF4-FFF2-40B4-BE49-F238E27FC236}">
                <a16:creationId xmlns:a16="http://schemas.microsoft.com/office/drawing/2014/main" id="{BA9A60F9-F1AA-4124-AE5E-C4718425D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417" y="221566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11">
            <a:extLst>
              <a:ext uri="{FF2B5EF4-FFF2-40B4-BE49-F238E27FC236}">
                <a16:creationId xmlns:a16="http://schemas.microsoft.com/office/drawing/2014/main" id="{87919102-4127-4FC3-9DEB-D2123885B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2771119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Microsoft Teams</a:t>
            </a: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624F8DFA-5E39-4D7A-8CCB-52A9FD08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Slack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C447CB77-F5D5-4C18-B2C2-0F05518CD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2771119"/>
            <a:ext cx="8680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PagerDuty</a:t>
            </a:r>
          </a:p>
        </p:txBody>
      </p:sp>
      <p:pic>
        <p:nvPicPr>
          <p:cNvPr id="1038" name="Picture 14" descr="Atlassian, jira, logo Free Icon of Vector Logo">
            <a:extLst>
              <a:ext uri="{FF2B5EF4-FFF2-40B4-BE49-F238E27FC236}">
                <a16:creationId xmlns:a16="http://schemas.microsoft.com/office/drawing/2014/main" id="{1F6F1339-1E24-4982-ACD8-11B9C572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522" y="336540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Azure DevOps for Large Teams - The Provato Group">
            <a:extLst>
              <a:ext uri="{FF2B5EF4-FFF2-40B4-BE49-F238E27FC236}">
                <a16:creationId xmlns:a16="http://schemas.microsoft.com/office/drawing/2014/main" id="{15BD1EE3-A693-42D7-B483-99E385B82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2076"/>
          <a:stretch/>
        </p:blipFill>
        <p:spPr bwMode="auto">
          <a:xfrm>
            <a:off x="10297770" y="3365400"/>
            <a:ext cx="57393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C42B8E4-7B68-4825-A92B-26E266E13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287" y="336488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11">
            <a:extLst>
              <a:ext uri="{FF2B5EF4-FFF2-40B4-BE49-F238E27FC236}">
                <a16:creationId xmlns:a16="http://schemas.microsoft.com/office/drawing/2014/main" id="{F8747B9B-D096-49CB-A3A5-6A65CCDB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837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Atlassian Jira</a:t>
            </a: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C95A490D-0E36-438D-8D5D-B33EF536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073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EF840701-58E7-4F6E-9132-F18E8E9A5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602" y="3941193"/>
            <a:ext cx="86801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ServiceNow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ITSM</a:t>
            </a:r>
          </a:p>
        </p:txBody>
      </p:sp>
      <p:pic>
        <p:nvPicPr>
          <p:cNvPr id="82" name="Graphic 18">
            <a:extLst>
              <a:ext uri="{FF2B5EF4-FFF2-40B4-BE49-F238E27FC236}">
                <a16:creationId xmlns:a16="http://schemas.microsoft.com/office/drawing/2014/main" id="{141BA811-8FA9-4533-ACC4-778D7EE4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56" y="2215663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86BF2E2D-4455-409E-81A6-1E44246E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0755" y="2771119"/>
            <a:ext cx="9596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317E9531-450C-4F73-99C9-0DADA640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206" y="2771119"/>
            <a:ext cx="1082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D11041C9-3079-4116-915C-4A506FFE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256" y="22184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map — The Powerful Scanner. Nmap stands for Network Mapper. It is… | by  Vishal Jain | Medium">
            <a:extLst>
              <a:ext uri="{FF2B5EF4-FFF2-40B4-BE49-F238E27FC236}">
                <a16:creationId xmlns:a16="http://schemas.microsoft.com/office/drawing/2014/main" id="{686B5EB3-126B-4B42-87D2-92255B592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6" t="24661" r="18623" b="27846"/>
          <a:stretch/>
        </p:blipFill>
        <p:spPr bwMode="auto">
          <a:xfrm>
            <a:off x="3811390" y="5245542"/>
            <a:ext cx="72652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F348BB1-4FCC-4E78-8703-C06B32CAC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2" y="5827453"/>
            <a:ext cx="116428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NMAP</a:t>
            </a:r>
          </a:p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(Attack Surface Monitoring)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C58EF5B-6E2B-4CD9-8B5B-EE6BA24F37DF}"/>
              </a:ext>
            </a:extLst>
          </p:cNvPr>
          <p:cNvCxnSpPr>
            <a:stCxn id="9" idx="3"/>
            <a:endCxn id="5" idx="3"/>
          </p:cNvCxnSpPr>
          <p:nvPr/>
        </p:nvCxnSpPr>
        <p:spPr>
          <a:xfrm>
            <a:off x="4448972" y="3429000"/>
            <a:ext cx="88943" cy="2090862"/>
          </a:xfrm>
          <a:prstGeom prst="bentConnector3">
            <a:avLst>
              <a:gd name="adj1" fmla="val 357019"/>
            </a:avLst>
          </a:prstGeom>
          <a:ln>
            <a:solidFill>
              <a:srgbClr val="FFFF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2098C48B-9276-0C34-A1E7-8B4D8B781943}"/>
              </a:ext>
            </a:extLst>
          </p:cNvPr>
          <p:cNvGrpSpPr/>
          <p:nvPr/>
        </p:nvGrpSpPr>
        <p:grpSpPr>
          <a:xfrm>
            <a:off x="8035134" y="3776099"/>
            <a:ext cx="822960" cy="822960"/>
            <a:chOff x="7863634" y="4211441"/>
            <a:chExt cx="822960" cy="82296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CC6F51-0EB5-EF7C-E815-79BE9EDF6380}"/>
                </a:ext>
              </a:extLst>
            </p:cNvPr>
            <p:cNvSpPr/>
            <p:nvPr/>
          </p:nvSpPr>
          <p:spPr>
            <a:xfrm>
              <a:off x="7863634" y="4211441"/>
              <a:ext cx="822960" cy="822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AD0A4B57-0FC9-6509-7EB8-F3EB36B78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3634" y="4335207"/>
              <a:ext cx="822960" cy="575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" name="Graphic 7">
            <a:extLst>
              <a:ext uri="{FF2B5EF4-FFF2-40B4-BE49-F238E27FC236}">
                <a16:creationId xmlns:a16="http://schemas.microsoft.com/office/drawing/2014/main" id="{4F33251F-56E6-35B2-121C-37506A1E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111" y="3776099"/>
            <a:ext cx="822960" cy="82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C63CE32-56C9-DD4D-C00B-655BC485E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643" y="1931348"/>
            <a:ext cx="1472650" cy="147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9014E-CAC8-98AE-CB22-D756ECFEB685}"/>
              </a:ext>
            </a:extLst>
          </p:cNvPr>
          <p:cNvSpPr txBox="1"/>
          <p:nvPr/>
        </p:nvSpPr>
        <p:spPr>
          <a:xfrm>
            <a:off x="594305" y="3349171"/>
            <a:ext cx="162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Run ElectricEye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Anywhere With Python</a:t>
            </a:r>
          </a:p>
        </p:txBody>
      </p:sp>
      <p:pic>
        <p:nvPicPr>
          <p:cNvPr id="1028" name="Picture 4" descr="Google-Cloud-Platform-GCP-logo - Databerry">
            <a:extLst>
              <a:ext uri="{FF2B5EF4-FFF2-40B4-BE49-F238E27FC236}">
                <a16:creationId xmlns:a16="http://schemas.microsoft.com/office/drawing/2014/main" id="{07E8CB6A-59CD-2711-37CA-9505B61B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85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3A71050-9A8D-D474-72E2-01BDD0982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855111" y="1481111"/>
            <a:ext cx="822960" cy="8229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B619AD-693A-3B9C-6D20-247888B0204F}"/>
              </a:ext>
            </a:extLst>
          </p:cNvPr>
          <p:cNvGrpSpPr/>
          <p:nvPr/>
        </p:nvGrpSpPr>
        <p:grpSpPr>
          <a:xfrm>
            <a:off x="2855111" y="2666457"/>
            <a:ext cx="822960" cy="822960"/>
            <a:chOff x="7220319" y="1826836"/>
            <a:chExt cx="996696" cy="9966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3AA06B-1021-9D58-8136-63E9F09D80F6}"/>
                </a:ext>
              </a:extLst>
            </p:cNvPr>
            <p:cNvSpPr/>
            <p:nvPr/>
          </p:nvSpPr>
          <p:spPr>
            <a:xfrm>
              <a:off x="7220319" y="1826836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1D7AAB-D2BB-6EAD-3EDF-F0812CA5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20319" y="1826836"/>
              <a:ext cx="996696" cy="996696"/>
            </a:xfrm>
            <a:prstGeom prst="rect">
              <a:avLst/>
            </a:prstGeom>
          </p:spPr>
        </p:pic>
      </p:grpSp>
      <p:pic>
        <p:nvPicPr>
          <p:cNvPr id="1034" name="Picture 10" descr="Microsoft 365 (@Microsoft365) / Twitter">
            <a:extLst>
              <a:ext uri="{FF2B5EF4-FFF2-40B4-BE49-F238E27FC236}">
                <a16:creationId xmlns:a16="http://schemas.microsoft.com/office/drawing/2014/main" id="{DCB85329-15A2-70C1-24B7-F19FB2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4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s and Usage · GitHub">
            <a:extLst>
              <a:ext uri="{FF2B5EF4-FFF2-40B4-BE49-F238E27FC236}">
                <a16:creationId xmlns:a16="http://schemas.microsoft.com/office/drawing/2014/main" id="{496A2C14-BC60-9D5D-ABEA-6629D237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377998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5C6FDF-7C59-4946-2CD5-F72284FC5851}"/>
              </a:ext>
            </a:extLst>
          </p:cNvPr>
          <p:cNvSpPr/>
          <p:nvPr/>
        </p:nvSpPr>
        <p:spPr>
          <a:xfrm>
            <a:off x="923863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ATTACK SURFACE MONITORING (ASM)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DE86E7-AF7B-3343-B83E-DFC8327B6214}"/>
              </a:ext>
            </a:extLst>
          </p:cNvPr>
          <p:cNvSpPr/>
          <p:nvPr/>
        </p:nvSpPr>
        <p:spPr>
          <a:xfrm>
            <a:off x="2855111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SECURITY POSTURE MANAGEMENT (CSPM)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CB8600-7725-1B60-693D-12AD37216EA1}"/>
              </a:ext>
            </a:extLst>
          </p:cNvPr>
          <p:cNvSpPr/>
          <p:nvPr/>
        </p:nvSpPr>
        <p:spPr>
          <a:xfrm>
            <a:off x="6051403" y="335588"/>
            <a:ext cx="2803815" cy="63392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SAAS SECURITY POSTURE MANAGEMENT (SSPM)</a:t>
            </a:r>
          </a:p>
        </p:txBody>
      </p:sp>
      <p:pic>
        <p:nvPicPr>
          <p:cNvPr id="1040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DC856B39-E488-167A-CF4E-0B57775F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33" y="1485411"/>
            <a:ext cx="822960" cy="8229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710CA1F-8C31-5042-8A25-C3AD5A9F72C9}"/>
              </a:ext>
            </a:extLst>
          </p:cNvPr>
          <p:cNvGrpSpPr/>
          <p:nvPr/>
        </p:nvGrpSpPr>
        <p:grpSpPr>
          <a:xfrm>
            <a:off x="11219488" y="2666457"/>
            <a:ext cx="822960" cy="822960"/>
            <a:chOff x="7974302" y="4505311"/>
            <a:chExt cx="996696" cy="996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5587C0-591B-918F-2EFF-90D940181BF4}"/>
                </a:ext>
              </a:extLst>
            </p:cNvPr>
            <p:cNvSpPr/>
            <p:nvPr/>
          </p:nvSpPr>
          <p:spPr>
            <a:xfrm>
              <a:off x="7974302" y="4505311"/>
              <a:ext cx="996696" cy="996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2" name="Picture 18" descr="Nmap.org: /images/">
              <a:extLst>
                <a:ext uri="{FF2B5EF4-FFF2-40B4-BE49-F238E27FC236}">
                  <a16:creationId xmlns:a16="http://schemas.microsoft.com/office/drawing/2014/main" id="{38EDB2A1-0556-030E-BFBC-A4AC66DC2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302" y="4505311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FCC57C-5A45-6C97-6F50-C7F1EA3CE99B}"/>
              </a:ext>
            </a:extLst>
          </p:cNvPr>
          <p:cNvGrpSpPr/>
          <p:nvPr/>
        </p:nvGrpSpPr>
        <p:grpSpPr>
          <a:xfrm>
            <a:off x="9241435" y="3776099"/>
            <a:ext cx="822960" cy="822960"/>
            <a:chOff x="8853054" y="4006272"/>
            <a:chExt cx="996696" cy="9966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F9F8B-DA2B-B229-1266-64F4BAA0AA3E}"/>
                </a:ext>
              </a:extLst>
            </p:cNvPr>
            <p:cNvSpPr/>
            <p:nvPr/>
          </p:nvSpPr>
          <p:spPr>
            <a:xfrm>
              <a:off x="8853054" y="4006544"/>
              <a:ext cx="996696" cy="9961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20" descr="OWASP ZAP · GitHub">
              <a:extLst>
                <a:ext uri="{FF2B5EF4-FFF2-40B4-BE49-F238E27FC236}">
                  <a16:creationId xmlns:a16="http://schemas.microsoft.com/office/drawing/2014/main" id="{568F28A0-1D11-A2E1-AD71-20DEEE9FA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054" y="4006272"/>
              <a:ext cx="996696" cy="99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0A3261-575A-DB40-A7E1-36B64B9B5F6A}"/>
              </a:ext>
            </a:extLst>
          </p:cNvPr>
          <p:cNvSpPr/>
          <p:nvPr/>
        </p:nvSpPr>
        <p:spPr>
          <a:xfrm>
            <a:off x="9760934" y="3604985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E8C62B-50C0-3EC7-F385-8397A4D38430}"/>
              </a:ext>
            </a:extLst>
          </p:cNvPr>
          <p:cNvCxnSpPr>
            <a:cxnSpLocks/>
            <a:stCxn id="4" idx="0"/>
            <a:endCxn id="16" idx="0"/>
          </p:cNvCxnSpPr>
          <p:nvPr/>
        </p:nvCxnSpPr>
        <p:spPr>
          <a:xfrm rot="5400000" flipH="1" flipV="1">
            <a:off x="2034113" y="-291557"/>
            <a:ext cx="1595760" cy="2850051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EBD9BCC-9CC5-5009-83BE-6623A4D8D15B}"/>
              </a:ext>
            </a:extLst>
          </p:cNvPr>
          <p:cNvCxnSpPr>
            <a:cxnSpLocks/>
            <a:stCxn id="4" idx="0"/>
            <a:endCxn id="17" idx="0"/>
          </p:cNvCxnSpPr>
          <p:nvPr/>
        </p:nvCxnSpPr>
        <p:spPr>
          <a:xfrm rot="5400000" flipH="1" flipV="1">
            <a:off x="3632259" y="-1889703"/>
            <a:ext cx="1595760" cy="604634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301F961-8B38-8B35-35DF-F4E2017D427A}"/>
              </a:ext>
            </a:extLst>
          </p:cNvPr>
          <p:cNvCxnSpPr>
            <a:cxnSpLocks/>
            <a:stCxn id="4" idx="0"/>
            <a:endCxn id="15" idx="0"/>
          </p:cNvCxnSpPr>
          <p:nvPr/>
        </p:nvCxnSpPr>
        <p:spPr>
          <a:xfrm rot="5400000" flipH="1" flipV="1">
            <a:off x="5225874" y="-3483318"/>
            <a:ext cx="1595760" cy="9233573"/>
          </a:xfrm>
          <a:prstGeom prst="bentConnector3">
            <a:avLst>
              <a:gd name="adj1" fmla="val 11432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93654B-B9C5-BB57-C5AF-C57E58130215}"/>
              </a:ext>
            </a:extLst>
          </p:cNvPr>
          <p:cNvSpPr/>
          <p:nvPr/>
        </p:nvSpPr>
        <p:spPr>
          <a:xfrm>
            <a:off x="2143293" y="5045216"/>
            <a:ext cx="2139756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SUPPORTED OUTPUTS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51CB380-36EC-ADD9-7F54-C01D45161AAF}"/>
              </a:ext>
            </a:extLst>
          </p:cNvPr>
          <p:cNvCxnSpPr>
            <a:cxnSpLocks/>
            <a:stCxn id="5" idx="2"/>
            <a:endCxn id="51" idx="1"/>
          </p:cNvCxnSpPr>
          <p:nvPr/>
        </p:nvCxnSpPr>
        <p:spPr>
          <a:xfrm rot="16200000" flipH="1">
            <a:off x="1297333" y="4382135"/>
            <a:ext cx="955595" cy="73632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0">
            <a:extLst>
              <a:ext uri="{FF2B5EF4-FFF2-40B4-BE49-F238E27FC236}">
                <a16:creationId xmlns:a16="http://schemas.microsoft.com/office/drawing/2014/main" id="{5FB33C35-4ABC-C3EF-7377-9B509166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03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DA5DF41-D325-4378-3FDC-CBE766C0E32E}"/>
              </a:ext>
            </a:extLst>
          </p:cNvPr>
          <p:cNvSpPr/>
          <p:nvPr/>
        </p:nvSpPr>
        <p:spPr>
          <a:xfrm>
            <a:off x="2143293" y="5301103"/>
            <a:ext cx="9244411" cy="1390573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Graphic 19">
            <a:extLst>
              <a:ext uri="{FF2B5EF4-FFF2-40B4-BE49-F238E27FC236}">
                <a16:creationId xmlns:a16="http://schemas.microsoft.com/office/drawing/2014/main" id="{D2DAF613-D8BD-3380-58A8-5BAB202A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0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2">
            <a:extLst>
              <a:ext uri="{FF2B5EF4-FFF2-40B4-BE49-F238E27FC236}">
                <a16:creationId xmlns:a16="http://schemas.microsoft.com/office/drawing/2014/main" id="{3168B3C9-C653-D5A4-3A61-2E0ED75D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622" y="6189532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39" name="Graphic 16">
            <a:extLst>
              <a:ext uri="{FF2B5EF4-FFF2-40B4-BE49-F238E27FC236}">
                <a16:creationId xmlns:a16="http://schemas.microsoft.com/office/drawing/2014/main" id="{0B15E7EF-81AB-9F76-740A-808EC8C5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3392734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3">
            <a:extLst>
              <a:ext uri="{FF2B5EF4-FFF2-40B4-BE49-F238E27FC236}">
                <a16:creationId xmlns:a16="http://schemas.microsoft.com/office/drawing/2014/main" id="{2B9F4387-007C-A863-E06D-057C44D1A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711" y="6189532"/>
            <a:ext cx="126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HTML, JSON,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43" name="Graphic 18">
            <a:extLst>
              <a:ext uri="{FF2B5EF4-FFF2-40B4-BE49-F238E27FC236}">
                <a16:creationId xmlns:a16="http://schemas.microsoft.com/office/drawing/2014/main" id="{46C1D956-00C8-E3E3-A65B-3466292A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7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1">
            <a:extLst>
              <a:ext uri="{FF2B5EF4-FFF2-40B4-BE49-F238E27FC236}">
                <a16:creationId xmlns:a16="http://schemas.microsoft.com/office/drawing/2014/main" id="{AF0DFB57-0EA5-1522-9EE9-03E1643E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263" y="6189532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45" name="TextBox 11">
            <a:extLst>
              <a:ext uri="{FF2B5EF4-FFF2-40B4-BE49-F238E27FC236}">
                <a16:creationId xmlns:a16="http://schemas.microsoft.com/office/drawing/2014/main" id="{5403259A-FD0E-15A7-723A-F88B42E01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469" y="6189532"/>
            <a:ext cx="1083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MongoDB,</a:t>
            </a:r>
          </a:p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46" name="Graphic 10">
            <a:extLst>
              <a:ext uri="{FF2B5EF4-FFF2-40B4-BE49-F238E27FC236}">
                <a16:creationId xmlns:a16="http://schemas.microsoft.com/office/drawing/2014/main" id="{6617A1D9-409F-15DE-CC52-DE41321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511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9F78F5AA-A513-5719-7273-839BFED5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572" y="6189532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26" name="Picture 2" descr="FireMon Company Updates | Glassdoor">
            <a:extLst>
              <a:ext uri="{FF2B5EF4-FFF2-40B4-BE49-F238E27FC236}">
                <a16:creationId xmlns:a16="http://schemas.microsoft.com/office/drawing/2014/main" id="{EEFAA6CA-7B0D-3179-A8B7-CE0BB562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03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Oracle Cloud Infrastructure - YouTube">
            <a:extLst>
              <a:ext uri="{FF2B5EF4-FFF2-40B4-BE49-F238E27FC236}">
                <a16:creationId xmlns:a16="http://schemas.microsoft.com/office/drawing/2014/main" id="{73D0EF48-EE4F-CAD8-9887-48C5E777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266645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380B01-5C11-2679-9594-77B4B9FFAF52}"/>
              </a:ext>
            </a:extLst>
          </p:cNvPr>
          <p:cNvSpPr/>
          <p:nvPr/>
        </p:nvSpPr>
        <p:spPr>
          <a:xfrm>
            <a:off x="3343205" y="2413720"/>
            <a:ext cx="1074420" cy="46344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30" name="Picture 6" descr="Google Workspace | Business Apps &amp; Collaboration Tools">
            <a:extLst>
              <a:ext uri="{FF2B5EF4-FFF2-40B4-BE49-F238E27FC236}">
                <a16:creationId xmlns:a16="http://schemas.microsoft.com/office/drawing/2014/main" id="{ED0DC73D-5646-3483-56E7-858CFC2D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273" y="266645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 descr="Workday - Apps on Google Play">
            <a:extLst>
              <a:ext uri="{FF2B5EF4-FFF2-40B4-BE49-F238E27FC236}">
                <a16:creationId xmlns:a16="http://schemas.microsoft.com/office/drawing/2014/main" id="{8903D04C-6DA0-E7D0-7EDF-6AE6E6C6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34" y="2666457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7EC92A5-9254-25F8-0C42-0E676A517662}"/>
              </a:ext>
            </a:extLst>
          </p:cNvPr>
          <p:cNvSpPr/>
          <p:nvPr/>
        </p:nvSpPr>
        <p:spPr>
          <a:xfrm>
            <a:off x="2855111" y="1033195"/>
            <a:ext cx="9187337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CLOUD ASSET MANAGEMENT (CAM)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BB7894-144C-A36C-3DB9-4368ED6A1E03}"/>
              </a:ext>
            </a:extLst>
          </p:cNvPr>
          <p:cNvSpPr/>
          <p:nvPr/>
        </p:nvSpPr>
        <p:spPr>
          <a:xfrm>
            <a:off x="6784476" y="3642597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" name="Picture 2" descr="VirusTotal (@virustotal) / Twitter">
            <a:extLst>
              <a:ext uri="{FF2B5EF4-FFF2-40B4-BE49-F238E27FC236}">
                <a16:creationId xmlns:a16="http://schemas.microsoft.com/office/drawing/2014/main" id="{B2203F62-B0B5-3ECC-F801-BAE4FC12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148083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C42681-91A3-C97D-E6CA-4B3ED1F1160A}"/>
              </a:ext>
            </a:extLst>
          </p:cNvPr>
          <p:cNvSpPr/>
          <p:nvPr/>
        </p:nvSpPr>
        <p:spPr>
          <a:xfrm>
            <a:off x="6784476" y="2451330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8" name="Picture 10" descr="Media Kit | Slack">
            <a:extLst>
              <a:ext uri="{FF2B5EF4-FFF2-40B4-BE49-F238E27FC236}">
                <a16:creationId xmlns:a16="http://schemas.microsoft.com/office/drawing/2014/main" id="{0A7F71D9-2FE9-EA9E-D0F5-34648CAD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349" y="555236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1">
            <a:extLst>
              <a:ext uri="{FF2B5EF4-FFF2-40B4-BE49-F238E27FC236}">
                <a16:creationId xmlns:a16="http://schemas.microsoft.com/office/drawing/2014/main" id="{2D3DDA4F-AACD-3441-9AAF-BF1A75B0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0134" y="6189532"/>
            <a:ext cx="868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Microsoft Teams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C1DA38EA-1CFF-5F23-E10A-60E40B1F1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821" y="618953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7EC8B23-2028-B168-86CF-367439AADE8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544072" y="5552340"/>
            <a:ext cx="640135" cy="640135"/>
          </a:xfrm>
          <a:prstGeom prst="rect">
            <a:avLst/>
          </a:prstGeom>
        </p:spPr>
      </p:pic>
      <p:pic>
        <p:nvPicPr>
          <p:cNvPr id="62" name="Picture 6" descr="Alibaba Cloud (@alibaba_cloud) / Twitter">
            <a:extLst>
              <a:ext uri="{FF2B5EF4-FFF2-40B4-BE49-F238E27FC236}">
                <a16:creationId xmlns:a16="http://schemas.microsoft.com/office/drawing/2014/main" id="{45CC141F-4B90-8FF2-8929-8C2F0CCE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1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C8F1166-317D-1DDF-0A35-7E87254180DC}"/>
              </a:ext>
            </a:extLst>
          </p:cNvPr>
          <p:cNvSpPr/>
          <p:nvPr/>
        </p:nvSpPr>
        <p:spPr>
          <a:xfrm>
            <a:off x="3588872" y="3642596"/>
            <a:ext cx="1337669" cy="38822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27" name="Graphic 26">
            <a:extLst>
              <a:ext uri="{FF2B5EF4-FFF2-40B4-BE49-F238E27FC236}">
                <a16:creationId xmlns:a16="http://schemas.microsoft.com/office/drawing/2014/main" id="{C35311AC-E12E-6956-D63C-7D915D90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26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Box 11">
            <a:extLst>
              <a:ext uri="{FF2B5EF4-FFF2-40B4-BE49-F238E27FC236}">
                <a16:creationId xmlns:a16="http://schemas.microsoft.com/office/drawing/2014/main" id="{D811A520-7264-4934-594F-B88FB3CB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748" y="6189532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31" name="Graphic 23">
            <a:extLst>
              <a:ext uri="{FF2B5EF4-FFF2-40B4-BE49-F238E27FC236}">
                <a16:creationId xmlns:a16="http://schemas.microsoft.com/office/drawing/2014/main" id="{CD18E920-16E4-6328-6DB3-B1C85C5C0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49" y="5552367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Box 12">
            <a:extLst>
              <a:ext uri="{FF2B5EF4-FFF2-40B4-BE49-F238E27FC236}">
                <a16:creationId xmlns:a16="http://schemas.microsoft.com/office/drawing/2014/main" id="{A89816FC-B69F-1BC3-D26E-A9FBD4A1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867" y="618953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4868CD6-A658-7D5E-D668-C3C0F5679508}"/>
              </a:ext>
            </a:extLst>
          </p:cNvPr>
          <p:cNvSpPr/>
          <p:nvPr/>
        </p:nvSpPr>
        <p:spPr>
          <a:xfrm>
            <a:off x="8817562" y="5206545"/>
            <a:ext cx="976745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934A7B0-8025-4823-246C-8E4DF0FBF33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32627" y="2667785"/>
            <a:ext cx="823031" cy="823031"/>
          </a:xfrm>
          <a:prstGeom prst="rect">
            <a:avLst/>
          </a:prstGeom>
        </p:spPr>
      </p:pic>
      <p:pic>
        <p:nvPicPr>
          <p:cNvPr id="58" name="Picture 4" descr="Yelp.com · GitHub">
            <a:extLst>
              <a:ext uri="{FF2B5EF4-FFF2-40B4-BE49-F238E27FC236}">
                <a16:creationId xmlns:a16="http://schemas.microsoft.com/office/drawing/2014/main" id="{8CC383B5-72D7-D07C-E83A-8BC78180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488" y="3776099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C73447-0500-A8A3-8C4A-97103F0A5ED6}"/>
              </a:ext>
            </a:extLst>
          </p:cNvPr>
          <p:cNvSpPr txBox="1"/>
          <p:nvPr/>
        </p:nvSpPr>
        <p:spPr>
          <a:xfrm>
            <a:off x="11097970" y="4413255"/>
            <a:ext cx="10659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FF00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detect-secrets</a:t>
            </a:r>
          </a:p>
        </p:txBody>
      </p:sp>
    </p:spTree>
    <p:extLst>
      <p:ext uri="{BB962C8B-B14F-4D97-AF65-F5344CB8AC3E}">
        <p14:creationId xmlns:p14="http://schemas.microsoft.com/office/powerpoint/2010/main" val="292721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166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Mono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149</cp:revision>
  <dcterms:created xsi:type="dcterms:W3CDTF">2021-09-23T17:22:40Z</dcterms:created>
  <dcterms:modified xsi:type="dcterms:W3CDTF">2023-05-22T19:18:31Z</dcterms:modified>
</cp:coreProperties>
</file>