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5F48D2-2934-4288-A555-E6823DD1D0AE}" v="224" dt="2023-04-16T23:19:40.5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7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Rau" userId="01bd1429-ada3-4be3-b2f3-ae839e9d5ccc" providerId="ADAL" clId="{55106960-EEA4-41B7-A7A3-EDD0113A0EFE}"/>
    <pc:docChg chg="undo custSel modSld">
      <pc:chgData name="Jonathan Rau" userId="01bd1429-ada3-4be3-b2f3-ae839e9d5ccc" providerId="ADAL" clId="{55106960-EEA4-41B7-A7A3-EDD0113A0EFE}" dt="2022-03-30T20:19:08.076" v="121" actId="693"/>
      <pc:docMkLst>
        <pc:docMk/>
      </pc:docMkLst>
      <pc:sldChg chg="addSp delSp modSp mod">
        <pc:chgData name="Jonathan Rau" userId="01bd1429-ada3-4be3-b2f3-ae839e9d5ccc" providerId="ADAL" clId="{55106960-EEA4-41B7-A7A3-EDD0113A0EFE}" dt="2022-03-30T20:19:08.076" v="121" actId="693"/>
        <pc:sldMkLst>
          <pc:docMk/>
          <pc:sldMk cId="3655911485" sldId="257"/>
        </pc:sldMkLst>
        <pc:spChg chg="mod">
          <ac:chgData name="Jonathan Rau" userId="01bd1429-ada3-4be3-b2f3-ae839e9d5ccc" providerId="ADAL" clId="{55106960-EEA4-41B7-A7A3-EDD0113A0EFE}" dt="2022-03-30T20:18:00.996" v="96" actId="12788"/>
          <ac:spMkLst>
            <pc:docMk/>
            <pc:sldMk cId="3655911485" sldId="257"/>
            <ac:spMk id="40" creationId="{28EC6D17-3228-4B8C-AE62-64CAFCEB0858}"/>
          </ac:spMkLst>
        </pc:spChg>
        <pc:spChg chg="mod">
          <ac:chgData name="Jonathan Rau" userId="01bd1429-ada3-4be3-b2f3-ae839e9d5ccc" providerId="ADAL" clId="{55106960-EEA4-41B7-A7A3-EDD0113A0EFE}" dt="2022-03-30T20:18:00.996" v="96" actId="12788"/>
          <ac:spMkLst>
            <pc:docMk/>
            <pc:sldMk cId="3655911485" sldId="257"/>
            <ac:spMk id="42" creationId="{802863E7-45D6-4158-BEC7-6AB1AD02A0FA}"/>
          </ac:spMkLst>
        </pc:spChg>
        <pc:spChg chg="mod">
          <ac:chgData name="Jonathan Rau" userId="01bd1429-ada3-4be3-b2f3-ae839e9d5ccc" providerId="ADAL" clId="{55106960-EEA4-41B7-A7A3-EDD0113A0EFE}" dt="2022-03-30T20:18:00.996" v="96" actId="12788"/>
          <ac:spMkLst>
            <pc:docMk/>
            <pc:sldMk cId="3655911485" sldId="257"/>
            <ac:spMk id="45" creationId="{65CF515A-5113-49BB-9983-6C83953885FB}"/>
          </ac:spMkLst>
        </pc:spChg>
        <pc:spChg chg="mod">
          <ac:chgData name="Jonathan Rau" userId="01bd1429-ada3-4be3-b2f3-ae839e9d5ccc" providerId="ADAL" clId="{55106960-EEA4-41B7-A7A3-EDD0113A0EFE}" dt="2022-03-30T20:14:22.598" v="12" actId="12788"/>
          <ac:spMkLst>
            <pc:docMk/>
            <pc:sldMk cId="3655911485" sldId="257"/>
            <ac:spMk id="57" creationId="{32EACDCA-E55A-4268-AD13-196E43BF2E83}"/>
          </ac:spMkLst>
        </pc:spChg>
        <pc:spChg chg="mod">
          <ac:chgData name="Jonathan Rau" userId="01bd1429-ada3-4be3-b2f3-ae839e9d5ccc" providerId="ADAL" clId="{55106960-EEA4-41B7-A7A3-EDD0113A0EFE}" dt="2022-03-30T20:14:34.471" v="13" actId="12788"/>
          <ac:spMkLst>
            <pc:docMk/>
            <pc:sldMk cId="3655911485" sldId="257"/>
            <ac:spMk id="61" creationId="{BB199E6D-2917-4188-B76B-DECD3FA7C555}"/>
          </ac:spMkLst>
        </pc:spChg>
        <pc:spChg chg="mod">
          <ac:chgData name="Jonathan Rau" userId="01bd1429-ada3-4be3-b2f3-ae839e9d5ccc" providerId="ADAL" clId="{55106960-EEA4-41B7-A7A3-EDD0113A0EFE}" dt="2022-03-30T20:14:16.393" v="11" actId="554"/>
          <ac:spMkLst>
            <pc:docMk/>
            <pc:sldMk cId="3655911485" sldId="257"/>
            <ac:spMk id="63" creationId="{AEE4CF09-38A2-4D9D-BDFF-C34B2DE6C5CB}"/>
          </ac:spMkLst>
        </pc:spChg>
        <pc:spChg chg="del">
          <ac:chgData name="Jonathan Rau" userId="01bd1429-ada3-4be3-b2f3-ae839e9d5ccc" providerId="ADAL" clId="{55106960-EEA4-41B7-A7A3-EDD0113A0EFE}" dt="2022-03-30T20:13:40.046" v="0" actId="478"/>
          <ac:spMkLst>
            <pc:docMk/>
            <pc:sldMk cId="3655911485" sldId="257"/>
            <ac:spMk id="70" creationId="{12973855-B6B9-4643-8000-9030CC2E80D6}"/>
          </ac:spMkLst>
        </pc:spChg>
        <pc:spChg chg="mod">
          <ac:chgData name="Jonathan Rau" userId="01bd1429-ada3-4be3-b2f3-ae839e9d5ccc" providerId="ADAL" clId="{55106960-EEA4-41B7-A7A3-EDD0113A0EFE}" dt="2022-03-30T20:14:16.393" v="11" actId="554"/>
          <ac:spMkLst>
            <pc:docMk/>
            <pc:sldMk cId="3655911485" sldId="257"/>
            <ac:spMk id="79" creationId="{87919102-4127-4FC3-9DEB-D2123885B4B9}"/>
          </ac:spMkLst>
        </pc:spChg>
        <pc:spChg chg="mod">
          <ac:chgData name="Jonathan Rau" userId="01bd1429-ada3-4be3-b2f3-ae839e9d5ccc" providerId="ADAL" clId="{55106960-EEA4-41B7-A7A3-EDD0113A0EFE}" dt="2022-03-30T20:14:16.393" v="11" actId="554"/>
          <ac:spMkLst>
            <pc:docMk/>
            <pc:sldMk cId="3655911485" sldId="257"/>
            <ac:spMk id="80" creationId="{624F8DFA-5E39-4D7A-8CCB-52A9FD085C52}"/>
          </ac:spMkLst>
        </pc:spChg>
        <pc:spChg chg="mod">
          <ac:chgData name="Jonathan Rau" userId="01bd1429-ada3-4be3-b2f3-ae839e9d5ccc" providerId="ADAL" clId="{55106960-EEA4-41B7-A7A3-EDD0113A0EFE}" dt="2022-03-30T20:14:16.393" v="11" actId="554"/>
          <ac:spMkLst>
            <pc:docMk/>
            <pc:sldMk cId="3655911485" sldId="257"/>
            <ac:spMk id="81" creationId="{C447CB77-F5D5-4C18-B2C2-0F05518CDD3C}"/>
          </ac:spMkLst>
        </pc:spChg>
        <pc:spChg chg="mod">
          <ac:chgData name="Jonathan Rau" userId="01bd1429-ada3-4be3-b2f3-ae839e9d5ccc" providerId="ADAL" clId="{55106960-EEA4-41B7-A7A3-EDD0113A0EFE}" dt="2022-03-30T20:14:34.471" v="13" actId="12788"/>
          <ac:spMkLst>
            <pc:docMk/>
            <pc:sldMk cId="3655911485" sldId="257"/>
            <ac:spMk id="83" creationId="{86BF2E2D-4455-409E-81A6-1E44246EAA54}"/>
          </ac:spMkLst>
        </pc:spChg>
        <pc:spChg chg="add mod">
          <ac:chgData name="Jonathan Rau" userId="01bd1429-ada3-4be3-b2f3-ae839e9d5ccc" providerId="ADAL" clId="{55106960-EEA4-41B7-A7A3-EDD0113A0EFE}" dt="2022-03-30T20:14:22.598" v="12" actId="12788"/>
          <ac:spMkLst>
            <pc:docMk/>
            <pc:sldMk cId="3655911485" sldId="257"/>
            <ac:spMk id="84" creationId="{317E9531-450C-4F73-99C9-0DADA640B47D}"/>
          </ac:spMkLst>
        </pc:spChg>
        <pc:spChg chg="add mod">
          <ac:chgData name="Jonathan Rau" userId="01bd1429-ada3-4be3-b2f3-ae839e9d5ccc" providerId="ADAL" clId="{55106960-EEA4-41B7-A7A3-EDD0113A0EFE}" dt="2022-03-30T20:18:07.156" v="112" actId="1035"/>
          <ac:spMkLst>
            <pc:docMk/>
            <pc:sldMk cId="3655911485" sldId="257"/>
            <ac:spMk id="89" creationId="{7F348BB1-4FCC-4E78-8703-C06B32CACCE3}"/>
          </ac:spMkLst>
        </pc:spChg>
        <pc:picChg chg="add del mod">
          <ac:chgData name="Jonathan Rau" userId="01bd1429-ada3-4be3-b2f3-ae839e9d5ccc" providerId="ADAL" clId="{55106960-EEA4-41B7-A7A3-EDD0113A0EFE}" dt="2022-03-30T20:16:39.109" v="33" actId="478"/>
          <ac:picMkLst>
            <pc:docMk/>
            <pc:sldMk cId="3655911485" sldId="257"/>
            <ac:picMk id="4" creationId="{38A86859-0511-4ADD-8559-420291F1C2B8}"/>
          </ac:picMkLst>
        </pc:picChg>
        <pc:picChg chg="add mod">
          <ac:chgData name="Jonathan Rau" userId="01bd1429-ada3-4be3-b2f3-ae839e9d5ccc" providerId="ADAL" clId="{55106960-EEA4-41B7-A7A3-EDD0113A0EFE}" dt="2022-03-30T20:18:07.156" v="112" actId="1035"/>
          <ac:picMkLst>
            <pc:docMk/>
            <pc:sldMk cId="3655911485" sldId="257"/>
            <ac:picMk id="5" creationId="{686B5EB3-126B-4B42-87D2-92255B592CEA}"/>
          </ac:picMkLst>
        </pc:picChg>
        <pc:picChg chg="mod">
          <ac:chgData name="Jonathan Rau" userId="01bd1429-ada3-4be3-b2f3-ae839e9d5ccc" providerId="ADAL" clId="{55106960-EEA4-41B7-A7A3-EDD0113A0EFE}" dt="2022-03-30T20:18:00.996" v="96" actId="12788"/>
          <ac:picMkLst>
            <pc:docMk/>
            <pc:sldMk cId="3655911485" sldId="257"/>
            <ac:picMk id="9" creationId="{5B2ACC67-3DD4-48CD-A8CF-A4CB04B2B1FE}"/>
          </ac:picMkLst>
        </pc:picChg>
        <pc:picChg chg="mod">
          <ac:chgData name="Jonathan Rau" userId="01bd1429-ada3-4be3-b2f3-ae839e9d5ccc" providerId="ADAL" clId="{55106960-EEA4-41B7-A7A3-EDD0113A0EFE}" dt="2022-03-30T20:14:22.598" v="12" actId="12788"/>
          <ac:picMkLst>
            <pc:docMk/>
            <pc:sldMk cId="3655911485" sldId="257"/>
            <ac:picMk id="59" creationId="{F3B99D5A-E0FB-49A4-910B-08401F7A9E79}"/>
          </ac:picMkLst>
        </pc:picChg>
        <pc:picChg chg="mod">
          <ac:chgData name="Jonathan Rau" userId="01bd1429-ada3-4be3-b2f3-ae839e9d5ccc" providerId="ADAL" clId="{55106960-EEA4-41B7-A7A3-EDD0113A0EFE}" dt="2022-03-30T20:14:34.471" v="13" actId="12788"/>
          <ac:picMkLst>
            <pc:docMk/>
            <pc:sldMk cId="3655911485" sldId="257"/>
            <ac:picMk id="60" creationId="{D3050099-3715-40C0-A35A-63E2DD96D455}"/>
          </ac:picMkLst>
        </pc:picChg>
        <pc:picChg chg="mod">
          <ac:chgData name="Jonathan Rau" userId="01bd1429-ada3-4be3-b2f3-ae839e9d5ccc" providerId="ADAL" clId="{55106960-EEA4-41B7-A7A3-EDD0113A0EFE}" dt="2022-03-30T20:14:34.471" v="13" actId="12788"/>
          <ac:picMkLst>
            <pc:docMk/>
            <pc:sldMk cId="3655911485" sldId="257"/>
            <ac:picMk id="82" creationId="{141BA811-8FA9-4533-ACC4-778D7EE4C740}"/>
          </ac:picMkLst>
        </pc:picChg>
        <pc:picChg chg="add mod">
          <ac:chgData name="Jonathan Rau" userId="01bd1429-ada3-4be3-b2f3-ae839e9d5ccc" providerId="ADAL" clId="{55106960-EEA4-41B7-A7A3-EDD0113A0EFE}" dt="2022-03-30T20:14:22.598" v="12" actId="12788"/>
          <ac:picMkLst>
            <pc:docMk/>
            <pc:sldMk cId="3655911485" sldId="257"/>
            <ac:picMk id="88" creationId="{D11041C9-3079-4116-915C-4A506FFE28BE}"/>
          </ac:picMkLst>
        </pc:picChg>
        <pc:picChg chg="del">
          <ac:chgData name="Jonathan Rau" userId="01bd1429-ada3-4be3-b2f3-ae839e9d5ccc" providerId="ADAL" clId="{55106960-EEA4-41B7-A7A3-EDD0113A0EFE}" dt="2022-03-30T20:13:40.046" v="0" actId="478"/>
          <ac:picMkLst>
            <pc:docMk/>
            <pc:sldMk cId="3655911485" sldId="257"/>
            <ac:picMk id="1026" creationId="{551C9A86-F8F6-4921-AFA2-CF600A0D99ED}"/>
          </ac:picMkLst>
        </pc:picChg>
        <pc:picChg chg="mod">
          <ac:chgData name="Jonathan Rau" userId="01bd1429-ada3-4be3-b2f3-ae839e9d5ccc" providerId="ADAL" clId="{55106960-EEA4-41B7-A7A3-EDD0113A0EFE}" dt="2022-03-30T20:18:00.996" v="96" actId="12788"/>
          <ac:picMkLst>
            <pc:docMk/>
            <pc:sldMk cId="3655911485" sldId="257"/>
            <ac:picMk id="1028" creationId="{9295B850-22FB-4340-B8E7-5EE49A02E9D8}"/>
          </ac:picMkLst>
        </pc:picChg>
        <pc:cxnChg chg="add mod">
          <ac:chgData name="Jonathan Rau" userId="01bd1429-ada3-4be3-b2f3-ae839e9d5ccc" providerId="ADAL" clId="{55106960-EEA4-41B7-A7A3-EDD0113A0EFE}" dt="2022-03-30T20:19:08.076" v="121" actId="693"/>
          <ac:cxnSpMkLst>
            <pc:docMk/>
            <pc:sldMk cId="3655911485" sldId="257"/>
            <ac:cxnSpMk id="39" creationId="{BC58EF5B-6E2B-4CD9-8B5B-EE6BA24F37DF}"/>
          </ac:cxnSpMkLst>
        </pc:cxnChg>
        <pc:cxnChg chg="del mod">
          <ac:chgData name="Jonathan Rau" userId="01bd1429-ada3-4be3-b2f3-ae839e9d5ccc" providerId="ADAL" clId="{55106960-EEA4-41B7-A7A3-EDD0113A0EFE}" dt="2022-03-30T20:18:20.922" v="117" actId="478"/>
          <ac:cxnSpMkLst>
            <pc:docMk/>
            <pc:sldMk cId="3655911485" sldId="257"/>
            <ac:cxnSpMk id="44" creationId="{D977516F-45CF-4225-9666-203C42189F4B}"/>
          </ac:cxnSpMkLst>
        </pc:cxnChg>
        <pc:cxnChg chg="mod">
          <ac:chgData name="Jonathan Rau" userId="01bd1429-ada3-4be3-b2f3-ae839e9d5ccc" providerId="ADAL" clId="{55106960-EEA4-41B7-A7A3-EDD0113A0EFE}" dt="2022-03-30T20:18:13.706" v="114" actId="1076"/>
          <ac:cxnSpMkLst>
            <pc:docMk/>
            <pc:sldMk cId="3655911485" sldId="257"/>
            <ac:cxnSpMk id="47" creationId="{18104FE6-2D33-442B-86A0-D034432F874A}"/>
          </ac:cxnSpMkLst>
        </pc:cxnChg>
        <pc:cxnChg chg="mod">
          <ac:chgData name="Jonathan Rau" userId="01bd1429-ada3-4be3-b2f3-ae839e9d5ccc" providerId="ADAL" clId="{55106960-EEA4-41B7-A7A3-EDD0113A0EFE}" dt="2022-03-30T20:18:00.996" v="96" actId="12788"/>
          <ac:cxnSpMkLst>
            <pc:docMk/>
            <pc:sldMk cId="3655911485" sldId="257"/>
            <ac:cxnSpMk id="49" creationId="{10A09797-DD7C-4B90-A61F-D750F6C4CEBA}"/>
          </ac:cxnSpMkLst>
        </pc:cxnChg>
        <pc:cxnChg chg="mod">
          <ac:chgData name="Jonathan Rau" userId="01bd1429-ada3-4be3-b2f3-ae839e9d5ccc" providerId="ADAL" clId="{55106960-EEA4-41B7-A7A3-EDD0113A0EFE}" dt="2022-03-30T20:18:45.835" v="119" actId="14100"/>
          <ac:cxnSpMkLst>
            <pc:docMk/>
            <pc:sldMk cId="3655911485" sldId="257"/>
            <ac:cxnSpMk id="52" creationId="{24EBAF6C-67F0-428F-AA04-A52586B532C3}"/>
          </ac:cxnSpMkLst>
        </pc:cxnChg>
        <pc:cxnChg chg="mod">
          <ac:chgData name="Jonathan Rau" userId="01bd1429-ada3-4be3-b2f3-ae839e9d5ccc" providerId="ADAL" clId="{55106960-EEA4-41B7-A7A3-EDD0113A0EFE}" dt="2022-03-30T20:18:00.996" v="96" actId="12788"/>
          <ac:cxnSpMkLst>
            <pc:docMk/>
            <pc:sldMk cId="3655911485" sldId="257"/>
            <ac:cxnSpMk id="64" creationId="{A841E43A-A89B-46A8-AD0E-9E4AF72E0A27}"/>
          </ac:cxnSpMkLst>
        </pc:cxnChg>
      </pc:sldChg>
    </pc:docChg>
  </pc:docChgLst>
  <pc:docChgLst>
    <pc:chgData name="Jonathan Rau" userId="01bd1429-ada3-4be3-b2f3-ae839e9d5ccc" providerId="ADAL" clId="{3F5F48D2-2934-4288-A555-E6823DD1D0AE}"/>
    <pc:docChg chg="undo custSel addSld modSld">
      <pc:chgData name="Jonathan Rau" userId="01bd1429-ada3-4be3-b2f3-ae839e9d5ccc" providerId="ADAL" clId="{3F5F48D2-2934-4288-A555-E6823DD1D0AE}" dt="2023-04-16T23:20:41.523" v="756" actId="1076"/>
      <pc:docMkLst>
        <pc:docMk/>
      </pc:docMkLst>
      <pc:sldChg chg="addSp delSp modSp new mod setBg">
        <pc:chgData name="Jonathan Rau" userId="01bd1429-ada3-4be3-b2f3-ae839e9d5ccc" providerId="ADAL" clId="{3F5F48D2-2934-4288-A555-E6823DD1D0AE}" dt="2023-04-16T23:20:41.523" v="756" actId="1076"/>
        <pc:sldMkLst>
          <pc:docMk/>
          <pc:sldMk cId="2927218767" sldId="258"/>
        </pc:sldMkLst>
        <pc:spChg chg="add mod">
          <ac:chgData name="Jonathan Rau" userId="01bd1429-ada3-4be3-b2f3-ae839e9d5ccc" providerId="ADAL" clId="{3F5F48D2-2934-4288-A555-E6823DD1D0AE}" dt="2023-04-16T23:20:14.261" v="751" actId="1076"/>
          <ac:spMkLst>
            <pc:docMk/>
            <pc:sldMk cId="2927218767" sldId="258"/>
            <ac:spMk id="2" creationId="{2CBB7894-144C-A36C-3DB9-4368ED6A1E03}"/>
          </ac:spMkLst>
        </pc:spChg>
        <pc:spChg chg="add del mod">
          <ac:chgData name="Jonathan Rau" userId="01bd1429-ada3-4be3-b2f3-ae839e9d5ccc" providerId="ADAL" clId="{3F5F48D2-2934-4288-A555-E6823DD1D0AE}" dt="2023-04-14T19:42:55.247" v="40" actId="478"/>
          <ac:spMkLst>
            <pc:docMk/>
            <pc:sldMk cId="2927218767" sldId="258"/>
            <ac:spMk id="2" creationId="{C7D43765-3766-2114-A532-32A62A5B4E22}"/>
          </ac:spMkLst>
        </pc:spChg>
        <pc:spChg chg="add mod">
          <ac:chgData name="Jonathan Rau" userId="01bd1429-ada3-4be3-b2f3-ae839e9d5ccc" providerId="ADAL" clId="{3F5F48D2-2934-4288-A555-E6823DD1D0AE}" dt="2023-04-14T19:57:48.270" v="652" actId="1076"/>
          <ac:spMkLst>
            <pc:docMk/>
            <pc:sldMk cId="2927218767" sldId="258"/>
            <ac:spMk id="5" creationId="{50B9014E-CAC8-98AE-CB22-D756ECFEB685}"/>
          </ac:spMkLst>
        </pc:spChg>
        <pc:spChg chg="add del">
          <ac:chgData name="Jonathan Rau" userId="01bd1429-ada3-4be3-b2f3-ae839e9d5ccc" providerId="ADAL" clId="{3F5F48D2-2934-4288-A555-E6823DD1D0AE}" dt="2023-04-14T19:48:24.676" v="175"/>
          <ac:spMkLst>
            <pc:docMk/>
            <pc:sldMk cId="2927218767" sldId="258"/>
            <ac:spMk id="7" creationId="{D5CA81DD-2F47-8FB5-5437-A77060607AF6}"/>
          </ac:spMkLst>
        </pc:spChg>
        <pc:spChg chg="add mod ord">
          <ac:chgData name="Jonathan Rau" userId="01bd1429-ada3-4be3-b2f3-ae839e9d5ccc" providerId="ADAL" clId="{3F5F48D2-2934-4288-A555-E6823DD1D0AE}" dt="2023-04-14T19:58:37.036" v="672" actId="1035"/>
          <ac:spMkLst>
            <pc:docMk/>
            <pc:sldMk cId="2927218767" sldId="258"/>
            <ac:spMk id="9" creationId="{743AA06B-1021-9D58-8136-63E9F09D80F6}"/>
          </ac:spMkLst>
        </pc:spChg>
        <pc:spChg chg="add mod">
          <ac:chgData name="Jonathan Rau" userId="01bd1429-ada3-4be3-b2f3-ae839e9d5ccc" providerId="ADAL" clId="{3F5F48D2-2934-4288-A555-E6823DD1D0AE}" dt="2023-04-14T19:54:30.704" v="543" actId="1076"/>
          <ac:spMkLst>
            <pc:docMk/>
            <pc:sldMk cId="2927218767" sldId="258"/>
            <ac:spMk id="15" creationId="{DD5C6FDF-7C59-4946-2CD5-F72284FC5851}"/>
          </ac:spMkLst>
        </pc:spChg>
        <pc:spChg chg="add mod">
          <ac:chgData name="Jonathan Rau" userId="01bd1429-ada3-4be3-b2f3-ae839e9d5ccc" providerId="ADAL" clId="{3F5F48D2-2934-4288-A555-E6823DD1D0AE}" dt="2023-04-14T19:54:03.454" v="538" actId="1076"/>
          <ac:spMkLst>
            <pc:docMk/>
            <pc:sldMk cId="2927218767" sldId="258"/>
            <ac:spMk id="16" creationId="{DFDE86E7-AF7B-3343-B83E-DFC8327B6214}"/>
          </ac:spMkLst>
        </pc:spChg>
        <pc:spChg chg="add mod">
          <ac:chgData name="Jonathan Rau" userId="01bd1429-ada3-4be3-b2f3-ae839e9d5ccc" providerId="ADAL" clId="{3F5F48D2-2934-4288-A555-E6823DD1D0AE}" dt="2023-04-14T19:53:56.124" v="537" actId="1038"/>
          <ac:spMkLst>
            <pc:docMk/>
            <pc:sldMk cId="2927218767" sldId="258"/>
            <ac:spMk id="17" creationId="{B6CB8600-7725-1B60-693D-12AD37216EA1}"/>
          </ac:spMkLst>
        </pc:spChg>
        <pc:spChg chg="add mod">
          <ac:chgData name="Jonathan Rau" userId="01bd1429-ada3-4be3-b2f3-ae839e9d5ccc" providerId="ADAL" clId="{3F5F48D2-2934-4288-A555-E6823DD1D0AE}" dt="2023-04-16T23:20:26.808" v="755" actId="1076"/>
          <ac:spMkLst>
            <pc:docMk/>
            <pc:sldMk cId="2927218767" sldId="258"/>
            <ac:spMk id="18" creationId="{11380B01-5C11-2679-9594-77B4B9FFAF52}"/>
          </ac:spMkLst>
        </pc:spChg>
        <pc:spChg chg="add mod">
          <ac:chgData name="Jonathan Rau" userId="01bd1429-ada3-4be3-b2f3-ae839e9d5ccc" providerId="ADAL" clId="{3F5F48D2-2934-4288-A555-E6823DD1D0AE}" dt="2023-04-16T23:20:41.523" v="756" actId="1076"/>
          <ac:spMkLst>
            <pc:docMk/>
            <pc:sldMk cId="2927218767" sldId="258"/>
            <ac:spMk id="19" creationId="{5777DF44-469B-7A2F-8877-71FC31533BAB}"/>
          </ac:spMkLst>
        </pc:spChg>
        <pc:spChg chg="add mod ord">
          <ac:chgData name="Jonathan Rau" userId="01bd1429-ada3-4be3-b2f3-ae839e9d5ccc" providerId="ADAL" clId="{3F5F48D2-2934-4288-A555-E6823DD1D0AE}" dt="2023-04-14T19:58:37.036" v="672" actId="1035"/>
          <ac:spMkLst>
            <pc:docMk/>
            <pc:sldMk cId="2927218767" sldId="258"/>
            <ac:spMk id="20" creationId="{955587C0-591B-918F-2EFF-90D940181BF4}"/>
          </ac:spMkLst>
        </pc:spChg>
        <pc:spChg chg="add mod ord">
          <ac:chgData name="Jonathan Rau" userId="01bd1429-ada3-4be3-b2f3-ae839e9d5ccc" providerId="ADAL" clId="{3F5F48D2-2934-4288-A555-E6823DD1D0AE}" dt="2023-04-14T19:58:42.750" v="682" actId="1035"/>
          <ac:spMkLst>
            <pc:docMk/>
            <pc:sldMk cId="2927218767" sldId="258"/>
            <ac:spMk id="23" creationId="{C3FF9F8B-DA2B-B229-1266-64F4BAA0AA3E}"/>
          </ac:spMkLst>
        </pc:spChg>
        <pc:spChg chg="add mod">
          <ac:chgData name="Jonathan Rau" userId="01bd1429-ada3-4be3-b2f3-ae839e9d5ccc" providerId="ADAL" clId="{3F5F48D2-2934-4288-A555-E6823DD1D0AE}" dt="2023-04-14T19:58:42.750" v="682" actId="1035"/>
          <ac:spMkLst>
            <pc:docMk/>
            <pc:sldMk cId="2927218767" sldId="258"/>
            <ac:spMk id="25" creationId="{060A3261-575A-DB40-A7E1-36B64B9B5F6A}"/>
          </ac:spMkLst>
        </pc:spChg>
        <pc:spChg chg="add del mod">
          <ac:chgData name="Jonathan Rau" userId="01bd1429-ada3-4be3-b2f3-ae839e9d5ccc" providerId="ADAL" clId="{3F5F48D2-2934-4288-A555-E6823DD1D0AE}" dt="2023-04-14T19:59:14.340" v="685" actId="478"/>
          <ac:spMkLst>
            <pc:docMk/>
            <pc:sldMk cId="2927218767" sldId="258"/>
            <ac:spMk id="34" creationId="{CF211332-0D27-B046-09A3-AE3A5EDFAB1C}"/>
          </ac:spMkLst>
        </pc:spChg>
        <pc:spChg chg="add mod">
          <ac:chgData name="Jonathan Rau" userId="01bd1429-ada3-4be3-b2f3-ae839e9d5ccc" providerId="ADAL" clId="{3F5F48D2-2934-4288-A555-E6823DD1D0AE}" dt="2023-04-14T20:02:30.113" v="747" actId="12788"/>
          <ac:spMkLst>
            <pc:docMk/>
            <pc:sldMk cId="2927218767" sldId="258"/>
            <ac:spMk id="36" creationId="{3168B3C9-C653-D5A4-3A61-2E0ED75D4320}"/>
          </ac:spMkLst>
        </pc:spChg>
        <pc:spChg chg="add mod">
          <ac:chgData name="Jonathan Rau" userId="01bd1429-ada3-4be3-b2f3-ae839e9d5ccc" providerId="ADAL" clId="{3F5F48D2-2934-4288-A555-E6823DD1D0AE}" dt="2023-04-14T20:02:30.113" v="747" actId="12788"/>
          <ac:spMkLst>
            <pc:docMk/>
            <pc:sldMk cId="2927218767" sldId="258"/>
            <ac:spMk id="37" creationId="{72850DCE-AA01-4284-6BAB-E56678FBD6F8}"/>
          </ac:spMkLst>
        </pc:spChg>
        <pc:spChg chg="add mod">
          <ac:chgData name="Jonathan Rau" userId="01bd1429-ada3-4be3-b2f3-ae839e9d5ccc" providerId="ADAL" clId="{3F5F48D2-2934-4288-A555-E6823DD1D0AE}" dt="2023-04-14T20:02:30.113" v="747" actId="12788"/>
          <ac:spMkLst>
            <pc:docMk/>
            <pc:sldMk cId="2927218767" sldId="258"/>
            <ac:spMk id="40" creationId="{2B9F4387-007C-A863-E06D-057C44D1A8B7}"/>
          </ac:spMkLst>
        </pc:spChg>
        <pc:spChg chg="add mod">
          <ac:chgData name="Jonathan Rau" userId="01bd1429-ada3-4be3-b2f3-ae839e9d5ccc" providerId="ADAL" clId="{3F5F48D2-2934-4288-A555-E6823DD1D0AE}" dt="2023-04-14T20:02:30.113" v="747" actId="12788"/>
          <ac:spMkLst>
            <pc:docMk/>
            <pc:sldMk cId="2927218767" sldId="258"/>
            <ac:spMk id="42" creationId="{75A37B31-03FB-0E19-883C-B831E3DD86E8}"/>
          </ac:spMkLst>
        </pc:spChg>
        <pc:spChg chg="add mod">
          <ac:chgData name="Jonathan Rau" userId="01bd1429-ada3-4be3-b2f3-ae839e9d5ccc" providerId="ADAL" clId="{3F5F48D2-2934-4288-A555-E6823DD1D0AE}" dt="2023-04-14T20:02:30.113" v="747" actId="12788"/>
          <ac:spMkLst>
            <pc:docMk/>
            <pc:sldMk cId="2927218767" sldId="258"/>
            <ac:spMk id="44" creationId="{AF0DFB57-0EA5-1522-9EE9-03E1643EF3C4}"/>
          </ac:spMkLst>
        </pc:spChg>
        <pc:spChg chg="add mod">
          <ac:chgData name="Jonathan Rau" userId="01bd1429-ada3-4be3-b2f3-ae839e9d5ccc" providerId="ADAL" clId="{3F5F48D2-2934-4288-A555-E6823DD1D0AE}" dt="2023-04-14T20:02:30.113" v="747" actId="12788"/>
          <ac:spMkLst>
            <pc:docMk/>
            <pc:sldMk cId="2927218767" sldId="258"/>
            <ac:spMk id="45" creationId="{5403259A-FD0E-15A7-723A-F88B42E0162C}"/>
          </ac:spMkLst>
        </pc:spChg>
        <pc:spChg chg="add mod ord">
          <ac:chgData name="Jonathan Rau" userId="01bd1429-ada3-4be3-b2f3-ae839e9d5ccc" providerId="ADAL" clId="{3F5F48D2-2934-4288-A555-E6823DD1D0AE}" dt="2023-04-14T20:02:30.113" v="747" actId="12788"/>
          <ac:spMkLst>
            <pc:docMk/>
            <pc:sldMk cId="2927218767" sldId="258"/>
            <ac:spMk id="47" creationId="{EDA5DF41-D325-4378-3FDC-CBE766C0E32E}"/>
          </ac:spMkLst>
        </pc:spChg>
        <pc:spChg chg="add del mod">
          <ac:chgData name="Jonathan Rau" userId="01bd1429-ada3-4be3-b2f3-ae839e9d5ccc" providerId="ADAL" clId="{3F5F48D2-2934-4288-A555-E6823DD1D0AE}" dt="2023-04-14T20:01:20.051" v="733" actId="478"/>
          <ac:spMkLst>
            <pc:docMk/>
            <pc:sldMk cId="2927218767" sldId="258"/>
            <ac:spMk id="50" creationId="{78AF7BB0-562E-4589-5090-9B7D1A3C3F61}"/>
          </ac:spMkLst>
        </pc:spChg>
        <pc:spChg chg="add mod">
          <ac:chgData name="Jonathan Rau" userId="01bd1429-ada3-4be3-b2f3-ae839e9d5ccc" providerId="ADAL" clId="{3F5F48D2-2934-4288-A555-E6823DD1D0AE}" dt="2023-04-14T20:01:30.470" v="735" actId="1076"/>
          <ac:spMkLst>
            <pc:docMk/>
            <pc:sldMk cId="2927218767" sldId="258"/>
            <ac:spMk id="51" creationId="{1693654B-B9C5-BB57-C5AF-C57E58130215}"/>
          </ac:spMkLst>
        </pc:spChg>
        <pc:grpChg chg="add mod">
          <ac:chgData name="Jonathan Rau" userId="01bd1429-ada3-4be3-b2f3-ae839e9d5ccc" providerId="ADAL" clId="{3F5F48D2-2934-4288-A555-E6823DD1D0AE}" dt="2023-04-14T19:58:37.036" v="672" actId="1035"/>
          <ac:grpSpMkLst>
            <pc:docMk/>
            <pc:sldMk cId="2927218767" sldId="258"/>
            <ac:grpSpMk id="10" creationId="{7BB619AD-693A-3B9C-6D20-247888B0204F}"/>
          </ac:grpSpMkLst>
        </pc:grpChg>
        <pc:grpChg chg="add mod">
          <ac:chgData name="Jonathan Rau" userId="01bd1429-ada3-4be3-b2f3-ae839e9d5ccc" providerId="ADAL" clId="{3F5F48D2-2934-4288-A555-E6823DD1D0AE}" dt="2023-04-14T19:58:37.036" v="672" actId="1035"/>
          <ac:grpSpMkLst>
            <pc:docMk/>
            <pc:sldMk cId="2927218767" sldId="258"/>
            <ac:grpSpMk id="21" creationId="{3710CA1F-8C31-5042-8A25-C3AD5A9F72C9}"/>
          </ac:grpSpMkLst>
        </pc:grpChg>
        <pc:grpChg chg="add mod">
          <ac:chgData name="Jonathan Rau" userId="01bd1429-ada3-4be3-b2f3-ae839e9d5ccc" providerId="ADAL" clId="{3F5F48D2-2934-4288-A555-E6823DD1D0AE}" dt="2023-04-14T19:58:42.750" v="682" actId="1035"/>
          <ac:grpSpMkLst>
            <pc:docMk/>
            <pc:sldMk cId="2927218767" sldId="258"/>
            <ac:grpSpMk id="24" creationId="{5AFCC57C-5A45-6C97-6F50-C7F1EA3CE99B}"/>
          </ac:grpSpMkLst>
        </pc:grpChg>
        <pc:grpChg chg="add mod">
          <ac:chgData name="Jonathan Rau" userId="01bd1429-ada3-4be3-b2f3-ae839e9d5ccc" providerId="ADAL" clId="{3F5F48D2-2934-4288-A555-E6823DD1D0AE}" dt="2023-04-14T20:02:30.113" v="747" actId="12788"/>
          <ac:grpSpMkLst>
            <pc:docMk/>
            <pc:sldMk cId="2927218767" sldId="258"/>
            <ac:grpSpMk id="48" creationId="{C271047F-ADF7-6A2F-210B-142ADF8FE177}"/>
          </ac:grpSpMkLst>
        </pc:grpChg>
        <pc:grpChg chg="add mod">
          <ac:chgData name="Jonathan Rau" userId="01bd1429-ada3-4be3-b2f3-ae839e9d5ccc" providerId="ADAL" clId="{3F5F48D2-2934-4288-A555-E6823DD1D0AE}" dt="2023-04-14T20:02:30.113" v="747" actId="12788"/>
          <ac:grpSpMkLst>
            <pc:docMk/>
            <pc:sldMk cId="2927218767" sldId="258"/>
            <ac:grpSpMk id="49" creationId="{544F67E2-9F7F-A7FC-E95C-2D6E4BBFD252}"/>
          </ac:grpSpMkLst>
        </pc:grpChg>
        <pc:picChg chg="add mod">
          <ac:chgData name="Jonathan Rau" userId="01bd1429-ada3-4be3-b2f3-ae839e9d5ccc" providerId="ADAL" clId="{3F5F48D2-2934-4288-A555-E6823DD1D0AE}" dt="2023-04-14T19:57:44.692" v="651" actId="1076"/>
          <ac:picMkLst>
            <pc:docMk/>
            <pc:sldMk cId="2927218767" sldId="258"/>
            <ac:picMk id="4" creationId="{BC63CE32-56C9-DD4D-C00B-655BC485EE5F}"/>
          </ac:picMkLst>
        </pc:picChg>
        <pc:picChg chg="add mod">
          <ac:chgData name="Jonathan Rau" userId="01bd1429-ada3-4be3-b2f3-ae839e9d5ccc" providerId="ADAL" clId="{3F5F48D2-2934-4288-A555-E6823DD1D0AE}" dt="2023-04-14T19:58:42.750" v="682" actId="1035"/>
          <ac:picMkLst>
            <pc:docMk/>
            <pc:sldMk cId="2927218767" sldId="258"/>
            <ac:picMk id="6" creationId="{D3A71050-9A8D-D474-72E2-01BDD0982569}"/>
          </ac:picMkLst>
        </pc:picChg>
        <pc:picChg chg="add mod">
          <ac:chgData name="Jonathan Rau" userId="01bd1429-ada3-4be3-b2f3-ae839e9d5ccc" providerId="ADAL" clId="{3F5F48D2-2934-4288-A555-E6823DD1D0AE}" dt="2023-04-14T19:58:37.036" v="672" actId="1035"/>
          <ac:picMkLst>
            <pc:docMk/>
            <pc:sldMk cId="2927218767" sldId="258"/>
            <ac:picMk id="8" creationId="{521D7AAB-D2BB-6EAD-3EDF-F0812CA538DE}"/>
          </ac:picMkLst>
        </pc:picChg>
        <pc:picChg chg="add del mod">
          <ac:chgData name="Jonathan Rau" userId="01bd1429-ada3-4be3-b2f3-ae839e9d5ccc" providerId="ADAL" clId="{3F5F48D2-2934-4288-A555-E6823DD1D0AE}" dt="2023-04-14T19:54:33.035" v="544" actId="478"/>
          <ac:picMkLst>
            <pc:docMk/>
            <pc:sldMk cId="2927218767" sldId="258"/>
            <ac:picMk id="11" creationId="{14061ED1-0E5B-92E4-105D-5FFC2B609128}"/>
          </ac:picMkLst>
        </pc:picChg>
        <pc:picChg chg="add del mod">
          <ac:chgData name="Jonathan Rau" userId="01bd1429-ada3-4be3-b2f3-ae839e9d5ccc" providerId="ADAL" clId="{3F5F48D2-2934-4288-A555-E6823DD1D0AE}" dt="2023-04-14T19:54:33.035" v="544" actId="478"/>
          <ac:picMkLst>
            <pc:docMk/>
            <pc:sldMk cId="2927218767" sldId="258"/>
            <ac:picMk id="12" creationId="{0F76B5BD-4C86-5FEA-5881-7FA430135142}"/>
          </ac:picMkLst>
        </pc:picChg>
        <pc:picChg chg="add del mod">
          <ac:chgData name="Jonathan Rau" userId="01bd1429-ada3-4be3-b2f3-ae839e9d5ccc" providerId="ADAL" clId="{3F5F48D2-2934-4288-A555-E6823DD1D0AE}" dt="2023-04-14T19:51:50.703" v="240"/>
          <ac:picMkLst>
            <pc:docMk/>
            <pc:sldMk cId="2927218767" sldId="258"/>
            <ac:picMk id="13" creationId="{3393AE31-942D-4F2A-5548-4F28B8A19382}"/>
          </ac:picMkLst>
        </pc:picChg>
        <pc:picChg chg="add del mod">
          <ac:chgData name="Jonathan Rau" userId="01bd1429-ada3-4be3-b2f3-ae839e9d5ccc" providerId="ADAL" clId="{3F5F48D2-2934-4288-A555-E6823DD1D0AE}" dt="2023-04-14T19:51:50.703" v="240"/>
          <ac:picMkLst>
            <pc:docMk/>
            <pc:sldMk cId="2927218767" sldId="258"/>
            <ac:picMk id="14" creationId="{06A240DE-4433-962C-913A-4890225522AF}"/>
          </ac:picMkLst>
        </pc:picChg>
        <pc:picChg chg="add del mod">
          <ac:chgData name="Jonathan Rau" userId="01bd1429-ada3-4be3-b2f3-ae839e9d5ccc" providerId="ADAL" clId="{3F5F48D2-2934-4288-A555-E6823DD1D0AE}" dt="2023-04-14T19:56:45.303" v="576"/>
          <ac:picMkLst>
            <pc:docMk/>
            <pc:sldMk cId="2927218767" sldId="258"/>
            <ac:picMk id="22" creationId="{C1FF35FC-AD1A-F89F-25C1-CD3E8DD9CC4F}"/>
          </ac:picMkLst>
        </pc:picChg>
        <pc:picChg chg="add mod">
          <ac:chgData name="Jonathan Rau" userId="01bd1429-ada3-4be3-b2f3-ae839e9d5ccc" providerId="ADAL" clId="{3F5F48D2-2934-4288-A555-E6823DD1D0AE}" dt="2023-04-14T20:02:30.113" v="747" actId="12788"/>
          <ac:picMkLst>
            <pc:docMk/>
            <pc:sldMk cId="2927218767" sldId="258"/>
            <ac:picMk id="35" creationId="{D2DAF613-D8BD-3380-58A8-5BAB202AF083}"/>
          </ac:picMkLst>
        </pc:picChg>
        <pc:picChg chg="add mod">
          <ac:chgData name="Jonathan Rau" userId="01bd1429-ada3-4be3-b2f3-ae839e9d5ccc" providerId="ADAL" clId="{3F5F48D2-2934-4288-A555-E6823DD1D0AE}" dt="2023-04-14T20:02:30.113" v="747" actId="12788"/>
          <ac:picMkLst>
            <pc:docMk/>
            <pc:sldMk cId="2927218767" sldId="258"/>
            <ac:picMk id="38" creationId="{8B967596-2604-AD15-668D-7E808ADAB5D3}"/>
          </ac:picMkLst>
        </pc:picChg>
        <pc:picChg chg="add mod">
          <ac:chgData name="Jonathan Rau" userId="01bd1429-ada3-4be3-b2f3-ae839e9d5ccc" providerId="ADAL" clId="{3F5F48D2-2934-4288-A555-E6823DD1D0AE}" dt="2023-04-14T20:02:30.113" v="747" actId="12788"/>
          <ac:picMkLst>
            <pc:docMk/>
            <pc:sldMk cId="2927218767" sldId="258"/>
            <ac:picMk id="39" creationId="{0B15E7EF-81AB-9F76-740A-808EC8C56C65}"/>
          </ac:picMkLst>
        </pc:picChg>
        <pc:picChg chg="add mod">
          <ac:chgData name="Jonathan Rau" userId="01bd1429-ada3-4be3-b2f3-ae839e9d5ccc" providerId="ADAL" clId="{3F5F48D2-2934-4288-A555-E6823DD1D0AE}" dt="2023-04-14T20:02:30.113" v="747" actId="12788"/>
          <ac:picMkLst>
            <pc:docMk/>
            <pc:sldMk cId="2927218767" sldId="258"/>
            <ac:picMk id="41" creationId="{20A3568B-2519-DB9D-EC3F-37EE079E3586}"/>
          </ac:picMkLst>
        </pc:picChg>
        <pc:picChg chg="add mod">
          <ac:chgData name="Jonathan Rau" userId="01bd1429-ada3-4be3-b2f3-ae839e9d5ccc" providerId="ADAL" clId="{3F5F48D2-2934-4288-A555-E6823DD1D0AE}" dt="2023-04-14T20:02:30.113" v="747" actId="12788"/>
          <ac:picMkLst>
            <pc:docMk/>
            <pc:sldMk cId="2927218767" sldId="258"/>
            <ac:picMk id="43" creationId="{46C1D956-00C8-E3E3-A65B-3466292AEC94}"/>
          </ac:picMkLst>
        </pc:picChg>
        <pc:picChg chg="add mod">
          <ac:chgData name="Jonathan Rau" userId="01bd1429-ada3-4be3-b2f3-ae839e9d5ccc" providerId="ADAL" clId="{3F5F48D2-2934-4288-A555-E6823DD1D0AE}" dt="2023-04-14T20:02:30.113" v="747" actId="12788"/>
          <ac:picMkLst>
            <pc:docMk/>
            <pc:sldMk cId="2927218767" sldId="258"/>
            <ac:picMk id="46" creationId="{6617A1D9-409F-15DE-CC52-DE413211DE73}"/>
          </ac:picMkLst>
        </pc:picChg>
        <pc:picChg chg="add mod">
          <ac:chgData name="Jonathan Rau" userId="01bd1429-ada3-4be3-b2f3-ae839e9d5ccc" providerId="ADAL" clId="{3F5F48D2-2934-4288-A555-E6823DD1D0AE}" dt="2023-04-14T20:02:21.805" v="746" actId="1076"/>
          <ac:picMkLst>
            <pc:docMk/>
            <pc:sldMk cId="2927218767" sldId="258"/>
            <ac:picMk id="55" creationId="{5FB33C35-4ABC-C3EF-7377-9B5091661884}"/>
          </ac:picMkLst>
        </pc:picChg>
        <pc:picChg chg="add del">
          <ac:chgData name="Jonathan Rau" userId="01bd1429-ada3-4be3-b2f3-ae839e9d5ccc" providerId="ADAL" clId="{3F5F48D2-2934-4288-A555-E6823DD1D0AE}" dt="2023-04-14T19:46:31.763" v="158"/>
          <ac:picMkLst>
            <pc:docMk/>
            <pc:sldMk cId="2927218767" sldId="258"/>
            <ac:picMk id="1026" creationId="{78C0063B-4CEE-65C8-3C5F-48CC50CC8447}"/>
          </ac:picMkLst>
        </pc:picChg>
        <pc:picChg chg="add mod">
          <ac:chgData name="Jonathan Rau" userId="01bd1429-ada3-4be3-b2f3-ae839e9d5ccc" providerId="ADAL" clId="{3F5F48D2-2934-4288-A555-E6823DD1D0AE}" dt="2023-04-14T19:52:40.115" v="380" actId="1035"/>
          <ac:picMkLst>
            <pc:docMk/>
            <pc:sldMk cId="2927218767" sldId="258"/>
            <ac:picMk id="1028" creationId="{07E8CB6A-59CD-2711-37CA-9505B61B0841}"/>
          </ac:picMkLst>
        </pc:picChg>
        <pc:picChg chg="add del mod">
          <ac:chgData name="Jonathan Rau" userId="01bd1429-ada3-4be3-b2f3-ae839e9d5ccc" providerId="ADAL" clId="{3F5F48D2-2934-4288-A555-E6823DD1D0AE}" dt="2023-04-14T20:02:17.037" v="745" actId="478"/>
          <ac:picMkLst>
            <pc:docMk/>
            <pc:sldMk cId="2927218767" sldId="258"/>
            <ac:picMk id="1032" creationId="{8B587A27-74EF-5D43-9AE9-BC5408B5F97C}"/>
          </ac:picMkLst>
        </pc:picChg>
        <pc:picChg chg="add mod">
          <ac:chgData name="Jonathan Rau" userId="01bd1429-ada3-4be3-b2f3-ae839e9d5ccc" providerId="ADAL" clId="{3F5F48D2-2934-4288-A555-E6823DD1D0AE}" dt="2023-04-14T19:58:37.036" v="672" actId="1035"/>
          <ac:picMkLst>
            <pc:docMk/>
            <pc:sldMk cId="2927218767" sldId="258"/>
            <ac:picMk id="1034" creationId="{DCB85329-15A2-70C1-24B7-F19FB2212E48}"/>
          </ac:picMkLst>
        </pc:picChg>
        <pc:picChg chg="add mod">
          <ac:chgData name="Jonathan Rau" userId="01bd1429-ada3-4be3-b2f3-ae839e9d5ccc" providerId="ADAL" clId="{3F5F48D2-2934-4288-A555-E6823DD1D0AE}" dt="2023-04-14T19:58:42.750" v="682" actId="1035"/>
          <ac:picMkLst>
            <pc:docMk/>
            <pc:sldMk cId="2927218767" sldId="258"/>
            <ac:picMk id="1036" creationId="{496A2C14-BC60-9D5D-ABEA-6629D23751CC}"/>
          </ac:picMkLst>
        </pc:picChg>
        <pc:picChg chg="add del mod">
          <ac:chgData name="Jonathan Rau" userId="01bd1429-ada3-4be3-b2f3-ae839e9d5ccc" providerId="ADAL" clId="{3F5F48D2-2934-4288-A555-E6823DD1D0AE}" dt="2023-04-14T19:54:48.276" v="548"/>
          <ac:picMkLst>
            <pc:docMk/>
            <pc:sldMk cId="2927218767" sldId="258"/>
            <ac:picMk id="1038" creationId="{BD39DF8B-C3DD-2CD1-7144-AB39FD8AF480}"/>
          </ac:picMkLst>
        </pc:picChg>
        <pc:picChg chg="add mod">
          <ac:chgData name="Jonathan Rau" userId="01bd1429-ada3-4be3-b2f3-ae839e9d5ccc" providerId="ADAL" clId="{3F5F48D2-2934-4288-A555-E6823DD1D0AE}" dt="2023-04-14T19:56:04.439" v="569" actId="1076"/>
          <ac:picMkLst>
            <pc:docMk/>
            <pc:sldMk cId="2927218767" sldId="258"/>
            <ac:picMk id="1040" creationId="{DC856B39-E488-167A-CF4E-0B57775F3A28}"/>
          </ac:picMkLst>
        </pc:picChg>
        <pc:picChg chg="add mod">
          <ac:chgData name="Jonathan Rau" userId="01bd1429-ada3-4be3-b2f3-ae839e9d5ccc" providerId="ADAL" clId="{3F5F48D2-2934-4288-A555-E6823DD1D0AE}" dt="2023-04-14T19:58:37.036" v="672" actId="1035"/>
          <ac:picMkLst>
            <pc:docMk/>
            <pc:sldMk cId="2927218767" sldId="258"/>
            <ac:picMk id="1042" creationId="{38EDB2A1-0556-030E-BFBC-A4AC66DC2B57}"/>
          </ac:picMkLst>
        </pc:picChg>
        <pc:picChg chg="add mod">
          <ac:chgData name="Jonathan Rau" userId="01bd1429-ada3-4be3-b2f3-ae839e9d5ccc" providerId="ADAL" clId="{3F5F48D2-2934-4288-A555-E6823DD1D0AE}" dt="2023-04-14T19:58:42.750" v="682" actId="1035"/>
          <ac:picMkLst>
            <pc:docMk/>
            <pc:sldMk cId="2927218767" sldId="258"/>
            <ac:picMk id="1044" creationId="{568F28A0-1D11-A2E1-AD71-20DEEE9FAF32}"/>
          </ac:picMkLst>
        </pc:picChg>
        <pc:cxnChg chg="add mod">
          <ac:chgData name="Jonathan Rau" userId="01bd1429-ada3-4be3-b2f3-ae839e9d5ccc" providerId="ADAL" clId="{3F5F48D2-2934-4288-A555-E6823DD1D0AE}" dt="2023-04-14T19:58:13.093" v="656" actId="1582"/>
          <ac:cxnSpMkLst>
            <pc:docMk/>
            <pc:sldMk cId="2927218767" sldId="258"/>
            <ac:cxnSpMk id="27" creationId="{61E8C62B-50C0-3EC7-F385-8397A4D38430}"/>
          </ac:cxnSpMkLst>
        </pc:cxnChg>
        <pc:cxnChg chg="add mod">
          <ac:chgData name="Jonathan Rau" userId="01bd1429-ada3-4be3-b2f3-ae839e9d5ccc" providerId="ADAL" clId="{3F5F48D2-2934-4288-A555-E6823DD1D0AE}" dt="2023-04-14T19:58:20.596" v="659" actId="14100"/>
          <ac:cxnSpMkLst>
            <pc:docMk/>
            <pc:sldMk cId="2927218767" sldId="258"/>
            <ac:cxnSpMk id="28" creationId="{8EBD9BCC-9CC5-5009-83BE-6623A4D8D15B}"/>
          </ac:cxnSpMkLst>
        </pc:cxnChg>
        <pc:cxnChg chg="add mod">
          <ac:chgData name="Jonathan Rau" userId="01bd1429-ada3-4be3-b2f3-ae839e9d5ccc" providerId="ADAL" clId="{3F5F48D2-2934-4288-A555-E6823DD1D0AE}" dt="2023-04-14T19:58:26.821" v="662" actId="14100"/>
          <ac:cxnSpMkLst>
            <pc:docMk/>
            <pc:sldMk cId="2927218767" sldId="258"/>
            <ac:cxnSpMk id="31" creationId="{7301F961-8B38-8B35-35DF-F4E2017D427A}"/>
          </ac:cxnSpMkLst>
        </pc:cxnChg>
        <pc:cxnChg chg="add mod">
          <ac:chgData name="Jonathan Rau" userId="01bd1429-ada3-4be3-b2f3-ae839e9d5ccc" providerId="ADAL" clId="{3F5F48D2-2934-4288-A555-E6823DD1D0AE}" dt="2023-04-14T20:01:40.209" v="738" actId="14100"/>
          <ac:cxnSpMkLst>
            <pc:docMk/>
            <pc:sldMk cId="2927218767" sldId="258"/>
            <ac:cxnSpMk id="52" creationId="{951CB380-36EC-ADD9-7F54-C01D45161AA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6DC73-D761-40B1-A05A-271ABE3A7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610E4-BA20-402B-86C4-3AFFAA798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4BB86-D92A-4529-A7EB-47766918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6B6EB-D450-4D7D-AD0C-C80921FB9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466F6-2F3C-4DF7-BA31-5A34ADF0E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0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E1A3-D1CF-4A81-B2AE-AE230570D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6541F-BF04-42C8-984C-514D1CECE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C942B-77AD-430E-AD3B-557E96F0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E2310-1509-4077-AC76-1105F579B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289BC-6138-49D5-8A5C-9E971D5F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8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27A68E-A4A2-4478-86AE-91F95DF9F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E4E15-238E-4F2D-82CC-90FF2E994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9E8DB-B2AC-42C8-AE5E-3363104D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109A3-6EB3-48D2-BF81-D8AFB792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EF09B-A835-4FF8-94C4-6C7A9BDD2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7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B9DE-5954-4C57-A83A-AFE7AAB41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9AF6B-D9A4-4783-B6A4-F56C75161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98B2D-B6A0-4861-9C1C-0533B8AEE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E40FA-94F5-41D7-8ECB-76010263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A539C-D1C4-4818-B344-B6263102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87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B21B-C4DA-4437-9995-B237A1805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87CAB-6F45-4F19-84E9-2152CC563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CBC3F-292D-4C25-823E-11DF30818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49B4D-3DD1-415A-9AEF-BCE97C98B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A47FC-C804-4F1C-9B57-B95016F1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7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8F26-E457-487A-B74F-C5637B80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F123-B4C3-476B-B55E-2DC70612E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F0D17-E5D5-4B75-908E-AB07AFA23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A4333-DD93-464A-8F3E-8A55BE60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ADC84-BB84-49C7-A3DE-BD29F5AA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DC90F-DEEA-49E9-B1A2-94FD5B8B9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8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35B9F-F7BD-4751-AD43-959BF2999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EB0C6-5F09-44FB-B74D-72624B17F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3D183-8D26-4D7B-B6CF-42BABF97D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62BAA9-EAD7-4F59-849F-4E5B06F6F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494775-16AC-42E1-9E74-1329BFCAA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D77719-558D-4894-9DF8-8E244DA7B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3AB373-240E-4F79-BD53-DCF892E0A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393C83-06B5-42F2-AE94-8C04645A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8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0A6E-84A8-42E9-97C9-F48DF8661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42975-B139-4F61-9CC8-C79C95E80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0201A-AEEF-4FB2-9CF5-4629E4F6C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3F71D-8042-49C7-BD6A-4D4BDE6A9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33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C3982-4C92-47A3-AE04-AC4251AA7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F250BA-6B24-4942-96D8-1CFAAB38E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0BB38-206B-484A-8E7A-A5577585D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95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F3FF8-363A-47B2-8A60-7A89FD75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6379E-11EA-450A-AB6C-6F84251BE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644B7-8F62-4039-9DF1-FAE30BE80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EC20C-C3AC-44EA-83CB-9D89CF587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A3E6C-F897-4710-A8D9-CD904E1D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AEFF1-F370-4C65-8129-A3FA0B992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7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EA61-6EC3-4444-940A-3BF95DF1B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38BDAE-99ED-45D1-B922-1DDF95646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6EFB5-73EB-4DEF-88A9-134356E3C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09717-98D9-4420-84E5-803548D19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EB885-D887-4F41-96DE-FFADCB7C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C18E1-3D08-46A1-8753-34D30F09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7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28420-9D89-47C3-A139-64F4709CF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3F5AC-60A0-4648-9FFF-DC7FFFBAF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0494B-546E-4026-9F03-BD0B56F17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04859-06A7-4B6C-9EBE-0886FFE8171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2C023-75FE-47D2-A43C-9A9632EF5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25EF9-8030-454A-AC3F-31A865757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0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jpe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jpe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jpe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jpeg"/><Relationship Id="rId27" Type="http://schemas.openxmlformats.org/officeDocument/2006/relationships/image" Target="../media/image26.svg"/><Relationship Id="rId30" Type="http://schemas.openxmlformats.org/officeDocument/2006/relationships/image" Target="../media/image29.sv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23.png"/><Relationship Id="rId18" Type="http://schemas.openxmlformats.org/officeDocument/2006/relationships/image" Target="../media/image38.png"/><Relationship Id="rId3" Type="http://schemas.openxmlformats.org/officeDocument/2006/relationships/image" Target="../media/image41.sv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27.png"/><Relationship Id="rId2" Type="http://schemas.openxmlformats.org/officeDocument/2006/relationships/image" Target="../media/image40.png"/><Relationship Id="rId16" Type="http://schemas.openxmlformats.org/officeDocument/2006/relationships/image" Target="../media/image2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sv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25.png"/><Relationship Id="rId10" Type="http://schemas.openxmlformats.org/officeDocument/2006/relationships/image" Target="../media/image48.png"/><Relationship Id="rId19" Type="http://schemas.openxmlformats.org/officeDocument/2006/relationships/image" Target="../media/image37.jpe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6F34A66-C2C7-4281-B612-C50CD9CC4DF5}"/>
              </a:ext>
            </a:extLst>
          </p:cNvPr>
          <p:cNvSpPr/>
          <p:nvPr/>
        </p:nvSpPr>
        <p:spPr>
          <a:xfrm>
            <a:off x="5173477" y="832565"/>
            <a:ext cx="3733752" cy="2497502"/>
          </a:xfrm>
          <a:prstGeom prst="rect">
            <a:avLst/>
          </a:prstGeom>
          <a:solidFill>
            <a:srgbClr val="FAFAFA">
              <a:alpha val="2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3FAFCD-82AB-4C43-91A8-EB9295FC6285}"/>
              </a:ext>
            </a:extLst>
          </p:cNvPr>
          <p:cNvGrpSpPr/>
          <p:nvPr/>
        </p:nvGrpSpPr>
        <p:grpSpPr>
          <a:xfrm>
            <a:off x="134973" y="450361"/>
            <a:ext cx="2771766" cy="5957278"/>
            <a:chOff x="206443" y="370490"/>
            <a:chExt cx="2678425" cy="565091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988BE89-1D89-4797-A218-38DDC39CDEB5}"/>
                </a:ext>
              </a:extLst>
            </p:cNvPr>
            <p:cNvSpPr/>
            <p:nvPr/>
          </p:nvSpPr>
          <p:spPr>
            <a:xfrm>
              <a:off x="206443" y="370490"/>
              <a:ext cx="2678425" cy="5650916"/>
            </a:xfrm>
            <a:prstGeom prst="rect">
              <a:avLst/>
            </a:prstGeom>
            <a:noFill/>
            <a:ln w="12700">
              <a:solidFill>
                <a:srgbClr val="FF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rgbClr val="FF5151"/>
                  </a:solidFill>
                  <a:latin typeface="+mj-lt"/>
                  <a:cs typeface="Arial" panose="020B0604020202020204" pitchFamily="34" charset="0"/>
                </a:rPr>
                <a:t>ElectricEye</a:t>
              </a:r>
            </a:p>
          </p:txBody>
        </p:sp>
        <p:pic>
          <p:nvPicPr>
            <p:cNvPr id="3" name="Graphic 2" descr="Lightning bolt">
              <a:extLst>
                <a:ext uri="{FF2B5EF4-FFF2-40B4-BE49-F238E27FC236}">
                  <a16:creationId xmlns:a16="http://schemas.microsoft.com/office/drawing/2014/main" id="{8AC2EA0A-55B0-4583-8520-BA4FC59B2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206982" y="370490"/>
              <a:ext cx="381000" cy="381000"/>
            </a:xfrm>
            <a:prstGeom prst="rect">
              <a:avLst/>
            </a:prstGeom>
          </p:spPr>
        </p:pic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id="{5B2ACC67-3DD4-48CD-A8CF-A4CB04B2B1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900332" y="3154680"/>
            <a:ext cx="548640" cy="54864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19492D43-A656-404B-83AE-4192EE1A8464}"/>
              </a:ext>
            </a:extLst>
          </p:cNvPr>
          <p:cNvGrpSpPr/>
          <p:nvPr/>
        </p:nvGrpSpPr>
        <p:grpSpPr>
          <a:xfrm>
            <a:off x="1354562" y="558245"/>
            <a:ext cx="1488088" cy="5741510"/>
            <a:chOff x="1669873" y="774211"/>
            <a:chExt cx="1488088" cy="5741510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0077C6EA-F82E-4BA7-9F3F-8E439EFB4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39597" y="774211"/>
              <a:ext cx="548640" cy="548640"/>
            </a:xfrm>
            <a:prstGeom prst="rect">
              <a:avLst/>
            </a:prstGeom>
          </p:spPr>
        </p:pic>
        <p:sp>
          <p:nvSpPr>
            <p:cNvPr id="13" name="TextBox 24">
              <a:extLst>
                <a:ext uri="{FF2B5EF4-FFF2-40B4-BE49-F238E27FC236}">
                  <a16:creationId xmlns:a16="http://schemas.microsoft.com/office/drawing/2014/main" id="{2F18DA3C-FAF6-4C85-9E9F-34C65C20C4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9873" y="1328217"/>
              <a:ext cx="148808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AWS IOT Greengrass</a:t>
              </a:r>
            </a:p>
          </p:txBody>
        </p:sp>
        <p:pic>
          <p:nvPicPr>
            <p:cNvPr id="16" name="Graphic 5">
              <a:extLst>
                <a:ext uri="{FF2B5EF4-FFF2-40B4-BE49-F238E27FC236}">
                  <a16:creationId xmlns:a16="http://schemas.microsoft.com/office/drawing/2014/main" id="{C650B2E1-0BED-480E-A304-202A88E027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9597" y="1595193"/>
              <a:ext cx="548640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24">
              <a:extLst>
                <a:ext uri="{FF2B5EF4-FFF2-40B4-BE49-F238E27FC236}">
                  <a16:creationId xmlns:a16="http://schemas.microsoft.com/office/drawing/2014/main" id="{88C842AF-A4D9-4075-9677-8523DA5475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997" y="2149199"/>
              <a:ext cx="100584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Amazon EC2</a:t>
              </a:r>
            </a:p>
          </p:txBody>
        </p:sp>
        <p:pic>
          <p:nvPicPr>
            <p:cNvPr id="20" name="Graphic 6">
              <a:extLst>
                <a:ext uri="{FF2B5EF4-FFF2-40B4-BE49-F238E27FC236}">
                  <a16:creationId xmlns:a16="http://schemas.microsoft.com/office/drawing/2014/main" id="{94A30EE2-249B-4993-A58F-466C3B99B3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9597" y="4058139"/>
              <a:ext cx="548640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Graphic 14">
              <a:extLst>
                <a:ext uri="{FF2B5EF4-FFF2-40B4-BE49-F238E27FC236}">
                  <a16:creationId xmlns:a16="http://schemas.microsoft.com/office/drawing/2014/main" id="{76B4F262-806D-49FE-81F0-C641CF8930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9597" y="3237157"/>
              <a:ext cx="548640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Graphic 23">
              <a:extLst>
                <a:ext uri="{FF2B5EF4-FFF2-40B4-BE49-F238E27FC236}">
                  <a16:creationId xmlns:a16="http://schemas.microsoft.com/office/drawing/2014/main" id="{22822E1D-5D6B-483E-9A1A-95DB5AC170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9597" y="5700103"/>
              <a:ext cx="548640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284EE0D1-4261-475B-9E9F-1A5251871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139597" y="4879121"/>
              <a:ext cx="548640" cy="548640"/>
            </a:xfrm>
            <a:prstGeom prst="rect">
              <a:avLst/>
            </a:prstGeom>
          </p:spPr>
        </p:pic>
        <p:pic>
          <p:nvPicPr>
            <p:cNvPr id="24" name="Graphic 19">
              <a:extLst>
                <a:ext uri="{FF2B5EF4-FFF2-40B4-BE49-F238E27FC236}">
                  <a16:creationId xmlns:a16="http://schemas.microsoft.com/office/drawing/2014/main" id="{C3EB79EE-EB24-4B04-8AE7-4332B15845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9597" y="2416175"/>
              <a:ext cx="548640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EEA796-B9FA-42B9-AA01-5244AC92D9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5767" y="2970181"/>
              <a:ext cx="11563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AWS </a:t>
              </a:r>
              <a:r>
                <a:rPr lang="en-US" altLang="en-US" sz="1100" dirty="0" err="1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CodeBuild</a:t>
              </a:r>
              <a:endPara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20185D4-C0F2-4ABD-BC84-7C464CF285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5498" y="3791163"/>
              <a:ext cx="123683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AWS </a:t>
              </a:r>
              <a:r>
                <a:rPr lang="en-US" altLang="en-US" sz="1100" dirty="0" err="1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Fargate</a:t>
              </a:r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/ECS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A2E933-5EE8-4ADF-9E77-B453D27FC7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4328" y="4612145"/>
              <a:ext cx="105917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Amazon Batch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BCD7FA1-B0F8-4E81-BD0B-51070A053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8838" y="5433127"/>
              <a:ext cx="113015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AWS </a:t>
              </a:r>
              <a:r>
                <a:rPr lang="en-US" altLang="en-US" sz="1100" dirty="0" err="1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CloudShell</a:t>
              </a:r>
              <a:endPara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E885EC3-7189-4B6A-853A-233ABD08E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8889" y="6254111"/>
              <a:ext cx="99005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Amazon EKS</a:t>
              </a:r>
            </a:p>
          </p:txBody>
        </p:sp>
      </p:grpSp>
      <p:pic>
        <p:nvPicPr>
          <p:cNvPr id="11" name="Graphic 23">
            <a:extLst>
              <a:ext uri="{FF2B5EF4-FFF2-40B4-BE49-F238E27FC236}">
                <a16:creationId xmlns:a16="http://schemas.microsoft.com/office/drawing/2014/main" id="{6CCD523F-4B14-42B7-A28D-71DF1856E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41" y="207844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24">
            <a:extLst>
              <a:ext uri="{FF2B5EF4-FFF2-40B4-BE49-F238E27FC236}">
                <a16:creationId xmlns:a16="http://schemas.microsoft.com/office/drawing/2014/main" id="{97E340B3-DF8B-4C58-9238-17948A1F0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02" y="2584311"/>
            <a:ext cx="124577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Endpoint/Server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0A9867B5-6EFC-4D06-85C3-BEB36847DD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09871" y="2881885"/>
            <a:ext cx="548640" cy="54864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45CC65C7-B72E-49C1-B065-D4EC6F1081B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09871" y="3933340"/>
            <a:ext cx="548640" cy="548640"/>
          </a:xfrm>
          <a:prstGeom prst="rect">
            <a:avLst/>
          </a:prstGeom>
        </p:spPr>
      </p:pic>
      <p:sp>
        <p:nvSpPr>
          <p:cNvPr id="35" name="TextBox 24">
            <a:extLst>
              <a:ext uri="{FF2B5EF4-FFF2-40B4-BE49-F238E27FC236}">
                <a16:creationId xmlns:a16="http://schemas.microsoft.com/office/drawing/2014/main" id="{81A0F70F-487F-4871-AF82-062FC6860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02" y="3466489"/>
            <a:ext cx="124577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GCP Compute Engine</a:t>
            </a:r>
          </a:p>
        </p:txBody>
      </p:sp>
      <p:sp>
        <p:nvSpPr>
          <p:cNvPr id="36" name="TextBox 24">
            <a:extLst>
              <a:ext uri="{FF2B5EF4-FFF2-40B4-BE49-F238E27FC236}">
                <a16:creationId xmlns:a16="http://schemas.microsoft.com/office/drawing/2014/main" id="{B4CA5BC7-4FDD-435A-BDE9-DAE2177F7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02" y="4517944"/>
            <a:ext cx="124577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Azure VM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FFD4491-3D15-4C01-BD00-604BBCE95D5A}"/>
              </a:ext>
            </a:extLst>
          </p:cNvPr>
          <p:cNvSpPr txBox="1"/>
          <p:nvPr/>
        </p:nvSpPr>
        <p:spPr>
          <a:xfrm>
            <a:off x="126158" y="1090143"/>
            <a:ext cx="15160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FF00"/>
                </a:solidFill>
                <a:latin typeface="+mj-lt"/>
              </a:rPr>
              <a:t>Run ElectricEye Anywhere </a:t>
            </a:r>
          </a:p>
          <a:p>
            <a:pPr algn="ctr"/>
            <a:r>
              <a:rPr lang="en-US" sz="1400" dirty="0">
                <a:solidFill>
                  <a:srgbClr val="FFFF00"/>
                </a:solidFill>
                <a:latin typeface="+mj-lt"/>
              </a:rPr>
              <a:t>(with Python)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EC6D17-3228-4B8C-AE62-64CAFCEB0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233" y="3716030"/>
            <a:ext cx="123683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AWS Resources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02863E7-45D6-4158-BEC7-6AB1AD02A0FA}"/>
              </a:ext>
            </a:extLst>
          </p:cNvPr>
          <p:cNvSpPr/>
          <p:nvPr/>
        </p:nvSpPr>
        <p:spPr>
          <a:xfrm>
            <a:off x="3637442" y="2736851"/>
            <a:ext cx="1074420" cy="261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EVALUATE</a:t>
            </a:r>
          </a:p>
        </p:txBody>
      </p:sp>
      <p:pic>
        <p:nvPicPr>
          <p:cNvPr id="1028" name="Picture 4" descr="Introducing Yelp&amp;#39;s New App Icons and Refreshed Logo - Yelp">
            <a:extLst>
              <a:ext uri="{FF2B5EF4-FFF2-40B4-BE49-F238E27FC236}">
                <a16:creationId xmlns:a16="http://schemas.microsoft.com/office/drawing/2014/main" id="{9295B850-22FB-4340-B8E7-5EE49A02E9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74" t="30553" r="28450" b="30666"/>
          <a:stretch/>
        </p:blipFill>
        <p:spPr bwMode="auto">
          <a:xfrm>
            <a:off x="3791806" y="4298384"/>
            <a:ext cx="76569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65CF515A-5113-49BB-9983-6C8395388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8479" y="4761751"/>
            <a:ext cx="101234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Detect-Secrets by Yelp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8104FE6-2D33-442B-86A0-D034432F874A}"/>
              </a:ext>
            </a:extLst>
          </p:cNvPr>
          <p:cNvCxnSpPr>
            <a:cxnSpLocks/>
            <a:stCxn id="9" idx="1"/>
            <a:endCxn id="2" idx="3"/>
          </p:cNvCxnSpPr>
          <p:nvPr/>
        </p:nvCxnSpPr>
        <p:spPr>
          <a:xfrm flipH="1">
            <a:off x="2906739" y="3429000"/>
            <a:ext cx="993593" cy="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0A09797-DD7C-4B90-A61F-D750F6C4CEBA}"/>
              </a:ext>
            </a:extLst>
          </p:cNvPr>
          <p:cNvCxnSpPr>
            <a:stCxn id="40" idx="2"/>
            <a:endCxn id="1028" idx="0"/>
          </p:cNvCxnSpPr>
          <p:nvPr/>
        </p:nvCxnSpPr>
        <p:spPr>
          <a:xfrm>
            <a:off x="4174653" y="3977640"/>
            <a:ext cx="0" cy="320744"/>
          </a:xfrm>
          <a:prstGeom prst="straightConnector1">
            <a:avLst/>
          </a:prstGeom>
          <a:ln>
            <a:solidFill>
              <a:srgbClr val="FFFF0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Docker (@Docker) | Twitter">
            <a:extLst>
              <a:ext uri="{FF2B5EF4-FFF2-40B4-BE49-F238E27FC236}">
                <a16:creationId xmlns:a16="http://schemas.microsoft.com/office/drawing/2014/main" id="{CFA53ACC-1486-485D-9F17-38EFB808C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71" y="4828228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24">
            <a:extLst>
              <a:ext uri="{FF2B5EF4-FFF2-40B4-BE49-F238E27FC236}">
                <a16:creationId xmlns:a16="http://schemas.microsoft.com/office/drawing/2014/main" id="{AD3E00D3-82CE-4DA1-AFFF-BF29F7DF6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069" y="5400894"/>
            <a:ext cx="97024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Docker container</a:t>
            </a:r>
          </a:p>
        </p:txBody>
      </p:sp>
      <p:pic>
        <p:nvPicPr>
          <p:cNvPr id="1034" name="Picture 10" descr="Image">
            <a:extLst>
              <a:ext uri="{FF2B5EF4-FFF2-40B4-BE49-F238E27FC236}">
                <a16:creationId xmlns:a16="http://schemas.microsoft.com/office/drawing/2014/main" id="{2B476703-905E-41DA-9BA0-091B8B1E91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44" b="33238"/>
          <a:stretch/>
        </p:blipFill>
        <p:spPr bwMode="auto">
          <a:xfrm>
            <a:off x="5241237" y="2215663"/>
            <a:ext cx="190378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11">
            <a:extLst>
              <a:ext uri="{FF2B5EF4-FFF2-40B4-BE49-F238E27FC236}">
                <a16:creationId xmlns:a16="http://schemas.microsoft.com/office/drawing/2014/main" id="{AEE4CF09-38A2-4D9D-BDFF-C34B2DE6C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4200" y="2771119"/>
            <a:ext cx="14778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FireMon</a:t>
            </a:r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100" dirty="0" err="1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DisruptOps</a:t>
            </a:r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 Platform</a:t>
            </a:r>
          </a:p>
        </p:txBody>
      </p:sp>
      <p:pic>
        <p:nvPicPr>
          <p:cNvPr id="1036" name="Picture 12" descr="What is Shodan? How to use Shodan to find vulnerable targets">
            <a:extLst>
              <a:ext uri="{FF2B5EF4-FFF2-40B4-BE49-F238E27FC236}">
                <a16:creationId xmlns:a16="http://schemas.microsoft.com/office/drawing/2014/main" id="{4800CBA6-C69B-4C67-A2D2-F52E9DF762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3" t="27179" r="13829" b="25268"/>
          <a:stretch/>
        </p:blipFill>
        <p:spPr bwMode="auto">
          <a:xfrm>
            <a:off x="5234358" y="4298384"/>
            <a:ext cx="1456048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Graphic 19">
            <a:extLst>
              <a:ext uri="{FF2B5EF4-FFF2-40B4-BE49-F238E27FC236}">
                <a16:creationId xmlns:a16="http://schemas.microsoft.com/office/drawing/2014/main" id="{926DD50C-31C7-4D33-89EC-6728CEF53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882" y="106743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12">
            <a:extLst>
              <a:ext uri="{FF2B5EF4-FFF2-40B4-BE49-F238E27FC236}">
                <a16:creationId xmlns:a16="http://schemas.microsoft.com/office/drawing/2014/main" id="{CBDD7DD5-CD64-4BFF-9EFA-B7B4DCFCD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4143" y="1621759"/>
            <a:ext cx="94011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AWS Security Hub</a:t>
            </a:r>
          </a:p>
        </p:txBody>
      </p:sp>
      <p:sp>
        <p:nvSpPr>
          <p:cNvPr id="57" name="TextBox 11">
            <a:extLst>
              <a:ext uri="{FF2B5EF4-FFF2-40B4-BE49-F238E27FC236}">
                <a16:creationId xmlns:a16="http://schemas.microsoft.com/office/drawing/2014/main" id="{32EACDCA-E55A-4268-AD13-196E43BF2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206" y="1621759"/>
            <a:ext cx="1082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PostgreSQL </a:t>
            </a:r>
            <a:b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DB</a:t>
            </a:r>
          </a:p>
        </p:txBody>
      </p:sp>
      <p:pic>
        <p:nvPicPr>
          <p:cNvPr id="59" name="Graphic 10">
            <a:extLst>
              <a:ext uri="{FF2B5EF4-FFF2-40B4-BE49-F238E27FC236}">
                <a16:creationId xmlns:a16="http://schemas.microsoft.com/office/drawing/2014/main" id="{F3B99D5A-E0FB-49A4-910B-08401F7A9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256" y="110680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Graphic 16">
            <a:extLst>
              <a:ext uri="{FF2B5EF4-FFF2-40B4-BE49-F238E27FC236}">
                <a16:creationId xmlns:a16="http://schemas.microsoft.com/office/drawing/2014/main" id="{D3050099-3715-40C0-A35A-63E2DD96D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>
            <a:off x="8235626" y="110680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33">
            <a:extLst>
              <a:ext uri="{FF2B5EF4-FFF2-40B4-BE49-F238E27FC236}">
                <a16:creationId xmlns:a16="http://schemas.microsoft.com/office/drawing/2014/main" id="{BB199E6D-2917-4188-B76B-DECD3FA7C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4814" y="1621759"/>
            <a:ext cx="7715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JSON &amp; CSV</a:t>
            </a:r>
          </a:p>
        </p:txBody>
      </p:sp>
      <p:pic>
        <p:nvPicPr>
          <p:cNvPr id="65" name="Graphic 6">
            <a:extLst>
              <a:ext uri="{FF2B5EF4-FFF2-40B4-BE49-F238E27FC236}">
                <a16:creationId xmlns:a16="http://schemas.microsoft.com/office/drawing/2014/main" id="{3364E85D-CE87-471B-BDFA-87CB07205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409" y="106743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9">
            <a:extLst>
              <a:ext uri="{FF2B5EF4-FFF2-40B4-BE49-F238E27FC236}">
                <a16:creationId xmlns:a16="http://schemas.microsoft.com/office/drawing/2014/main" id="{3D9C795C-3305-45BB-92C1-DDB24E981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9442" y="1621759"/>
            <a:ext cx="12025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Amazon RDS</a:t>
            </a:r>
          </a:p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(PostgreSQL)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806D843C-F37E-402F-8377-7EA9133F079D}"/>
              </a:ext>
            </a:extLst>
          </p:cNvPr>
          <p:cNvSpPr/>
          <p:nvPr/>
        </p:nvSpPr>
        <p:spPr>
          <a:xfrm>
            <a:off x="5425172" y="3898994"/>
            <a:ext cx="1074420" cy="261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ENRICH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75FB5EC-4587-449F-99BC-74BF0FEAC4F4}"/>
              </a:ext>
            </a:extLst>
          </p:cNvPr>
          <p:cNvSpPr/>
          <p:nvPr/>
        </p:nvSpPr>
        <p:spPr>
          <a:xfrm>
            <a:off x="6465067" y="525193"/>
            <a:ext cx="1074420" cy="261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REPORT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24EBAF6C-67F0-428F-AA04-A52586B532C3}"/>
              </a:ext>
            </a:extLst>
          </p:cNvPr>
          <p:cNvCxnSpPr>
            <a:stCxn id="42" idx="3"/>
            <a:endCxn id="69" idx="1"/>
          </p:cNvCxnSpPr>
          <p:nvPr/>
        </p:nvCxnSpPr>
        <p:spPr>
          <a:xfrm flipV="1">
            <a:off x="4711862" y="655993"/>
            <a:ext cx="1753205" cy="2211658"/>
          </a:xfrm>
          <a:prstGeom prst="bentConnector3">
            <a:avLst>
              <a:gd name="adj1" fmla="val 20197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A841E43A-A89B-46A8-AD0E-9E4AF72E0A27}"/>
              </a:ext>
            </a:extLst>
          </p:cNvPr>
          <p:cNvCxnSpPr>
            <a:stCxn id="42" idx="3"/>
            <a:endCxn id="68" idx="1"/>
          </p:cNvCxnSpPr>
          <p:nvPr/>
        </p:nvCxnSpPr>
        <p:spPr>
          <a:xfrm>
            <a:off x="4711862" y="2867651"/>
            <a:ext cx="713310" cy="1162143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11">
            <a:extLst>
              <a:ext uri="{FF2B5EF4-FFF2-40B4-BE49-F238E27FC236}">
                <a16:creationId xmlns:a16="http://schemas.microsoft.com/office/drawing/2014/main" id="{39599E58-7445-4588-8CAD-9F69FEB3D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2875" y="4779554"/>
            <a:ext cx="147785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Shodan API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A640FB2-94FD-48B5-AF78-539443E71CD9}"/>
              </a:ext>
            </a:extLst>
          </p:cNvPr>
          <p:cNvSpPr/>
          <p:nvPr/>
        </p:nvSpPr>
        <p:spPr>
          <a:xfrm>
            <a:off x="9015756" y="832564"/>
            <a:ext cx="3137962" cy="4360073"/>
          </a:xfrm>
          <a:prstGeom prst="rect">
            <a:avLst/>
          </a:prstGeom>
          <a:solidFill>
            <a:srgbClr val="FAFAFA">
              <a:alpha val="2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725F2094-AB0C-408E-A784-5329699A5AF4}"/>
              </a:ext>
            </a:extLst>
          </p:cNvPr>
          <p:cNvSpPr/>
          <p:nvPr/>
        </p:nvSpPr>
        <p:spPr>
          <a:xfrm>
            <a:off x="10047527" y="520389"/>
            <a:ext cx="1074420" cy="261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EXTEND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66CC0C-6836-4F54-BF3A-BCC07B544911}"/>
              </a:ext>
            </a:extLst>
          </p:cNvPr>
          <p:cNvCxnSpPr>
            <a:stCxn id="69" idx="3"/>
            <a:endCxn id="67" idx="1"/>
          </p:cNvCxnSpPr>
          <p:nvPr/>
        </p:nvCxnSpPr>
        <p:spPr>
          <a:xfrm flipV="1">
            <a:off x="7539487" y="651189"/>
            <a:ext cx="2508040" cy="480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6FB85EF1-286A-48E0-977F-92CB92CABAA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9335522" y="1067436"/>
            <a:ext cx="548640" cy="54864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593A6FDB-C051-4EFB-9776-379D40D08276}"/>
              </a:ext>
            </a:extLst>
          </p:cNvPr>
          <p:cNvSpPr txBox="1"/>
          <p:nvPr/>
        </p:nvSpPr>
        <p:spPr>
          <a:xfrm>
            <a:off x="9170434" y="1621759"/>
            <a:ext cx="8788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74" name="Graphic 19">
            <a:extLst>
              <a:ext uri="{FF2B5EF4-FFF2-40B4-BE49-F238E27FC236}">
                <a16:creationId xmlns:a16="http://schemas.microsoft.com/office/drawing/2014/main" id="{99C7554F-1C7F-4CA8-BD5C-62FBBDFC0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287" y="106743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11">
            <a:extLst>
              <a:ext uri="{FF2B5EF4-FFF2-40B4-BE49-F238E27FC236}">
                <a16:creationId xmlns:a16="http://schemas.microsoft.com/office/drawing/2014/main" id="{CE9E7AD0-6B6A-4D50-A43C-F4CF0D32A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74427" y="1621759"/>
            <a:ext cx="96036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pic>
        <p:nvPicPr>
          <p:cNvPr id="76" name="Graphic 15">
            <a:extLst>
              <a:ext uri="{FF2B5EF4-FFF2-40B4-BE49-F238E27FC236}">
                <a16:creationId xmlns:a16="http://schemas.microsoft.com/office/drawing/2014/main" id="{4E844C87-CA78-4B87-9C9D-DDBACB91D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417" y="106743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11">
            <a:extLst>
              <a:ext uri="{FF2B5EF4-FFF2-40B4-BE49-F238E27FC236}">
                <a16:creationId xmlns:a16="http://schemas.microsoft.com/office/drawing/2014/main" id="{D97119E2-97EB-4B7B-AAA8-AB7F114A0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3384" y="1621759"/>
            <a:ext cx="106270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5A2FE6C-24CE-4FA0-9251-9420B4523140}"/>
              </a:ext>
            </a:extLst>
          </p:cNvPr>
          <p:cNvSpPr/>
          <p:nvPr/>
        </p:nvSpPr>
        <p:spPr>
          <a:xfrm>
            <a:off x="9890733" y="4492524"/>
            <a:ext cx="1388008" cy="548640"/>
          </a:xfrm>
          <a:prstGeom prst="roundRect">
            <a:avLst>
              <a:gd name="adj" fmla="val 4140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ElectricEye Response</a:t>
            </a:r>
          </a:p>
        </p:txBody>
      </p:sp>
      <p:pic>
        <p:nvPicPr>
          <p:cNvPr id="30" name="Picture 4" descr="Microsoft Teams - Wikipedia">
            <a:extLst>
              <a:ext uri="{FF2B5EF4-FFF2-40B4-BE49-F238E27FC236}">
                <a16:creationId xmlns:a16="http://schemas.microsoft.com/office/drawing/2014/main" id="{D3BA8EB3-C18C-4D28-84DF-87C960974F0B}"/>
              </a:ext>
            </a:extLst>
          </p:cNvPr>
          <p:cNvPicPr>
            <a:picLocks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5522" y="2215663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PagerDuty · GitHub">
            <a:extLst>
              <a:ext uri="{FF2B5EF4-FFF2-40B4-BE49-F238E27FC236}">
                <a16:creationId xmlns:a16="http://schemas.microsoft.com/office/drawing/2014/main" id="{3BA89B39-C67B-4496-8D75-27EA2E3B8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287" y="2215663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0" descr="Media Kit | Slack">
            <a:extLst>
              <a:ext uri="{FF2B5EF4-FFF2-40B4-BE49-F238E27FC236}">
                <a16:creationId xmlns:a16="http://schemas.microsoft.com/office/drawing/2014/main" id="{BA9A60F9-F1AA-4124-AE5E-C4718425D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417" y="2215663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11">
            <a:extLst>
              <a:ext uri="{FF2B5EF4-FFF2-40B4-BE49-F238E27FC236}">
                <a16:creationId xmlns:a16="http://schemas.microsoft.com/office/drawing/2014/main" id="{87919102-4127-4FC3-9DEB-D2123885B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5837" y="2771119"/>
            <a:ext cx="86801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Microsoft Teams</a:t>
            </a:r>
          </a:p>
        </p:txBody>
      </p:sp>
      <p:sp>
        <p:nvSpPr>
          <p:cNvPr id="80" name="TextBox 11">
            <a:extLst>
              <a:ext uri="{FF2B5EF4-FFF2-40B4-BE49-F238E27FC236}">
                <a16:creationId xmlns:a16="http://schemas.microsoft.com/office/drawing/2014/main" id="{624F8DFA-5E39-4D7A-8CCB-52A9FD085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50732" y="2771119"/>
            <a:ext cx="86801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Slack</a:t>
            </a:r>
          </a:p>
        </p:txBody>
      </p:sp>
      <p:sp>
        <p:nvSpPr>
          <p:cNvPr id="81" name="TextBox 11">
            <a:extLst>
              <a:ext uri="{FF2B5EF4-FFF2-40B4-BE49-F238E27FC236}">
                <a16:creationId xmlns:a16="http://schemas.microsoft.com/office/drawing/2014/main" id="{C447CB77-F5D5-4C18-B2C2-0F05518CD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0602" y="2771119"/>
            <a:ext cx="86801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PagerDuty</a:t>
            </a:r>
          </a:p>
        </p:txBody>
      </p:sp>
      <p:pic>
        <p:nvPicPr>
          <p:cNvPr id="1038" name="Picture 14" descr="Atlassian, jira, logo Free Icon of Vector Logo">
            <a:extLst>
              <a:ext uri="{FF2B5EF4-FFF2-40B4-BE49-F238E27FC236}">
                <a16:creationId xmlns:a16="http://schemas.microsoft.com/office/drawing/2014/main" id="{1F6F1339-1E24-4982-ACD8-11B9C5721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5522" y="3365400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icrosoft Azure DevOps for Large Teams - The Provato Group">
            <a:extLst>
              <a:ext uri="{FF2B5EF4-FFF2-40B4-BE49-F238E27FC236}">
                <a16:creationId xmlns:a16="http://schemas.microsoft.com/office/drawing/2014/main" id="{15BD1EE3-A693-42D7-B483-99E385B821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2" r="12076"/>
          <a:stretch/>
        </p:blipFill>
        <p:spPr bwMode="auto">
          <a:xfrm>
            <a:off x="10297770" y="3365400"/>
            <a:ext cx="573935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3C42B8E4-7B68-4825-A92B-26E266E13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287" y="3364883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11">
            <a:extLst>
              <a:ext uri="{FF2B5EF4-FFF2-40B4-BE49-F238E27FC236}">
                <a16:creationId xmlns:a16="http://schemas.microsoft.com/office/drawing/2014/main" id="{F8747B9B-D096-49CB-A3A5-6A65CCDBF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5837" y="3941193"/>
            <a:ext cx="86801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Atlassian Jira</a:t>
            </a:r>
          </a:p>
        </p:txBody>
      </p:sp>
      <p:sp>
        <p:nvSpPr>
          <p:cNvPr id="86" name="TextBox 11">
            <a:extLst>
              <a:ext uri="{FF2B5EF4-FFF2-40B4-BE49-F238E27FC236}">
                <a16:creationId xmlns:a16="http://schemas.microsoft.com/office/drawing/2014/main" id="{C95A490D-0E36-438D-8D5D-B33EF5363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50732" y="3941193"/>
            <a:ext cx="86801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Azure DevOps</a:t>
            </a:r>
          </a:p>
        </p:txBody>
      </p:sp>
      <p:sp>
        <p:nvSpPr>
          <p:cNvPr id="87" name="TextBox 11">
            <a:extLst>
              <a:ext uri="{FF2B5EF4-FFF2-40B4-BE49-F238E27FC236}">
                <a16:creationId xmlns:a16="http://schemas.microsoft.com/office/drawing/2014/main" id="{EF840701-58E7-4F6E-9132-F18E8E9A5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0602" y="3941193"/>
            <a:ext cx="86801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ServiceNow</a:t>
            </a:r>
          </a:p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ITSM</a:t>
            </a:r>
          </a:p>
        </p:txBody>
      </p:sp>
      <p:pic>
        <p:nvPicPr>
          <p:cNvPr id="82" name="Graphic 18">
            <a:extLst>
              <a:ext uri="{FF2B5EF4-FFF2-40B4-BE49-F238E27FC236}">
                <a16:creationId xmlns:a16="http://schemas.microsoft.com/office/drawing/2014/main" id="{141BA811-8FA9-4533-ACC4-778D7EE4C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56" y="2215663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11">
            <a:extLst>
              <a:ext uri="{FF2B5EF4-FFF2-40B4-BE49-F238E27FC236}">
                <a16:creationId xmlns:a16="http://schemas.microsoft.com/office/drawing/2014/main" id="{86BF2E2D-4455-409E-81A6-1E44246EA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0755" y="2771119"/>
            <a:ext cx="95964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Amazon DocumentDB</a:t>
            </a:r>
          </a:p>
        </p:txBody>
      </p:sp>
      <p:sp>
        <p:nvSpPr>
          <p:cNvPr id="84" name="TextBox 11">
            <a:extLst>
              <a:ext uri="{FF2B5EF4-FFF2-40B4-BE49-F238E27FC236}">
                <a16:creationId xmlns:a16="http://schemas.microsoft.com/office/drawing/2014/main" id="{317E9531-450C-4F73-99C9-0DADA640B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206" y="2771119"/>
            <a:ext cx="10820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MongoDB</a:t>
            </a:r>
          </a:p>
        </p:txBody>
      </p:sp>
      <p:pic>
        <p:nvPicPr>
          <p:cNvPr id="88" name="Graphic 10">
            <a:extLst>
              <a:ext uri="{FF2B5EF4-FFF2-40B4-BE49-F238E27FC236}">
                <a16:creationId xmlns:a16="http://schemas.microsoft.com/office/drawing/2014/main" id="{D11041C9-3079-4116-915C-4A506FFE2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256" y="221843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Nmap — The Powerful Scanner. Nmap stands for Network Mapper. It is… | by  Vishal Jain | Medium">
            <a:extLst>
              <a:ext uri="{FF2B5EF4-FFF2-40B4-BE49-F238E27FC236}">
                <a16:creationId xmlns:a16="http://schemas.microsoft.com/office/drawing/2014/main" id="{686B5EB3-126B-4B42-87D2-92255B592C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6" t="24661" r="18623" b="27846"/>
          <a:stretch/>
        </p:blipFill>
        <p:spPr bwMode="auto">
          <a:xfrm>
            <a:off x="3811390" y="5245542"/>
            <a:ext cx="726525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7F348BB1-4FCC-4E78-8703-C06B32CAC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2512" y="5827453"/>
            <a:ext cx="116428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NMAP</a:t>
            </a:r>
          </a:p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(Attack Surface Monitoring)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C58EF5B-6E2B-4CD9-8B5B-EE6BA24F37DF}"/>
              </a:ext>
            </a:extLst>
          </p:cNvPr>
          <p:cNvCxnSpPr>
            <a:stCxn id="9" idx="3"/>
            <a:endCxn id="5" idx="3"/>
          </p:cNvCxnSpPr>
          <p:nvPr/>
        </p:nvCxnSpPr>
        <p:spPr>
          <a:xfrm>
            <a:off x="4448972" y="3429000"/>
            <a:ext cx="88943" cy="2090862"/>
          </a:xfrm>
          <a:prstGeom prst="bentConnector3">
            <a:avLst>
              <a:gd name="adj1" fmla="val 357019"/>
            </a:avLst>
          </a:prstGeom>
          <a:ln>
            <a:solidFill>
              <a:srgbClr val="FFFF0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91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BC63CE32-56C9-DD4D-C00B-655BC485E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403" y="1479608"/>
            <a:ext cx="1472650" cy="1472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B9014E-CAC8-98AE-CB22-D756ECFEB685}"/>
              </a:ext>
            </a:extLst>
          </p:cNvPr>
          <p:cNvSpPr txBox="1"/>
          <p:nvPr/>
        </p:nvSpPr>
        <p:spPr>
          <a:xfrm>
            <a:off x="198065" y="2952258"/>
            <a:ext cx="1625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Run ElectricEye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Anywhere With Python</a:t>
            </a:r>
          </a:p>
        </p:txBody>
      </p:sp>
      <p:pic>
        <p:nvPicPr>
          <p:cNvPr id="1028" name="Picture 4" descr="Google-Cloud-Platform-GCP-logo - Databerry">
            <a:extLst>
              <a:ext uri="{FF2B5EF4-FFF2-40B4-BE49-F238E27FC236}">
                <a16:creationId xmlns:a16="http://schemas.microsoft.com/office/drawing/2014/main" id="{07E8CB6A-59CD-2711-37CA-9505B61B0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006" y="1518572"/>
            <a:ext cx="996153" cy="99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D3A71050-9A8D-D474-72E2-01BDD09825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768006" y="4158555"/>
            <a:ext cx="996153" cy="99615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BB619AD-693A-3B9C-6D20-247888B0204F}"/>
              </a:ext>
            </a:extLst>
          </p:cNvPr>
          <p:cNvGrpSpPr/>
          <p:nvPr/>
        </p:nvGrpSpPr>
        <p:grpSpPr>
          <a:xfrm>
            <a:off x="3768005" y="2838292"/>
            <a:ext cx="996696" cy="996696"/>
            <a:chOff x="7220319" y="1826836"/>
            <a:chExt cx="996696" cy="99669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3AA06B-1021-9D58-8136-63E9F09D80F6}"/>
                </a:ext>
              </a:extLst>
            </p:cNvPr>
            <p:cNvSpPr/>
            <p:nvPr/>
          </p:nvSpPr>
          <p:spPr>
            <a:xfrm>
              <a:off x="7220319" y="1826836"/>
              <a:ext cx="996696" cy="9966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21D7AAB-D2BB-6EAD-3EDF-F0812CA53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20319" y="1826836"/>
              <a:ext cx="996696" cy="996696"/>
            </a:xfrm>
            <a:prstGeom prst="rect">
              <a:avLst/>
            </a:prstGeom>
          </p:spPr>
        </p:pic>
      </p:grpSp>
      <p:pic>
        <p:nvPicPr>
          <p:cNvPr id="1034" name="Picture 10" descr="Microsoft 365 (@Microsoft365) / Twitter">
            <a:extLst>
              <a:ext uri="{FF2B5EF4-FFF2-40B4-BE49-F238E27FC236}">
                <a16:creationId xmlns:a16="http://schemas.microsoft.com/office/drawing/2014/main" id="{DCB85329-15A2-70C1-24B7-F19FB2212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963" y="2838292"/>
            <a:ext cx="996696" cy="99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tHub Logos and Usage · GitHub">
            <a:extLst>
              <a:ext uri="{FF2B5EF4-FFF2-40B4-BE49-F238E27FC236}">
                <a16:creationId xmlns:a16="http://schemas.microsoft.com/office/drawing/2014/main" id="{496A2C14-BC60-9D5D-ABEA-6629D2375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963" y="4158555"/>
            <a:ext cx="996696" cy="99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D5C6FDF-7C59-4946-2CD5-F72284FC5851}"/>
              </a:ext>
            </a:extLst>
          </p:cNvPr>
          <p:cNvSpPr/>
          <p:nvPr/>
        </p:nvSpPr>
        <p:spPr>
          <a:xfrm>
            <a:off x="9238633" y="452428"/>
            <a:ext cx="2803815" cy="63392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EXTERNAL ATTACK SURFACE MANAGEMENT (EASM)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FDE86E7-AF7B-3343-B83E-DFC8327B6214}"/>
              </a:ext>
            </a:extLst>
          </p:cNvPr>
          <p:cNvSpPr/>
          <p:nvPr/>
        </p:nvSpPr>
        <p:spPr>
          <a:xfrm>
            <a:off x="2864173" y="452428"/>
            <a:ext cx="2803815" cy="63392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CLOUD SECURITY POSTURE MANAGEMENT (CSPM)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6CB8600-7725-1B60-693D-12AD37216EA1}"/>
              </a:ext>
            </a:extLst>
          </p:cNvPr>
          <p:cNvSpPr/>
          <p:nvPr/>
        </p:nvSpPr>
        <p:spPr>
          <a:xfrm>
            <a:off x="6051403" y="452428"/>
            <a:ext cx="2803815" cy="63392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SAAS SECURITY POSTURE MANAGEMENT (SSPM)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1380B01-5C11-2679-9594-77B4B9FFAF52}"/>
              </a:ext>
            </a:extLst>
          </p:cNvPr>
          <p:cNvSpPr/>
          <p:nvPr/>
        </p:nvSpPr>
        <p:spPr>
          <a:xfrm>
            <a:off x="4593568" y="2684210"/>
            <a:ext cx="1074420" cy="46344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COMING SOON!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777DF44-469B-7A2F-8877-71FC31533BAB}"/>
              </a:ext>
            </a:extLst>
          </p:cNvPr>
          <p:cNvSpPr/>
          <p:nvPr/>
        </p:nvSpPr>
        <p:spPr>
          <a:xfrm>
            <a:off x="7764789" y="2684209"/>
            <a:ext cx="1074420" cy="46344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COMING SOON!</a:t>
            </a:r>
          </a:p>
        </p:txBody>
      </p:sp>
      <p:pic>
        <p:nvPicPr>
          <p:cNvPr id="1040" name="Picture 16" descr="ALMOST GONE: Save 90% on Shodan.io! Only $5 Lifetime! - LowEndBox">
            <a:extLst>
              <a:ext uri="{FF2B5EF4-FFF2-40B4-BE49-F238E27FC236}">
                <a16:creationId xmlns:a16="http://schemas.microsoft.com/office/drawing/2014/main" id="{DC856B39-E488-167A-CF4E-0B57775F3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764" y="1522601"/>
            <a:ext cx="987552" cy="987552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3710CA1F-8C31-5042-8A25-C3AD5A9F72C9}"/>
              </a:ext>
            </a:extLst>
          </p:cNvPr>
          <p:cNvGrpSpPr/>
          <p:nvPr/>
        </p:nvGrpSpPr>
        <p:grpSpPr>
          <a:xfrm>
            <a:off x="10142192" y="2838292"/>
            <a:ext cx="996696" cy="996696"/>
            <a:chOff x="7974302" y="4505311"/>
            <a:chExt cx="996696" cy="99669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55587C0-591B-918F-2EFF-90D940181BF4}"/>
                </a:ext>
              </a:extLst>
            </p:cNvPr>
            <p:cNvSpPr/>
            <p:nvPr/>
          </p:nvSpPr>
          <p:spPr>
            <a:xfrm>
              <a:off x="7974302" y="4505311"/>
              <a:ext cx="996696" cy="9966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42" name="Picture 18" descr="Nmap.org: /images/">
              <a:extLst>
                <a:ext uri="{FF2B5EF4-FFF2-40B4-BE49-F238E27FC236}">
                  <a16:creationId xmlns:a16="http://schemas.microsoft.com/office/drawing/2014/main" id="{38EDB2A1-0556-030E-BFBC-A4AC66DC2B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4302" y="4505311"/>
              <a:ext cx="996696" cy="99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AFCC57C-5A45-6C97-6F50-C7F1EA3CE99B}"/>
              </a:ext>
            </a:extLst>
          </p:cNvPr>
          <p:cNvGrpSpPr/>
          <p:nvPr/>
        </p:nvGrpSpPr>
        <p:grpSpPr>
          <a:xfrm>
            <a:off x="10142192" y="4153983"/>
            <a:ext cx="996696" cy="996696"/>
            <a:chOff x="8853054" y="4006272"/>
            <a:chExt cx="996696" cy="99669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3FF9F8B-DA2B-B229-1266-64F4BAA0AA3E}"/>
                </a:ext>
              </a:extLst>
            </p:cNvPr>
            <p:cNvSpPr/>
            <p:nvPr/>
          </p:nvSpPr>
          <p:spPr>
            <a:xfrm>
              <a:off x="8853054" y="4006544"/>
              <a:ext cx="996696" cy="9961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44" name="Picture 20" descr="OWASP ZAP · GitHub">
              <a:extLst>
                <a:ext uri="{FF2B5EF4-FFF2-40B4-BE49-F238E27FC236}">
                  <a16:creationId xmlns:a16="http://schemas.microsoft.com/office/drawing/2014/main" id="{568F28A0-1D11-A2E1-AD71-20DEEE9FAF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3054" y="4006272"/>
              <a:ext cx="996696" cy="99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60A3261-575A-DB40-A7E1-36B64B9B5F6A}"/>
              </a:ext>
            </a:extLst>
          </p:cNvPr>
          <p:cNvSpPr/>
          <p:nvPr/>
        </p:nvSpPr>
        <p:spPr>
          <a:xfrm>
            <a:off x="10790904" y="3941141"/>
            <a:ext cx="1074420" cy="46344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COMING SOON!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1E8C62B-50C0-3EC7-F385-8397A4D38430}"/>
              </a:ext>
            </a:extLst>
          </p:cNvPr>
          <p:cNvCxnSpPr>
            <a:stCxn id="4" idx="0"/>
            <a:endCxn id="16" idx="0"/>
          </p:cNvCxnSpPr>
          <p:nvPr/>
        </p:nvCxnSpPr>
        <p:spPr>
          <a:xfrm rot="5400000" flipH="1" flipV="1">
            <a:off x="2124814" y="-661658"/>
            <a:ext cx="1027180" cy="3255353"/>
          </a:xfrm>
          <a:prstGeom prst="bentConnector3">
            <a:avLst>
              <a:gd name="adj1" fmla="val 122255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EBD9BCC-9CC5-5009-83BE-6623A4D8D15B}"/>
              </a:ext>
            </a:extLst>
          </p:cNvPr>
          <p:cNvCxnSpPr>
            <a:cxnSpLocks/>
            <a:stCxn id="4" idx="0"/>
            <a:endCxn id="17" idx="0"/>
          </p:cNvCxnSpPr>
          <p:nvPr/>
        </p:nvCxnSpPr>
        <p:spPr>
          <a:xfrm rot="5400000" flipH="1" flipV="1">
            <a:off x="3718429" y="-2255273"/>
            <a:ext cx="1027180" cy="6442583"/>
          </a:xfrm>
          <a:prstGeom prst="bentConnector3">
            <a:avLst>
              <a:gd name="adj1" fmla="val 122255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301F961-8B38-8B35-35DF-F4E2017D427A}"/>
              </a:ext>
            </a:extLst>
          </p:cNvPr>
          <p:cNvCxnSpPr>
            <a:cxnSpLocks/>
            <a:stCxn id="4" idx="0"/>
            <a:endCxn id="15" idx="0"/>
          </p:cNvCxnSpPr>
          <p:nvPr/>
        </p:nvCxnSpPr>
        <p:spPr>
          <a:xfrm rot="5400000" flipH="1" flipV="1">
            <a:off x="5312044" y="-3848888"/>
            <a:ext cx="1027180" cy="9629813"/>
          </a:xfrm>
          <a:prstGeom prst="bentConnector3">
            <a:avLst>
              <a:gd name="adj1" fmla="val 122255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44F67E2-9F7F-A7FC-E95C-2D6E4BBFD252}"/>
              </a:ext>
            </a:extLst>
          </p:cNvPr>
          <p:cNvGrpSpPr/>
          <p:nvPr/>
        </p:nvGrpSpPr>
        <p:grpSpPr>
          <a:xfrm>
            <a:off x="3101319" y="5478275"/>
            <a:ext cx="5989362" cy="1254295"/>
            <a:chOff x="-7623" y="5124372"/>
            <a:chExt cx="5989362" cy="125429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DA5DF41-D325-4378-3FDC-CBE766C0E32E}"/>
                </a:ext>
              </a:extLst>
            </p:cNvPr>
            <p:cNvSpPr/>
            <p:nvPr/>
          </p:nvSpPr>
          <p:spPr>
            <a:xfrm>
              <a:off x="-7623" y="5124372"/>
              <a:ext cx="5989362" cy="1254295"/>
            </a:xfrm>
            <a:prstGeom prst="rect">
              <a:avLst/>
            </a:prstGeom>
            <a:solidFill>
              <a:srgbClr val="FAFAFA">
                <a:alpha val="20000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271047F-ADF7-6A2F-210B-142ADF8FE177}"/>
                </a:ext>
              </a:extLst>
            </p:cNvPr>
            <p:cNvGrpSpPr/>
            <p:nvPr/>
          </p:nvGrpSpPr>
          <p:grpSpPr>
            <a:xfrm>
              <a:off x="93036" y="5254296"/>
              <a:ext cx="5788044" cy="994446"/>
              <a:chOff x="3768005" y="5665244"/>
              <a:chExt cx="5788044" cy="994446"/>
            </a:xfrm>
          </p:grpSpPr>
          <p:pic>
            <p:nvPicPr>
              <p:cNvPr id="35" name="Graphic 19">
                <a:extLst>
                  <a:ext uri="{FF2B5EF4-FFF2-40B4-BE49-F238E27FC236}">
                    <a16:creationId xmlns:a16="http://schemas.microsoft.com/office/drawing/2014/main" id="{D2DAF613-D8BD-3380-58A8-5BAB202AF0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9592" y="5665244"/>
                <a:ext cx="548640" cy="5486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" name="TextBox 12">
                <a:extLst>
                  <a:ext uri="{FF2B5EF4-FFF2-40B4-BE49-F238E27FC236}">
                    <a16:creationId xmlns:a16="http://schemas.microsoft.com/office/drawing/2014/main" id="{3168B3C9-C653-D5A4-3A61-2E0ED75D43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23853" y="6228803"/>
                <a:ext cx="940117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solidFill>
                      <a:schemeClr val="bg1"/>
                    </a:solidFill>
                    <a:latin typeface="+mj-lt"/>
                    <a:ea typeface="Amazon Ember" panose="020B0603020204020204" pitchFamily="34" charset="0"/>
                    <a:cs typeface="Arial" panose="020B0604020202020204" pitchFamily="34" charset="0"/>
                  </a:rPr>
                  <a:t>AWS Security Hub</a:t>
                </a:r>
              </a:p>
            </p:txBody>
          </p:sp>
          <p:sp>
            <p:nvSpPr>
              <p:cNvPr id="37" name="TextBox 11">
                <a:extLst>
                  <a:ext uri="{FF2B5EF4-FFF2-40B4-BE49-F238E27FC236}">
                    <a16:creationId xmlns:a16="http://schemas.microsoft.com/office/drawing/2014/main" id="{72850DCE-AA01-4284-6BAB-E56678FBD6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22916" y="6228803"/>
                <a:ext cx="108200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solidFill>
                      <a:schemeClr val="bg1"/>
                    </a:solidFill>
                    <a:latin typeface="+mj-lt"/>
                    <a:ea typeface="Amazon Ember" panose="020B0603020204020204" pitchFamily="34" charset="0"/>
                    <a:cs typeface="Arial" panose="020B0604020202020204" pitchFamily="34" charset="0"/>
                  </a:rPr>
                  <a:t>PostgreSQL </a:t>
                </a:r>
                <a:br>
                  <a:rPr lang="en-US" altLang="en-US" sz="1100" dirty="0">
                    <a:solidFill>
                      <a:schemeClr val="bg1"/>
                    </a:solidFill>
                    <a:latin typeface="+mj-lt"/>
                    <a:ea typeface="Amazon Ember" panose="020B0603020204020204" pitchFamily="34" charset="0"/>
                    <a:cs typeface="Arial" panose="020B0604020202020204" pitchFamily="34" charset="0"/>
                  </a:rPr>
                </a:br>
                <a:r>
                  <a:rPr lang="en-US" altLang="en-US" sz="1100" dirty="0">
                    <a:solidFill>
                      <a:schemeClr val="bg1"/>
                    </a:solidFill>
                    <a:latin typeface="+mj-lt"/>
                    <a:ea typeface="Amazon Ember" panose="020B0603020204020204" pitchFamily="34" charset="0"/>
                    <a:cs typeface="Arial" panose="020B0604020202020204" pitchFamily="34" charset="0"/>
                  </a:rPr>
                  <a:t>DB</a:t>
                </a:r>
              </a:p>
            </p:txBody>
          </p:sp>
          <p:pic>
            <p:nvPicPr>
              <p:cNvPr id="38" name="Graphic 10">
                <a:extLst>
                  <a:ext uri="{FF2B5EF4-FFF2-40B4-BE49-F238E27FC236}">
                    <a16:creationId xmlns:a16="http://schemas.microsoft.com/office/drawing/2014/main" id="{8B967596-2604-AD15-668D-7E808ADAB5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28966" y="5704614"/>
                <a:ext cx="469900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" name="Graphic 16">
                <a:extLst>
                  <a:ext uri="{FF2B5EF4-FFF2-40B4-BE49-F238E27FC236}">
                    <a16:creationId xmlns:a16="http://schemas.microsoft.com/office/drawing/2014/main" id="{0B15E7EF-81AB-9F76-740A-808EC8C56C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rcRect/>
              <a:stretch/>
            </p:blipFill>
            <p:spPr bwMode="auto">
              <a:xfrm>
                <a:off x="8935336" y="5704614"/>
                <a:ext cx="469900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0" name="TextBox 33">
                <a:extLst>
                  <a:ext uri="{FF2B5EF4-FFF2-40B4-BE49-F238E27FC236}">
                    <a16:creationId xmlns:a16="http://schemas.microsoft.com/office/drawing/2014/main" id="{2B9F4387-007C-A863-E06D-057C44D1A8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84524" y="6228803"/>
                <a:ext cx="771525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solidFill>
                      <a:schemeClr val="bg1"/>
                    </a:solidFill>
                    <a:latin typeface="+mj-lt"/>
                    <a:cs typeface="Arial" panose="020B0604020202020204" pitchFamily="34" charset="0"/>
                  </a:rPr>
                  <a:t>JSON &amp; CSV</a:t>
                </a:r>
              </a:p>
            </p:txBody>
          </p:sp>
          <p:pic>
            <p:nvPicPr>
              <p:cNvPr id="41" name="Graphic 6">
                <a:extLst>
                  <a:ext uri="{FF2B5EF4-FFF2-40B4-BE49-F238E27FC236}">
                    <a16:creationId xmlns:a16="http://schemas.microsoft.com/office/drawing/2014/main" id="{20A3568B-2519-DB9D-EC3F-37EE079E35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26119" y="5665244"/>
                <a:ext cx="548640" cy="5486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" name="TextBox 9">
                <a:extLst>
                  <a:ext uri="{FF2B5EF4-FFF2-40B4-BE49-F238E27FC236}">
                    <a16:creationId xmlns:a16="http://schemas.microsoft.com/office/drawing/2014/main" id="{75A37B31-03FB-0E19-883C-B831E3DD86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99152" y="6228803"/>
                <a:ext cx="1202574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solidFill>
                      <a:schemeClr val="bg1"/>
                    </a:solidFill>
                    <a:latin typeface="+mj-lt"/>
                    <a:ea typeface="Amazon Ember" panose="020B0603020204020204" pitchFamily="34" charset="0"/>
                    <a:cs typeface="Arial" panose="020B0604020202020204" pitchFamily="34" charset="0"/>
                  </a:rPr>
                  <a:t>Amazon RDS</a:t>
                </a:r>
              </a:p>
              <a:p>
                <a:pPr algn="ctr" eaLnBrk="1" hangingPunct="1"/>
                <a:r>
                  <a:rPr lang="en-US" altLang="en-US" sz="1100" dirty="0">
                    <a:solidFill>
                      <a:schemeClr val="bg1"/>
                    </a:solidFill>
                    <a:latin typeface="+mj-lt"/>
                    <a:ea typeface="Amazon Ember" panose="020B0603020204020204" pitchFamily="34" charset="0"/>
                    <a:cs typeface="Arial" panose="020B0604020202020204" pitchFamily="34" charset="0"/>
                  </a:rPr>
                  <a:t>(PostgreSQL)</a:t>
                </a:r>
              </a:p>
            </p:txBody>
          </p:sp>
          <p:pic>
            <p:nvPicPr>
              <p:cNvPr id="43" name="Graphic 18">
                <a:extLst>
                  <a:ext uri="{FF2B5EF4-FFF2-40B4-BE49-F238E27FC236}">
                    <a16:creationId xmlns:a16="http://schemas.microsoft.com/office/drawing/2014/main" id="{46C1D956-00C8-E3E3-A65B-3466292AEC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41055" y="5665244"/>
                <a:ext cx="548640" cy="5486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" name="TextBox 11">
                <a:extLst>
                  <a:ext uri="{FF2B5EF4-FFF2-40B4-BE49-F238E27FC236}">
                    <a16:creationId xmlns:a16="http://schemas.microsoft.com/office/drawing/2014/main" id="{AF0DFB57-0EA5-1522-9EE9-03E1643EF3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35554" y="6228803"/>
                <a:ext cx="959642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solidFill>
                      <a:schemeClr val="bg1"/>
                    </a:solidFill>
                    <a:latin typeface="+mj-lt"/>
                    <a:ea typeface="Amazon Ember" panose="020B0603020204020204" pitchFamily="34" charset="0"/>
                    <a:cs typeface="Arial" panose="020B0604020202020204" pitchFamily="34" charset="0"/>
                  </a:rPr>
                  <a:t>Amazon DocumentDB</a:t>
                </a:r>
              </a:p>
            </p:txBody>
          </p:sp>
          <p:sp>
            <p:nvSpPr>
              <p:cNvPr id="45" name="TextBox 11">
                <a:extLst>
                  <a:ext uri="{FF2B5EF4-FFF2-40B4-BE49-F238E27FC236}">
                    <a16:creationId xmlns:a16="http://schemas.microsoft.com/office/drawing/2014/main" id="{5403259A-FD0E-15A7-723A-F88B42E016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8005" y="6228803"/>
                <a:ext cx="108200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solidFill>
                      <a:schemeClr val="bg1"/>
                    </a:solidFill>
                    <a:latin typeface="+mj-lt"/>
                    <a:ea typeface="Amazon Ember" panose="020B0603020204020204" pitchFamily="34" charset="0"/>
                    <a:cs typeface="Arial" panose="020B0604020202020204" pitchFamily="34" charset="0"/>
                  </a:rPr>
                  <a:t>MongoDB</a:t>
                </a:r>
              </a:p>
            </p:txBody>
          </p:sp>
          <p:pic>
            <p:nvPicPr>
              <p:cNvPr id="46" name="Graphic 10">
                <a:extLst>
                  <a:ext uri="{FF2B5EF4-FFF2-40B4-BE49-F238E27FC236}">
                    <a16:creationId xmlns:a16="http://schemas.microsoft.com/office/drawing/2014/main" id="{6617A1D9-409F-15DE-CC52-DE413211DE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4055" y="5704614"/>
                <a:ext cx="469900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693654B-B9C5-BB57-C5AF-C57E58130215}"/>
              </a:ext>
            </a:extLst>
          </p:cNvPr>
          <p:cNvSpPr/>
          <p:nvPr/>
        </p:nvSpPr>
        <p:spPr>
          <a:xfrm>
            <a:off x="3095107" y="5256044"/>
            <a:ext cx="1074420" cy="261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REPORT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951CB380-36EC-ADD9-7F54-C01D45161AAF}"/>
              </a:ext>
            </a:extLst>
          </p:cNvPr>
          <p:cNvCxnSpPr>
            <a:cxnSpLocks/>
            <a:stCxn id="5" idx="2"/>
            <a:endCxn id="51" idx="1"/>
          </p:cNvCxnSpPr>
          <p:nvPr/>
        </p:nvCxnSpPr>
        <p:spPr>
          <a:xfrm rot="16200000" flipH="1">
            <a:off x="1297289" y="3589026"/>
            <a:ext cx="1511256" cy="2084379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0">
            <a:extLst>
              <a:ext uri="{FF2B5EF4-FFF2-40B4-BE49-F238E27FC236}">
                <a16:creationId xmlns:a16="http://schemas.microsoft.com/office/drawing/2014/main" id="{5FB33C35-4ABC-C3EF-7377-9B509166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962" y="1518301"/>
            <a:ext cx="996696" cy="99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CBB7894-144C-A36C-3DB9-4368ED6A1E03}"/>
              </a:ext>
            </a:extLst>
          </p:cNvPr>
          <p:cNvSpPr/>
          <p:nvPr/>
        </p:nvSpPr>
        <p:spPr>
          <a:xfrm>
            <a:off x="7764789" y="3921946"/>
            <a:ext cx="1074420" cy="46344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COMING SOON!</a:t>
            </a:r>
          </a:p>
        </p:txBody>
      </p:sp>
    </p:spTree>
    <p:extLst>
      <p:ext uri="{BB962C8B-B14F-4D97-AF65-F5344CB8AC3E}">
        <p14:creationId xmlns:p14="http://schemas.microsoft.com/office/powerpoint/2010/main" val="2927218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</TotalTime>
  <Words>147</Words>
  <Application>Microsoft Office PowerPoint</Application>
  <PresentationFormat>Widescreen</PresentationFormat>
  <Paragraphs>59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Rau</dc:creator>
  <cp:lastModifiedBy>Jonathan Rau</cp:lastModifiedBy>
  <cp:revision>149</cp:revision>
  <dcterms:created xsi:type="dcterms:W3CDTF">2021-09-23T17:22:40Z</dcterms:created>
  <dcterms:modified xsi:type="dcterms:W3CDTF">2023-04-16T23:20:47Z</dcterms:modified>
</cp:coreProperties>
</file>