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E84545"/>
    <a:srgbClr val="327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FAC01-EC3C-47A5-AFF3-09E0F97B7B12}" v="351" dt="2023-05-22T19:18:11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7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34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Rau" userId="01bd1429-ada3-4be3-b2f3-ae839e9d5ccc" providerId="ADAL" clId="{3F5F48D2-2934-4288-A555-E6823DD1D0AE}"/>
    <pc:docChg chg="undo custSel addSld modSld">
      <pc:chgData name="Jonathan Rau" userId="01bd1429-ada3-4be3-b2f3-ae839e9d5ccc" providerId="ADAL" clId="{3F5F48D2-2934-4288-A555-E6823DD1D0AE}" dt="2023-05-01T22:11:35.855" v="1433" actId="1076"/>
      <pc:docMkLst>
        <pc:docMk/>
      </pc:docMkLst>
      <pc:sldChg chg="addSp delSp modSp new mod setBg">
        <pc:chgData name="Jonathan Rau" userId="01bd1429-ada3-4be3-b2f3-ae839e9d5ccc" providerId="ADAL" clId="{3F5F48D2-2934-4288-A555-E6823DD1D0AE}" dt="2023-05-01T22:11:35.855" v="1433" actId="1076"/>
        <pc:sldMkLst>
          <pc:docMk/>
          <pc:sldMk cId="2927218767" sldId="258"/>
        </pc:sldMkLst>
        <pc:spChg chg="add mod ord">
          <ac:chgData name="Jonathan Rau" userId="01bd1429-ada3-4be3-b2f3-ae839e9d5ccc" providerId="ADAL" clId="{3F5F48D2-2934-4288-A555-E6823DD1D0AE}" dt="2023-05-01T22:08:19.422" v="1309" actId="12789"/>
          <ac:spMkLst>
            <pc:docMk/>
            <pc:sldMk cId="2927218767" sldId="258"/>
            <ac:spMk id="2" creationId="{2CBB7894-144C-A36C-3DB9-4368ED6A1E03}"/>
          </ac:spMkLst>
        </pc:spChg>
        <pc:spChg chg="add del mod">
          <ac:chgData name="Jonathan Rau" userId="01bd1429-ada3-4be3-b2f3-ae839e9d5ccc" providerId="ADAL" clId="{3F5F48D2-2934-4288-A555-E6823DD1D0AE}" dt="2023-04-14T19:42:55.247" v="40" actId="478"/>
          <ac:spMkLst>
            <pc:docMk/>
            <pc:sldMk cId="2927218767" sldId="258"/>
            <ac:spMk id="2" creationId="{C7D43765-3766-2114-A532-32A62A5B4E22}"/>
          </ac:spMkLst>
        </pc:spChg>
        <pc:spChg chg="add mod">
          <ac:chgData name="Jonathan Rau" userId="01bd1429-ada3-4be3-b2f3-ae839e9d5ccc" providerId="ADAL" clId="{3F5F48D2-2934-4288-A555-E6823DD1D0AE}" dt="2023-05-01T22:08:56.752" v="1363" actId="1076"/>
          <ac:spMkLst>
            <pc:docMk/>
            <pc:sldMk cId="2927218767" sldId="258"/>
            <ac:spMk id="5" creationId="{50B9014E-CAC8-98AE-CB22-D756ECFEB685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7" creationId="{9F78F5AA-A513-5719-7273-839BFED55752}"/>
          </ac:spMkLst>
        </pc:spChg>
        <pc:spChg chg="add del">
          <ac:chgData name="Jonathan Rau" userId="01bd1429-ada3-4be3-b2f3-ae839e9d5ccc" providerId="ADAL" clId="{3F5F48D2-2934-4288-A555-E6823DD1D0AE}" dt="2023-04-14T19:48:24.676" v="175"/>
          <ac:spMkLst>
            <pc:docMk/>
            <pc:sldMk cId="2927218767" sldId="258"/>
            <ac:spMk id="7" creationId="{D5CA81DD-2F47-8FB5-5437-A77060607AF6}"/>
          </ac:spMkLst>
        </pc:spChg>
        <pc:spChg chg="add mod ord">
          <ac:chgData name="Jonathan Rau" userId="01bd1429-ada3-4be3-b2f3-ae839e9d5ccc" providerId="ADAL" clId="{3F5F48D2-2934-4288-A555-E6823DD1D0AE}" dt="2023-05-01T22:05:19.418" v="1287" actId="12789"/>
          <ac:spMkLst>
            <pc:docMk/>
            <pc:sldMk cId="2927218767" sldId="258"/>
            <ac:spMk id="9" creationId="{743AA06B-1021-9D58-8136-63E9F09D80F6}"/>
          </ac:spMkLst>
        </pc:spChg>
        <pc:spChg chg="add mo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15" creationId="{DD5C6FDF-7C59-4946-2CD5-F72284FC5851}"/>
          </ac:spMkLst>
        </pc:spChg>
        <pc:spChg chg="add mod">
          <ac:chgData name="Jonathan Rau" userId="01bd1429-ada3-4be3-b2f3-ae839e9d5ccc" providerId="ADAL" clId="{3F5F48D2-2934-4288-A555-E6823DD1D0AE}" dt="2023-05-01T22:08:00.467" v="1305" actId="552"/>
          <ac:spMkLst>
            <pc:docMk/>
            <pc:sldMk cId="2927218767" sldId="258"/>
            <ac:spMk id="16" creationId="{DFDE86E7-AF7B-3343-B83E-DFC8327B6214}"/>
          </ac:spMkLst>
        </pc:spChg>
        <pc:spChg chg="add mod">
          <ac:chgData name="Jonathan Rau" userId="01bd1429-ada3-4be3-b2f3-ae839e9d5ccc" providerId="ADAL" clId="{3F5F48D2-2934-4288-A555-E6823DD1D0AE}" dt="2023-05-01T22:08:10.226" v="1307" actId="553"/>
          <ac:spMkLst>
            <pc:docMk/>
            <pc:sldMk cId="2927218767" sldId="258"/>
            <ac:spMk id="17" creationId="{B6CB8600-7725-1B60-693D-12AD37216EA1}"/>
          </ac:spMkLst>
        </pc:spChg>
        <pc:spChg chg="add mod ord">
          <ac:chgData name="Jonathan Rau" userId="01bd1429-ada3-4be3-b2f3-ae839e9d5ccc" providerId="ADAL" clId="{3F5F48D2-2934-4288-A555-E6823DD1D0AE}" dt="2023-05-01T22:06:34.060" v="1294" actId="12789"/>
          <ac:spMkLst>
            <pc:docMk/>
            <pc:sldMk cId="2927218767" sldId="258"/>
            <ac:spMk id="18" creationId="{11380B01-5C11-2679-9594-77B4B9FFAF52}"/>
          </ac:spMkLst>
        </pc:spChg>
        <pc:spChg chg="add mod ord">
          <ac:chgData name="Jonathan Rau" userId="01bd1429-ada3-4be3-b2f3-ae839e9d5ccc" providerId="ADAL" clId="{3F5F48D2-2934-4288-A555-E6823DD1D0AE}" dt="2023-05-01T22:06:40.455" v="1295" actId="12788"/>
          <ac:spMkLst>
            <pc:docMk/>
            <pc:sldMk cId="2927218767" sldId="258"/>
            <ac:spMk id="19" creationId="{5777DF44-469B-7A2F-8877-71FC31533BAB}"/>
          </ac:spMkLst>
        </pc:spChg>
        <pc:spChg chg="add mod or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20" creationId="{955587C0-591B-918F-2EFF-90D940181BF4}"/>
          </ac:spMkLst>
        </pc:spChg>
        <pc:spChg chg="add mod or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23" creationId="{C3FF9F8B-DA2B-B229-1266-64F4BAA0AA3E}"/>
          </ac:spMkLst>
        </pc:spChg>
        <pc:spChg chg="add mod">
          <ac:chgData name="Jonathan Rau" userId="01bd1429-ada3-4be3-b2f3-ae839e9d5ccc" providerId="ADAL" clId="{3F5F48D2-2934-4288-A555-E6823DD1D0AE}" dt="2023-05-01T22:08:19.422" v="1309" actId="12789"/>
          <ac:spMkLst>
            <pc:docMk/>
            <pc:sldMk cId="2927218767" sldId="258"/>
            <ac:spMk id="25" creationId="{060A3261-575A-DB40-A7E1-36B64B9B5F6A}"/>
          </ac:spMkLst>
        </pc:spChg>
        <pc:spChg chg="add del mod">
          <ac:chgData name="Jonathan Rau" userId="01bd1429-ada3-4be3-b2f3-ae839e9d5ccc" providerId="ADAL" clId="{3F5F48D2-2934-4288-A555-E6823DD1D0AE}" dt="2023-04-14T19:59:14.340" v="685" actId="478"/>
          <ac:spMkLst>
            <pc:docMk/>
            <pc:sldMk cId="2927218767" sldId="258"/>
            <ac:spMk id="34" creationId="{CF211332-0D27-B046-09A3-AE3A5EDFAB1C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36" creationId="{3168B3C9-C653-D5A4-3A61-2E0ED75D4320}"/>
          </ac:spMkLst>
        </pc:spChg>
        <pc:spChg chg="add del mod topLvl">
          <ac:chgData name="Jonathan Rau" userId="01bd1429-ada3-4be3-b2f3-ae839e9d5ccc" providerId="ADAL" clId="{3F5F48D2-2934-4288-A555-E6823DD1D0AE}" dt="2023-05-01T21:45:03.283" v="780" actId="478"/>
          <ac:spMkLst>
            <pc:docMk/>
            <pc:sldMk cId="2927218767" sldId="258"/>
            <ac:spMk id="37" creationId="{72850DCE-AA01-4284-6BAB-E56678FBD6F8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0" creationId="{2B9F4387-007C-A863-E06D-057C44D1A8B7}"/>
          </ac:spMkLst>
        </pc:spChg>
        <pc:spChg chg="add del mod topLvl">
          <ac:chgData name="Jonathan Rau" userId="01bd1429-ada3-4be3-b2f3-ae839e9d5ccc" providerId="ADAL" clId="{3F5F48D2-2934-4288-A555-E6823DD1D0AE}" dt="2023-05-01T21:45:03.283" v="780" actId="478"/>
          <ac:spMkLst>
            <pc:docMk/>
            <pc:sldMk cId="2927218767" sldId="258"/>
            <ac:spMk id="42" creationId="{75A37B31-03FB-0E19-883C-B831E3DD86E8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4" creationId="{AF0DFB57-0EA5-1522-9EE9-03E1643EF3C4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5" creationId="{5403259A-FD0E-15A7-723A-F88B42E0162C}"/>
          </ac:spMkLst>
        </pc:spChg>
        <pc:spChg chg="add mod or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7" creationId="{EDA5DF41-D325-4378-3FDC-CBE766C0E32E}"/>
          </ac:spMkLst>
        </pc:spChg>
        <pc:spChg chg="add del mod">
          <ac:chgData name="Jonathan Rau" userId="01bd1429-ada3-4be3-b2f3-ae839e9d5ccc" providerId="ADAL" clId="{3F5F48D2-2934-4288-A555-E6823DD1D0AE}" dt="2023-04-14T20:01:20.051" v="733" actId="478"/>
          <ac:spMkLst>
            <pc:docMk/>
            <pc:sldMk cId="2927218767" sldId="258"/>
            <ac:spMk id="50" creationId="{78AF7BB0-562E-4589-5090-9B7D1A3C3F61}"/>
          </ac:spMkLst>
        </pc:spChg>
        <pc:spChg chg="add mod">
          <ac:chgData name="Jonathan Rau" userId="01bd1429-ada3-4be3-b2f3-ae839e9d5ccc" providerId="ADAL" clId="{3F5F48D2-2934-4288-A555-E6823DD1D0AE}" dt="2023-05-01T22:11:35.855" v="1433" actId="1076"/>
          <ac:spMkLst>
            <pc:docMk/>
            <pc:sldMk cId="2927218767" sldId="258"/>
            <ac:spMk id="51" creationId="{1693654B-B9C5-BB57-C5AF-C57E58130215}"/>
          </ac:spMkLst>
        </pc:spChg>
        <pc:spChg chg="add mod">
          <ac:chgData name="Jonathan Rau" userId="01bd1429-ada3-4be3-b2f3-ae839e9d5ccc" providerId="ADAL" clId="{3F5F48D2-2934-4288-A555-E6823DD1D0AE}" dt="2023-05-01T22:09:17.588" v="1371" actId="14100"/>
          <ac:spMkLst>
            <pc:docMk/>
            <pc:sldMk cId="2927218767" sldId="258"/>
            <ac:spMk id="57" creationId="{87EC92A5-9254-25F8-0C42-0E676A517662}"/>
          </ac:spMkLst>
        </pc:spChg>
        <pc:spChg chg="mod">
          <ac:chgData name="Jonathan Rau" userId="01bd1429-ada3-4be3-b2f3-ae839e9d5ccc" providerId="ADAL" clId="{3F5F48D2-2934-4288-A555-E6823DD1D0AE}" dt="2023-05-01T22:05:15.503" v="1286" actId="571"/>
          <ac:spMkLst>
            <pc:docMk/>
            <pc:sldMk cId="2927218767" sldId="258"/>
            <ac:spMk id="59" creationId="{6CD57F62-034A-6DD1-B797-A65BBA7A1DEE}"/>
          </ac:spMkLst>
        </pc:spChg>
        <pc:spChg chg="mod">
          <ac:chgData name="Jonathan Rau" userId="01bd1429-ada3-4be3-b2f3-ae839e9d5ccc" providerId="ADAL" clId="{3F5F48D2-2934-4288-A555-E6823DD1D0AE}" dt="2023-05-01T22:05:15.503" v="1286" actId="571"/>
          <ac:spMkLst>
            <pc:docMk/>
            <pc:sldMk cId="2927218767" sldId="258"/>
            <ac:spMk id="62" creationId="{BB2850FC-D34E-5792-D9CD-FCCF401BA238}"/>
          </ac:spMkLst>
        </pc:spChg>
        <pc:grpChg chg="add mod">
          <ac:chgData name="Jonathan Rau" userId="01bd1429-ada3-4be3-b2f3-ae839e9d5ccc" providerId="ADAL" clId="{3F5F48D2-2934-4288-A555-E6823DD1D0AE}" dt="2023-05-01T22:08:00.467" v="1305" actId="552"/>
          <ac:grpSpMkLst>
            <pc:docMk/>
            <pc:sldMk cId="2927218767" sldId="258"/>
            <ac:grpSpMk id="10" creationId="{7BB619AD-693A-3B9C-6D20-247888B0204F}"/>
          </ac:grpSpMkLst>
        </pc:grpChg>
        <pc:grpChg chg="add del mod">
          <ac:chgData name="Jonathan Rau" userId="01bd1429-ada3-4be3-b2f3-ae839e9d5ccc" providerId="ADAL" clId="{3F5F48D2-2934-4288-A555-E6823DD1D0AE}" dt="2023-05-01T21:47:00.031" v="843" actId="165"/>
          <ac:grpSpMkLst>
            <pc:docMk/>
            <pc:sldMk cId="2927218767" sldId="258"/>
            <ac:grpSpMk id="11" creationId="{A3C8BF8A-A597-E40D-28E3-BB4DF4567CE3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2" creationId="{88EED4C6-963B-3C13-BCB7-9CE42780D7E6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3" creationId="{F6FA9303-CEFF-A9D8-4998-EC58587FE3AD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4" creationId="{4881A3DD-EE65-27DB-671F-8B799B3F4A08}"/>
          </ac:grpSpMkLst>
        </pc:grpChg>
        <pc:grpChg chg="add mod">
          <ac:chgData name="Jonathan Rau" userId="01bd1429-ada3-4be3-b2f3-ae839e9d5ccc" providerId="ADAL" clId="{3F5F48D2-2934-4288-A555-E6823DD1D0AE}" dt="2023-05-01T22:08:24.716" v="1310" actId="12788"/>
          <ac:grpSpMkLst>
            <pc:docMk/>
            <pc:sldMk cId="2927218767" sldId="258"/>
            <ac:grpSpMk id="21" creationId="{3710CA1F-8C31-5042-8A25-C3AD5A9F72C9}"/>
          </ac:grpSpMkLst>
        </pc:grpChg>
        <pc:grpChg chg="add del mod">
          <ac:chgData name="Jonathan Rau" userId="01bd1429-ada3-4be3-b2f3-ae839e9d5ccc" providerId="ADAL" clId="{3F5F48D2-2934-4288-A555-E6823DD1D0AE}" dt="2023-05-01T21:49:36.827" v="869" actId="165"/>
          <ac:grpSpMkLst>
            <pc:docMk/>
            <pc:sldMk cId="2927218767" sldId="258"/>
            <ac:grpSpMk id="22" creationId="{A4B1F169-4EBA-F8E1-64A9-45F89C6E71F1}"/>
          </ac:grpSpMkLst>
        </pc:grpChg>
        <pc:grpChg chg="add mod">
          <ac:chgData name="Jonathan Rau" userId="01bd1429-ada3-4be3-b2f3-ae839e9d5ccc" providerId="ADAL" clId="{3F5F48D2-2934-4288-A555-E6823DD1D0AE}" dt="2023-05-01T22:08:24.716" v="1310" actId="12788"/>
          <ac:grpSpMkLst>
            <pc:docMk/>
            <pc:sldMk cId="2927218767" sldId="258"/>
            <ac:grpSpMk id="24" creationId="{5AFCC57C-5A45-6C97-6F50-C7F1EA3CE99B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26" creationId="{6BAEA63F-A29D-8D2F-2B83-0919927ED399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29" creationId="{6C2D2B36-7017-0273-DE0A-222DC8FB537F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0" creationId="{E30E038F-7FA5-A920-3A09-7E35AF378EA6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2" creationId="{61FE9FAF-8CEE-A9FC-9802-5B6239F41C7B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3" creationId="{2F9B88CF-29AE-2D89-CD2B-F21FFEE9D7B8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4" creationId="{B0B80858-9883-3F5E-0753-1842B54739B1}"/>
          </ac:grpSpMkLst>
        </pc:grpChg>
        <pc:grpChg chg="add del mod topLvl">
          <ac:chgData name="Jonathan Rau" userId="01bd1429-ada3-4be3-b2f3-ae839e9d5ccc" providerId="ADAL" clId="{3F5F48D2-2934-4288-A555-E6823DD1D0AE}" dt="2023-05-01T21:44:58.129" v="779" actId="165"/>
          <ac:grpSpMkLst>
            <pc:docMk/>
            <pc:sldMk cId="2927218767" sldId="258"/>
            <ac:grpSpMk id="48" creationId="{C271047F-ADF7-6A2F-210B-142ADF8FE177}"/>
          </ac:grpSpMkLst>
        </pc:grpChg>
        <pc:grpChg chg="add del mod">
          <ac:chgData name="Jonathan Rau" userId="01bd1429-ada3-4be3-b2f3-ae839e9d5ccc" providerId="ADAL" clId="{3F5F48D2-2934-4288-A555-E6823DD1D0AE}" dt="2023-05-01T21:44:52.913" v="778" actId="165"/>
          <ac:grpSpMkLst>
            <pc:docMk/>
            <pc:sldMk cId="2927218767" sldId="258"/>
            <ac:grpSpMk id="49" creationId="{544F67E2-9F7F-A7FC-E95C-2D6E4BBFD252}"/>
          </ac:grpSpMkLst>
        </pc:grpChg>
        <pc:grpChg chg="add mod">
          <ac:chgData name="Jonathan Rau" userId="01bd1429-ada3-4be3-b2f3-ae839e9d5ccc" providerId="ADAL" clId="{3F5F48D2-2934-4288-A555-E6823DD1D0AE}" dt="2023-05-01T22:05:15.503" v="1286" actId="571"/>
          <ac:grpSpMkLst>
            <pc:docMk/>
            <pc:sldMk cId="2927218767" sldId="258"/>
            <ac:grpSpMk id="58" creationId="{264AA946-2DEC-FFFE-2570-ED57F57E4670}"/>
          </ac:grpSpMkLst>
        </pc:grpChg>
        <pc:grpChg chg="add mod">
          <ac:chgData name="Jonathan Rau" userId="01bd1429-ada3-4be3-b2f3-ae839e9d5ccc" providerId="ADAL" clId="{3F5F48D2-2934-4288-A555-E6823DD1D0AE}" dt="2023-05-01T22:05:15.503" v="1286" actId="571"/>
          <ac:grpSpMkLst>
            <pc:docMk/>
            <pc:sldMk cId="2927218767" sldId="258"/>
            <ac:grpSpMk id="61" creationId="{5DE8B0B6-FE61-F05A-64FD-88B68BF4735C}"/>
          </ac:grpSpMkLst>
        </pc:grpChg>
        <pc:picChg chg="add del mod topLvl">
          <ac:chgData name="Jonathan Rau" userId="01bd1429-ada3-4be3-b2f3-ae839e9d5ccc" providerId="ADAL" clId="{3F5F48D2-2934-4288-A555-E6823DD1D0AE}" dt="2023-05-01T21:49:39.203" v="870" actId="478"/>
          <ac:picMkLst>
            <pc:docMk/>
            <pc:sldMk cId="2927218767" sldId="258"/>
            <ac:picMk id="3" creationId="{1332A199-18EB-4E2B-DE68-1C157EDEB4F8}"/>
          </ac:picMkLst>
        </pc:picChg>
        <pc:picChg chg="add mod">
          <ac:chgData name="Jonathan Rau" userId="01bd1429-ada3-4be3-b2f3-ae839e9d5ccc" providerId="ADAL" clId="{3F5F48D2-2934-4288-A555-E6823DD1D0AE}" dt="2023-05-01T22:08:47.780" v="1362" actId="12789"/>
          <ac:picMkLst>
            <pc:docMk/>
            <pc:sldMk cId="2927218767" sldId="258"/>
            <ac:picMk id="4" creationId="{BC63CE32-56C9-DD4D-C00B-655BC485EE5F}"/>
          </ac:picMkLst>
        </pc:picChg>
        <pc:picChg chg="add mod">
          <ac:chgData name="Jonathan Rau" userId="01bd1429-ada3-4be3-b2f3-ae839e9d5ccc" providerId="ADAL" clId="{3F5F48D2-2934-4288-A555-E6823DD1D0AE}" dt="2023-05-01T22:08:00.467" v="1305" actId="552"/>
          <ac:picMkLst>
            <pc:docMk/>
            <pc:sldMk cId="2927218767" sldId="258"/>
            <ac:picMk id="6" creationId="{D3A71050-9A8D-D474-72E2-01BDD0982569}"/>
          </ac:picMkLst>
        </pc:picChg>
        <pc:picChg chg="add mod">
          <ac:chgData name="Jonathan Rau" userId="01bd1429-ada3-4be3-b2f3-ae839e9d5ccc" providerId="ADAL" clId="{3F5F48D2-2934-4288-A555-E6823DD1D0AE}" dt="2023-05-01T22:05:19.418" v="1287" actId="12789"/>
          <ac:picMkLst>
            <pc:docMk/>
            <pc:sldMk cId="2927218767" sldId="258"/>
            <ac:picMk id="8" creationId="{521D7AAB-D2BB-6EAD-3EDF-F0812CA538DE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1" creationId="{14061ED1-0E5B-92E4-105D-5FFC2B609128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2" creationId="{0F76B5BD-4C86-5FEA-5881-7FA43013514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3" creationId="{3393AE31-942D-4F2A-5548-4F28B8A1938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4" creationId="{06A240DE-4433-962C-913A-4890225522AF}"/>
          </ac:picMkLst>
        </pc:picChg>
        <pc:picChg chg="add del mod">
          <ac:chgData name="Jonathan Rau" userId="01bd1429-ada3-4be3-b2f3-ae839e9d5ccc" providerId="ADAL" clId="{3F5F48D2-2934-4288-A555-E6823DD1D0AE}" dt="2023-04-14T19:56:45.303" v="576"/>
          <ac:picMkLst>
            <pc:docMk/>
            <pc:sldMk cId="2927218767" sldId="258"/>
            <ac:picMk id="22" creationId="{C1FF35FC-AD1A-F89F-25C1-CD3E8DD9CC4F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35" creationId="{D2DAF613-D8BD-3380-58A8-5BAB202AF083}"/>
          </ac:picMkLst>
        </pc:picChg>
        <pc:picChg chg="add del mod topLvl">
          <ac:chgData name="Jonathan Rau" userId="01bd1429-ada3-4be3-b2f3-ae839e9d5ccc" providerId="ADAL" clId="{3F5F48D2-2934-4288-A555-E6823DD1D0AE}" dt="2023-05-01T21:45:03.283" v="780" actId="478"/>
          <ac:picMkLst>
            <pc:docMk/>
            <pc:sldMk cId="2927218767" sldId="258"/>
            <ac:picMk id="38" creationId="{8B967596-2604-AD15-668D-7E808ADAB5D3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39" creationId="{0B15E7EF-81AB-9F76-740A-808EC8C56C65}"/>
          </ac:picMkLst>
        </pc:picChg>
        <pc:picChg chg="add del mod topLvl">
          <ac:chgData name="Jonathan Rau" userId="01bd1429-ada3-4be3-b2f3-ae839e9d5ccc" providerId="ADAL" clId="{3F5F48D2-2934-4288-A555-E6823DD1D0AE}" dt="2023-05-01T21:45:03.283" v="780" actId="478"/>
          <ac:picMkLst>
            <pc:docMk/>
            <pc:sldMk cId="2927218767" sldId="258"/>
            <ac:picMk id="41" creationId="{20A3568B-2519-DB9D-EC3F-37EE079E3586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43" creationId="{46C1D956-00C8-E3E3-A65B-3466292AEC94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46" creationId="{6617A1D9-409F-15DE-CC52-DE413211DE73}"/>
          </ac:picMkLst>
        </pc:picChg>
        <pc:picChg chg="add mod">
          <ac:chgData name="Jonathan Rau" userId="01bd1429-ada3-4be3-b2f3-ae839e9d5ccc" providerId="ADAL" clId="{3F5F48D2-2934-4288-A555-E6823DD1D0AE}" dt="2023-05-01T22:05:19.418" v="1287" actId="12789"/>
          <ac:picMkLst>
            <pc:docMk/>
            <pc:sldMk cId="2927218767" sldId="258"/>
            <ac:picMk id="50" creationId="{73D0EF48-EE4F-CAD8-9887-48C5E7772023}"/>
          </ac:picMkLst>
        </pc:picChg>
        <pc:picChg chg="add mod">
          <ac:chgData name="Jonathan Rau" userId="01bd1429-ada3-4be3-b2f3-ae839e9d5ccc" providerId="ADAL" clId="{3F5F48D2-2934-4288-A555-E6823DD1D0AE}" dt="2023-05-01T22:08:10.226" v="1307" actId="553"/>
          <ac:picMkLst>
            <pc:docMk/>
            <pc:sldMk cId="2927218767" sldId="258"/>
            <ac:picMk id="53" creationId="{8903D04C-6DA0-E7D0-7EDF-6AE6E6C6EF0E}"/>
          </ac:picMkLst>
        </pc:picChg>
        <pc:picChg chg="add mod">
          <ac:chgData name="Jonathan Rau" userId="01bd1429-ada3-4be3-b2f3-ae839e9d5ccc" providerId="ADAL" clId="{3F5F48D2-2934-4288-A555-E6823DD1D0AE}" dt="2023-05-01T22:07:54.272" v="1304" actId="552"/>
          <ac:picMkLst>
            <pc:docMk/>
            <pc:sldMk cId="2927218767" sldId="258"/>
            <ac:picMk id="55" creationId="{5FB33C35-4ABC-C3EF-7377-9B5091661884}"/>
          </ac:picMkLst>
        </pc:picChg>
        <pc:picChg chg="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60" creationId="{1789B676-E28C-E0F8-B66E-7044FE06C5FA}"/>
          </ac:picMkLst>
        </pc:picChg>
        <pc:picChg chg="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63" creationId="{68785ECA-834A-CF97-FD2E-AF6ADAAA29DF}"/>
          </ac:picMkLst>
        </pc:picChg>
        <pc:picChg chg="add 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1024" creationId="{B5B2DF3F-3F6F-44E9-5017-4CA7B9DFF52C}"/>
          </ac:picMkLst>
        </pc:picChg>
        <pc:picChg chg="add 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1025" creationId="{2DEBD243-003B-B356-DBEB-FE8C84AA7735}"/>
          </ac:picMkLst>
        </pc:picChg>
        <pc:picChg chg="add del">
          <ac:chgData name="Jonathan Rau" userId="01bd1429-ada3-4be3-b2f3-ae839e9d5ccc" providerId="ADAL" clId="{3F5F48D2-2934-4288-A555-E6823DD1D0AE}" dt="2023-04-14T19:46:31.763" v="158"/>
          <ac:picMkLst>
            <pc:docMk/>
            <pc:sldMk cId="2927218767" sldId="258"/>
            <ac:picMk id="1026" creationId="{78C0063B-4CEE-65C8-3C5F-48CC50CC8447}"/>
          </ac:picMkLst>
        </pc:picChg>
        <pc:picChg chg="add mod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1026" creationId="{EEFAA6CA-7B0D-3179-A8B7-CE0BB5626AD2}"/>
          </ac:picMkLst>
        </pc:picChg>
        <pc:picChg chg="add mod">
          <ac:chgData name="Jonathan Rau" userId="01bd1429-ada3-4be3-b2f3-ae839e9d5ccc" providerId="ADAL" clId="{3F5F48D2-2934-4288-A555-E6823DD1D0AE}" dt="2023-05-01T22:07:40.815" v="1302" actId="12789"/>
          <ac:picMkLst>
            <pc:docMk/>
            <pc:sldMk cId="2927218767" sldId="258"/>
            <ac:picMk id="1028" creationId="{07E8CB6A-59CD-2711-37CA-9505B61B0841}"/>
          </ac:picMkLst>
        </pc:picChg>
        <pc:picChg chg="add mod">
          <ac:chgData name="Jonathan Rau" userId="01bd1429-ada3-4be3-b2f3-ae839e9d5ccc" providerId="ADAL" clId="{3F5F48D2-2934-4288-A555-E6823DD1D0AE}" dt="2023-05-01T22:07:54.272" v="1304" actId="552"/>
          <ac:picMkLst>
            <pc:docMk/>
            <pc:sldMk cId="2927218767" sldId="258"/>
            <ac:picMk id="1030" creationId="{ED0DC73D-5646-3483-56E7-858CFC2DE900}"/>
          </ac:picMkLst>
        </pc:picChg>
        <pc:picChg chg="add del">
          <ac:chgData name="Jonathan Rau" userId="01bd1429-ada3-4be3-b2f3-ae839e9d5ccc" providerId="ADAL" clId="{3F5F48D2-2934-4288-A555-E6823DD1D0AE}" dt="2023-05-01T22:01:28.715" v="1093"/>
          <ac:picMkLst>
            <pc:docMk/>
            <pc:sldMk cId="2927218767" sldId="258"/>
            <ac:picMk id="1032" creationId="{5E66348A-4D93-475D-DC66-4361BC1A746B}"/>
          </ac:picMkLst>
        </pc:picChg>
        <pc:picChg chg="add del mod">
          <ac:chgData name="Jonathan Rau" userId="01bd1429-ada3-4be3-b2f3-ae839e9d5ccc" providerId="ADAL" clId="{3F5F48D2-2934-4288-A555-E6823DD1D0AE}" dt="2023-04-14T20:02:17.037" v="745" actId="478"/>
          <ac:picMkLst>
            <pc:docMk/>
            <pc:sldMk cId="2927218767" sldId="258"/>
            <ac:picMk id="1032" creationId="{8B587A27-74EF-5D43-9AE9-BC5408B5F97C}"/>
          </ac:picMkLst>
        </pc:picChg>
        <pc:picChg chg="add mod">
          <ac:chgData name="Jonathan Rau" userId="01bd1429-ada3-4be3-b2f3-ae839e9d5ccc" providerId="ADAL" clId="{3F5F48D2-2934-4288-A555-E6823DD1D0AE}" dt="2023-05-01T22:08:14.951" v="1308" actId="12789"/>
          <ac:picMkLst>
            <pc:docMk/>
            <pc:sldMk cId="2927218767" sldId="258"/>
            <ac:picMk id="1034" creationId="{DCB85329-15A2-70C1-24B7-F19FB2212E48}"/>
          </ac:picMkLst>
        </pc:picChg>
        <pc:picChg chg="add mod">
          <ac:chgData name="Jonathan Rau" userId="01bd1429-ada3-4be3-b2f3-ae839e9d5ccc" providerId="ADAL" clId="{3F5F48D2-2934-4288-A555-E6823DD1D0AE}" dt="2023-05-01T22:08:14.951" v="1308" actId="12789"/>
          <ac:picMkLst>
            <pc:docMk/>
            <pc:sldMk cId="2927218767" sldId="258"/>
            <ac:picMk id="1036" creationId="{496A2C14-BC60-9D5D-ABEA-6629D23751CC}"/>
          </ac:picMkLst>
        </pc:picChg>
        <pc:picChg chg="add del mod">
          <ac:chgData name="Jonathan Rau" userId="01bd1429-ada3-4be3-b2f3-ae839e9d5ccc" providerId="ADAL" clId="{3F5F48D2-2934-4288-A555-E6823DD1D0AE}" dt="2023-04-14T19:54:48.276" v="548"/>
          <ac:picMkLst>
            <pc:docMk/>
            <pc:sldMk cId="2927218767" sldId="258"/>
            <ac:picMk id="1038" creationId="{BD39DF8B-C3DD-2CD1-7144-AB39FD8AF480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0" creationId="{DC856B39-E488-167A-CF4E-0B57775F3A28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2" creationId="{38EDB2A1-0556-030E-BFBC-A4AC66DC2B57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4" creationId="{568F28A0-1D11-A2E1-AD71-20DEEE9FAF32}"/>
          </ac:picMkLst>
        </pc:pic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27" creationId="{61E8C62B-50C0-3EC7-F385-8397A4D38430}"/>
          </ac:cxnSpMkLst>
        </pc:cxn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28" creationId="{8EBD9BCC-9CC5-5009-83BE-6623A4D8D15B}"/>
          </ac:cxnSpMkLst>
        </pc:cxn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31" creationId="{7301F961-8B38-8B35-35DF-F4E2017D427A}"/>
          </ac:cxnSpMkLst>
        </pc:cxnChg>
        <pc:cxnChg chg="add mod">
          <ac:chgData name="Jonathan Rau" userId="01bd1429-ada3-4be3-b2f3-ae839e9d5ccc" providerId="ADAL" clId="{3F5F48D2-2934-4288-A555-E6823DD1D0AE}" dt="2023-05-01T22:11:35.855" v="1433" actId="1076"/>
          <ac:cxnSpMkLst>
            <pc:docMk/>
            <pc:sldMk cId="2927218767" sldId="258"/>
            <ac:cxnSpMk id="52" creationId="{951CB380-36EC-ADD9-7F54-C01D45161AAF}"/>
          </ac:cxnSpMkLst>
        </pc:cxnChg>
      </pc:sldChg>
    </pc:docChg>
  </pc:docChgLst>
  <pc:docChgLst>
    <pc:chgData name="Jonathan Rau" userId="01bd1429-ada3-4be3-b2f3-ae839e9d5ccc" providerId="ADAL" clId="{81BFAC01-EC3C-47A5-AFF3-09E0F97B7B12}"/>
    <pc:docChg chg="undo custSel modSld">
      <pc:chgData name="Jonathan Rau" userId="01bd1429-ada3-4be3-b2f3-ae839e9d5ccc" providerId="ADAL" clId="{81BFAC01-EC3C-47A5-AFF3-09E0F97B7B12}" dt="2023-05-22T19:18:30.023" v="600" actId="207"/>
      <pc:docMkLst>
        <pc:docMk/>
      </pc:docMkLst>
      <pc:sldChg chg="addSp delSp modSp mod">
        <pc:chgData name="Jonathan Rau" userId="01bd1429-ada3-4be3-b2f3-ae839e9d5ccc" providerId="ADAL" clId="{81BFAC01-EC3C-47A5-AFF3-09E0F97B7B12}" dt="2023-05-22T19:18:30.023" v="600" actId="207"/>
        <pc:sldMkLst>
          <pc:docMk/>
          <pc:sldMk cId="2927218767" sldId="258"/>
        </pc:sldMkLst>
        <pc:spChg chg="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2" creationId="{2CBB7894-144C-A36C-3DB9-4368ED6A1E03}"/>
          </ac:spMkLst>
        </pc:spChg>
        <pc:spChg chg="mod">
          <ac:chgData name="Jonathan Rau" userId="01bd1429-ada3-4be3-b2f3-ae839e9d5ccc" providerId="ADAL" clId="{81BFAC01-EC3C-47A5-AFF3-09E0F97B7B12}" dt="2023-05-22T19:13:21.244" v="511" actId="1035"/>
          <ac:spMkLst>
            <pc:docMk/>
            <pc:sldMk cId="2927218767" sldId="258"/>
            <ac:spMk id="5" creationId="{50B9014E-CAC8-98AE-CB22-D756ECFEB685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7" creationId="{9F78F5AA-A513-5719-7273-839BFED55752}"/>
          </ac:spMkLst>
        </pc:spChg>
        <pc:spChg chg="mod">
          <ac:chgData name="Jonathan Rau" userId="01bd1429-ada3-4be3-b2f3-ae839e9d5ccc" providerId="ADAL" clId="{81BFAC01-EC3C-47A5-AFF3-09E0F97B7B12}" dt="2023-05-17T00:36:09.077" v="201" actId="552"/>
          <ac:spMkLst>
            <pc:docMk/>
            <pc:sldMk cId="2927218767" sldId="258"/>
            <ac:spMk id="9" creationId="{743AA06B-1021-9D58-8136-63E9F09D80F6}"/>
          </ac:spMkLst>
        </pc:spChg>
        <pc:spChg chg="add del mod">
          <ac:chgData name="Jonathan Rau" userId="01bd1429-ada3-4be3-b2f3-ae839e9d5ccc" providerId="ADAL" clId="{81BFAC01-EC3C-47A5-AFF3-09E0F97B7B12}" dt="2023-05-17T00:35:13.195" v="189" actId="478"/>
          <ac:spMkLst>
            <pc:docMk/>
            <pc:sldMk cId="2927218767" sldId="258"/>
            <ac:spMk id="12" creationId="{58895021-F83E-D759-168D-06CBA01F4452}"/>
          </ac:spMkLst>
        </pc:spChg>
        <pc:spChg chg="add mod ord">
          <ac:chgData name="Jonathan Rau" userId="01bd1429-ada3-4be3-b2f3-ae839e9d5ccc" providerId="ADAL" clId="{81BFAC01-EC3C-47A5-AFF3-09E0F97B7B12}" dt="2023-05-22T19:11:39.983" v="444" actId="164"/>
          <ac:spMkLst>
            <pc:docMk/>
            <pc:sldMk cId="2927218767" sldId="258"/>
            <ac:spMk id="13" creationId="{CE481AB8-2F0C-B561-2209-B0913550A2A5}"/>
          </ac:spMkLst>
        </pc:spChg>
        <pc:spChg chg="mod">
          <ac:chgData name="Jonathan Rau" userId="01bd1429-ada3-4be3-b2f3-ae839e9d5ccc" providerId="ADAL" clId="{81BFAC01-EC3C-47A5-AFF3-09E0F97B7B12}" dt="2023-05-22T19:12:37.136" v="469" actId="20577"/>
          <ac:spMkLst>
            <pc:docMk/>
            <pc:sldMk cId="2927218767" sldId="258"/>
            <ac:spMk id="15" creationId="{DD5C6FDF-7C59-4946-2CD5-F72284FC5851}"/>
          </ac:spMkLst>
        </pc:spChg>
        <pc:spChg chg="mod">
          <ac:chgData name="Jonathan Rau" userId="01bd1429-ada3-4be3-b2f3-ae839e9d5ccc" providerId="ADAL" clId="{81BFAC01-EC3C-47A5-AFF3-09E0F97B7B12}" dt="2023-05-17T00:36:09.077" v="201" actId="552"/>
          <ac:spMkLst>
            <pc:docMk/>
            <pc:sldMk cId="2927218767" sldId="258"/>
            <ac:spMk id="16" creationId="{DFDE86E7-AF7B-3343-B83E-DFC8327B6214}"/>
          </ac:spMkLst>
        </pc:spChg>
        <pc:spChg chg="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17" creationId="{B6CB8600-7725-1B60-693D-12AD37216EA1}"/>
          </ac:spMkLst>
        </pc:spChg>
        <pc:spChg chg="mod">
          <ac:chgData name="Jonathan Rau" userId="01bd1429-ada3-4be3-b2f3-ae839e9d5ccc" providerId="ADAL" clId="{81BFAC01-EC3C-47A5-AFF3-09E0F97B7B12}" dt="2023-05-17T00:24:50.028" v="79" actId="12789"/>
          <ac:spMkLst>
            <pc:docMk/>
            <pc:sldMk cId="2927218767" sldId="258"/>
            <ac:spMk id="18" creationId="{11380B01-5C11-2679-9594-77B4B9FFAF52}"/>
          </ac:spMkLst>
        </pc:spChg>
        <pc:spChg chg="del">
          <ac:chgData name="Jonathan Rau" userId="01bd1429-ada3-4be3-b2f3-ae839e9d5ccc" providerId="ADAL" clId="{81BFAC01-EC3C-47A5-AFF3-09E0F97B7B12}" dt="2023-05-17T00:23:43.094" v="60" actId="478"/>
          <ac:spMkLst>
            <pc:docMk/>
            <pc:sldMk cId="2927218767" sldId="258"/>
            <ac:spMk id="19" creationId="{5777DF44-469B-7A2F-8877-71FC31533BAB}"/>
          </ac:spMkLst>
        </pc:spChg>
        <pc:spChg chg="mod">
          <ac:chgData name="Jonathan Rau" userId="01bd1429-ada3-4be3-b2f3-ae839e9d5ccc" providerId="ADAL" clId="{81BFAC01-EC3C-47A5-AFF3-09E0F97B7B12}" dt="2023-05-17T00:36:16.668" v="202" actId="553"/>
          <ac:spMkLst>
            <pc:docMk/>
            <pc:sldMk cId="2927218767" sldId="258"/>
            <ac:spMk id="20" creationId="{955587C0-591B-918F-2EFF-90D940181BF4}"/>
          </ac:spMkLst>
        </pc:spChg>
        <pc:spChg chg="add 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22" creationId="{9BC42681-91A3-C97D-E6CA-4B3ED1F1160A}"/>
          </ac:spMkLst>
        </pc:spChg>
        <pc:spChg chg="mod">
          <ac:chgData name="Jonathan Rau" userId="01bd1429-ada3-4be3-b2f3-ae839e9d5ccc" providerId="ADAL" clId="{81BFAC01-EC3C-47A5-AFF3-09E0F97B7B12}" dt="2023-05-22T19:12:03.313" v="452" actId="1076"/>
          <ac:spMkLst>
            <pc:docMk/>
            <pc:sldMk cId="2927218767" sldId="258"/>
            <ac:spMk id="23" creationId="{C3FF9F8B-DA2B-B229-1266-64F4BAA0AA3E}"/>
          </ac:spMkLst>
        </pc:spChg>
        <pc:spChg chg="mod">
          <ac:chgData name="Jonathan Rau" userId="01bd1429-ada3-4be3-b2f3-ae839e9d5ccc" providerId="ADAL" clId="{81BFAC01-EC3C-47A5-AFF3-09E0F97B7B12}" dt="2023-05-22T19:12:12.484" v="453" actId="1076"/>
          <ac:spMkLst>
            <pc:docMk/>
            <pc:sldMk cId="2927218767" sldId="258"/>
            <ac:spMk id="25" creationId="{060A3261-575A-DB40-A7E1-36B64B9B5F6A}"/>
          </ac:spMkLst>
        </pc:spChg>
        <pc:spChg chg="mod">
          <ac:chgData name="Jonathan Rau" userId="01bd1429-ada3-4be3-b2f3-ae839e9d5ccc" providerId="ADAL" clId="{81BFAC01-EC3C-47A5-AFF3-09E0F97B7B12}" dt="2023-05-22T19:11:40.576" v="445"/>
          <ac:spMkLst>
            <pc:docMk/>
            <pc:sldMk cId="2927218767" sldId="258"/>
            <ac:spMk id="29" creationId="{E077B603-BB7C-9047-7418-D14C45F4CFEB}"/>
          </ac:spMkLst>
        </pc:spChg>
        <pc:spChg chg="mod">
          <ac:chgData name="Jonathan Rau" userId="01bd1429-ada3-4be3-b2f3-ae839e9d5ccc" providerId="ADAL" clId="{81BFAC01-EC3C-47A5-AFF3-09E0F97B7B12}" dt="2023-05-22T19:11:43.907" v="447"/>
          <ac:spMkLst>
            <pc:docMk/>
            <pc:sldMk cId="2927218767" sldId="258"/>
            <ac:spMk id="33" creationId="{76639A8E-253F-E452-90AD-70224E90464F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36" creationId="{3168B3C9-C653-D5A4-3A61-2E0ED75D4320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0" creationId="{2B9F4387-007C-A863-E06D-057C44D1A8B7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1" creationId="{2D3DDA4F-AACD-3441-9AAF-BF1A75B056B4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2" creationId="{C1DA38EA-1CFF-5F23-E10A-60E40B1F1D76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4" creationId="{AF0DFB57-0EA5-1522-9EE9-03E1643EF3C4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5" creationId="{5403259A-FD0E-15A7-723A-F88B42E0162C}"/>
          </ac:spMkLst>
        </pc:spChg>
        <pc:spChg chg="mod topLvl">
          <ac:chgData name="Jonathan Rau" userId="01bd1429-ada3-4be3-b2f3-ae839e9d5ccc" providerId="ADAL" clId="{81BFAC01-EC3C-47A5-AFF3-09E0F97B7B12}" dt="2023-05-17T00:37:47.637" v="220" actId="1076"/>
          <ac:spMkLst>
            <pc:docMk/>
            <pc:sldMk cId="2927218767" sldId="258"/>
            <ac:spMk id="47" creationId="{EDA5DF41-D325-4378-3FDC-CBE766C0E32E}"/>
          </ac:spMkLst>
        </pc:spChg>
        <pc:spChg chg="add mod ord">
          <ac:chgData name="Jonathan Rau" userId="01bd1429-ada3-4be3-b2f3-ae839e9d5ccc" providerId="ADAL" clId="{81BFAC01-EC3C-47A5-AFF3-09E0F97B7B12}" dt="2023-05-17T00:27:17.352" v="135" actId="164"/>
          <ac:spMkLst>
            <pc:docMk/>
            <pc:sldMk cId="2927218767" sldId="258"/>
            <ac:spMk id="49" creationId="{C283C2D1-7622-013F-23B4-6A5F810DFB12}"/>
          </ac:spMkLst>
        </pc:spChg>
        <pc:spChg chg="mod">
          <ac:chgData name="Jonathan Rau" userId="01bd1429-ada3-4be3-b2f3-ae839e9d5ccc" providerId="ADAL" clId="{81BFAC01-EC3C-47A5-AFF3-09E0F97B7B12}" dt="2023-05-17T00:33:06.691" v="145" actId="1076"/>
          <ac:spMkLst>
            <pc:docMk/>
            <pc:sldMk cId="2927218767" sldId="258"/>
            <ac:spMk id="51" creationId="{1693654B-B9C5-BB57-C5AF-C57E58130215}"/>
          </ac:spMkLst>
        </pc:spChg>
        <pc:spChg chg="add mod ord">
          <ac:chgData name="Jonathan Rau" userId="01bd1429-ada3-4be3-b2f3-ae839e9d5ccc" providerId="ADAL" clId="{81BFAC01-EC3C-47A5-AFF3-09E0F97B7B12}" dt="2023-05-22T19:15:34.109" v="534" actId="1076"/>
          <ac:spMkLst>
            <pc:docMk/>
            <pc:sldMk cId="2927218767" sldId="258"/>
            <ac:spMk id="54" creationId="{A2CC6F51-0EB5-EF7C-E815-79BE9EDF6380}"/>
          </ac:spMkLst>
        </pc:spChg>
        <pc:spChg chg="mod">
          <ac:chgData name="Jonathan Rau" userId="01bd1429-ada3-4be3-b2f3-ae839e9d5ccc" providerId="ADAL" clId="{81BFAC01-EC3C-47A5-AFF3-09E0F97B7B12}" dt="2023-05-17T00:36:23.521" v="203" actId="14100"/>
          <ac:spMkLst>
            <pc:docMk/>
            <pc:sldMk cId="2927218767" sldId="258"/>
            <ac:spMk id="57" creationId="{87EC92A5-9254-25F8-0C42-0E676A517662}"/>
          </ac:spMkLst>
        </pc:spChg>
        <pc:spChg chg="mod">
          <ac:chgData name="Jonathan Rau" userId="01bd1429-ada3-4be3-b2f3-ae839e9d5ccc" providerId="ADAL" clId="{81BFAC01-EC3C-47A5-AFF3-09E0F97B7B12}" dt="2023-05-17T00:27:17.906" v="136"/>
          <ac:spMkLst>
            <pc:docMk/>
            <pc:sldMk cId="2927218767" sldId="258"/>
            <ac:spMk id="58" creationId="{7D53848C-4F02-9DE4-51C4-5AF149C5558E}"/>
          </ac:spMkLst>
        </pc:spChg>
        <pc:spChg chg="add mod">
          <ac:chgData name="Jonathan Rau" userId="01bd1429-ada3-4be3-b2f3-ae839e9d5ccc" providerId="ADAL" clId="{81BFAC01-EC3C-47A5-AFF3-09E0F97B7B12}" dt="2023-05-22T19:18:30.023" v="600" actId="207"/>
          <ac:spMkLst>
            <pc:docMk/>
            <pc:sldMk cId="2927218767" sldId="258"/>
            <ac:spMk id="59" creationId="{5CC73447-0500-A8A3-8C4A-97103F0A5ED6}"/>
          </ac:spMkLst>
        </pc:spChg>
        <pc:spChg chg="add mod">
          <ac:chgData name="Jonathan Rau" userId="01bd1429-ada3-4be3-b2f3-ae839e9d5ccc" providerId="ADAL" clId="{81BFAC01-EC3C-47A5-AFF3-09E0F97B7B12}" dt="2023-05-17T00:35:23.494" v="190" actId="1076"/>
          <ac:spMkLst>
            <pc:docMk/>
            <pc:sldMk cId="2927218767" sldId="258"/>
            <ac:spMk id="63" creationId="{4C8F1166-317D-1DDF-0A35-7E87254180DC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1029" creationId="{D811A520-7264-4934-594F-B88FB3CB1538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1032" creationId="{A89816FC-B69F-1BC3-D26E-A9FBD4A1FB7C}"/>
          </ac:spMkLst>
        </pc:spChg>
        <pc:spChg chg="add mod">
          <ac:chgData name="Jonathan Rau" userId="01bd1429-ada3-4be3-b2f3-ae839e9d5ccc" providerId="ADAL" clId="{81BFAC01-EC3C-47A5-AFF3-09E0F97B7B12}" dt="2023-05-22T19:08:05.835" v="339" actId="1076"/>
          <ac:spMkLst>
            <pc:docMk/>
            <pc:sldMk cId="2927218767" sldId="258"/>
            <ac:spMk id="1033" creationId="{44868CD6-A658-7D5E-D668-C3C0F5679508}"/>
          </ac:spMkLst>
        </pc:spChg>
        <pc:spChg chg="add del mod">
          <ac:chgData name="Jonathan Rau" userId="01bd1429-ada3-4be3-b2f3-ae839e9d5ccc" providerId="ADAL" clId="{81BFAC01-EC3C-47A5-AFF3-09E0F97B7B12}" dt="2023-05-22T19:07:47.267" v="337" actId="478"/>
          <ac:spMkLst>
            <pc:docMk/>
            <pc:sldMk cId="2927218767" sldId="258"/>
            <ac:spMk id="1035" creationId="{7B10FD35-E90C-F251-3773-D31CEAD0A08F}"/>
          </ac:spMkLst>
        </pc:spChg>
        <pc:grpChg chg="mod">
          <ac:chgData name="Jonathan Rau" userId="01bd1429-ada3-4be3-b2f3-ae839e9d5ccc" providerId="ADAL" clId="{81BFAC01-EC3C-47A5-AFF3-09E0F97B7B12}" dt="2023-05-17T00:36:09.077" v="201" actId="552"/>
          <ac:grpSpMkLst>
            <pc:docMk/>
            <pc:sldMk cId="2927218767" sldId="258"/>
            <ac:grpSpMk id="10" creationId="{7BB619AD-693A-3B9C-6D20-247888B0204F}"/>
          </ac:grpSpMkLst>
        </pc:grpChg>
        <pc:grpChg chg="add mod">
          <ac:chgData name="Jonathan Rau" userId="01bd1429-ada3-4be3-b2f3-ae839e9d5ccc" providerId="ADAL" clId="{81BFAC01-EC3C-47A5-AFF3-09E0F97B7B12}" dt="2023-05-22T19:11:12.612" v="432" actId="164"/>
          <ac:grpSpMkLst>
            <pc:docMk/>
            <pc:sldMk cId="2927218767" sldId="258"/>
            <ac:grpSpMk id="14" creationId="{5D258590-1F9E-1B11-4B9A-1ED816997276}"/>
          </ac:grpSpMkLst>
        </pc:grpChg>
        <pc:grpChg chg="add del mod">
          <ac:chgData name="Jonathan Rau" userId="01bd1429-ada3-4be3-b2f3-ae839e9d5ccc" providerId="ADAL" clId="{81BFAC01-EC3C-47A5-AFF3-09E0F97B7B12}" dt="2023-05-22T19:11:47.029" v="450" actId="478"/>
          <ac:grpSpMkLst>
            <pc:docMk/>
            <pc:sldMk cId="2927218767" sldId="258"/>
            <ac:grpSpMk id="19" creationId="{327FB7DA-18C9-98CF-97B8-E6672531E3FD}"/>
          </ac:grpSpMkLst>
        </pc:grpChg>
        <pc:grpChg chg="mod">
          <ac:chgData name="Jonathan Rau" userId="01bd1429-ada3-4be3-b2f3-ae839e9d5ccc" providerId="ADAL" clId="{81BFAC01-EC3C-47A5-AFF3-09E0F97B7B12}" dt="2023-05-17T00:36:16.668" v="202" actId="553"/>
          <ac:grpSpMkLst>
            <pc:docMk/>
            <pc:sldMk cId="2927218767" sldId="258"/>
            <ac:grpSpMk id="21" creationId="{3710CA1F-8C31-5042-8A25-C3AD5A9F72C9}"/>
          </ac:grpSpMkLst>
        </pc:grpChg>
        <pc:grpChg chg="mod">
          <ac:chgData name="Jonathan Rau" userId="01bd1429-ada3-4be3-b2f3-ae839e9d5ccc" providerId="ADAL" clId="{81BFAC01-EC3C-47A5-AFF3-09E0F97B7B12}" dt="2023-05-22T19:12:03.313" v="452" actId="1076"/>
          <ac:grpSpMkLst>
            <pc:docMk/>
            <pc:sldMk cId="2927218767" sldId="258"/>
            <ac:grpSpMk id="24" creationId="{5AFCC57C-5A45-6C97-6F50-C7F1EA3CE99B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26" creationId="{6BAEA63F-A29D-8D2F-2B83-0919927ED399}"/>
          </ac:grpSpMkLst>
        </pc:grpChg>
        <pc:grpChg chg="add del mod">
          <ac:chgData name="Jonathan Rau" userId="01bd1429-ada3-4be3-b2f3-ae839e9d5ccc" providerId="ADAL" clId="{81BFAC01-EC3C-47A5-AFF3-09E0F97B7B12}" dt="2023-05-22T19:11:43.405" v="446"/>
          <ac:grpSpMkLst>
            <pc:docMk/>
            <pc:sldMk cId="2927218767" sldId="258"/>
            <ac:grpSpMk id="26" creationId="{7452FBF2-475C-6F50-0BFA-79A40F0D5AD0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29" creationId="{6C2D2B36-7017-0273-DE0A-222DC8FB537F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0" creationId="{E30E038F-7FA5-A920-3A09-7E35AF378EA6}"/>
          </ac:grpSpMkLst>
        </pc:grpChg>
        <pc:grpChg chg="add del mod">
          <ac:chgData name="Jonathan Rau" userId="01bd1429-ada3-4be3-b2f3-ae839e9d5ccc" providerId="ADAL" clId="{81BFAC01-EC3C-47A5-AFF3-09E0F97B7B12}" dt="2023-05-22T19:11:45.452" v="448"/>
          <ac:grpSpMkLst>
            <pc:docMk/>
            <pc:sldMk cId="2927218767" sldId="258"/>
            <ac:grpSpMk id="32" creationId="{1D2BC94F-80A2-2FA3-0E0F-2EE689D91858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2" creationId="{61FE9FAF-8CEE-A9FC-9802-5B6239F41C7B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3" creationId="{2F9B88CF-29AE-2D89-CD2B-F21FFEE9D7B8}"/>
          </ac:grpSpMkLst>
        </pc:grpChg>
        <pc:grpChg chg="add del mod">
          <ac:chgData name="Jonathan Rau" userId="01bd1429-ada3-4be3-b2f3-ae839e9d5ccc" providerId="ADAL" clId="{81BFAC01-EC3C-47A5-AFF3-09E0F97B7B12}" dt="2023-05-17T00:25:14.761" v="104" actId="165"/>
          <ac:grpSpMkLst>
            <pc:docMk/>
            <pc:sldMk cId="2927218767" sldId="258"/>
            <ac:grpSpMk id="34" creationId="{B0B80858-9883-3F5E-0753-1842B54739B1}"/>
          </ac:grpSpMkLst>
        </pc:grpChg>
        <pc:grpChg chg="add del mod">
          <ac:chgData name="Jonathan Rau" userId="01bd1429-ada3-4be3-b2f3-ae839e9d5ccc" providerId="ADAL" clId="{81BFAC01-EC3C-47A5-AFF3-09E0F97B7B12}" dt="2023-05-17T00:27:21.907" v="140" actId="478"/>
          <ac:grpSpMkLst>
            <pc:docMk/>
            <pc:sldMk cId="2927218767" sldId="258"/>
            <ac:grpSpMk id="54" creationId="{C51952BB-F81A-0762-AC0E-86CB73DDDEDE}"/>
          </ac:grpSpMkLst>
        </pc:grpChg>
        <pc:grpChg chg="add mod">
          <ac:chgData name="Jonathan Rau" userId="01bd1429-ada3-4be3-b2f3-ae839e9d5ccc" providerId="ADAL" clId="{81BFAC01-EC3C-47A5-AFF3-09E0F97B7B12}" dt="2023-05-22T19:15:36.574" v="535" actId="167"/>
          <ac:grpSpMkLst>
            <pc:docMk/>
            <pc:sldMk cId="2927218767" sldId="258"/>
            <ac:grpSpMk id="56" creationId="{2098C48B-9276-0C34-A1E7-8B4D8B781943}"/>
          </ac:grpSpMkLst>
        </pc:grpChg>
        <pc:grpChg chg="add del mod">
          <ac:chgData name="Jonathan Rau" userId="01bd1429-ada3-4be3-b2f3-ae839e9d5ccc" providerId="ADAL" clId="{81BFAC01-EC3C-47A5-AFF3-09E0F97B7B12}" dt="2023-05-17T00:27:19.406" v="137"/>
          <ac:grpSpMkLst>
            <pc:docMk/>
            <pc:sldMk cId="2927218767" sldId="258"/>
            <ac:grpSpMk id="56" creationId="{62092A8F-8713-1E66-3181-2095E6DE189A}"/>
          </ac:grpSpMkLst>
        </pc:grpChg>
        <pc:picChg chg="add mod">
          <ac:chgData name="Jonathan Rau" userId="01bd1429-ada3-4be3-b2f3-ae839e9d5ccc" providerId="ADAL" clId="{81BFAC01-EC3C-47A5-AFF3-09E0F97B7B12}" dt="2023-05-17T00:36:16.668" v="202" actId="553"/>
          <ac:picMkLst>
            <pc:docMk/>
            <pc:sldMk cId="2927218767" sldId="258"/>
            <ac:picMk id="3" creationId="{B2203F62-B0B5-3ECC-F801-BAE4FC12F9F0}"/>
          </ac:picMkLst>
        </pc:picChg>
        <pc:picChg chg="mod">
          <ac:chgData name="Jonathan Rau" userId="01bd1429-ada3-4be3-b2f3-ae839e9d5ccc" providerId="ADAL" clId="{81BFAC01-EC3C-47A5-AFF3-09E0F97B7B12}" dt="2023-05-22T19:13:21.244" v="511" actId="1035"/>
          <ac:picMkLst>
            <pc:docMk/>
            <pc:sldMk cId="2927218767" sldId="258"/>
            <ac:picMk id="4" creationId="{BC63CE32-56C9-DD4D-C00B-655BC485EE5F}"/>
          </ac:picMkLst>
        </pc:picChg>
        <pc:picChg chg="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6" creationId="{D3A71050-9A8D-D474-72E2-01BDD0982569}"/>
          </ac:picMkLst>
        </pc:picChg>
        <pc:picChg chg="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8" creationId="{521D7AAB-D2BB-6EAD-3EDF-F0812CA538DE}"/>
          </ac:picMkLst>
        </pc:picChg>
        <pc:picChg chg="add del mod">
          <ac:chgData name="Jonathan Rau" userId="01bd1429-ada3-4be3-b2f3-ae839e9d5ccc" providerId="ADAL" clId="{81BFAC01-EC3C-47A5-AFF3-09E0F97B7B12}" dt="2023-05-17T00:35:37.808" v="191" actId="478"/>
          <ac:picMkLst>
            <pc:docMk/>
            <pc:sldMk cId="2927218767" sldId="258"/>
            <ac:picMk id="11" creationId="{D418EA10-B69A-67EE-5365-0563704D2E0A}"/>
          </ac:picMkLst>
        </pc:picChg>
        <pc:picChg chg="add mod modCrop">
          <ac:chgData name="Jonathan Rau" userId="01bd1429-ada3-4be3-b2f3-ae839e9d5ccc" providerId="ADAL" clId="{81BFAC01-EC3C-47A5-AFF3-09E0F97B7B12}" dt="2023-05-22T19:11:39.983" v="444" actId="164"/>
          <ac:picMkLst>
            <pc:docMk/>
            <pc:sldMk cId="2927218767" sldId="258"/>
            <ac:picMk id="12" creationId="{05311CAF-B581-B823-E7E5-7E90A65DE968}"/>
          </ac:picMkLst>
        </pc:picChg>
        <pc:picChg chg="add mod">
          <ac:chgData name="Jonathan Rau" userId="01bd1429-ada3-4be3-b2f3-ae839e9d5ccc" providerId="ADAL" clId="{81BFAC01-EC3C-47A5-AFF3-09E0F97B7B12}" dt="2023-05-17T00:22:51.004" v="49" actId="571"/>
          <ac:picMkLst>
            <pc:docMk/>
            <pc:sldMk cId="2927218767" sldId="258"/>
            <ac:picMk id="13" creationId="{4177623B-20ED-1A6B-6636-961B5A73F997}"/>
          </ac:picMkLst>
        </pc:picChg>
        <pc:picChg chg="add mod">
          <ac:chgData name="Jonathan Rau" userId="01bd1429-ada3-4be3-b2f3-ae839e9d5ccc" providerId="ADAL" clId="{81BFAC01-EC3C-47A5-AFF3-09E0F97B7B12}" dt="2023-05-17T00:22:51.004" v="49" actId="571"/>
          <ac:picMkLst>
            <pc:docMk/>
            <pc:sldMk cId="2927218767" sldId="258"/>
            <ac:picMk id="14" creationId="{11831F83-B7E8-E39F-0B97-FD45B487E616}"/>
          </ac:picMkLst>
        </pc:picChg>
        <pc:picChg chg="mod">
          <ac:chgData name="Jonathan Rau" userId="01bd1429-ada3-4be3-b2f3-ae839e9d5ccc" providerId="ADAL" clId="{81BFAC01-EC3C-47A5-AFF3-09E0F97B7B12}" dt="2023-05-22T19:11:40.576" v="445"/>
          <ac:picMkLst>
            <pc:docMk/>
            <pc:sldMk cId="2927218767" sldId="258"/>
            <ac:picMk id="30" creationId="{111B8821-4A88-39FA-0069-01B86284EC43}"/>
          </ac:picMkLst>
        </pc:picChg>
        <pc:picChg chg="mod">
          <ac:chgData name="Jonathan Rau" userId="01bd1429-ada3-4be3-b2f3-ae839e9d5ccc" providerId="ADAL" clId="{81BFAC01-EC3C-47A5-AFF3-09E0F97B7B12}" dt="2023-05-22T19:11:43.907" v="447"/>
          <ac:picMkLst>
            <pc:docMk/>
            <pc:sldMk cId="2927218767" sldId="258"/>
            <ac:picMk id="34" creationId="{388BB89C-036F-1115-532F-D1C57AC1B4F8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5" creationId="{D2DAF613-D8BD-3380-58A8-5BAB202AF083}"/>
          </ac:picMkLst>
        </pc:picChg>
        <pc:picChg chg="add mod">
          <ac:chgData name="Jonathan Rau" userId="01bd1429-ada3-4be3-b2f3-ae839e9d5ccc" providerId="ADAL" clId="{81BFAC01-EC3C-47A5-AFF3-09E0F97B7B12}" dt="2023-05-22T19:11:57.352" v="451" actId="1076"/>
          <ac:picMkLst>
            <pc:docMk/>
            <pc:sldMk cId="2927218767" sldId="258"/>
            <ac:picMk id="37" creationId="{1934A7B0-8025-4823-246C-8E4DF0FBF33A}"/>
          </ac:picMkLst>
        </pc:picChg>
        <pc:picChg chg="add mod">
          <ac:chgData name="Jonathan Rau" userId="01bd1429-ada3-4be3-b2f3-ae839e9d5ccc" providerId="ADAL" clId="{81BFAC01-EC3C-47A5-AFF3-09E0F97B7B12}" dt="2023-05-17T00:27:17.352" v="135" actId="164"/>
          <ac:picMkLst>
            <pc:docMk/>
            <pc:sldMk cId="2927218767" sldId="258"/>
            <ac:picMk id="37" creationId="{83843397-451E-433B-8160-B7FE3BFFDBEA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8" creationId="{0A7F71D9-2FE9-EA9E-D0F5-34648CAD34C9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9" creationId="{0B15E7EF-81AB-9F76-740A-808EC8C56C65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43" creationId="{46C1D956-00C8-E3E3-A65B-3466292AEC94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46" creationId="{6617A1D9-409F-15DE-CC52-DE413211DE73}"/>
          </ac:picMkLst>
        </pc:picChg>
        <pc:picChg chg="add del mod">
          <ac:chgData name="Jonathan Rau" userId="01bd1429-ada3-4be3-b2f3-ae839e9d5ccc" providerId="ADAL" clId="{81BFAC01-EC3C-47A5-AFF3-09E0F97B7B12}" dt="2023-05-17T00:26:37.468" v="118"/>
          <ac:picMkLst>
            <pc:docMk/>
            <pc:sldMk cId="2927218767" sldId="258"/>
            <ac:picMk id="48" creationId="{A4564476-731A-47FC-E4FF-56B1FB190235}"/>
          </ac:picMkLst>
        </pc:picChg>
        <pc:picChg chg="add mod">
          <ac:chgData name="Jonathan Rau" userId="01bd1429-ada3-4be3-b2f3-ae839e9d5ccc" providerId="ADAL" clId="{81BFAC01-EC3C-47A5-AFF3-09E0F97B7B12}" dt="2023-05-22T19:15:34.109" v="534" actId="1076"/>
          <ac:picMkLst>
            <pc:docMk/>
            <pc:sldMk cId="2927218767" sldId="258"/>
            <ac:picMk id="48" creationId="{AD0A4B57-0FC9-6509-7EB8-F3EB36B78331}"/>
          </ac:picMkLst>
        </pc:picChg>
        <pc:picChg chg="add del mod">
          <ac:chgData name="Jonathan Rau" userId="01bd1429-ada3-4be3-b2f3-ae839e9d5ccc" providerId="ADAL" clId="{81BFAC01-EC3C-47A5-AFF3-09E0F97B7B12}" dt="2023-05-22T19:14:53.307" v="519"/>
          <ac:picMkLst>
            <pc:docMk/>
            <pc:sldMk cId="2927218767" sldId="258"/>
            <ac:picMk id="49" creationId="{EC323363-582C-BCCA-ED56-07A7AE23A17B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50" creationId="{73D0EF48-EE4F-CAD8-9887-48C5E7772023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53" creationId="{8903D04C-6DA0-E7D0-7EDF-6AE6E6C6EF0E}"/>
          </ac:picMkLst>
        </pc:picChg>
        <pc:picChg chg="mod">
          <ac:chgData name="Jonathan Rau" userId="01bd1429-ada3-4be3-b2f3-ae839e9d5ccc" providerId="ADAL" clId="{81BFAC01-EC3C-47A5-AFF3-09E0F97B7B12}" dt="2023-05-17T00:20:11.936" v="32" actId="14100"/>
          <ac:picMkLst>
            <pc:docMk/>
            <pc:sldMk cId="2927218767" sldId="258"/>
            <ac:picMk id="55" creationId="{5FB33C35-4ABC-C3EF-7377-9B5091661884}"/>
          </ac:picMkLst>
        </pc:picChg>
        <pc:picChg chg="add mod">
          <ac:chgData name="Jonathan Rau" userId="01bd1429-ada3-4be3-b2f3-ae839e9d5ccc" providerId="ADAL" clId="{81BFAC01-EC3C-47A5-AFF3-09E0F97B7B12}" dt="2023-05-22T19:18:11.209" v="599" actId="1076"/>
          <ac:picMkLst>
            <pc:docMk/>
            <pc:sldMk cId="2927218767" sldId="258"/>
            <ac:picMk id="58" creationId="{8CC383B5-72D7-D07C-E83A-8BC781801C26}"/>
          </ac:picMkLst>
        </pc:picChg>
        <pc:picChg chg="mod">
          <ac:chgData name="Jonathan Rau" userId="01bd1429-ada3-4be3-b2f3-ae839e9d5ccc" providerId="ADAL" clId="{81BFAC01-EC3C-47A5-AFF3-09E0F97B7B12}" dt="2023-05-17T00:27:17.906" v="136"/>
          <ac:picMkLst>
            <pc:docMk/>
            <pc:sldMk cId="2927218767" sldId="258"/>
            <ac:picMk id="59" creationId="{A8CFE5E6-D816-FCF3-7807-3A5F246AFE62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60" creationId="{67EC8B23-2028-B168-86CF-367439AADE84}"/>
          </ac:picMkLst>
        </pc:picChg>
        <pc:picChg chg="add mod">
          <ac:chgData name="Jonathan Rau" userId="01bd1429-ada3-4be3-b2f3-ae839e9d5ccc" providerId="ADAL" clId="{81BFAC01-EC3C-47A5-AFF3-09E0F97B7B12}" dt="2023-05-17T00:35:09.067" v="187" actId="1076"/>
          <ac:picMkLst>
            <pc:docMk/>
            <pc:sldMk cId="2927218767" sldId="258"/>
            <ac:picMk id="62" creationId="{45CC141F-4B90-8FF2-8929-8C2F0CCEE089}"/>
          </ac:picMkLst>
        </pc:picChg>
        <pc:picChg chg="add 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1024" creationId="{4F33251F-56E6-35B2-121C-37506A1E71F8}"/>
          </ac:picMkLst>
        </pc:picChg>
        <pc:picChg chg="mod topLvl">
          <ac:chgData name="Jonathan Rau" userId="01bd1429-ada3-4be3-b2f3-ae839e9d5ccc" providerId="ADAL" clId="{81BFAC01-EC3C-47A5-AFF3-09E0F97B7B12}" dt="2023-05-17T00:42:06.277" v="322" actId="1076"/>
          <ac:picMkLst>
            <pc:docMk/>
            <pc:sldMk cId="2927218767" sldId="258"/>
            <ac:picMk id="1026" creationId="{EEFAA6CA-7B0D-3179-A8B7-CE0BB5626AD2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1027" creationId="{C35311AC-E12E-6956-D63C-7D915D9009EF}"/>
          </ac:picMkLst>
        </pc:picChg>
        <pc:picChg chg="mod">
          <ac:chgData name="Jonathan Rau" userId="01bd1429-ada3-4be3-b2f3-ae839e9d5ccc" providerId="ADAL" clId="{81BFAC01-EC3C-47A5-AFF3-09E0F97B7B12}" dt="2023-05-17T00:20:23.333" v="33" actId="1076"/>
          <ac:picMkLst>
            <pc:docMk/>
            <pc:sldMk cId="2927218767" sldId="258"/>
            <ac:picMk id="1028" creationId="{07E8CB6A-59CD-2711-37CA-9505B61B0841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1030" creationId="{ED0DC73D-5646-3483-56E7-858CFC2DE900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1031" creationId="{CD18E920-16E4-6328-6DB3-B1C85C5C0463}"/>
          </ac:picMkLst>
        </pc:picChg>
        <pc:picChg chg="mod">
          <ac:chgData name="Jonathan Rau" userId="01bd1429-ada3-4be3-b2f3-ae839e9d5ccc" providerId="ADAL" clId="{81BFAC01-EC3C-47A5-AFF3-09E0F97B7B12}" dt="2023-05-22T19:08:28.976" v="340" actId="1076"/>
          <ac:picMkLst>
            <pc:docMk/>
            <pc:sldMk cId="2927218767" sldId="258"/>
            <ac:picMk id="1034" creationId="{DCB85329-15A2-70C1-24B7-F19FB2212E48}"/>
          </ac:picMkLst>
        </pc:picChg>
        <pc:picChg chg="mod">
          <ac:chgData name="Jonathan Rau" userId="01bd1429-ada3-4be3-b2f3-ae839e9d5ccc" providerId="ADAL" clId="{81BFAC01-EC3C-47A5-AFF3-09E0F97B7B12}" dt="2023-05-17T00:23:26.403" v="56" actId="1076"/>
          <ac:picMkLst>
            <pc:docMk/>
            <pc:sldMk cId="2927218767" sldId="258"/>
            <ac:picMk id="1036" creationId="{496A2C14-BC60-9D5D-ABEA-6629D23751CC}"/>
          </ac:picMkLst>
        </pc:picChg>
        <pc:picChg chg="mod">
          <ac:chgData name="Jonathan Rau" userId="01bd1429-ada3-4be3-b2f3-ae839e9d5ccc" providerId="ADAL" clId="{81BFAC01-EC3C-47A5-AFF3-09E0F97B7B12}" dt="2023-05-17T00:22:42.053" v="45" actId="552"/>
          <ac:picMkLst>
            <pc:docMk/>
            <pc:sldMk cId="2927218767" sldId="258"/>
            <ac:picMk id="1040" creationId="{DC856B39-E488-167A-CF4E-0B57775F3A28}"/>
          </ac:picMkLst>
        </pc:picChg>
        <pc:picChg chg="mod">
          <ac:chgData name="Jonathan Rau" userId="01bd1429-ada3-4be3-b2f3-ae839e9d5ccc" providerId="ADAL" clId="{81BFAC01-EC3C-47A5-AFF3-09E0F97B7B12}" dt="2023-05-17T00:36:16.668" v="202" actId="553"/>
          <ac:picMkLst>
            <pc:docMk/>
            <pc:sldMk cId="2927218767" sldId="258"/>
            <ac:picMk id="1042" creationId="{38EDB2A1-0556-030E-BFBC-A4AC66DC2B57}"/>
          </ac:picMkLst>
        </pc:picChg>
        <pc:picChg chg="mod">
          <ac:chgData name="Jonathan Rau" userId="01bd1429-ada3-4be3-b2f3-ae839e9d5ccc" providerId="ADAL" clId="{81BFAC01-EC3C-47A5-AFF3-09E0F97B7B12}" dt="2023-05-22T19:12:03.313" v="452" actId="1076"/>
          <ac:picMkLst>
            <pc:docMk/>
            <pc:sldMk cId="2927218767" sldId="258"/>
            <ac:picMk id="1044" creationId="{568F28A0-1D11-A2E1-AD71-20DEEE9FAF32}"/>
          </ac:picMkLst>
        </pc:pic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27" creationId="{61E8C62B-50C0-3EC7-F385-8397A4D38430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28" creationId="{8EBD9BCC-9CC5-5009-83BE-6623A4D8D15B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31" creationId="{7301F961-8B38-8B35-35DF-F4E2017D427A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52" creationId="{951CB380-36EC-ADD9-7F54-C01D45161AAF}"/>
          </ac:cxnSpMkLst>
        </pc:cxnChg>
      </pc:sldChg>
    </pc:docChg>
  </pc:docChgLst>
  <pc:docChgLst>
    <pc:chgData name="Jonathan Rau" userId="01bd1429-ada3-4be3-b2f3-ae839e9d5ccc" providerId="ADAL" clId="{55106960-EEA4-41B7-A7A3-EDD0113A0EFE}"/>
    <pc:docChg chg="undo custSel modSld">
      <pc:chgData name="Jonathan Rau" userId="01bd1429-ada3-4be3-b2f3-ae839e9d5ccc" providerId="ADAL" clId="{55106960-EEA4-41B7-A7A3-EDD0113A0EFE}" dt="2022-03-30T20:19:08.076" v="121" actId="693"/>
      <pc:docMkLst>
        <pc:docMk/>
      </pc:docMkLst>
      <pc:sldChg chg="addSp delSp modSp mod">
        <pc:chgData name="Jonathan Rau" userId="01bd1429-ada3-4be3-b2f3-ae839e9d5ccc" providerId="ADAL" clId="{55106960-EEA4-41B7-A7A3-EDD0113A0EFE}" dt="2022-03-30T20:19:08.076" v="121" actId="693"/>
        <pc:sldMkLst>
          <pc:docMk/>
          <pc:sldMk cId="3655911485" sldId="257"/>
        </pc:sldMkLst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0" creationId="{28EC6D17-3228-4B8C-AE62-64CAFCEB0858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2" creationId="{802863E7-45D6-4158-BEC7-6AB1AD02A0FA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5" creationId="{65CF515A-5113-49BB-9983-6C83953885FB}"/>
          </ac:spMkLst>
        </pc:spChg>
        <pc:spChg chg="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57" creationId="{32EACDCA-E55A-4268-AD13-196E43BF2E83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61" creationId="{BB199E6D-2917-4188-B76B-DECD3FA7C555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63" creationId="{AEE4CF09-38A2-4D9D-BDFF-C34B2DE6C5CB}"/>
          </ac:spMkLst>
        </pc:spChg>
        <pc:spChg chg="del">
          <ac:chgData name="Jonathan Rau" userId="01bd1429-ada3-4be3-b2f3-ae839e9d5ccc" providerId="ADAL" clId="{55106960-EEA4-41B7-A7A3-EDD0113A0EFE}" dt="2022-03-30T20:13:40.046" v="0" actId="478"/>
          <ac:spMkLst>
            <pc:docMk/>
            <pc:sldMk cId="3655911485" sldId="257"/>
            <ac:spMk id="70" creationId="{12973855-B6B9-4643-8000-9030CC2E80D6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79" creationId="{87919102-4127-4FC3-9DEB-D2123885B4B9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0" creationId="{624F8DFA-5E39-4D7A-8CCB-52A9FD085C52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1" creationId="{C447CB77-F5D5-4C18-B2C2-0F05518CDD3C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83" creationId="{86BF2E2D-4455-409E-81A6-1E44246EAA54}"/>
          </ac:spMkLst>
        </pc:spChg>
        <pc:spChg chg="add 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84" creationId="{317E9531-450C-4F73-99C9-0DADA640B47D}"/>
          </ac:spMkLst>
        </pc:spChg>
        <pc:spChg chg="add mod">
          <ac:chgData name="Jonathan Rau" userId="01bd1429-ada3-4be3-b2f3-ae839e9d5ccc" providerId="ADAL" clId="{55106960-EEA4-41B7-A7A3-EDD0113A0EFE}" dt="2022-03-30T20:18:07.156" v="112" actId="1035"/>
          <ac:spMkLst>
            <pc:docMk/>
            <pc:sldMk cId="3655911485" sldId="257"/>
            <ac:spMk id="89" creationId="{7F348BB1-4FCC-4E78-8703-C06B32CACCE3}"/>
          </ac:spMkLst>
        </pc:spChg>
        <pc:picChg chg="add del mod">
          <ac:chgData name="Jonathan Rau" userId="01bd1429-ada3-4be3-b2f3-ae839e9d5ccc" providerId="ADAL" clId="{55106960-EEA4-41B7-A7A3-EDD0113A0EFE}" dt="2022-03-30T20:16:39.109" v="33" actId="478"/>
          <ac:picMkLst>
            <pc:docMk/>
            <pc:sldMk cId="3655911485" sldId="257"/>
            <ac:picMk id="4" creationId="{38A86859-0511-4ADD-8559-420291F1C2B8}"/>
          </ac:picMkLst>
        </pc:picChg>
        <pc:picChg chg="add mod">
          <ac:chgData name="Jonathan Rau" userId="01bd1429-ada3-4be3-b2f3-ae839e9d5ccc" providerId="ADAL" clId="{55106960-EEA4-41B7-A7A3-EDD0113A0EFE}" dt="2022-03-30T20:18:07.156" v="112" actId="1035"/>
          <ac:picMkLst>
            <pc:docMk/>
            <pc:sldMk cId="3655911485" sldId="257"/>
            <ac:picMk id="5" creationId="{686B5EB3-126B-4B42-87D2-92255B592CEA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9" creationId="{5B2ACC67-3DD4-48CD-A8CF-A4CB04B2B1FE}"/>
          </ac:picMkLst>
        </pc:picChg>
        <pc:picChg chg="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59" creationId="{F3B99D5A-E0FB-49A4-910B-08401F7A9E79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60" creationId="{D3050099-3715-40C0-A35A-63E2DD96D455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82" creationId="{141BA811-8FA9-4533-ACC4-778D7EE4C740}"/>
          </ac:picMkLst>
        </pc:picChg>
        <pc:picChg chg="add 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88" creationId="{D11041C9-3079-4116-915C-4A506FFE28BE}"/>
          </ac:picMkLst>
        </pc:picChg>
        <pc:picChg chg="del">
          <ac:chgData name="Jonathan Rau" userId="01bd1429-ada3-4be3-b2f3-ae839e9d5ccc" providerId="ADAL" clId="{55106960-EEA4-41B7-A7A3-EDD0113A0EFE}" dt="2022-03-30T20:13:40.046" v="0" actId="478"/>
          <ac:picMkLst>
            <pc:docMk/>
            <pc:sldMk cId="3655911485" sldId="257"/>
            <ac:picMk id="1026" creationId="{551C9A86-F8F6-4921-AFA2-CF600A0D99ED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1028" creationId="{9295B850-22FB-4340-B8E7-5EE49A02E9D8}"/>
          </ac:picMkLst>
        </pc:picChg>
        <pc:cxnChg chg="add mod">
          <ac:chgData name="Jonathan Rau" userId="01bd1429-ada3-4be3-b2f3-ae839e9d5ccc" providerId="ADAL" clId="{55106960-EEA4-41B7-A7A3-EDD0113A0EFE}" dt="2022-03-30T20:19:08.076" v="121" actId="693"/>
          <ac:cxnSpMkLst>
            <pc:docMk/>
            <pc:sldMk cId="3655911485" sldId="257"/>
            <ac:cxnSpMk id="39" creationId="{BC58EF5B-6E2B-4CD9-8B5B-EE6BA24F37DF}"/>
          </ac:cxnSpMkLst>
        </pc:cxnChg>
        <pc:cxnChg chg="del mod">
          <ac:chgData name="Jonathan Rau" userId="01bd1429-ada3-4be3-b2f3-ae839e9d5ccc" providerId="ADAL" clId="{55106960-EEA4-41B7-A7A3-EDD0113A0EFE}" dt="2022-03-30T20:18:20.922" v="117" actId="478"/>
          <ac:cxnSpMkLst>
            <pc:docMk/>
            <pc:sldMk cId="3655911485" sldId="257"/>
            <ac:cxnSpMk id="44" creationId="{D977516F-45CF-4225-9666-203C42189F4B}"/>
          </ac:cxnSpMkLst>
        </pc:cxnChg>
        <pc:cxnChg chg="mod">
          <ac:chgData name="Jonathan Rau" userId="01bd1429-ada3-4be3-b2f3-ae839e9d5ccc" providerId="ADAL" clId="{55106960-EEA4-41B7-A7A3-EDD0113A0EFE}" dt="2022-03-30T20:18:13.706" v="114" actId="1076"/>
          <ac:cxnSpMkLst>
            <pc:docMk/>
            <pc:sldMk cId="3655911485" sldId="257"/>
            <ac:cxnSpMk id="47" creationId="{18104FE6-2D33-442B-86A0-D034432F874A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49" creationId="{10A09797-DD7C-4B90-A61F-D750F6C4CEBA}"/>
          </ac:cxnSpMkLst>
        </pc:cxnChg>
        <pc:cxnChg chg="mod">
          <ac:chgData name="Jonathan Rau" userId="01bd1429-ada3-4be3-b2f3-ae839e9d5ccc" providerId="ADAL" clId="{55106960-EEA4-41B7-A7A3-EDD0113A0EFE}" dt="2022-03-30T20:18:45.835" v="119" actId="14100"/>
          <ac:cxnSpMkLst>
            <pc:docMk/>
            <pc:sldMk cId="3655911485" sldId="257"/>
            <ac:cxnSpMk id="52" creationId="{24EBAF6C-67F0-428F-AA04-A52586B532C3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64" creationId="{A841E43A-A89B-46A8-AD0E-9E4AF72E0A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DC73-D761-40B1-A05A-271ABE3A7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610E4-BA20-402B-86C4-3AFFAA79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BB86-D92A-4529-A7EB-47766918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B6EB-D450-4D7D-AD0C-C80921FB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66F6-2F3C-4DF7-BA31-5A34ADF0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1A3-D1CF-4A81-B2AE-AE230570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6541F-BF04-42C8-984C-514D1CEC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942B-77AD-430E-AD3B-557E96F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2310-1509-4077-AC76-1105F579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89BC-6138-49D5-8A5C-9E971D5F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7A68E-A4A2-4478-86AE-91F95DF9F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E4E15-238E-4F2D-82CC-90FF2E9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E8DB-B2AC-42C8-AE5E-3363104D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09A3-6EB3-48D2-BF81-D8AFB792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F09B-A835-4FF8-94C4-6C7A9BDD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B9DE-5954-4C57-A83A-AFE7AAB4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AF6B-D9A4-4783-B6A4-F56C7516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8B2D-B6A0-4861-9C1C-0533B8AE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40FA-94F5-41D7-8ECB-7601026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539C-D1C4-4818-B344-B6263102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B21B-C4DA-4437-9995-B237A180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7CAB-6F45-4F19-84E9-2152CC56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BC3F-292D-4C25-823E-11DF3081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49B4D-3DD1-415A-9AEF-BCE97C98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47FC-C804-4F1C-9B57-B95016F1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F26-E457-487A-B74F-C5637B80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F123-B4C3-476B-B55E-2DC70612E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F0D17-E5D5-4B75-908E-AB07AFA2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A4333-DD93-464A-8F3E-8A55BE60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ADC84-BB84-49C7-A3DE-BD29F5AA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DC90F-DEEA-49E9-B1A2-94FD5B8B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5B9F-F7BD-4751-AD43-959BF299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B0C6-5F09-44FB-B74D-72624B17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3D183-8D26-4D7B-B6CF-42BABF97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2BAA9-EAD7-4F59-849F-4E5B06F6F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94775-16AC-42E1-9E74-1329BFCAA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77719-558D-4894-9DF8-8E244DA7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AB373-240E-4F79-BD53-DCF892E0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93C83-06B5-42F2-AE94-8C04645A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0A6E-84A8-42E9-97C9-F48DF866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2975-B139-4F61-9CC8-C79C95E8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0201A-AEEF-4FB2-9CF5-4629E4F6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3F71D-8042-49C7-BD6A-4D4BDE6A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3982-4C92-47A3-AE04-AC4251AA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250BA-6B24-4942-96D8-1CFAAB38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0BB38-206B-484A-8E7A-A5577585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3FF8-363A-47B2-8A60-7A89FD75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379E-11EA-450A-AB6C-6F84251B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644B7-8F62-4039-9DF1-FAE30BE8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EC20C-C3AC-44EA-83CB-9D89CF58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A3E6C-F897-4710-A8D9-CD904E1D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AEFF1-F370-4C65-8129-A3FA0B99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EA61-6EC3-4444-940A-3BF95DF1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8BDAE-99ED-45D1-B922-1DDF9564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6EFB5-73EB-4DEF-88A9-134356E3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9717-98D9-4420-84E5-803548D1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EB885-D887-4F41-96DE-FFADCB7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C18E1-3D08-46A1-8753-34D30F09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28420-9D89-47C3-A139-64F4709C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F5AC-60A0-4648-9FFF-DC7FFFBA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494B-546E-4026-9F03-BD0B56F17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4859-06A7-4B6C-9EBE-0886FFE8171A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C023-75FE-47D2-A43C-9A9632EF5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5EF9-8030-454A-AC3F-31A865757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9A1EB590-C394-91F6-527B-EF5CAAF20ACF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rot="5400000">
            <a:off x="5068779" y="1218771"/>
            <a:ext cx="514095" cy="1540348"/>
          </a:xfrm>
          <a:prstGeom prst="bentConnector3">
            <a:avLst/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" name="Oval 1129">
            <a:extLst>
              <a:ext uri="{FF2B5EF4-FFF2-40B4-BE49-F238E27FC236}">
                <a16:creationId xmlns:a16="http://schemas.microsoft.com/office/drawing/2014/main" id="{6795E403-EF4C-FC42-C59D-A0F2EF834002}"/>
              </a:ext>
            </a:extLst>
          </p:cNvPr>
          <p:cNvSpPr/>
          <p:nvPr/>
        </p:nvSpPr>
        <p:spPr>
          <a:xfrm>
            <a:off x="6093504" y="1989247"/>
            <a:ext cx="0" cy="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7EE281A-FCD0-B948-0916-CB28050B4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233" y="573740"/>
            <a:ext cx="1165534" cy="1158158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DF97B3F-82F9-77F7-5F60-1648A54366D3}"/>
              </a:ext>
            </a:extLst>
          </p:cNvPr>
          <p:cNvSpPr/>
          <p:nvPr/>
        </p:nvSpPr>
        <p:spPr>
          <a:xfrm>
            <a:off x="4018442" y="22459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EVALUATE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8416F0DC-252B-EB9C-AB53-428A60FF90AF}"/>
              </a:ext>
            </a:extLst>
          </p:cNvPr>
          <p:cNvGrpSpPr/>
          <p:nvPr/>
        </p:nvGrpSpPr>
        <p:grpSpPr>
          <a:xfrm>
            <a:off x="272399" y="1165536"/>
            <a:ext cx="2802986" cy="1792405"/>
            <a:chOff x="271895" y="647947"/>
            <a:chExt cx="2802986" cy="179240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425692B-70D0-F823-3D7C-8B1169DB9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895" y="1708832"/>
              <a:ext cx="731520" cy="731520"/>
            </a:xfrm>
            <a:prstGeom prst="rect">
              <a:avLst/>
            </a:prstGeom>
          </p:spPr>
        </p:pic>
        <p:pic>
          <p:nvPicPr>
            <p:cNvPr id="30" name="Graphic 7">
              <a:extLst>
                <a:ext uri="{FF2B5EF4-FFF2-40B4-BE49-F238E27FC236}">
                  <a16:creationId xmlns:a16="http://schemas.microsoft.com/office/drawing/2014/main" id="{447C94FA-9445-6D14-FBFF-E8502A23A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766" y="1708832"/>
              <a:ext cx="731520" cy="73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4" descr="Google-Cloud-Platform-GCP-logo - Databerry">
              <a:extLst>
                <a:ext uri="{FF2B5EF4-FFF2-40B4-BE49-F238E27FC236}">
                  <a16:creationId xmlns:a16="http://schemas.microsoft.com/office/drawing/2014/main" id="{57259873-45A6-3880-40F0-A990FE6E4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766" y="647947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1475B9AD-B6B5-B008-70F0-5B0476647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71895" y="647947"/>
              <a:ext cx="731520" cy="731520"/>
            </a:xfrm>
            <a:prstGeom prst="rect">
              <a:avLst/>
            </a:prstGeom>
          </p:spPr>
        </p:pic>
        <p:pic>
          <p:nvPicPr>
            <p:cNvPr id="48" name="Picture 4" descr="Oracle Cloud Infrastructure - YouTube">
              <a:extLst>
                <a:ext uri="{FF2B5EF4-FFF2-40B4-BE49-F238E27FC236}">
                  <a16:creationId xmlns:a16="http://schemas.microsoft.com/office/drawing/2014/main" id="{CD954503-7D94-AC77-DF1A-67B05EC0F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361" y="647947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6" descr="Alibaba Cloud (@alibaba_cloud) / Twitter">
              <a:extLst>
                <a:ext uri="{FF2B5EF4-FFF2-40B4-BE49-F238E27FC236}">
                  <a16:creationId xmlns:a16="http://schemas.microsoft.com/office/drawing/2014/main" id="{3FD8E1A6-E926-7D42-9F21-08E1E5412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361" y="1708832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66F32A8-288E-03A2-9825-5676C4A85980}"/>
                </a:ext>
              </a:extLst>
            </p:cNvPr>
            <p:cNvSpPr/>
            <p:nvPr/>
          </p:nvSpPr>
          <p:spPr>
            <a:xfrm>
              <a:off x="485732" y="1497177"/>
              <a:ext cx="2377588" cy="3011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COMING SOON!</a:t>
              </a: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F19D731D-582C-9366-A0E3-B092F704F8E0}"/>
              </a:ext>
            </a:extLst>
          </p:cNvPr>
          <p:cNvGrpSpPr/>
          <p:nvPr/>
        </p:nvGrpSpPr>
        <p:grpSpPr>
          <a:xfrm>
            <a:off x="253533" y="4148956"/>
            <a:ext cx="2840718" cy="1792405"/>
            <a:chOff x="271895" y="3063239"/>
            <a:chExt cx="2840718" cy="1792405"/>
          </a:xfrm>
        </p:grpSpPr>
        <p:pic>
          <p:nvPicPr>
            <p:cNvPr id="1025" name="Picture 10" descr="Workday - Apps on Google Play">
              <a:extLst>
                <a:ext uri="{FF2B5EF4-FFF2-40B4-BE49-F238E27FC236}">
                  <a16:creationId xmlns:a16="http://schemas.microsoft.com/office/drawing/2014/main" id="{839A29C1-D1AB-9002-CCBE-A7AED472F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5655" y="4124124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0" descr="Microsoft 365 (@Microsoft365) / Twitter">
              <a:extLst>
                <a:ext uri="{FF2B5EF4-FFF2-40B4-BE49-F238E27FC236}">
                  <a16:creationId xmlns:a16="http://schemas.microsoft.com/office/drawing/2014/main" id="{C0848C12-29F2-DE6D-B11F-7A8508397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766" y="3063239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2" descr="GitHub Logos and Usage · GitHub">
              <a:extLst>
                <a:ext uri="{FF2B5EF4-FFF2-40B4-BE49-F238E27FC236}">
                  <a16:creationId xmlns:a16="http://schemas.microsoft.com/office/drawing/2014/main" id="{166583F7-3E81-72E2-2CD2-D2C83CC74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95" y="4124124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20">
              <a:extLst>
                <a:ext uri="{FF2B5EF4-FFF2-40B4-BE49-F238E27FC236}">
                  <a16:creationId xmlns:a16="http://schemas.microsoft.com/office/drawing/2014/main" id="{2D551EF3-FF47-0A98-A7E8-4A047FA4E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95" y="3063240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6" descr="Google Workspace | Business Apps &amp; Collaboration Tools">
              <a:extLst>
                <a:ext uri="{FF2B5EF4-FFF2-40B4-BE49-F238E27FC236}">
                  <a16:creationId xmlns:a16="http://schemas.microsoft.com/office/drawing/2014/main" id="{860F17F4-9905-9ED8-E12C-4C79E98C8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766" y="4124124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040">
              <a:extLst>
                <a:ext uri="{FF2B5EF4-FFF2-40B4-BE49-F238E27FC236}">
                  <a16:creationId xmlns:a16="http://schemas.microsoft.com/office/drawing/2014/main" id="{B91AD20E-A2B6-32C3-08EC-08EA70C38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381093" y="3063239"/>
              <a:ext cx="731520" cy="731520"/>
            </a:xfrm>
            <a:prstGeom prst="rect">
              <a:avLst/>
            </a:prstGeom>
          </p:spPr>
        </p:pic>
        <p:sp>
          <p:nvSpPr>
            <p:cNvPr id="1042" name="Rectangle: Rounded Corners 1041">
              <a:extLst>
                <a:ext uri="{FF2B5EF4-FFF2-40B4-BE49-F238E27FC236}">
                  <a16:creationId xmlns:a16="http://schemas.microsoft.com/office/drawing/2014/main" id="{3D5590D3-9399-7316-9E47-047495866DEF}"/>
                </a:ext>
              </a:extLst>
            </p:cNvPr>
            <p:cNvSpPr/>
            <p:nvPr/>
          </p:nvSpPr>
          <p:spPr>
            <a:xfrm>
              <a:off x="485732" y="3907577"/>
              <a:ext cx="2377588" cy="3011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COMING SOON!</a:t>
              </a:r>
            </a:p>
          </p:txBody>
        </p:sp>
      </p:grpSp>
      <p:sp>
        <p:nvSpPr>
          <p:cNvPr id="1046" name="Rectangle: Rounded Corners 1045">
            <a:extLst>
              <a:ext uri="{FF2B5EF4-FFF2-40B4-BE49-F238E27FC236}">
                <a16:creationId xmlns:a16="http://schemas.microsoft.com/office/drawing/2014/main" id="{90188206-9C13-B071-4752-6A3A6FE8E095}"/>
              </a:ext>
            </a:extLst>
          </p:cNvPr>
          <p:cNvSpPr/>
          <p:nvPr/>
        </p:nvSpPr>
        <p:spPr>
          <a:xfrm>
            <a:off x="271985" y="414990"/>
            <a:ext cx="2803815" cy="633926"/>
          </a:xfrm>
          <a:prstGeom prst="roundRect">
            <a:avLst/>
          </a:prstGeom>
          <a:solidFill>
            <a:srgbClr val="E8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CLOUD SECURITY POSTURE MANAGEMENT (CSPM)</a:t>
            </a:r>
          </a:p>
        </p:txBody>
      </p: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9394133F-076A-A8D4-455E-15762C60C706}"/>
              </a:ext>
            </a:extLst>
          </p:cNvPr>
          <p:cNvSpPr/>
          <p:nvPr/>
        </p:nvSpPr>
        <p:spPr>
          <a:xfrm>
            <a:off x="271985" y="3398411"/>
            <a:ext cx="2803815" cy="633926"/>
          </a:xfrm>
          <a:prstGeom prst="roundRect">
            <a:avLst/>
          </a:prstGeom>
          <a:solidFill>
            <a:srgbClr val="E8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SAAS SECURITY POSTURE MANAGEMENT (SSPM)</a:t>
            </a:r>
          </a:p>
        </p:txBody>
      </p:sp>
      <p:pic>
        <p:nvPicPr>
          <p:cNvPr id="1049" name="Picture 16" descr="ALMOST GONE: Save 90% on Shodan.io! Only $5 Lifetime! - LowEndBox">
            <a:extLst>
              <a:ext uri="{FF2B5EF4-FFF2-40B4-BE49-F238E27FC236}">
                <a16:creationId xmlns:a16="http://schemas.microsoft.com/office/drawing/2014/main" id="{68DFCE5D-D718-C8B1-20A5-36D1E19E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081" y="4808348"/>
            <a:ext cx="731520" cy="73152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052" descr="VirusTotal (@virustotal) / Twitter">
            <a:extLst>
              <a:ext uri="{FF2B5EF4-FFF2-40B4-BE49-F238E27FC236}">
                <a16:creationId xmlns:a16="http://schemas.microsoft.com/office/drawing/2014/main" id="{1661D906-55E5-83FC-5E97-E19019909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76" y="4813842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99A5A297-7691-2EBB-F6B7-B16B5E890B9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29228" y="4808348"/>
            <a:ext cx="731520" cy="731520"/>
          </a:xfrm>
          <a:prstGeom prst="rect">
            <a:avLst/>
          </a:prstGeom>
        </p:spPr>
      </p:pic>
      <p:pic>
        <p:nvPicPr>
          <p:cNvPr id="1057" name="Picture 1056">
            <a:extLst>
              <a:ext uri="{FF2B5EF4-FFF2-40B4-BE49-F238E27FC236}">
                <a16:creationId xmlns:a16="http://schemas.microsoft.com/office/drawing/2014/main" id="{C67A29A5-6817-F7E8-4C00-D0EEB739FAC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693081" y="5737504"/>
            <a:ext cx="731520" cy="731520"/>
          </a:xfrm>
          <a:prstGeom prst="rect">
            <a:avLst/>
          </a:prstGeom>
        </p:spPr>
      </p:pic>
      <p:pic>
        <p:nvPicPr>
          <p:cNvPr id="1066" name="Picture 1065">
            <a:extLst>
              <a:ext uri="{FF2B5EF4-FFF2-40B4-BE49-F238E27FC236}">
                <a16:creationId xmlns:a16="http://schemas.microsoft.com/office/drawing/2014/main" id="{B81A2968-9020-7C8B-E333-A8DFFE92961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65375" y="5737504"/>
            <a:ext cx="731520" cy="731520"/>
          </a:xfrm>
          <a:prstGeom prst="rect">
            <a:avLst/>
          </a:prstGeom>
        </p:spPr>
      </p:pic>
      <p:pic>
        <p:nvPicPr>
          <p:cNvPr id="1067" name="Picture 4" descr="Yelp.com · GitHub">
            <a:extLst>
              <a:ext uri="{FF2B5EF4-FFF2-40B4-BE49-F238E27FC236}">
                <a16:creationId xmlns:a16="http://schemas.microsoft.com/office/drawing/2014/main" id="{EEBDD657-E3B2-348D-7D7B-DAF52DE04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28" y="5737504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Rectangle: Rounded Corners 1068">
            <a:extLst>
              <a:ext uri="{FF2B5EF4-FFF2-40B4-BE49-F238E27FC236}">
                <a16:creationId xmlns:a16="http://schemas.microsoft.com/office/drawing/2014/main" id="{4AF9474C-74C0-C323-8CA5-D1489AF97DD5}"/>
              </a:ext>
            </a:extLst>
          </p:cNvPr>
          <p:cNvSpPr/>
          <p:nvPr/>
        </p:nvSpPr>
        <p:spPr>
          <a:xfrm>
            <a:off x="5557779" y="22459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ENRICH</a:t>
            </a:r>
          </a:p>
        </p:txBody>
      </p:sp>
      <p:sp>
        <p:nvSpPr>
          <p:cNvPr id="1070" name="Rectangle: Rounded Corners 1069">
            <a:extLst>
              <a:ext uri="{FF2B5EF4-FFF2-40B4-BE49-F238E27FC236}">
                <a16:creationId xmlns:a16="http://schemas.microsoft.com/office/drawing/2014/main" id="{AAD2CA21-DBE4-CA10-EA22-09A54BB5AEE7}"/>
              </a:ext>
            </a:extLst>
          </p:cNvPr>
          <p:cNvSpPr/>
          <p:nvPr/>
        </p:nvSpPr>
        <p:spPr>
          <a:xfrm>
            <a:off x="7099137" y="22459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1071" name="Rectangle: Rounded Corners 1070">
            <a:extLst>
              <a:ext uri="{FF2B5EF4-FFF2-40B4-BE49-F238E27FC236}">
                <a16:creationId xmlns:a16="http://schemas.microsoft.com/office/drawing/2014/main" id="{506A0691-5C5D-F806-8102-A8631CCD88F4}"/>
              </a:ext>
            </a:extLst>
          </p:cNvPr>
          <p:cNvSpPr/>
          <p:nvPr/>
        </p:nvSpPr>
        <p:spPr>
          <a:xfrm>
            <a:off x="4693081" y="4032653"/>
            <a:ext cx="2803815" cy="633926"/>
          </a:xfrm>
          <a:prstGeom prst="roundRect">
            <a:avLst/>
          </a:prstGeom>
          <a:solidFill>
            <a:srgbClr val="E8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ATTACK SURFACE MONITORING (ASM)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E6EEC2A-8486-FFA1-EDEC-0B38CA403601}"/>
              </a:ext>
            </a:extLst>
          </p:cNvPr>
          <p:cNvSpPr/>
          <p:nvPr/>
        </p:nvSpPr>
        <p:spPr>
          <a:xfrm rot="2524373">
            <a:off x="6645264" y="5892609"/>
            <a:ext cx="975643" cy="42131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1077" name="Graphic 19">
            <a:extLst>
              <a:ext uri="{FF2B5EF4-FFF2-40B4-BE49-F238E27FC236}">
                <a16:creationId xmlns:a16="http://schemas.microsoft.com/office/drawing/2014/main" id="{5BA7F5A5-FB14-1EBF-CB14-A9F49A008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58" y="3460069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8" name="TextBox 12">
            <a:extLst>
              <a:ext uri="{FF2B5EF4-FFF2-40B4-BE49-F238E27FC236}">
                <a16:creationId xmlns:a16="http://schemas.microsoft.com/office/drawing/2014/main" id="{4E30D0B5-FE25-BB5E-1900-8A1490395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5880" y="4099743"/>
            <a:ext cx="1129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pic>
        <p:nvPicPr>
          <p:cNvPr id="1079" name="Graphic 16">
            <a:extLst>
              <a:ext uri="{FF2B5EF4-FFF2-40B4-BE49-F238E27FC236}">
                <a16:creationId xmlns:a16="http://schemas.microsoft.com/office/drawing/2014/main" id="{FC25D7A9-7915-D2EB-1A22-21A36C319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9174174" y="116715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0" name="TextBox 33">
            <a:extLst>
              <a:ext uri="{FF2B5EF4-FFF2-40B4-BE49-F238E27FC236}">
                <a16:creationId xmlns:a16="http://schemas.microsoft.com/office/drawing/2014/main" id="{342427F9-7920-9B06-DBDB-4E8CF5799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4077" y="1814106"/>
            <a:ext cx="126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JSON (x3)</a:t>
            </a:r>
          </a:p>
        </p:txBody>
      </p:sp>
      <p:pic>
        <p:nvPicPr>
          <p:cNvPr id="1081" name="Graphic 18">
            <a:extLst>
              <a:ext uri="{FF2B5EF4-FFF2-40B4-BE49-F238E27FC236}">
                <a16:creationId xmlns:a16="http://schemas.microsoft.com/office/drawing/2014/main" id="{4DAADDC8-5695-3A72-C906-F3886886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286" y="3460069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2" name="TextBox 11">
            <a:extLst>
              <a:ext uri="{FF2B5EF4-FFF2-40B4-BE49-F238E27FC236}">
                <a16:creationId xmlns:a16="http://schemas.microsoft.com/office/drawing/2014/main" id="{3926D9F0-FC22-D28B-B316-0FB55186E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8756" y="4099743"/>
            <a:ext cx="1207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DocumentDB</a:t>
            </a:r>
          </a:p>
        </p:txBody>
      </p:sp>
      <p:sp>
        <p:nvSpPr>
          <p:cNvPr id="1083" name="TextBox 11">
            <a:extLst>
              <a:ext uri="{FF2B5EF4-FFF2-40B4-BE49-F238E27FC236}">
                <a16:creationId xmlns:a16="http://schemas.microsoft.com/office/drawing/2014/main" id="{7A94D074-DAC9-4549-009B-94C8DA406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2552" y="2923167"/>
            <a:ext cx="10833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MongoDB</a:t>
            </a:r>
          </a:p>
        </p:txBody>
      </p:sp>
      <p:pic>
        <p:nvPicPr>
          <p:cNvPr id="1084" name="Graphic 10">
            <a:extLst>
              <a:ext uri="{FF2B5EF4-FFF2-40B4-BE49-F238E27FC236}">
                <a16:creationId xmlns:a16="http://schemas.microsoft.com/office/drawing/2014/main" id="{BA022FC1-60B6-7819-24A6-B71268815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174" y="2305871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" name="TextBox 11">
            <a:extLst>
              <a:ext uri="{FF2B5EF4-FFF2-40B4-BE49-F238E27FC236}">
                <a16:creationId xmlns:a16="http://schemas.microsoft.com/office/drawing/2014/main" id="{8753923F-780D-8703-DF2E-3FDEDA20F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0040" y="6381563"/>
            <a:ext cx="1213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Firemon Cloud Defense</a:t>
            </a:r>
          </a:p>
        </p:txBody>
      </p:sp>
      <p:pic>
        <p:nvPicPr>
          <p:cNvPr id="1086" name="Picture 2" descr="FireMon Company Updates | Glassdoor">
            <a:extLst>
              <a:ext uri="{FF2B5EF4-FFF2-40B4-BE49-F238E27FC236}">
                <a16:creationId xmlns:a16="http://schemas.microsoft.com/office/drawing/2014/main" id="{121F7FC3-9C77-A2EA-5F11-538793A40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891" y="5722447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10" descr="Media Kit | Slack">
            <a:extLst>
              <a:ext uri="{FF2B5EF4-FFF2-40B4-BE49-F238E27FC236}">
                <a16:creationId xmlns:a16="http://schemas.microsoft.com/office/drawing/2014/main" id="{DD614723-34AB-E236-288B-5DFFD4064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58" y="4736546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8" name="TextBox 11">
            <a:extLst>
              <a:ext uri="{FF2B5EF4-FFF2-40B4-BE49-F238E27FC236}">
                <a16:creationId xmlns:a16="http://schemas.microsoft.com/office/drawing/2014/main" id="{9889F1B7-A068-5B46-9D1C-564747B73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8321" y="5395662"/>
            <a:ext cx="8680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Teams</a:t>
            </a:r>
          </a:p>
        </p:txBody>
      </p:sp>
      <p:sp>
        <p:nvSpPr>
          <p:cNvPr id="1089" name="TextBox 11">
            <a:extLst>
              <a:ext uri="{FF2B5EF4-FFF2-40B4-BE49-F238E27FC236}">
                <a16:creationId xmlns:a16="http://schemas.microsoft.com/office/drawing/2014/main" id="{8D579302-0B8B-6B29-037A-64BF78EC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6693" y="5395662"/>
            <a:ext cx="8680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Slack</a:t>
            </a:r>
          </a:p>
        </p:txBody>
      </p:sp>
      <p:pic>
        <p:nvPicPr>
          <p:cNvPr id="1090" name="Picture 1089">
            <a:extLst>
              <a:ext uri="{FF2B5EF4-FFF2-40B4-BE49-F238E27FC236}">
                <a16:creationId xmlns:a16="http://schemas.microsoft.com/office/drawing/2014/main" id="{B3372378-6A6D-17C1-21B8-3786ADBCC3E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292259" y="4736519"/>
            <a:ext cx="640135" cy="640135"/>
          </a:xfrm>
          <a:prstGeom prst="rect">
            <a:avLst/>
          </a:prstGeom>
        </p:spPr>
      </p:pic>
      <p:pic>
        <p:nvPicPr>
          <p:cNvPr id="1091" name="Graphic 26">
            <a:extLst>
              <a:ext uri="{FF2B5EF4-FFF2-40B4-BE49-F238E27FC236}">
                <a16:creationId xmlns:a16="http://schemas.microsoft.com/office/drawing/2014/main" id="{B5A94F95-4B99-056E-5F9D-4390EB30A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58" y="2305871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2" name="TextBox 11">
            <a:extLst>
              <a:ext uri="{FF2B5EF4-FFF2-40B4-BE49-F238E27FC236}">
                <a16:creationId xmlns:a16="http://schemas.microsoft.com/office/drawing/2014/main" id="{C0AA47FB-0B2E-C2E6-5BD6-BE7D0C4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3823" y="2923167"/>
            <a:ext cx="8737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Amazon SQS</a:t>
            </a:r>
          </a:p>
        </p:txBody>
      </p:sp>
      <p:pic>
        <p:nvPicPr>
          <p:cNvPr id="1093" name="Graphic 23">
            <a:extLst>
              <a:ext uri="{FF2B5EF4-FFF2-40B4-BE49-F238E27FC236}">
                <a16:creationId xmlns:a16="http://schemas.microsoft.com/office/drawing/2014/main" id="{2B2C77F7-73C3-6331-B596-0E2B8F717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174" y="473654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4" name="TextBox 12">
            <a:extLst>
              <a:ext uri="{FF2B5EF4-FFF2-40B4-BE49-F238E27FC236}">
                <a16:creationId xmlns:a16="http://schemas.microsoft.com/office/drawing/2014/main" id="{2B75CD2E-7D02-076F-8664-4D4CDFA1D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2453" y="5373482"/>
            <a:ext cx="1063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Amazon DynamoDB</a:t>
            </a:r>
          </a:p>
        </p:txBody>
      </p:sp>
      <p:pic>
        <p:nvPicPr>
          <p:cNvPr id="1096" name="Graphic 16">
            <a:extLst>
              <a:ext uri="{FF2B5EF4-FFF2-40B4-BE49-F238E27FC236}">
                <a16:creationId xmlns:a16="http://schemas.microsoft.com/office/drawing/2014/main" id="{C57CB79A-DAFB-ECE1-0436-DAA569DBF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10292286" y="116715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7" name="TextBox 33">
            <a:extLst>
              <a:ext uri="{FF2B5EF4-FFF2-40B4-BE49-F238E27FC236}">
                <a16:creationId xmlns:a16="http://schemas.microsoft.com/office/drawing/2014/main" id="{46B0A287-0BF4-CEFA-23E7-51181129F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189" y="1814106"/>
            <a:ext cx="126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CSV</a:t>
            </a:r>
          </a:p>
        </p:txBody>
      </p:sp>
      <p:pic>
        <p:nvPicPr>
          <p:cNvPr id="1098" name="Graphic 16">
            <a:extLst>
              <a:ext uri="{FF2B5EF4-FFF2-40B4-BE49-F238E27FC236}">
                <a16:creationId xmlns:a16="http://schemas.microsoft.com/office/drawing/2014/main" id="{5ADCCC43-C8DE-0EBD-8134-42C63EFAC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11350658" y="116715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9" name="TextBox 33">
            <a:extLst>
              <a:ext uri="{FF2B5EF4-FFF2-40B4-BE49-F238E27FC236}">
                <a16:creationId xmlns:a16="http://schemas.microsoft.com/office/drawing/2014/main" id="{09C173D0-B6E7-4F25-0F2F-C9D0A3961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0561" y="1814106"/>
            <a:ext cx="126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HTML (x2)</a:t>
            </a:r>
          </a:p>
        </p:txBody>
      </p:sp>
      <p:sp>
        <p:nvSpPr>
          <p:cNvPr id="1100" name="Rectangle: Rounded Corners 1099">
            <a:extLst>
              <a:ext uri="{FF2B5EF4-FFF2-40B4-BE49-F238E27FC236}">
                <a16:creationId xmlns:a16="http://schemas.microsoft.com/office/drawing/2014/main" id="{FFA2DE51-A99E-DE34-51F8-23E0501C5D1C}"/>
              </a:ext>
            </a:extLst>
          </p:cNvPr>
          <p:cNvSpPr/>
          <p:nvPr/>
        </p:nvSpPr>
        <p:spPr>
          <a:xfrm>
            <a:off x="9210419" y="435941"/>
            <a:ext cx="2803815" cy="633926"/>
          </a:xfrm>
          <a:prstGeom prst="roundRect">
            <a:avLst/>
          </a:prstGeom>
          <a:solidFill>
            <a:srgbClr val="E8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SUPPORTED OUTPUTS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(OCSF, File, DB, Queue, SaaS)</a:t>
            </a:r>
          </a:p>
        </p:txBody>
      </p:sp>
      <p:sp>
        <p:nvSpPr>
          <p:cNvPr id="1101" name="TextBox 11">
            <a:extLst>
              <a:ext uri="{FF2B5EF4-FFF2-40B4-BE49-F238E27FC236}">
                <a16:creationId xmlns:a16="http://schemas.microsoft.com/office/drawing/2014/main" id="{CF9D1419-E0AF-BDF4-CF3A-DE7F00939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664" y="2923167"/>
            <a:ext cx="10833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PostgreSQL</a:t>
            </a:r>
          </a:p>
        </p:txBody>
      </p:sp>
      <p:pic>
        <p:nvPicPr>
          <p:cNvPr id="1102" name="Graphic 10">
            <a:extLst>
              <a:ext uri="{FF2B5EF4-FFF2-40B4-BE49-F238E27FC236}">
                <a16:creationId xmlns:a16="http://schemas.microsoft.com/office/drawing/2014/main" id="{99E70F35-82C9-BBB4-7863-F1BEB42BF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286" y="2305871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3" name="Rectangle: Rounded Corners 1102">
            <a:extLst>
              <a:ext uri="{FF2B5EF4-FFF2-40B4-BE49-F238E27FC236}">
                <a16:creationId xmlns:a16="http://schemas.microsoft.com/office/drawing/2014/main" id="{BEFBDC95-36A0-34DE-E7BF-87433D394C4D}"/>
              </a:ext>
            </a:extLst>
          </p:cNvPr>
          <p:cNvSpPr/>
          <p:nvPr/>
        </p:nvSpPr>
        <p:spPr>
          <a:xfrm rot="2524373">
            <a:off x="9006393" y="4844359"/>
            <a:ext cx="975643" cy="42131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sp>
        <p:nvSpPr>
          <p:cNvPr id="1104" name="Rectangle: Rounded Corners 1103">
            <a:extLst>
              <a:ext uri="{FF2B5EF4-FFF2-40B4-BE49-F238E27FC236}">
                <a16:creationId xmlns:a16="http://schemas.microsoft.com/office/drawing/2014/main" id="{C9EE0578-A4B8-D2DA-C19E-B730AD9CB85F}"/>
              </a:ext>
            </a:extLst>
          </p:cNvPr>
          <p:cNvSpPr/>
          <p:nvPr/>
        </p:nvSpPr>
        <p:spPr>
          <a:xfrm rot="2524373">
            <a:off x="10125520" y="4845932"/>
            <a:ext cx="975643" cy="42131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4A0497A9-8884-4B4D-F215-649E19854E71}"/>
              </a:ext>
            </a:extLst>
          </p:cNvPr>
          <p:cNvCxnSpPr>
            <a:cxnSpLocks/>
            <a:endCxn id="1069" idx="0"/>
          </p:cNvCxnSpPr>
          <p:nvPr/>
        </p:nvCxnSpPr>
        <p:spPr>
          <a:xfrm>
            <a:off x="6094989" y="1988944"/>
            <a:ext cx="0" cy="257049"/>
          </a:xfrm>
          <a:prstGeom prst="line">
            <a:avLst/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Connector: Elbow 1111">
            <a:extLst>
              <a:ext uri="{FF2B5EF4-FFF2-40B4-BE49-F238E27FC236}">
                <a16:creationId xmlns:a16="http://schemas.microsoft.com/office/drawing/2014/main" id="{FF79DB03-464A-0373-FF37-9B7E9B8069A8}"/>
              </a:ext>
            </a:extLst>
          </p:cNvPr>
          <p:cNvCxnSpPr>
            <a:cxnSpLocks/>
            <a:stCxn id="22" idx="2"/>
            <a:endCxn id="1070" idx="0"/>
          </p:cNvCxnSpPr>
          <p:nvPr/>
        </p:nvCxnSpPr>
        <p:spPr>
          <a:xfrm rot="16200000" flipH="1">
            <a:off x="6609126" y="1218771"/>
            <a:ext cx="514095" cy="154034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Connector: Elbow 1114">
            <a:extLst>
              <a:ext uri="{FF2B5EF4-FFF2-40B4-BE49-F238E27FC236}">
                <a16:creationId xmlns:a16="http://schemas.microsoft.com/office/drawing/2014/main" id="{689739EF-0891-F9AD-9EA6-CFF1D4B57BD3}"/>
              </a:ext>
            </a:extLst>
          </p:cNvPr>
          <p:cNvCxnSpPr>
            <a:cxnSpLocks/>
            <a:stCxn id="1046" idx="3"/>
            <a:endCxn id="26" idx="1"/>
          </p:cNvCxnSpPr>
          <p:nvPr/>
        </p:nvCxnSpPr>
        <p:spPr>
          <a:xfrm>
            <a:off x="3075800" y="731953"/>
            <a:ext cx="942642" cy="164484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Connector: Elbow 1117">
            <a:extLst>
              <a:ext uri="{FF2B5EF4-FFF2-40B4-BE49-F238E27FC236}">
                <a16:creationId xmlns:a16="http://schemas.microsoft.com/office/drawing/2014/main" id="{2BD7C4B6-4AAB-F039-9E0F-BBC65859BB6E}"/>
              </a:ext>
            </a:extLst>
          </p:cNvPr>
          <p:cNvCxnSpPr>
            <a:cxnSpLocks/>
            <a:stCxn id="1047" idx="3"/>
            <a:endCxn id="26" idx="1"/>
          </p:cNvCxnSpPr>
          <p:nvPr/>
        </p:nvCxnSpPr>
        <p:spPr>
          <a:xfrm flipV="1">
            <a:off x="3075800" y="2376793"/>
            <a:ext cx="942642" cy="133858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0A5B0E16-30F9-23B6-B2CB-6AF8281A11A0}"/>
              </a:ext>
            </a:extLst>
          </p:cNvPr>
          <p:cNvCxnSpPr>
            <a:cxnSpLocks/>
            <a:stCxn id="1069" idx="2"/>
            <a:endCxn id="1071" idx="0"/>
          </p:cNvCxnSpPr>
          <p:nvPr/>
        </p:nvCxnSpPr>
        <p:spPr>
          <a:xfrm>
            <a:off x="6094989" y="2507593"/>
            <a:ext cx="0" cy="1525060"/>
          </a:xfrm>
          <a:prstGeom prst="line">
            <a:avLst/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Connector: Elbow 1124">
            <a:extLst>
              <a:ext uri="{FF2B5EF4-FFF2-40B4-BE49-F238E27FC236}">
                <a16:creationId xmlns:a16="http://schemas.microsoft.com/office/drawing/2014/main" id="{FE8E2D4F-B429-7A85-02C3-3E85E8D66374}"/>
              </a:ext>
            </a:extLst>
          </p:cNvPr>
          <p:cNvCxnSpPr>
            <a:cxnSpLocks/>
            <a:stCxn id="1070" idx="3"/>
            <a:endCxn id="1100" idx="1"/>
          </p:cNvCxnSpPr>
          <p:nvPr/>
        </p:nvCxnSpPr>
        <p:spPr>
          <a:xfrm flipV="1">
            <a:off x="8173557" y="752904"/>
            <a:ext cx="1036862" cy="162388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" name="Oval 1128">
            <a:extLst>
              <a:ext uri="{FF2B5EF4-FFF2-40B4-BE49-F238E27FC236}">
                <a16:creationId xmlns:a16="http://schemas.microsoft.com/office/drawing/2014/main" id="{33948405-69AB-B81E-045D-49B13097DECF}"/>
              </a:ext>
            </a:extLst>
          </p:cNvPr>
          <p:cNvSpPr/>
          <p:nvPr/>
        </p:nvSpPr>
        <p:spPr>
          <a:xfrm>
            <a:off x="6093504" y="1989247"/>
            <a:ext cx="0" cy="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Oval 1131">
            <a:extLst>
              <a:ext uri="{FF2B5EF4-FFF2-40B4-BE49-F238E27FC236}">
                <a16:creationId xmlns:a16="http://schemas.microsoft.com/office/drawing/2014/main" id="{C129C9E6-ACDD-9136-3A87-09B0034CACAC}"/>
              </a:ext>
            </a:extLst>
          </p:cNvPr>
          <p:cNvSpPr/>
          <p:nvPr/>
        </p:nvSpPr>
        <p:spPr>
          <a:xfrm>
            <a:off x="6093504" y="1989247"/>
            <a:ext cx="0" cy="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D3D699F0-DDFD-E4AB-11DD-4382F1493848}"/>
              </a:ext>
            </a:extLst>
          </p:cNvPr>
          <p:cNvSpPr/>
          <p:nvPr/>
        </p:nvSpPr>
        <p:spPr>
          <a:xfrm>
            <a:off x="6093504" y="1989247"/>
            <a:ext cx="0" cy="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F49493-E95F-7E5A-050D-7BB3236B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174" y="3462849"/>
            <a:ext cx="640080" cy="64008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1">
            <a:extLst>
              <a:ext uri="{FF2B5EF4-FFF2-40B4-BE49-F238E27FC236}">
                <a16:creationId xmlns:a16="http://schemas.microsoft.com/office/drawing/2014/main" id="{1331552A-47D7-8336-C419-4BCED5420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644" y="4099743"/>
            <a:ext cx="1207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OCSF v1.1.0</a:t>
            </a:r>
          </a:p>
        </p:txBody>
      </p:sp>
    </p:spTree>
    <p:extLst>
      <p:ext uri="{BB962C8B-B14F-4D97-AF65-F5344CB8AC3E}">
        <p14:creationId xmlns:p14="http://schemas.microsoft.com/office/powerpoint/2010/main" val="84330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16667E-7 0.0375 C 4.16667E-7 0.12407 0.00013 0.21088 0.00026 0.297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30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181 3.7037E-6 L 0.11888 0.03726 L 0.16198 0.05717 L 0.20508 0.05601 C 0.20508 -0.02269 0.20521 -0.10139 0.20521 -0.1801 L 0.24753 -0.1801 " pathEditMode="relative" rAng="0" ptsTypes="AAAAAA">
                                      <p:cBhvr>
                                        <p:cTn id="8" dur="2000" fill="hold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1" y="-615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11784 -0.00625 L -0.11875 0.03078 L -0.16198 0.05069 L -0.20156 0.05139 C -0.2013 -0.02848 -0.2013 -0.10857 -0.20104 -0.18866 L -0.2401 -0.18866 " pathEditMode="relative" rAng="0" ptsTypes="AAAAAA">
                                      <p:cBhvr>
                                        <p:cTn id="10" dur="200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0" y="-625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11797 0.0074 L -0.11719 0.04467 L -0.1625 0.06504 L -0.2 0.06134 L -0.20078 0.25856 L -0.23945 0.25949 " pathEditMode="relative" rAng="0" ptsTypes="AAAAAA">
                                      <p:cBhvr>
                                        <p:cTn id="12" dur="2000" fill="hold"/>
                                        <p:tgtEl>
                                          <p:spTgt spid="1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" grpId="0" animBg="1"/>
      <p:bldP spid="1129" grpId="0" animBg="1"/>
      <p:bldP spid="1132" grpId="0" animBg="1"/>
      <p:bldP spid="11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78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Rau</dc:creator>
  <cp:lastModifiedBy>Jonathan Rau</cp:lastModifiedBy>
  <cp:revision>220</cp:revision>
  <dcterms:created xsi:type="dcterms:W3CDTF">2021-09-23T17:22:40Z</dcterms:created>
  <dcterms:modified xsi:type="dcterms:W3CDTF">2024-02-03T03:47:07Z</dcterms:modified>
</cp:coreProperties>
</file>