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7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6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6DC73-D761-40B1-A05A-271ABE3A7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610E4-BA20-402B-86C4-3AFFAA798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4BB86-D92A-4529-A7EB-47766918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6B6EB-D450-4D7D-AD0C-C80921FB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466F6-2F3C-4DF7-BA31-5A34ADF0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0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E1A3-D1CF-4A81-B2AE-AE230570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6541F-BF04-42C8-984C-514D1CECE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C942B-77AD-430E-AD3B-557E96F0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E2310-1509-4077-AC76-1105F579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289BC-6138-49D5-8A5C-9E971D5F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8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7A68E-A4A2-4478-86AE-91F95DF9F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E4E15-238E-4F2D-82CC-90FF2E994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9E8DB-B2AC-42C8-AE5E-3363104D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109A3-6EB3-48D2-BF81-D8AFB792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EF09B-A835-4FF8-94C4-6C7A9BDD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7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B9DE-5954-4C57-A83A-AFE7AAB4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9AF6B-D9A4-4783-B6A4-F56C75161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98B2D-B6A0-4861-9C1C-0533B8AE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E40FA-94F5-41D7-8ECB-76010263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A539C-D1C4-4818-B344-B6263102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8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B21B-C4DA-4437-9995-B237A1805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7CAB-6F45-4F19-84E9-2152CC563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CBC3F-292D-4C25-823E-11DF3081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49B4D-3DD1-415A-9AEF-BCE97C98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A47FC-C804-4F1C-9B57-B95016F1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7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8F26-E457-487A-B74F-C5637B80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F123-B4C3-476B-B55E-2DC70612E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F0D17-E5D5-4B75-908E-AB07AFA23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A4333-DD93-464A-8F3E-8A55BE60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ADC84-BB84-49C7-A3DE-BD29F5AA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DC90F-DEEA-49E9-B1A2-94FD5B8B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8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5B9F-F7BD-4751-AD43-959BF2999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EB0C6-5F09-44FB-B74D-72624B17F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3D183-8D26-4D7B-B6CF-42BABF97D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2BAA9-EAD7-4F59-849F-4E5B06F6F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94775-16AC-42E1-9E74-1329BFCAA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D77719-558D-4894-9DF8-8E244DA7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3AB373-240E-4F79-BD53-DCF892E0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93C83-06B5-42F2-AE94-8C04645A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8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0A6E-84A8-42E9-97C9-F48DF866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42975-B139-4F61-9CC8-C79C95E8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0201A-AEEF-4FB2-9CF5-4629E4F6C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3F71D-8042-49C7-BD6A-4D4BDE6A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C3982-4C92-47A3-AE04-AC4251AA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F250BA-6B24-4942-96D8-1CFAAB38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0BB38-206B-484A-8E7A-A5577585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9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3FF8-363A-47B2-8A60-7A89FD75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6379E-11EA-450A-AB6C-6F84251BE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644B7-8F62-4039-9DF1-FAE30BE80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EC20C-C3AC-44EA-83CB-9D89CF58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A3E6C-F897-4710-A8D9-CD904E1D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AEFF1-F370-4C65-8129-A3FA0B99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7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EA61-6EC3-4444-940A-3BF95DF1B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8BDAE-99ED-45D1-B922-1DDF95646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6EFB5-73EB-4DEF-88A9-134356E3C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09717-98D9-4420-84E5-803548D19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EB885-D887-4F41-96DE-FFADCB7C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C18E1-3D08-46A1-8753-34D30F09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7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28420-9D89-47C3-A139-64F4709C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3F5AC-60A0-4648-9FFF-DC7FFFBAF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0494B-546E-4026-9F03-BD0B56F17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04859-06A7-4B6C-9EBE-0886FFE8171A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2C023-75FE-47D2-A43C-9A9632EF5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25EF9-8030-454A-AC3F-31A865757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0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jpe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e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jpe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jpe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6F34A66-C2C7-4281-B612-C50CD9CC4DF5}"/>
              </a:ext>
            </a:extLst>
          </p:cNvPr>
          <p:cNvSpPr/>
          <p:nvPr/>
        </p:nvSpPr>
        <p:spPr>
          <a:xfrm>
            <a:off x="5173477" y="832565"/>
            <a:ext cx="3733752" cy="2497502"/>
          </a:xfrm>
          <a:prstGeom prst="rect">
            <a:avLst/>
          </a:prstGeom>
          <a:solidFill>
            <a:srgbClr val="FAFAFA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3FAFCD-82AB-4C43-91A8-EB9295FC6285}"/>
              </a:ext>
            </a:extLst>
          </p:cNvPr>
          <p:cNvGrpSpPr/>
          <p:nvPr/>
        </p:nvGrpSpPr>
        <p:grpSpPr>
          <a:xfrm>
            <a:off x="134973" y="450361"/>
            <a:ext cx="2771766" cy="5957278"/>
            <a:chOff x="206443" y="370490"/>
            <a:chExt cx="2678425" cy="565091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988BE89-1D89-4797-A218-38DDC39CDEB5}"/>
                </a:ext>
              </a:extLst>
            </p:cNvPr>
            <p:cNvSpPr/>
            <p:nvPr/>
          </p:nvSpPr>
          <p:spPr>
            <a:xfrm>
              <a:off x="206443" y="370490"/>
              <a:ext cx="2678425" cy="5650916"/>
            </a:xfrm>
            <a:prstGeom prst="rect">
              <a:avLst/>
            </a:prstGeom>
            <a:noFill/>
            <a:ln w="12700">
              <a:solidFill>
                <a:srgbClr val="FF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rgbClr val="FF5151"/>
                  </a:solidFill>
                  <a:latin typeface="+mj-lt"/>
                  <a:cs typeface="Arial" panose="020B0604020202020204" pitchFamily="34" charset="0"/>
                </a:rPr>
                <a:t>ElectricEye</a:t>
              </a:r>
            </a:p>
          </p:txBody>
        </p:sp>
        <p:pic>
          <p:nvPicPr>
            <p:cNvPr id="3" name="Graphic 2" descr="Lightning bolt">
              <a:extLst>
                <a:ext uri="{FF2B5EF4-FFF2-40B4-BE49-F238E27FC236}">
                  <a16:creationId xmlns:a16="http://schemas.microsoft.com/office/drawing/2014/main" id="{8AC2EA0A-55B0-4583-8520-BA4FC59B2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206982" y="370490"/>
              <a:ext cx="381000" cy="381000"/>
            </a:xfrm>
            <a:prstGeom prst="rect">
              <a:avLst/>
            </a:prstGeom>
          </p:spPr>
        </p:pic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5B2ACC67-3DD4-48CD-A8CF-A4CB04B2B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900332" y="3154680"/>
            <a:ext cx="548640" cy="54864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19492D43-A656-404B-83AE-4192EE1A8464}"/>
              </a:ext>
            </a:extLst>
          </p:cNvPr>
          <p:cNvGrpSpPr/>
          <p:nvPr/>
        </p:nvGrpSpPr>
        <p:grpSpPr>
          <a:xfrm>
            <a:off x="1354562" y="558245"/>
            <a:ext cx="1488088" cy="5741510"/>
            <a:chOff x="1669873" y="774211"/>
            <a:chExt cx="1488088" cy="5741510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0077C6EA-F82E-4BA7-9F3F-8E439EFB4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39597" y="774211"/>
              <a:ext cx="548640" cy="548640"/>
            </a:xfrm>
            <a:prstGeom prst="rect">
              <a:avLst/>
            </a:prstGeom>
          </p:spPr>
        </p:pic>
        <p:sp>
          <p:nvSpPr>
            <p:cNvPr id="13" name="TextBox 24">
              <a:extLst>
                <a:ext uri="{FF2B5EF4-FFF2-40B4-BE49-F238E27FC236}">
                  <a16:creationId xmlns:a16="http://schemas.microsoft.com/office/drawing/2014/main" id="{2F18DA3C-FAF6-4C85-9E9F-34C65C20C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9873" y="1328217"/>
              <a:ext cx="148808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AWS IOT Greengrass</a:t>
              </a:r>
            </a:p>
          </p:txBody>
        </p:sp>
        <p:pic>
          <p:nvPicPr>
            <p:cNvPr id="16" name="Graphic 5">
              <a:extLst>
                <a:ext uri="{FF2B5EF4-FFF2-40B4-BE49-F238E27FC236}">
                  <a16:creationId xmlns:a16="http://schemas.microsoft.com/office/drawing/2014/main" id="{C650B2E1-0BED-480E-A304-202A88E02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1595193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24">
              <a:extLst>
                <a:ext uri="{FF2B5EF4-FFF2-40B4-BE49-F238E27FC236}">
                  <a16:creationId xmlns:a16="http://schemas.microsoft.com/office/drawing/2014/main" id="{88C842AF-A4D9-4075-9677-8523DA547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997" y="2149199"/>
              <a:ext cx="100584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Amazon EC2</a:t>
              </a:r>
            </a:p>
          </p:txBody>
        </p:sp>
        <p:pic>
          <p:nvPicPr>
            <p:cNvPr id="20" name="Graphic 6">
              <a:extLst>
                <a:ext uri="{FF2B5EF4-FFF2-40B4-BE49-F238E27FC236}">
                  <a16:creationId xmlns:a16="http://schemas.microsoft.com/office/drawing/2014/main" id="{94A30EE2-249B-4993-A58F-466C3B99B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4058139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Graphic 14">
              <a:extLst>
                <a:ext uri="{FF2B5EF4-FFF2-40B4-BE49-F238E27FC236}">
                  <a16:creationId xmlns:a16="http://schemas.microsoft.com/office/drawing/2014/main" id="{76B4F262-806D-49FE-81F0-C641CF8930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3237157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Graphic 23">
              <a:extLst>
                <a:ext uri="{FF2B5EF4-FFF2-40B4-BE49-F238E27FC236}">
                  <a16:creationId xmlns:a16="http://schemas.microsoft.com/office/drawing/2014/main" id="{22822E1D-5D6B-483E-9A1A-95DB5AC170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5700103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284EE0D1-4261-475B-9E9F-1A5251871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39597" y="4879121"/>
              <a:ext cx="548640" cy="548640"/>
            </a:xfrm>
            <a:prstGeom prst="rect">
              <a:avLst/>
            </a:prstGeom>
          </p:spPr>
        </p:pic>
        <p:pic>
          <p:nvPicPr>
            <p:cNvPr id="24" name="Graphic 19">
              <a:extLst>
                <a:ext uri="{FF2B5EF4-FFF2-40B4-BE49-F238E27FC236}">
                  <a16:creationId xmlns:a16="http://schemas.microsoft.com/office/drawing/2014/main" id="{C3EB79EE-EB24-4B04-8AE7-4332B15845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2416175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EEA796-B9FA-42B9-AA01-5244AC92D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5767" y="2970181"/>
              <a:ext cx="11563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AWS </a:t>
              </a:r>
              <a:r>
                <a:rPr lang="en-US" altLang="en-US" sz="1100" dirty="0" err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CodeBuild</a:t>
              </a:r>
              <a:endPara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20185D4-C0F2-4ABD-BC84-7C464CF285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5498" y="3791163"/>
              <a:ext cx="123683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AWS </a:t>
              </a:r>
              <a:r>
                <a:rPr lang="en-US" altLang="en-US" sz="1100" dirty="0" err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Fargate</a:t>
              </a:r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/ECS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A2E933-5EE8-4ADF-9E77-B453D27FC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328" y="4612145"/>
              <a:ext cx="105917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Amazon Batch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BCD7FA1-B0F8-4E81-BD0B-51070A053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838" y="5433127"/>
              <a:ext cx="113015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AWS </a:t>
              </a:r>
              <a:r>
                <a:rPr lang="en-US" altLang="en-US" sz="1100" dirty="0" err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CloudShell</a:t>
              </a:r>
              <a:endPara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885EC3-7189-4B6A-853A-233ABD08E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8889" y="6254111"/>
              <a:ext cx="99005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Amazon EKS</a:t>
              </a:r>
            </a:p>
          </p:txBody>
        </p:sp>
      </p:grpSp>
      <p:pic>
        <p:nvPicPr>
          <p:cNvPr id="11" name="Graphic 23">
            <a:extLst>
              <a:ext uri="{FF2B5EF4-FFF2-40B4-BE49-F238E27FC236}">
                <a16:creationId xmlns:a16="http://schemas.microsoft.com/office/drawing/2014/main" id="{6CCD523F-4B14-42B7-A28D-71DF1856E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41" y="207844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24">
            <a:extLst>
              <a:ext uri="{FF2B5EF4-FFF2-40B4-BE49-F238E27FC236}">
                <a16:creationId xmlns:a16="http://schemas.microsoft.com/office/drawing/2014/main" id="{97E340B3-DF8B-4C58-9238-17948A1F0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" y="2584311"/>
            <a:ext cx="124577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Endpoint/Server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0A9867B5-6EFC-4D06-85C3-BEB36847DD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09871" y="2881885"/>
            <a:ext cx="548640" cy="54864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45CC65C7-B72E-49C1-B065-D4EC6F1081B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9871" y="3933340"/>
            <a:ext cx="548640" cy="548640"/>
          </a:xfrm>
          <a:prstGeom prst="rect">
            <a:avLst/>
          </a:prstGeom>
        </p:spPr>
      </p:pic>
      <p:sp>
        <p:nvSpPr>
          <p:cNvPr id="35" name="TextBox 24">
            <a:extLst>
              <a:ext uri="{FF2B5EF4-FFF2-40B4-BE49-F238E27FC236}">
                <a16:creationId xmlns:a16="http://schemas.microsoft.com/office/drawing/2014/main" id="{81A0F70F-487F-4871-AF82-062FC6860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" y="3466489"/>
            <a:ext cx="12457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GCP Compute Engine</a:t>
            </a:r>
          </a:p>
        </p:txBody>
      </p:sp>
      <p:sp>
        <p:nvSpPr>
          <p:cNvPr id="36" name="TextBox 24">
            <a:extLst>
              <a:ext uri="{FF2B5EF4-FFF2-40B4-BE49-F238E27FC236}">
                <a16:creationId xmlns:a16="http://schemas.microsoft.com/office/drawing/2014/main" id="{B4CA5BC7-4FDD-435A-BDE9-DAE2177F7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" y="4517944"/>
            <a:ext cx="124577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Azure VM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FD4491-3D15-4C01-BD00-604BBCE95D5A}"/>
              </a:ext>
            </a:extLst>
          </p:cNvPr>
          <p:cNvSpPr txBox="1"/>
          <p:nvPr/>
        </p:nvSpPr>
        <p:spPr>
          <a:xfrm>
            <a:off x="126158" y="1090143"/>
            <a:ext cx="15160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FF00"/>
                </a:solidFill>
                <a:latin typeface="+mj-lt"/>
              </a:rPr>
              <a:t>Run ElectricEye Anywhere </a:t>
            </a:r>
          </a:p>
          <a:p>
            <a:pPr algn="ctr"/>
            <a:r>
              <a:rPr lang="en-US" sz="1400" dirty="0">
                <a:solidFill>
                  <a:srgbClr val="FFFF00"/>
                </a:solidFill>
                <a:latin typeface="+mj-lt"/>
              </a:rPr>
              <a:t>(with Python)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EC6D17-3228-4B8C-AE62-64CAFCEB0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233" y="3716030"/>
            <a:ext cx="123683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AWS Resources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02863E7-45D6-4158-BEC7-6AB1AD02A0FA}"/>
              </a:ext>
            </a:extLst>
          </p:cNvPr>
          <p:cNvSpPr/>
          <p:nvPr/>
        </p:nvSpPr>
        <p:spPr>
          <a:xfrm>
            <a:off x="3637442" y="2736851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EVALUATE</a:t>
            </a:r>
          </a:p>
        </p:txBody>
      </p:sp>
      <p:pic>
        <p:nvPicPr>
          <p:cNvPr id="1028" name="Picture 4" descr="Introducing Yelp&amp;#39;s New App Icons and Refreshed Logo - Yelp">
            <a:extLst>
              <a:ext uri="{FF2B5EF4-FFF2-40B4-BE49-F238E27FC236}">
                <a16:creationId xmlns:a16="http://schemas.microsoft.com/office/drawing/2014/main" id="{9295B850-22FB-4340-B8E7-5EE49A02E9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74" t="30553" r="28450" b="30666"/>
          <a:stretch/>
        </p:blipFill>
        <p:spPr bwMode="auto">
          <a:xfrm>
            <a:off x="3791806" y="4298384"/>
            <a:ext cx="76569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5CF515A-5113-49BB-9983-6C8395388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479" y="4761751"/>
            <a:ext cx="101234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Detect-Secrets by Yelp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977516F-45CF-4225-9666-203C42189F4B}"/>
              </a:ext>
            </a:extLst>
          </p:cNvPr>
          <p:cNvCxnSpPr>
            <a:stCxn id="2" idx="3"/>
            <a:endCxn id="1028" idx="1"/>
          </p:cNvCxnSpPr>
          <p:nvPr/>
        </p:nvCxnSpPr>
        <p:spPr>
          <a:xfrm>
            <a:off x="2906739" y="3429000"/>
            <a:ext cx="885067" cy="1097984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8104FE6-2D33-442B-86A0-D034432F874A}"/>
              </a:ext>
            </a:extLst>
          </p:cNvPr>
          <p:cNvCxnSpPr>
            <a:stCxn id="9" idx="1"/>
            <a:endCxn id="2" idx="3"/>
          </p:cNvCxnSpPr>
          <p:nvPr/>
        </p:nvCxnSpPr>
        <p:spPr>
          <a:xfrm flipH="1">
            <a:off x="2906739" y="3429000"/>
            <a:ext cx="993593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0A09797-DD7C-4B90-A61F-D750F6C4CEBA}"/>
              </a:ext>
            </a:extLst>
          </p:cNvPr>
          <p:cNvCxnSpPr>
            <a:stCxn id="40" idx="2"/>
            <a:endCxn id="1028" idx="0"/>
          </p:cNvCxnSpPr>
          <p:nvPr/>
        </p:nvCxnSpPr>
        <p:spPr>
          <a:xfrm>
            <a:off x="4174653" y="3977640"/>
            <a:ext cx="0" cy="320744"/>
          </a:xfrm>
          <a:prstGeom prst="straightConnector1">
            <a:avLst/>
          </a:prstGeom>
          <a:ln>
            <a:solidFill>
              <a:srgbClr val="FFFF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Docker (@Docker) | Twitter">
            <a:extLst>
              <a:ext uri="{FF2B5EF4-FFF2-40B4-BE49-F238E27FC236}">
                <a16:creationId xmlns:a16="http://schemas.microsoft.com/office/drawing/2014/main" id="{CFA53ACC-1486-485D-9F17-38EFB808C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71" y="4828228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24">
            <a:extLst>
              <a:ext uri="{FF2B5EF4-FFF2-40B4-BE49-F238E27FC236}">
                <a16:creationId xmlns:a16="http://schemas.microsoft.com/office/drawing/2014/main" id="{AD3E00D3-82CE-4DA1-AFFF-BF29F7DF6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069" y="5400894"/>
            <a:ext cx="97024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Docker container</a:t>
            </a:r>
          </a:p>
        </p:txBody>
      </p:sp>
      <p:pic>
        <p:nvPicPr>
          <p:cNvPr id="1034" name="Picture 10" descr="Image">
            <a:extLst>
              <a:ext uri="{FF2B5EF4-FFF2-40B4-BE49-F238E27FC236}">
                <a16:creationId xmlns:a16="http://schemas.microsoft.com/office/drawing/2014/main" id="{2B476703-905E-41DA-9BA0-091B8B1E91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44" b="33238"/>
          <a:stretch/>
        </p:blipFill>
        <p:spPr bwMode="auto">
          <a:xfrm>
            <a:off x="5241237" y="2215663"/>
            <a:ext cx="190378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11">
            <a:extLst>
              <a:ext uri="{FF2B5EF4-FFF2-40B4-BE49-F238E27FC236}">
                <a16:creationId xmlns:a16="http://schemas.microsoft.com/office/drawing/2014/main" id="{AEE4CF09-38A2-4D9D-BDFF-C34B2DE6C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4200" y="2771124"/>
            <a:ext cx="14778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FireMon</a:t>
            </a:r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DisruptOps</a:t>
            </a:r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 Platform</a:t>
            </a:r>
          </a:p>
        </p:txBody>
      </p:sp>
      <p:pic>
        <p:nvPicPr>
          <p:cNvPr id="1036" name="Picture 12" descr="What is Shodan? How to use Shodan to find vulnerable targets">
            <a:extLst>
              <a:ext uri="{FF2B5EF4-FFF2-40B4-BE49-F238E27FC236}">
                <a16:creationId xmlns:a16="http://schemas.microsoft.com/office/drawing/2014/main" id="{4800CBA6-C69B-4C67-A2D2-F52E9DF762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3" t="27179" r="13829" b="25268"/>
          <a:stretch/>
        </p:blipFill>
        <p:spPr bwMode="auto">
          <a:xfrm>
            <a:off x="5234358" y="4298384"/>
            <a:ext cx="145604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Graphic 19">
            <a:extLst>
              <a:ext uri="{FF2B5EF4-FFF2-40B4-BE49-F238E27FC236}">
                <a16:creationId xmlns:a16="http://schemas.microsoft.com/office/drawing/2014/main" id="{926DD50C-31C7-4D33-89EC-6728CEF53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882" y="106743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12">
            <a:extLst>
              <a:ext uri="{FF2B5EF4-FFF2-40B4-BE49-F238E27FC236}">
                <a16:creationId xmlns:a16="http://schemas.microsoft.com/office/drawing/2014/main" id="{CBDD7DD5-CD64-4BFF-9EFA-B7B4DCFCD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4143" y="1621759"/>
            <a:ext cx="94011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Security Hub</a:t>
            </a:r>
          </a:p>
        </p:txBody>
      </p:sp>
      <p:sp>
        <p:nvSpPr>
          <p:cNvPr id="57" name="TextBox 11">
            <a:extLst>
              <a:ext uri="{FF2B5EF4-FFF2-40B4-BE49-F238E27FC236}">
                <a16:creationId xmlns:a16="http://schemas.microsoft.com/office/drawing/2014/main" id="{32EACDCA-E55A-4268-AD13-196E43BF2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6886" y="1621759"/>
            <a:ext cx="1082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PostgreSQL </a:t>
            </a:r>
            <a:b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DB</a:t>
            </a:r>
          </a:p>
        </p:txBody>
      </p:sp>
      <p:pic>
        <p:nvPicPr>
          <p:cNvPr id="59" name="Graphic 10">
            <a:extLst>
              <a:ext uri="{FF2B5EF4-FFF2-40B4-BE49-F238E27FC236}">
                <a16:creationId xmlns:a16="http://schemas.microsoft.com/office/drawing/2014/main" id="{F3B99D5A-E0FB-49A4-910B-08401F7A9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936" y="110680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Graphic 16">
            <a:extLst>
              <a:ext uri="{FF2B5EF4-FFF2-40B4-BE49-F238E27FC236}">
                <a16:creationId xmlns:a16="http://schemas.microsoft.com/office/drawing/2014/main" id="{D3050099-3715-40C0-A35A-63E2DD96D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8235626" y="110680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33">
            <a:extLst>
              <a:ext uri="{FF2B5EF4-FFF2-40B4-BE49-F238E27FC236}">
                <a16:creationId xmlns:a16="http://schemas.microsoft.com/office/drawing/2014/main" id="{BB199E6D-2917-4188-B76B-DECD3FA7C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4814" y="1621759"/>
            <a:ext cx="7715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JSON &amp; CSV</a:t>
            </a:r>
          </a:p>
        </p:txBody>
      </p:sp>
      <p:pic>
        <p:nvPicPr>
          <p:cNvPr id="65" name="Graphic 6">
            <a:extLst>
              <a:ext uri="{FF2B5EF4-FFF2-40B4-BE49-F238E27FC236}">
                <a16:creationId xmlns:a16="http://schemas.microsoft.com/office/drawing/2014/main" id="{3364E85D-CE87-471B-BDFA-87CB07205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409" y="106743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9">
            <a:extLst>
              <a:ext uri="{FF2B5EF4-FFF2-40B4-BE49-F238E27FC236}">
                <a16:creationId xmlns:a16="http://schemas.microsoft.com/office/drawing/2014/main" id="{3D9C795C-3305-45BB-92C1-DDB24E981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9442" y="1621759"/>
            <a:ext cx="12025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(PostgreSQL)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06D843C-F37E-402F-8377-7EA9133F079D}"/>
              </a:ext>
            </a:extLst>
          </p:cNvPr>
          <p:cNvSpPr/>
          <p:nvPr/>
        </p:nvSpPr>
        <p:spPr>
          <a:xfrm>
            <a:off x="5425172" y="3898994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ENRICH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75FB5EC-4587-449F-99BC-74BF0FEAC4F4}"/>
              </a:ext>
            </a:extLst>
          </p:cNvPr>
          <p:cNvSpPr/>
          <p:nvPr/>
        </p:nvSpPr>
        <p:spPr>
          <a:xfrm>
            <a:off x="6465067" y="525193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REPORT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4EBAF6C-67F0-428F-AA04-A52586B532C3}"/>
              </a:ext>
            </a:extLst>
          </p:cNvPr>
          <p:cNvCxnSpPr>
            <a:stCxn id="42" idx="3"/>
            <a:endCxn id="69" idx="1"/>
          </p:cNvCxnSpPr>
          <p:nvPr/>
        </p:nvCxnSpPr>
        <p:spPr>
          <a:xfrm flipV="1">
            <a:off x="4711862" y="655993"/>
            <a:ext cx="1753205" cy="2211658"/>
          </a:xfrm>
          <a:prstGeom prst="bentConnector3">
            <a:avLst>
              <a:gd name="adj1" fmla="val 20343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A841E43A-A89B-46A8-AD0E-9E4AF72E0A27}"/>
              </a:ext>
            </a:extLst>
          </p:cNvPr>
          <p:cNvCxnSpPr>
            <a:stCxn id="42" idx="3"/>
            <a:endCxn id="68" idx="1"/>
          </p:cNvCxnSpPr>
          <p:nvPr/>
        </p:nvCxnSpPr>
        <p:spPr>
          <a:xfrm>
            <a:off x="4711862" y="2867651"/>
            <a:ext cx="713310" cy="1162143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11">
            <a:extLst>
              <a:ext uri="{FF2B5EF4-FFF2-40B4-BE49-F238E27FC236}">
                <a16:creationId xmlns:a16="http://schemas.microsoft.com/office/drawing/2014/main" id="{39599E58-7445-4588-8CAD-9F69FEB3D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2875" y="4779554"/>
            <a:ext cx="14778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Shodan API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A640FB2-94FD-48B5-AF78-539443E71CD9}"/>
              </a:ext>
            </a:extLst>
          </p:cNvPr>
          <p:cNvSpPr/>
          <p:nvPr/>
        </p:nvSpPr>
        <p:spPr>
          <a:xfrm>
            <a:off x="9015756" y="832564"/>
            <a:ext cx="3137962" cy="4360073"/>
          </a:xfrm>
          <a:prstGeom prst="rect">
            <a:avLst/>
          </a:prstGeom>
          <a:solidFill>
            <a:srgbClr val="FAFAFA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25F2094-AB0C-408E-A784-5329699A5AF4}"/>
              </a:ext>
            </a:extLst>
          </p:cNvPr>
          <p:cNvSpPr/>
          <p:nvPr/>
        </p:nvSpPr>
        <p:spPr>
          <a:xfrm>
            <a:off x="10047527" y="520389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EXTEND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66CC0C-6836-4F54-BF3A-BCC07B544911}"/>
              </a:ext>
            </a:extLst>
          </p:cNvPr>
          <p:cNvCxnSpPr>
            <a:stCxn id="69" idx="3"/>
            <a:endCxn id="67" idx="1"/>
          </p:cNvCxnSpPr>
          <p:nvPr/>
        </p:nvCxnSpPr>
        <p:spPr>
          <a:xfrm flipV="1">
            <a:off x="7539487" y="651189"/>
            <a:ext cx="2508040" cy="480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zure Sentinel - Connectors | Microsoft Docs">
            <a:extLst>
              <a:ext uri="{FF2B5EF4-FFF2-40B4-BE49-F238E27FC236}">
                <a16:creationId xmlns:a16="http://schemas.microsoft.com/office/drawing/2014/main" id="{551C9A86-F8F6-4921-AFA2-CF600A0D9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566" y="221566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11">
            <a:extLst>
              <a:ext uri="{FF2B5EF4-FFF2-40B4-BE49-F238E27FC236}">
                <a16:creationId xmlns:a16="http://schemas.microsoft.com/office/drawing/2014/main" id="{12973855-B6B9-4643-8000-9030CC2E8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3881" y="2771124"/>
            <a:ext cx="868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Microsoft Sentinel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6FB85EF1-286A-48E0-977F-92CB92CABAA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335522" y="1067436"/>
            <a:ext cx="548640" cy="54864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593A6FDB-C051-4EFB-9776-379D40D08276}"/>
              </a:ext>
            </a:extLst>
          </p:cNvPr>
          <p:cNvSpPr txBox="1"/>
          <p:nvPr/>
        </p:nvSpPr>
        <p:spPr>
          <a:xfrm>
            <a:off x="9170434" y="1621759"/>
            <a:ext cx="8788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74" name="Graphic 19">
            <a:extLst>
              <a:ext uri="{FF2B5EF4-FFF2-40B4-BE49-F238E27FC236}">
                <a16:creationId xmlns:a16="http://schemas.microsoft.com/office/drawing/2014/main" id="{99C7554F-1C7F-4CA8-BD5C-62FBBDFC0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287" y="106743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11">
            <a:extLst>
              <a:ext uri="{FF2B5EF4-FFF2-40B4-BE49-F238E27FC236}">
                <a16:creationId xmlns:a16="http://schemas.microsoft.com/office/drawing/2014/main" id="{CE9E7AD0-6B6A-4D50-A43C-F4CF0D32A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74427" y="1621759"/>
            <a:ext cx="9603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76" name="Graphic 15">
            <a:extLst>
              <a:ext uri="{FF2B5EF4-FFF2-40B4-BE49-F238E27FC236}">
                <a16:creationId xmlns:a16="http://schemas.microsoft.com/office/drawing/2014/main" id="{4E844C87-CA78-4B87-9C9D-DDBACB91D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417" y="106743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1">
            <a:extLst>
              <a:ext uri="{FF2B5EF4-FFF2-40B4-BE49-F238E27FC236}">
                <a16:creationId xmlns:a16="http://schemas.microsoft.com/office/drawing/2014/main" id="{D97119E2-97EB-4B7B-AAA8-AB7F114A0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3384" y="1621759"/>
            <a:ext cx="10627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5A2FE6C-24CE-4FA0-9251-9420B4523140}"/>
              </a:ext>
            </a:extLst>
          </p:cNvPr>
          <p:cNvSpPr/>
          <p:nvPr/>
        </p:nvSpPr>
        <p:spPr>
          <a:xfrm>
            <a:off x="9890733" y="4492524"/>
            <a:ext cx="1388008" cy="548640"/>
          </a:xfrm>
          <a:prstGeom prst="roundRect">
            <a:avLst>
              <a:gd name="adj" fmla="val 4140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ElectricEye Response</a:t>
            </a:r>
          </a:p>
        </p:txBody>
      </p:sp>
      <p:pic>
        <p:nvPicPr>
          <p:cNvPr id="30" name="Picture 4" descr="Microsoft Teams - Wikipedia">
            <a:extLst>
              <a:ext uri="{FF2B5EF4-FFF2-40B4-BE49-F238E27FC236}">
                <a16:creationId xmlns:a16="http://schemas.microsoft.com/office/drawing/2014/main" id="{D3BA8EB3-C18C-4D28-84DF-87C960974F0B}"/>
              </a:ext>
            </a:extLst>
          </p:cNvPr>
          <p:cNvPicPr>
            <a:picLocks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522" y="221566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PagerDuty · GitHub">
            <a:extLst>
              <a:ext uri="{FF2B5EF4-FFF2-40B4-BE49-F238E27FC236}">
                <a16:creationId xmlns:a16="http://schemas.microsoft.com/office/drawing/2014/main" id="{3BA89B39-C67B-4496-8D75-27EA2E3B8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287" y="221566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Media Kit | Slack">
            <a:extLst>
              <a:ext uri="{FF2B5EF4-FFF2-40B4-BE49-F238E27FC236}">
                <a16:creationId xmlns:a16="http://schemas.microsoft.com/office/drawing/2014/main" id="{BA9A60F9-F1AA-4124-AE5E-C4718425D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417" y="221566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11">
            <a:extLst>
              <a:ext uri="{FF2B5EF4-FFF2-40B4-BE49-F238E27FC236}">
                <a16:creationId xmlns:a16="http://schemas.microsoft.com/office/drawing/2014/main" id="{87919102-4127-4FC3-9DEB-D2123885B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837" y="2771124"/>
            <a:ext cx="868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Microsoft Teams</a:t>
            </a:r>
          </a:p>
        </p:txBody>
      </p:sp>
      <p:sp>
        <p:nvSpPr>
          <p:cNvPr id="80" name="TextBox 11">
            <a:extLst>
              <a:ext uri="{FF2B5EF4-FFF2-40B4-BE49-F238E27FC236}">
                <a16:creationId xmlns:a16="http://schemas.microsoft.com/office/drawing/2014/main" id="{624F8DFA-5E39-4D7A-8CCB-52A9FD085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0732" y="2771124"/>
            <a:ext cx="86801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Slack</a:t>
            </a:r>
          </a:p>
        </p:txBody>
      </p:sp>
      <p:sp>
        <p:nvSpPr>
          <p:cNvPr id="81" name="TextBox 11">
            <a:extLst>
              <a:ext uri="{FF2B5EF4-FFF2-40B4-BE49-F238E27FC236}">
                <a16:creationId xmlns:a16="http://schemas.microsoft.com/office/drawing/2014/main" id="{C447CB77-F5D5-4C18-B2C2-0F05518CD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0602" y="2771124"/>
            <a:ext cx="86801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PagerDuty</a:t>
            </a:r>
          </a:p>
        </p:txBody>
      </p:sp>
      <p:pic>
        <p:nvPicPr>
          <p:cNvPr id="1038" name="Picture 14" descr="Atlassian, jira, logo Free Icon of Vector Logo">
            <a:extLst>
              <a:ext uri="{FF2B5EF4-FFF2-40B4-BE49-F238E27FC236}">
                <a16:creationId xmlns:a16="http://schemas.microsoft.com/office/drawing/2014/main" id="{1F6F1339-1E24-4982-ACD8-11B9C5721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522" y="3365400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icrosoft Azure DevOps for Large Teams - The Provato Group">
            <a:extLst>
              <a:ext uri="{FF2B5EF4-FFF2-40B4-BE49-F238E27FC236}">
                <a16:creationId xmlns:a16="http://schemas.microsoft.com/office/drawing/2014/main" id="{15BD1EE3-A693-42D7-B483-99E385B821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2" r="12076"/>
          <a:stretch/>
        </p:blipFill>
        <p:spPr bwMode="auto">
          <a:xfrm>
            <a:off x="10297770" y="3365400"/>
            <a:ext cx="573935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3C42B8E4-7B68-4825-A92B-26E266E13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287" y="336488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11">
            <a:extLst>
              <a:ext uri="{FF2B5EF4-FFF2-40B4-BE49-F238E27FC236}">
                <a16:creationId xmlns:a16="http://schemas.microsoft.com/office/drawing/2014/main" id="{F8747B9B-D096-49CB-A3A5-6A65CCDBF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837" y="3941193"/>
            <a:ext cx="868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Atlassian Jira</a:t>
            </a:r>
          </a:p>
        </p:txBody>
      </p:sp>
      <p:sp>
        <p:nvSpPr>
          <p:cNvPr id="86" name="TextBox 11">
            <a:extLst>
              <a:ext uri="{FF2B5EF4-FFF2-40B4-BE49-F238E27FC236}">
                <a16:creationId xmlns:a16="http://schemas.microsoft.com/office/drawing/2014/main" id="{C95A490D-0E36-438D-8D5D-B33EF5363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0732" y="3941193"/>
            <a:ext cx="868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Azure DevOps</a:t>
            </a:r>
          </a:p>
        </p:txBody>
      </p:sp>
      <p:sp>
        <p:nvSpPr>
          <p:cNvPr id="87" name="TextBox 11">
            <a:extLst>
              <a:ext uri="{FF2B5EF4-FFF2-40B4-BE49-F238E27FC236}">
                <a16:creationId xmlns:a16="http://schemas.microsoft.com/office/drawing/2014/main" id="{EF840701-58E7-4F6E-9132-F18E8E9A5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0602" y="3941193"/>
            <a:ext cx="868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ServiceNow</a:t>
            </a:r>
          </a:p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ITSM</a:t>
            </a:r>
          </a:p>
        </p:txBody>
      </p:sp>
      <p:pic>
        <p:nvPicPr>
          <p:cNvPr id="82" name="Graphic 18">
            <a:extLst>
              <a:ext uri="{FF2B5EF4-FFF2-40B4-BE49-F238E27FC236}">
                <a16:creationId xmlns:a16="http://schemas.microsoft.com/office/drawing/2014/main" id="{141BA811-8FA9-4533-ACC4-778D7EE4C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56" y="2215663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11">
            <a:extLst>
              <a:ext uri="{FF2B5EF4-FFF2-40B4-BE49-F238E27FC236}">
                <a16:creationId xmlns:a16="http://schemas.microsoft.com/office/drawing/2014/main" id="{86BF2E2D-4455-409E-81A6-1E44246EA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755" y="2771124"/>
            <a:ext cx="9596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DocumentDB</a:t>
            </a:r>
          </a:p>
        </p:txBody>
      </p:sp>
    </p:spTree>
    <p:extLst>
      <p:ext uri="{BB962C8B-B14F-4D97-AF65-F5344CB8AC3E}">
        <p14:creationId xmlns:p14="http://schemas.microsoft.com/office/powerpoint/2010/main" val="365591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86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Rau</dc:creator>
  <cp:lastModifiedBy>Jonathan Rau</cp:lastModifiedBy>
  <cp:revision>149</cp:revision>
  <dcterms:created xsi:type="dcterms:W3CDTF">2021-09-23T17:22:40Z</dcterms:created>
  <dcterms:modified xsi:type="dcterms:W3CDTF">2021-11-19T17:29:03Z</dcterms:modified>
</cp:coreProperties>
</file>