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6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jpe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657600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77516F-45CF-4225-9666-203C42189F4B}"/>
              </a:ext>
            </a:extLst>
          </p:cNvPr>
          <p:cNvCxnSpPr>
            <a:stCxn id="2" idx="3"/>
            <a:endCxn id="1028" idx="1"/>
          </p:cNvCxnSpPr>
          <p:nvPr/>
        </p:nvCxnSpPr>
        <p:spPr>
          <a:xfrm>
            <a:off x="2906739" y="3429000"/>
            <a:ext cx="885067" cy="109798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319882" y="2237338"/>
            <a:ext cx="15864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37" y="2753196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88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3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59698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886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34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Sentinel - Connectors | Microsoft Docs">
            <a:extLst>
              <a:ext uri="{FF2B5EF4-FFF2-40B4-BE49-F238E27FC236}">
                <a16:creationId xmlns:a16="http://schemas.microsoft.com/office/drawing/2014/main" id="{551C9A86-F8F6-4921-AFA2-CF600A0D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01" y="2238440"/>
            <a:ext cx="454996" cy="45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11">
            <a:extLst>
              <a:ext uri="{FF2B5EF4-FFF2-40B4-BE49-F238E27FC236}">
                <a16:creationId xmlns:a16="http://schemas.microsoft.com/office/drawing/2014/main" id="{12973855-B6B9-4643-8000-9030CC2E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794" y="2753196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Sentinel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19161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19161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19161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53196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53196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53196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141</cp:revision>
  <dcterms:created xsi:type="dcterms:W3CDTF">2021-09-23T17:22:40Z</dcterms:created>
  <dcterms:modified xsi:type="dcterms:W3CDTF">2021-11-19T13:27:19Z</dcterms:modified>
</cp:coreProperties>
</file>