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06960-EEA4-41B7-A7A3-EDD0113A0EFE}" v="70" dt="2022-03-30T20:18:07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91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149</cp:revision>
  <dcterms:created xsi:type="dcterms:W3CDTF">2021-09-23T17:22:40Z</dcterms:created>
  <dcterms:modified xsi:type="dcterms:W3CDTF">2022-03-30T20:19:08Z</dcterms:modified>
</cp:coreProperties>
</file>