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ACB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8.png"/><Relationship Id="rId26" Type="http://schemas.openxmlformats.org/officeDocument/2006/relationships/image" Target="../media/image57.png"/><Relationship Id="rId3" Type="http://schemas.openxmlformats.org/officeDocument/2006/relationships/image" Target="../media/image41.png"/><Relationship Id="rId21" Type="http://schemas.openxmlformats.org/officeDocument/2006/relationships/image" Target="../media/image53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26.svg"/><Relationship Id="rId25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5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34.png"/><Relationship Id="rId32" Type="http://schemas.openxmlformats.org/officeDocument/2006/relationships/image" Target="../media/image63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10" Type="http://schemas.openxmlformats.org/officeDocument/2006/relationships/image" Target="../media/image48.png"/><Relationship Id="rId19" Type="http://schemas.openxmlformats.org/officeDocument/2006/relationships/image" Target="../media/image24.png"/><Relationship Id="rId31" Type="http://schemas.openxmlformats.org/officeDocument/2006/relationships/image" Target="../media/image62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37.jpeg"/><Relationship Id="rId22" Type="http://schemas.openxmlformats.org/officeDocument/2006/relationships/image" Target="../media/image54.jpe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1DB636EC-DA81-23C8-0AD7-41C63AB2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75" y="2657311"/>
            <a:ext cx="823031" cy="823031"/>
          </a:xfrm>
          <a:prstGeom prst="rect">
            <a:avLst/>
          </a:prstGeom>
        </p:spPr>
      </p:pic>
      <p:pic>
        <p:nvPicPr>
          <p:cNvPr id="53" name="Picture 10" descr="Workday - Apps on Google Play">
            <a:extLst>
              <a:ext uri="{FF2B5EF4-FFF2-40B4-BE49-F238E27FC236}">
                <a16:creationId xmlns:a16="http://schemas.microsoft.com/office/drawing/2014/main" id="{8903D04C-6DA0-E7D0-7EDF-6AE6E6C6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3" y="377978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Graphic 7">
            <a:extLst>
              <a:ext uri="{FF2B5EF4-FFF2-40B4-BE49-F238E27FC236}">
                <a16:creationId xmlns:a16="http://schemas.microsoft.com/office/drawing/2014/main" id="{4F33251F-56E6-35B2-121C-37506A1E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1" y="3776099"/>
            <a:ext cx="8229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643" y="1931348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594305" y="3349171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5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55111" y="1481111"/>
            <a:ext cx="822960" cy="822960"/>
          </a:xfrm>
          <a:prstGeom prst="rect">
            <a:avLst/>
          </a:prstGeom>
        </p:spPr>
      </p:pic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4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377998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ATTACK SURFACE MONITORING (ASM)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55111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33" y="1485411"/>
            <a:ext cx="822960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9241435" y="3776099"/>
            <a:ext cx="822960" cy="822960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9760934" y="3604985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2034113" y="-291557"/>
            <a:ext cx="1595760" cy="2850051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632259" y="-1889703"/>
            <a:ext cx="1595760" cy="604634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225874" y="-3483318"/>
            <a:ext cx="1595760" cy="923357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2143293" y="5045216"/>
            <a:ext cx="2139756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SUPPORTED OUTPUTS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297333" y="4382135"/>
            <a:ext cx="955595" cy="73632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DA5DF41-D325-4378-3FDC-CBE766C0E32E}"/>
              </a:ext>
            </a:extLst>
          </p:cNvPr>
          <p:cNvSpPr/>
          <p:nvPr/>
        </p:nvSpPr>
        <p:spPr>
          <a:xfrm>
            <a:off x="2143293" y="5301103"/>
            <a:ext cx="9244411" cy="13905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D2DAF613-D8BD-3380-58A8-5BAB202A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0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3168B3C9-C653-D5A4-3A61-2E0ED75D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622" y="6189532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9" name="Graphic 16">
            <a:extLst>
              <a:ext uri="{FF2B5EF4-FFF2-40B4-BE49-F238E27FC236}">
                <a16:creationId xmlns:a16="http://schemas.microsoft.com/office/drawing/2014/main" id="{0B15E7EF-81AB-9F76-740A-808EC8C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392734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3">
            <a:extLst>
              <a:ext uri="{FF2B5EF4-FFF2-40B4-BE49-F238E27FC236}">
                <a16:creationId xmlns:a16="http://schemas.microsoft.com/office/drawing/2014/main" id="{2B9F4387-007C-A863-E06D-057C44D1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711" y="6189532"/>
            <a:ext cx="126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HTML, JSON,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43" name="Graphic 18">
            <a:extLst>
              <a:ext uri="{FF2B5EF4-FFF2-40B4-BE49-F238E27FC236}">
                <a16:creationId xmlns:a16="http://schemas.microsoft.com/office/drawing/2014/main" id="{46C1D956-00C8-E3E3-A65B-3466292A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7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AF0DFB57-0EA5-1522-9EE9-03E1643E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263" y="6189532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45" name="TextBox 11">
            <a:extLst>
              <a:ext uri="{FF2B5EF4-FFF2-40B4-BE49-F238E27FC236}">
                <a16:creationId xmlns:a16="http://schemas.microsoft.com/office/drawing/2014/main" id="{5403259A-FD0E-15A7-723A-F88B42E0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469" y="6189532"/>
            <a:ext cx="1083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6617A1D9-409F-15DE-CC52-DE41321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11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F78F5AA-A513-5719-7273-839BFED5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572" y="6189532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26" name="Picture 2" descr="FireMon Company Updates | Glassdoor">
            <a:extLst>
              <a:ext uri="{FF2B5EF4-FFF2-40B4-BE49-F238E27FC236}">
                <a16:creationId xmlns:a16="http://schemas.microsoft.com/office/drawing/2014/main" id="{EEFAA6CA-7B0D-3179-A8B7-CE0BB562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03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Oracle Cloud Infrastructure - YouTube">
            <a:extLst>
              <a:ext uri="{FF2B5EF4-FFF2-40B4-BE49-F238E27FC236}">
                <a16:creationId xmlns:a16="http://schemas.microsoft.com/office/drawing/2014/main" id="{73D0EF48-EE4F-CAD8-9887-48C5E777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265734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3343205" y="241372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30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ED0DC73D-5646-3483-56E7-858CFC2D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265734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EC92A5-9254-25F8-0C42-0E676A517662}"/>
              </a:ext>
            </a:extLst>
          </p:cNvPr>
          <p:cNvSpPr/>
          <p:nvPr/>
        </p:nvSpPr>
        <p:spPr>
          <a:xfrm>
            <a:off x="2855111" y="1033195"/>
            <a:ext cx="9187337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ASSET MANAGEMENT (CAM)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6784476" y="3642597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" name="Picture 2" descr="VirusTotal (@virustotal) / Twitter">
            <a:extLst>
              <a:ext uri="{FF2B5EF4-FFF2-40B4-BE49-F238E27FC236}">
                <a16:creationId xmlns:a16="http://schemas.microsoft.com/office/drawing/2014/main" id="{B2203F62-B0B5-3ECC-F801-BAE4FC12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Media Kit | Slack">
            <a:extLst>
              <a:ext uri="{FF2B5EF4-FFF2-40B4-BE49-F238E27FC236}">
                <a16:creationId xmlns:a16="http://schemas.microsoft.com/office/drawing/2014/main" id="{0A7F71D9-2FE9-EA9E-D0F5-34648CAD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49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2D3DDA4F-AACD-3441-9AAF-BF1A75B0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134" y="6189532"/>
            <a:ext cx="868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Microsoft Teams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C1DA38EA-1CFF-5F23-E10A-60E40B1F1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821" y="618953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7EC8B23-2028-B168-86CF-367439AADE8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44072" y="5552340"/>
            <a:ext cx="640135" cy="640135"/>
          </a:xfrm>
          <a:prstGeom prst="rect">
            <a:avLst/>
          </a:prstGeom>
        </p:spPr>
      </p:pic>
      <p:pic>
        <p:nvPicPr>
          <p:cNvPr id="62" name="Picture 6" descr="Alibaba Cloud (@alibaba_cloud) / Twitter">
            <a:extLst>
              <a:ext uri="{FF2B5EF4-FFF2-40B4-BE49-F238E27FC236}">
                <a16:creationId xmlns:a16="http://schemas.microsoft.com/office/drawing/2014/main" id="{45CC141F-4B90-8FF2-8929-8C2F0CCE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8F1166-317D-1DDF-0A35-7E87254180DC}"/>
              </a:ext>
            </a:extLst>
          </p:cNvPr>
          <p:cNvSpPr/>
          <p:nvPr/>
        </p:nvSpPr>
        <p:spPr>
          <a:xfrm>
            <a:off x="3588872" y="3642596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27" name="Graphic 26">
            <a:extLst>
              <a:ext uri="{FF2B5EF4-FFF2-40B4-BE49-F238E27FC236}">
                <a16:creationId xmlns:a16="http://schemas.microsoft.com/office/drawing/2014/main" id="{C35311AC-E12E-6956-D63C-7D915D90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26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11">
            <a:extLst>
              <a:ext uri="{FF2B5EF4-FFF2-40B4-BE49-F238E27FC236}">
                <a16:creationId xmlns:a16="http://schemas.microsoft.com/office/drawing/2014/main" id="{D811A520-7264-4934-594F-B88FB3CB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748" y="6189532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31" name="Graphic 23">
            <a:extLst>
              <a:ext uri="{FF2B5EF4-FFF2-40B4-BE49-F238E27FC236}">
                <a16:creationId xmlns:a16="http://schemas.microsoft.com/office/drawing/2014/main" id="{CD18E920-16E4-6328-6DB3-B1C85C5C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49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2">
            <a:extLst>
              <a:ext uri="{FF2B5EF4-FFF2-40B4-BE49-F238E27FC236}">
                <a16:creationId xmlns:a16="http://schemas.microsoft.com/office/drawing/2014/main" id="{A89816FC-B69F-1BC3-D26E-A9FBD4A1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867" y="618953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4868CD6-A658-7D5E-D668-C3C0F5679508}"/>
              </a:ext>
            </a:extLst>
          </p:cNvPr>
          <p:cNvSpPr/>
          <p:nvPr/>
        </p:nvSpPr>
        <p:spPr>
          <a:xfrm>
            <a:off x="8817562" y="5206545"/>
            <a:ext cx="976745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34A7B0-8025-4823-246C-8E4DF0FBF33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32627" y="2657311"/>
            <a:ext cx="823031" cy="823031"/>
          </a:xfrm>
          <a:prstGeom prst="rect">
            <a:avLst/>
          </a:prstGeom>
        </p:spPr>
      </p:pic>
      <p:pic>
        <p:nvPicPr>
          <p:cNvPr id="58" name="Picture 4" descr="Yelp.com · GitHub">
            <a:extLst>
              <a:ext uri="{FF2B5EF4-FFF2-40B4-BE49-F238E27FC236}">
                <a16:creationId xmlns:a16="http://schemas.microsoft.com/office/drawing/2014/main" id="{8CC383B5-72D7-D07C-E83A-8BC78180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C73447-0500-A8A3-8C4A-97103F0A5ED6}"/>
              </a:ext>
            </a:extLst>
          </p:cNvPr>
          <p:cNvSpPr txBox="1"/>
          <p:nvPr/>
        </p:nvSpPr>
        <p:spPr>
          <a:xfrm>
            <a:off x="11097970" y="4413255"/>
            <a:ext cx="106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detect-secrets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9B3E5-F7BC-C2EC-5455-D85AC6D37D61}"/>
              </a:ext>
            </a:extLst>
          </p:cNvPr>
          <p:cNvSpPr/>
          <p:nvPr/>
        </p:nvSpPr>
        <p:spPr>
          <a:xfrm>
            <a:off x="6530824" y="2408539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423CCA-40FD-0BC1-2796-C25F2EDDFB9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035098" y="2657311"/>
            <a:ext cx="823031" cy="8230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B41150-91DB-0C09-5A99-7BA31FC0C72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219417" y="2657275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166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Mono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 R</cp:lastModifiedBy>
  <cp:revision>153</cp:revision>
  <dcterms:created xsi:type="dcterms:W3CDTF">2021-09-23T17:22:40Z</dcterms:created>
  <dcterms:modified xsi:type="dcterms:W3CDTF">2023-06-28T13:53:29Z</dcterms:modified>
</cp:coreProperties>
</file>