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E84545"/>
    <a:srgbClr val="327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FAC01-EC3C-47A5-AFF3-09E0F97B7B12}" v="351" dt="2023-05-22T19:18:11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34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u" userId="01bd1429-ada3-4be3-b2f3-ae839e9d5ccc" providerId="ADAL" clId="{3F5F48D2-2934-4288-A555-E6823DD1D0AE}"/>
    <pc:docChg chg="undo custSel addSld modSld">
      <pc:chgData name="Jonathan Rau" userId="01bd1429-ada3-4be3-b2f3-ae839e9d5ccc" providerId="ADAL" clId="{3F5F48D2-2934-4288-A555-E6823DD1D0AE}" dt="2023-05-01T22:11:35.855" v="1433" actId="1076"/>
      <pc:docMkLst>
        <pc:docMk/>
      </pc:docMkLst>
      <pc:sldChg chg="addSp delSp modSp new mod setBg">
        <pc:chgData name="Jonathan Rau" userId="01bd1429-ada3-4be3-b2f3-ae839e9d5ccc" providerId="ADAL" clId="{3F5F48D2-2934-4288-A555-E6823DD1D0AE}" dt="2023-05-01T22:11:35.855" v="1433" actId="1076"/>
        <pc:sldMkLst>
          <pc:docMk/>
          <pc:sldMk cId="2927218767" sldId="258"/>
        </pc:sldMkLst>
        <pc:spChg chg="add mod or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" creationId="{2CBB7894-144C-A36C-3DB9-4368ED6A1E03}"/>
          </ac:spMkLst>
        </pc:spChg>
        <pc:spChg chg="add del mod">
          <ac:chgData name="Jonathan Rau" userId="01bd1429-ada3-4be3-b2f3-ae839e9d5ccc" providerId="ADAL" clId="{3F5F48D2-2934-4288-A555-E6823DD1D0AE}" dt="2023-04-14T19:42:55.247" v="40" actId="478"/>
          <ac:spMkLst>
            <pc:docMk/>
            <pc:sldMk cId="2927218767" sldId="258"/>
            <ac:spMk id="2" creationId="{C7D43765-3766-2114-A532-32A62A5B4E22}"/>
          </ac:spMkLst>
        </pc:spChg>
        <pc:spChg chg="add mod">
          <ac:chgData name="Jonathan Rau" userId="01bd1429-ada3-4be3-b2f3-ae839e9d5ccc" providerId="ADAL" clId="{3F5F48D2-2934-4288-A555-E6823DD1D0AE}" dt="2023-05-01T22:08:56.752" v="1363" actId="1076"/>
          <ac:spMkLst>
            <pc:docMk/>
            <pc:sldMk cId="2927218767" sldId="258"/>
            <ac:spMk id="5" creationId="{50B9014E-CAC8-98AE-CB22-D756ECFEB685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7" creationId="{9F78F5AA-A513-5719-7273-839BFED55752}"/>
          </ac:spMkLst>
        </pc:spChg>
        <pc:spChg chg="add del">
          <ac:chgData name="Jonathan Rau" userId="01bd1429-ada3-4be3-b2f3-ae839e9d5ccc" providerId="ADAL" clId="{3F5F48D2-2934-4288-A555-E6823DD1D0AE}" dt="2023-04-14T19:48:24.676" v="175"/>
          <ac:spMkLst>
            <pc:docMk/>
            <pc:sldMk cId="2927218767" sldId="258"/>
            <ac:spMk id="7" creationId="{D5CA81DD-2F47-8FB5-5437-A77060607AF6}"/>
          </ac:spMkLst>
        </pc:spChg>
        <pc:spChg chg="add mod ord">
          <ac:chgData name="Jonathan Rau" userId="01bd1429-ada3-4be3-b2f3-ae839e9d5ccc" providerId="ADAL" clId="{3F5F48D2-2934-4288-A555-E6823DD1D0AE}" dt="2023-05-01T22:05:19.418" v="1287" actId="12789"/>
          <ac:spMkLst>
            <pc:docMk/>
            <pc:sldMk cId="2927218767" sldId="258"/>
            <ac:spMk id="9" creationId="{743AA06B-1021-9D58-8136-63E9F09D80F6}"/>
          </ac:spMkLst>
        </pc:spChg>
        <pc:spChg chg="add mo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15" creationId="{DD5C6FDF-7C59-4946-2CD5-F72284FC5851}"/>
          </ac:spMkLst>
        </pc:spChg>
        <pc:spChg chg="add mod">
          <ac:chgData name="Jonathan Rau" userId="01bd1429-ada3-4be3-b2f3-ae839e9d5ccc" providerId="ADAL" clId="{3F5F48D2-2934-4288-A555-E6823DD1D0AE}" dt="2023-05-01T22:08:00.467" v="1305" actId="552"/>
          <ac:spMkLst>
            <pc:docMk/>
            <pc:sldMk cId="2927218767" sldId="258"/>
            <ac:spMk id="16" creationId="{DFDE86E7-AF7B-3343-B83E-DFC8327B6214}"/>
          </ac:spMkLst>
        </pc:spChg>
        <pc:spChg chg="add mod">
          <ac:chgData name="Jonathan Rau" userId="01bd1429-ada3-4be3-b2f3-ae839e9d5ccc" providerId="ADAL" clId="{3F5F48D2-2934-4288-A555-E6823DD1D0AE}" dt="2023-05-01T22:08:10.226" v="1307" actId="553"/>
          <ac:spMkLst>
            <pc:docMk/>
            <pc:sldMk cId="2927218767" sldId="258"/>
            <ac:spMk id="17" creationId="{B6CB8600-7725-1B60-693D-12AD37216EA1}"/>
          </ac:spMkLst>
        </pc:spChg>
        <pc:spChg chg="add mod ord">
          <ac:chgData name="Jonathan Rau" userId="01bd1429-ada3-4be3-b2f3-ae839e9d5ccc" providerId="ADAL" clId="{3F5F48D2-2934-4288-A555-E6823DD1D0AE}" dt="2023-05-01T22:06:34.060" v="1294" actId="12789"/>
          <ac:spMkLst>
            <pc:docMk/>
            <pc:sldMk cId="2927218767" sldId="258"/>
            <ac:spMk id="18" creationId="{11380B01-5C11-2679-9594-77B4B9FFAF52}"/>
          </ac:spMkLst>
        </pc:spChg>
        <pc:spChg chg="add mod ord">
          <ac:chgData name="Jonathan Rau" userId="01bd1429-ada3-4be3-b2f3-ae839e9d5ccc" providerId="ADAL" clId="{3F5F48D2-2934-4288-A555-E6823DD1D0AE}" dt="2023-05-01T22:06:40.455" v="1295" actId="12788"/>
          <ac:spMkLst>
            <pc:docMk/>
            <pc:sldMk cId="2927218767" sldId="258"/>
            <ac:spMk id="19" creationId="{5777DF44-469B-7A2F-8877-71FC31533BAB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0" creationId="{955587C0-591B-918F-2EFF-90D940181BF4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3" creationId="{C3FF9F8B-DA2B-B229-1266-64F4BAA0AA3E}"/>
          </ac:spMkLst>
        </pc:spChg>
        <pc:spChg chg="add mo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5" creationId="{060A3261-575A-DB40-A7E1-36B64B9B5F6A}"/>
          </ac:spMkLst>
        </pc:spChg>
        <pc:spChg chg="add del mod">
          <ac:chgData name="Jonathan Rau" userId="01bd1429-ada3-4be3-b2f3-ae839e9d5ccc" providerId="ADAL" clId="{3F5F48D2-2934-4288-A555-E6823DD1D0AE}" dt="2023-04-14T19:59:14.340" v="685" actId="478"/>
          <ac:spMkLst>
            <pc:docMk/>
            <pc:sldMk cId="2927218767" sldId="258"/>
            <ac:spMk id="34" creationId="{CF211332-0D27-B046-09A3-AE3A5EDFAB1C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36" creationId="{3168B3C9-C653-D5A4-3A61-2E0ED75D4320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37" creationId="{72850DCE-AA01-4284-6BAB-E56678FBD6F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0" creationId="{2B9F4387-007C-A863-E06D-057C44D1A8B7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42" creationId="{75A37B31-03FB-0E19-883C-B831E3DD86E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4" creationId="{AF0DFB57-0EA5-1522-9EE9-03E1643EF3C4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5" creationId="{5403259A-FD0E-15A7-723A-F88B42E0162C}"/>
          </ac:spMkLst>
        </pc:spChg>
        <pc:spChg chg="add mod or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7" creationId="{EDA5DF41-D325-4378-3FDC-CBE766C0E32E}"/>
          </ac:spMkLst>
        </pc:spChg>
        <pc:spChg chg="add del mod">
          <ac:chgData name="Jonathan Rau" userId="01bd1429-ada3-4be3-b2f3-ae839e9d5ccc" providerId="ADAL" clId="{3F5F48D2-2934-4288-A555-E6823DD1D0AE}" dt="2023-04-14T20:01:20.051" v="733" actId="478"/>
          <ac:spMkLst>
            <pc:docMk/>
            <pc:sldMk cId="2927218767" sldId="258"/>
            <ac:spMk id="50" creationId="{78AF7BB0-562E-4589-5090-9B7D1A3C3F61}"/>
          </ac:spMkLst>
        </pc:spChg>
        <pc:spChg chg="add mod">
          <ac:chgData name="Jonathan Rau" userId="01bd1429-ada3-4be3-b2f3-ae839e9d5ccc" providerId="ADAL" clId="{3F5F48D2-2934-4288-A555-E6823DD1D0AE}" dt="2023-05-01T22:11:35.855" v="1433" actId="1076"/>
          <ac:spMkLst>
            <pc:docMk/>
            <pc:sldMk cId="2927218767" sldId="258"/>
            <ac:spMk id="51" creationId="{1693654B-B9C5-BB57-C5AF-C57E58130215}"/>
          </ac:spMkLst>
        </pc:spChg>
        <pc:spChg chg="add mod">
          <ac:chgData name="Jonathan Rau" userId="01bd1429-ada3-4be3-b2f3-ae839e9d5ccc" providerId="ADAL" clId="{3F5F48D2-2934-4288-A555-E6823DD1D0AE}" dt="2023-05-01T22:09:17.588" v="1371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59" creationId="{6CD57F62-034A-6DD1-B797-A65BBA7A1DEE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62" creationId="{BB2850FC-D34E-5792-D9CD-FCCF401BA238}"/>
          </ac:spMkLst>
        </pc:spChg>
        <pc:grpChg chg="add mod">
          <ac:chgData name="Jonathan Rau" userId="01bd1429-ada3-4be3-b2f3-ae839e9d5ccc" providerId="ADAL" clId="{3F5F48D2-2934-4288-A555-E6823DD1D0AE}" dt="2023-05-01T22:08:00.467" v="1305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del mod">
          <ac:chgData name="Jonathan Rau" userId="01bd1429-ada3-4be3-b2f3-ae839e9d5ccc" providerId="ADAL" clId="{3F5F48D2-2934-4288-A555-E6823DD1D0AE}" dt="2023-05-01T21:47:00.031" v="843" actId="165"/>
          <ac:grpSpMkLst>
            <pc:docMk/>
            <pc:sldMk cId="2927218767" sldId="258"/>
            <ac:grpSpMk id="11" creationId="{A3C8BF8A-A597-E40D-28E3-BB4DF4567CE3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2" creationId="{88EED4C6-963B-3C13-BCB7-9CE42780D7E6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3" creationId="{F6FA9303-CEFF-A9D8-4998-EC58587FE3AD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4" creationId="{4881A3DD-EE65-27DB-671F-8B799B3F4A08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1" creationId="{3710CA1F-8C31-5042-8A25-C3AD5A9F72C9}"/>
          </ac:grpSpMkLst>
        </pc:grpChg>
        <pc:grpChg chg="add del mod">
          <ac:chgData name="Jonathan Rau" userId="01bd1429-ada3-4be3-b2f3-ae839e9d5ccc" providerId="ADAL" clId="{3F5F48D2-2934-4288-A555-E6823DD1D0AE}" dt="2023-05-01T21:49:36.827" v="869" actId="165"/>
          <ac:grpSpMkLst>
            <pc:docMk/>
            <pc:sldMk cId="2927218767" sldId="258"/>
            <ac:grpSpMk id="22" creationId="{A4B1F169-4EBA-F8E1-64A9-45F89C6E71F1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4" creationId="{5AFCC57C-5A45-6C97-6F50-C7F1EA3CE99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6" creationId="{6BAEA63F-A29D-8D2F-2B83-0919927ED399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9" creationId="{6C2D2B36-7017-0273-DE0A-222DC8FB537F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0" creationId="{E30E038F-7FA5-A920-3A09-7E35AF378EA6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2" creationId="{61FE9FAF-8CEE-A9FC-9802-5B6239F41C7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3" creationId="{2F9B88CF-29AE-2D89-CD2B-F21FFEE9D7B8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4" creationId="{B0B80858-9883-3F5E-0753-1842B54739B1}"/>
          </ac:grpSpMkLst>
        </pc:grpChg>
        <pc:grpChg chg="add del mod topLvl">
          <ac:chgData name="Jonathan Rau" userId="01bd1429-ada3-4be3-b2f3-ae839e9d5ccc" providerId="ADAL" clId="{3F5F48D2-2934-4288-A555-E6823DD1D0AE}" dt="2023-05-01T21:44:58.129" v="779" actId="165"/>
          <ac:grpSpMkLst>
            <pc:docMk/>
            <pc:sldMk cId="2927218767" sldId="258"/>
            <ac:grpSpMk id="48" creationId="{C271047F-ADF7-6A2F-210B-142ADF8FE177}"/>
          </ac:grpSpMkLst>
        </pc:grpChg>
        <pc:grpChg chg="add del mod">
          <ac:chgData name="Jonathan Rau" userId="01bd1429-ada3-4be3-b2f3-ae839e9d5ccc" providerId="ADAL" clId="{3F5F48D2-2934-4288-A555-E6823DD1D0AE}" dt="2023-05-01T21:44:52.913" v="778" actId="165"/>
          <ac:grpSpMkLst>
            <pc:docMk/>
            <pc:sldMk cId="2927218767" sldId="258"/>
            <ac:grpSpMk id="49" creationId="{544F67E2-9F7F-A7FC-E95C-2D6E4BBFD252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58" creationId="{264AA946-2DEC-FFFE-2570-ED57F57E4670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61" creationId="{5DE8B0B6-FE61-F05A-64FD-88B68BF4735C}"/>
          </ac:grpSpMkLst>
        </pc:grpChg>
        <pc:picChg chg="add del mod topLvl">
          <ac:chgData name="Jonathan Rau" userId="01bd1429-ada3-4be3-b2f3-ae839e9d5ccc" providerId="ADAL" clId="{3F5F48D2-2934-4288-A555-E6823DD1D0AE}" dt="2023-05-01T21:49:39.203" v="870" actId="478"/>
          <ac:picMkLst>
            <pc:docMk/>
            <pc:sldMk cId="2927218767" sldId="258"/>
            <ac:picMk id="3" creationId="{1332A199-18EB-4E2B-DE68-1C157EDEB4F8}"/>
          </ac:picMkLst>
        </pc:picChg>
        <pc:picChg chg="add mod">
          <ac:chgData name="Jonathan Rau" userId="01bd1429-ada3-4be3-b2f3-ae839e9d5ccc" providerId="ADAL" clId="{3F5F48D2-2934-4288-A555-E6823DD1D0AE}" dt="2023-05-01T22:08:47.780" v="1362" actId="12789"/>
          <ac:picMkLst>
            <pc:docMk/>
            <pc:sldMk cId="2927218767" sldId="258"/>
            <ac:picMk id="4" creationId="{BC63CE32-56C9-DD4D-C00B-655BC485EE5F}"/>
          </ac:picMkLst>
        </pc:picChg>
        <pc:picChg chg="add mod">
          <ac:chgData name="Jonathan Rau" userId="01bd1429-ada3-4be3-b2f3-ae839e9d5ccc" providerId="ADAL" clId="{3F5F48D2-2934-4288-A555-E6823DD1D0AE}" dt="2023-05-01T22:08:00.467" v="1305" actId="552"/>
          <ac:picMkLst>
            <pc:docMk/>
            <pc:sldMk cId="2927218767" sldId="258"/>
            <ac:picMk id="6" creationId="{D3A71050-9A8D-D474-72E2-01BDD0982569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1" creationId="{14061ED1-0E5B-92E4-105D-5FFC2B609128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2" creationId="{0F76B5BD-4C86-5FEA-5881-7FA43013514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3" creationId="{3393AE31-942D-4F2A-5548-4F28B8A1938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4" creationId="{06A240DE-4433-962C-913A-4890225522AF}"/>
          </ac:picMkLst>
        </pc:picChg>
        <pc:picChg chg="add del mod">
          <ac:chgData name="Jonathan Rau" userId="01bd1429-ada3-4be3-b2f3-ae839e9d5ccc" providerId="ADAL" clId="{3F5F48D2-2934-4288-A555-E6823DD1D0AE}" dt="2023-04-14T19:56:45.303" v="576"/>
          <ac:picMkLst>
            <pc:docMk/>
            <pc:sldMk cId="2927218767" sldId="258"/>
            <ac:picMk id="22" creationId="{C1FF35FC-AD1A-F89F-25C1-CD3E8DD9CC4F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5" creationId="{D2DAF613-D8BD-3380-58A8-5BAB202AF083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38" creationId="{8B967596-2604-AD15-668D-7E808ADAB5D3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9" creationId="{0B15E7EF-81AB-9F76-740A-808EC8C56C65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41" creationId="{20A3568B-2519-DB9D-EC3F-37EE079E3586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3" creationId="{46C1D956-00C8-E3E3-A65B-3466292AEC94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6" creationId="{6617A1D9-409F-15DE-CC52-DE413211DE73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50" creationId="{73D0EF48-EE4F-CAD8-9887-48C5E7772023}"/>
          </ac:picMkLst>
        </pc:picChg>
        <pc:picChg chg="add mod">
          <ac:chgData name="Jonathan Rau" userId="01bd1429-ada3-4be3-b2f3-ae839e9d5ccc" providerId="ADAL" clId="{3F5F48D2-2934-4288-A555-E6823DD1D0AE}" dt="2023-05-01T22:08:10.226" v="1307" actId="553"/>
          <ac:picMkLst>
            <pc:docMk/>
            <pc:sldMk cId="2927218767" sldId="258"/>
            <ac:picMk id="53" creationId="{8903D04C-6DA0-E7D0-7EDF-6AE6E6C6EF0E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55" creationId="{5FB33C35-4ABC-C3EF-7377-9B5091661884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0" creationId="{1789B676-E28C-E0F8-B66E-7044FE06C5FA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3" creationId="{68785ECA-834A-CF97-FD2E-AF6ADAAA29DF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4" creationId="{B5B2DF3F-3F6F-44E9-5017-4CA7B9DFF52C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5" creationId="{2DEBD243-003B-B356-DBEB-FE8C84AA7735}"/>
          </ac:picMkLst>
        </pc:picChg>
        <pc:picChg chg="add del">
          <ac:chgData name="Jonathan Rau" userId="01bd1429-ada3-4be3-b2f3-ae839e9d5ccc" providerId="ADAL" clId="{3F5F48D2-2934-4288-A555-E6823DD1D0AE}" dt="2023-04-14T19:46:31.763" v="158"/>
          <ac:picMkLst>
            <pc:docMk/>
            <pc:sldMk cId="2927218767" sldId="258"/>
            <ac:picMk id="1026" creationId="{78C0063B-4CEE-65C8-3C5F-48CC50CC8447}"/>
          </ac:picMkLst>
        </pc:picChg>
        <pc:picChg chg="add mod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3F5F48D2-2934-4288-A555-E6823DD1D0AE}" dt="2023-05-01T22:07:40.815" v="1302" actId="12789"/>
          <ac:picMkLst>
            <pc:docMk/>
            <pc:sldMk cId="2927218767" sldId="258"/>
            <ac:picMk id="1028" creationId="{07E8CB6A-59CD-2711-37CA-9505B61B0841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1030" creationId="{ED0DC73D-5646-3483-56E7-858CFC2DE900}"/>
          </ac:picMkLst>
        </pc:picChg>
        <pc:picChg chg="add del">
          <ac:chgData name="Jonathan Rau" userId="01bd1429-ada3-4be3-b2f3-ae839e9d5ccc" providerId="ADAL" clId="{3F5F48D2-2934-4288-A555-E6823DD1D0AE}" dt="2023-05-01T22:01:28.715" v="1093"/>
          <ac:picMkLst>
            <pc:docMk/>
            <pc:sldMk cId="2927218767" sldId="258"/>
            <ac:picMk id="1032" creationId="{5E66348A-4D93-475D-DC66-4361BC1A746B}"/>
          </ac:picMkLst>
        </pc:picChg>
        <pc:picChg chg="add del mod">
          <ac:chgData name="Jonathan Rau" userId="01bd1429-ada3-4be3-b2f3-ae839e9d5ccc" providerId="ADAL" clId="{3F5F48D2-2934-4288-A555-E6823DD1D0AE}" dt="2023-04-14T20:02:17.037" v="745" actId="478"/>
          <ac:picMkLst>
            <pc:docMk/>
            <pc:sldMk cId="2927218767" sldId="258"/>
            <ac:picMk id="1032" creationId="{8B587A27-74EF-5D43-9AE9-BC5408B5F97C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4" creationId="{DCB85329-15A2-70C1-24B7-F19FB2212E48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6" creationId="{496A2C14-BC60-9D5D-ABEA-6629D23751CC}"/>
          </ac:picMkLst>
        </pc:picChg>
        <pc:picChg chg="add del mod">
          <ac:chgData name="Jonathan Rau" userId="01bd1429-ada3-4be3-b2f3-ae839e9d5ccc" providerId="ADAL" clId="{3F5F48D2-2934-4288-A555-E6823DD1D0AE}" dt="2023-04-14T19:54:48.276" v="548"/>
          <ac:picMkLst>
            <pc:docMk/>
            <pc:sldMk cId="2927218767" sldId="258"/>
            <ac:picMk id="1038" creationId="{BD39DF8B-C3DD-2CD1-7144-AB39FD8AF480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0" creationId="{DC856B39-E488-167A-CF4E-0B57775F3A28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2" creationId="{38EDB2A1-0556-030E-BFBC-A4AC66DC2B57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4" creationId="{568F28A0-1D11-A2E1-AD71-20DEEE9FAF32}"/>
          </ac:picMkLst>
        </pc:pic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7" creationId="{61E8C62B-50C0-3EC7-F385-8397A4D38430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8" creationId="{8EBD9BCC-9CC5-5009-83BE-6623A4D8D15B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31" creationId="{7301F961-8B38-8B35-35DF-F4E2017D427A}"/>
          </ac:cxnSpMkLst>
        </pc:cxnChg>
        <pc:cxnChg chg="add mod">
          <ac:chgData name="Jonathan Rau" userId="01bd1429-ada3-4be3-b2f3-ae839e9d5ccc" providerId="ADAL" clId="{3F5F48D2-2934-4288-A555-E6823DD1D0AE}" dt="2023-05-01T22:11:35.855" v="1433" actId="1076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81BFAC01-EC3C-47A5-AFF3-09E0F97B7B12}"/>
    <pc:docChg chg="undo custSel modSld">
      <pc:chgData name="Jonathan Rau" userId="01bd1429-ada3-4be3-b2f3-ae839e9d5ccc" providerId="ADAL" clId="{81BFAC01-EC3C-47A5-AFF3-09E0F97B7B12}" dt="2023-05-22T19:18:30.023" v="600" actId="207"/>
      <pc:docMkLst>
        <pc:docMk/>
      </pc:docMkLst>
      <pc:sldChg chg="addSp delSp modSp mod">
        <pc:chgData name="Jonathan Rau" userId="01bd1429-ada3-4be3-b2f3-ae839e9d5ccc" providerId="ADAL" clId="{81BFAC01-EC3C-47A5-AFF3-09E0F97B7B12}" dt="2023-05-22T19:18:30.023" v="600" actId="207"/>
        <pc:sldMkLst>
          <pc:docMk/>
          <pc:sldMk cId="2927218767" sldId="258"/>
        </pc:sldMkLst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" creationId="{2CBB7894-144C-A36C-3DB9-4368ED6A1E03}"/>
          </ac:spMkLst>
        </pc:spChg>
        <pc:spChg chg="mod">
          <ac:chgData name="Jonathan Rau" userId="01bd1429-ada3-4be3-b2f3-ae839e9d5ccc" providerId="ADAL" clId="{81BFAC01-EC3C-47A5-AFF3-09E0F97B7B12}" dt="2023-05-22T19:13:21.244" v="511" actId="1035"/>
          <ac:spMkLst>
            <pc:docMk/>
            <pc:sldMk cId="2927218767" sldId="258"/>
            <ac:spMk id="5" creationId="{50B9014E-CAC8-98AE-CB22-D756ECFEB685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7" creationId="{9F78F5AA-A513-5719-7273-839BFED55752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9" creationId="{743AA06B-1021-9D58-8136-63E9F09D80F6}"/>
          </ac:spMkLst>
        </pc:spChg>
        <pc:spChg chg="add del mod">
          <ac:chgData name="Jonathan Rau" userId="01bd1429-ada3-4be3-b2f3-ae839e9d5ccc" providerId="ADAL" clId="{81BFAC01-EC3C-47A5-AFF3-09E0F97B7B12}" dt="2023-05-17T00:35:13.195" v="189" actId="478"/>
          <ac:spMkLst>
            <pc:docMk/>
            <pc:sldMk cId="2927218767" sldId="258"/>
            <ac:spMk id="12" creationId="{58895021-F83E-D759-168D-06CBA01F4452}"/>
          </ac:spMkLst>
        </pc:spChg>
        <pc:spChg chg="add mod ord">
          <ac:chgData name="Jonathan Rau" userId="01bd1429-ada3-4be3-b2f3-ae839e9d5ccc" providerId="ADAL" clId="{81BFAC01-EC3C-47A5-AFF3-09E0F97B7B12}" dt="2023-05-22T19:11:39.983" v="444" actId="164"/>
          <ac:spMkLst>
            <pc:docMk/>
            <pc:sldMk cId="2927218767" sldId="258"/>
            <ac:spMk id="13" creationId="{CE481AB8-2F0C-B561-2209-B0913550A2A5}"/>
          </ac:spMkLst>
        </pc:spChg>
        <pc:spChg chg="mod">
          <ac:chgData name="Jonathan Rau" userId="01bd1429-ada3-4be3-b2f3-ae839e9d5ccc" providerId="ADAL" clId="{81BFAC01-EC3C-47A5-AFF3-09E0F97B7B12}" dt="2023-05-22T19:12:37.136" v="469" actId="20577"/>
          <ac:spMkLst>
            <pc:docMk/>
            <pc:sldMk cId="2927218767" sldId="258"/>
            <ac:spMk id="15" creationId="{DD5C6FDF-7C59-4946-2CD5-F72284FC5851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16" creationId="{DFDE86E7-AF7B-3343-B83E-DFC8327B6214}"/>
          </ac:spMkLst>
        </pc:spChg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17" creationId="{B6CB8600-7725-1B60-693D-12AD37216EA1}"/>
          </ac:spMkLst>
        </pc:spChg>
        <pc:spChg chg="mod">
          <ac:chgData name="Jonathan Rau" userId="01bd1429-ada3-4be3-b2f3-ae839e9d5ccc" providerId="ADAL" clId="{81BFAC01-EC3C-47A5-AFF3-09E0F97B7B12}" dt="2023-05-17T00:24:50.028" v="79" actId="12789"/>
          <ac:spMkLst>
            <pc:docMk/>
            <pc:sldMk cId="2927218767" sldId="258"/>
            <ac:spMk id="18" creationId="{11380B01-5C11-2679-9594-77B4B9FFAF52}"/>
          </ac:spMkLst>
        </pc:spChg>
        <pc:spChg chg="del">
          <ac:chgData name="Jonathan Rau" userId="01bd1429-ada3-4be3-b2f3-ae839e9d5ccc" providerId="ADAL" clId="{81BFAC01-EC3C-47A5-AFF3-09E0F97B7B12}" dt="2023-05-17T00:23:43.094" v="60" actId="478"/>
          <ac:spMkLst>
            <pc:docMk/>
            <pc:sldMk cId="2927218767" sldId="258"/>
            <ac:spMk id="19" creationId="{5777DF44-469B-7A2F-8877-71FC31533BAB}"/>
          </ac:spMkLst>
        </pc:spChg>
        <pc:spChg chg="mod">
          <ac:chgData name="Jonathan Rau" userId="01bd1429-ada3-4be3-b2f3-ae839e9d5ccc" providerId="ADAL" clId="{81BFAC01-EC3C-47A5-AFF3-09E0F97B7B12}" dt="2023-05-17T00:36:16.668" v="202" actId="553"/>
          <ac:spMkLst>
            <pc:docMk/>
            <pc:sldMk cId="2927218767" sldId="258"/>
            <ac:spMk id="20" creationId="{955587C0-591B-918F-2EFF-90D940181BF4}"/>
          </ac:spMkLst>
        </pc:spChg>
        <pc:spChg chg="add 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2" creationId="{9BC42681-91A3-C97D-E6CA-4B3ED1F1160A}"/>
          </ac:spMkLst>
        </pc:spChg>
        <pc:spChg chg="mod">
          <ac:chgData name="Jonathan Rau" userId="01bd1429-ada3-4be3-b2f3-ae839e9d5ccc" providerId="ADAL" clId="{81BFAC01-EC3C-47A5-AFF3-09E0F97B7B12}" dt="2023-05-22T19:12:03.313" v="452" actId="1076"/>
          <ac:spMkLst>
            <pc:docMk/>
            <pc:sldMk cId="2927218767" sldId="258"/>
            <ac:spMk id="23" creationId="{C3FF9F8B-DA2B-B229-1266-64F4BAA0AA3E}"/>
          </ac:spMkLst>
        </pc:spChg>
        <pc:spChg chg="mod">
          <ac:chgData name="Jonathan Rau" userId="01bd1429-ada3-4be3-b2f3-ae839e9d5ccc" providerId="ADAL" clId="{81BFAC01-EC3C-47A5-AFF3-09E0F97B7B12}" dt="2023-05-22T19:12:12.484" v="453" actId="1076"/>
          <ac:spMkLst>
            <pc:docMk/>
            <pc:sldMk cId="2927218767" sldId="258"/>
            <ac:spMk id="25" creationId="{060A3261-575A-DB40-A7E1-36B64B9B5F6A}"/>
          </ac:spMkLst>
        </pc:spChg>
        <pc:spChg chg="mod">
          <ac:chgData name="Jonathan Rau" userId="01bd1429-ada3-4be3-b2f3-ae839e9d5ccc" providerId="ADAL" clId="{81BFAC01-EC3C-47A5-AFF3-09E0F97B7B12}" dt="2023-05-22T19:11:40.576" v="445"/>
          <ac:spMkLst>
            <pc:docMk/>
            <pc:sldMk cId="2927218767" sldId="258"/>
            <ac:spMk id="29" creationId="{E077B603-BB7C-9047-7418-D14C45F4CFEB}"/>
          </ac:spMkLst>
        </pc:spChg>
        <pc:spChg chg="mod">
          <ac:chgData name="Jonathan Rau" userId="01bd1429-ada3-4be3-b2f3-ae839e9d5ccc" providerId="ADAL" clId="{81BFAC01-EC3C-47A5-AFF3-09E0F97B7B12}" dt="2023-05-22T19:11:43.907" v="447"/>
          <ac:spMkLst>
            <pc:docMk/>
            <pc:sldMk cId="2927218767" sldId="258"/>
            <ac:spMk id="33" creationId="{76639A8E-253F-E452-90AD-70224E90464F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36" creationId="{3168B3C9-C653-D5A4-3A61-2E0ED75D4320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0" creationId="{2B9F4387-007C-A863-E06D-057C44D1A8B7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1" creationId="{2D3DDA4F-AACD-3441-9AAF-BF1A75B056B4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2" creationId="{C1DA38EA-1CFF-5F23-E10A-60E40B1F1D76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4" creationId="{AF0DFB57-0EA5-1522-9EE9-03E1643EF3C4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5" creationId="{5403259A-FD0E-15A7-723A-F88B42E0162C}"/>
          </ac:spMkLst>
        </pc:spChg>
        <pc:spChg chg="mod topLvl">
          <ac:chgData name="Jonathan Rau" userId="01bd1429-ada3-4be3-b2f3-ae839e9d5ccc" providerId="ADAL" clId="{81BFAC01-EC3C-47A5-AFF3-09E0F97B7B12}" dt="2023-05-17T00:37:47.637" v="220" actId="1076"/>
          <ac:spMkLst>
            <pc:docMk/>
            <pc:sldMk cId="2927218767" sldId="258"/>
            <ac:spMk id="47" creationId="{EDA5DF41-D325-4378-3FDC-CBE766C0E32E}"/>
          </ac:spMkLst>
        </pc:spChg>
        <pc:spChg chg="add mod ord">
          <ac:chgData name="Jonathan Rau" userId="01bd1429-ada3-4be3-b2f3-ae839e9d5ccc" providerId="ADAL" clId="{81BFAC01-EC3C-47A5-AFF3-09E0F97B7B12}" dt="2023-05-17T00:27:17.352" v="135" actId="164"/>
          <ac:spMkLst>
            <pc:docMk/>
            <pc:sldMk cId="2927218767" sldId="258"/>
            <ac:spMk id="49" creationId="{C283C2D1-7622-013F-23B4-6A5F810DFB12}"/>
          </ac:spMkLst>
        </pc:spChg>
        <pc:spChg chg="mod">
          <ac:chgData name="Jonathan Rau" userId="01bd1429-ada3-4be3-b2f3-ae839e9d5ccc" providerId="ADAL" clId="{81BFAC01-EC3C-47A5-AFF3-09E0F97B7B12}" dt="2023-05-17T00:33:06.691" v="145" actId="1076"/>
          <ac:spMkLst>
            <pc:docMk/>
            <pc:sldMk cId="2927218767" sldId="258"/>
            <ac:spMk id="51" creationId="{1693654B-B9C5-BB57-C5AF-C57E58130215}"/>
          </ac:spMkLst>
        </pc:spChg>
        <pc:spChg chg="add mod ord">
          <ac:chgData name="Jonathan Rau" userId="01bd1429-ada3-4be3-b2f3-ae839e9d5ccc" providerId="ADAL" clId="{81BFAC01-EC3C-47A5-AFF3-09E0F97B7B12}" dt="2023-05-22T19:15:34.109" v="534" actId="1076"/>
          <ac:spMkLst>
            <pc:docMk/>
            <pc:sldMk cId="2927218767" sldId="258"/>
            <ac:spMk id="54" creationId="{A2CC6F51-0EB5-EF7C-E815-79BE9EDF6380}"/>
          </ac:spMkLst>
        </pc:spChg>
        <pc:spChg chg="mod">
          <ac:chgData name="Jonathan Rau" userId="01bd1429-ada3-4be3-b2f3-ae839e9d5ccc" providerId="ADAL" clId="{81BFAC01-EC3C-47A5-AFF3-09E0F97B7B12}" dt="2023-05-17T00:36:23.521" v="203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81BFAC01-EC3C-47A5-AFF3-09E0F97B7B12}" dt="2023-05-17T00:27:17.906" v="136"/>
          <ac:spMkLst>
            <pc:docMk/>
            <pc:sldMk cId="2927218767" sldId="258"/>
            <ac:spMk id="58" creationId="{7D53848C-4F02-9DE4-51C4-5AF149C5558E}"/>
          </ac:spMkLst>
        </pc:spChg>
        <pc:spChg chg="add mod">
          <ac:chgData name="Jonathan Rau" userId="01bd1429-ada3-4be3-b2f3-ae839e9d5ccc" providerId="ADAL" clId="{81BFAC01-EC3C-47A5-AFF3-09E0F97B7B12}" dt="2023-05-22T19:18:30.023" v="600" actId="207"/>
          <ac:spMkLst>
            <pc:docMk/>
            <pc:sldMk cId="2927218767" sldId="258"/>
            <ac:spMk id="59" creationId="{5CC73447-0500-A8A3-8C4A-97103F0A5ED6}"/>
          </ac:spMkLst>
        </pc:spChg>
        <pc:spChg chg="add mod">
          <ac:chgData name="Jonathan Rau" userId="01bd1429-ada3-4be3-b2f3-ae839e9d5ccc" providerId="ADAL" clId="{81BFAC01-EC3C-47A5-AFF3-09E0F97B7B12}" dt="2023-05-17T00:35:23.494" v="190" actId="1076"/>
          <ac:spMkLst>
            <pc:docMk/>
            <pc:sldMk cId="2927218767" sldId="258"/>
            <ac:spMk id="63" creationId="{4C8F1166-317D-1DDF-0A35-7E87254180DC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29" creationId="{D811A520-7264-4934-594F-B88FB3CB1538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32" creationId="{A89816FC-B69F-1BC3-D26E-A9FBD4A1FB7C}"/>
          </ac:spMkLst>
        </pc:spChg>
        <pc:spChg chg="add mod">
          <ac:chgData name="Jonathan Rau" userId="01bd1429-ada3-4be3-b2f3-ae839e9d5ccc" providerId="ADAL" clId="{81BFAC01-EC3C-47A5-AFF3-09E0F97B7B12}" dt="2023-05-22T19:08:05.835" v="339" actId="1076"/>
          <ac:spMkLst>
            <pc:docMk/>
            <pc:sldMk cId="2927218767" sldId="258"/>
            <ac:spMk id="1033" creationId="{44868CD6-A658-7D5E-D668-C3C0F5679508}"/>
          </ac:spMkLst>
        </pc:spChg>
        <pc:spChg chg="add del mod">
          <ac:chgData name="Jonathan Rau" userId="01bd1429-ada3-4be3-b2f3-ae839e9d5ccc" providerId="ADAL" clId="{81BFAC01-EC3C-47A5-AFF3-09E0F97B7B12}" dt="2023-05-22T19:07:47.267" v="337" actId="478"/>
          <ac:spMkLst>
            <pc:docMk/>
            <pc:sldMk cId="2927218767" sldId="258"/>
            <ac:spMk id="1035" creationId="{7B10FD35-E90C-F251-3773-D31CEAD0A08F}"/>
          </ac:spMkLst>
        </pc:spChg>
        <pc:grpChg chg="mod">
          <ac:chgData name="Jonathan Rau" userId="01bd1429-ada3-4be3-b2f3-ae839e9d5ccc" providerId="ADAL" clId="{81BFAC01-EC3C-47A5-AFF3-09E0F97B7B12}" dt="2023-05-17T00:36:09.077" v="201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mod">
          <ac:chgData name="Jonathan Rau" userId="01bd1429-ada3-4be3-b2f3-ae839e9d5ccc" providerId="ADAL" clId="{81BFAC01-EC3C-47A5-AFF3-09E0F97B7B12}" dt="2023-05-22T19:11:12.612" v="432" actId="164"/>
          <ac:grpSpMkLst>
            <pc:docMk/>
            <pc:sldMk cId="2927218767" sldId="258"/>
            <ac:grpSpMk id="14" creationId="{5D258590-1F9E-1B11-4B9A-1ED816997276}"/>
          </ac:grpSpMkLst>
        </pc:grpChg>
        <pc:grpChg chg="add del mod">
          <ac:chgData name="Jonathan Rau" userId="01bd1429-ada3-4be3-b2f3-ae839e9d5ccc" providerId="ADAL" clId="{81BFAC01-EC3C-47A5-AFF3-09E0F97B7B12}" dt="2023-05-22T19:11:47.029" v="450" actId="478"/>
          <ac:grpSpMkLst>
            <pc:docMk/>
            <pc:sldMk cId="2927218767" sldId="258"/>
            <ac:grpSpMk id="19" creationId="{327FB7DA-18C9-98CF-97B8-E6672531E3FD}"/>
          </ac:grpSpMkLst>
        </pc:grpChg>
        <pc:grpChg chg="mod">
          <ac:chgData name="Jonathan Rau" userId="01bd1429-ada3-4be3-b2f3-ae839e9d5ccc" providerId="ADAL" clId="{81BFAC01-EC3C-47A5-AFF3-09E0F97B7B12}" dt="2023-05-17T00:36:16.668" v="202" actId="553"/>
          <ac:grpSpMkLst>
            <pc:docMk/>
            <pc:sldMk cId="2927218767" sldId="258"/>
            <ac:grpSpMk id="21" creationId="{3710CA1F-8C31-5042-8A25-C3AD5A9F72C9}"/>
          </ac:grpSpMkLst>
        </pc:grpChg>
        <pc:grpChg chg="mod">
          <ac:chgData name="Jonathan Rau" userId="01bd1429-ada3-4be3-b2f3-ae839e9d5ccc" providerId="ADAL" clId="{81BFAC01-EC3C-47A5-AFF3-09E0F97B7B12}" dt="2023-05-22T19:12:03.313" v="452" actId="1076"/>
          <ac:grpSpMkLst>
            <pc:docMk/>
            <pc:sldMk cId="2927218767" sldId="258"/>
            <ac:grpSpMk id="24" creationId="{5AFCC57C-5A45-6C97-6F50-C7F1EA3CE99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6" creationId="{6BAEA63F-A29D-8D2F-2B83-0919927ED399}"/>
          </ac:grpSpMkLst>
        </pc:grpChg>
        <pc:grpChg chg="add del mod">
          <ac:chgData name="Jonathan Rau" userId="01bd1429-ada3-4be3-b2f3-ae839e9d5ccc" providerId="ADAL" clId="{81BFAC01-EC3C-47A5-AFF3-09E0F97B7B12}" dt="2023-05-22T19:11:43.405" v="446"/>
          <ac:grpSpMkLst>
            <pc:docMk/>
            <pc:sldMk cId="2927218767" sldId="258"/>
            <ac:grpSpMk id="26" creationId="{7452FBF2-475C-6F50-0BFA-79A40F0D5AD0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9" creationId="{6C2D2B36-7017-0273-DE0A-222DC8FB537F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0" creationId="{E30E038F-7FA5-A920-3A09-7E35AF378EA6}"/>
          </ac:grpSpMkLst>
        </pc:grpChg>
        <pc:grpChg chg="add del mod">
          <ac:chgData name="Jonathan Rau" userId="01bd1429-ada3-4be3-b2f3-ae839e9d5ccc" providerId="ADAL" clId="{81BFAC01-EC3C-47A5-AFF3-09E0F97B7B12}" dt="2023-05-22T19:11:45.452" v="448"/>
          <ac:grpSpMkLst>
            <pc:docMk/>
            <pc:sldMk cId="2927218767" sldId="258"/>
            <ac:grpSpMk id="32" creationId="{1D2BC94F-80A2-2FA3-0E0F-2EE689D91858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2" creationId="{61FE9FAF-8CEE-A9FC-9802-5B6239F41C7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3" creationId="{2F9B88CF-29AE-2D89-CD2B-F21FFEE9D7B8}"/>
          </ac:grpSpMkLst>
        </pc:grpChg>
        <pc:grpChg chg="add del mod">
          <ac:chgData name="Jonathan Rau" userId="01bd1429-ada3-4be3-b2f3-ae839e9d5ccc" providerId="ADAL" clId="{81BFAC01-EC3C-47A5-AFF3-09E0F97B7B12}" dt="2023-05-17T00:25:14.761" v="104" actId="165"/>
          <ac:grpSpMkLst>
            <pc:docMk/>
            <pc:sldMk cId="2927218767" sldId="258"/>
            <ac:grpSpMk id="34" creationId="{B0B80858-9883-3F5E-0753-1842B54739B1}"/>
          </ac:grpSpMkLst>
        </pc:grpChg>
        <pc:grpChg chg="add del mod">
          <ac:chgData name="Jonathan Rau" userId="01bd1429-ada3-4be3-b2f3-ae839e9d5ccc" providerId="ADAL" clId="{81BFAC01-EC3C-47A5-AFF3-09E0F97B7B12}" dt="2023-05-17T00:27:21.907" v="140" actId="478"/>
          <ac:grpSpMkLst>
            <pc:docMk/>
            <pc:sldMk cId="2927218767" sldId="258"/>
            <ac:grpSpMk id="54" creationId="{C51952BB-F81A-0762-AC0E-86CB73DDDEDE}"/>
          </ac:grpSpMkLst>
        </pc:grpChg>
        <pc:grpChg chg="add mod">
          <ac:chgData name="Jonathan Rau" userId="01bd1429-ada3-4be3-b2f3-ae839e9d5ccc" providerId="ADAL" clId="{81BFAC01-EC3C-47A5-AFF3-09E0F97B7B12}" dt="2023-05-22T19:15:36.574" v="535" actId="167"/>
          <ac:grpSpMkLst>
            <pc:docMk/>
            <pc:sldMk cId="2927218767" sldId="258"/>
            <ac:grpSpMk id="56" creationId="{2098C48B-9276-0C34-A1E7-8B4D8B781943}"/>
          </ac:grpSpMkLst>
        </pc:grpChg>
        <pc:grpChg chg="add del mod">
          <ac:chgData name="Jonathan Rau" userId="01bd1429-ada3-4be3-b2f3-ae839e9d5ccc" providerId="ADAL" clId="{81BFAC01-EC3C-47A5-AFF3-09E0F97B7B12}" dt="2023-05-17T00:27:19.406" v="137"/>
          <ac:grpSpMkLst>
            <pc:docMk/>
            <pc:sldMk cId="2927218767" sldId="258"/>
            <ac:grpSpMk id="56" creationId="{62092A8F-8713-1E66-3181-2095E6DE189A}"/>
          </ac:grpSpMkLst>
        </pc:grpChg>
        <pc:picChg chg="add 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3" creationId="{B2203F62-B0B5-3ECC-F801-BAE4FC12F9F0}"/>
          </ac:picMkLst>
        </pc:picChg>
        <pc:picChg chg="mod">
          <ac:chgData name="Jonathan Rau" userId="01bd1429-ada3-4be3-b2f3-ae839e9d5ccc" providerId="ADAL" clId="{81BFAC01-EC3C-47A5-AFF3-09E0F97B7B12}" dt="2023-05-22T19:13:21.244" v="511" actId="1035"/>
          <ac:picMkLst>
            <pc:docMk/>
            <pc:sldMk cId="2927218767" sldId="258"/>
            <ac:picMk id="4" creationId="{BC63CE32-56C9-DD4D-C00B-655BC485EE5F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6" creationId="{D3A71050-9A8D-D474-72E2-01BDD0982569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81BFAC01-EC3C-47A5-AFF3-09E0F97B7B12}" dt="2023-05-17T00:35:37.808" v="191" actId="478"/>
          <ac:picMkLst>
            <pc:docMk/>
            <pc:sldMk cId="2927218767" sldId="258"/>
            <ac:picMk id="11" creationId="{D418EA10-B69A-67EE-5365-0563704D2E0A}"/>
          </ac:picMkLst>
        </pc:picChg>
        <pc:picChg chg="add mod modCrop">
          <ac:chgData name="Jonathan Rau" userId="01bd1429-ada3-4be3-b2f3-ae839e9d5ccc" providerId="ADAL" clId="{81BFAC01-EC3C-47A5-AFF3-09E0F97B7B12}" dt="2023-05-22T19:11:39.983" v="444" actId="164"/>
          <ac:picMkLst>
            <pc:docMk/>
            <pc:sldMk cId="2927218767" sldId="258"/>
            <ac:picMk id="12" creationId="{05311CAF-B581-B823-E7E5-7E90A65DE968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3" creationId="{4177623B-20ED-1A6B-6636-961B5A73F997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4" creationId="{11831F83-B7E8-E39F-0B97-FD45B487E616}"/>
          </ac:picMkLst>
        </pc:picChg>
        <pc:picChg chg="mod">
          <ac:chgData name="Jonathan Rau" userId="01bd1429-ada3-4be3-b2f3-ae839e9d5ccc" providerId="ADAL" clId="{81BFAC01-EC3C-47A5-AFF3-09E0F97B7B12}" dt="2023-05-22T19:11:40.576" v="445"/>
          <ac:picMkLst>
            <pc:docMk/>
            <pc:sldMk cId="2927218767" sldId="258"/>
            <ac:picMk id="30" creationId="{111B8821-4A88-39FA-0069-01B86284EC43}"/>
          </ac:picMkLst>
        </pc:picChg>
        <pc:picChg chg="mod">
          <ac:chgData name="Jonathan Rau" userId="01bd1429-ada3-4be3-b2f3-ae839e9d5ccc" providerId="ADAL" clId="{81BFAC01-EC3C-47A5-AFF3-09E0F97B7B12}" dt="2023-05-22T19:11:43.907" v="447"/>
          <ac:picMkLst>
            <pc:docMk/>
            <pc:sldMk cId="2927218767" sldId="258"/>
            <ac:picMk id="34" creationId="{388BB89C-036F-1115-532F-D1C57AC1B4F8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5" creationId="{D2DAF613-D8BD-3380-58A8-5BAB202AF083}"/>
          </ac:picMkLst>
        </pc:picChg>
        <pc:picChg chg="add mod">
          <ac:chgData name="Jonathan Rau" userId="01bd1429-ada3-4be3-b2f3-ae839e9d5ccc" providerId="ADAL" clId="{81BFAC01-EC3C-47A5-AFF3-09E0F97B7B12}" dt="2023-05-22T19:11:57.352" v="451" actId="1076"/>
          <ac:picMkLst>
            <pc:docMk/>
            <pc:sldMk cId="2927218767" sldId="258"/>
            <ac:picMk id="37" creationId="{1934A7B0-8025-4823-246C-8E4DF0FBF33A}"/>
          </ac:picMkLst>
        </pc:picChg>
        <pc:picChg chg="add mod">
          <ac:chgData name="Jonathan Rau" userId="01bd1429-ada3-4be3-b2f3-ae839e9d5ccc" providerId="ADAL" clId="{81BFAC01-EC3C-47A5-AFF3-09E0F97B7B12}" dt="2023-05-17T00:27:17.352" v="135" actId="164"/>
          <ac:picMkLst>
            <pc:docMk/>
            <pc:sldMk cId="2927218767" sldId="258"/>
            <ac:picMk id="37" creationId="{83843397-451E-433B-8160-B7FE3BFFDBEA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8" creationId="{0A7F71D9-2FE9-EA9E-D0F5-34648CAD34C9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9" creationId="{0B15E7EF-81AB-9F76-740A-808EC8C56C65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3" creationId="{46C1D956-00C8-E3E3-A65B-3466292AEC94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6" creationId="{6617A1D9-409F-15DE-CC52-DE413211DE73}"/>
          </ac:picMkLst>
        </pc:picChg>
        <pc:picChg chg="add del mod">
          <ac:chgData name="Jonathan Rau" userId="01bd1429-ada3-4be3-b2f3-ae839e9d5ccc" providerId="ADAL" clId="{81BFAC01-EC3C-47A5-AFF3-09E0F97B7B12}" dt="2023-05-17T00:26:37.468" v="118"/>
          <ac:picMkLst>
            <pc:docMk/>
            <pc:sldMk cId="2927218767" sldId="258"/>
            <ac:picMk id="48" creationId="{A4564476-731A-47FC-E4FF-56B1FB190235}"/>
          </ac:picMkLst>
        </pc:picChg>
        <pc:picChg chg="add mod">
          <ac:chgData name="Jonathan Rau" userId="01bd1429-ada3-4be3-b2f3-ae839e9d5ccc" providerId="ADAL" clId="{81BFAC01-EC3C-47A5-AFF3-09E0F97B7B12}" dt="2023-05-22T19:15:34.109" v="534" actId="1076"/>
          <ac:picMkLst>
            <pc:docMk/>
            <pc:sldMk cId="2927218767" sldId="258"/>
            <ac:picMk id="48" creationId="{AD0A4B57-0FC9-6509-7EB8-F3EB36B78331}"/>
          </ac:picMkLst>
        </pc:picChg>
        <pc:picChg chg="add del mod">
          <ac:chgData name="Jonathan Rau" userId="01bd1429-ada3-4be3-b2f3-ae839e9d5ccc" providerId="ADAL" clId="{81BFAC01-EC3C-47A5-AFF3-09E0F97B7B12}" dt="2023-05-22T19:14:53.307" v="519"/>
          <ac:picMkLst>
            <pc:docMk/>
            <pc:sldMk cId="2927218767" sldId="258"/>
            <ac:picMk id="49" creationId="{EC323363-582C-BCCA-ED56-07A7AE23A17B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0" creationId="{73D0EF48-EE4F-CAD8-9887-48C5E7772023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3" creationId="{8903D04C-6DA0-E7D0-7EDF-6AE6E6C6EF0E}"/>
          </ac:picMkLst>
        </pc:picChg>
        <pc:picChg chg="mod">
          <ac:chgData name="Jonathan Rau" userId="01bd1429-ada3-4be3-b2f3-ae839e9d5ccc" providerId="ADAL" clId="{81BFAC01-EC3C-47A5-AFF3-09E0F97B7B12}" dt="2023-05-17T00:20:11.936" v="32" actId="14100"/>
          <ac:picMkLst>
            <pc:docMk/>
            <pc:sldMk cId="2927218767" sldId="258"/>
            <ac:picMk id="55" creationId="{5FB33C35-4ABC-C3EF-7377-9B5091661884}"/>
          </ac:picMkLst>
        </pc:picChg>
        <pc:picChg chg="add mod">
          <ac:chgData name="Jonathan Rau" userId="01bd1429-ada3-4be3-b2f3-ae839e9d5ccc" providerId="ADAL" clId="{81BFAC01-EC3C-47A5-AFF3-09E0F97B7B12}" dt="2023-05-22T19:18:11.209" v="599" actId="1076"/>
          <ac:picMkLst>
            <pc:docMk/>
            <pc:sldMk cId="2927218767" sldId="258"/>
            <ac:picMk id="58" creationId="{8CC383B5-72D7-D07C-E83A-8BC781801C26}"/>
          </ac:picMkLst>
        </pc:picChg>
        <pc:picChg chg="mod">
          <ac:chgData name="Jonathan Rau" userId="01bd1429-ada3-4be3-b2f3-ae839e9d5ccc" providerId="ADAL" clId="{81BFAC01-EC3C-47A5-AFF3-09E0F97B7B12}" dt="2023-05-17T00:27:17.906" v="136"/>
          <ac:picMkLst>
            <pc:docMk/>
            <pc:sldMk cId="2927218767" sldId="258"/>
            <ac:picMk id="59" creationId="{A8CFE5E6-D816-FCF3-7807-3A5F246AFE6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60" creationId="{67EC8B23-2028-B168-86CF-367439AADE84}"/>
          </ac:picMkLst>
        </pc:picChg>
        <pc:picChg chg="add mod">
          <ac:chgData name="Jonathan Rau" userId="01bd1429-ada3-4be3-b2f3-ae839e9d5ccc" providerId="ADAL" clId="{81BFAC01-EC3C-47A5-AFF3-09E0F97B7B12}" dt="2023-05-17T00:35:09.067" v="187" actId="1076"/>
          <ac:picMkLst>
            <pc:docMk/>
            <pc:sldMk cId="2927218767" sldId="258"/>
            <ac:picMk id="62" creationId="{45CC141F-4B90-8FF2-8929-8C2F0CCEE089}"/>
          </ac:picMkLst>
        </pc:picChg>
        <pc:picChg chg="add 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1024" creationId="{4F33251F-56E6-35B2-121C-37506A1E71F8}"/>
          </ac:picMkLst>
        </pc:picChg>
        <pc:picChg chg="mod topLvl">
          <ac:chgData name="Jonathan Rau" userId="01bd1429-ada3-4be3-b2f3-ae839e9d5ccc" providerId="ADAL" clId="{81BFAC01-EC3C-47A5-AFF3-09E0F97B7B12}" dt="2023-05-17T00:42:06.277" v="322" actId="1076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27" creationId="{C35311AC-E12E-6956-D63C-7D915D9009EF}"/>
          </ac:picMkLst>
        </pc:picChg>
        <pc:picChg chg="mod">
          <ac:chgData name="Jonathan Rau" userId="01bd1429-ada3-4be3-b2f3-ae839e9d5ccc" providerId="ADAL" clId="{81BFAC01-EC3C-47A5-AFF3-09E0F97B7B12}" dt="2023-05-17T00:20:23.333" v="33" actId="1076"/>
          <ac:picMkLst>
            <pc:docMk/>
            <pc:sldMk cId="2927218767" sldId="258"/>
            <ac:picMk id="1028" creationId="{07E8CB6A-59CD-2711-37CA-9505B61B0841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1030" creationId="{ED0DC73D-5646-3483-56E7-858CFC2DE900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31" creationId="{CD18E920-16E4-6328-6DB3-B1C85C5C0463}"/>
          </ac:picMkLst>
        </pc:picChg>
        <pc:picChg chg="mod">
          <ac:chgData name="Jonathan Rau" userId="01bd1429-ada3-4be3-b2f3-ae839e9d5ccc" providerId="ADAL" clId="{81BFAC01-EC3C-47A5-AFF3-09E0F97B7B12}" dt="2023-05-22T19:08:28.976" v="340" actId="1076"/>
          <ac:picMkLst>
            <pc:docMk/>
            <pc:sldMk cId="2927218767" sldId="258"/>
            <ac:picMk id="1034" creationId="{DCB85329-15A2-70C1-24B7-F19FB2212E48}"/>
          </ac:picMkLst>
        </pc:picChg>
        <pc:picChg chg="mod">
          <ac:chgData name="Jonathan Rau" userId="01bd1429-ada3-4be3-b2f3-ae839e9d5ccc" providerId="ADAL" clId="{81BFAC01-EC3C-47A5-AFF3-09E0F97B7B12}" dt="2023-05-17T00:23:26.403" v="56" actId="1076"/>
          <ac:picMkLst>
            <pc:docMk/>
            <pc:sldMk cId="2927218767" sldId="258"/>
            <ac:picMk id="1036" creationId="{496A2C14-BC60-9D5D-ABEA-6629D23751CC}"/>
          </ac:picMkLst>
        </pc:picChg>
        <pc:picChg chg="mod">
          <ac:chgData name="Jonathan Rau" userId="01bd1429-ada3-4be3-b2f3-ae839e9d5ccc" providerId="ADAL" clId="{81BFAC01-EC3C-47A5-AFF3-09E0F97B7B12}" dt="2023-05-17T00:22:42.053" v="45" actId="552"/>
          <ac:picMkLst>
            <pc:docMk/>
            <pc:sldMk cId="2927218767" sldId="258"/>
            <ac:picMk id="1040" creationId="{DC856B39-E488-167A-CF4E-0B57775F3A28}"/>
          </ac:picMkLst>
        </pc:picChg>
        <pc:picChg chg="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1042" creationId="{38EDB2A1-0556-030E-BFBC-A4AC66DC2B57}"/>
          </ac:picMkLst>
        </pc:picChg>
        <pc:picChg chg="mod">
          <ac:chgData name="Jonathan Rau" userId="01bd1429-ada3-4be3-b2f3-ae839e9d5ccc" providerId="ADAL" clId="{81BFAC01-EC3C-47A5-AFF3-09E0F97B7B12}" dt="2023-05-22T19:12:03.313" v="452" actId="1076"/>
          <ac:picMkLst>
            <pc:docMk/>
            <pc:sldMk cId="2927218767" sldId="258"/>
            <ac:picMk id="1044" creationId="{568F28A0-1D11-A2E1-AD71-20DEEE9FAF32}"/>
          </ac:picMkLst>
        </pc:pic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7" creationId="{61E8C62B-50C0-3EC7-F385-8397A4D38430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8" creationId="{8EBD9BCC-9CC5-5009-83BE-6623A4D8D15B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31" creationId="{7301F961-8B38-8B35-35DF-F4E2017D427A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55106960-EEA4-41B7-A7A3-EDD0113A0EFE}"/>
    <pc:docChg chg="undo custSel modSld">
      <pc:chgData name="Jonathan Rau" userId="01bd1429-ada3-4be3-b2f3-ae839e9d5ccc" providerId="ADAL" clId="{55106960-EEA4-41B7-A7A3-EDD0113A0EFE}" dt="2022-03-30T20:19:08.076" v="121" actId="693"/>
      <pc:docMkLst>
        <pc:docMk/>
      </pc:docMkLst>
      <pc:sldChg chg="addSp delSp modSp mod">
        <pc:chgData name="Jonathan Rau" userId="01bd1429-ada3-4be3-b2f3-ae839e9d5ccc" providerId="ADAL" clId="{55106960-EEA4-41B7-A7A3-EDD0113A0EFE}" dt="2022-03-30T20:19:08.076" v="121" actId="693"/>
        <pc:sldMkLst>
          <pc:docMk/>
          <pc:sldMk cId="3655911485" sldId="257"/>
        </pc:sldMkLst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0" creationId="{28EC6D17-3228-4B8C-AE62-64CAFCEB0858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2" creationId="{802863E7-45D6-4158-BEC7-6AB1AD02A0FA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5" creationId="{65CF515A-5113-49BB-9983-6C83953885FB}"/>
          </ac:spMkLst>
        </pc:spChg>
        <pc:spChg chg="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57" creationId="{32EACDCA-E55A-4268-AD13-196E43BF2E83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61" creationId="{BB199E6D-2917-4188-B76B-DECD3FA7C555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63" creationId="{AEE4CF09-38A2-4D9D-BDFF-C34B2DE6C5CB}"/>
          </ac:spMkLst>
        </pc:spChg>
        <pc:spChg chg="del">
          <ac:chgData name="Jonathan Rau" userId="01bd1429-ada3-4be3-b2f3-ae839e9d5ccc" providerId="ADAL" clId="{55106960-EEA4-41B7-A7A3-EDD0113A0EFE}" dt="2022-03-30T20:13:40.046" v="0" actId="478"/>
          <ac:spMkLst>
            <pc:docMk/>
            <pc:sldMk cId="3655911485" sldId="257"/>
            <ac:spMk id="70" creationId="{12973855-B6B9-4643-8000-9030CC2E80D6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79" creationId="{87919102-4127-4FC3-9DEB-D2123885B4B9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0" creationId="{624F8DFA-5E39-4D7A-8CCB-52A9FD085C52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1" creationId="{C447CB77-F5D5-4C18-B2C2-0F05518CDD3C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83" creationId="{86BF2E2D-4455-409E-81A6-1E44246EAA54}"/>
          </ac:spMkLst>
        </pc:spChg>
        <pc:spChg chg="add 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84" creationId="{317E9531-450C-4F73-99C9-0DADA640B47D}"/>
          </ac:spMkLst>
        </pc:spChg>
        <pc:spChg chg="add mod">
          <ac:chgData name="Jonathan Rau" userId="01bd1429-ada3-4be3-b2f3-ae839e9d5ccc" providerId="ADAL" clId="{55106960-EEA4-41B7-A7A3-EDD0113A0EFE}" dt="2022-03-30T20:18:07.156" v="112" actId="1035"/>
          <ac:spMkLst>
            <pc:docMk/>
            <pc:sldMk cId="3655911485" sldId="257"/>
            <ac:spMk id="89" creationId="{7F348BB1-4FCC-4E78-8703-C06B32CACCE3}"/>
          </ac:spMkLst>
        </pc:spChg>
        <pc:picChg chg="add del mod">
          <ac:chgData name="Jonathan Rau" userId="01bd1429-ada3-4be3-b2f3-ae839e9d5ccc" providerId="ADAL" clId="{55106960-EEA4-41B7-A7A3-EDD0113A0EFE}" dt="2022-03-30T20:16:39.109" v="33" actId="478"/>
          <ac:picMkLst>
            <pc:docMk/>
            <pc:sldMk cId="3655911485" sldId="257"/>
            <ac:picMk id="4" creationId="{38A86859-0511-4ADD-8559-420291F1C2B8}"/>
          </ac:picMkLst>
        </pc:picChg>
        <pc:picChg chg="add mod">
          <ac:chgData name="Jonathan Rau" userId="01bd1429-ada3-4be3-b2f3-ae839e9d5ccc" providerId="ADAL" clId="{55106960-EEA4-41B7-A7A3-EDD0113A0EFE}" dt="2022-03-30T20:18:07.156" v="112" actId="1035"/>
          <ac:picMkLst>
            <pc:docMk/>
            <pc:sldMk cId="3655911485" sldId="257"/>
            <ac:picMk id="5" creationId="{686B5EB3-126B-4B42-87D2-92255B592CEA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9" creationId="{5B2ACC67-3DD4-48CD-A8CF-A4CB04B2B1FE}"/>
          </ac:picMkLst>
        </pc:picChg>
        <pc:picChg chg="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59" creationId="{F3B99D5A-E0FB-49A4-910B-08401F7A9E79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60" creationId="{D3050099-3715-40C0-A35A-63E2DD96D455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82" creationId="{141BA811-8FA9-4533-ACC4-778D7EE4C740}"/>
          </ac:picMkLst>
        </pc:picChg>
        <pc:picChg chg="add 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88" creationId="{D11041C9-3079-4116-915C-4A506FFE28BE}"/>
          </ac:picMkLst>
        </pc:picChg>
        <pc:picChg chg="del">
          <ac:chgData name="Jonathan Rau" userId="01bd1429-ada3-4be3-b2f3-ae839e9d5ccc" providerId="ADAL" clId="{55106960-EEA4-41B7-A7A3-EDD0113A0EFE}" dt="2022-03-30T20:13:40.046" v="0" actId="478"/>
          <ac:picMkLst>
            <pc:docMk/>
            <pc:sldMk cId="3655911485" sldId="257"/>
            <ac:picMk id="1026" creationId="{551C9A86-F8F6-4921-AFA2-CF600A0D99ED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1028" creationId="{9295B850-22FB-4340-B8E7-5EE49A02E9D8}"/>
          </ac:picMkLst>
        </pc:picChg>
        <pc:cxnChg chg="add mod">
          <ac:chgData name="Jonathan Rau" userId="01bd1429-ada3-4be3-b2f3-ae839e9d5ccc" providerId="ADAL" clId="{55106960-EEA4-41B7-A7A3-EDD0113A0EFE}" dt="2022-03-30T20:19:08.076" v="121" actId="693"/>
          <ac:cxnSpMkLst>
            <pc:docMk/>
            <pc:sldMk cId="3655911485" sldId="257"/>
            <ac:cxnSpMk id="39" creationId="{BC58EF5B-6E2B-4CD9-8B5B-EE6BA24F37DF}"/>
          </ac:cxnSpMkLst>
        </pc:cxnChg>
        <pc:cxnChg chg="del mod">
          <ac:chgData name="Jonathan Rau" userId="01bd1429-ada3-4be3-b2f3-ae839e9d5ccc" providerId="ADAL" clId="{55106960-EEA4-41B7-A7A3-EDD0113A0EFE}" dt="2022-03-30T20:18:20.922" v="117" actId="478"/>
          <ac:cxnSpMkLst>
            <pc:docMk/>
            <pc:sldMk cId="3655911485" sldId="257"/>
            <ac:cxnSpMk id="44" creationId="{D977516F-45CF-4225-9666-203C42189F4B}"/>
          </ac:cxnSpMkLst>
        </pc:cxnChg>
        <pc:cxnChg chg="mod">
          <ac:chgData name="Jonathan Rau" userId="01bd1429-ada3-4be3-b2f3-ae839e9d5ccc" providerId="ADAL" clId="{55106960-EEA4-41B7-A7A3-EDD0113A0EFE}" dt="2022-03-30T20:18:13.706" v="114" actId="1076"/>
          <ac:cxnSpMkLst>
            <pc:docMk/>
            <pc:sldMk cId="3655911485" sldId="257"/>
            <ac:cxnSpMk id="47" creationId="{18104FE6-2D33-442B-86A0-D034432F874A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49" creationId="{10A09797-DD7C-4B90-A61F-D750F6C4CEBA}"/>
          </ac:cxnSpMkLst>
        </pc:cxnChg>
        <pc:cxnChg chg="mod">
          <ac:chgData name="Jonathan Rau" userId="01bd1429-ada3-4be3-b2f3-ae839e9d5ccc" providerId="ADAL" clId="{55106960-EEA4-41B7-A7A3-EDD0113A0EFE}" dt="2022-03-30T20:18:45.835" v="119" actId="14100"/>
          <ac:cxnSpMkLst>
            <pc:docMk/>
            <pc:sldMk cId="3655911485" sldId="257"/>
            <ac:cxnSpMk id="52" creationId="{24EBAF6C-67F0-428F-AA04-A52586B532C3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64" creationId="{A841E43A-A89B-46A8-AD0E-9E4AF72E0A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jpe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2130C8-7096-50CC-0B3A-513D45F7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01" y="2849921"/>
            <a:ext cx="1165534" cy="1158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C8308F-CD68-1616-C553-EAF0945C4ECE}"/>
              </a:ext>
            </a:extLst>
          </p:cNvPr>
          <p:cNvSpPr txBox="1"/>
          <p:nvPr/>
        </p:nvSpPr>
        <p:spPr>
          <a:xfrm>
            <a:off x="306780" y="1834258"/>
            <a:ext cx="2802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Lato" panose="020F0502020204030203" pitchFamily="34" charset="0"/>
              </a:rPr>
              <a:t>Run ElectricEye with Docker, or anywhere Python is installed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F2BC807D-7274-7E76-E5BE-764C86041526}"/>
              </a:ext>
            </a:extLst>
          </p:cNvPr>
          <p:cNvGrpSpPr/>
          <p:nvPr/>
        </p:nvGrpSpPr>
        <p:grpSpPr>
          <a:xfrm>
            <a:off x="3147951" y="143303"/>
            <a:ext cx="5896099" cy="2442689"/>
            <a:chOff x="2534003" y="83923"/>
            <a:chExt cx="5896099" cy="244268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9230109-21F3-6BF1-72E6-DFFD9BDB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1096" y="1795092"/>
              <a:ext cx="731520" cy="731520"/>
            </a:xfrm>
            <a:prstGeom prst="rect">
              <a:avLst/>
            </a:prstGeom>
          </p:spPr>
        </p:pic>
        <p:pic>
          <p:nvPicPr>
            <p:cNvPr id="3" name="Picture 4" descr="Google-Cloud-Platform-GCP-logo - Databerry">
              <a:extLst>
                <a:ext uri="{FF2B5EF4-FFF2-40B4-BE49-F238E27FC236}">
                  <a16:creationId xmlns:a16="http://schemas.microsoft.com/office/drawing/2014/main" id="{DE7ECD12-082D-62A1-9C8D-D6321707F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561" y="1795092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C5AE5CC8-067E-2309-035D-5F2B1F649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3611096" y="826349"/>
              <a:ext cx="731520" cy="731520"/>
            </a:xfrm>
            <a:prstGeom prst="rect">
              <a:avLst/>
            </a:prstGeom>
          </p:spPr>
        </p:pic>
        <p:pic>
          <p:nvPicPr>
            <p:cNvPr id="5" name="Picture 4" descr="Oracle Cloud Infrastructure - YouTube">
              <a:extLst>
                <a:ext uri="{FF2B5EF4-FFF2-40B4-BE49-F238E27FC236}">
                  <a16:creationId xmlns:a16="http://schemas.microsoft.com/office/drawing/2014/main" id="{50C23BAC-CCC7-B20C-543B-2B74A4568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561" y="826349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Microsoft 365 (@Microsoft365) / Twitter">
              <a:extLst>
                <a:ext uri="{FF2B5EF4-FFF2-40B4-BE49-F238E27FC236}">
                  <a16:creationId xmlns:a16="http://schemas.microsoft.com/office/drawing/2014/main" id="{54164DC5-160E-B921-58C8-96D7A1702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491" y="1795092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0">
              <a:extLst>
                <a:ext uri="{FF2B5EF4-FFF2-40B4-BE49-F238E27FC236}">
                  <a16:creationId xmlns:a16="http://schemas.microsoft.com/office/drawing/2014/main" id="{D6493549-1FDC-33CD-8BCF-BE722485F9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026" y="826349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D8B1C1-7F99-AB2B-7ACD-75BE195F7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18026" y="1795092"/>
              <a:ext cx="731520" cy="73152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BE4094B-D5DF-C8DC-4450-5B771619D058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21491" y="826349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F1FB01-47DB-0CC4-96B1-7733AC721BE9}"/>
                </a:ext>
              </a:extLst>
            </p:cNvPr>
            <p:cNvSpPr txBox="1"/>
            <p:nvPr/>
          </p:nvSpPr>
          <p:spPr>
            <a:xfrm>
              <a:off x="2534003" y="83923"/>
              <a:ext cx="589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4"/>
                  </a:solidFill>
                  <a:latin typeface="Lato" panose="020F0502020204030203" pitchFamily="34" charset="0"/>
                </a:rPr>
                <a:t>Evaluate security &amp; performance configurations of public cloud providers &amp; SaaS platforms</a:t>
              </a: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896AE7EC-E1A9-E076-67B1-B7519FA08632}"/>
              </a:ext>
            </a:extLst>
          </p:cNvPr>
          <p:cNvGrpSpPr/>
          <p:nvPr/>
        </p:nvGrpSpPr>
        <p:grpSpPr>
          <a:xfrm>
            <a:off x="3147951" y="4292339"/>
            <a:ext cx="5896099" cy="2423714"/>
            <a:chOff x="2534003" y="4351719"/>
            <a:chExt cx="5896099" cy="2423714"/>
          </a:xfrm>
        </p:grpSpPr>
        <p:pic>
          <p:nvPicPr>
            <p:cNvPr id="13" name="Picture 16" descr="ALMOST GONE: Save 90% on Shodan.io! Only $5 Lifetime! - LowEndBox">
              <a:extLst>
                <a:ext uri="{FF2B5EF4-FFF2-40B4-BE49-F238E27FC236}">
                  <a16:creationId xmlns:a16="http://schemas.microsoft.com/office/drawing/2014/main" id="{ABD83BB6-F0FA-7EF8-6532-C4C18945F0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561" y="4351719"/>
              <a:ext cx="731520" cy="7315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VirusTotal (@virustotal) / Twitter">
              <a:extLst>
                <a:ext uri="{FF2B5EF4-FFF2-40B4-BE49-F238E27FC236}">
                  <a16:creationId xmlns:a16="http://schemas.microsoft.com/office/drawing/2014/main" id="{60A6B123-6F9D-88D8-15BB-3D1CEC2C3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491" y="4351719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51F4659-B705-A4FF-D3F5-4634353DF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16293" y="5296558"/>
              <a:ext cx="731520" cy="73152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8B6B144-99E0-ED7F-2154-243022D61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18026" y="4351719"/>
              <a:ext cx="731520" cy="731520"/>
            </a:xfrm>
            <a:prstGeom prst="rect">
              <a:avLst/>
            </a:prstGeom>
          </p:spPr>
        </p:pic>
        <p:pic>
          <p:nvPicPr>
            <p:cNvPr id="17" name="Picture 4" descr="Yelp.com · GitHub">
              <a:extLst>
                <a:ext uri="{FF2B5EF4-FFF2-40B4-BE49-F238E27FC236}">
                  <a16:creationId xmlns:a16="http://schemas.microsoft.com/office/drawing/2014/main" id="{FE1B5009-C7B8-4227-B722-59CD9EEA0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096" y="4351719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FC6E6E-3329-FE10-644C-47F6A705DC71}"/>
                </a:ext>
              </a:extLst>
            </p:cNvPr>
            <p:cNvSpPr txBox="1"/>
            <p:nvPr/>
          </p:nvSpPr>
          <p:spPr>
            <a:xfrm>
              <a:off x="2534003" y="6067547"/>
              <a:ext cx="589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4"/>
                  </a:solidFill>
                  <a:latin typeface="Lato" panose="020F0502020204030203" pitchFamily="34" charset="0"/>
                </a:rPr>
                <a:t>Enrich specialized “attack surface” checks using secrets detection, RBVM &amp; OSINT tooling</a:t>
              </a:r>
            </a:p>
          </p:txBody>
        </p:sp>
      </p:grpSp>
      <p:sp>
        <p:nvSpPr>
          <p:cNvPr id="1060" name="TextBox 1059">
            <a:extLst>
              <a:ext uri="{FF2B5EF4-FFF2-40B4-BE49-F238E27FC236}">
                <a16:creationId xmlns:a16="http://schemas.microsoft.com/office/drawing/2014/main" id="{2AB198DE-1E49-56A5-748C-C249113ECE9F}"/>
              </a:ext>
            </a:extLst>
          </p:cNvPr>
          <p:cNvSpPr txBox="1"/>
          <p:nvPr/>
        </p:nvSpPr>
        <p:spPr>
          <a:xfrm>
            <a:off x="8978449" y="787210"/>
            <a:ext cx="3241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Lato" panose="020F0502020204030203" pitchFamily="34" charset="0"/>
              </a:rPr>
              <a:t>Output findings to common formats, DBs, Slack, AWS services, and/or OCSF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73D853-FA82-6856-3C2A-5D1B2609816C}"/>
              </a:ext>
            </a:extLst>
          </p:cNvPr>
          <p:cNvGrpSpPr/>
          <p:nvPr/>
        </p:nvGrpSpPr>
        <p:grpSpPr>
          <a:xfrm>
            <a:off x="2660073" y="2622625"/>
            <a:ext cx="6383977" cy="1612750"/>
            <a:chOff x="2660073" y="2638760"/>
            <a:chExt cx="6383977" cy="1612750"/>
          </a:xfrm>
        </p:grpSpPr>
        <p:sp>
          <p:nvSpPr>
            <p:cNvPr id="1067" name="Arrow: Right 1066">
              <a:extLst>
                <a:ext uri="{FF2B5EF4-FFF2-40B4-BE49-F238E27FC236}">
                  <a16:creationId xmlns:a16="http://schemas.microsoft.com/office/drawing/2014/main" id="{1456FD31-5908-7D78-DF98-D907EDC5E793}"/>
                </a:ext>
              </a:extLst>
            </p:cNvPr>
            <p:cNvSpPr/>
            <p:nvPr/>
          </p:nvSpPr>
          <p:spPr>
            <a:xfrm>
              <a:off x="2660073" y="3125095"/>
              <a:ext cx="6383977" cy="640080"/>
            </a:xfrm>
            <a:prstGeom prst="rightArrow">
              <a:avLst>
                <a:gd name="adj1" fmla="val 58357"/>
                <a:gd name="adj2" fmla="val 13247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4" name="Graphic 1063" descr="Back with solid fill">
              <a:extLst>
                <a:ext uri="{FF2B5EF4-FFF2-40B4-BE49-F238E27FC236}">
                  <a16:creationId xmlns:a16="http://schemas.microsoft.com/office/drawing/2014/main" id="{0A100E73-ECAE-65C0-FE4D-D8E23DB8D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7200000">
              <a:off x="5712031" y="2638760"/>
              <a:ext cx="914400" cy="914400"/>
            </a:xfrm>
            <a:prstGeom prst="rect">
              <a:avLst/>
            </a:prstGeom>
          </p:spPr>
        </p:pic>
        <p:pic>
          <p:nvPicPr>
            <p:cNvPr id="1066" name="Graphic 1065" descr="Back with solid fill">
              <a:extLst>
                <a:ext uri="{FF2B5EF4-FFF2-40B4-BE49-F238E27FC236}">
                  <a16:creationId xmlns:a16="http://schemas.microsoft.com/office/drawing/2014/main" id="{7A9BEF96-242C-C692-3566-66A859C3C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3600000">
              <a:off x="5712031" y="3337110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3A3A37-7A6C-27C1-5AC7-BFF976F1D7CA}"/>
              </a:ext>
            </a:extLst>
          </p:cNvPr>
          <p:cNvGrpSpPr/>
          <p:nvPr/>
        </p:nvGrpSpPr>
        <p:grpSpPr>
          <a:xfrm>
            <a:off x="9454963" y="1924361"/>
            <a:ext cx="2299278" cy="3009278"/>
            <a:chOff x="9454963" y="1802873"/>
            <a:chExt cx="2299278" cy="3009278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C635E10F-D7A4-BF0F-4C35-F4B52BE93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4963" y="4172070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Graphic 19">
              <a:extLst>
                <a:ext uri="{FF2B5EF4-FFF2-40B4-BE49-F238E27FC236}">
                  <a16:creationId xmlns:a16="http://schemas.microsoft.com/office/drawing/2014/main" id="{CFBDE5BC-0745-6DCD-EB16-7D77B7E1F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4161" y="2593194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Graphic 18">
              <a:extLst>
                <a:ext uri="{FF2B5EF4-FFF2-40B4-BE49-F238E27FC236}">
                  <a16:creationId xmlns:a16="http://schemas.microsoft.com/office/drawing/2014/main" id="{E0C4EDAA-5A06-4232-A3FB-E56D6E2AC5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7205" y="3382337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10" descr="Media Kit | Slack">
              <a:extLst>
                <a:ext uri="{FF2B5EF4-FFF2-40B4-BE49-F238E27FC236}">
                  <a16:creationId xmlns:a16="http://schemas.microsoft.com/office/drawing/2014/main" id="{7E18ABAF-B63C-24CD-559A-005B3AFBA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4963" y="2592605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Graphic 26">
              <a:extLst>
                <a:ext uri="{FF2B5EF4-FFF2-40B4-BE49-F238E27FC236}">
                  <a16:creationId xmlns:a16="http://schemas.microsoft.com/office/drawing/2014/main" id="{79A413F3-4B6B-1CCC-3C3A-4BA264DC8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4562" y="4172070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4">
              <a:extLst>
                <a:ext uri="{FF2B5EF4-FFF2-40B4-BE49-F238E27FC236}">
                  <a16:creationId xmlns:a16="http://schemas.microsoft.com/office/drawing/2014/main" id="{A874C6A1-54DD-9D3D-6E84-9419C051A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7018" y="2593194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1025">
              <a:extLst>
                <a:ext uri="{FF2B5EF4-FFF2-40B4-BE49-F238E27FC236}">
                  <a16:creationId xmlns:a16="http://schemas.microsoft.com/office/drawing/2014/main" id="{83FCB945-E236-DCA8-94C1-089200DEC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1114161" y="3382632"/>
              <a:ext cx="640080" cy="640080"/>
            </a:xfrm>
            <a:prstGeom prst="rect">
              <a:avLst/>
            </a:prstGeom>
          </p:spPr>
        </p:pic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AD214C87-533A-5783-A98C-773DE10E1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1114161" y="1803756"/>
              <a:ext cx="640080" cy="640080"/>
            </a:xfrm>
            <a:prstGeom prst="rect">
              <a:avLst/>
            </a:prstGeom>
          </p:spPr>
        </p:pic>
        <p:pic>
          <p:nvPicPr>
            <p:cNvPr id="1044" name="Picture 1043">
              <a:extLst>
                <a:ext uri="{FF2B5EF4-FFF2-40B4-BE49-F238E27FC236}">
                  <a16:creationId xmlns:a16="http://schemas.microsoft.com/office/drawing/2014/main" id="{BDC00322-7320-9DD7-E304-83F30402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0284562" y="1803756"/>
              <a:ext cx="640080" cy="640080"/>
            </a:xfrm>
            <a:prstGeom prst="rect">
              <a:avLst/>
            </a:prstGeom>
          </p:spPr>
        </p:pic>
        <p:pic>
          <p:nvPicPr>
            <p:cNvPr id="1051" name="Picture 1050">
              <a:extLst>
                <a:ext uri="{FF2B5EF4-FFF2-40B4-BE49-F238E27FC236}">
                  <a16:creationId xmlns:a16="http://schemas.microsoft.com/office/drawing/2014/main" id="{B2464BB3-F468-4BE3-1A8C-0C5CA7ED0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0287018" y="3382632"/>
              <a:ext cx="640080" cy="640080"/>
            </a:xfrm>
            <a:prstGeom prst="rect">
              <a:avLst/>
            </a:prstGeom>
          </p:spPr>
        </p:pic>
        <p:pic>
          <p:nvPicPr>
            <p:cNvPr id="1056" name="Picture 1055">
              <a:extLst>
                <a:ext uri="{FF2B5EF4-FFF2-40B4-BE49-F238E27FC236}">
                  <a16:creationId xmlns:a16="http://schemas.microsoft.com/office/drawing/2014/main" id="{F505E52E-0CFC-8B75-6B79-2F171BF4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9454963" y="1802873"/>
              <a:ext cx="640080" cy="6400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EC832D4-0BDB-FFF4-EC1A-5A08DCFC7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1114161" y="4172071"/>
              <a:ext cx="640080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914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54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Jonathan Rau</cp:lastModifiedBy>
  <cp:revision>342</cp:revision>
  <dcterms:created xsi:type="dcterms:W3CDTF">2021-09-23T17:22:40Z</dcterms:created>
  <dcterms:modified xsi:type="dcterms:W3CDTF">2024-09-03T01:22:09Z</dcterms:modified>
</cp:coreProperties>
</file>