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6FB3DF-0F4F-C145-DE8A-750D6F89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4825482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9A1EB590-C394-91F6-527B-EF5CAAF20ACF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5068779" y="1218771"/>
            <a:ext cx="514095" cy="1540348"/>
          </a:xfrm>
          <a:prstGeom prst="bentConnector3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6795E403-EF4C-FC42-C59D-A0F2EF834002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E281A-FCD0-B948-0916-CB28050B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33" y="573740"/>
            <a:ext cx="1165534" cy="11581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97B3F-82F9-77F7-5F60-1648A54366D3}"/>
              </a:ext>
            </a:extLst>
          </p:cNvPr>
          <p:cNvSpPr/>
          <p:nvPr/>
        </p:nvSpPr>
        <p:spPr>
          <a:xfrm>
            <a:off x="4018442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25692B-70D0-F823-3D7C-8B1169DB9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7" y="2228844"/>
            <a:ext cx="731520" cy="731520"/>
          </a:xfrm>
          <a:prstGeom prst="rect">
            <a:avLst/>
          </a:prstGeom>
        </p:spPr>
      </p:pic>
      <p:pic>
        <p:nvPicPr>
          <p:cNvPr id="33" name="Picture 4" descr="Google-Cloud-Platform-GCP-logo - Databerry">
            <a:extLst>
              <a:ext uri="{FF2B5EF4-FFF2-40B4-BE49-F238E27FC236}">
                <a16:creationId xmlns:a16="http://schemas.microsoft.com/office/drawing/2014/main" id="{57259873-45A6-3880-40F0-A990FE6E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71" y="116553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1475B9AD-B6B5-B008-70F0-5B04766473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5077" y="1165536"/>
            <a:ext cx="731520" cy="731520"/>
          </a:xfrm>
          <a:prstGeom prst="rect">
            <a:avLst/>
          </a:prstGeom>
        </p:spPr>
      </p:pic>
      <p:pic>
        <p:nvPicPr>
          <p:cNvPr id="48" name="Picture 4" descr="Oracle Cloud Infrastructure - YouTube">
            <a:extLst>
              <a:ext uri="{FF2B5EF4-FFF2-40B4-BE49-F238E27FC236}">
                <a16:creationId xmlns:a16="http://schemas.microsoft.com/office/drawing/2014/main" id="{CD954503-7D94-AC77-DF1A-67B05EC0F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65" y="116553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Alibaba Cloud (@alibaba_cloud) / Twitter">
            <a:extLst>
              <a:ext uri="{FF2B5EF4-FFF2-40B4-BE49-F238E27FC236}">
                <a16:creationId xmlns:a16="http://schemas.microsoft.com/office/drawing/2014/main" id="{3FD8E1A6-E926-7D42-9F21-08E1E541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213" y="222884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" descr="Microsoft 365 (@Microsoft365) / Twitter">
            <a:extLst>
              <a:ext uri="{FF2B5EF4-FFF2-40B4-BE49-F238E27FC236}">
                <a16:creationId xmlns:a16="http://schemas.microsoft.com/office/drawing/2014/main" id="{C0848C12-29F2-DE6D-B11F-7A850839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04" y="41489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0">
            <a:extLst>
              <a:ext uri="{FF2B5EF4-FFF2-40B4-BE49-F238E27FC236}">
                <a16:creationId xmlns:a16="http://schemas.microsoft.com/office/drawing/2014/main" id="{2D551EF3-FF47-0A98-A7E8-4A047FA4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7" y="41489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860F17F4-9905-9ED8-E12C-4C79E98C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7" y="520806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B91AD20E-A2B6-32C3-08EC-08EA70C387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2731" y="4148956"/>
            <a:ext cx="731520" cy="731520"/>
          </a:xfrm>
          <a:prstGeom prst="rect">
            <a:avLst/>
          </a:prstGeom>
        </p:spPr>
      </p:pic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0188206-9C13-B071-4752-6A3A6FE8E095}"/>
              </a:ext>
            </a:extLst>
          </p:cNvPr>
          <p:cNvSpPr/>
          <p:nvPr/>
        </p:nvSpPr>
        <p:spPr>
          <a:xfrm>
            <a:off x="271985" y="414990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SECURITY POSTURE MANAGEMENT (CSPM)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394133F-076A-A8D4-455E-15762C60C706}"/>
              </a:ext>
            </a:extLst>
          </p:cNvPr>
          <p:cNvSpPr/>
          <p:nvPr/>
        </p:nvSpPr>
        <p:spPr>
          <a:xfrm>
            <a:off x="271985" y="339841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SAAS SECURITY POSTURE MANAGEMENT (SSPM)</a:t>
            </a:r>
          </a:p>
        </p:txBody>
      </p:sp>
      <p:pic>
        <p:nvPicPr>
          <p:cNvPr id="1049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68DFCE5D-D718-C8B1-20A5-36D1E19E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81" y="4808348"/>
            <a:ext cx="731520" cy="7315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VirusTotal (@virustotal) / Twitter">
            <a:extLst>
              <a:ext uri="{FF2B5EF4-FFF2-40B4-BE49-F238E27FC236}">
                <a16:creationId xmlns:a16="http://schemas.microsoft.com/office/drawing/2014/main" id="{1661D906-55E5-83FC-5E97-E1901990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6" y="481384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99A5A297-7691-2EBB-F6B7-B16B5E890B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9228" y="4808348"/>
            <a:ext cx="731520" cy="731520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67A29A5-6817-F7E8-4C00-D0EEB739FA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93081" y="5737504"/>
            <a:ext cx="731520" cy="7315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B81A2968-9020-7C8B-E333-A8DFFE9296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5375" y="5737504"/>
            <a:ext cx="731520" cy="731520"/>
          </a:xfrm>
          <a:prstGeom prst="rect">
            <a:avLst/>
          </a:prstGeom>
        </p:spPr>
      </p:pic>
      <p:pic>
        <p:nvPicPr>
          <p:cNvPr id="1067" name="Picture 4" descr="Yelp.com · GitHub">
            <a:extLst>
              <a:ext uri="{FF2B5EF4-FFF2-40B4-BE49-F238E27FC236}">
                <a16:creationId xmlns:a16="http://schemas.microsoft.com/office/drawing/2014/main" id="{EEBDD657-E3B2-348D-7D7B-DAF52DE0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28" y="573750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4AF9474C-74C0-C323-8CA5-D1489AF97DD5}"/>
              </a:ext>
            </a:extLst>
          </p:cNvPr>
          <p:cNvSpPr/>
          <p:nvPr/>
        </p:nvSpPr>
        <p:spPr>
          <a:xfrm>
            <a:off x="5557779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AD2CA21-DBE4-CA10-EA22-09A54BB5AEE7}"/>
              </a:ext>
            </a:extLst>
          </p:cNvPr>
          <p:cNvSpPr/>
          <p:nvPr/>
        </p:nvSpPr>
        <p:spPr>
          <a:xfrm>
            <a:off x="7099137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506A0691-5C5D-F806-8102-A8631CCD88F4}"/>
              </a:ext>
            </a:extLst>
          </p:cNvPr>
          <p:cNvSpPr/>
          <p:nvPr/>
        </p:nvSpPr>
        <p:spPr>
          <a:xfrm>
            <a:off x="4693081" y="4032653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 SURFACE MONITORING (ASM)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E6EEC2A-8486-FFA1-EDEC-0B38CA403601}"/>
              </a:ext>
            </a:extLst>
          </p:cNvPr>
          <p:cNvSpPr/>
          <p:nvPr/>
        </p:nvSpPr>
        <p:spPr>
          <a:xfrm rot="2524373">
            <a:off x="6645264" y="589260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77" name="Graphic 19">
            <a:extLst>
              <a:ext uri="{FF2B5EF4-FFF2-40B4-BE49-F238E27FC236}">
                <a16:creationId xmlns:a16="http://schemas.microsoft.com/office/drawing/2014/main" id="{5BA7F5A5-FB14-1EBF-CB14-A9F49A0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232552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Box 12">
            <a:extLst>
              <a:ext uri="{FF2B5EF4-FFF2-40B4-BE49-F238E27FC236}">
                <a16:creationId xmlns:a16="http://schemas.microsoft.com/office/drawing/2014/main" id="{4E30D0B5-FE25-BB5E-1900-8A149039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880" y="2977526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1079" name="Graphic 16">
            <a:extLst>
              <a:ext uri="{FF2B5EF4-FFF2-40B4-BE49-F238E27FC236}">
                <a16:creationId xmlns:a16="http://schemas.microsoft.com/office/drawing/2014/main" id="{FC25D7A9-7915-D2EB-1A22-21A36C31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174174" y="117837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TextBox 33">
            <a:extLst>
              <a:ext uri="{FF2B5EF4-FFF2-40B4-BE49-F238E27FC236}">
                <a16:creationId xmlns:a16="http://schemas.microsoft.com/office/drawing/2014/main" id="{342427F9-7920-9B06-DBDB-4E8CF579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7" y="1818764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JSON, CSV, HTML</a:t>
            </a:r>
          </a:p>
        </p:txBody>
      </p:sp>
      <p:pic>
        <p:nvPicPr>
          <p:cNvPr id="1081" name="Graphic 18">
            <a:extLst>
              <a:ext uri="{FF2B5EF4-FFF2-40B4-BE49-F238E27FC236}">
                <a16:creationId xmlns:a16="http://schemas.microsoft.com/office/drawing/2014/main" id="{4DAADDC8-5695-3A72-C906-F388688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232552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TextBox 11">
            <a:extLst>
              <a:ext uri="{FF2B5EF4-FFF2-40B4-BE49-F238E27FC236}">
                <a16:creationId xmlns:a16="http://schemas.microsoft.com/office/drawing/2014/main" id="{3926D9F0-FC22-D28B-B316-0FB55186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56" y="2977526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1083" name="TextBox 11">
            <a:extLst>
              <a:ext uri="{FF2B5EF4-FFF2-40B4-BE49-F238E27FC236}">
                <a16:creationId xmlns:a16="http://schemas.microsoft.com/office/drawing/2014/main" id="{7A94D074-DAC9-4549-009B-94C8DA40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552" y="2977526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84" name="Graphic 10">
            <a:extLst>
              <a:ext uri="{FF2B5EF4-FFF2-40B4-BE49-F238E27FC236}">
                <a16:creationId xmlns:a16="http://schemas.microsoft.com/office/drawing/2014/main" id="{BA022FC1-60B6-7819-24A6-B7126881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2325525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" name="TextBox 11">
            <a:extLst>
              <a:ext uri="{FF2B5EF4-FFF2-40B4-BE49-F238E27FC236}">
                <a16:creationId xmlns:a16="http://schemas.microsoft.com/office/drawing/2014/main" id="{8753923F-780D-8703-DF2E-3FDEDA20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435" y="4267507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Cloud Defense</a:t>
            </a:r>
          </a:p>
        </p:txBody>
      </p:sp>
      <p:pic>
        <p:nvPicPr>
          <p:cNvPr id="1086" name="Picture 2" descr="FireMon Company Updates | Glassdoor">
            <a:extLst>
              <a:ext uri="{FF2B5EF4-FFF2-40B4-BE49-F238E27FC236}">
                <a16:creationId xmlns:a16="http://schemas.microsoft.com/office/drawing/2014/main" id="{121F7FC3-9C77-A2EA-5F11-538793A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360314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10" descr="Media Kit | Slack">
            <a:extLst>
              <a:ext uri="{FF2B5EF4-FFF2-40B4-BE49-F238E27FC236}">
                <a16:creationId xmlns:a16="http://schemas.microsoft.com/office/drawing/2014/main" id="{DD614723-34AB-E236-288B-5DFFD406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3603148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1">
            <a:extLst>
              <a:ext uri="{FF2B5EF4-FFF2-40B4-BE49-F238E27FC236}">
                <a16:creationId xmlns:a16="http://schemas.microsoft.com/office/drawing/2014/main" id="{8D579302-0B8B-6B29-037A-64BF78EC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93" y="4267507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1091" name="Graphic 26">
            <a:extLst>
              <a:ext uri="{FF2B5EF4-FFF2-40B4-BE49-F238E27FC236}">
                <a16:creationId xmlns:a16="http://schemas.microsoft.com/office/drawing/2014/main" id="{B5A94F95-4B99-056E-5F9D-4390EB3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117837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" name="TextBox 11">
            <a:extLst>
              <a:ext uri="{FF2B5EF4-FFF2-40B4-BE49-F238E27FC236}">
                <a16:creationId xmlns:a16="http://schemas.microsoft.com/office/drawing/2014/main" id="{C0AA47FB-0B2E-C2E6-5BD6-BE7D0C4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823" y="1818764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sp>
        <p:nvSpPr>
          <p:cNvPr id="1094" name="TextBox 12">
            <a:extLst>
              <a:ext uri="{FF2B5EF4-FFF2-40B4-BE49-F238E27FC236}">
                <a16:creationId xmlns:a16="http://schemas.microsoft.com/office/drawing/2014/main" id="{2B75CD2E-7D02-076F-8664-4D4CDFA1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53" y="5468483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AWS Kinesis Firehose</a:t>
            </a:r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FFA2DE51-A99E-DE34-51F8-23E0501C5D1C}"/>
              </a:ext>
            </a:extLst>
          </p:cNvPr>
          <p:cNvSpPr/>
          <p:nvPr/>
        </p:nvSpPr>
        <p:spPr>
          <a:xfrm>
            <a:off x="9210419" y="43594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SUPPORTED OUTPUTS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(OCSF, File, DB, Queue, SaaS)</a:t>
            </a:r>
          </a:p>
        </p:txBody>
      </p:sp>
      <p:sp>
        <p:nvSpPr>
          <p:cNvPr id="1101" name="TextBox 11">
            <a:extLst>
              <a:ext uri="{FF2B5EF4-FFF2-40B4-BE49-F238E27FC236}">
                <a16:creationId xmlns:a16="http://schemas.microsoft.com/office/drawing/2014/main" id="{CF9D1419-E0AF-BDF4-CF3A-DE7F0093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664" y="1818764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1102" name="Graphic 10">
            <a:extLst>
              <a:ext uri="{FF2B5EF4-FFF2-40B4-BE49-F238E27FC236}">
                <a16:creationId xmlns:a16="http://schemas.microsoft.com/office/drawing/2014/main" id="{99E70F35-82C9-BBB4-7863-F1BEB42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1178374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A0497A9-8884-4B4D-F215-649E19854E71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6094989" y="1988944"/>
            <a:ext cx="0" cy="257049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FF79DB03-464A-0373-FF37-9B7E9B8069A8}"/>
              </a:ext>
            </a:extLst>
          </p:cNvPr>
          <p:cNvCxnSpPr>
            <a:cxnSpLocks/>
            <a:stCxn id="22" idx="2"/>
            <a:endCxn id="1070" idx="0"/>
          </p:cNvCxnSpPr>
          <p:nvPr/>
        </p:nvCxnSpPr>
        <p:spPr>
          <a:xfrm rot="16200000" flipH="1">
            <a:off x="6609126" y="1218771"/>
            <a:ext cx="514095" cy="154034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689739EF-0891-F9AD-9EA6-CFF1D4B57BD3}"/>
              </a:ext>
            </a:extLst>
          </p:cNvPr>
          <p:cNvCxnSpPr>
            <a:cxnSpLocks/>
            <a:stCxn id="1046" idx="3"/>
            <a:endCxn id="26" idx="1"/>
          </p:cNvCxnSpPr>
          <p:nvPr/>
        </p:nvCxnSpPr>
        <p:spPr>
          <a:xfrm>
            <a:off x="3075800" y="731953"/>
            <a:ext cx="942642" cy="1644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2BD7C4B6-4AAB-F039-9E0F-BBC65859BB6E}"/>
              </a:ext>
            </a:extLst>
          </p:cNvPr>
          <p:cNvCxnSpPr>
            <a:cxnSpLocks/>
            <a:stCxn id="1047" idx="3"/>
            <a:endCxn id="26" idx="1"/>
          </p:cNvCxnSpPr>
          <p:nvPr/>
        </p:nvCxnSpPr>
        <p:spPr>
          <a:xfrm flipV="1">
            <a:off x="3075800" y="2376793"/>
            <a:ext cx="942642" cy="13385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A5B0E16-30F9-23B6-B2CB-6AF8281A11A0}"/>
              </a:ext>
            </a:extLst>
          </p:cNvPr>
          <p:cNvCxnSpPr>
            <a:cxnSpLocks/>
            <a:stCxn id="1069" idx="2"/>
            <a:endCxn id="1071" idx="0"/>
          </p:cNvCxnSpPr>
          <p:nvPr/>
        </p:nvCxnSpPr>
        <p:spPr>
          <a:xfrm>
            <a:off x="6094989" y="2507593"/>
            <a:ext cx="0" cy="152506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FE8E2D4F-B429-7A85-02C3-3E85E8D66374}"/>
              </a:ext>
            </a:extLst>
          </p:cNvPr>
          <p:cNvCxnSpPr>
            <a:cxnSpLocks/>
            <a:stCxn id="1070" idx="3"/>
            <a:endCxn id="1100" idx="1"/>
          </p:cNvCxnSpPr>
          <p:nvPr/>
        </p:nvCxnSpPr>
        <p:spPr>
          <a:xfrm flipV="1">
            <a:off x="8173557" y="752904"/>
            <a:ext cx="1036862" cy="162388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>
            <a:extLst>
              <a:ext uri="{FF2B5EF4-FFF2-40B4-BE49-F238E27FC236}">
                <a16:creationId xmlns:a16="http://schemas.microsoft.com/office/drawing/2014/main" id="{33948405-69AB-B81E-045D-49B13097DECF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C129C9E6-ACDD-9136-3A87-09B0034CACAC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3D699F0-DDFD-E4AB-11DD-4382F1493848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49493-E95F-7E5A-050D-7BB3236B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3603148"/>
            <a:ext cx="640080" cy="6400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1331552A-47D7-8336-C419-4BCED542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644" y="4267507"/>
            <a:ext cx="1207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OCSF v1.1.0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51D43-221A-6E4F-EE4F-2892D053C33A}"/>
              </a:ext>
            </a:extLst>
          </p:cNvPr>
          <p:cNvSpPr/>
          <p:nvPr/>
        </p:nvSpPr>
        <p:spPr>
          <a:xfrm rot="2524373">
            <a:off x="1167922" y="2399130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06418-71E2-B91B-F500-D08FABC07A72}"/>
              </a:ext>
            </a:extLst>
          </p:cNvPr>
          <p:cNvSpPr/>
          <p:nvPr/>
        </p:nvSpPr>
        <p:spPr>
          <a:xfrm rot="2524373">
            <a:off x="103016" y="5363167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5" name="Picture 2" descr="Snowflake reviews, pricing and features 2024 | PeerSpot">
            <a:extLst>
              <a:ext uri="{FF2B5EF4-FFF2-40B4-BE49-F238E27FC236}">
                <a16:creationId xmlns:a16="http://schemas.microsoft.com/office/drawing/2014/main" id="{3F21ED64-E231-B3A7-C401-1DCE35E33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71" y="520806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77166-D777-D3C1-0912-AD90CE5D0EFE}"/>
              </a:ext>
            </a:extLst>
          </p:cNvPr>
          <p:cNvSpPr/>
          <p:nvPr/>
        </p:nvSpPr>
        <p:spPr>
          <a:xfrm rot="2524373">
            <a:off x="1167923" y="5334080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</p:spTree>
    <p:extLst>
      <p:ext uri="{BB962C8B-B14F-4D97-AF65-F5344CB8AC3E}">
        <p14:creationId xmlns:p14="http://schemas.microsoft.com/office/powerpoint/2010/main" val="843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0.0375 C 4.16667E-7 0.12407 0.00013 0.21088 0.00026 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1 3.7037E-6 L 0.11888 0.03726 L 0.16198 0.05717 L 0.20508 0.05601 C 0.20508 -0.02269 0.20521 -0.10139 0.20521 -0.1801 L 0.24753 -0.1801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6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84 -0.00625 L -0.11875 0.03078 L -0.16198 0.05069 L -0.20156 0.05139 C -0.2013 -0.02848 -0.2013 -0.10857 -0.20104 -0.18866 L -0.2401 -0.1886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97 0.0074 L -0.11719 0.04467 L -0.1625 0.06504 L -0.2 0.06134 L -0.20078 0.25856 L -0.23945 0.2594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  <p:bldP spid="1129" grpId="0" animBg="1"/>
      <p:bldP spid="1132" grpId="0" animBg="1"/>
      <p:bldP spid="1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252</cp:revision>
  <dcterms:created xsi:type="dcterms:W3CDTF">2021-09-23T17:22:40Z</dcterms:created>
  <dcterms:modified xsi:type="dcterms:W3CDTF">2024-02-19T16:34:23Z</dcterms:modified>
</cp:coreProperties>
</file>