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>
        <p:scale>
          <a:sx n="187" d="100"/>
          <a:sy n="187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C339-CAC1-4443-897F-22558BB31AC2}" type="datetimeFigureOut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/>
        </p:nvSpPr>
        <p:spPr>
          <a:xfrm>
            <a:off x="2034467" y="2320028"/>
            <a:ext cx="938489" cy="77366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Document 78"/>
          <p:cNvSpPr/>
          <p:nvPr/>
        </p:nvSpPr>
        <p:spPr>
          <a:xfrm>
            <a:off x="7719124" y="3257119"/>
            <a:ext cx="953665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87669" y="3258249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bg1"/>
                </a:solidFill>
              </a:rPr>
              <a:t>CashFlow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IT Asset Maintenance Plan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br>
              <a:rPr lang="en-US" sz="900" b="1" dirty="0"/>
            </a:br>
            <a:endParaRPr lang="en-US" sz="900" b="1" dirty="0"/>
          </a:p>
        </p:txBody>
      </p:sp>
      <p:sp>
        <p:nvSpPr>
          <p:cNvPr id="78" name="Flowchart: Document 77"/>
          <p:cNvSpPr/>
          <p:nvPr/>
        </p:nvSpPr>
        <p:spPr>
          <a:xfrm>
            <a:off x="7697093" y="2312325"/>
            <a:ext cx="97547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lowchart: Document 75"/>
          <p:cNvSpPr/>
          <p:nvPr/>
        </p:nvSpPr>
        <p:spPr>
          <a:xfrm>
            <a:off x="4723371" y="2323851"/>
            <a:ext cx="1065682" cy="768699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3353917" y="2311600"/>
            <a:ext cx="1016815" cy="848326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lowchart: Document 72"/>
          <p:cNvSpPr/>
          <p:nvPr/>
        </p:nvSpPr>
        <p:spPr>
          <a:xfrm>
            <a:off x="3620618" y="5099477"/>
            <a:ext cx="997652" cy="1352613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Document 65"/>
          <p:cNvSpPr/>
          <p:nvPr/>
        </p:nvSpPr>
        <p:spPr>
          <a:xfrm>
            <a:off x="762000" y="2420535"/>
            <a:ext cx="913282" cy="768699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24100" y="4665821"/>
            <a:ext cx="45339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4100" y="4610467"/>
            <a:ext cx="45339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 Documentation</a:t>
            </a:r>
          </a:p>
        </p:txBody>
      </p:sp>
      <p:sp>
        <p:nvSpPr>
          <p:cNvPr id="63" name="Flowchart: Document 62"/>
          <p:cNvSpPr/>
          <p:nvPr/>
        </p:nvSpPr>
        <p:spPr>
          <a:xfrm>
            <a:off x="762000" y="3318804"/>
            <a:ext cx="913282" cy="795996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60269"/>
            <a:ext cx="118872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Initiation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1025" y="2404404"/>
            <a:ext cx="995785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 err="1"/>
              <a:t>CashFlow</a:t>
            </a:r>
            <a:r>
              <a:rPr lang="en-US" sz="900" b="1" dirty="0"/>
              <a:t> Safety </a:t>
            </a:r>
            <a:br>
              <a:rPr lang="en-US" sz="900" b="1" dirty="0"/>
            </a:br>
            <a:r>
              <a:rPr lang="en-US" sz="900" b="1" dirty="0"/>
              <a:t>Software </a:t>
            </a:r>
            <a:br>
              <a:rPr lang="en-US" sz="900" b="1" dirty="0"/>
            </a:br>
            <a:r>
              <a:rPr lang="en-US" sz="900" b="1" dirty="0"/>
              <a:t>Determination</a:t>
            </a:r>
          </a:p>
          <a:p>
            <a:pPr algn="ctr"/>
            <a:r>
              <a:rPr lang="en-US" sz="900" b="1" dirty="0"/>
              <a:t>SSD-</a:t>
            </a:r>
            <a:r>
              <a:rPr lang="en-US" sz="900" b="1" dirty="0" err="1"/>
              <a:t>xxxxx</a:t>
            </a:r>
            <a:endParaRPr lang="en-US" sz="900" b="1" dirty="0"/>
          </a:p>
        </p:txBody>
      </p:sp>
      <p:sp>
        <p:nvSpPr>
          <p:cNvPr id="15" name="Rectangle 14"/>
          <p:cNvSpPr/>
          <p:nvPr/>
        </p:nvSpPr>
        <p:spPr>
          <a:xfrm>
            <a:off x="719572" y="3318804"/>
            <a:ext cx="1019831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 err="1"/>
              <a:t>CashFlow</a:t>
            </a:r>
            <a:r>
              <a:rPr lang="en-US" sz="900" b="1" dirty="0"/>
              <a:t> Quality</a:t>
            </a:r>
            <a:br>
              <a:rPr lang="en-US" sz="900" b="1" dirty="0"/>
            </a:br>
            <a:r>
              <a:rPr lang="en-US" sz="900" b="1" dirty="0"/>
              <a:t>Level</a:t>
            </a:r>
            <a:br>
              <a:rPr lang="en-US" sz="900" b="1" dirty="0"/>
            </a:br>
            <a:r>
              <a:rPr lang="en-US" sz="900" b="1" dirty="0"/>
              <a:t>Determination</a:t>
            </a:r>
            <a:br>
              <a:rPr lang="en-US" sz="900" b="1" dirty="0"/>
            </a:br>
            <a:endParaRPr lang="en-US" sz="9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828800" y="1660269"/>
            <a:ext cx="118872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3591" y="24611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CashFlow</a:t>
            </a:r>
            <a:r>
              <a:rPr lang="en-US" sz="2000" b="1" dirty="0"/>
              <a:t> RAVEN Plugin</a:t>
            </a:r>
          </a:p>
          <a:p>
            <a:pPr algn="ctr"/>
            <a:r>
              <a:rPr lang="en-US" sz="2000" b="1" dirty="0"/>
              <a:t>STATUS of Required SQA Documentation (QL-3)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323780" y="2322567"/>
            <a:ext cx="1078387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 err="1"/>
              <a:t>CashFlow</a:t>
            </a:r>
            <a:br>
              <a:rPr lang="en-US" sz="900" b="1" dirty="0"/>
            </a:br>
            <a:r>
              <a:rPr lang="en-US" sz="900" b="1" dirty="0"/>
              <a:t>Software</a:t>
            </a:r>
            <a:br>
              <a:rPr lang="en-US" sz="900" b="1" dirty="0"/>
            </a:br>
            <a:r>
              <a:rPr lang="en-US" sz="900" b="1" dirty="0"/>
              <a:t>Requirements</a:t>
            </a:r>
            <a:br>
              <a:rPr lang="en-US" sz="900" b="1" dirty="0"/>
            </a:br>
            <a:r>
              <a:rPr lang="en-US" sz="900" b="1" dirty="0"/>
              <a:t>Specification (SRS)</a:t>
            </a:r>
          </a:p>
          <a:p>
            <a:pPr algn="ctr"/>
            <a:r>
              <a:rPr lang="en-US" sz="900" b="1" dirty="0"/>
              <a:t>SPC-</a:t>
            </a:r>
            <a:r>
              <a:rPr lang="en-US" sz="900" b="1" dirty="0" err="1"/>
              <a:t>xxxx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44958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1522" y="2307720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 err="1"/>
              <a:t>CashFlow</a:t>
            </a:r>
            <a:br>
              <a:rPr lang="en-US" sz="900" b="1" dirty="0"/>
            </a:br>
            <a:r>
              <a:rPr lang="en-US" sz="900" b="1" dirty="0"/>
              <a:t>Software  Design</a:t>
            </a:r>
            <a:br>
              <a:rPr lang="en-US" sz="900" b="1" dirty="0"/>
            </a:br>
            <a:r>
              <a:rPr lang="en-US" sz="900" b="1" dirty="0"/>
              <a:t>Description (SDD)</a:t>
            </a:r>
          </a:p>
          <a:p>
            <a:pPr algn="ctr"/>
            <a:r>
              <a:rPr lang="en-US" sz="900" b="1" dirty="0"/>
              <a:t>SDD-xxx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36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91400" y="1660269"/>
            <a:ext cx="14478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7093" y="2296194"/>
            <a:ext cx="91328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bg1"/>
                </a:solidFill>
              </a:rPr>
              <a:t>CashFlow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Software Test Plan (STP)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09600" y="1126869"/>
            <a:ext cx="8229600" cy="457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1169315"/>
            <a:ext cx="80010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 Development Life Cycle</a:t>
            </a:r>
          </a:p>
        </p:txBody>
      </p:sp>
      <p:sp>
        <p:nvSpPr>
          <p:cNvPr id="38" name="Flowchart: Document 37"/>
          <p:cNvSpPr/>
          <p:nvPr/>
        </p:nvSpPr>
        <p:spPr>
          <a:xfrm>
            <a:off x="7739756" y="5664750"/>
            <a:ext cx="913282" cy="999530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87419" y="5702850"/>
            <a:ext cx="747320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 err="1">
                <a:solidFill>
                  <a:schemeClr val="bg1"/>
                </a:solidFill>
              </a:rPr>
              <a:t>CashFlow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Verification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&amp;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1400" y="5174004"/>
            <a:ext cx="1036870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bg1"/>
                </a:solidFill>
              </a:rPr>
              <a:t>CashFlow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User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Documentation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INL/EXT-15-34123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INL/EXT-18-44465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INL/EXT-16-38178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INL/EXT-xx-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7846" y="306852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Maps to all NQA-1 2008/2009 Requirements</a:t>
            </a:r>
          </a:p>
          <a:p>
            <a:endParaRPr lang="en-US" sz="600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0" y="5410200"/>
            <a:ext cx="16002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/>
          <p:cNvSpPr/>
          <p:nvPr/>
        </p:nvSpPr>
        <p:spPr>
          <a:xfrm>
            <a:off x="533400" y="5773579"/>
            <a:ext cx="228600" cy="170765"/>
          </a:xfrm>
          <a:prstGeom prst="flowChartDocument">
            <a:avLst/>
          </a:prstGeom>
          <a:solidFill>
            <a:srgbClr val="00D2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6000" y="57343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Completed</a:t>
            </a:r>
            <a:endParaRPr lang="en-US" sz="600" b="1" dirty="0"/>
          </a:p>
        </p:txBody>
      </p:sp>
      <p:sp>
        <p:nvSpPr>
          <p:cNvPr id="56" name="Flowchart: Document 55"/>
          <p:cNvSpPr/>
          <p:nvPr/>
        </p:nvSpPr>
        <p:spPr>
          <a:xfrm>
            <a:off x="533400" y="6063000"/>
            <a:ext cx="228600" cy="170765"/>
          </a:xfrm>
          <a:prstGeom prst="flowChartDocumen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6000" y="6023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 Process</a:t>
            </a:r>
            <a:endParaRPr lang="en-US" sz="600" b="1" dirty="0"/>
          </a:p>
        </p:txBody>
      </p:sp>
      <p:sp>
        <p:nvSpPr>
          <p:cNvPr id="58" name="Flowchart: Document 57"/>
          <p:cNvSpPr/>
          <p:nvPr/>
        </p:nvSpPr>
        <p:spPr>
          <a:xfrm>
            <a:off x="533400" y="6346200"/>
            <a:ext cx="228600" cy="170765"/>
          </a:xfrm>
          <a:prstGeom prst="flowChartDocument">
            <a:avLst/>
          </a:prstGeom>
          <a:solidFill>
            <a:srgbClr val="C00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6000" y="6306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 Started</a:t>
            </a:r>
            <a:endParaRPr lang="en-US" sz="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5000" y="5410200"/>
            <a:ext cx="14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Legend</a:t>
            </a:r>
            <a:endParaRPr lang="en-US" sz="700" b="1" dirty="0"/>
          </a:p>
        </p:txBody>
      </p:sp>
      <p:sp>
        <p:nvSpPr>
          <p:cNvPr id="70" name="Flowchart: Document 69"/>
          <p:cNvSpPr/>
          <p:nvPr/>
        </p:nvSpPr>
        <p:spPr>
          <a:xfrm>
            <a:off x="780917" y="4212096"/>
            <a:ext cx="913282" cy="768699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35741" y="4195965"/>
            <a:ext cx="784189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 err="1"/>
              <a:t>CashFlow</a:t>
            </a:r>
            <a:br>
              <a:rPr lang="en-US" sz="900" b="1" dirty="0"/>
            </a:br>
            <a:r>
              <a:rPr lang="en-US" sz="900" b="1" dirty="0"/>
              <a:t>Enterprise</a:t>
            </a:r>
            <a:br>
              <a:rPr lang="en-US" sz="900" b="1" dirty="0"/>
            </a:br>
            <a:r>
              <a:rPr lang="en-US" sz="900" b="1" dirty="0"/>
              <a:t>Architecture</a:t>
            </a:r>
            <a:br>
              <a:rPr lang="en-US" sz="900" b="1" dirty="0"/>
            </a:br>
            <a:r>
              <a:rPr lang="en-US" sz="900" b="1" dirty="0"/>
              <a:t>Entry #</a:t>
            </a:r>
            <a:r>
              <a:rPr lang="en-US" sz="900" b="1" dirty="0" err="1"/>
              <a:t>xxxxx</a:t>
            </a:r>
            <a:endParaRPr lang="en-US" sz="9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18458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Safety  &amp; Hazard Analysis Software &amp; Design Software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541" y="3159031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QL-3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01686" y="206182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/>
              <a:t>Code &amp; peer reviews are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358" y="5832381"/>
            <a:ext cx="1702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Owner:  Cristian </a:t>
            </a:r>
            <a:r>
              <a:rPr lang="en-US" sz="1000" dirty="0" err="1"/>
              <a:t>Rabiti</a:t>
            </a:r>
            <a:endParaRPr lang="en-US" sz="1000" dirty="0"/>
          </a:p>
          <a:p>
            <a:r>
              <a:rPr lang="en-US" sz="1000" dirty="0"/>
              <a:t>Technical Lead: Aaron </a:t>
            </a:r>
            <a:r>
              <a:rPr lang="en-US" sz="1000" dirty="0" err="1"/>
              <a:t>Epiney</a:t>
            </a:r>
            <a:endParaRPr lang="en-US" sz="1000" dirty="0"/>
          </a:p>
          <a:p>
            <a:r>
              <a:rPr lang="en-US" sz="1000" dirty="0"/>
              <a:t>Status:  In Process</a:t>
            </a:r>
          </a:p>
          <a:p>
            <a:endParaRPr lang="en-US" sz="1000" dirty="0"/>
          </a:p>
        </p:txBody>
      </p:sp>
      <p:sp>
        <p:nvSpPr>
          <p:cNvPr id="62" name="Flowchart: Document 61"/>
          <p:cNvSpPr/>
          <p:nvPr/>
        </p:nvSpPr>
        <p:spPr>
          <a:xfrm>
            <a:off x="2098425" y="3605780"/>
            <a:ext cx="873994" cy="864502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57400" y="3579416"/>
            <a:ext cx="846707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 err="1">
                <a:solidFill>
                  <a:schemeClr val="bg1"/>
                </a:solidFill>
              </a:rPr>
              <a:t>CashFlow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Plan (CMP)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endParaRPr lang="en-US" sz="700" b="1" dirty="0"/>
          </a:p>
        </p:txBody>
      </p:sp>
      <p:sp>
        <p:nvSpPr>
          <p:cNvPr id="81" name="Flowchart: Document 80"/>
          <p:cNvSpPr/>
          <p:nvPr/>
        </p:nvSpPr>
        <p:spPr>
          <a:xfrm>
            <a:off x="7759508" y="4393282"/>
            <a:ext cx="913282" cy="919365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9124" y="4401466"/>
            <a:ext cx="931335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 err="1"/>
              <a:t>CashFlow</a:t>
            </a:r>
            <a:br>
              <a:rPr lang="en-US" sz="900" b="1" dirty="0"/>
            </a:br>
            <a:r>
              <a:rPr lang="en-US" sz="900" b="1" dirty="0"/>
              <a:t>Requirements</a:t>
            </a:r>
            <a:br>
              <a:rPr lang="en-US" sz="900" b="1" dirty="0"/>
            </a:br>
            <a:r>
              <a:rPr lang="en-US" sz="900" b="1" dirty="0"/>
              <a:t>Traceability</a:t>
            </a:r>
            <a:br>
              <a:rPr lang="en-US" sz="900" b="1" dirty="0"/>
            </a:br>
            <a:r>
              <a:rPr lang="en-US" sz="900" b="1" dirty="0"/>
              <a:t>Matrix (RTM)</a:t>
            </a:r>
          </a:p>
          <a:p>
            <a:pPr algn="ctr"/>
            <a:r>
              <a:rPr lang="en-US" sz="900" b="1" dirty="0"/>
              <a:t>SPC-</a:t>
            </a:r>
            <a:r>
              <a:rPr lang="en-US" sz="900" b="1" dirty="0" err="1"/>
              <a:t>xxxx</a:t>
            </a:r>
            <a:endParaRPr lang="en-US" sz="900" b="1" dirty="0"/>
          </a:p>
        </p:txBody>
      </p:sp>
      <p:sp>
        <p:nvSpPr>
          <p:cNvPr id="84" name="Flowchart: Document 83"/>
          <p:cNvSpPr/>
          <p:nvPr/>
        </p:nvSpPr>
        <p:spPr>
          <a:xfrm>
            <a:off x="6221034" y="2318440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72172" y="2320124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bg1"/>
                </a:solidFill>
              </a:rPr>
              <a:t>CashFlow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Standards Document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01517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12/01/2019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1979870" y="2284412"/>
            <a:ext cx="989410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bg1"/>
                </a:solidFill>
              </a:rPr>
              <a:t>CashFlow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Quality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Assurance Plan (SQA)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Flowchart: Document 72">
            <a:extLst>
              <a:ext uri="{FF2B5EF4-FFF2-40B4-BE49-F238E27FC236}">
                <a16:creationId xmlns:a16="http://schemas.microsoft.com/office/drawing/2014/main" id="{D1AE03C5-91D5-5F44-B8AE-6E1F64C7F0A4}"/>
              </a:ext>
            </a:extLst>
          </p:cNvPr>
          <p:cNvSpPr/>
          <p:nvPr/>
        </p:nvSpPr>
        <p:spPr>
          <a:xfrm>
            <a:off x="4721059" y="5095185"/>
            <a:ext cx="997652" cy="1279148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41BD2-68B5-6D4A-9EF3-5158647ED9C7}"/>
              </a:ext>
            </a:extLst>
          </p:cNvPr>
          <p:cNvSpPr/>
          <p:nvPr/>
        </p:nvSpPr>
        <p:spPr>
          <a:xfrm>
            <a:off x="4681841" y="5169711"/>
            <a:ext cx="1036870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 err="1"/>
              <a:t>CashFlow</a:t>
            </a:r>
            <a:r>
              <a:rPr lang="en-US" sz="900" b="1" dirty="0"/>
              <a:t> Configuration Items List</a:t>
            </a:r>
          </a:p>
          <a:p>
            <a:pPr algn="ctr"/>
            <a:r>
              <a:rPr lang="en-US" sz="900" b="1" dirty="0"/>
              <a:t>LST-</a:t>
            </a:r>
            <a:r>
              <a:rPr lang="en-US" sz="900" b="1" dirty="0" err="1"/>
              <a:t>xxxx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042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92</Words>
  <Application>Microsoft Macintosh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 Henry</dc:creator>
  <cp:lastModifiedBy>Andrea Alfonsi</cp:lastModifiedBy>
  <cp:revision>105</cp:revision>
  <cp:lastPrinted>2018-08-09T16:28:16Z</cp:lastPrinted>
  <dcterms:created xsi:type="dcterms:W3CDTF">2017-03-23T21:49:52Z</dcterms:created>
  <dcterms:modified xsi:type="dcterms:W3CDTF">2019-11-28T00:15:25Z</dcterms:modified>
</cp:coreProperties>
</file>