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TLSHAPE_SL_b2bc1b0db3f74f248f400e62cc8a74b9_BackgroundRectangle"/>
          <p:cNvSpPr/>
          <p:nvPr>
            <p:custDataLst>
              <p:tags r:id="rId2"/>
            </p:custDataLst>
          </p:nvPr>
        </p:nvSpPr>
        <p:spPr>
          <a:xfrm>
            <a:off x="191836" y="2629869"/>
            <a:ext cx="11214100" cy="812800"/>
          </a:xfrm>
          <a:prstGeom prst="rect">
            <a:avLst/>
          </a:prstGeom>
          <a:solidFill>
            <a:srgbClr val="A5A5A5">
              <a:alpha val="20000"/>
            </a:srgbClr>
          </a:solidFill>
        </p:spPr>
      </p:sp>
      <p:sp>
        <p:nvSpPr>
          <p:cNvPr id="27" name="OTLSHAPE_SL_1f164a8a1d5646168a80ed52714746f4_BackgroundRectangle"/>
          <p:cNvSpPr/>
          <p:nvPr>
            <p:custDataLst>
              <p:tags r:id="rId3"/>
            </p:custDataLst>
          </p:nvPr>
        </p:nvSpPr>
        <p:spPr>
          <a:xfrm>
            <a:off x="191836" y="3506169"/>
            <a:ext cx="11214100" cy="812800"/>
          </a:xfrm>
          <a:prstGeom prst="rect">
            <a:avLst/>
          </a:prstGeom>
          <a:solidFill>
            <a:srgbClr val="A5A5A5">
              <a:alpha val="20000"/>
            </a:srgbClr>
          </a:solidFill>
        </p:spPr>
      </p:sp>
      <p:sp>
        <p:nvSpPr>
          <p:cNvPr id="30" name="OTLSHAPE_SL_c41a809a13734922aa8b3549cd46886a_BackgroundRectangle"/>
          <p:cNvSpPr/>
          <p:nvPr>
            <p:custDataLst>
              <p:tags r:id="rId4"/>
            </p:custDataLst>
          </p:nvPr>
        </p:nvSpPr>
        <p:spPr>
          <a:xfrm>
            <a:off x="191836" y="4382469"/>
            <a:ext cx="11214100" cy="812800"/>
          </a:xfrm>
          <a:prstGeom prst="rect">
            <a:avLst/>
          </a:prstGeom>
          <a:solidFill>
            <a:srgbClr val="A5A5A5">
              <a:alpha val="20000"/>
            </a:srgbClr>
          </a:solidFill>
        </p:spPr>
      </p:sp>
      <p:sp>
        <p:nvSpPr>
          <p:cNvPr id="33" name="OTLSHAPE_SL_f5e3f6ccd048453c8e88ec12b8a86baa_BackgroundRectangle"/>
          <p:cNvSpPr/>
          <p:nvPr>
            <p:custDataLst>
              <p:tags r:id="rId5"/>
            </p:custDataLst>
          </p:nvPr>
        </p:nvSpPr>
        <p:spPr>
          <a:xfrm>
            <a:off x="191836" y="5258769"/>
            <a:ext cx="11214100" cy="520700"/>
          </a:xfrm>
          <a:prstGeom prst="rect">
            <a:avLst/>
          </a:prstGeom>
          <a:solidFill>
            <a:srgbClr val="A5A5A5">
              <a:alpha val="20000"/>
            </a:srgbClr>
          </a:solidFill>
        </p:spPr>
      </p:sp>
      <p:sp>
        <p:nvSpPr>
          <p:cNvPr id="36" name="OTLSHAPE_SL_f40337a88895438a8bb0edd21d4b0224_BackgroundRectangle"/>
          <p:cNvSpPr/>
          <p:nvPr>
            <p:custDataLst>
              <p:tags r:id="rId6"/>
            </p:custDataLst>
          </p:nvPr>
        </p:nvSpPr>
        <p:spPr>
          <a:xfrm>
            <a:off x="191836" y="5842969"/>
            <a:ext cx="11214100" cy="520700"/>
          </a:xfrm>
          <a:prstGeom prst="rect">
            <a:avLst/>
          </a:prstGeom>
          <a:solidFill>
            <a:srgbClr val="A5A5A5">
              <a:alpha val="20000"/>
            </a:srgbClr>
          </a:solidFill>
        </p:spPr>
      </p:sp>
      <p:sp>
        <p:nvSpPr>
          <p:cNvPr id="42" name="OTLSHAPE_SL2A_8927e339f3574fa8859bf4911fb3f155_BackgroundRectangle" hidden="1"/>
          <p:cNvSpPr/>
          <p:nvPr>
            <p:custDataLst>
              <p:tags r:id="rId7"/>
            </p:custDataLst>
          </p:nvPr>
        </p:nvSpPr>
        <p:spPr>
          <a:xfrm>
            <a:off x="990600" y="2100483"/>
            <a:ext cx="102870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</p:sp>
      <p:sp>
        <p:nvSpPr>
          <p:cNvPr id="61" name="OTLSHAPE_SL2A_096887771155493aa87b2a7e888f7886_BackgroundRectangle" hidden="1"/>
          <p:cNvSpPr/>
          <p:nvPr>
            <p:custDataLst>
              <p:tags r:id="rId8"/>
            </p:custDataLst>
          </p:nvPr>
        </p:nvSpPr>
        <p:spPr>
          <a:xfrm>
            <a:off x="990600" y="2976783"/>
            <a:ext cx="102870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</p:sp>
      <p:sp>
        <p:nvSpPr>
          <p:cNvPr id="80" name="OTLSHAPE_SL2A_6489633676a6459e98e7727328fac7a3_BackgroundRectangle" hidden="1"/>
          <p:cNvSpPr/>
          <p:nvPr>
            <p:custDataLst>
              <p:tags r:id="rId9"/>
            </p:custDataLst>
          </p:nvPr>
        </p:nvSpPr>
        <p:spPr>
          <a:xfrm>
            <a:off x="990600" y="3853083"/>
            <a:ext cx="102870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</p:sp>
      <p:sp>
        <p:nvSpPr>
          <p:cNvPr id="99" name="OTLSHAPE_SL2A_c26e5788273f494e8ffee6f6a9f1625c_BackgroundRectangle" hidden="1"/>
          <p:cNvSpPr/>
          <p:nvPr>
            <p:custDataLst>
              <p:tags r:id="rId10"/>
            </p:custDataLst>
          </p:nvPr>
        </p:nvSpPr>
        <p:spPr>
          <a:xfrm>
            <a:off x="990600" y="4729383"/>
            <a:ext cx="10287000" cy="5207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</p:sp>
      <p:sp>
        <p:nvSpPr>
          <p:cNvPr id="110" name="OTLSHAPE_SL2A_abbc5407ca1947249b6d5ebb201fae4c_BackgroundRectangle" hidden="1"/>
          <p:cNvSpPr/>
          <p:nvPr>
            <p:custDataLst>
              <p:tags r:id="rId11"/>
            </p:custDataLst>
          </p:nvPr>
        </p:nvSpPr>
        <p:spPr>
          <a:xfrm>
            <a:off x="990600" y="5313583"/>
            <a:ext cx="10287000" cy="5207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</p:sp>
      <p:sp>
        <p:nvSpPr>
          <p:cNvPr id="10" name="OTLSHAPE_TB_00000000000000000000000000000000_LeftEndCaps">
            <a:extLst>
              <a:ext uri="{3EC9EC0A-5189-4025-BE1B-09E179D69D0F}">
                <a16:creationId xmlns:a16="http://schemas.microsoft.com/office/drawing/2014/main\" xmlns:p14="http://schemas.microsoft.com/office/powerpoint/2010/main" xmlns="" id="E9A75883-F2C3-4CA9-BAEC-2F4A24CDD52C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41416" y="2110185"/>
            <a:ext cx="436786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spc="-48">
                <a:solidFill>
                  <a:schemeClr val="accent2"/>
                </a:solidFill>
                <a:latin typeface="Arial" panose="02040604050505020304" pitchFamily="18" charset="0"/>
              </a:rPr>
              <a:t>2024</a:t>
            </a:r>
          </a:p>
        </p:txBody>
      </p:sp>
      <p:sp>
        <p:nvSpPr>
          <p:cNvPr id="11" name="OTLSHAPE_TB_00000000000000000000000000000000_RightEndCaps">
            <a:extLst>
              <a:ext uri="{512099F3-FC39-4026-BE21-B5F29FC61EE6}">
                <a16:creationId xmlns:a16="http://schemas.microsoft.com/office/drawing/2014/main\" xmlns:p14="http://schemas.microsoft.com/office/powerpoint/2010/main" xmlns="" id="9A3B33FC-BB57-4973-9E90-72B9488384E5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550716" y="2110185"/>
            <a:ext cx="436786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spc="-48">
                <a:solidFill>
                  <a:schemeClr val="accent2"/>
                </a:solidFill>
                <a:latin typeface="Arial" panose="02040604050505020304" pitchFamily="18" charset="0"/>
              </a:rPr>
              <a:t>2024</a:t>
            </a:r>
          </a:p>
        </p:txBody>
      </p:sp>
      <p:cxnSp>
        <p:nvCxnSpPr>
          <p:cNvPr id="10000006" name="OTLSHAPE_M_374b37e72edd42d3bdc9ceca23ad75ad_Connector1">
            <a:extLst>
              <a:ext uri="{FF2B5EF4-FFF2-40B4-BE49-F238E27FC236}">
                <a16:creationId xmlns:a16="http://schemas.microsoft.com/office/drawing/2014/main" id="{6A0AE7BA-2ECD-4C3E-B37D-822179EF79E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369746" y="1417781"/>
            <a:ext cx="0" cy="546100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0013" name="OTLSHAPE_M_8cf91a22886e4485a58be5d4cc1ac28e_Connector1">
            <a:extLst>
              <a:ext uri="{FF2B5EF4-FFF2-40B4-BE49-F238E27FC236}">
                <a16:creationId xmlns:a16="http://schemas.microsoft.com/office/drawing/2014/main" id="{BDB2969A-5262-40B4-8A29-10E20ADD3D2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493555" y="1417781"/>
            <a:ext cx="0" cy="546100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1245936" y="2027381"/>
            <a:ext cx="10160000" cy="190500"/>
          </a:xfrm>
          <a:prstGeom prst="round2SameRect">
            <a:avLst/>
          </a:prstGeom>
          <a:solidFill>
            <a:srgbClr val="44546A">
              <a:alpha val="100000"/>
            </a:srgbClr>
          </a:solidFill>
        </p:spPr>
      </p:sp>
      <p:sp>
        <p:nvSpPr>
          <p:cNvPr id="2" name="OTLSHAPE_TB_00000000000000000000000000000000_MiddleScaleContainer">
            <a:extLst>
              <a:ext uri="{FF2B5EF4-FFF2-40B4-BE49-F238E27FC236}">
                <a16:creationId xmlns:a16="http://schemas.microsoft.com/office/drawing/2014/main" id="{0D86A9E3-021F-41EC-AD94-08C36D748BB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45936" y="2227025"/>
            <a:ext cx="10160000" cy="190500"/>
          </a:xfrm>
          <a:prstGeom prst="round2SameRect">
            <a:avLst>
              <a:gd name="adj1" fmla="val 0"/>
              <a:gd name="adj2" fmla="val 16667"/>
            </a:avLst>
          </a:prstGeom>
          <a:solidFill>
            <a:schemeClr val="dk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OTLSHAPE_TB_00000000000000000000000000000000_BottomScaleContainer" hidden="1"/>
          <p:cNvSpPr/>
          <p:nvPr>
            <p:custDataLst>
              <p:tags r:id="rId18"/>
            </p:custDataLst>
          </p:nvPr>
        </p:nvSpPr>
        <p:spPr>
          <a:xfrm>
            <a:off x="1117600" y="1497995"/>
            <a:ext cx="0" cy="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25" name="OTLSHAPE_SL_b2bc1b0db3f74f248f400e62cc8a74b9_HeaderRectangle"/>
          <p:cNvSpPr/>
          <p:nvPr>
            <p:custDataLst>
              <p:tags r:id="rId19"/>
            </p:custDataLst>
          </p:nvPr>
        </p:nvSpPr>
        <p:spPr>
          <a:xfrm>
            <a:off x="191836" y="2629869"/>
            <a:ext cx="927100" cy="812800"/>
          </a:xfrm>
          <a:prstGeom prst="rect">
            <a:avLst/>
          </a:prstGeom>
          <a:solidFill>
            <a:srgbClr val="70AD47">
              <a:alpha val="100000"/>
            </a:srgbClr>
          </a:solidFill>
        </p:spPr>
      </p:sp>
      <p:sp>
        <p:nvSpPr>
          <p:cNvPr id="28" name="OTLSHAPE_SL_1f164a8a1d5646168a80ed52714746f4_HeaderRectangle"/>
          <p:cNvSpPr/>
          <p:nvPr>
            <p:custDataLst>
              <p:tags r:id="rId20"/>
            </p:custDataLst>
          </p:nvPr>
        </p:nvSpPr>
        <p:spPr>
          <a:xfrm>
            <a:off x="191836" y="3506169"/>
            <a:ext cx="927100" cy="812800"/>
          </a:xfrm>
          <a:prstGeom prst="rect">
            <a:avLst/>
          </a:prstGeom>
          <a:solidFill>
            <a:srgbClr val="4472C4">
              <a:alpha val="100000"/>
            </a:srgbClr>
          </a:solidFill>
        </p:spPr>
      </p:sp>
      <p:sp>
        <p:nvSpPr>
          <p:cNvPr id="31" name="OTLSHAPE_SL_c41a809a13734922aa8b3549cd46886a_HeaderRectangle"/>
          <p:cNvSpPr/>
          <p:nvPr>
            <p:custDataLst>
              <p:tags r:id="rId21"/>
            </p:custDataLst>
          </p:nvPr>
        </p:nvSpPr>
        <p:spPr>
          <a:xfrm>
            <a:off x="191836" y="4382469"/>
            <a:ext cx="927100" cy="812800"/>
          </a:xfrm>
          <a:prstGeom prst="rect">
            <a:avLst/>
          </a:prstGeom>
          <a:solidFill>
            <a:srgbClr val="ED7D31">
              <a:alpha val="100000"/>
            </a:srgbClr>
          </a:solidFill>
        </p:spPr>
      </p:sp>
      <p:sp>
        <p:nvSpPr>
          <p:cNvPr id="34" name="OTLSHAPE_SL_f5e3f6ccd048453c8e88ec12b8a86baa_HeaderRectangle"/>
          <p:cNvSpPr/>
          <p:nvPr>
            <p:custDataLst>
              <p:tags r:id="rId22"/>
            </p:custDataLst>
          </p:nvPr>
        </p:nvSpPr>
        <p:spPr>
          <a:xfrm>
            <a:off x="191836" y="5258769"/>
            <a:ext cx="927100" cy="520700"/>
          </a:xfrm>
          <a:prstGeom prst="rect">
            <a:avLst/>
          </a:prstGeom>
          <a:solidFill>
            <a:srgbClr val="44546A">
              <a:alpha val="100000"/>
            </a:srgbClr>
          </a:solidFill>
        </p:spPr>
      </p:sp>
      <p:sp>
        <p:nvSpPr>
          <p:cNvPr id="37" name="OTLSHAPE_SL_f40337a88895438a8bb0edd21d4b0224_HeaderRectangle"/>
          <p:cNvSpPr/>
          <p:nvPr>
            <p:custDataLst>
              <p:tags r:id="rId23"/>
            </p:custDataLst>
          </p:nvPr>
        </p:nvSpPr>
        <p:spPr>
          <a:xfrm>
            <a:off x="191836" y="5842969"/>
            <a:ext cx="927100" cy="520700"/>
          </a:xfrm>
          <a:prstGeom prst="rect">
            <a:avLst/>
          </a:prstGeom>
          <a:solidFill>
            <a:srgbClr val="C00100">
              <a:alpha val="100000"/>
            </a:srgbClr>
          </a:solidFill>
        </p:spPr>
      </p:sp>
      <p:sp>
        <p:nvSpPr>
          <p:cNvPr id="40" name="OTLSHAPE_SL2A_8927e339f3574fa8859bf4911fb3f155_HeaderRectangle" hidden="1"/>
          <p:cNvSpPr/>
          <p:nvPr>
            <p:custDataLst>
              <p:tags r:id="rId24"/>
            </p:custDataLst>
          </p:nvPr>
        </p:nvSpPr>
        <p:spPr>
          <a:xfrm>
            <a:off x="990600" y="2100483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</p:spPr>
      </p:sp>
      <p:sp>
        <p:nvSpPr>
          <p:cNvPr id="59" name="OTLSHAPE_SL2A_096887771155493aa87b2a7e888f7886_HeaderRectangle" hidden="1"/>
          <p:cNvSpPr/>
          <p:nvPr>
            <p:custDataLst>
              <p:tags r:id="rId25"/>
            </p:custDataLst>
          </p:nvPr>
        </p:nvSpPr>
        <p:spPr>
          <a:xfrm>
            <a:off x="990600" y="2976783"/>
            <a:ext cx="0" cy="0"/>
          </a:xfrm>
          <a:prstGeom prst="rect">
            <a:avLst/>
          </a:prstGeom>
          <a:solidFill>
            <a:srgbClr val="4472C4">
              <a:alpha val="25000"/>
            </a:srgbClr>
          </a:solidFill>
        </p:spPr>
      </p:sp>
      <p:sp>
        <p:nvSpPr>
          <p:cNvPr id="78" name="OTLSHAPE_SL2A_6489633676a6459e98e7727328fac7a3_HeaderRectangle" hidden="1"/>
          <p:cNvSpPr/>
          <p:nvPr>
            <p:custDataLst>
              <p:tags r:id="rId26"/>
            </p:custDataLst>
          </p:nvPr>
        </p:nvSpPr>
        <p:spPr>
          <a:xfrm>
            <a:off x="990600" y="3853083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</p:spPr>
      </p:sp>
      <p:sp>
        <p:nvSpPr>
          <p:cNvPr id="97" name="OTLSHAPE_SL2A_c26e5788273f494e8ffee6f6a9f1625c_HeaderRectangle" hidden="1"/>
          <p:cNvSpPr/>
          <p:nvPr>
            <p:custDataLst>
              <p:tags r:id="rId27"/>
            </p:custDataLst>
          </p:nvPr>
        </p:nvSpPr>
        <p:spPr>
          <a:xfrm>
            <a:off x="990600" y="4729383"/>
            <a:ext cx="0" cy="0"/>
          </a:xfrm>
          <a:prstGeom prst="rect">
            <a:avLst/>
          </a:prstGeom>
          <a:solidFill>
            <a:schemeClr val="dk2">
              <a:alpha val="24706"/>
            </a:schemeClr>
          </a:solidFill>
        </p:spPr>
      </p:sp>
      <p:sp>
        <p:nvSpPr>
          <p:cNvPr id="108" name="OTLSHAPE_SL2A_abbc5407ca1947249b6d5ebb201fae4c_HeaderRectangle" hidden="1"/>
          <p:cNvSpPr/>
          <p:nvPr>
            <p:custDataLst>
              <p:tags r:id="rId28"/>
            </p:custDataLst>
          </p:nvPr>
        </p:nvSpPr>
        <p:spPr>
          <a:xfrm>
            <a:off x="990600" y="5313583"/>
            <a:ext cx="0" cy="0"/>
          </a:xfrm>
          <a:prstGeom prst="rect">
            <a:avLst/>
          </a:prstGeom>
          <a:solidFill>
            <a:srgbClr val="C00100">
              <a:alpha val="24706"/>
            </a:srgbClr>
          </a:solidFill>
        </p:spPr>
      </p:sp>
      <p:sp>
        <p:nvSpPr>
          <p:cNvPr id="43" name="OTLSHAPE_SLT_432f5a3d832a4e419ffcb6c6e89128a9_Shape"/>
          <p:cNvSpPr/>
          <p:nvPr>
            <p:custDataLst>
              <p:tags r:id="rId29"/>
            </p:custDataLst>
          </p:nvPr>
        </p:nvSpPr>
        <p:spPr>
          <a:xfrm>
            <a:off x="1357501" y="2814019"/>
            <a:ext cx="901700" cy="203200"/>
          </a:xfrm>
          <a:prstGeom prst="chevron">
            <a:avLst/>
          </a:prstGeom>
          <a:solidFill>
            <a:srgbClr val="70AD47">
              <a:alpha val="100000"/>
            </a:srgbClr>
          </a:solidFill>
        </p:spPr>
      </p:sp>
      <p:sp>
        <p:nvSpPr>
          <p:cNvPr id="51" name="OTLSHAPE_SLT_5d5d2783c1534499906796e64436c089_Shape"/>
          <p:cNvSpPr/>
          <p:nvPr>
            <p:custDataLst>
              <p:tags r:id="rId30"/>
            </p:custDataLst>
          </p:nvPr>
        </p:nvSpPr>
        <p:spPr>
          <a:xfrm>
            <a:off x="2250018" y="3201369"/>
            <a:ext cx="673100" cy="203200"/>
          </a:xfrm>
          <a:prstGeom prst="chevron">
            <a:avLst/>
          </a:prstGeom>
          <a:solidFill>
            <a:srgbClr val="70AD47">
              <a:alpha val="100000"/>
            </a:srgbClr>
          </a:solidFill>
        </p:spPr>
      </p:sp>
      <p:sp>
        <p:nvSpPr>
          <p:cNvPr id="62" name="OTLSHAPE_SLT_54e62d87d9184877bc400ad232f88253_Shape"/>
          <p:cNvSpPr/>
          <p:nvPr>
            <p:custDataLst>
              <p:tags r:id="rId31"/>
            </p:custDataLst>
          </p:nvPr>
        </p:nvSpPr>
        <p:spPr>
          <a:xfrm>
            <a:off x="2919405" y="3690319"/>
            <a:ext cx="787400" cy="203200"/>
          </a:xfrm>
          <a:prstGeom prst="chevron">
            <a:avLst/>
          </a:prstGeom>
          <a:solidFill>
            <a:srgbClr val="4472C4">
              <a:alpha val="100000"/>
            </a:srgbClr>
          </a:solidFill>
        </p:spPr>
      </p:sp>
      <p:sp>
        <p:nvSpPr>
          <p:cNvPr id="70" name="OTLSHAPE_SLT_b108264d9fd749a3b92fbcffc8c464b2_Shape"/>
          <p:cNvSpPr/>
          <p:nvPr>
            <p:custDataLst>
              <p:tags r:id="rId32"/>
            </p:custDataLst>
          </p:nvPr>
        </p:nvSpPr>
        <p:spPr>
          <a:xfrm>
            <a:off x="3700358" y="4077669"/>
            <a:ext cx="787400" cy="203200"/>
          </a:xfrm>
          <a:prstGeom prst="chevron">
            <a:avLst/>
          </a:prstGeom>
          <a:solidFill>
            <a:srgbClr val="4472C4">
              <a:alpha val="100000"/>
            </a:srgbClr>
          </a:solidFill>
        </p:spPr>
      </p:sp>
      <p:sp>
        <p:nvSpPr>
          <p:cNvPr id="81" name="OTLSHAPE_SLT_d807f315800f41d5961b91b22dfe0d92_Shape"/>
          <p:cNvSpPr/>
          <p:nvPr>
            <p:custDataLst>
              <p:tags r:id="rId33"/>
            </p:custDataLst>
          </p:nvPr>
        </p:nvSpPr>
        <p:spPr>
          <a:xfrm>
            <a:off x="4481310" y="4566619"/>
            <a:ext cx="787400" cy="203200"/>
          </a:xfrm>
          <a:prstGeom prst="chevron">
            <a:avLst/>
          </a:prstGeom>
          <a:solidFill>
            <a:srgbClr val="ED7D31">
              <a:alpha val="100000"/>
            </a:srgbClr>
          </a:solidFill>
        </p:spPr>
      </p:sp>
      <p:sp>
        <p:nvSpPr>
          <p:cNvPr id="89" name="OTLSHAPE_SLT_6a339abfd4594e1eb9a6042323dd63bb_Shape"/>
          <p:cNvSpPr/>
          <p:nvPr>
            <p:custDataLst>
              <p:tags r:id="rId34"/>
            </p:custDataLst>
          </p:nvPr>
        </p:nvSpPr>
        <p:spPr>
          <a:xfrm>
            <a:off x="5262263" y="4953969"/>
            <a:ext cx="787400" cy="203200"/>
          </a:xfrm>
          <a:prstGeom prst="chevron">
            <a:avLst/>
          </a:prstGeom>
          <a:solidFill>
            <a:srgbClr val="ED7D31">
              <a:alpha val="100000"/>
            </a:srgbClr>
          </a:solidFill>
        </p:spPr>
      </p:sp>
      <p:sp>
        <p:nvSpPr>
          <p:cNvPr id="100" name="OTLSHAPE_SLT_39cc3bee26884de495b4af15c57a2ad8_Shape"/>
          <p:cNvSpPr/>
          <p:nvPr>
            <p:custDataLst>
              <p:tags r:id="rId35"/>
            </p:custDataLst>
          </p:nvPr>
        </p:nvSpPr>
        <p:spPr>
          <a:xfrm>
            <a:off x="6043215" y="5296869"/>
            <a:ext cx="787400" cy="203200"/>
          </a:xfrm>
          <a:prstGeom prst="chevron">
            <a:avLst/>
          </a:prstGeom>
          <a:solidFill>
            <a:srgbClr val="44546A">
              <a:alpha val="100000"/>
            </a:srgbClr>
          </a:solidFill>
        </p:spPr>
      </p:sp>
      <p:sp>
        <p:nvSpPr>
          <p:cNvPr id="111" name="OTLSHAPE_SLT_027b1a25e578444aa9dfc87ebee82593_Shape"/>
          <p:cNvSpPr/>
          <p:nvPr>
            <p:custDataLst>
              <p:tags r:id="rId36"/>
            </p:custDataLst>
          </p:nvPr>
        </p:nvSpPr>
        <p:spPr>
          <a:xfrm>
            <a:off x="7605120" y="5881069"/>
            <a:ext cx="673100" cy="203200"/>
          </a:xfrm>
          <a:prstGeom prst="chevron">
            <a:avLst/>
          </a:prstGeom>
          <a:solidFill>
            <a:srgbClr val="C00100">
              <a:alpha val="100000"/>
            </a:srgbClr>
          </a:solidFill>
        </p:spPr>
      </p:sp>
      <p:sp>
        <p:nvSpPr>
          <p:cNvPr id="7" name="OTLSHAPE_SLT_b5aaaddebfef4c68825979d7a846a346_Shape">
            <a:extLst>
              <a:ext uri="{FF2B5EF4-FFF2-40B4-BE49-F238E27FC236}">
                <a16:creationId xmlns:a16="http://schemas.microsoft.com/office/drawing/2014/main" id="{90DCE58E-57ED-44C1-B8D7-B2F9EF72E65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824168" y="5538169"/>
            <a:ext cx="787400" cy="203200"/>
          </a:xfrm>
          <a:prstGeom prst="chevron">
            <a:avLst/>
          </a:prstGeom>
          <a:solidFill>
            <a:schemeClr val="dk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7" name="OTLSHAPE_SLT_806c0ec8ceea4dbda2167074738770ce_Shape">
            <a:extLst>
              <a:ext uri="{FF2B5EF4-FFF2-40B4-BE49-F238E27FC236}">
                <a16:creationId xmlns:a16="http://schemas.microsoft.com/office/drawing/2014/main" id="{4CEFABA8-487B-428A-84C3-B01F2BD6310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274508" y="6122369"/>
            <a:ext cx="901700" cy="203200"/>
          </a:xfrm>
          <a:prstGeom prst="chevron">
            <a:avLst/>
          </a:prstGeom>
          <a:solidFill>
            <a:srgbClr val="C00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1" name="OTLSHAPE_TB_00000000000000000000000000000000_ElapsedTime"/>
          <p:cNvSpPr/>
          <p:nvPr>
            <p:custDataLst>
              <p:tags r:id="rId39"/>
            </p:custDataLst>
          </p:nvPr>
        </p:nvSpPr>
        <p:spPr>
          <a:xfrm>
            <a:off x="1245936" y="2027381"/>
            <a:ext cx="1003300" cy="26619"/>
          </a:xfrm>
          <a:prstGeom prst="roundRect">
            <a:avLst/>
          </a:prstGeom>
          <a:solidFill>
            <a:srgbClr val="C00100">
              <a:alpha val="75000"/>
            </a:srgbClr>
          </a:solidFill>
        </p:spPr>
      </p:sp>
      <p:sp>
        <p:nvSpPr>
          <p:cNvPr id="44" name="OTLSHAPE_SLT_432f5a3d832a4e419ffcb6c6e89128a9_ShapePercentage" hidden="1"/>
          <p:cNvSpPr/>
          <p:nvPr>
            <p:custDataLst>
              <p:tags r:id="rId40"/>
            </p:custDataLst>
          </p:nvPr>
        </p:nvSpPr>
        <p:spPr>
          <a:xfrm>
            <a:off x="1229165" y="228463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2" name="OTLSHAPE_SLT_5d5d2783c1534499906796e64436c089_ShapePercentage" hidden="1"/>
          <p:cNvSpPr/>
          <p:nvPr>
            <p:custDataLst>
              <p:tags r:id="rId41"/>
            </p:custDataLst>
          </p:nvPr>
        </p:nvSpPr>
        <p:spPr>
          <a:xfrm>
            <a:off x="2121682" y="267198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3" name="OTLSHAPE_SLT_54e62d87d9184877bc400ad232f88253_ShapePercentage" hidden="1"/>
          <p:cNvSpPr/>
          <p:nvPr>
            <p:custDataLst>
              <p:tags r:id="rId42"/>
            </p:custDataLst>
          </p:nvPr>
        </p:nvSpPr>
        <p:spPr>
          <a:xfrm>
            <a:off x="2791069" y="316093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71" name="OTLSHAPE_SLT_b108264d9fd749a3b92fbcffc8c464b2_ShapePercentage" hidden="1"/>
          <p:cNvSpPr/>
          <p:nvPr>
            <p:custDataLst>
              <p:tags r:id="rId43"/>
            </p:custDataLst>
          </p:nvPr>
        </p:nvSpPr>
        <p:spPr>
          <a:xfrm>
            <a:off x="3572022" y="354828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2" name="OTLSHAPE_SLT_d807f315800f41d5961b91b22dfe0d92_ShapePercentage" hidden="1"/>
          <p:cNvSpPr/>
          <p:nvPr>
            <p:custDataLst>
              <p:tags r:id="rId44"/>
            </p:custDataLst>
          </p:nvPr>
        </p:nvSpPr>
        <p:spPr>
          <a:xfrm>
            <a:off x="4352974" y="403723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90" name="OTLSHAPE_SLT_6a339abfd4594e1eb9a6042323dd63bb_ShapePercentage" hidden="1"/>
          <p:cNvSpPr/>
          <p:nvPr>
            <p:custDataLst>
              <p:tags r:id="rId45"/>
            </p:custDataLst>
          </p:nvPr>
        </p:nvSpPr>
        <p:spPr>
          <a:xfrm>
            <a:off x="5133927" y="442458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01" name="OTLSHAPE_SLT_39cc3bee26884de495b4af15c57a2ad8_ShapePercentage" hidden="1"/>
          <p:cNvSpPr/>
          <p:nvPr>
            <p:custDataLst>
              <p:tags r:id="rId46"/>
            </p:custDataLst>
          </p:nvPr>
        </p:nvSpPr>
        <p:spPr>
          <a:xfrm>
            <a:off x="5914879" y="476748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12" name="OTLSHAPE_SLT_027b1a25e578444aa9dfc87ebee82593_ShapePercentage" hidden="1"/>
          <p:cNvSpPr/>
          <p:nvPr>
            <p:custDataLst>
              <p:tags r:id="rId47"/>
            </p:custDataLst>
          </p:nvPr>
        </p:nvSpPr>
        <p:spPr>
          <a:xfrm>
            <a:off x="7476784" y="5351683"/>
            <a:ext cx="0" cy="0"/>
          </a:xfrm>
          <a:prstGeom prst="chevron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" name="OTLSHAPE_SLT_b5aaaddebfef4c68825979d7a846a346_ShapePercentage" hidden="1">
            <a:extLst>
              <a:ext uri="{FF2B5EF4-FFF2-40B4-BE49-F238E27FC236}">
                <a16:creationId xmlns:a16="http://schemas.microsoft.com/office/drawing/2014/main" id="{825DFA7F-1E35-4F37-9FA4-EA01A9D46A9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695832" y="5008783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3" name="OTLSHAPE_SLT_806c0ec8ceea4dbda2167074738770ce_ShapePercentage" hidden="1">
            <a:extLst>
              <a:ext uri="{FF2B5EF4-FFF2-40B4-BE49-F238E27FC236}">
                <a16:creationId xmlns:a16="http://schemas.microsoft.com/office/drawing/2014/main" id="{B440522D-02AA-43AB-A44C-6853333F252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146172" y="5592983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6" name="OTLSHAPE_SL_b2bc1b0db3f74f248f400e62cc8a74b9_Header">
            <a:extLst>
              <a:ext uri="{96B6F448-A9E4-497B-84F9-E14F7C360392}">
                <a16:creationId xmlns:a16="http://schemas.microsoft.com/office/drawing/2014/main\" xmlns:p14="http://schemas.microsoft.com/office/powerpoint/2010/main" xmlns="" id="61E6D0F0-670F-4B54-AA43-72B3E7258BFF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91836" y="2955942"/>
            <a:ext cx="927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0" i="0" u="none">
                <a:solidFill>
                  <a:schemeClr val="lt1"/>
                </a:solidFill>
                <a:latin typeface="Arial" panose="02040604050505020304" pitchFamily="18" charset="0"/>
              </a:rPr>
              <a:t>Sprint 01</a:t>
            </a:r>
          </a:p>
        </p:txBody>
      </p:sp>
      <p:sp>
        <p:nvSpPr>
          <p:cNvPr id="29" name="OTLSHAPE_SL_1f164a8a1d5646168a80ed52714746f4_Header">
            <a:extLst>
              <a:ext uri="{27A75284-2769-4FE5-A9AB-7DA20A50C981}">
                <a16:creationId xmlns:a16="http://schemas.microsoft.com/office/drawing/2014/main\" xmlns:p14="http://schemas.microsoft.com/office/powerpoint/2010/main" xmlns="" id="4E638F05-FDBE-4E57-A177-536E5F8F9D18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91836" y="3832242"/>
            <a:ext cx="927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0" i="0" u="none">
                <a:solidFill>
                  <a:schemeClr val="lt1"/>
                </a:solidFill>
                <a:latin typeface="Arial" panose="02040604050505020304" pitchFamily="18" charset="0"/>
              </a:rPr>
              <a:t>Sprint 02</a:t>
            </a:r>
          </a:p>
        </p:txBody>
      </p:sp>
      <p:sp>
        <p:nvSpPr>
          <p:cNvPr id="32" name="OTLSHAPE_SL_c41a809a13734922aa8b3549cd46886a_Header">
            <a:extLst>
              <a:ext uri="{FB3C532C-4457-45C9-A7A3-429879C88E7B}">
                <a16:creationId xmlns:a16="http://schemas.microsoft.com/office/drawing/2014/main\" xmlns:p14="http://schemas.microsoft.com/office/powerpoint/2010/main" xmlns="" id="B637CEEA-4423-45DB-94D6-9C169B93002A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91836" y="4708542"/>
            <a:ext cx="927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0" i="0" u="none">
                <a:solidFill>
                  <a:schemeClr val="lt1"/>
                </a:solidFill>
                <a:latin typeface="Arial" panose="02040604050505020304" pitchFamily="18" charset="0"/>
              </a:rPr>
              <a:t>Sprint 03</a:t>
            </a:r>
          </a:p>
        </p:txBody>
      </p:sp>
      <p:sp>
        <p:nvSpPr>
          <p:cNvPr id="35" name="OTLSHAPE_SL_f5e3f6ccd048453c8e88ec12b8a86baa_Header">
            <a:extLst>
              <a:ext uri="{B706E61D-F5D9-433F-BF33-7F1630596E26}">
                <a16:creationId xmlns:a16="http://schemas.microsoft.com/office/drawing/2014/main\" xmlns:p14="http://schemas.microsoft.com/office/powerpoint/2010/main" xmlns="" id="4C82C394-38DC-44C4-BB05-B23BC8E23A2B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91836" y="5438792"/>
            <a:ext cx="927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0" i="0" u="none">
                <a:solidFill>
                  <a:schemeClr val="lt1"/>
                </a:solidFill>
                <a:latin typeface="Arial" panose="02040604050505020304" pitchFamily="18" charset="0"/>
              </a:rPr>
              <a:t>Sprint 04</a:t>
            </a:r>
          </a:p>
        </p:txBody>
      </p:sp>
      <p:sp>
        <p:nvSpPr>
          <p:cNvPr id="38" name="OTLSHAPE_SL_f40337a88895438a8bb0edd21d4b0224_Header">
            <a:extLst>
              <a:ext uri="{2A86CD49-FC75-49F3-A9A4-BFB44F74D640}">
                <a16:creationId xmlns:a16="http://schemas.microsoft.com/office/drawing/2014/main\" xmlns:p14="http://schemas.microsoft.com/office/powerpoint/2010/main" xmlns="" id="0E14066A-1027-4510-9B52-0B1BF31B332F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91836" y="6022992"/>
            <a:ext cx="927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0" i="0" u="none">
                <a:solidFill>
                  <a:schemeClr val="lt1"/>
                </a:solidFill>
                <a:latin typeface="Arial" panose="02040604050505020304" pitchFamily="18" charset="0"/>
              </a:rPr>
              <a:t>Sprint 05</a:t>
            </a:r>
          </a:p>
        </p:txBody>
      </p:sp>
      <p:sp>
        <p:nvSpPr>
          <p:cNvPr id="41" name="OTLSHAPE_SL2A_8927e339f3574fa8859bf4911fb3f155_Header" hidden="1">
            <a:extLst>
              <a:ext uri="{158241CF-47F0-4FFF-BD4D-4E4D487186F0}">
                <a16:creationId xmlns:a16="http://schemas.microsoft.com/office/drawing/2014/main\" xmlns:p14="http://schemas.microsoft.com/office/powerpoint/2010/main" xmlns="" id="27B1AEA3-37F9-43ED-B232-18D22B46750B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087867" y="1237314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endParaRPr sz="1100">
              <a:solidFill>
                <a:schemeClr val="dk1"/>
              </a:solidFill>
            </a:endParaRPr>
          </a:p>
        </p:txBody>
      </p:sp>
      <p:sp>
        <p:nvSpPr>
          <p:cNvPr id="60" name="OTLSHAPE_SL2A_096887771155493aa87b2a7e888f7886_Header" hidden="1">
            <a:extLst>
              <a:ext uri="{206973D9-1275-4568-81D3-DF8603DDACFC}">
                <a16:creationId xmlns:a16="http://schemas.microsoft.com/office/drawing/2014/main\" xmlns:p14="http://schemas.microsoft.com/office/powerpoint/2010/main" xmlns="" id="8213C472-9382-45C1-9CF9-A44A1B6D510A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87867" y="2113614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endParaRPr sz="1100">
              <a:solidFill>
                <a:schemeClr val="dk1"/>
              </a:solidFill>
            </a:endParaRPr>
          </a:p>
        </p:txBody>
      </p:sp>
      <p:sp>
        <p:nvSpPr>
          <p:cNvPr id="79" name="OTLSHAPE_SL2A_6489633676a6459e98e7727328fac7a3_Header" hidden="1">
            <a:extLst>
              <a:ext uri="{546B083A-6FB9-4F28-958C-B8465DDEA921}">
                <a16:creationId xmlns:a16="http://schemas.microsoft.com/office/drawing/2014/main\" xmlns:p14="http://schemas.microsoft.com/office/powerpoint/2010/main" xmlns="" id="CF95EE1B-5AFB-4E7B-9137-74C623E89EE0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087867" y="2989914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OTLSHAPE_SL2A_c26e5788273f494e8ffee6f6a9f1625c_Header" hidden="1">
            <a:extLst>
              <a:ext uri="{6AF3F31B-613B-4433-80CA-4A382AEB3148}">
                <a16:creationId xmlns:a16="http://schemas.microsoft.com/office/drawing/2014/main\" xmlns:p14="http://schemas.microsoft.com/office/powerpoint/2010/main" xmlns="" id="6E9E4D24-30D0-436B-8746-93DBAC40B0F9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087867" y="3672538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endParaRPr sz="1100">
              <a:solidFill>
                <a:schemeClr val="dk1"/>
              </a:solidFill>
            </a:endParaRPr>
          </a:p>
        </p:txBody>
      </p:sp>
      <p:sp>
        <p:nvSpPr>
          <p:cNvPr id="109" name="OTLSHAPE_SL2A_abbc5407ca1947249b6d5ebb201fae4c_Header" hidden="1">
            <a:extLst>
              <a:ext uri="{D8DE0588-EEF8-47CE-9843-586423616C29}">
                <a16:creationId xmlns:a16="http://schemas.microsoft.com/office/drawing/2014/main\" xmlns:p14="http://schemas.microsoft.com/office/powerpoint/2010/main" xmlns="" id="F1598590-23FC-4F89-A455-338E16CB9EB1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87867" y="4161488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endParaRPr sz="1100">
              <a:solidFill>
                <a:schemeClr val="dk1"/>
              </a:solidFill>
            </a:endParaRPr>
          </a:p>
        </p:txBody>
      </p:sp>
      <p:sp>
        <p:nvSpPr>
          <p:cNvPr id="22" name="OTLSHAPE_TB_00000000000000000000000000000000_TodayMarkerShape"/>
          <p:cNvSpPr/>
          <p:nvPr>
            <p:custDataLst>
              <p:tags r:id="rId60"/>
            </p:custDataLst>
          </p:nvPr>
        </p:nvSpPr>
        <p:spPr>
          <a:xfrm flipV="1">
            <a:off x="2217856" y="1963881"/>
            <a:ext cx="63500" cy="635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imescaleInterval1">
            <a:extLst>
              <a:ext uri="{93DE9F50-CD8E-4A70-81E5-6DD4813C9DF6}">
                <a16:creationId xmlns:a16="http://schemas.microsoft.com/office/drawing/2014/main\" xmlns:p14="http://schemas.microsoft.com/office/powerpoint/2010/main" xmlns="" id="534F4B43-6711-490E-9BCC-3FC4AE340576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309436" y="2042304"/>
            <a:ext cx="241669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100" b="0" i="0" u="none" spc="-28">
                <a:solidFill>
                  <a:schemeClr val="lt1"/>
                </a:solidFill>
                <a:latin typeface="Arial" panose="02040604050505020304" pitchFamily="18" charset="0"/>
              </a:rPr>
              <a:t>Sep</a:t>
            </a:r>
          </a:p>
        </p:txBody>
      </p:sp>
      <p:sp>
        <p:nvSpPr>
          <p:cNvPr id="17" name="OTLSHAPE_TB_00000000000000000000000000000000_TimescaleInterval2">
            <a:extLst>
              <a:ext uri="{CFA9349D-1EF5-4544-9521-EE3861E169BC}">
                <a16:creationId xmlns:a16="http://schemas.microsoft.com/office/drawing/2014/main\" xmlns:p14="http://schemas.microsoft.com/office/powerpoint/2010/main" xmlns="" id="08ACAA05-D7A9-46AC-B044-2941B7194740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656375" y="2042304"/>
            <a:ext cx="209545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100" b="0" i="0" u="none" spc="-24">
                <a:solidFill>
                  <a:schemeClr val="lt1"/>
                </a:solidFill>
                <a:latin typeface="Arial" panose="02040604050505020304" pitchFamily="18" charset="0"/>
              </a:rPr>
              <a:t>Oct</a:t>
            </a:r>
          </a:p>
        </p:txBody>
      </p:sp>
      <p:sp>
        <p:nvSpPr>
          <p:cNvPr id="18" name="OTLSHAPE_TB_00000000000000000000000000000000_MiddleTimescaleInterval1">
            <a:extLst>
              <a:ext uri="{0ED37A21-4A1B-4801-81FF-DAB7D02EC932}">
                <a16:creationId xmlns:a16="http://schemas.microsoft.com/office/drawing/2014/main\" xmlns:p14="http://schemas.microsoft.com/office/powerpoint/2010/main" xmlns="" id="17C4BCA5-93B3-483E-8E5F-1932589B7E59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309436" y="2241948"/>
            <a:ext cx="150939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100" b="0" i="0" u="none" spc="-34">
                <a:solidFill>
                  <a:schemeClr val="lt1"/>
                </a:solidFill>
                <a:latin typeface="Arial" panose="02040604050505020304" pitchFamily="18" charset="0"/>
              </a:rPr>
              <a:t>09</a:t>
            </a:r>
          </a:p>
        </p:txBody>
      </p:sp>
      <p:sp>
        <p:nvSpPr>
          <p:cNvPr id="20" name="OTLSHAPE_TB_00000000000000000000000000000000_MiddleTimescaleInterval2">
            <a:extLst>
              <a:ext uri="{301E5BB6-E2D3-47FD-B9C1-4C8F0263A085}">
                <a16:creationId xmlns:a16="http://schemas.microsoft.com/office/drawing/2014/main\" xmlns:p14="http://schemas.microsoft.com/office/powerpoint/2010/main" xmlns="" id="64BA08E5-2265-45B2-9FBF-7EAEB22F421D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656375" y="2241948"/>
            <a:ext cx="150939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100" b="0" i="0" u="none" spc="-34">
                <a:solidFill>
                  <a:schemeClr val="lt1"/>
                </a:solidFill>
                <a:latin typeface="Arial" panose="02040604050505020304" pitchFamily="18" charset="0"/>
              </a:rPr>
              <a:t>10</a:t>
            </a:r>
          </a:p>
        </p:txBody>
      </p:sp>
      <p:sp>
        <p:nvSpPr>
          <p:cNvPr id="23" name="OTLSHAPE_TB_00000000000000000000000000000000_TodayMarkerText">
            <a:extLst>
              <a:ext uri="{9D525575-82AE-4734-88D7-E3789D333E2F}">
                <a16:creationId xmlns:a16="http://schemas.microsoft.com/office/drawing/2014/main\" xmlns:p14="http://schemas.microsoft.com/office/powerpoint/2010/main" xmlns="" id="D5EC96C5-AF7D-4166-9D5F-12B4629C4A29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128844" y="1798915"/>
            <a:ext cx="237053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pc="-38" dirty="0">
                <a:solidFill>
                  <a:schemeClr val="dk1"/>
                </a:solidFill>
                <a:latin typeface="Arial" panose="020B0604020202020204" pitchFamily="34" charset="0"/>
              </a:rPr>
              <a:t>Hoy</a:t>
            </a:r>
          </a:p>
        </p:txBody>
      </p:sp>
      <p:sp>
        <p:nvSpPr>
          <p:cNvPr id="45" name="OTLSHAPE_SLT_432f5a3d832a4e419ffcb6c6e89128a9_JoinedDate" hidden="1">
            <a:extLst>
              <a:ext uri="{FE044209-2B78-4153-828F-9198EEFB4E09}">
                <a16:creationId xmlns:a16="http://schemas.microsoft.com/office/drawing/2014/main\" xmlns:p14="http://schemas.microsoft.com/office/powerpoint/2010/main" xmlns="" id="FFCE78D2-6A93-4D1D-80B2-947841001105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4116" y="20693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6" name="OTLSHAPE_SLT_432f5a3d832a4e419ffcb6c6e89128a9_StartDate" hidden="1">
            <a:extLst>
              <a:ext uri="{A8F10999-074A-4B45-B9CA-85BE6425632E}">
                <a16:creationId xmlns:a16="http://schemas.microsoft.com/office/drawing/2014/main\" xmlns:p14="http://schemas.microsoft.com/office/powerpoint/2010/main" xmlns="" id="FD0272BB-3B92-42AD-93A6-35A81AE5181E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54116" y="20693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" name="OTLSHAPE_SLT_432f5a3d832a4e419ffcb6c6e89128a9_EndDate" hidden="1">
            <a:extLst>
              <a:ext uri="{6563AC07-6623-4981-9CBD-B107F6542184}">
                <a16:creationId xmlns:a16="http://schemas.microsoft.com/office/drawing/2014/main\" xmlns:p14="http://schemas.microsoft.com/office/powerpoint/2010/main" xmlns="" id="F0F5D54A-E328-433D-80F9-6EC1AFDB2D26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4116" y="20693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" name="OTLSHAPE_SLT_432f5a3d832a4e419ffcb6c6e89128a9_Duration">
            <a:extLst>
              <a:ext uri="{DD331E0D-5025-4737-A8AD-E39193F4A289}">
                <a16:creationId xmlns:a16="http://schemas.microsoft.com/office/drawing/2014/main\" xmlns:p14="http://schemas.microsoft.com/office/powerpoint/2010/main" xmlns="" id="FC1ABFB2-EC00-45FF-B3C9-EB4C0EA625A1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69897" y="2849897"/>
            <a:ext cx="342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 dirty="0">
                <a:solidFill>
                  <a:schemeClr val="dk1"/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49" name="OTLSHAPE_SLT_432f5a3d832a4e419ffcb6c6e89128a9_Title">
            <a:extLst>
              <a:ext uri="{FDB79F61-C5A7-401E-A630-D71B5E23DDE6}">
                <a16:creationId xmlns:a16="http://schemas.microsoft.com/office/drawing/2014/main\" xmlns:p14="http://schemas.microsoft.com/office/powerpoint/2010/main" xmlns="" id="F03838FF-53FB-47C0-9603-5C114E534382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357501" y="2667969"/>
            <a:ext cx="2019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dirty="0">
                <a:solidFill>
                  <a:schemeClr val="dk1"/>
                </a:solidFill>
                <a:latin typeface="Arial" panose="020B0604020202020204" pitchFamily="34" charset="0"/>
              </a:rPr>
              <a:t>Creación de perfiles </a:t>
            </a:r>
            <a:r>
              <a:rPr lang="es-PE" sz="1000" dirty="0">
                <a:solidFill>
                  <a:schemeClr val="dk1"/>
                </a:solidFill>
                <a:latin typeface="Arial" panose="020B0604020202020204" pitchFamily="34" charset="0"/>
              </a:rPr>
              <a:t>personalizados</a:t>
            </a:r>
          </a:p>
        </p:txBody>
      </p:sp>
      <p:sp>
        <p:nvSpPr>
          <p:cNvPr id="50" name="OTLSHAPE_SLT_432f5a3d832a4e419ffcb6c6e89128a9_TextPercentage">
            <a:extLst>
              <a:ext uri="{62F298DB-8D15-4C5A-8BE7-BB93BE5856FB}">
                <a16:creationId xmlns:a16="http://schemas.microsoft.com/office/drawing/2014/main\" xmlns:p14="http://schemas.microsoft.com/office/powerpoint/2010/main" xmlns="" id="6A813671-4D81-4BCD-89A4-0DF45CD92D0D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2300818" y="2849897"/>
            <a:ext cx="254212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b="0" i="0" u="none" spc="-14" dirty="0">
                <a:solidFill>
                  <a:schemeClr val="dk1"/>
                </a:solidFill>
                <a:latin typeface="Arial" panose="02040604050505020304" pitchFamily="18" charset="0"/>
              </a:rPr>
              <a:t>50%</a:t>
            </a:r>
          </a:p>
        </p:txBody>
      </p:sp>
      <p:sp>
        <p:nvSpPr>
          <p:cNvPr id="53" name="OTLSHAPE_SLT_5d5d2783c1534499906796e64436c089_TextPercentage" hidden="1">
            <a:extLst>
              <a:ext uri="{4DD40194-F4BD-4925-9CDC-26E4BA12C213}">
                <a16:creationId xmlns:a16="http://schemas.microsoft.com/office/drawing/2014/main\" xmlns:p14="http://schemas.microsoft.com/office/powerpoint/2010/main" xmlns="" id="4919D0FC-7824-416C-BD7A-5B1F2C81D820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273742" y="2525934"/>
            <a:ext cx="190627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4" name="OTLSHAPE_SLT_5d5d2783c1534499906796e64436c089_JoinedDate" hidden="1">
            <a:extLst>
              <a:ext uri="{E05CA9C7-347C-41CC-9E6F-7C648305CF10}">
                <a16:creationId xmlns:a16="http://schemas.microsoft.com/office/drawing/2014/main\" xmlns:p14="http://schemas.microsoft.com/office/powerpoint/2010/main" xmlns="" id="731472CE-DB81-49AA-8387-4760CFCE2A37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273742" y="25881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5" name="OTLSHAPE_SLT_5d5d2783c1534499906796e64436c089_StartDate" hidden="1">
            <a:extLst>
              <a:ext uri="{480CD1AF-42AC-4237-BE2C-78DA33DF9D8E}">
                <a16:creationId xmlns:a16="http://schemas.microsoft.com/office/drawing/2014/main\" xmlns:p14="http://schemas.microsoft.com/office/powerpoint/2010/main" xmlns="" id="7C387DBC-AC69-4930-A6ED-A500A76625B7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273742" y="25881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" name="OTLSHAPE_SLT_5d5d2783c1534499906796e64436c089_EndDate" hidden="1">
            <a:extLst>
              <a:ext uri="{A6C4AFEB-E14A-4A8A-8BC1-56C5EDBD0D4D}">
                <a16:creationId xmlns:a16="http://schemas.microsoft.com/office/drawing/2014/main\" xmlns:p14="http://schemas.microsoft.com/office/powerpoint/2010/main" xmlns="" id="FBA1F024-BEF8-4480-A219-180FE2BDF2D6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73742" y="25881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7" name="OTLSHAPE_SLT_5d5d2783c1534499906796e64436c089_Duration">
            <a:extLst>
              <a:ext uri="{7A22AA97-BFA0-487A-867E-6845A301E8D9}">
                <a16:creationId xmlns:a16="http://schemas.microsoft.com/office/drawing/2014/main\" xmlns:p14="http://schemas.microsoft.com/office/powerpoint/2010/main" xmlns="" id="8195E881-8D7A-4177-8073-7C5984B17AC6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862414" y="323724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58" name="OTLSHAPE_SLT_5d5d2783c1534499906796e64436c089_Title">
            <a:extLst>
              <a:ext uri="{9BC21F46-5728-4C41-A25D-7E12D7EB2CC5}">
                <a16:creationId xmlns:a16="http://schemas.microsoft.com/office/drawing/2014/main\" xmlns:p14="http://schemas.microsoft.com/office/powerpoint/2010/main" xmlns="" id="9A39C2E4-C73F-4ABA-905C-DA2201BE3957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250018" y="3055319"/>
            <a:ext cx="2166958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dirty="0">
                <a:solidFill>
                  <a:schemeClr val="dk1"/>
                </a:solidFill>
                <a:latin typeface="Arial" panose="020B0604020202020204" pitchFamily="34" charset="0"/>
              </a:rPr>
              <a:t>Actualización de </a:t>
            </a:r>
            <a:r>
              <a:rPr lang="es-PE" sz="1000" dirty="0">
                <a:solidFill>
                  <a:schemeClr val="dk1"/>
                </a:solidFill>
                <a:latin typeface="Arial" panose="020B0604020202020204" pitchFamily="34" charset="0"/>
              </a:rPr>
              <a:t>información</a:t>
            </a:r>
            <a:r>
              <a:rPr lang="en-US" sz="1000" dirty="0">
                <a:solidFill>
                  <a:schemeClr val="dk1"/>
                </a:solidFill>
                <a:latin typeface="Arial" panose="020B0604020202020204" pitchFamily="34" charset="0"/>
              </a:rPr>
              <a:t> personal</a:t>
            </a:r>
          </a:p>
        </p:txBody>
      </p:sp>
      <p:sp>
        <p:nvSpPr>
          <p:cNvPr id="64" name="OTLSHAPE_SLT_54e62d87d9184877bc400ad232f88253_JoinedDate" hidden="1">
            <a:extLst>
              <a:ext uri="{4570C04E-0824-4A9A-9549-59DB0E51B251}">
                <a16:creationId xmlns:a16="http://schemas.microsoft.com/office/drawing/2014/main\" xmlns:p14="http://schemas.microsoft.com/office/powerpoint/2010/main" xmlns="" id="E333BAFF-BF90-4D43-A1FA-DCE450560A7F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263460" y="29456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5" name="OTLSHAPE_SLT_54e62d87d9184877bc400ad232f88253_StartDate" hidden="1">
            <a:extLst>
              <a:ext uri="{A813E889-BB6C-499E-BB41-980D1AA956A3}">
                <a16:creationId xmlns:a16="http://schemas.microsoft.com/office/drawing/2014/main\" xmlns:p14="http://schemas.microsoft.com/office/powerpoint/2010/main" xmlns="" id="5EE259E7-1C8E-44CD-A1FC-BE10794EC0DB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263460" y="29456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6" name="OTLSHAPE_SLT_54e62d87d9184877bc400ad232f88253_EndDate" hidden="1">
            <a:extLst>
              <a:ext uri="{689DC011-DA32-4E99-9D7D-4BFEAA4B4BCE}">
                <a16:creationId xmlns:a16="http://schemas.microsoft.com/office/drawing/2014/main\" xmlns:p14="http://schemas.microsoft.com/office/powerpoint/2010/main" xmlns="" id="70AEF6E8-044A-4DDD-8ED2-E98DA1BF9CDB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263460" y="294563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7" name="OTLSHAPE_SLT_54e62d87d9184877bc400ad232f88253_Duration">
            <a:extLst>
              <a:ext uri="{E5417731-5038-4CEC-A00F-2B2D1C211BB7}">
                <a16:creationId xmlns:a16="http://schemas.microsoft.com/office/drawing/2014/main\" xmlns:p14="http://schemas.microsoft.com/office/powerpoint/2010/main" xmlns="" id="5C8EFE4F-B6CE-4892-AD8C-8A7AF5425D87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531802" y="372619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SLT_54e62d87d9184877bc400ad232f88253_Title">
            <a:extLst>
              <a:ext uri="{E4FDEB1E-D903-4E74-B51C-9416CD768E50}">
                <a16:creationId xmlns:a16="http://schemas.microsoft.com/office/drawing/2014/main\" xmlns:p14="http://schemas.microsoft.com/office/powerpoint/2010/main" xmlns="" id="BA93DB8C-325C-4E8D-A84A-D3F039AB65FD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919405" y="3544269"/>
            <a:ext cx="1879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s-PE" sz="1000" b="0" i="0" u="none">
                <a:solidFill>
                  <a:schemeClr val="dk1"/>
                </a:solidFill>
                <a:latin typeface="Arial" panose="02040604050505020304" pitchFamily="18" charset="0"/>
              </a:rPr>
              <a:t>Diseño de rutinas personalizadas</a:t>
            </a:r>
          </a:p>
        </p:txBody>
      </p:sp>
      <p:sp>
        <p:nvSpPr>
          <p:cNvPr id="72" name="OTLSHAPE_SLT_b108264d9fd749a3b92fbcffc8c464b2_JoinedDate" hidden="1">
            <a:extLst>
              <a:ext uri="{25E65B0A-1B7B-4E35-ADA8-4F6C2A936365}">
                <a16:creationId xmlns:a16="http://schemas.microsoft.com/office/drawing/2014/main\" xmlns:p14="http://schemas.microsoft.com/office/powerpoint/2010/main" xmlns="" id="B8E2F500-1FF2-4594-A9AB-7E094B401733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418132" y="3332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3" name="OTLSHAPE_SLT_b108264d9fd749a3b92fbcffc8c464b2_StartDate" hidden="1">
            <a:extLst>
              <a:ext uri="{13931DC2-FC51-41A2-A07B-7E53D0729BFD}">
                <a16:creationId xmlns:a16="http://schemas.microsoft.com/office/drawing/2014/main\" xmlns:p14="http://schemas.microsoft.com/office/powerpoint/2010/main" xmlns="" id="D9ADE291-A01D-4037-8B69-956FC42C4A1C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418132" y="3332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" name="OTLSHAPE_SLT_b108264d9fd749a3b92fbcffc8c464b2_EndDate" hidden="1">
            <a:extLst>
              <a:ext uri="{15A50063-56C3-4FCB-B3EE-B18768E1F3A8}">
                <a16:creationId xmlns:a16="http://schemas.microsoft.com/office/drawing/2014/main\" xmlns:p14="http://schemas.microsoft.com/office/powerpoint/2010/main" xmlns="" id="E88978BE-29DC-47E1-82F5-B3E5F3DF1606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4418132" y="3332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" name="OTLSHAPE_SLT_b108264d9fd749a3b92fbcffc8c464b2_Duration">
            <a:extLst>
              <a:ext uri="{EFDF2AAB-2166-4234-941D-9FCB72D0FA37}">
                <a16:creationId xmlns:a16="http://schemas.microsoft.com/office/drawing/2014/main\" xmlns:p14="http://schemas.microsoft.com/office/powerpoint/2010/main" xmlns="" id="40E7CF83-B9AB-4D2A-B067-BC494351691F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312754" y="411354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76" name="OTLSHAPE_SLT_b108264d9fd749a3b92fbcffc8c464b2_Title">
            <a:extLst>
              <a:ext uri="{3A7CDB1F-6B89-48B7-BC31-4CFBB8851306}">
                <a16:creationId xmlns:a16="http://schemas.microsoft.com/office/drawing/2014/main\" xmlns:p14="http://schemas.microsoft.com/office/powerpoint/2010/main" xmlns="" id="BD4861E8-FE0E-4B6E-A683-DADFBECCE9BC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700358" y="3931619"/>
            <a:ext cx="1693841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spc="-2" noProof="1">
                <a:solidFill>
                  <a:schemeClr val="dk1"/>
                </a:solidFill>
                <a:latin typeface="Arial" panose="020B0604020202020204" pitchFamily="34" charset="0"/>
              </a:rPr>
              <a:t>Notificaciones</a:t>
            </a:r>
            <a:r>
              <a:rPr lang="en-US" sz="1000" spc="-2" dirty="0">
                <a:solidFill>
                  <a:schemeClr val="dk1"/>
                </a:solidFill>
                <a:latin typeface="Arial" panose="020B0604020202020204" pitchFamily="34" charset="0"/>
              </a:rPr>
              <a:t> y recordatorios</a:t>
            </a:r>
          </a:p>
        </p:txBody>
      </p:sp>
      <p:sp>
        <p:nvSpPr>
          <p:cNvPr id="83" name="OTLSHAPE_SLT_d807f315800f41d5961b91b22dfe0d92_TextPercentage" hidden="1">
            <a:extLst>
              <a:ext uri="{F908EB64-61DD-43D5-9D6B-EF5170AF897B}">
                <a16:creationId xmlns:a16="http://schemas.microsoft.com/office/drawing/2014/main\" xmlns:p14="http://schemas.microsoft.com/office/powerpoint/2010/main" xmlns="" id="40D1435F-06D3-41A7-817E-95718F7EE990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5572804" y="3887657"/>
            <a:ext cx="245703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chemeClr val="dk1"/>
                </a:solidFill>
                <a:latin typeface="Arial" panose="02040604050505020304" pitchFamily="18" charset="0"/>
              </a:rPr>
              <a:t>11%</a:t>
            </a:r>
          </a:p>
        </p:txBody>
      </p:sp>
      <p:sp>
        <p:nvSpPr>
          <p:cNvPr id="84" name="OTLSHAPE_SLT_d807f315800f41d5961b91b22dfe0d92_JoinedDate" hidden="1">
            <a:extLst>
              <a:ext uri="{942A6F98-1DAC-4405-A432-E136BD73A94A}">
                <a16:creationId xmlns:a16="http://schemas.microsoft.com/office/drawing/2014/main\" xmlns:p14="http://schemas.microsoft.com/office/powerpoint/2010/main" xmlns="" id="4B073D08-1F83-48C1-9212-34B6F29F1338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5572804" y="3953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5" name="OTLSHAPE_SLT_d807f315800f41d5961b91b22dfe0d92_StartDate" hidden="1">
            <a:extLst>
              <a:ext uri="{2A488E07-E272-4017-AD7A-425CD3426230}">
                <a16:creationId xmlns:a16="http://schemas.microsoft.com/office/drawing/2014/main\" xmlns:p14="http://schemas.microsoft.com/office/powerpoint/2010/main" xmlns="" id="264228D0-FCAD-4DA3-AF60-CA1FA59E3F69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572804" y="3953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6" name="OTLSHAPE_SLT_d807f315800f41d5961b91b22dfe0d92_EndDate" hidden="1">
            <a:extLst>
              <a:ext uri="{D79B0942-2580-49C5-84C4-343AC083988C}">
                <a16:creationId xmlns:a16="http://schemas.microsoft.com/office/drawing/2014/main\" xmlns:p14="http://schemas.microsoft.com/office/powerpoint/2010/main" xmlns="" id="A3B88933-570E-4F1E-8143-1FFE4893745C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5572804" y="3953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7" name="OTLSHAPE_SLT_d807f315800f41d5961b91b22dfe0d92_Duration">
            <a:extLst>
              <a:ext uri="{ED81BC14-FEE0-40B0-A96D-F1CA91DD9BB4}">
                <a16:creationId xmlns:a16="http://schemas.microsoft.com/office/drawing/2014/main\" xmlns:p14="http://schemas.microsoft.com/office/powerpoint/2010/main" xmlns="" id="91F0B857-9D1D-4957-A40B-42771CDC657F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093706" y="460249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88" name="OTLSHAPE_SLT_d807f315800f41d5961b91b22dfe0d92_Title">
            <a:extLst>
              <a:ext uri="{30D0155A-E31F-48E3-9F40-23423474EC06}">
                <a16:creationId xmlns:a16="http://schemas.microsoft.com/office/drawing/2014/main\" xmlns:p14="http://schemas.microsoft.com/office/powerpoint/2010/main" xmlns="" id="0A3A0813-EF5E-4881-A532-3AD4FF0B18F9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481310" y="4420569"/>
            <a:ext cx="2597446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s-PE" sz="1000" b="0" i="0" u="none" noProof="1">
                <a:solidFill>
                  <a:schemeClr val="dk1"/>
                </a:solidFill>
                <a:latin typeface="Arial" panose="02040604050505020304" pitchFamily="18" charset="0"/>
              </a:rPr>
              <a:t>Crear y gestionar una comunidad de usuarios</a:t>
            </a:r>
          </a:p>
        </p:txBody>
      </p:sp>
      <p:sp>
        <p:nvSpPr>
          <p:cNvPr id="91" name="OTLSHAPE_SLT_6a339abfd4594e1eb9a6042323dd63bb_TextPercentage" hidden="1">
            <a:extLst>
              <a:ext uri="{DFFB02B3-5DE9-4E0B-9DC9-A5D486B99265}">
                <a16:creationId xmlns:a16="http://schemas.microsoft.com/office/drawing/2014/main\" xmlns:p14="http://schemas.microsoft.com/office/powerpoint/2010/main" xmlns="" id="319B104B-52BA-4027-A1BF-FB96EFA01425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778882" y="4278534"/>
            <a:ext cx="190627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2" name="OTLSHAPE_SLT_6a339abfd4594e1eb9a6042323dd63bb_JoinedDate" hidden="1">
            <a:extLst>
              <a:ext uri="{47958132-B6BF-456F-B0A0-DB5076CCC03A}">
                <a16:creationId xmlns:a16="http://schemas.microsoft.com/office/drawing/2014/main\" xmlns:p14="http://schemas.microsoft.com/office/powerpoint/2010/main" xmlns="" id="90772F14-65C1-4A51-82E5-8E832FCD85ED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778882" y="43407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3" name="OTLSHAPE_SLT_6a339abfd4594e1eb9a6042323dd63bb_StartDate" hidden="1">
            <a:extLst>
              <a:ext uri="{33CB4DD4-FD24-4AE7-BBAB-F8299508BD53}">
                <a16:creationId xmlns:a16="http://schemas.microsoft.com/office/drawing/2014/main\" xmlns:p14="http://schemas.microsoft.com/office/powerpoint/2010/main" xmlns="" id="BBA29C7F-FF04-4472-A595-525156AE45D1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778882" y="43407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4" name="OTLSHAPE_SLT_6a339abfd4594e1eb9a6042323dd63bb_EndDate" hidden="1">
            <a:extLst>
              <a:ext uri="{7F714CC6-C2E3-4F33-8C77-29C550D1B490}">
                <a16:creationId xmlns:a16="http://schemas.microsoft.com/office/drawing/2014/main\" xmlns:p14="http://schemas.microsoft.com/office/powerpoint/2010/main" xmlns="" id="2600A056-5A3F-41EC-A597-23C9BA7CE360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778882" y="43407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5" name="OTLSHAPE_SLT_6a339abfd4594e1eb9a6042323dd63bb_Duration">
            <a:extLst>
              <a:ext uri="{09E7E178-D3F4-4E9C-BDED-2B057B905322}">
                <a16:creationId xmlns:a16="http://schemas.microsoft.com/office/drawing/2014/main\" xmlns:p14="http://schemas.microsoft.com/office/powerpoint/2010/main" xmlns="" id="C779F25B-CEE4-440E-893D-FF046E4A5BD6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74659" y="498984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96" name="OTLSHAPE_SLT_6a339abfd4594e1eb9a6042323dd63bb_Title">
            <a:extLst>
              <a:ext uri="{FC5D7B1A-C8C6-47B5-97FA-E1ECA694D160}">
                <a16:creationId xmlns:a16="http://schemas.microsoft.com/office/drawing/2014/main\" xmlns:p14="http://schemas.microsoft.com/office/powerpoint/2010/main" xmlns="" id="6F8C8172-C938-4D90-9AEA-05B569DF8D7A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5262263" y="4807919"/>
            <a:ext cx="1275207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spc="-4" dirty="0">
                <a:solidFill>
                  <a:schemeClr val="dk1"/>
                </a:solidFill>
                <a:latin typeface="Arial" panose="020B0604020202020204" pitchFamily="34" charset="0"/>
              </a:rPr>
              <a:t>Visualizar </a:t>
            </a:r>
            <a:r>
              <a:rPr lang="es-PE" sz="1000" spc="-4" dirty="0">
                <a:solidFill>
                  <a:schemeClr val="dk1"/>
                </a:solidFill>
                <a:latin typeface="Arial" panose="020B0604020202020204" pitchFamily="34" charset="0"/>
              </a:rPr>
              <a:t>estadisticas</a:t>
            </a:r>
          </a:p>
        </p:txBody>
      </p:sp>
      <p:sp>
        <p:nvSpPr>
          <p:cNvPr id="102" name="OTLSHAPE_SLT_39cc3bee26884de495b4af15c57a2ad8_TextPercentage" hidden="1">
            <a:extLst>
              <a:ext uri="{7AC979C5-1ABC-452B-A45D-CC16844773A7}">
                <a16:creationId xmlns:a16="http://schemas.microsoft.com/office/drawing/2014/main\" xmlns:p14="http://schemas.microsoft.com/office/powerpoint/2010/main" xmlns="" id="07B1CB03-9F01-4B47-B944-0934557C430E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7882148" y="4767484"/>
            <a:ext cx="190627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3" name="OTLSHAPE_SLT_39cc3bee26884de495b4af15c57a2ad8_JoinedDate" hidden="1">
            <a:extLst>
              <a:ext uri="{8716D84B-B815-4C49-970D-AD0614F056D3}">
                <a16:creationId xmlns:a16="http://schemas.microsoft.com/office/drawing/2014/main\" xmlns:p14="http://schemas.microsoft.com/office/powerpoint/2010/main" xmlns="" id="86E92108-ADC8-41E6-9AA5-8BD88F6B95E4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7882148" y="4829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4" name="OTLSHAPE_SLT_39cc3bee26884de495b4af15c57a2ad8_StartDate" hidden="1">
            <a:extLst>
              <a:ext uri="{BE1F017D-DF51-454F-8A85-DA05CEF60AA9}">
                <a16:creationId xmlns:a16="http://schemas.microsoft.com/office/drawing/2014/main\" xmlns:p14="http://schemas.microsoft.com/office/powerpoint/2010/main" xmlns="" id="0C9D9EC7-C834-4071-97ED-FD73080812FC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7882148" y="4829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5" name="OTLSHAPE_SLT_39cc3bee26884de495b4af15c57a2ad8_EndDate" hidden="1">
            <a:extLst>
              <a:ext uri="{199CE183-5516-4D48-8315-AD8EDFE47461}">
                <a16:creationId xmlns:a16="http://schemas.microsoft.com/office/drawing/2014/main\" xmlns:p14="http://schemas.microsoft.com/office/powerpoint/2010/main" xmlns="" id="A9315592-D735-45EB-A48B-0E77F55A7C60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7882148" y="4829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6" name="OTLSHAPE_SLT_39cc3bee26884de495b4af15c57a2ad8_Duration">
            <a:extLst>
              <a:ext uri="{BB6C24BA-A44C-425B-A9BE-B8F037D151F0}">
                <a16:creationId xmlns:a16="http://schemas.microsoft.com/office/drawing/2014/main\" xmlns:p14="http://schemas.microsoft.com/office/powerpoint/2010/main" xmlns="" id="CF97F7BC-84DE-4236-B8EF-EEB0294399FD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655611" y="5332747"/>
            <a:ext cx="362204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107" name="OTLSHAPE_SLT_39cc3bee26884de495b4af15c57a2ad8_Title">
            <a:extLst>
              <a:ext uri="{99B4966A-BDDA-4E37-A879-19ACA827B3C2}">
                <a16:creationId xmlns:a16="http://schemas.microsoft.com/office/drawing/2014/main\" xmlns:p14="http://schemas.microsoft.com/office/powerpoint/2010/main" xmlns="" id="5D442714-52B7-4DEB-9EC6-6E4A2EF51CAD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874968" y="5325444"/>
            <a:ext cx="736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8" dirty="0">
                <a:solidFill>
                  <a:schemeClr val="dk1"/>
                </a:solidFill>
                <a:latin typeface="Arial" panose="020B0604020202020204" pitchFamily="34" charset="0"/>
              </a:rPr>
              <a:t>Integrar</a:t>
            </a:r>
            <a:r>
              <a:rPr lang="en-US" sz="1000" spc="-8" dirty="0">
                <a:solidFill>
                  <a:schemeClr val="dk1"/>
                </a:solidFill>
                <a:latin typeface="Arial" panose="020B0604020202020204" pitchFamily="34" charset="0"/>
              </a:rPr>
              <a:t> APIs</a:t>
            </a:r>
          </a:p>
        </p:txBody>
      </p:sp>
      <p:sp>
        <p:nvSpPr>
          <p:cNvPr id="113" name="OTLSHAPE_SLT_027b1a25e578444aa9dfc87ebee82593_TextPercentage" hidden="1">
            <a:extLst>
              <a:ext uri="{7C1C38F5-A0D2-4B37-A6AB-DFEFA8027437}">
                <a16:creationId xmlns:a16="http://schemas.microsoft.com/office/drawing/2014/main\" xmlns:p14="http://schemas.microsoft.com/office/powerpoint/2010/main" xmlns="" id="C57DC0E9-F8F5-4836-9F24-87FEAFF5D874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2032947" y="5256434"/>
            <a:ext cx="190627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4" name="OTLSHAPE_SLT_027b1a25e578444aa9dfc87ebee82593_JoinedDate" hidden="1">
            <a:extLst>
              <a:ext uri="{DAA455C0-E850-4341-9DB6-692768C8E1C9}">
                <a16:creationId xmlns:a16="http://schemas.microsoft.com/office/drawing/2014/main\" xmlns:p14="http://schemas.microsoft.com/office/powerpoint/2010/main" xmlns="" id="80616D41-2EB5-4AC8-8AED-3E9AB5FD3A4D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032947" y="5318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5" name="OTLSHAPE_SLT_027b1a25e578444aa9dfc87ebee82593_StartDate" hidden="1">
            <a:extLst>
              <a:ext uri="{9B7277F2-2977-451F-9511-A875150C46C4}">
                <a16:creationId xmlns:a16="http://schemas.microsoft.com/office/drawing/2014/main\" xmlns:p14="http://schemas.microsoft.com/office/powerpoint/2010/main" xmlns="" id="B37C2DFC-CBF2-40EB-9790-A02D1E3E4BDC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2032947" y="5318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6" name="OTLSHAPE_SLT_027b1a25e578444aa9dfc87ebee82593_EndDate" hidden="1">
            <a:extLst>
              <a:ext uri="{477A45F6-BB6B-4CF7-AF00-CE414593B4A3}">
                <a16:creationId xmlns:a16="http://schemas.microsoft.com/office/drawing/2014/main\" xmlns:p14="http://schemas.microsoft.com/office/powerpoint/2010/main" xmlns="" id="492BD77E-14A0-407C-8DCB-C856B2955E4D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2032947" y="5318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SLT_027b1a25e578444aa9dfc87ebee82593_Duration">
            <a:extLst>
              <a:ext uri="{97C61CF4-CD4B-4B3B-AAF7-F50CCF5E463F}">
                <a16:creationId xmlns:a16="http://schemas.microsoft.com/office/drawing/2014/main\" xmlns:p14="http://schemas.microsoft.com/office/powerpoint/2010/main" xmlns="" id="20D8FC24-12B5-451F-8152-CE92D93DACF9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7217516" y="5916947"/>
            <a:ext cx="342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0" i="0" u="none" spc="-8">
                <a:solidFill>
                  <a:schemeClr val="dk1"/>
                </a:solidFill>
                <a:latin typeface="Arial" panose="02040604050505020304" pitchFamily="18" charset="0"/>
              </a:rPr>
              <a:t>5 days</a:t>
            </a:r>
            <a:endParaRPr lang="en-US" sz="900" b="0" i="0" u="none" spc="-8" dirty="0">
              <a:solidFill>
                <a:schemeClr val="dk1"/>
              </a:solidFill>
              <a:latin typeface="Arial" panose="02040604050505020304" pitchFamily="18" charset="0"/>
            </a:endParaRPr>
          </a:p>
        </p:txBody>
      </p:sp>
      <p:sp>
        <p:nvSpPr>
          <p:cNvPr id="118" name="OTLSHAPE_SLT_027b1a25e578444aa9dfc87ebee82593_Title">
            <a:extLst>
              <a:ext uri="{C24B0BE9-1DCB-4451-8531-4BBD4D45CDEA}">
                <a16:creationId xmlns:a16="http://schemas.microsoft.com/office/drawing/2014/main\" xmlns:p14="http://schemas.microsoft.com/office/powerpoint/2010/main" xmlns="" id="C144EFAE-8274-445B-A98B-2770DAE5338E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8325230" y="5909644"/>
            <a:ext cx="1941026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 spc="-2" dirty="0">
                <a:solidFill>
                  <a:schemeClr val="dk1"/>
                </a:solidFill>
                <a:latin typeface="Arial" panose="02040604050505020304" pitchFamily="18" charset="0"/>
              </a:rPr>
              <a:t>Realizar pruebas con los usuarios</a:t>
            </a:r>
          </a:p>
        </p:txBody>
      </p:sp>
      <p:sp>
        <p:nvSpPr>
          <p:cNvPr id="4" name="OTLSHAPE_TB_00000000000000000000000000000000_TimescaleInterval3">
            <a:extLst>
              <a:ext uri="{FF2B5EF4-FFF2-40B4-BE49-F238E27FC236}">
                <a16:creationId xmlns:a16="http://schemas.microsoft.com/office/drawing/2014/main" id="{271750DF-9DDE-441D-A1CD-590B7E37656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879" y="2042304"/>
            <a:ext cx="241669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100" spc="-28">
                <a:solidFill>
                  <a:schemeClr val="lt1"/>
                </a:solidFill>
                <a:latin typeface="Arial" panose="020B0604020202020204" pitchFamily="34" charset="0"/>
              </a:rPr>
              <a:t>Nov</a:t>
            </a:r>
          </a:p>
        </p:txBody>
      </p:sp>
      <p:sp>
        <p:nvSpPr>
          <p:cNvPr id="6" name="OTLSHAPE_TB_00000000000000000000000000000000_MiddleTimescaleInterval3">
            <a:extLst>
              <a:ext uri="{FF2B5EF4-FFF2-40B4-BE49-F238E27FC236}">
                <a16:creationId xmlns:a16="http://schemas.microsoft.com/office/drawing/2014/main" id="{2685F884-84A9-4CD1-B9DD-D799C196C20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8114879" y="2241948"/>
            <a:ext cx="150939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100" spc="-38">
                <a:solidFill>
                  <a:schemeClr val="lt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9" name="OTLSHAPE_SLT_b5aaaddebfef4c68825979d7a846a346_JoinedDate" hidden="1">
            <a:extLst>
              <a:ext uri="{FF2B5EF4-FFF2-40B4-BE49-F238E27FC236}">
                <a16:creationId xmlns:a16="http://schemas.microsoft.com/office/drawing/2014/main" id="{48D2C883-FDD4-4211-93F0-5B63E13B50F6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9" name="OTLSHAPE_SLT_b5aaaddebfef4c68825979d7a846a346_StartDate" hidden="1">
            <a:extLst>
              <a:ext uri="{FF2B5EF4-FFF2-40B4-BE49-F238E27FC236}">
                <a16:creationId xmlns:a16="http://schemas.microsoft.com/office/drawing/2014/main" id="{63142F37-3D5A-47B3-85F7-0DB4D9E63C5E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0" name="OTLSHAPE_SLT_b5aaaddebfef4c68825979d7a846a346_EndDate" hidden="1">
            <a:extLst>
              <a:ext uri="{FF2B5EF4-FFF2-40B4-BE49-F238E27FC236}">
                <a16:creationId xmlns:a16="http://schemas.microsoft.com/office/drawing/2014/main" id="{92692CDD-E830-4A9F-A270-0DC21302DF2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1" name="OTLSHAPE_SLT_b5aaaddebfef4c68825979d7a846a346_Duration">
            <a:extLst>
              <a:ext uri="{FF2B5EF4-FFF2-40B4-BE49-F238E27FC236}">
                <a16:creationId xmlns:a16="http://schemas.microsoft.com/office/drawing/2014/main" id="{27DC9218-3743-4B17-B971-357D23076B55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6436563" y="5574047"/>
            <a:ext cx="342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900" spc="-8">
                <a:solidFill>
                  <a:schemeClr val="dk1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22" name="OTLSHAPE_SLT_b5aaaddebfef4c68825979d7a846a346_Title">
            <a:extLst>
              <a:ext uri="{FF2B5EF4-FFF2-40B4-BE49-F238E27FC236}">
                <a16:creationId xmlns:a16="http://schemas.microsoft.com/office/drawing/2014/main" id="{B80B1F57-890B-44D8-8E0D-5BDB1906F37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7655920" y="5566744"/>
            <a:ext cx="1346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2" dirty="0">
                <a:solidFill>
                  <a:schemeClr val="dk1"/>
                </a:solidFill>
                <a:latin typeface="Arial" panose="020B0604020202020204" pitchFamily="34" charset="0"/>
              </a:rPr>
              <a:t>Gestionar interacciones</a:t>
            </a:r>
          </a:p>
        </p:txBody>
      </p:sp>
      <p:sp>
        <p:nvSpPr>
          <p:cNvPr id="124" name="OTLSHAPE_SLT_54e62d87d9184877bc400ad232f88253_TextPercentage" hidden="1">
            <a:extLst>
              <a:ext uri="{FF2B5EF4-FFF2-40B4-BE49-F238E27FC236}">
                <a16:creationId xmlns:a16="http://schemas.microsoft.com/office/drawing/2014/main" id="{DBB09D4C-785C-4AC9-88D9-DF2803E3FCC0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125799"/>
            <a:ext cx="304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900">
                <a:solidFill>
                  <a:schemeClr val="dk1"/>
                </a:solidFill>
                <a:latin typeface="Arial" panose="020B0604020202020204" pitchFamily="34" charset="0"/>
              </a:rPr>
              <a:t>100%</a:t>
            </a:r>
          </a:p>
        </p:txBody>
      </p:sp>
      <p:sp>
        <p:nvSpPr>
          <p:cNvPr id="125" name="OTLSHAPE_SLT_b108264d9fd749a3b92fbcffc8c464b2_TextPercentage" hidden="1">
            <a:extLst>
              <a:ext uri="{FF2B5EF4-FFF2-40B4-BE49-F238E27FC236}">
                <a16:creationId xmlns:a16="http://schemas.microsoft.com/office/drawing/2014/main" id="{D9EE0440-D49F-4AA3-9788-F8AFE4CDC40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56549"/>
            <a:ext cx="241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900">
                <a:solidFill>
                  <a:schemeClr val="dk1"/>
                </a:solidFill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126" name="OTLSHAPE_SLT_b5aaaddebfef4c68825979d7a846a346_TextPercentage" hidden="1">
            <a:extLst>
              <a:ext uri="{FF2B5EF4-FFF2-40B4-BE49-F238E27FC236}">
                <a16:creationId xmlns:a16="http://schemas.microsoft.com/office/drawing/2014/main" id="{23DF2C78-1EFB-464F-A20E-5974E4B3B9F1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900">
                <a:solidFill>
                  <a:srgbClr val="BFBFBF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7" name="OTLSHAPE_SLT_806c0ec8ceea4dbda2167074738770ce_TextPercentage" hidden="1">
            <a:extLst>
              <a:ext uri="{FF2B5EF4-FFF2-40B4-BE49-F238E27FC236}">
                <a16:creationId xmlns:a16="http://schemas.microsoft.com/office/drawing/2014/main" id="{E028031C-115A-48BF-BD1A-33F2659061FD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000000" name="OTLSHAPE_SLT_806c0ec8ceea4dbda2167074738770ce_JoinedDate" hidden="1">
            <a:extLst>
              <a:ext uri="{FF2B5EF4-FFF2-40B4-BE49-F238E27FC236}">
                <a16:creationId xmlns:a16="http://schemas.microsoft.com/office/drawing/2014/main" id="{7D1AD76C-8C0F-493B-94D6-6AAA5FE7B69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000002" name="OTLSHAPE_SLT_806c0ec8ceea4dbda2167074738770ce_StartDate" hidden="1">
            <a:extLst>
              <a:ext uri="{FF2B5EF4-FFF2-40B4-BE49-F238E27FC236}">
                <a16:creationId xmlns:a16="http://schemas.microsoft.com/office/drawing/2014/main" id="{DA710CC6-6D8E-4621-876E-32F9794F00F6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000003" name="OTLSHAPE_SLT_806c0ec8ceea4dbda2167074738770ce_EndDate" hidden="1">
            <a:extLst>
              <a:ext uri="{FF2B5EF4-FFF2-40B4-BE49-F238E27FC236}">
                <a16:creationId xmlns:a16="http://schemas.microsoft.com/office/drawing/2014/main" id="{F175FC96-4740-4368-838A-AEE6A16E889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000004" name="OTLSHAPE_SLT_806c0ec8ceea4dbda2167074738770ce_Duration">
            <a:extLst>
              <a:ext uri="{FF2B5EF4-FFF2-40B4-BE49-F238E27FC236}">
                <a16:creationId xmlns:a16="http://schemas.microsoft.com/office/drawing/2014/main" id="{AC1816D5-62C2-4144-B825-2629B08C28B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7886904" y="6158247"/>
            <a:ext cx="342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900" spc="-8">
                <a:solidFill>
                  <a:schemeClr val="dk1"/>
                </a:solidFill>
                <a:latin typeface="Arial" panose="020B0604020202020204" pitchFamily="34" charset="0"/>
              </a:rPr>
              <a:t>5 days</a:t>
            </a:r>
            <a:endParaRPr lang="es-PE" sz="900" spc="-8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000005" name="OTLSHAPE_SLT_806c0ec8ceea4dbda2167074738770ce_Title">
            <a:extLst>
              <a:ext uri="{FF2B5EF4-FFF2-40B4-BE49-F238E27FC236}">
                <a16:creationId xmlns:a16="http://schemas.microsoft.com/office/drawing/2014/main" id="{2B29980E-F3A1-4467-BC61-3CBD28FA7EAE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217747" y="6150944"/>
            <a:ext cx="2044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dirty="0">
                <a:solidFill>
                  <a:schemeClr val="dk1"/>
                </a:solidFill>
                <a:latin typeface="Arial" panose="020B0604020202020204" pitchFamily="34" charset="0"/>
              </a:rPr>
              <a:t>Planificar campañas de lanzamiento</a:t>
            </a:r>
          </a:p>
        </p:txBody>
      </p:sp>
      <p:cxnSp>
        <p:nvCxnSpPr>
          <p:cNvPr id="16" name="OTLSHAPE_TB_00000000000000000000000000000000_Separator1"/>
          <p:cNvCxnSpPr/>
          <p:nvPr>
            <p:custDataLst>
              <p:tags r:id="rId128"/>
            </p:custDataLst>
          </p:nvPr>
        </p:nvCxnSpPr>
        <p:spPr>
          <a:xfrm>
            <a:off x="4592874" y="2027382"/>
            <a:ext cx="0" cy="190500"/>
          </a:xfrm>
          <a:prstGeom prst="line">
            <a:avLst/>
          </a:prstGeom>
          <a:ln w="9525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OTLSHAPE_TB_00000000000000000000000000000000_MiddleSeparator1"/>
          <p:cNvCxnSpPr/>
          <p:nvPr>
            <p:custDataLst>
              <p:tags r:id="rId129"/>
            </p:custDataLst>
          </p:nvPr>
        </p:nvCxnSpPr>
        <p:spPr>
          <a:xfrm>
            <a:off x="4592874" y="2227025"/>
            <a:ext cx="0" cy="190500"/>
          </a:xfrm>
          <a:prstGeom prst="line">
            <a:avLst/>
          </a:prstGeom>
          <a:ln w="9525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A2682EAA-6977-471C-97D9-EDB57CE632EF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8051377" y="2027381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B_00000000000000000000000000000000_MiddleSeparator2">
            <a:extLst>
              <a:ext uri="{FF2B5EF4-FFF2-40B4-BE49-F238E27FC236}">
                <a16:creationId xmlns:a16="http://schemas.microsoft.com/office/drawing/2014/main" id="{AD52D411-C7A9-4757-8990-1818A0346F1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8051377" y="222702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M_5481a5f57b044707b61f0a74dc7a87bf_Shape">
            <a:extLst>
              <a:ext uri="{FF2B5EF4-FFF2-40B4-BE49-F238E27FC236}">
                <a16:creationId xmlns:a16="http://schemas.microsoft.com/office/drawing/2014/main" id="{17127589-9197-4767-AB6F-109CFF4518A1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 flipV="1">
            <a:off x="2693541" y="1836881"/>
            <a:ext cx="228600" cy="254000"/>
          </a:xfrm>
          <a:prstGeom prst="triangl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00009" name="OTLSHAPE_M_374b37e72edd42d3bdc9ceca23ad75ad_Shape">
            <a:extLst>
              <a:ext uri="{FF2B5EF4-FFF2-40B4-BE49-F238E27FC236}">
                <a16:creationId xmlns:a16="http://schemas.microsoft.com/office/drawing/2014/main" id="{EAC76F11-5917-4353-BC3E-36B4CAC37D22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 flipV="1">
            <a:off x="4255446" y="1836881"/>
            <a:ext cx="228600" cy="254000"/>
          </a:xfrm>
          <a:prstGeom prst="triangl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00012" name="OTLSHAPE_M_0872cefe4ef741fab59ad909ac44e43f_Shape">
            <a:extLst>
              <a:ext uri="{FF2B5EF4-FFF2-40B4-BE49-F238E27FC236}">
                <a16:creationId xmlns:a16="http://schemas.microsoft.com/office/drawing/2014/main" id="{C6B82A55-DF55-4657-8AED-C01BFBD12DCF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 flipV="1">
            <a:off x="5817350" y="1836881"/>
            <a:ext cx="228600" cy="254000"/>
          </a:xfrm>
          <a:prstGeom prst="triangl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00016" name="OTLSHAPE_M_8cf91a22886e4485a58be5d4cc1ac28e_Shape">
            <a:extLst>
              <a:ext uri="{FF2B5EF4-FFF2-40B4-BE49-F238E27FC236}">
                <a16:creationId xmlns:a16="http://schemas.microsoft.com/office/drawing/2014/main" id="{C819BF92-6F75-4355-B780-A664603C92E8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 flipV="1">
            <a:off x="7379255" y="1836881"/>
            <a:ext cx="228600" cy="254000"/>
          </a:xfrm>
          <a:prstGeom prst="triangl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00019" name="OTLSHAPE_M_af8ba0a2ecec436a84994a6123ad006a_Shape">
            <a:extLst>
              <a:ext uri="{FF2B5EF4-FFF2-40B4-BE49-F238E27FC236}">
                <a16:creationId xmlns:a16="http://schemas.microsoft.com/office/drawing/2014/main" id="{3D83FAAB-7700-47DE-B449-6DF4F9A05DB5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 flipV="1">
            <a:off x="9052725" y="1836881"/>
            <a:ext cx="228600" cy="254000"/>
          </a:xfrm>
          <a:prstGeom prst="triangl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OTLSHAPE_M_5481a5f57b044707b61f0a74dc7a87bf_Title">
            <a:extLst>
              <a:ext uri="{FF2B5EF4-FFF2-40B4-BE49-F238E27FC236}">
                <a16:creationId xmlns:a16="http://schemas.microsoft.com/office/drawing/2014/main" id="{1A637671-AE3D-4EEB-997C-01B5B2F8AFF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897568" y="1506681"/>
            <a:ext cx="1828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MX" sz="1000" b="1" spc="-2" dirty="0">
                <a:solidFill>
                  <a:schemeClr val="dk1"/>
                </a:solidFill>
                <a:latin typeface="Arial" panose="020B0604020202020204" pitchFamily="34" charset="0"/>
              </a:rPr>
              <a:t>Gestión de perfiles de usuario</a:t>
            </a:r>
            <a:endParaRPr lang="es-PE" sz="1000" b="1" spc="-2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9" name="OTLSHAPE_M_5481a5f57b044707b61f0a74dc7a87bf_Date">
            <a:extLst>
              <a:ext uri="{FF2B5EF4-FFF2-40B4-BE49-F238E27FC236}">
                <a16:creationId xmlns:a16="http://schemas.microsoft.com/office/drawing/2014/main" id="{2A120DD1-5524-4120-8C3D-E44C4CFA195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606630" y="1665431"/>
            <a:ext cx="406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dk2"/>
                </a:solidFill>
                <a:latin typeface="Arial" panose="020B0604020202020204" pitchFamily="34" charset="0"/>
              </a:rPr>
              <a:t>15 Sep</a:t>
            </a:r>
          </a:p>
        </p:txBody>
      </p:sp>
      <p:sp>
        <p:nvSpPr>
          <p:cNvPr id="10000007" name="OTLSHAPE_M_374b37e72edd42d3bdc9ceca23ad75ad_Title">
            <a:extLst>
              <a:ext uri="{FF2B5EF4-FFF2-40B4-BE49-F238E27FC236}">
                <a16:creationId xmlns:a16="http://schemas.microsoft.com/office/drawing/2014/main" id="{1B4EEF73-E7B7-4AC8-B656-387F13BA0F00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3283091" y="1087581"/>
            <a:ext cx="2184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b="1" spc="-2">
                <a:solidFill>
                  <a:schemeClr val="dk1"/>
                </a:solidFill>
                <a:latin typeface="Arial" panose="020B0604020202020204" pitchFamily="34" charset="0"/>
              </a:rPr>
              <a:t>Funcionalidades de entretenimiento</a:t>
            </a:r>
          </a:p>
        </p:txBody>
      </p:sp>
      <p:sp>
        <p:nvSpPr>
          <p:cNvPr id="10000008" name="OTLSHAPE_M_374b37e72edd42d3bdc9ceca23ad75ad_Date">
            <a:extLst>
              <a:ext uri="{FF2B5EF4-FFF2-40B4-BE49-F238E27FC236}">
                <a16:creationId xmlns:a16="http://schemas.microsoft.com/office/drawing/2014/main" id="{D965562C-6719-40DE-9E3B-83A11DEDDBDE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4168535" y="1246331"/>
            <a:ext cx="406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dk2"/>
                </a:solidFill>
                <a:latin typeface="Arial" panose="020B0604020202020204" pitchFamily="34" charset="0"/>
              </a:rPr>
              <a:t>29 Sep</a:t>
            </a:r>
          </a:p>
        </p:txBody>
      </p:sp>
      <p:sp>
        <p:nvSpPr>
          <p:cNvPr id="10000010" name="OTLSHAPE_M_0872cefe4ef741fab59ad909ac44e43f_Title">
            <a:extLst>
              <a:ext uri="{FF2B5EF4-FFF2-40B4-BE49-F238E27FC236}">
                <a16:creationId xmlns:a16="http://schemas.microsoft.com/office/drawing/2014/main" id="{81A7F30E-42F7-4D09-A7AF-09CBF4A421DF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4904665" y="1506681"/>
            <a:ext cx="2057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b="1">
                <a:solidFill>
                  <a:schemeClr val="dk1"/>
                </a:solidFill>
                <a:latin typeface="Arial" panose="020B0604020202020204" pitchFamily="34" charset="0"/>
              </a:rPr>
              <a:t>Caracteristicas sociales y analisis</a:t>
            </a:r>
          </a:p>
        </p:txBody>
      </p:sp>
      <p:sp>
        <p:nvSpPr>
          <p:cNvPr id="10000011" name="OTLSHAPE_M_0872cefe4ef741fab59ad909ac44e43f_Date">
            <a:extLst>
              <a:ext uri="{FF2B5EF4-FFF2-40B4-BE49-F238E27FC236}">
                <a16:creationId xmlns:a16="http://schemas.microsoft.com/office/drawing/2014/main" id="{A2699818-A681-48C3-9729-A1F310532862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744643" y="1665431"/>
            <a:ext cx="381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dk2"/>
                </a:solidFill>
                <a:latin typeface="Arial" panose="020B0604020202020204" pitchFamily="34" charset="0"/>
              </a:rPr>
              <a:t>13 Oct</a:t>
            </a:r>
          </a:p>
        </p:txBody>
      </p:sp>
      <p:sp>
        <p:nvSpPr>
          <p:cNvPr id="10000014" name="OTLSHAPE_M_8cf91a22886e4485a58be5d4cc1ac28e_Title">
            <a:extLst>
              <a:ext uri="{FF2B5EF4-FFF2-40B4-BE49-F238E27FC236}">
                <a16:creationId xmlns:a16="http://schemas.microsoft.com/office/drawing/2014/main" id="{39DBB289-7490-48BE-B0E3-C5A2BA15FA3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6350322" y="1087581"/>
            <a:ext cx="2298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b="1">
                <a:solidFill>
                  <a:schemeClr val="dk1"/>
                </a:solidFill>
                <a:latin typeface="Arial" panose="020B0604020202020204" pitchFamily="34" charset="0"/>
              </a:rPr>
              <a:t>Integración de tecnologías avanzadas</a:t>
            </a:r>
          </a:p>
        </p:txBody>
      </p:sp>
      <p:sp>
        <p:nvSpPr>
          <p:cNvPr id="10000015" name="OTLSHAPE_M_8cf91a22886e4485a58be5d4cc1ac28e_Date">
            <a:extLst>
              <a:ext uri="{FF2B5EF4-FFF2-40B4-BE49-F238E27FC236}">
                <a16:creationId xmlns:a16="http://schemas.microsoft.com/office/drawing/2014/main" id="{BEECC443-85F5-498F-828E-0E6680713494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306547" y="1246331"/>
            <a:ext cx="381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dk2"/>
                </a:solidFill>
                <a:latin typeface="Arial" panose="020B0604020202020204" pitchFamily="34" charset="0"/>
              </a:rPr>
              <a:t>27 Oct</a:t>
            </a:r>
          </a:p>
        </p:txBody>
      </p:sp>
      <p:sp>
        <p:nvSpPr>
          <p:cNvPr id="10000017" name="OTLSHAPE_M_af8ba0a2ecec436a84994a6123ad006a_Title">
            <a:extLst>
              <a:ext uri="{FF2B5EF4-FFF2-40B4-BE49-F238E27FC236}">
                <a16:creationId xmlns:a16="http://schemas.microsoft.com/office/drawing/2014/main" id="{2A01BF32-8FDD-41A3-B84B-60DEB29F50AD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8457793" y="1506681"/>
            <a:ext cx="1422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b="1" spc="-2">
                <a:solidFill>
                  <a:schemeClr val="dk1"/>
                </a:solidFill>
                <a:latin typeface="Arial" panose="020B0604020202020204" pitchFamily="34" charset="0"/>
              </a:rPr>
              <a:t>Pruebas y Lanzamiento</a:t>
            </a:r>
          </a:p>
        </p:txBody>
      </p:sp>
      <p:sp>
        <p:nvSpPr>
          <p:cNvPr id="10000018" name="OTLSHAPE_M_af8ba0a2ecec436a84994a6123ad006a_Date">
            <a:extLst>
              <a:ext uri="{FF2B5EF4-FFF2-40B4-BE49-F238E27FC236}">
                <a16:creationId xmlns:a16="http://schemas.microsoft.com/office/drawing/2014/main" id="{439B0799-92D2-4AC3-BD0B-C05F581CB33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8970556" y="1665431"/>
            <a:ext cx="393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20">
                <a:solidFill>
                  <a:schemeClr val="dk2"/>
                </a:solidFill>
                <a:latin typeface="Arial" panose="020B0604020202020204" pitchFamily="34" charset="0"/>
              </a:rPr>
              <a:t>11 Nov</a:t>
            </a:r>
          </a:p>
        </p:txBody>
      </p:sp>
      <p:sp>
        <p:nvSpPr>
          <p:cNvPr id="10000001" name="Cronograma de alto nivel">
            <a:extLst>
              <a:ext uri="06DB06EE-8D31-40C2-892B-5845C0AE11BB">
                <a16:creationId xmlns:a16="http://schemas.microsoft.com/office/drawing/2014/main" xmlns:p14="http://schemas.microsoft.com/office/powerpoint/2010/main" xmlns="" id="6467B38D-EED8-4355-932C-F6F70470DB7A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003" y="406924"/>
            <a:ext cx="5758710" cy="525738"/>
          </a:xfrm>
        </p:spPr>
        <p:txBody>
          <a:bodyPr wrap="square" lIns="0" tIns="0" rIns="0" bIns="0">
            <a:normAutofit fontScale="90000"/>
          </a:bodyPr>
          <a:lstStyle/>
          <a:p>
            <a:pPr algn="ctr"/>
            <a:r>
              <a:rPr lang="en-US" sz="3600" b="0" i="0" u="none" dirty="0">
                <a:solidFill>
                  <a:schemeClr val="accent5">
                    <a:lumMod val="50000"/>
                  </a:schemeClr>
                </a:solidFill>
                <a:latin typeface="Arial" panose="02020603050405020304" pitchFamily="18" charset="0"/>
                <a:cs typeface="Arial" panose="02020603050405020304" pitchFamily="18" charset="0"/>
              </a:rPr>
              <a:t>Cronograma de alto nivel- Hitos</a:t>
            </a:r>
          </a:p>
        </p:txBody>
      </p:sp>
    </p:spTree>
    <p:custDataLst>
      <p:tags r:id="rId1"/>
    </p:custDataLst>
    <p:extLst>
      <p:ext uri="093c04df-8adf-4d83-bf18-8e8a951649a8">
        <p14:creationId xmlns:p14="http://schemas.microsoft.com/office/powerpoint/2010/main" xmlns:a16="http://schemas.microsoft.com/office/drawing/2014/main\" xmlns="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yVDAwOjAwOjAwWiIsIkVuZERhdGUiOiIyMDI0LTA5LTA5VDIzOjU5OjU5Ljk5OVoiLCJQZXJjZW50YWdlQ29tcGxldGUiOjUwLjAsIlN0eWxlIjp7IiRpZCI6IjciLCJTaGFwZSI6NCwiU2hhcGVUaGlja25lc3MiOjEsIkR1cmF0aW9uRm9ybWF0IjowLCJJbmNsdWRlTm9uV29ya2luZ0RheXNJbkR1cmF0aW9uIjpmYWxzZSwiUGVyY2VudGFnZUNvbXBsZXRlU3R5bGUiOnsiJGlkIjoiOCIsIkZvbnRTZXR0aW5ncyI6eyIkaWQiOiI5IiwiRm9udFNpemUiOjksIkZvbnROYW1lIjoiQXJpYWwiLCJJc0JvbGQiOmZhbHNlLCJJc0l0YWxpYyI6ZmFsc2UsIklzVW5kZXJsaW5lZCI6ZmFsc2UsIlBhcmVudFN0eWxlIjpudWxsfSwiQXV0b1NpemUiOjAsIkZvcmVncm91bmQiOnsiJGlkIjoiMTAiLCJDb2xvciI6eyIkaWQiOiIx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ksIkZvbnROYW1lIjoiQXJpYWwiLCJJc0JvbGQiOmZhbHNlLCJJc0l0YWxpYyI6ZmFsc2UsIklzVW5kZXJsaW5lZCI6ZmFsc2UsIlBhcmVudFN0eWxlIjpudWxsfSwiQXV0b1NpemUiOjAsIkZvcmVncm91bmQiOnsiJGlkIjoiMTkiLCJDb2xvciI6eyIkaWQiOiIyM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pZCI6IjI0IiwiQSI6MCwiUiI6MjU1LCJHIjoyNTUsIkIiOjI1NX19LCJJc1Zpc2libGUiOnRydW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wLCJEdXJhdGlvblBvc2l0aW9uIjozLCJQZXJjZW50YWdlQ29tcGxldGVkUG9zaXRpb24iOjQsIlNwYWNpbmciOjM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xMTIsIkciOjE3MywiQiI6NzF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XJpYWwiLCJJc0JvbGQiOmZhbHNlLCJJc0l0YWxpYyI6ZmFsc2UsIklzVW5kZXJsaW5lZCI6ZmFsc2UsIlBhcmVudFN0eWxlIjpudWxsfSwiQXV0b1NpemUiOjAsIkZvcmVncm91bmQiOnsiJGlkIjoiNDIiLCJDb2xvciI6eyIkaWQiOiI0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CwiUiI6MjU1LCJHIjoyNTUsIkIiOjI1NX19LCJJc1Zpc2libGUiOnRydWUsIldpZHRoIjowLjAsIkhlaWdodCI6MC4wLCJCb3JkZXJTdHlsZSI6eyIkaWQiOiI0OCIsIkxpbmVDb2xvciI6bnVsbCwiTGluZVdlaWdodCI6MC4wLCJMaW5lVHlwZSI6MCwiUGFyZW50U3R5bGUiOm51bGx9LCJQYXJlbnRTdHlsZSI6bnVsbH0sIkRhdGVTdHlsZSI6eyIkaWQiOiI0OSIsIkZvbnRTZXR0aW5ncyI6eyIkaWQiOiI1MCIsIkZvbnRTaXplIjo5LCJGb250TmFtZSI6IkFyaWFsIiwiSXNCb2xkIjpmYWxzZSwiSXNJdGFsaWMiOmZhbHNlLCJJc1VuZGVybGluZWQiOmZhbHNlLCJQYXJlbnRTdHlsZSI6bnVsbH0sIkF1dG9TaXplIjowLCJGb3JlZ3JvdW5kIjp7IiRpZCI6IjUxIiwiQ29sb3IiOnsiJGlkIjoiNTIiLCJBIjoyNTUsIlIiOjY4LCJHIjo4NCwiQiI6MTA2fX0sIk1heFdpZHRoIjo5NjAuMCwiTWF4SGVpZ2h0IjoiSW5maW5pdHkiLCJTbWFydEZvcmVncm91bmRJc0FjdGl2ZSI6ZmFsc2UsIkhvcml6b250YWxBbGlnbm1lbnQiOjEsIlZlcnRpY2FsQWxpZ25tZW50IjowLCJTbWFydEZvcmVncm91bmQiOm51bGwsIkJhY2tncm91bmRGaWxsVHlwZSI6MCwiTWFyZ2luIjp7IiRpZCI6IjUzIiwiVG9wIjowLjAsIkxlZnQiOjAuMCwiUmlnaHQiOjAuMCwiQm90dG9tIjowLjB9LCJQYWRkaW5nIjp7IiRpZCI6IjU0IiwiVG9wIjowLjAsIkxlZnQiOjAuMCwiUmlnaHQiOjAuMCwiQm90dG9tIjowLjB9LCJCYWNrZ3JvdW5kIjp7IiRpZCI6IjU1IiwiQ29sb3IiOnsiJGlkIjoiNTYiLCJBIjo4OSwiUiI6MCwiRyI6MCwiQiI6MH19LCJJc1Zpc2libGUiOmZhbHNlLCJXaWR0aCI6MC4wLCJIZWlnaHQiOjAuMCwiQm9yZGVyU3R5bGUiOnsiJGlkIjoiNTciLCJMaW5lQ29sb3IiOm51bGwsIkxpbmVXZWlnaHQiOjAuMCwiTGluZVR5cGUiOjAsIlBhcmVudFN0eWxlIjpudWxsfSwiUGFyZW50U3R5bGUiOm51bGx9LCJEYXRlRm9ybWF0Ijp7IiRpZCI6IjU4IiwiRm9ybWF0U3RyaW5nIjoiZCBNTU0iLCJTZXBhcmF0b3IiOiIvIiwiVXNlSW50ZXJuYXRpb25hbERhdGVGb3JtYXQiOnRydWUsIkRhdGVJc1Zpc2libGUiOmZhbHNlLCJUaW1lSXNWaXNpYmxlIjpmYWxzZSwiSG91ckRpZ2l0cyI6MCwiQW1QbURlc2lnbmF0b3IiOjAsIlRyaW0wME1pbnV0ZXMiOmZhbHNlLCJMYXN0S25vd25WaXNpYmlsaXR5U3RhdGUiOm51bGx9LCJXZWVrTnVtYmVyaW5nIjp7IiRpZCI6IjU5IiwiRm9ybWF0IjowLCJJc1Zpc2libGUiOmZhbHNlLCJMYXN0S25vd25WaXNpYmlsaXR5U3RhdGUiOmZhbHNlfSwiSXNWaXNpYmxlIjp0cnVlLCJQYXJlbnRTdHlsZSI6bnVsbH0sIkluZGV4IjowLCJTbWFydER1cmF0aW9uQWN0aXZhdGVkIjpmYWxzZSwiRGF0ZUZvcm1hdCI6eyIkcmVmIjoiNTgifSwiV2Vla051bWJlcmluZyI6eyIkaWQiOiI2MCIsIkZvcm1hdCI6MCwiSXNWaXNpYmxlIjpmYWxzZSwiTGFzdEtub3duVmlzaWJpbGl0eVN0YXRlIjpmYWxzZX0sIklkIjoiNDMyZjVhM2QtODMyYS00ZTQxLTlmZmMtYjZjNmU4OTEyOGE5IiwiSW1wb3J0SWQiOm51bGwsIlRpdGxlIjoiQ3JlYWNpw7NuIGRlIHBlcmZpbGVzIHBlcnNvbmFsaXphZG9zIiwiTm90ZSI6bnVsbCwiSHlwZXJsaW5rIjp7IiRpZCI6IjYxIiwiQWRkcmVzcyI6bnVsbCwiU3ViQWRkcmVzcyI6bnVsbH0sIklzQ2hhbmdlZCI6ZmFsc2UsIklzTmV3IjpmYWxzZX19XSwiX21pbGVzdG9uZXMiOltdLCJJZCI6IjAwMDAwMDAwLTAwMDAtMDAwMC0wMDAwLTAwMDAwMDAwMDAwMCIsIklzU2luZ2xlSXRlbVJvdyI6dHJ1ZX0seyIkaWQiOiI2MiIsIl90YXNrcyI6W3siJGlkIjoiNjMiLCJfYXR0YWNoZWRNaWxlc3RvbmVzIjpbXSwiVGFza0RlZmluaXRpb24iOnsiJGlkIjoiNjQiLCJHcm91cE5hbWUiOm51bGwsIlN0YXJ0RGF0ZSI6IjIwMjQtMDktMTBUMDA6MDA6MDBaIiwiRW5kRGF0ZSI6IjIwMjQtMDktMTVUMjM6NTk6NTkuOTk5WiIsIlBlcmNlbnRhZ2VDb21wbGV0ZSI6MC4wLCJTdHlsZSI6eyIkaWQiOiI2NSIsIlNoYXBlIjo0LCJTaGFwZVRoaWNrbmVzcyI6MSwiRHVyYXRpb25Gb3JtYXQiOjAsIkluY2x1ZGVOb25Xb3JraW5nRGF5c0luRHVyYXRpb24iOmZhbHNlLCJQZXJjZW50YWdlQ29tcGxldGVTdHlsZSI6eyIkaWQiOiI2NiIsIkZvbnRTZXR0aW5ncyI6eyIkaWQiOiI2NyIsIkZvbnRTaXplIjo5LCJGb250TmFtZSI6IkFyaWFsIiwiSXNCb2xkIjpmYWxzZSwiSXNJdGFsaWMiOmZhbHNlLCJJc1VuZGVybGluZWQiOmZhbHNlLCJQYXJlbnRTdHlsZSI6bnVsbH0sIkF1dG9TaXplIjowLCJGb3JlZ3JvdW5kIjp7IiRpZCI6IjY4IiwiQ29sb3IiOnsiJGlkIjoiNjkiLCJBIjoyNTUsIlIiOjE5MSwiRyI6MTkxLCJCIjoxOTF9fSwiTWF4V2lkdGgiOjk2MC4wLCJNYXhIZWlnaHQiOiJJbmZpbml0eSIsIlNtYXJ0Rm9yZWdyb3VuZElzQWN0aXZlIjpmYWxzZSwiSG9yaXpvbnRhbEFsaWdubWVudCI6MSwiVmVydGljYWxBbGlnbm1lbnQiOjAsIlNtYXJ0Rm9yZWdyb3VuZCI6bnVsbCwiQmFja2dyb3VuZEZpbGxUeXBlIjowLCJNYXJnaW4iOnsiJGlkIjoiNzAiLCJUb3AiOjAuMCwiTGVmdCI6MC4wLCJSaWdodCI6MC4wLCJCb3R0b20iOjAuMH0sIlBhZGRpbmciOnsiJGlkIjoiNzEiLCJUb3AiOjAuMCwiTGVmdCI6MC4wLCJSaWdodCI6MC4wLCJCb3R0b20iOjAuMH0sIkJhY2tncm91bmQiOnsiJGlkIjoiNzIiLCJDb2xvciI6eyIkaWQiOiI3MyIsIkEiOjg5LCJSIjowLCJHIjowLCJCIjowfX0sIklzVmlzaWJsZSI6ZmFsc2UsIldpZHRoIjowLjAsIkhlaWdodCI6MC4wLCJCb3JkZXJTdHlsZSI6eyIkaWQiOiI3NCIsIkxpbmVDb2xvciI6bnVsbCwiTGluZVdlaWdodCI6MC4wLCJMaW5lVHlwZSI6MCwiUGFyZW50U3R5bGUiOm51bGx9LCJQYXJlbnRTdHlsZSI6bnVsbH0sIkR1cmF0aW9uU3R5bGUiOnsiJGlkIjoiNzUiLCJGb250U2V0dGluZ3MiOnsiJGlkIjoiNzYiLCJGb250U2l6ZSI6OSwiRm9udE5hbWUiOiJBcmlhbCIsIklzQm9sZCI6ZmFsc2UsIklzSXRhbGljIjpmYWxzZSwiSXNVbmRlcmxpbmVkIjpmYWxzZSwiUGFyZW50U3R5bGUiOm51bGx9LCJBdXRvU2l6ZSI6MCwiRm9yZWdyb3VuZCI6eyIkaWQiOiI3NyIsIkNvbG9yIjp7IiRpZCI6Ijc4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c5IiwiVG9wIjowLjAsIkxlZnQiOjAuMCwiUmlnaHQiOjAuMCwiQm90dG9tIjowLjB9LCJQYWRkaW5nIjp7IiRpZCI6IjgwIiwiVG9wIjowLjAsIkxlZnQiOjAuMCwiUmlnaHQiOjAuMCwiQm90dG9tIjowLjB9LCJCYWNrZ3JvdW5kIjp7IiRpZCI6IjgxIiwiQ29sb3IiOnsiJGlkIjoiODIiLCJBIjowLCJSIjoyNTUsIkciOjI1NSwiQiI6MjU1fX0sIklzVmlzaWJsZSI6dHJ1ZSwiV2lkdGgiOjAuMCwiSGVpZ2h0IjowLjAsIkJvcmRlclN0eWxlIjp7IiRpZCI6IjgzIiwiTGluZUNvbG9yIjpudWxsLCJMaW5lV2VpZ2h0IjowLjAsIkxpbmVUeXBlIjowLCJQYXJlbnRTdHlsZSI6bnVsbH0sIlBhcmVudFN0eWxlIjpudWxsfSwiSG9yaXpvbnRhbENvbm5lY3RvclN0eWxlIjp7IiRpZCI6Ijg0IiwiTGluZUNvbG9yIjp7IiRpZCI6Ijg1IiwiJHR5cGUiOiJOTFJFLkNvbW1vbi5Eb20uU29saWRDb2xvckJydXNoLCBOTFJFLkNvbW1vbiIsIkNvbG9yIjp7IiRpZCI6Ijg2IiwiQSI6MjU1LCJSIjoyMDQsIkciOjIwNCwiQiI6MjA0fX0sIkxpbmVXZWlnaHQiOjEuMCwiTGluZVR5cGUiOjAsIlBhcmVudFN0eWxlIjpudWxsfSwiVmVydGljYWxDb25uZWN0b3JTdHlsZSI6eyIkaWQiOiI4NyIsIkxpbmVDb2xvciI6eyIkaWQiOiI4OCIsIiR0eXBlIjoiTkxSRS5Db21tb24uRG9tLlNvbGlkQ29sb3JCcnVzaCwgTkxSRS5Db21tb24iLCJDb2xvciI6eyIkaWQiOiI4OSIsIkEiOjI1NSwiUiI6MjA0LCJHIjoyMDQsIkIiOjIwNH19LCJMaW5lV2VpZ2h0IjoxLjAsIkxpbmVUeXBlIjowLCJQYXJlbnRTdHlsZSI6bnVsbH0sIk1hcmdpbiI6bnVsbCwiU3RhcnREYXRlUG9zaXRpb24iOjYsIkVuZERhdGVQb3NpdGlvbiI6NiwiRGF0ZUlzVmlzaWJsZSI6ZmFsc2UsIlRpdGxlUG9zaXRpb24iOjAsIkR1cmF0aW9uUG9zaXRpb24iOjMsIlBlcmNlbnRhZ2VDb21wbGV0ZWRQb3NpdGlvbiI6NiwiU3BhY2luZyI6MywiSXNCZWxvd1RpbWViYW5kIjp0cnVlLCJQZXJjZW50YWdlQ29tcGxldGVTaGFwZU9wYWNpdHkiOjM1LCJTaGFwZVN0eWxlIjp7IiRpZCI6IjkwIiwiTWFyZ2luIjp7IiRpZCI6IjkxIiwiVG9wIjowLjAsIkxlZnQiOjQuMCwiUmlnaHQiOjQuMCwiQm90dG9tIjowLjB9LCJQYWRkaW5nIjp7IiRpZCI6IjkyIiwiVG9wIjowLjAsIkxlZnQiOjAuMCwiUmlnaHQiOjAuMCwiQm90dG9tIjowLjB9LCJCYWNrZ3JvdW5kIjp7IiRpZCI6IjkzIiwiQ29sb3IiOnsiJGlkIjoiOTQiLCJBIjoyNTUsIlIiOjExMiwiRyI6MTczLCJCIjo3MX19LCJJc1Zpc2libGUiOnRydWUsIldpZHRoIjowLjAsIkhlaWdodCI6MTYuMCwiQm9yZGVyU3R5bGUiOnsiJGlkIjoiOTUiLCJMaW5lQ29sb3IiOnsiJGlkIjoiOTYiLCIkdHlwZSI6Ik5MUkUuQ29tbW9uLkRvbS5Tb2xpZENvbG9yQnJ1c2gsIE5MUkUuQ29tbW9uIiwiQ29sb3IiOnsiJGlkIjoiOTciLCJBIjoyNTUsIlIiOjI1NSwiRyI6MCwiQiI6MH19LCJMaW5lV2VpZ2h0IjowLjAsIkxpbmVUeXBlIjowLCJQYXJlbnRTdHlsZSI6bnVsbH0sIlBhcmVudFN0eWxlIjpudWxsfSwiVGl0bGVTdHlsZSI6eyIkaWQiOiI5OCIsIkZvbnRTZXR0aW5ncyI6eyIkaWQiOiI5OSIsIkZvbnRTaXplIjoxMCwiRm9udE5hbWUiOiJBcmlhbCIsIklzQm9sZCI6ZmFsc2UsIklzSXRhbGljIjpmYWxzZSwiSXNVbmRlcmxpbmVkIjpmYWxzZSwiUGFyZW50U3R5bGUiOm51bGx9LCJBdXRvU2l6ZSI6MCwiRm9yZWdyb3VuZCI6eyIkaWQiOiIxMDAiLCJDb2xvciI6eyIkaWQiOiIxMD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AyIiwiVG9wIjowLjAsIkxlZnQiOjAuMCwiUmlnaHQiOjAuMCwiQm90dG9tIjowLjB9LCJQYWRkaW5nIjp7IiRpZCI6IjEwMyIsIlRvcCI6MC4wLCJMZWZ0IjowLjAsIlJpZ2h0IjowLjAsIkJvdHRvbSI6MC4wfSwiQmFja2dyb3VuZCI6eyIkaWQiOiIxMDQiLCJDb2xvciI6eyIkaWQiOiIxMDUiLCJBIjowLCJSIjoyNTUsIkciOjI1NSwiQiI6MjU1fX0sIklzVmlzaWJsZSI6dHJ1ZSwiV2lkdGgiOjAuMCwiSGVpZ2h0IjowLjAsIkJvcmRlclN0eWxlIjp7IiRpZCI6IjEwNiIsIkxpbmVDb2xvciI6bnVsbCwiTGluZVdlaWdodCI6MC4wLCJMaW5lVHlwZSI6MCwiUGFyZW50U3R5bGUiOm51bGx9LCJQYXJlbnRTdHlsZSI6bnVsbH0sIkRhdGVTdHlsZSI6eyIkaWQiOiIxMDciLCJGb250U2V0dGluZ3MiOnsiJGlkIjoiMTA4IiwiRm9udFNpemUiOjksIkZvbnROYW1lIjoiQXJpYWwiLCJJc0JvbGQiOmZhbHNlLCJJc0l0YWxpYyI6ZmFsc2UsIklzVW5kZXJsaW5lZCI6ZmFsc2UsIlBhcmVudFN0eWxlIjpudWxsfSwiQXV0b1NpemUiOjAsIkZvcmVncm91bmQiOnsiJGlkIjoiMTA5IiwiQ29sb3IiOnsiJGlkIjoiMTEw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xMTEiLCJUb3AiOjAuMCwiTGVmdCI6MC4wLCJSaWdodCI6MC4wLCJCb3R0b20iOjAuMH0sIlBhZGRpbmciOnsiJGlkIjoiMTEyIiwiVG9wIjowLjAsIkxlZnQiOjAuMCwiUmlnaHQiOjAuMCwiQm90dG9tIjowLjB9LCJCYWNrZ3JvdW5kIjp7IiRpZCI6IjExMyIsIkNvbG9yIjp7IiRyZWYiOiI3MyJ9fSwiSXNWaXNpYmxlIjpmYWxzZSwiV2lkdGgiOjAuMCwiSGVpZ2h0IjowLjAsIkJvcmRlclN0eWxlIjp7IiRpZCI6IjExNCIsIkxpbmVDb2xvciI6bnVsbCwiTGluZVdlaWdodCI6MC4wLCJMaW5lVHlwZSI6MCwiUGFyZW50U3R5bGUiOm51bGx9LCJQYXJlbnRTdHlsZSI6bnVsbH0sIkRhdGVGb3JtYXQiOnsiJGlkIjoiMTE1IiwiRm9ybWF0U3RyaW5nIjoiZCBNTU0iLCJTZXBhcmF0b3IiOiIvIiwiVXNlSW50ZXJuYXRpb25hbERhdGVGb3JtYXQiOnRydWUsIkRhdGVJc1Zpc2libGUiOmZhbHNlLCJUaW1lSXNWaXNpYmxlIjpmYWxzZSwiSG91ckRpZ2l0cyI6MCwiQW1QbURlc2lnbmF0b3IiOjAsIlRyaW0wME1pbnV0ZXMiOmZhbHNlLCJMYXN0S25vd25WaXNpYmlsaXR5U3RhdGUiOm51bGx9LCJXZWVrTnVtYmVyaW5nIjp7IiRpZCI6IjExNiIsIkZvcm1hdCI6MCwiSXNWaXNpYmxlIjpmYWxzZSwiTGFzdEtub3duVmlzaWJpbGl0eVN0YXRlIjpmYWxzZX0sIklzVmlzaWJsZSI6dHJ1ZSwiUGFyZW50U3R5bGUiOm51bGx9LCJJbmRleCI6MSwiU21hcnREdXJhdGlvbkFjdGl2YXRlZCI6ZmFsc2UsIkRhdGVGb3JtYXQiOnsiJHJlZiI6IjExNSJ9LCJXZWVrTnVtYmVyaW5nIjp7IiRpZCI6IjExNyIsIkZvcm1hdCI6MCwiSXNWaXNpYmxlIjpmYWxzZSwiTGFzdEtub3duVmlzaWJpbGl0eVN0YXRlIjpmYWxzZX0sIklkIjoiNWQ1ZDI3ODMtYzE1My00NDk5LTkwNjctOTZlNjQ0MzZjMDg5IiwiSW1wb3J0SWQiOm51bGwsIlRpdGxlIjoiQWN0dWFsaXphY2nDs24gZGUgaW5mb3JtYWNpw7NuIHBlcnNvbmFsIiwiTm90ZSI6bnVsbCwiSHlwZXJsaW5rIjp7IiRpZCI6IjExOCIsIkFkZHJlc3MiOm51bGwsIlN1YkFkZHJlc3MiOm51bGx9LCJJc0NoYW5nZWQiOmZhbHNlLCJJc05ldyI6ZmFsc2V9fV0sIl9taWxlc3RvbmVzIjpbXSwiSWQiOiIwMDAwMDAwMC0wMDAwLTAwMDAtMDAwMC0wMDAwMDAwMDAwMDAiLCJJc1NpbmdsZUl0ZW1Sb3ciOnRydWV9XSwiSW5kZXgiOjUsIklkIjoiODkyN2UzMzktZjM1Ny00ZmE4LTg1OWItZjQ5MTFmYjNmMTU1IiwiSGVhZGVyVGV4dCI6bnVsbCwiSXNEZWZhdWx0Ijp0cnVlLCJTdHlsZSI6eyIkaWQiOiIxMTkiLCJIZWFkZXJTdHlsZSI6eyIkaWQiOiIxMjAiLCJUZXh0U3R5bGUiOnsiJGlkIjoiMTIxIiwiRm9udFNldHRpbmdzIjp7IiRpZCI6IjEyMiIsIkZvbnRTaXplIjoxMSwiRm9udE5hbWUiOiJDYWxpYnJpIiwiSXNCb2xkIjpmYWxzZSwiSXNJdGFsaWMiOmZhbHNlLCJJc1VuZGVybGluZWQiOmZhbHNlLCJQYXJlbnRTdHlsZSI6bnVsbH0sIkF1dG9TaXplIjoyLCJGb3JlZ3JvdW5kIjp7IiRpZCI6IjEyMyIsIkNvbG9yIjp7IiRpZCI6IjEyN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yNSIsIlRvcCI6MC4wLCJMZWZ0IjowLjAsIlJpZ2h0IjowLjAsIkJvdHRvbSI6MC4wfSwiUGFkZGluZyI6eyIkaWQiOiIxMjYiLCJUb3AiOjAuMCwiTGVmdCI6MC4wLCJSaWdodCI6MC4wLCJCb3R0b20iOjAuMH0sIkJhY2tncm91bmQiOm51bGwsIklzVmlzaWJsZSI6dHJ1ZSwiV2lkdGgiOjAuMCwiSGVpZ2h0IjowLjAsIkJvcmRlclN0eWxlIjpudWxsLCJQYXJlbnRTdHlsZSI6bnVsbH0sIlJlY3RhbmdsZVN0eWxlIjp7IiRpZCI6IjEyNyIsIk1hcmdpbiI6eyIkaWQiOiIxMjgiLCJUb3AiOjAuMCwiTGVmdCI6MC4wLCJSaWdodCI6MC4wLCJCb3R0b20iOjAuMH0sIlBhZGRpbmciOnsiJGlkIjoiMTI5IiwiVG9wIjowLjAsIkxlZnQiOjAuMCwiUmlnaHQiOjAuMCwiQm90dG9tIjowLjB9LCJCYWNrZ3JvdW5kIjp7IiRpZCI6IjEzMCIsIkNvbG9yIjp7IiRpZCI6IjEzMSIsIkEiOjYzLCJSIjoxMTIsIkciOjE3MywiQiI6NzF9fSwiSXNWaXNpYmxlIjp0cnVlLCJXaWR0aCI6MC4wLCJIZWlnaHQiOjAuMCwiQm9yZGVyU3R5bGUiOnsiJGlkIjoiMTMyIiwiTGluZUNvbG9yIjp7IiRpZCI6IjEzMyIsIiR0eXBlIjoiTkxSRS5Db21tb24uRG9tLlNvbGlkQ29sb3JCcnVzaCwgTkxSRS5Db21tb24iLCJDb2xvciI6eyIkaWQiOiIxMzQiLCJBIjoyNTUsIlIiOjI1NSwiRyI6MCwiQiI6MH19LCJMaW5lV2VpZ2h0IjowLjAsIkxpbmVUeXBlIjowLCJQYXJlbnRTdHlsZSI6bnVsbH0sIlBhcmVudFN0eWxlIjpudWxsfSwiTWFyZ2luIjp7IiRpZCI6IjEzNSIsIlRvcCI6MC4wLCJMZWZ0IjowLjAsIlJpZ2h0IjowLjAsIkJvdHRvbSI6MC4wfSwiUGFkZGluZyI6eyIkaWQiOiIxMzYiLCJUb3AiOjAuMCwiTGVmdCI6MC4wLCJSaWdodCI6MC4wLCJCb3R0b20iOjAuMH0sIkJhY2tncm91bmQiOm51bGwsIklzVmlzaWJsZSI6dHJ1ZSwiV2lkdGgiOjAuMCwiSGVpZ2h0IjowLjAsIkJvcmRlclN0eWxlIjpudWxsLCJQYXJlbnRTdHlsZSI6bnVsbH0sIkJhY2tncm91bmRTdHlsZSI6eyIkaWQiOiIxMzciLCJNYXJnaW4iOnsiJGlkIjoiMTM4IiwiVG9wIjowLjAsIkxlZnQiOjAuMCwiUmlnaHQiOjAuMCwiQm90dG9tIjowLjB9LCJQYWRkaW5nIjp7IiRpZCI6IjEzOSIsIlRvcCI6MC4wLCJMZWZ0IjowLjAsIlJpZ2h0IjowLjAsIkJvdHRvbSI6MC4wfSwiQmFja2dyb3VuZCI6eyIkaWQiOiIxNDAiLCJDb2xvciI6eyIkaWQiOiIxNDEiLCJBIjo1MSwiUiI6MTY1LCJHIjoxNjUsIkIiOjE2NX19LCJJc1Zpc2libGUiOnRydWUsIldpZHRoIjowLjAsIkhlaWdodCI6MC4wLCJCb3JkZXJTdHlsZSI6eyIkaWQiOiIxNDIiLCJMaW5lQ29sb3IiOnsiJGlkIjoiMTQzIiwiJHR5cGUiOiJOTFJFLkNvbW1vbi5Eb20uU29saWRDb2xvckJydXNoLCBOTFJFLkNvbW1vbiIsIkNvbG9yIjp7IiRpZCI6IjE0NCIsIkEiOjI1NSwiUiI6MjM0LCJHIjoyMiwiQiI6MzB9fSwiTGluZVdlaWdodCI6MC4wLCJMaW5lVHlwZSI6MCwiUGFyZW50U3R5bGUiOm51bGx9LCJQYXJlbnRTdHlsZSI6bnVsbH0sIk1hcmdpbiI6eyIkaWQiOiIxNDUiLCJUb3AiOjAuMCwiTGVmdCI6MC4wLCJSaWdodCI6MC4wLCJCb3R0b20iOjAuMH0sIlBhZGRpbmciOnsiJGlkIjoiMTQ2IiwiVG9wIjowLjAsIkxlZnQiOjAuMCwiUmlnaHQiOjAuMCwiQm90dG9tIjowLjB9LCJJc1Zpc2libGUiOnRydWUsIldpZHRoIjowLjAsIkhlaWdodCI6MC4wLCJCb3JkZXJTdHlsZSI6eyIkaWQiOiIxNDciLCJMaW5lQ29sb3IiOm51bGwsIkxpbmVXZWlnaHQiOjAuMCwiTGluZVR5cGUiOjAsIlBhcmVudFN0eWxlIjpudWxsfSwiUGFyZW50U3R5bGUiOm51bGx9fV0sIklkIjoiYjJiYzFiMGQtYjNmNy00ZjI0LThmNDAtMGU2MmNjOGE3NGI5IiwiSW5kZXgiOjAsIkhlYWRlclRleHQiOiJTcHJpbnQgMDEiLCJTdHlsZSI6eyIkaWQiOiIxNDgiLCJTdHlsZUlkIjoiMDAwMDAwMDAtMDAwMC0wMDAwLTAwMDAtMDAwMDAwMDAwMDAwIiwiSGVhZGVyU3R5bGUiOnsiJGlkIjoiMTQ5IiwiVGV4dElzVmVydGljYWwiOmZhbHNlLCJUZXh0U3R5bGUiOnsiJGlkIjoiMTUwIiwiRm9udFNldHRpbmdzIjp7IiRpZCI6IjE1MSIsIkZvbnRTaXplIjoxMSwiRm9udE5hbWUiOiJBcmlhbCIsIklzQm9sZCI6ZmFsc2UsIklzSXRhbGljIjpmYWxzZSwiSXNVbmRlcmxpbmVkIjpmYWxzZSwiUGFyZW50U3R5bGUiOm51bGx9LCJBdXRvU2l6ZSI6MiwiRm9yZWdyb3VuZCI6eyIkaWQiOiIxNTIiLCJDb2xvciI6eyIkaWQiOiIxNTM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TQiLCJUb3AiOjAuMCwiTGVmdCI6MC4wLCJSaWdodCI6MC4wLCJCb3R0b20iOjAuMH0sIlBhZGRpbmciOnsiJGlkIjoiMTU1IiwiVG9wIjowLjAsIkxlZnQiOjAuMCwiUmlnaHQiOjAuMCwiQm90dG9tIjowLjB9LCJCYWNrZ3JvdW5kIjpudWxsLCJJc1Zpc2libGUiOnRydWUsIldpZHRoIjowLjAsIkhlaWdodCI6MC4wLCJCb3JkZXJTdHlsZSI6bnVsbCwiUGFyZW50U3R5bGUiOm51bGx9LCJSZWN0YW5nbGVTdHlsZSI6eyIkaWQiOiIxNTYiLCJNYXJnaW4iOnsiJGlkIjoiMTU3IiwiVG9wIjowLjAsIkxlZnQiOjAuMCwiUmlnaHQiOjAuMCwiQm90dG9tIjowLjB9LCJQYWRkaW5nIjp7IiRpZCI6IjE1OCIsIlRvcCI6MC4wLCJMZWZ0IjowLjAsIlJpZ2h0IjowLjAsIkJvdHRvbSI6MC4wfSwiQmFja2dyb3VuZCI6eyIkaWQiOiIxNTkiLCJDb2xvciI6eyIkaWQiOiIxNjAiLCJBIjoyNTUsIlIiOjExMiwiRyI6MTczLCJCIjo3MX19LCJJc1Zpc2libGUiOnRydWUsIldpZHRoIjowLjAsIkhlaWdodCI6MC4wLCJCb3JkZXJTdHlsZSI6eyIkaWQiOiIxNjEiLCJMaW5lQ29sb3IiOnsiJGlkIjoiMTYyIiwiJHR5cGUiOiJOTFJFLkNvbW1vbi5Eb20uU29saWRDb2xvckJydXNoLCBOTFJFLkNvbW1vbiIsIkNvbG9yIjp7IiRpZCI6IjE2MyIsIkEiOjI1NSwiUiI6MjU1LCJHIjowLCJCIjowfX0sIkxpbmVXZWlnaHQiOjAuMCwiTGluZVR5cGUiOjAsIlBhcmVudFN0eWxlIjpudWxsfSwiUGFyZW50U3R5bGUiOm51bGx9LCJNYXJnaW4iOnsiJGlkIjoiMTY0IiwiVG9wIjowLjAsIkxlZnQiOjAuMCwiUmlnaHQiOjAuMCwiQm90dG9tIjowLjB9LCJQYWRkaW5nIjp7IiRpZCI6IjE2NSIsIlRvcCI6MC4wLCJMZWZ0IjowLjAsIlJpZ2h0IjowLjAsIkJvdHRvbSI6MC4wfSwiQmFja2dyb3VuZCI6bnVsbCwiSXNWaXNpYmxlIjp0cnVlLCJXaWR0aCI6MC4wLCJIZWlnaHQiOjAuMCwiQm9yZGVyU3R5bGUiOm51bGwsIlBhcmVudFN0eWxlIjpudWxsfSwiQmFja2dyb3VuZFN0eWxlIjp7IiRpZCI6IjE2NiIsIk1hcmdpbiI6eyIkaWQiOiIxNjciLCJUb3AiOjAuMCwiTGVmdCI6MC4wLCJSaWdodCI6MC4wLCJCb3R0b20iOjAuMH0sIlBhZGRpbmciOnsiJGlkIjoiMTY4IiwiVG9wIjowLjAsIkxlZnQiOjAuMCwiUmlnaHQiOjAuMCwiQm90dG9tIjowLjB9LCJCYWNrZ3JvdW5kIjp7IiRpZCI6IjE2OSIsIkNvbG9yIjp7IiRpZCI6IjE3MCIsIkEiOjUxLCJSIjoxNjUsIkciOjE2NSwiQiI6MTY1fX0sIklzVmlzaWJsZSI6dHJ1ZSwiV2lkdGgiOjAuMCwiSGVpZ2h0IjowLjAsIkJvcmRlclN0eWxlIjp7IiRpZCI6IjE3MSIsIkxpbmVDb2xvciI6eyIkaWQiOiIxNzIiLCIkdHlwZSI6Ik5MUkUuQ29tbW9uLkRvbS5Tb2xpZENvbG9yQnJ1c2gsIE5MUkUuQ29tbW9uIiwiQ29sb3IiOnsiJGlkIjoiMTczIiwiQSI6MjU1LCJSIjoyNTUsIkciOjAsIkIiOjB9fSwiTGluZVdlaWdodCI6MC4wLCJMaW5lVHlwZSI6MCwiUGFyZW50U3R5bGUiOm51bGx9LCJQYXJlbnRTdHlsZSI6bnVsbH0sIklzQWJvdmVUaW1lYmFuZCI6ZmFsc2UsIlNwYWNpbmciOjUsIkRlZmF1bHRTd2ltbGFuZVRhc2tTdHlsZSI6eyIkaWQiOiIxNzQiLCIkdHlwZSI6Ik5MUkUuQ29tbW9uLkRvbS5TdHlsZXMuRXhwbGljaXRTZXRhYmxlVGFza1N0eWxlLCBOTFJFLkNvbW1vbiIsIlNoYXBlIjo0LCJTaGFwZVRoaWNrbmVzcyI6MSwiRHVyYXRpb25Gb3JtYXQiOjAsIkluY2x1ZGVOb25Xb3JraW5nRGF5c0luRHVyYXRpb24iOmZhbHNlLCJQZXJjZW50YWdlQ29tcGxldGVTdHlsZSI6eyIkaWQiOiIxNzUiLCJGb250U2V0dGluZ3MiOnsiJGlkIjoiMTc2IiwiRm9udFNpemUiOjksIkZvbnROYW1lIjoiQXJpYWwiLCJJc0JvbGQiOmZhbHNlLCJJc0l0YWxpYyI6ZmFsc2UsIklzVW5kZXJsaW5lZCI6ZmFsc2UsIlBhcmVudFN0eWxlIjpudWxsfSwiQXV0b1NpemUiOjAsIkZvcmVncm91bmQiOnsiJGlkIjoiMTc3IiwiQ29sb3IiOnsiJGlkIjoiMTc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OSIsIlRvcCI6MC4wLCJMZWZ0IjowLjAsIlJpZ2h0IjowLjAsIkJvdHRvbSI6MC4wfSwiUGFkZGluZyI6eyIkaWQiOiIxODAiLCJUb3AiOjAuMCwiTGVmdCI6MC4wLCJSaWdodCI6MC4wLCJCb3R0b20iOjAuMH0sIkJhY2tncm91bmQiOnsiJGlkIjoiMTgxIiwiQ29sb3IiOnsiJGlkIjoiMTgyIiwiQSI6ODksIlIiOjAsIkciOjAsIkIiOjB9fSwiSXNWaXNpYmxlIjp0cnVlLCJXaWR0aCI6MC4wLCJIZWlnaHQiOjAuMCwiQm9yZGVyU3R5bGUiOnsiJGlkIjoiMTgzIiwiTGluZUNvbG9yIjpudWxsLCJMaW5lV2VpZ2h0IjowLjAsIkxpbmVUeXBlIjowLCJQYXJlbnRTdHlsZSI6bnVsbH0sIlBhcmVudFN0eWxlIjpudWxsfSwiRHVyYXRpb25TdHlsZSI6eyIkaWQiOiIxODQiLCJGb250U2V0dGluZ3MiOnsiJGlkIjoiMTg1IiwiRm9udFNpemUiOjksIkZvbnROYW1lIjoiQXJpYWwiLCJJc0JvbGQiOmZhbHNlLCJJc0l0YWxpYyI6ZmFsc2UsIklzVW5kZXJsaW5lZCI6ZmFsc2UsIlBhcmVudFN0eWxlIjpudWxsfSwiQXV0b1NpemUiOjAsIkZvcmVncm91bmQiOnsiJGlkIjoiMTg2IiwiQ29sb3IiOnsiJGlkIjoiMTg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4OCIsIlRvcCI6MC4wLCJMZWZ0IjowLjAsIlJpZ2h0IjowLjAsIkJvdHRvbSI6MC4wfSwiUGFkZGluZyI6eyIkaWQiOiIxODkiLCJUb3AiOjAuMCwiTGVmdCI6MC4wLCJSaWdodCI6MC4wLCJCb3R0b20iOjAuMH0sIkJhY2tncm91bmQiOnsiJGlkIjoiMTkwIiwiQ29sb3IiOnsiJHJlZiI6IjE4MiJ9fSwiSXNWaXNpYmxlIjp0cnVlLCJXaWR0aCI6MC4wLCJIZWlnaHQiOjAuMCwiQm9yZGVyU3R5bGUiOnsiJGlkIjoiMTkxIiwiTGluZUNvbG9yIjpudWxsLCJMaW5lV2VpZ2h0IjowLjAsIkxpbmVUeXBlIjowLCJQYXJlbnRTdHlsZSI6bnVsbH0sIlBhcmVudFN0eWxlIjpudWxsfSwiSG9yaXpvbnRhbENvbm5lY3RvclN0eWxlIjp7IiRpZCI6IjE5MiIsIkxpbmVDb2xvciI6eyIkaWQiOiIxOTMiLCIkdHlwZSI6Ik5MUkUuQ29tbW9uLkRvbS5Tb2xpZENvbG9yQnJ1c2gsIE5MUkUuQ29tbW9uIiwiQ29sb3IiOnsiJGlkIjoiMTk0IiwiQSI6MjU1LCJSIjoyMDQsIkciOjIwNCwiQiI6MjA0fX0sIkxpbmVXZWlnaHQiOjEuMCwiTGluZVR5cGUiOjAsIlBhcmVudFN0eWxlIjpudWxsfSwiVmVydGljYWxDb25uZWN0b3JTdHlsZSI6eyIkaWQiOiIxOTUiLCJMaW5lQ29sb3IiOnsiJGlkIjoiMTk2IiwiJHR5cGUiOiJOTFJFLkNvbW1vbi5Eb20uU29saWRDb2xvckJydXNoLCBOTFJFLkNvbW1vbiIsIkNvbG9yIjp7IiRpZCI6IjE5NyIsIkEiOjI1NSwiUiI6MjA0LCJHIjoyMDQsIkIiOjIwNH19LCJMaW5lV2VpZ2h0IjoxLjAsIkxpbmVUeXBlIjowLCJQYXJlbnRTdHlsZSI6bnVsbH0sIk1hcmdpbiI6bnVsbCwiU3RhcnREYXRlUG9zaXRpb24iOjYsIkVuZERhdGVQb3NpdGlvbiI6NiwiRGF0ZUlzVmlzaWJsZSI6ZmFsc2UsIlRpdGxlUG9zaXRpb24iOjIsIkR1cmF0aW9uUG9zaXRpb24iOjMsIlBlcmNlbnRhZ2VDb21wbGV0ZWRQb3NpdGlvbiI6NCwiU3BhY2luZyI6MywiSXNCZWxvd1RpbWViYW5kIjp0cnVlLCJQZXJjZW50YWdlQ29tcGxldGVTaGFwZU9wYWNpdHkiOjM1LCJTaGFwZVN0eWxlIjp7IiRpZCI6IjE5OCIsIk1hcmdpbiI6eyIkaWQiOiIxOTkiLCJUb3AiOjAuMCwiTGVmdCI6NC4wLCJSaWdodCI6NC4wLCJCb3R0b20iOjAuMH0sIlBhZGRpbmciOnsiJGlkIjoiMjAwIiwiVG9wIjowLjAsIkxlZnQiOjAuMCwiUmlnaHQiOjAuMCwiQm90dG9tIjowLjB9LCJCYWNrZ3JvdW5kIjp7IiRpZCI6IjIwMSIsIkNvbG9yIjp7IiRpZCI6IjIwMiIsIkEiOjI1NSwiUiI6MTEyLCJHIjoxNzMsIkIiOjcxfX0sIklzVmlzaWJsZSI6dHJ1ZSwiV2lkdGgiOjAuMCwiSGVpZ2h0IjoxNi4wLCJCb3JkZXJTdHlsZSI6eyIkaWQiOiIyMDMiLCJMaW5lQ29sb3IiOnsiJGlkIjoiMjA0IiwiJHR5cGUiOiJOTFJFLkNvbW1vbi5Eb20uU29saWRDb2xvckJydXNoLCBOTFJFLkNvbW1vbiIsIkNvbG9yIjp7IiRpZCI6IjIwNSIsIkEiOjI1NSwiUiI6MjM0LCJHIjoyMiwiQiI6MzB9fSwiTGluZVdlaWdodCI6MC4wLCJMaW5lVHlwZSI6MCwiUGFyZW50U3R5bGUiOm51bGx9LCJQYXJlbnRTdHlsZSI6bnVsbH0sIlRpdGxlU3R5bGUiOnsiJGlkIjoiMjA2IiwiRm9udFNldHRpbmdzIjp7IiRpZCI6IjIwNyIsIkZvbnRTaXplIjoxMCwiRm9udE5hbWUiOiJBcmlhbCIsIklzQm9sZCI6ZmFsc2UsIklzSXRhbGljIjpmYWxzZSwiSXNVbmRlcmxpbmVkIjpmYWxzZSwiUGFyZW50U3R5bGUiOm51bGx9LCJBdXRvU2l6ZSI6MCwiRm9yZWdyb3VuZCI6eyIkaWQiOiIyMDgiLCJDb2xvciI6eyIkaWQiOiIyMD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jEwIiwiVG9wIjowLjAsIkxlZnQiOjAuMCwiUmlnaHQiOjAuMCwiQm90dG9tIjowLjB9LCJQYWRkaW5nIjp7IiRpZCI6IjIxMSIsIlRvcCI6MC4wLCJMZWZ0IjowLjAsIlJpZ2h0IjowLjAsIkJvdHRvbSI6MC4wfSwiQmFja2dyb3VuZCI6eyIkaWQiOiIyMTIiLCJDb2xvciI6eyIkcmVmIjoiMTgyIn19LCJJc1Zpc2libGUiOnRydWUsIldpZHRoIjowLjAsIkhlaWdodCI6MC4wLCJCb3JkZXJTdHlsZSI6eyIkaWQiOiIyMTMiLCJMaW5lQ29sb3IiOm51bGwsIkxpbmVXZWlnaHQiOjAuMCwiTGluZVR5cGUiOjAsIlBhcmVudFN0eWxlIjpudWxsfSwiUGFyZW50U3R5bGUiOm51bGx9LCJEYXRlU3R5bGUiOnsiJGlkIjoiMjE0IiwiRm9udFNldHRpbmdzIjp7IiRpZCI6IjIxNSIsIkZvbnRTaXplIjo5LCJGb250TmFtZSI6IkFyaWFsIiwiSXNCb2xkIjpmYWxzZSwiSXNJdGFsaWMiOmZhbHNlLCJJc1VuZGVybGluZWQiOmZhbHNlLCJQYXJlbnRTdHlsZSI6bnVsbH0sIkF1dG9TaXplIjowLCJGb3JlZ3JvdW5kIjp7IiRpZCI6IjIxNiIsIkNvbG9yIjp7IiRpZCI6IjIx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cmVmIjoiMTgyIn19LCJJc1Zpc2libGUiOmZhbHNlLCJXaWR0aCI6MC4wLCJIZWlnaHQiOjAuMCwiQm9yZGVyU3R5bGUiOnsiJGlkIjoiMjIxIiwiTGluZUNvbG9yIjpudWxsLCJMaW5lV2VpZ2h0IjowLjAsIkxpbmVUeXBlIjowLCJQYXJlbnRTdHlsZSI6bnVsbH0sIlBhcmVudFN0eWxlIjpudWxsfSwiRGF0ZUZvcm1hdCI6eyIkaWQiOiIyMjI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MjIzIiwiRm9ybWF0IjowLCJJc1Zpc2libGUiOmZhbHNlLCJMYXN0S25vd25WaXNpYmlsaXR5U3RhdGUiOmZhbHNlfSwiSXNWaXNpYmxlIjp0cnVlLCJQYXJlbnRTdHlsZSI6bnVsbCwiX2V4cGxpY2l0bHlTZXQiOnsiJGlkIjoiMjI0IiwiU2hhcGVTdHlsZSI6ZmFsc2UsIlRpdGxlU3R5bGUiOmZhbHNlLCJEYXRlU3R5bGUiOmZhbHNlLCJIb3Jpem9udGFsQ29ubmVjdG9yU3R5bGUiOmZhbHNlLCJWZXJ0aWNhbENvbm5lY3RvclN0eWxlIjpmYWxzZSwiUGVyY2VudGFnZUNvbXBsZXRlU2hhcGVPcGFjaXR5IjpmYWxzZSwiRGF0ZUZvcm1hdCI6ZmFsc2UsIklzVmlzaWJsZ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V2Vla051bWJlcmluZyI6ZmFsc2V9fSwiRGVmYXVsdFN3aW1sYW5lTW90U3R5bGUiOnsiJGlkIjoiMjI1IiwiU2hhcGUiOjAsIkNvbm5lY3Rvck1hcmdpbiI6eyIkaWQiOiIyMjYiLCJUb3AiOjAuMCwiTGVmdCI6Mi4wLCJSaWdodCI6Mi4wLCJCb3R0b20iOjAuMH0sIkNvbm5lY3RvclN0eWxlIjp7IiRpZCI6IjIyNyIsIkxpbmVDb2xvciI6eyIkaWQiOiIyMjgiLCIkdHlwZSI6Ik5MUkUuQ29tbW9uLkRvbS5Tb2xpZENvbG9yQnJ1c2gsIE5MUkUuQ29tbW9uIiwiQ29sb3IiOnsiJGlkIjoiMjI5IiwiQSI6MTI3LCJSIjozMSwiRyI6NzMsIkIiOjEyNn19LCJMaW5lV2VpZ2h0IjoxLjAsIkxpbmVUeXBlIjowLCJQYXJlbnRTdHlsZSI6bnVsbH0sIklzQmVsb3dUaW1lYmFuZCI6ZmFsc2UsIlBvc2l0aW9uT25UYXNrIjoxLCJIaWRlRGF0ZSI6ZmFsc2UsIlNoYXBlU2l6ZSI6MSwiU3BhY2luZyI6MS4wLCJQYWRkaW5nIjp7IiRpZCI6IjIzMCIsIlRvcCI6Ny4wLCJMZWZ0IjozLjAsIlJpZ2h0IjowLjAsIkJvdHRvbSI6Mi4wfSwiU2hhcGVTdHlsZSI6eyIkaWQiOiIyMzEiLCJNYXJnaW4iOnsiJGlkIjoiMjMyIiwiVG9wIjowLjAsIkxlZnQiOjAuMCwiUmlnaHQiOjAuMCwiQm90dG9tIjowLjB9LCJQYWRkaW5nIjp7IiRpZCI6IjIzMyIsIlRvcCI6MC4wLCJMZWZ0IjowLjAsIlJpZ2h0IjowLjAsIkJvdHRvbSI6MC4wfSwiQmFja2dyb3VuZCI6eyIkaWQiOiIyMzQiLCJDb2xvciI6eyIkaWQiOiIyMzUiLCJBIjoyNTUsIlIiOjExMiwiRyI6MTczLCJCIjo3MX19LCJJc1Zpc2libGUiOnRydWUsIldpZHRoIjoxOC4wLCJIZWlnaHQiOjIwLjAsIkJvcmRlclN0eWxlIjp7IiRpZCI6IjIzNiIsIkxpbmVDb2xvciI6eyIkaWQiOiIyMzciLCIkdHlwZSI6Ik5MUkUuQ29tbW9uLkRvbS5Tb2xpZENvbG9yQnJ1c2gsIE5MUkUuQ29tbW9uIiwiQ29sb3IiOnsiJGlkIjoiMjM4IiwiQSI6MjU1LCJSIjoyMzQsIkciOjIyLCJCIjozMH19LCJMaW5lV2VpZ2h0IjowLjAsIkxpbmVUeXBlIjowLCJQYXJlbnRTdHlsZSI6bnVsbH0sIlBhcmVudFN0eWxlIjpudWxsfSwiVGl0bGVTdHlsZSI6eyIkaWQiOiIyMzkiLCJGb250U2V0dGluZ3MiOnsiJGlkIjoiMjQwIiwiRm9udFNpemUiOjEwLCJGb250TmFtZSI6IkFyaWFsIiwiSXNCb2xkIjp0cnVlLCJJc0l0YWxpYyI6ZmFsc2UsIklzVW5kZXJsaW5lZCI6ZmFsc2UsIlBhcmVudFN0eWxlIjpudWxsfSwiQXV0b1NpemUiOjAsIkZvcmVncm91bmQiOnsiJGlkIjoiMjQxIiwiQ29sb3IiOnsiJGlkIjoiMjQ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0MyIsIlRvcCI6MC4wLCJMZWZ0IjowLjAsIlJpZ2h0IjowLjAsIkJvdHRvbSI6MC4wfSwiUGFkZGluZyI6eyIkaWQiOiIyNDQiLCJUb3AiOjAuMCwiTGVmdCI6MC4wLCJSaWdodCI6MC4wLCJCb3R0b20iOjAuMH0sIkJhY2tncm91bmQiOnsiJGlkIjoiMjQ1IiwiQ29sb3IiOnsiJGlkIjoiMjQ2IiwiQSI6ODksIlIiOjAsIkciOjAsIkIiOjB9fSwiSXNWaXNpYmxlIjp0cnVlLCJXaWR0aCI6MC4wLCJIZWlnaHQiOjAuMCwiQm9yZGVyU3R5bGUiOnsiJGlkIjoiMjQ3IiwiTGluZUNvbG9yIjpudWxsLCJMaW5lV2VpZ2h0IjowLjAsIkxpbmVUeXBlIjowLCJQYXJlbnRTdHlsZSI6bnVsbH0sIlBhcmVudFN0eWxlIjpudWxsfSwiRGF0ZVN0eWxlIjp7IiRpZCI6IjI0OCIsIkZvbnRTZXR0aW5ncyI6eyIkaWQiOiIyNDkiLCJGb250U2l6ZSI6MTAsIkZvbnROYW1lIjoiQXJpYWwiLCJJc0JvbGQiOmZhbHNlLCJJc0l0YWxpYyI6ZmFsc2UsIklzVW5kZXJsaW5lZCI6ZmFsc2UsIlBhcmVudFN0eWxlIjpudWxsfSwiQXV0b1NpemUiOjAsIkZvcmVncm91bmQiOnsiJGlkIjoiMjUwIiwiQ29sb3IiOnsiJGlkIjoiM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TIiLCJUb3AiOjAuMCwiTGVmdCI6MC4wLCJSaWdodCI6MC4wLCJCb3R0b20iOjAuMH0sIlBhZGRpbmciOnsiJGlkIjoiMjUzIiwiVG9wIjowLjAsIkxlZnQiOjAuMCwiUmlnaHQiOjAuMCwiQm90dG9tIjowLjB9LCJCYWNrZ3JvdW5kIjp7IiRpZCI6IjI1NCIsIkNvbG9yIjp7IiRyZWYiOiIyNDYifX0sIklzVmlzaWJsZSI6dHJ1ZSwiV2lkdGgiOjAuMCwiSGVpZ2h0IjowLjAsIkJvcmRlclN0eWxlIjp7IiRpZCI6IjI1NSIsIkxpbmVDb2xvciI6bnVsbCwiTGluZVdlaWdodCI6MC4wLCJMaW5lVHlwZSI6MCwiUGFyZW50U3R5bGUiOm51bGx9LCJQYXJlbnRTdHlsZSI6bnVsbH0sIkRhdGVGb3JtYXQiOnsiJGlkIjoiMjU2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U3IiwiRm9ybWF0IjowLCJJc1Zpc2libGUiOmZhbHNlLCJMYXN0S25vd25WaXNpYmlsaXR5U3RhdGUiOmZhbHNlfSwiSXNWaXNpYmxlIjp0cnVlLCJQYXJlbnRTdHlsZSI6bnVsbH0sIkRlZmF1bHRTd2ltbGFuZU1pbGVzdG9uZVN0eWxlIjp7IiRpZCI6IjI1OCIsIlRpdGxlUG9zaXRpb24iOiJSaWdodCIsIkRhdGVQb3NpdGlvbiI6IkxlZnQiLCJTaGFwZVR5cGUiOjAsIlNoYXBlU2l6ZSI6MSwiU3BhY2luZyI6NSwiU2hhcGVTdHlsZSI6eyIkaWQiOiIyNTkiLCJNYXJnaW4iOnsiJGlkIjoiMjYwIiwiVG9wIjowLjAsIkxlZnQiOjAuMCwiUmlnaHQiOjAuMCwiQm90dG9tIjowLjB9LCJQYWRkaW5nIjp7IiRpZCI6IjI2MSIsIlRvcCI6MC4wLCJMZWZ0IjowLjAsIlJpZ2h0IjowLjAsIkJvdHRvbSI6MC4wfSwiQmFja2dyb3VuZCI6eyIkaWQiOiIyNjIiLCJDb2xvciI6eyIkaWQiOiIyNjMiLCJBIjoyNTUsIlIiOjExMiwiRyI6MTczLCJCIjo3MX19LCJJc1Zpc2libGUiOnRydWUsIldpZHRoIjoxOC4wLCJIZWlnaHQiOjIwLjAsIkJvcmRlclN0eWxlIjp7IiRpZCI6IjI2NCIsIkxpbmVDb2xvciI6eyIkaWQiOiIyNjUiLCIkdHlwZSI6Ik5MUkUuQ29tbW9uLkRvbS5Tb2xpZENvbG9yQnJ1c2gsIE5MUkUuQ29tbW9uIiwiQ29sb3IiOnsiJGlkIjoiMjY2IiwiQSI6MjU1LCJSIjoyMzQsIkciOjIyLCJCIjozMH19LCJMaW5lV2VpZ2h0IjowLjAsIkxpbmVUeXBlIjowLCJQYXJlbnRTdHlsZSI6bnVsbH0sIlBhcmVudFN0eWxlIjpudWxsfSwiVGl0bGVTdHlsZSI6eyIkaWQiOiIyNjciLCJGb250U2V0dGluZ3MiOnsiJGlkIjoiMjY4IiwiRm9udFNpemUiOjEwLCJGb250TmFtZSI6IkFyaWFsIiwiSXNCb2xkIjp0cnVlLCJJc0l0YWxpYyI6ZmFsc2UsIklzVW5kZXJsaW5lZCI6ZmFsc2UsIlBhcmVudFN0eWxlIjpudWxsfSwiQXV0b1NpemUiOjAsIkZvcmVncm91bmQiOnsiJGlkIjoiMjY5IiwiQ29sb3IiOnsiJGlkIjoiM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3MSIsIlRvcCI6MC4wLCJMZWZ0IjowLjAsIlJpZ2h0IjowLjAsIkJvdHRvbSI6MC4wfSwiUGFkZGluZyI6eyIkaWQiOiIyNzIiLCJUb3AiOjAuMCwiTGVmdCI6MC4wLCJSaWdodCI6MC4wLCJCb3R0b20iOjAuMH0sIkJhY2tncm91bmQiOnsiJGlkIjoiMjczIiwiQ29sb3IiOnsiJGlkIjoiMjc0IiwiQSI6ODksIlIiOjAsIkciOjAsIkIiOjB9fSwiSXNWaXNpYmxlIjp0cnVlLCJXaWR0aCI6MC4wLCJIZWlnaHQiOjAuMCwiQm9yZGVyU3R5bGUiOnsiJGlkIjoiMjc1IiwiTGluZUNvbG9yIjpudWxsLCJMaW5lV2VpZ2h0IjowLjAsIkxpbmVUeXBlIjowLCJQYXJlbnRTdHlsZSI6bnVsbH0sIlBhcmVudFN0eWxlIjpudWxsfSwiRGF0ZVN0eWxlIjp7IiRpZCI6IjI3NiIsIkZvbnRTZXR0aW5ncyI6eyIkaWQiOiIyNzciLCJGb250U2l6ZSI6MTAsIkZvbnROYW1lIjoiQXJpYWwiLCJJc0JvbGQiOmZhbHNlLCJJc0l0YWxpYyI6ZmFsc2UsIklzVW5kZXJsaW5lZCI6ZmFsc2UsIlBhcmVudFN0eWxlIjpudWxsfSwiQXV0b1NpemUiOjAsIkZvcmVncm91bmQiOnsiJGlkIjoiMjc4IiwiQ29sb3IiOnsiJGlkIjoiMjc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ODAiLCJUb3AiOjAuMCwiTGVmdCI6MC4wLCJSaWdodCI6MC4wLCJCb3R0b20iOjAuMH0sIlBhZGRpbmciOnsiJGlkIjoiMjgxIiwiVG9wIjowLjAsIkxlZnQiOjAuMCwiUmlnaHQiOjAuMCwiQm90dG9tIjowLjB9LCJCYWNrZ3JvdW5kIjp7IiRpZCI6IjI4MiIsIkNvbG9yIjp7IiRpZCI6IjI4MyIsIkEiOjg5LCJSIjowLCJHIjowLCJCIjowfX0sIklzVmlzaWJsZSI6dHJ1ZSwiV2lkdGgiOjAuMCwiSGVpZ2h0IjowLjAsIkJvcmRlclN0eWxlIjp7IiRpZCI6IjI4NCIsIkxpbmVDb2xvciI6bnVsbCwiTGluZVdlaWdodCI6MC4wLCJMaW5lVHlwZSI6MCwiUGFyZW50U3R5bGUiOm51bGx9LCJQYXJlbnRTdHlsZSI6bnVsbH0sIkRhdGVGb3JtYXQiOnsiJGlkIjoiMjg1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g2IiwiRm9ybWF0IjowLCJJc1Zpc2libGUiOmZhbHNlLCJMYXN0S25vd25WaXNpYmlsaXR5U3RhdGUiOmZhbHNlfSwiSXNWaXNpYmxlIjp0cnVlLCJQYXJlbnRTdHlsZSI6bnVsbH0sIkRlZmF1bHRTd2ltbGFuZUFjdGl2aXR5U3R5bGUiOnsiJGlkIjoiMjg3IiwiSGVhZGVyU3R5bGUiOnsiJGlkIjoiMjg4IiwiVGV4dFN0eWxlIjp7IiRpZCI6IjI4OSIsIkZvbnRTZXR0aW5ncyI6eyIkaWQiOiIyOTAiLCJGb250U2l6ZSI6MTEsIkZvbnROYW1lIjoiQ2FsaWJyaSIsIklzQm9sZCI6ZmFsc2UsIklzSXRhbGljIjpmYWxzZSwiSXNVbmRlcmxpbmVkIjpmYWxzZSwiUGFyZW50U3R5bGUiOm51bGx9LCJBdXRvU2l6ZSI6MiwiRm9yZWdyb3VuZCI6eyIkaWQiOiIyOTEiLCJDb2xvciI6eyIkaWQiOiIyOTI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udWxsLCJJc1Zpc2libGUiOnRydWUsIldpZHRoIjowLjAsIkhlaWdodCI6MC4wLCJCb3JkZXJTdHlsZSI6bnVsbCwiUGFyZW50U3R5bGUiOm51bGx9LCJSZWN0YW5nbGVTdHlsZSI6eyIkaWQiOiIyOTUiLCJNYXJnaW4iOnsiJGlkIjoiMjk2IiwiVG9wIjowLjAsIkxlZnQiOjAuMCwiUmlnaHQiOjAuMCwiQm90dG9tIjowLjB9LCJQYWRkaW5nIjp7IiRpZCI6IjI5NyIsIlRvcCI6MC4wLCJMZWZ0IjowLjAsIlJpZ2h0IjowLjAsIkJvdHRvbSI6MC4wfSwiQmFja2dyb3VuZCI6eyIkaWQiOiIyOTgiLCJDb2xvciI6eyIkaWQiOiIyOTkiLCJBIjo2MywiUiI6MTEyLCJHIjoxNzMsIkIiOjcxfX0sIklzVmlzaWJsZSI6dHJ1ZSwiV2lkdGgiOjAuMCwiSGVpZ2h0IjowLjAsIkJvcmRlclN0eWxlIjp7IiRpZCI6IjMwMCIsIkxpbmVDb2xvciI6eyIkaWQiOiIzMDEiLCIkdHlwZSI6Ik5MUkUuQ29tbW9uLkRvbS5Tb2xpZENvbG9yQnJ1c2gsIE5MUkUuQ29tbW9uIiwiQ29sb3IiOnsiJGlkIjoiMzAyIiwiQSI6MjU1LCJSIjoyNTUsIkciOjAsIkIiOjB9fSwiTGluZVdlaWdodCI6MC4wLCJMaW5lVHlwZSI6MCwiUGFyZW50U3R5bGUiOm51bGx9LCJQYXJlbnRTdHlsZSI6bnVsbH0sIk1hcmdpbiI6eyIkaWQiOiIzMDMiLCJUb3AiOjAuMCwiTGVmdCI6MC4wLCJSaWdodCI6MC4wLCJCb3R0b20iOjAuMH0sIlBhZGRpbmciOnsiJGlkIjoiMzA0IiwiVG9wIjowLjAsIkxlZnQiOjAuMCwiUmlnaHQiOjAuMCwiQm90dG9tIjowLjB9LCJCYWNrZ3JvdW5kIjpudWxsLCJJc1Zpc2libGUiOnRydWUsIldpZHRoIjowLjAsIkhlaWdodCI6MC4wLCJCb3JkZXJTdHlsZSI6bnVsbCwiUGFyZW50U3R5bGUiOm51bGx9LCJCYWNrZ3JvdW5kU3R5bGUiOnsiJGlkIjoiMzA1IiwiTWFyZ2luIjp7IiRpZCI6IjMwNiIsIlRvcCI6MC4wLCJMZWZ0IjowLjAsIlJpZ2h0IjowLjAsIkJvdHRvbSI6MC4wfSwiUGFkZGluZyI6eyIkaWQiOiIzMDciLCJUb3AiOjAuMCwiTGVmdCI6MC4wLCJSaWdodCI6MC4wLCJCb3R0b20iOjAuMH0sIkJhY2tncm91bmQiOnsiJGlkIjoiMzA4IiwiQ29sb3IiOnsiJGlkIjoiMzA5IiwiQSI6NTEsIlIiOjE2NSwiRyI6MTY1LCJCIjoxNjV9fSwiSXNWaXNpYmxlIjp0cnVlLCJXaWR0aCI6MC4wLCJIZWlnaHQiOjAuMCwiQm9yZGVyU3R5bGUiOnsiJGlkIjoiMzEwIiwiTGluZUNvbG9yIjp7IiRpZCI6IjMxMSIsIiR0eXBlIjoiTkxSRS5Db21tb24uRG9tLlNvbGlkQ29sb3JCcnVzaCwgTkxSRS5Db21tb24iLCJDb2xvciI6eyIkaWQiOiIzMTIiLCJBIjoyNTUsIlIiOjIzNCwiRyI6MjIsIkIiOjMwfX0sIkxpbmVXZWlnaHQiOjAuMCwiTGluZVR5cGUiOjAsIlBhcmVudFN0eWxlIjpudWxsfSwiUGFyZW50U3R5bGUiOm51bGx9LCJNYXJnaW4iOnsiJGlkIjoiMzEzIiwiVG9wIjowLjAsIkxlZnQiOjAuMCwiUmlnaHQiOjAuMCwiQm90dG9tIjowLjB9LCJQYWRkaW5nIjp7IiRpZCI6IjMxNCIsIlRvcCI6MC4wLCJMZWZ0IjowLjAsIlJpZ2h0IjowLjAsIkJvdHRvbSI6MC4wfSwiSXNWaXNpYmxlIjp0cnVlLCJXaWR0aCI6MC4wLCJIZWlnaHQiOjAuMCwiQm9yZGVyU3R5bGUiOnsiJGlkIjoiMzE1IiwiTGluZUNvbG9yIjpudWxsLCJMaW5lV2VpZ2h0IjowLjAsIkxpbmVUeXBlIjowLCJQYXJlbnRTdHlsZSI6bnVsbH0sIlBhcmVudFN0eWxlIjpudWxsfSwiTWFyZ2luIjp7IiRpZCI6IjMxNiIsIlRvcCI6MC4wLCJMZWZ0IjowLjAsIlJpZ2h0IjowLjAsIkJvdHRvbSI6MC4wfSwiUGFkZGluZyI6eyIkaWQiOiIzMTciLCJUb3AiOjAuMCwiTGVmdCI6MC4wLCJSaWdodCI6MC4wLCJCb3R0b20iOjAuMH0sIklzVmlzaWJsZSI6dHJ1ZSwiV2lkdGgiOjAuMCwiSGVpZ2h0IjowLjAsIkJvcmRlclN0eWxlIjp7IiRpZCI6IjMxOCIsIkxpbmVDb2xvciI6bnVsbCwiTGluZVdlaWdodCI6MC4wLCJMaW5lVHlwZSI6MCwiUGFyZW50U3R5bGUiOm51bGx9LCJQYXJlbnRTdHlsZSI6bnVsbH19LHsiJGlkIjoiMzE5IiwiX2FjdGl2aXRpZXMiOlt7IiRpZCI6IjMyMCIsIl9yb3dzIjpbeyIkaWQiOiIzMjEiLCJfdGFza3MiOlt7IiRpZCI6IjMyMiIsIl9hdHRhY2hlZE1pbGVzdG9uZXMiOltdLCJUYXNrRGVmaW5pdGlvbiI6eyIkaWQiOiIzMjMiLCJHcm91cE5hbWUiOm51bGwsIlN0YXJ0RGF0ZSI6IjIwMjQtMDktMTZUMDA6MDA6MDBaIiwiRW5kRGF0ZSI6IjIwMjQtMDktMjJUMjM6NTk6NTkuOTk5WiIsIlBlcmNlbnRhZ2VDb21wbGV0ZSI6MTAwLjAsIlN0eWxlIjp7IiRpZCI6IjMyNCIsIlNoYXBlIjo0LCJTaGFwZVRoaWNrbmVzcyI6MSwiRHVyYXRpb25Gb3JtYXQiOjAsIkluY2x1ZGVOb25Xb3JraW5nRGF5c0luRHVyYXRpb24iOmZhbHNlLCJQZXJjZW50YWdlQ29tcGxldGVTdHlsZSI6eyIkaWQiOiIzMjUiLCJGb250U2V0dGluZ3MiOnsiJGlkIjoiMzI2IiwiRm9udFNpemUiOjksIkZvbnROYW1lIjoiQXJpYWwiLCJJc0JvbGQiOmZhbHNlLCJJc0l0YWxpYyI6ZmFsc2UsIklzVW5kZXJsaW5lZCI6ZmFsc2UsIlBhcmVudFN0eWxlIjpudWxsfSwiQXV0b1NpemUiOjAsIkZvcmVncm91bmQiOnsiJGlkIjoiMzI3IiwiQ29sb3IiOnsiJGlkIjoiMzI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yOSIsIlRvcCI6MC4wLCJMZWZ0IjowLjAsIlJpZ2h0IjowLjAsIkJvdHRvbSI6MC4wfSwiUGFkZGluZyI6eyIkaWQiOiIzMzAiLCJUb3AiOjAuMCwiTGVmdCI6MC4wLCJSaWdodCI6MC4wLCJCb3R0b20iOjAuMH0sIkJhY2tncm91bmQiOnsiJGlkIjoiMzMxIiwiQ29sb3IiOnsiJGlkIjoiMzMyIiwiQSI6ODksIlIiOjAsIkciOjAsIkIiOjB9fSwiSXNWaXNpYmxlIjp0cnVlLCJXaWR0aCI6MC4wLCJIZWlnaHQiOjAuMCwiQm9yZGVyU3R5bGUiOnsiJGlkIjoiMzMzIiwiTGluZUNvbG9yIjpudWxsLCJMaW5lV2VpZ2h0IjowLjAsIkxpbmVUeXBlIjowLCJQYXJlbnRTdHlsZSI6bnVsbH0sIlBhcmVudFN0eWxlIjpudWxsfSwiRHVyYXRpb25TdHlsZSI6eyIkaWQiOiIzMzQiLCJGb250U2V0dGluZ3MiOnsiJGlkIjoiMzM1IiwiRm9udFNpemUiOjksIkZvbnROYW1lIjoiQXJpYWwiLCJJc0JvbGQiOmZhbHNlLCJJc0l0YWxpYyI6ZmFsc2UsIklzVW5kZXJsaW5lZCI6ZmFsc2UsIlBhcmVudFN0eWxlIjpudWxsfSwiQXV0b1NpemUiOjAsIkZvcmVncm91bmQiOnsiJGlkIjoiMzM2IiwiQ29sb3IiOnsiJGlkIjoiMzM3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MzOCIsIlRvcCI6MC4wLCJMZWZ0IjowLjAsIlJpZ2h0IjowLjAsIkJvdHRvbSI6MC4wfSwiUGFkZGluZyI6eyIkaWQiOiIzMzkiLCJUb3AiOjAuMCwiTGVmdCI6MC4wLCJSaWdodCI6MC4wLCJCb3R0b20iOjAuMH0sIkJhY2tncm91bmQiOnsiJGlkIjoiMzQwIiwiQ29sb3IiOnsiJGlkIjoiMzQxIiwiQSI6MCwiUiI6MjU1LCJHIjoyNTUsIkIiOjI1NX19LCJJc1Zpc2libGUiOnRydWUsIldpZHRoIjowLjAsIkhlaWdodCI6MC4wLCJCb3JkZXJTdHlsZSI6eyIkaWQiOiIzNDIiLCJMaW5lQ29sb3IiOm51bGwsIkxpbmVXZWlnaHQiOjAuMCwiTGluZVR5cGUiOjAsIlBhcmVudFN0eWxlIjpudWxsfSwiUGFyZW50U3R5bGUiOm51bGx9LCJIb3Jpem9udGFsQ29ubmVjdG9yU3R5bGUiOnsiJGlkIjoiMzQzIiwiTGluZUNvbG9yIjp7IiRpZCI6IjM0NCIsIiR0eXBlIjoiTkxSRS5Db21tb24uRG9tLlNvbGlkQ29sb3JCcnVzaCwgTkxSRS5Db21tb24iLCJDb2xvciI6eyIkaWQiOiIzNDUiLCJBIjoyNTUsIlIiOjIwNCwiRyI6MjA0LCJCIjoyMDR9fSwiTGluZVdlaWdodCI6MS4wLCJMaW5lVHlwZSI6MCwiUGFyZW50U3R5bGUiOm51bGx9LCJWZXJ0aWNhbENvbm5lY3RvclN0eWxlIjp7IiRpZCI6IjM0NiIsIkxpbmVDb2xvciI6eyIkaWQiOiIzNDciLCIkdHlwZSI6Ik5MUkUuQ29tbW9uLkRvbS5Tb2xpZENvbG9yQnJ1c2gsIE5MUkUuQ29tbW9uIiwiQ29sb3IiOnsiJGlkIjoiMzQ4IiwiQSI6MjU1LCJSIjoyMDQsIkciOjIwNCwiQiI6MjA0fX0sIkxpbmVXZWlnaHQiOjEuMCwiTGluZVR5cGUiOjAsIlBhcmVudFN0eWxlIjpudWxsfSwiTWFyZ2luIjpudWxsLCJTdGFydERhdGVQb3NpdGlvbiI6NiwiRW5kRGF0ZVBvc2l0aW9uIjo2LCJEYXRlSXNWaXNpYmxlIjpmYWxzZSwiVGl0bGVQb3NpdGlvbiI6MCwiRHVyYXRpb25Qb3NpdGlvbiI6MywiUGVyY2VudGFnZUNvbXBsZXRlZFBvc2l0aW9uIjo2LCJTcGFjaW5nIjozLCJJc0JlbG93VGltZWJhbmQiOnRydWUsIlBlcmNlbnRhZ2VDb21wbGV0ZVNoYXBlT3BhY2l0eSI6MzUsIlNoYXBlU3R5bGUiOnsiJGlkIjoiMzQ5IiwiTWFyZ2luIjp7IiRpZCI6IjM1MCIsIlRvcCI6MC4wLCJMZWZ0Ijo0LjAsIlJpZ2h0Ijo0LjAsIkJvdHRvbSI6MC4wfSwiUGFkZGluZyI6eyIkaWQiOiIzNTEiLCJUb3AiOjAuMCwiTGVmdCI6MC4wLCJSaWdodCI6MC4wLCJCb3R0b20iOjAuMH0sIkJhY2tncm91bmQiOnsiJGlkIjoiMzUyIiwiQ29sb3IiOnsiJGlkIjoiMzUzIiwiQSI6MjU1LCJSIjo2OCwiRyI6MTE0LCJCIjoxOTZ9fSwiSXNWaXNpYmxlIjp0cnVlLCJXaWR0aCI6MC4wLCJIZWlnaHQiOjE2LjAsIkJvcmRlclN0eWxlIjp7IiRpZCI6IjM1NCIsIkxpbmVDb2xvciI6eyIkaWQiOiIzNTUiLCIkdHlwZSI6Ik5MUkUuQ29tbW9uLkRvbS5Tb2xpZENvbG9yQnJ1c2gsIE5MUkUuQ29tbW9uIiwiQ29sb3IiOnsiJGlkIjoiMzU2IiwiQSI6MjU1LCJSIjoyNTUsIkciOjAsIkIiOjB9fSwiTGluZVdlaWdodCI6MC4wLCJMaW5lVHlwZSI6MCwiUGFyZW50U3R5bGUiOm51bGx9LCJQYXJlbnRTdHlsZSI6bnVsbH0sIlRpdGxlU3R5bGUiOnsiJGlkIjoiMzU3IiwiRm9udFNldHRpbmdzIjp7IiRpZCI6IjM1OCIsIkZvbnRTaXplIjoxMCwiRm9udE5hbWUiOiJBcmlhbCIsIklzQm9sZCI6ZmFsc2UsIklzSXRhbGljIjpmYWxzZSwiSXNVbmRlcmxpbmVkIjpmYWxzZSwiUGFyZW50U3R5bGUiOm51bGx9LCJBdXRvU2l6ZSI6MCwiRm9yZWdyb3VuZCI6eyIkaWQiOiIzNTkiLCJDb2xvciI6eyIkaWQiOiIzNj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YxIiwiVG9wIjowLjAsIkxlZnQiOjAuMCwiUmlnaHQiOjAuMCwiQm90dG9tIjowLjB9LCJQYWRkaW5nIjp7IiRpZCI6IjM2MiIsIlRvcCI6MC4wLCJMZWZ0IjowLjAsIlJpZ2h0IjowLjAsIkJvdHRvbSI6MC4wfSwiQmFja2dyb3VuZCI6eyIkaWQiOiIzNjMiLCJDb2xvciI6eyIkaWQiOiIzNjQiLCJBIjowLCJSIjoyNTUsIkciOjI1NSwiQiI6MjU1fX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ksIkZvbnROYW1lIjoiQXJpYWwiLCJJc0JvbGQiOmZhbHNlLCJJc0l0YWxpYyI6ZmFsc2UsIklzVW5kZXJsaW5lZCI6ZmFsc2UsIlBhcmVudFN0eWxlIjpudWxsfSwiQXV0b1NpemUiOjAsIkZvcmVncm91bmQiOnsiJGlkIjoiMzY4IiwiQ29sb3IiOnsiJGlkIjoiMzY5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zNzAiLCJUb3AiOjAuMCwiTGVmdCI6MC4wLCJSaWdodCI6MC4wLCJCb3R0b20iOjAuMH0sIlBhZGRpbmciOnsiJGlkIjoiMzcxIiwiVG9wIjowLjAsIkxlZnQiOjAuMCwiUmlnaHQiOjAuMCwiQm90dG9tIjowLjB9LCJCYWNrZ3JvdW5kIjp7IiRpZCI6IjM3MiIsIkNvbG9yIjp7IiRpZCI6IjM3MyIsIkEiOjg5LCJSIjowLCJHIjowLCJCIjowfX0sIklzVmlzaWJsZSI6ZmFsc2UsIldpZHRoIjowLjAsIkhlaWdodCI6MC4wLCJCb3JkZXJTdHlsZSI6eyIkaWQiOiIzNzQiLCJMaW5lQ29sb3IiOm51bGwsIkxpbmVXZWlnaHQiOjAuMCwiTGluZVR5cGUiOjAsIlBhcmVudFN0eWxlIjpudWxsfSwiUGFyZW50U3R5bGUiOm51bGx9LCJEYXRlRm9ybWF0Ijp7IiRpZCI6IjM3NS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zNzYiLCJGb3JtYXQiOjAsIklzVmlzaWJsZSI6ZmFsc2UsIkxhc3RLbm93blZpc2liaWxpdHlTdGF0ZSI6ZmFsc2V9LCJJc1Zpc2libGUiOnRydWUsIlBhcmVudFN0eWxlIjpudWxsfSwiSW5kZXgiOjAsIlNtYXJ0RHVyYXRpb25BY3RpdmF0ZWQiOmZhbHNlLCJEYXRlRm9ybWF0Ijp7IiRyZWYiOiIzNzUifSwiV2Vla051bWJlcmluZyI6eyIkaWQiOiIzNzciLCJGb3JtYXQiOjAsIklzVmlzaWJsZSI6ZmFsc2UsIkxhc3RLbm93blZpc2liaWxpdHlTdGF0ZSI6ZmFsc2V9LCJJZCI6IjU0ZTYyZDg3LWQ5MTgtNDg3Ny1iYzQwLTBhZDIzMmY4ODI1MyIsIkltcG9ydElkIjpudWxsLCJUaXRsZSI6IkRpc2XDsW8gZGUgcnV0aW5hcyBwZXJzb25hbGl6YWRhcyIsIk5vdGUiOm51bGwsIkh5cGVybGluayI6eyIkaWQiOiIzNzgiLCJBZGRyZXNzIjpudWxsLCJTdWJBZGRyZXNzIjpudWxsfSwiSXNDaGFuZ2VkIjpmYWxzZSwiSXNOZXciOmZhbHNlfX1dLCJfbWlsZXN0b25lcyI6W10sIklkIjoiMDAwMDAwMDAtMDAwMC0wMDAwLTAwMDAtMDAwMDAwMDAwMDAwIiwiSXNTaW5nbGVJdGVtUm93Ijp0cnVlfSx7IiRpZCI6IjM3OSIsIl90YXNrcyI6W3siJGlkIjoiMzgwIiwiX2F0dGFjaGVkTWlsZXN0b25lcyI6W10sIlRhc2tEZWZpbml0aW9uIjp7IiRpZCI6IjM4MSIsIkdyb3VwTmFtZSI6bnVsbCwiU3RhcnREYXRlIjoiMjAyNC0wOS0yM1QwMDowMDowMFoiLCJFbmREYXRlIjoiMjAyNC0wOS0yOVQyMzo1OTo1OS45OTlaIiwiUGVyY2VudGFnZUNvbXBsZXRlIjo5Ny4wLCJTdHlsZSI6eyIkaWQiOiIzODIiLCJTaGFwZSI6NCwiU2hhcGVUaGlja25lc3MiOjEsIkR1cmF0aW9uRm9ybWF0IjowLCJJbmNsdWRlTm9uV29ya2luZ0RheXNJbkR1cmF0aW9uIjpmYWxzZSwiUGVyY2VudGFnZUNvbXBsZXRlU3R5bGUiOnsiJGlkIjoiMzgzIiwiRm9udFNldHRpbmdzIjp7IiRpZCI6IjM4NCIsIkZvbnRTaXplIjo5LCJGb250TmFtZSI6IkFyaWFsIiwiSXNCb2xkIjpmYWxzZSwiSXNJdGFsaWMiOmZhbHNlLCJJc1VuZGVybGluZWQiOmZhbHNlLCJQYXJlbnRTdHlsZSI6bnVsbH0sIkF1dG9TaXplIjowLCJGb3JlZ3JvdW5kIjp7IiRpZCI6IjM4NSIsIkNvbG9yIjp7IiRpZCI6IjM4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ODciLCJUb3AiOjAuMCwiTGVmdCI6MC4wLCJSaWdodCI6MC4wLCJCb3R0b20iOjAuMH0sIlBhZGRpbmciOnsiJGlkIjoiMzg4IiwiVG9wIjowLjAsIkxlZnQiOjAuMCwiUmlnaHQiOjAuMCwiQm90dG9tIjowLjB9LCJCYWNrZ3JvdW5kIjp7IiRpZCI6IjM4OSIsIkNvbG9yIjp7IiRpZCI6IjM5MCIsIkEiOjg5LCJSIjowLCJHIjowLCJCIjowfX0sIklzVmlzaWJsZSI6dHJ1ZSwiV2lkdGgiOjAuMCwiSGVpZ2h0IjowLjAsIkJvcmRlclN0eWxlIjp7IiRpZCI6IjM5MSIsIkxpbmVDb2xvciI6bnVsbCwiTGluZVdlaWdodCI6MC4wLCJMaW5lVHlwZSI6MCwiUGFyZW50U3R5bGUiOm51bGx9LCJQYXJlbnRTdHlsZSI6bnVsbH0sIkR1cmF0aW9uU3R5bGUiOnsiJGlkIjoiMzkyIiwiRm9udFNldHRpbmdzIjp7IiRpZCI6IjM5MyIsIkZvbnRTaXplIjo5LCJGb250TmFtZSI6IkFyaWFsIiwiSXNCb2xkIjpmYWxzZSwiSXNJdGFsaWMiOmZhbHNlLCJJc1VuZGVybGluZWQiOmZhbHNlLCJQYXJlbnRTdHlsZSI6bnVsbH0sIkF1dG9TaXplIjowLCJGb3JlZ3JvdW5kIjp7IiRpZCI6IjM5NCIsIkNvbG9yIjp7IiRpZCI6IjM5NS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OTYiLCJUb3AiOjAuMCwiTGVmdCI6MC4wLCJSaWdodCI6MC4wLCJCb3R0b20iOjAuMH0sIlBhZGRpbmciOnsiJGlkIjoiMzk3IiwiVG9wIjowLjAsIkxlZnQiOjAuMCwiUmlnaHQiOjAuMCwiQm90dG9tIjowLjB9LCJCYWNrZ3JvdW5kIjp7IiRpZCI6IjM5OCIsIkNvbG9yIjp7IiRpZCI6IjM5OSIsIkEiOjAsIlIiOjI1NSwiRyI6MjU1LCJCIjoyNTV9fSwiSXNWaXNpYmxlIjp0cnVlLCJXaWR0aCI6MC4wLCJIZWlnaHQiOjAuMCwiQm9yZGVyU3R5bGUiOnsiJGlkIjoiNDAwIiwiTGluZUNvbG9yIjpudWxsLCJMaW5lV2VpZ2h0IjowLjAsIkxpbmVUeXBlIjowLCJQYXJlbnRTdHlsZSI6bnVsbH0sIlBhcmVudFN0eWxlIjpudWxsfSwiSG9yaXpvbnR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VmVydGljYWxDb25uZWN0b3JTdHlsZSI6eyIkaWQiOiI0MDQiLCJMaW5lQ29sb3IiOnsiJGlkIjoiNDA1IiwiJHR5cGUiOiJOTFJFLkNvbW1vbi5Eb20uU29saWRDb2xvckJydXNoLCBOTFJFLkNvbW1vbiIsIkNvbG9yIjp7IiRpZCI6IjQwNiIsIkEiOjI1NSwiUiI6MjA0LCJHIjoyMDQsIkIiOjIwNH19LCJMaW5lV2VpZ2h0IjoxLjAsIkxpbmVUeXBlIjowLCJQYXJlbnRTdHlsZSI6bnVsbH0sIk1hcmdpbiI6bnVsbCwiU3RhcnREYXRlUG9zaXRpb24iOjYsIkVuZERhdGVQb3NpdGlvbiI6NiwiRGF0ZUlzVmlzaWJsZSI6ZmFsc2UsIlRpdGxlUG9zaXRpb24iOjAsIkR1cmF0aW9uUG9zaXRpb24iOjMsIlBlcmNlbnRhZ2VDb21wbGV0ZWRQb3NpdGlvbiI6NiwiU3BhY2luZyI6MywiSXNCZWxvd1RpbWViYW5kIjp0cnVlLCJQZXJjZW50YWdlQ29tcGxldGVTaGFwZU9wYWNpdHkiOjM1LCJTaGFwZVN0eWxlIjp7IiRpZCI6IjQwNyIsIk1hcmdpbiI6eyIkaWQiOiI0MDgiLCJUb3AiOjAuMCwiTGVmdCI6NC4wLCJSaWdodCI6NC4wLCJCb3R0b20iOjAuMH0sIlBhZGRpbmciOnsiJGlkIjoiNDA5IiwiVG9wIjowLjAsIkxlZnQiOjAuMCwiUmlnaHQiOjAuMCwiQm90dG9tIjowLjB9LCJCYWNrZ3JvdW5kIjp7IiRpZCI6IjQxMCIsIkNvbG9yIjp7IiRpZCI6IjQxMSIsIkEiOjI1NSwiUiI6NjgsIkciOjExNCwiQiI6MTk2fX0sIklzVmlzaWJsZSI6dHJ1ZSwiV2lkdGgiOjAuMCwiSGVpZ2h0IjoxNi4wLCJCb3JkZXJTdHlsZSI6eyIkaWQiOiI0MTIiLCJMaW5lQ29sb3IiOnsiJGlkIjoiNDEzIiwiJHR5cGUiOiJOTFJFLkNvbW1vbi5Eb20uU29saWRDb2xvckJydXNoLCBOTFJFLkNvbW1vbiIsIkNvbG9yIjp7IiRpZCI6IjQxNCIsIkEiOjI1NSwiUiI6MjU1LCJHIjowLCJCIjowfX0sIkxpbmVXZWlnaHQiOjAuMCwiTGluZVR5cGUiOjAsIlBhcmVudFN0eWxlIjpudWxsfSwiUGFyZW50U3R5bGUiOm51bGx9LCJUaXRsZVN0eWxlIjp7IiRpZCI6IjQxNSIsIkZvbnRTZXR0aW5ncyI6eyIkaWQiOiI0MTYiLCJGb250U2l6ZSI6MTAsIkZvbnROYW1lIjoiQXJpYWwiLCJJc0JvbGQiOmZhbHNlLCJJc0l0YWxpYyI6ZmFsc2UsIklzVW5kZXJsaW5lZCI6ZmFsc2UsIlBhcmVudFN0eWxlIjpudWxsfSwiQXV0b1NpemUiOjAsIkZvcmVncm91bmQiOnsiJGlkIjoiNDE3IiwiQ29sb3IiOnsiJGlkIjoiNDE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xOSIsIlRvcCI6MC4wLCJMZWZ0IjowLjAsIlJpZ2h0IjowLjAsIkJvdHRvbSI6MC4wfSwiUGFkZGluZyI6eyIkaWQiOiI0MjAiLCJUb3AiOjAuMCwiTGVmdCI6MC4wLCJSaWdodCI6MC4wLCJCb3R0b20iOjAuMH0sIkJhY2tncm91bmQiOnsiJGlkIjoiNDIxIiwiQ29sb3IiOnsiJGlkIjoiNDIyIiwiQSI6MCwiUiI6MjU1LCJHIjoyNTUsIkIiOjI1NX19LCJJc1Zpc2libGUiOnRydWUsIldpZHRoIjowLjAsIkhlaWdodCI6MC4wLCJCb3JkZXJTdHlsZSI6eyIkaWQiOiI0MjMiLCJMaW5lQ29sb3IiOm51bGwsIkxpbmVXZWlnaHQiOjAuMCwiTGluZVR5cGUiOjAsIlBhcmVudFN0eWxlIjpudWxsfSwiUGFyZW50U3R5bGUiOm51bGx9LCJEYXRlU3R5bGUiOnsiJGlkIjoiNDI0IiwiRm9udFNldHRpbmdzIjp7IiRpZCI6IjQyNSIsIkZvbnRTaXplIjo5LCJGb250TmFtZSI6IkFyaWFsIiwiSXNCb2xkIjpmYWxzZSwiSXNJdGFsaWMiOmZhbHNlLCJJc1VuZGVybGluZWQiOmZhbHNlLCJQYXJlbnRTdHlsZSI6bnVsbH0sIkF1dG9TaXplIjowLCJGb3JlZ3JvdW5kIjp7IiRpZCI6IjQyNiIsIkNvbG9yIjp7IiRpZCI6IjQyNyIsIkEiOjI1NSwiUiI6NjgsIkciOjg0LCJCIjoxMDZ9fSwiTWF4V2lkdGgiOjk2MC4wLCJNYXhIZWlnaHQiOiJJbmZpbml0eSIsIlNtYXJ0Rm9yZWdyb3VuZElzQWN0aXZlIjpmYWxzZSwiSG9yaXpvbnRhbEFsaWdubWVudCI6MSwiVmVydGljYWxBbGlnbm1lbnQiOjAsIlNtYXJ0Rm9yZWdyb3VuZCI6bnVsbCwiQmFja2dyb3VuZEZpbGxUeXBlIjowLCJNYXJnaW4iOnsiJGlkIjoiNDI4IiwiVG9wIjowLjAsIkxlZnQiOjAuMCwiUmlnaHQiOjAuMCwiQm90dG9tIjowLjB9LCJQYWRkaW5nIjp7IiRpZCI6IjQyOSIsIlRvcCI6MC4wLCJMZWZ0IjowLjAsIlJpZ2h0IjowLjAsIkJvdHRvbSI6MC4wfSwiQmFja2dyb3VuZCI6eyIkaWQiOiI0MzAiLCJDb2xvciI6eyIkaWQiOiI0MzEiLCJBIjo4OSwiUiI6MCwiRyI6MCwiQiI6MH19LCJJc1Zpc2libGUiOmZhbHNlLCJXaWR0aCI6MC4wLCJIZWlnaHQiOjAuMCwiQm9yZGVyU3R5bGUiOnsiJGlkIjoiNDMyIiwiTGluZUNvbG9yIjpudWxsLCJMaW5lV2VpZ2h0IjowLjAsIkxpbmVUeXBlIjowLCJQYXJlbnRTdHlsZSI6bnVsbH0sIlBhcmVudFN0eWxlIjpudWxsfSwiRGF0ZUZvcm1hdCI6eyIkaWQiOiI0MzM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NDM0IiwiRm9ybWF0IjowLCJJc1Zpc2libGUiOmZhbHNlLCJMYXN0S25vd25WaXNpYmlsaXR5U3RhdGUiOmZhbHNlfSwiSXNWaXNpYmxlIjp0cnVlLCJQYXJlbnRTdHlsZSI6bnVsbH0sIkluZGV4IjoxLCJTbWFydER1cmF0aW9uQWN0aXZhdGVkIjpmYWxzZSwiRGF0ZUZvcm1hdCI6eyIkcmVmIjoiNDMzIn0sIldlZWtOdW1iZXJpbmciOnsiJGlkIjoiNDM1IiwiRm9ybWF0IjowLCJJc1Zpc2libGUiOmZhbHNlLCJMYXN0S25vd25WaXNpYmlsaXR5U3RhdGUiOmZhbHNlfSwiSWQiOiJiMTA4MjY0ZC05ZmQ3LTQ5YTMtYjkyZi1iY2ZmYzhjNDY0YjIiLCJJbXBvcnRJZCI6bnVsbCwiVGl0bGUiOiJOb3RpZmljYWNpb25lcyB5IHJlY29yZGF0b3Jpb3MiLCJOb3RlIjpudWxsLCJIeXBlcmxpbmsiOnsiJGlkIjoiNDM2IiwiQWRkcmVzcyI6bnVsbCwiU3ViQWRkcmVzcyI6bnVsbH0sIklzQ2hhbmdlZCI6ZmFsc2UsIklzTmV3IjpmYWxzZX19XSwiX21pbGVzdG9uZXMiOltdLCJJZCI6IjAwMDAwMDAwLTAwMDAtMDAwMC0wMDAwLTAwMDAwMDAwMDAwMCIsIklzU2luZ2xlSXRlbVJvdyI6dHJ1ZX1dLCJJbmRleCI6OCwiSWQiOiIwOTY4ODc3Ny0xMTU1LTQ5M2EtYTg3Yi0yYTdlODg4Zjc4ODYiLCJIZWFkZXJUZXh0IjpudWxsLCJJc0RlZmF1bHQiOnRydWUsIlN0eWxlIjp7IiRpZCI6IjQzNyIsIkhlYWRlclN0eWxlIjp7IiRpZCI6IjQzOCIsIlRleHRTdHlsZSI6eyIkaWQiOiI0MzkiLCJGb250U2V0dGluZ3MiOnsiJGlkIjoiNDQwIiwiRm9udFNpemUiOjExLCJGb250TmFtZSI6IkNhbGlicmkiLCJJc0JvbGQiOmZhbHNlLCJJc0l0YWxpYyI6ZmFsc2UsIklzVW5kZXJsaW5lZCI6ZmFsc2UsIlBhcmVudFN0eWxlIjpudWxsfSwiQXV0b1NpemUiOjIsIkZvcmVncm91bmQiOnsiJGlkIjoiNDQxIiwiQ29sb3IiOnsiJGlkIjoiNDQ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QzIiwiVG9wIjowLjAsIkxlZnQiOjAuMCwiUmlnaHQiOjAuMCwiQm90dG9tIjowLjB9LCJQYWRkaW5nIjp7IiRpZCI6IjQ0NCIsIlRvcCI6MC4wLCJMZWZ0IjowLjAsIlJpZ2h0IjowLjAsIkJvdHRvbSI6MC4wfSwiQmFja2dyb3VuZCI6bnVsbCwiSXNWaXNpYmxlIjp0cnVlLCJXaWR0aCI6MC4wLCJIZWlnaHQiOjAuMCwiQm9yZGVyU3R5bGUiOm51bGwsIlBhcmVudFN0eWxlIjpudWxsfSwiUmVjdGFuZ2xlU3R5bGUiOnsiJGlkIjoiNDQ1IiwiTWFyZ2luIjp7IiRpZCI6IjQ0NiIsIlRvcCI6MC4wLCJMZWZ0IjowLjAsIlJpZ2h0IjowLjAsIkJvdHRvbSI6MC4wfSwiUGFkZGluZyI6eyIkaWQiOiI0NDciLCJUb3AiOjAuMCwiTGVmdCI6MC4wLCJSaWdodCI6MC4wLCJCb3R0b20iOjAuMH0sIkJhY2tncm91bmQiOnsiJGlkIjoiNDQ4IiwiQ29sb3IiOnsiJGlkIjoiNDQ5IiwiQSI6NjMsIlIiOjY4LCJHIjoxMTQsIkIiOjE5Nn19LCJJc1Zpc2libGUiOnRydWUsIldpZHRoIjowLjAsIkhlaWdodCI6MC4wLCJCb3JkZXJTdHlsZSI6eyIkaWQiOiI0NTAiLCJMaW5lQ29sb3IiOnsiJGlkIjoiNDUxIiwiJHR5cGUiOiJOTFJFLkNvbW1vbi5Eb20uU29saWRDb2xvckJydXNoLCBOTFJFLkNvbW1vbiIsIkNvbG9yIjp7IiRpZCI6IjQ1MiIsIkEiOjI1NSwiUiI6MjU1LCJHIjowLCJCIjowfX0sIkxpbmVXZWlnaHQiOjAuMCwiTGluZVR5cGUiOjAsIlBhcmVudFN0eWxlIjpudWxsfSwiUGFyZW50U3R5bGUiOm51bGx9LCJNYXJnaW4iOnsiJGlkIjoiNDUzIiwiVG9wIjowLjAsIkxlZnQiOjAuMCwiUmlnaHQiOjAuMCwiQm90dG9tIjowLjB9LCJQYWRkaW5nIjp7IiRpZCI6IjQ1NCIsIlRvcCI6MC4wLCJMZWZ0IjowLjAsIlJpZ2h0IjowLjAsIkJvdHRvbSI6MC4wfSwiQmFja2dyb3VuZCI6bnVsbCwiSXNWaXNpYmxlIjp0cnVlLCJXaWR0aCI6MC4wLCJIZWlnaHQiOjAuMCwiQm9yZGVyU3R5bGUiOm51bGwsIlBhcmVudFN0eWxlIjpudWxsfSwiQmFja2dyb3VuZF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UxLCJSIjoxNjUsIkciOjE2NSwiQiI6MTY1fX0sIklzVmlzaWJsZSI6dHJ1ZSwiV2lkdGgiOjAuMCwiSGVpZ2h0IjowLjAsIkJvcmRlclN0eWxlIjp7IiRpZCI6IjQ2MCIsIkxpbmVDb2xvciI6eyIkaWQiOiI0NjEiLCIkdHlwZSI6Ik5MUkUuQ29tbW9uLkRvbS5Tb2xpZENvbG9yQnJ1c2gsIE5MUkUuQ29tbW9uIiwiQ29sb3IiOnsiJGlkIjoiNDYyIiwiQSI6MjU1LCJSIjoyMzQsIkciOjIyLCJCIjozMH19LCJMaW5lV2VpZ2h0IjowLjAsIkxpbmVUeXBlIjowLCJQYXJlbnRTdHlsZSI6bnVsbH0sIlBhcmVudFN0eWxlIjpudWxsfSwiTWFyZ2luIjp7IiRpZCI6IjQ2MyIsIlRvcCI6MC4wLCJMZWZ0IjowLjAsIlJpZ2h0IjowLjAsIkJvdHRvbSI6MC4wfSwiUGFkZGluZyI6eyIkaWQiOiI0NjQiLCJUb3AiOjAuMCwiTGVmdCI6MC4wLCJSaWdodCI6MC4wLCJCb3R0b20iOjAuMH0sIklzVmlzaWJsZSI6dHJ1ZSwiV2lkdGgiOjAuMCwiSGVpZ2h0IjowLjAsIkJvcmRlclN0eWxlIjp7IiRpZCI6IjQ2NSIsIkxpbmVDb2xvciI6bnVsbCwiTGluZVdlaWdodCI6MC4wLCJMaW5lVHlwZSI6MCwiUGFyZW50U3R5bGUiOm51bGx9LCJQYXJlbnRTdHlsZSI6bnVsbH19XSwiSWQiOiIxZjE2NGE4YS0xZDU2LTQ2MTYtOGE4MC1lZDUyNzE0NzQ2ZjQiLCJJbmRleCI6MSwiSGVhZGVyVGV4dCI6IlNwcmludCAwMiIsIlN0eWxlIjp7IiRpZCI6IjQ2NiIsIlN0eWxlSWQiOiIwMDAwMDAwMC0wMDAwLTAwMDAtMDAwMC0wMDAwMDAwMDAwMDAiLCJIZWFkZXJTdHlsZSI6eyIkaWQiOiI0NjciLCJUZXh0SXNWZXJ0aWNhbCI6ZmFsc2UsIlRleHRTdHlsZSI6eyIkaWQiOiI0NjgiLCJGb250U2V0dGluZ3MiOnsiJGlkIjoiNDY5IiwiRm9udFNpemUiOjExLCJGb250TmFtZSI6IkFyaWFsIiwiSXNCb2xkIjpmYWxzZSwiSXNJdGFsaWMiOmZhbHNlLCJJc1VuZGVybGluZWQiOmZhbHNlLCJQYXJlbnRTdHlsZSI6bnVsbH0sIkF1dG9TaXplIjoyLCJGb3JlZ3JvdW5kIjp7IiRpZCI6IjQ3MCIsIkNvbG9yIjp7IiRpZCI6IjQ3M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Q3MiIsIlRvcCI6MC4wLCJMZWZ0IjowLjAsIlJpZ2h0IjowLjAsIkJvdHRvbSI6MC4wfSwiUGFkZGluZyI6eyIkaWQiOiI0NzMiLCJUb3AiOjAuMCwiTGVmdCI6MC4wLCJSaWdodCI6MC4wLCJCb3R0b20iOjAuMH0sIkJhY2tncm91bmQiOm51bGwsIklzVmlzaWJsZSI6dHJ1ZSwiV2lkdGgiOjAuMCwiSGVpZ2h0IjowLjAsIkJvcmRlclN0eWxlIjpudWxsLCJQYXJlbnRTdHlsZSI6bnVsbH0sIlJlY3RhbmdsZV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I1NSwiUiI6NjgsIkciOjExNCwiQiI6MTk2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CYWNrZ3JvdW5kIjpudWxsLCJJc1Zpc2libGUiOnRydWUsIldpZHRoIjowLjAsIkhlaWdodCI6MC4wLCJCb3JkZXJTdHlsZSI6bnVsbCwiUGFyZW50U3R5bGUiOm51bGx9LCJCYWNrZ3JvdW5kU3R5bGUiOnsiJGlkIjoiNDg0IiwiTWFyZ2luIjp7IiRpZCI6IjQ4NSIsIlRvcCI6MC4wLCJMZWZ0IjowLjAsIlJpZ2h0IjowLjAsIkJvdHRvbSI6MC4wfSwiUGFkZGluZyI6eyIkaWQiOiI0ODYiLCJUb3AiOjAuMCwiTGVmdCI6MC4wLCJSaWdodCI6MC4wLCJCb3R0b20iOjAuMH0sIkJhY2tncm91bmQiOnsiJGlkIjoiNDg3IiwiQ29sb3IiOnsiJGlkIjoiNDg4IiwiQSI6NTEsIlIiOjE2NSwiRyI6MTY1LCJCIjoxNjV9fSwiSXNWaXNpYmxlIjp0cnVlLCJXaWR0aCI6MC4wLCJIZWlnaHQiOjAuMCwiQm9yZGVyU3R5bGUiOnsiJGlkIjoiNDg5IiwiTGluZUNvbG9yIjp7IiRpZCI6IjQ5MCIsIiR0eXBlIjoiTkxSRS5Db21tb24uRG9tLlNvbGlkQ29sb3JCcnVzaCwgTkxSRS5Db21tb24iLCJDb2xvciI6eyIkaWQiOiI0OTEiLCJBIjoyNTUsIlIiOjI1NSwiRyI6MCwiQiI6MH19LCJMaW5lV2VpZ2h0IjowLjAsIkxpbmVUeXBlIjowLCJQYXJlbnRTdHlsZSI6bnVsbH0sIlBhcmVudFN0eWxlIjpudWxsfSwiSXNBYm92ZVRpbWViYW5kIjpmYWxzZSwiU3BhY2luZyI6NSwiRGVmYXVsdFN3aW1sYW5lVGFza1N0eWxlIjp7IiRpZCI6IjQ5MiIsIiR0eXBlIjoiTkxSRS5Db21tb24uRG9tLlN0eWxlcy5FeHBsaWNpdFNldGFibGVUYXNrU3R5bGUsIE5MUkUuQ29tbW9uIiwiU2hhcGUiOjQsIlNoYXBlVGhpY2tuZXNzIjoxLCJEdXJhdGlvbkZvcm1hdCI6MCwiSW5jbHVkZU5vbldvcmtpbmdEYXlzSW5EdXJhdGlvbiI6ZmFsc2UsIlBlcmNlbnRhZ2VDb21wbGV0ZVN0eWxlIjp7IiRpZCI6IjQ5MyIsIkZvbnRTZXR0aW5ncyI6eyIkaWQiOiI0OTQiLCJGb250U2l6ZSI6OSwiRm9udE5hbWUiOiJBcmlhbCIsIklzQm9sZCI6ZmFsc2UsIklzSXRhbGljIjpmYWxzZSwiSXNVbmRlcmxpbmVkIjpmYWxzZSwiUGFyZW50U3R5bGUiOm51bGx9LCJBdXRvU2l6ZSI6MCwiRm9yZWdyb3VuZCI6eyIkaWQiOiI0OTUiLCJDb2xvciI6eyIkaWQiOiI0OT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k3IiwiVG9wIjowLjAsIkxlZnQiOjAuMCwiUmlnaHQiOjAuMCwiQm90dG9tIjowLjB9LCJQYWRkaW5nIjp7IiRpZCI6IjQ5OCIsIlRvcCI6MC4wLCJMZWZ0IjowLjAsIlJpZ2h0IjowLjAsIkJvdHRvbSI6MC4wfSwiQmFja2dyb3VuZCI6eyIkaWQiOiI0OTkiLCJDb2xvciI6eyIkaWQiOiI1MDAiLCJBIjo4OSwiUiI6MCwiRyI6MCwiQiI6MH19LCJJc1Zpc2libGUiOnRydWUsIldpZHRoIjowLjAsIkhlaWdodCI6MC4wLCJCb3JkZXJTdHlsZSI6eyIkaWQiOiI1MDEiLCJMaW5lQ29sb3IiOm51bGwsIkxpbmVXZWlnaHQiOjAuMCwiTGluZVR5cGUiOjAsIlBhcmVudFN0eWxlIjpudWxsfSwiUGFyZW50U3R5bGUiOm51bGx9LCJEdXJhdGlvblN0eWxlIjp7IiRpZCI6IjUwMiIsIkZvbnRTZXR0aW5ncyI6eyIkaWQiOiI1MDMiLCJGb250U2l6ZSI6OSwiRm9udE5hbWUiOiJBcmlhbCIsIklzQm9sZCI6ZmFsc2UsIklzSXRhbGljIjpmYWxzZSwiSXNVbmRlcmxpbmVkIjpmYWxzZSwiUGFyZW50U3R5bGUiOm51bGx9LCJBdXRvU2l6ZSI6MCwiRm9yZWdyb3VuZCI6eyIkaWQiOiI1MDQiLCJDb2xvciI6eyIkaWQiOiI1MD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A2IiwiVG9wIjowLjAsIkxlZnQiOjAuMCwiUmlnaHQiOjAuMCwiQm90dG9tIjowLjB9LCJQYWRkaW5nIjp7IiRpZCI6IjUwNyIsIlRvcCI6MC4wLCJMZWZ0IjowLjAsIlJpZ2h0IjowLjAsIkJvdHRvbSI6MC4wfSwiQmFja2dyb3VuZCI6eyIkaWQiOiI1MDgiLCJDb2xvciI6eyIkcmVmIjoiNTAwIn19LCJJc1Zpc2libGUiOnRydWUsIldpZHRoIjowLjAsIkhlaWdodCI6MC4wLCJCb3JkZXJTdHlsZSI6eyIkaWQiOiI1MDkiLCJMaW5lQ29sb3IiOm51bGwsIkxpbmVXZWlnaHQiOjAuMCwiTGluZVR5cGUiOjAsIlBhcmVudFN0eWxlIjpudWxsfSwiUGFyZW50U3R5bGUiOm51bGx9LCJIb3Jpem9udGFsQ29ubmVjdG9yU3R5bGUiOnsiJGlkIjoiNTEwIiwiTGluZUNvbG9yIjp7IiRpZCI6IjUxMSIsIiR0eXBlIjoiTkxSRS5Db21tb24uRG9tLlNvbGlkQ29sb3JCcnVzaCwgTkxSRS5Db21tb24iLCJDb2xvciI6eyIkaWQiOiI1MTIiLCJBIjoyNTUsIlIiOjIwNCwiRyI6MjA0LCJCIjoyMDR9fSwiTGluZVdlaWdodCI6MS4wLCJMaW5lVHlwZSI6MCwiUGFyZW50U3R5bGUiOm51bGx9LCJWZXJ0aWNhbENvbm5lY3RvclN0eWxlIjp7IiRpZCI6IjUxMyIsIkxpbmVDb2xvciI6eyIkaWQiOiI1MTQiLCIkdHlwZSI6Ik5MUkUuQ29tbW9uLkRvbS5Tb2xpZENvbG9yQnJ1c2gsIE5MUkUuQ29tbW9uIiwiQ29sb3IiOnsiJGlkIjoiNTE1IiwiQSI6MjU1LCJSIjoyMDQsIkciOjIwNCwiQiI6MjA0fX0sIkxpbmVXZWlnaHQiOjEuMCwiTGluZVR5cGUiOjAsIlBhcmVudFN0eWxlIjpudWxsfSwiTWFyZ2luIjpudWxsLCJTdGFydERhdGVQb3NpdGlvbiI6NiwiRW5kRGF0ZVBvc2l0aW9uIjo2LCJEYXRlSXNWaXNpYmxlIjpmYWxzZSwiVGl0bGVQb3NpdGlvbiI6MiwiRHVyYXRpb25Qb3NpdGlvbiI6MywiUGVyY2VudGFnZUNvbXBsZXRlZFBvc2l0aW9uIjo0LCJTcGFjaW5nIjozLCJJc0JlbG93VGltZWJhbmQiOnRydWUsIlBlcmNlbnRhZ2VDb21wbGV0ZVNoYXBlT3BhY2l0eSI6MzUsIlNoYXBlU3R5bGUiOnsiJGlkIjoiNTE2IiwiTWFyZ2luIjp7IiRpZCI6IjUxNyIsIlRvcCI6MC4wLCJMZWZ0Ijo0LjAsIlJpZ2h0Ijo0LjAsIkJvdHRvbSI6MC4wfSwiUGFkZGluZyI6eyIkaWQiOiI1MTgiLCJUb3AiOjAuMCwiTGVmdCI6MC4wLCJSaWdodCI6MC4wLCJCb3R0b20iOjAuMH0sIkJhY2tncm91bmQiOnsiJGlkIjoiNTE5IiwiQ29sb3IiOnsiJGlkIjoiNTIwIiwiQSI6MjU1LCJSIjo2OCwiRyI6MTE0LCJCIjoxOTZ9fSwiSXNWaXNpYmxlIjp0cnVlLCJXaWR0aCI6MC4wLCJIZWlnaHQiOjE2LjAsIkJvcmRlclN0eWxlIjp7IiRpZCI6IjUyMSIsIkxpbmVDb2xvciI6eyIkaWQiOiI1MjIiLCIkdHlwZSI6Ik5MUkUuQ29tbW9uLkRvbS5Tb2xpZENvbG9yQnJ1c2gsIE5MUkUuQ29tbW9uIiwiQ29sb3IiOnsiJGlkIjoiNTIzIiwiQSI6MjU1LCJSIjoyMzQsIkciOjIyLCJCIjozMH19LCJMaW5lV2VpZ2h0IjowLjAsIkxpbmVUeXBlIjowLCJQYXJlbnRTdHlsZSI6bnVsbH0sIlBhcmVudFN0eWxlIjpudWxsfSwiVGl0bGVTdHlsZSI6eyIkaWQiOiI1MjQiLCJGb250U2V0dGluZ3MiOnsiJGlkIjoiNTI1IiwiRm9udFNpemUiOjEwLCJGb250TmFtZSI6IkFyaWFsIiwiSXNCb2xkIjpmYWxzZSwiSXNJdGFsaWMiOmZhbHNlLCJJc1VuZGVybGluZWQiOmZhbHNlLCJQYXJlbnRTdHlsZSI6bnVsbH0sIkF1dG9TaXplIjowLCJGb3JlZ3JvdW5kIjp7IiRpZCI6IjUyNiIsIkNvbG9yIjp7IiRpZCI6IjUy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yZWYiOiI1MDAifX0sIklzVmlzaWJsZSI6dHJ1ZSwiV2lkdGgiOjAuMCwiSGVpZ2h0IjowLjAsIkJvcmRlclN0eWxlIjp7IiRpZCI6IjUzMSIsIkxpbmVDb2xvciI6bnVsbCwiTGluZVdlaWdodCI6MC4wLCJMaW5lVHlwZSI6MCwiUGFyZW50U3R5bGUiOm51bGx9LCJQYXJlbnRTdHlsZSI6bnVsbH0sIkRhdGVTdHlsZSI6eyIkaWQiOiI1MzIiLCJGb250U2V0dGluZ3MiOnsiJGlkIjoiNTMzIiwiRm9udFNpemUiOjksIkZvbnROYW1lIjoiQXJpYWwiLCJJc0JvbGQiOmZhbHNlLCJJc0l0YWxpYyI6ZmFsc2UsIklzVW5kZXJsaW5lZCI6ZmFsc2UsIlBhcmVudFN0eWxlIjpudWxsfSwiQXV0b1NpemUiOjAsIkZvcmVncm91bmQiOnsiJGlkIjoiNTM0IiwiQ29sb3IiOnsiJGlkIjoiNTM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zYiLCJUb3AiOjAuMCwiTGVmdCI6MC4wLCJSaWdodCI6MC4wLCJCb3R0b20iOjAuMH0sIlBhZGRpbmciOnsiJGlkIjoiNTM3IiwiVG9wIjowLjAsIkxlZnQiOjAuMCwiUmlnaHQiOjAuMCwiQm90dG9tIjowLjB9LCJCYWNrZ3JvdW5kIjp7IiRpZCI6IjUzOCIsIkNvbG9yIjp7IiRyZWYiOiI1MDAifX0sIklzVmlzaWJsZSI6ZmFsc2UsIldpZHRoIjowLjAsIkhlaWdodCI6MC4wLCJCb3JkZXJTdHlsZSI6eyIkaWQiOiI1MzkiLCJMaW5lQ29sb3IiOm51bGwsIkxpbmVXZWlnaHQiOjAuMCwiTGluZVR5cGUiOjAsIlBhcmVudFN0eWxlIjpudWxsfSwiUGFyZW50U3R5bGUiOm51bGx9LCJEYXRlRm9ybWF0Ijp7IiRpZCI6IjU0MC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1NDEiLCJGb3JtYXQiOjAsIklzVmlzaWJsZSI6ZmFsc2UsIkxhc3RLbm93blZpc2liaWxpdHlTdGF0ZSI6ZmFsc2V9LCJJc1Zpc2libGUiOnRydWUsIlBhcmVudFN0eWxlIjpudWxsLCJfZXhwbGljaXRseVNldCI6eyIkaWQiOiI1NDIiLCJTaGFwZVN0eWxlIjpmYWxzZSwiVGl0bGVTdHlsZSI6ZmFsc2UsIkRhdGVTdHlsZSI6ZmFsc2UsIkhvcml6b250YWxDb25uZWN0b3JTdHlsZSI6ZmFsc2UsIlZlcnRpY2FsQ29ubmVjdG9yU3R5bGUiOmZhbHNlLCJQZXJjZW50YWdlQ29tcGxldGVTaGFwZU9wYWNpdHkiOmZhbHNlLCJEYXRlRm9ybWF0IjpmYWxzZSwiSXNWaXNpYmxl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XZWVrTnVtYmVyaW5nIjpmYWxzZX19LCJEZWZhdWx0U3dpbWxhbmVNb3RTdHlsZSI6eyIkaWQiOiI1NDMiLCJTaGFwZSI6MCwiQ29ubmVjdG9yTWFyZ2luIjp7IiRpZCI6IjU0NCIsIlRvcCI6MC4wLCJMZWZ0IjoyLjAsIlJpZ2h0IjoyLjAsIkJvdHRvbSI6MC4wfSwiQ29ubmVjdG9yU3R5bGUiOnsiJGlkIjoiNTQ1IiwiTGluZUNvbG9yIjp7IiRpZCI6IjU0NiIsIiR0eXBlIjoiTkxSRS5Db21tb24uRG9tLlNvbGlkQ29sb3JCcnVzaCwgTkxSRS5Db21tb24iLCJDb2xvciI6eyIkaWQiOiI1NDciLCJBIjoxMjcsIlIiOjMxLCJHIjo3MywiQiI6MTI2fX0sIkxpbmVXZWlnaHQiOjEuMCwiTGluZVR5cGUiOjAsIlBhcmVudFN0eWxlIjpudWxsfSwiSXNCZWxvd1RpbWViYW5kIjpmYWxzZSwiUG9zaXRpb25PblRhc2siOjEsIkhpZGVEYXRlIjpmYWxzZSwiU2hhcGVTaXplIjoxLCJTcGFjaW5nIjoxLjAsIlBhZGRpbmciOnsiJGlkIjoiNTQ4IiwiVG9wIjo3LjAsIkxlZnQiOjMuMCwiUmlnaHQiOjAuMCwiQm90dG9tIjoyLjB9LCJTaGFwZVN0eWxlIjp7IiRpZCI6IjU0OSIsIk1hcmdpbiI6eyIkaWQiOiI1NTAiLCJUb3AiOjAuMCwiTGVmdCI6MC4wLCJSaWdodCI6MC4wLCJCb3R0b20iOjAuMH0sIlBhZGRpbmciOnsiJGlkIjoiNTUxIiwiVG9wIjowLjAsIkxlZnQiOjAuMCwiUmlnaHQiOjAuMCwiQm90dG9tIjowLjB9LCJCYWNrZ3JvdW5kIjp7IiRpZCI6IjU1MiIsIkNvbG9yIjp7IiRpZCI6IjU1MyIsIkEiOjI1NSwiUiI6NjgsIkciOjExNCwiQiI6MTk2fX0sIklzVmlzaWJsZSI6dHJ1ZSwiV2lkdGgiOjE4LjAsIkhlaWdodCI6MjAuMCwiQm9yZGVyU3R5bGUiOnsiJGlkIjoiNTU0IiwiTGluZUNvbG9yIjp7IiRpZCI6IjU1NSIsIiR0eXBlIjoiTkxSRS5Db21tb24uRG9tLlNvbGlkQ29sb3JCcnVzaCwgTkxSRS5Db21tb24iLCJDb2xvciI6eyIkaWQiOiI1NTYiLCJBIjoyNTUsIlIiOjIzNCwiRyI6MjIsIkIiOjMwfX0sIkxpbmVXZWlnaHQiOjAuMCwiTGluZVR5cGUiOjAsIlBhcmVudFN0eWxlIjpudWxsfSwiUGFyZW50U3R5bGUiOm51bGx9LCJUaXRsZVN0eWxlIjp7IiRpZCI6IjU1NyIsIkZvbnRTZXR0aW5ncyI6eyIkaWQiOiI1NTgiLCJGb250U2l6ZSI6MTAsIkZvbnROYW1lIjoiQXJpYWwiLCJJc0JvbGQiOnRydWUsIklzSXRhbGljIjpmYWxzZSwiSXNVbmRlcmxpbmVkIjpmYWxzZSwiUGFyZW50U3R5bGUiOm51bGx9LCJBdXRvU2l6ZSI6MCwiRm9yZWdyb3VuZCI6eyIkaWQiOiI1NTkiLCJDb2xvciI6eyIkaWQiOiI1Nj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YxIiwiVG9wIjowLjAsIkxlZnQiOjAuMCwiUmlnaHQiOjAuMCwiQm90dG9tIjowLjB9LCJQYWRkaW5nIjp7IiRpZCI6IjU2MiIsIlRvcCI6MC4wLCJMZWZ0IjowLjAsIlJpZ2h0IjowLjAsIkJvdHRvbSI6MC4wfSwiQmFja2dyb3VuZCI6eyIkaWQiOiI1NjMiLCJDb2xvciI6eyIkaWQiOiI1NjQiLCJBIjo4OSwiUiI6MCwiRyI6MCwiQiI6MH19LCJJc1Zpc2libGUiOnRydWUsIldpZHRoIjowLjAsIkhlaWdodCI6MC4wLCJCb3JkZXJTdHlsZSI6eyIkaWQiOiI1NjUiLCJMaW5lQ29sb3IiOm51bGwsIkxpbmVXZWlnaHQiOjAuMCwiTGluZVR5cGUiOjAsIlBhcmVudFN0eWxlIjpudWxsfSwiUGFyZW50U3R5bGUiOm51bGx9LCJEYXRlU3R5bGUiOnsiJGlkIjoiNTY2IiwiRm9udFNldHRpbmdzIjp7IiRpZCI6IjU2NyIsIkZvbnRTaXplIjoxMCwiRm9udE5hbWUiOiJBcmlhbCIsIklzQm9sZCI6ZmFsc2UsIklzSXRhbGljIjpmYWxzZSwiSXNVbmRlcmxpbmVkIjpmYWxzZSwiUGFyZW50U3R5bGUiOm51bGx9LCJBdXRvU2l6ZSI6MCwiRm9yZWdyb3VuZCI6eyIkaWQiOiI1NjgiLCJDb2xvciI6eyIkaWQiOiI1N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3MCIsIlRvcCI6MC4wLCJMZWZ0IjowLjAsIlJpZ2h0IjowLjAsIkJvdHRvbSI6MC4wfSwiUGFkZGluZyI6eyIkaWQiOiI1NzEiLCJUb3AiOjAuMCwiTGVmdCI6MC4wLCJSaWdodCI6MC4wLCJCb3R0b20iOjAuMH0sIkJhY2tncm91bmQiOnsiJGlkIjoiNTcyIiwiQ29sb3IiOnsiJHJlZiI6IjU2NCJ9fSwiSXNWaXNpYmxlIjp0cnVlLCJXaWR0aCI6MC4wLCJIZWlnaHQiOjAuMCwiQm9yZGVyU3R5bGUiOnsiJGlkIjoiNTczIiwiTGluZUNvbG9yIjpudWxsLCJMaW5lV2VpZ2h0IjowLjAsIkxpbmVUeXBlIjowLCJQYXJlbnRTdHlsZSI6bnVsbH0sIlBhcmVudFN0eWxlIjpudWxsfSwiRGF0ZUZvcm1hdCI6eyIkaWQiOiI1NzQ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1NzUiLCJGb3JtYXQiOjAsIklzVmlzaWJsZSI6ZmFsc2UsIkxhc3RLbm93blZpc2liaWxpdHlTdGF0ZSI6ZmFsc2V9LCJJc1Zpc2libGUiOnRydWUsIlBhcmVudFN0eWxlIjpudWxsfSwiRGVmYXVsdFN3aW1sYW5lTWlsZXN0b25lU3R5bGUiOnsiJGlkIjoiNTc2IiwiVGl0bGVQb3NpdGlvbiI6IlJpZ2h0IiwiRGF0ZVBvc2l0aW9uIjoiTGVmdCIsIlNoYXBlVHlwZSI6MCwiU2hhcGVTaXplIjoxLCJTcGFjaW5nIjo1LCJTaGFwZVN0eWxlIjp7IiRpZCI6IjU3NyIsIk1hcmdpbiI6eyIkaWQiOiI1NzgiLCJUb3AiOjAuMCwiTGVmdCI6MC4wLCJSaWdodCI6MC4wLCJCb3R0b20iOjAuMH0sIlBhZGRpbmciOnsiJGlkIjoiNTc5IiwiVG9wIjowLjAsIkxlZnQiOjAuMCwiUmlnaHQiOjAuMCwiQm90dG9tIjowLjB9LCJCYWNrZ3JvdW5kIjp7IiRpZCI6IjU4MCIsIkNvbG9yIjp7IiRpZCI6IjU4MSIsIkEiOjI1NSwiUiI6NjgsIkciOjExNCwiQiI6MTk2fX0sIklzVmlzaWJsZSI6dHJ1ZSwiV2lkdGgiOjE4LjAsIkhlaWdodCI6MjAuMCwiQm9yZGVyU3R5bGUiOnsiJGlkIjoiNTgyIiwiTGluZUNvbG9yIjp7IiRpZCI6IjU4MyIsIiR0eXBlIjoiTkxSRS5Db21tb24uRG9tLlNvbGlkQ29sb3JCcnVzaCwgTkxSRS5Db21tb24iLCJDb2xvciI6eyIkaWQiOiI1ODQiLCJBIjoyNTUsIlIiOjIzNCwiRyI6MjIsIkIiOjMwfX0sIkxpbmVXZWlnaHQiOjAuMCwiTGluZVR5cGUiOjAsIlBhcmVudFN0eWxlIjpudWxsfSwiUGFyZW50U3R5bGUiOm51bGx9LCJUaXRsZVN0eWxlIjp7IiRpZCI6IjU4NSIsIkZvbnRTZXR0aW5ncyI6eyIkaWQiOiI1ODYiLCJGb250U2l6ZSI6MTAsIkZvbnROYW1lIjoiQXJpYWwiLCJJc0JvbGQiOnRydWUsIklzSXRhbGljIjpmYWxzZSwiSXNVbmRlcmxpbmVkIjpmYWxzZSwiUGFyZW50U3R5bGUiOm51bGx9LCJBdXRvU2l6ZSI6MCwiRm9yZWdyb3VuZCI6eyIkaWQiOiI1ODciLCJDb2xvciI6eyIkaWQiOiI1OD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g5IiwiVG9wIjowLjAsIkxlZnQiOjAuMCwiUmlnaHQiOjAuMCwiQm90dG9tIjowLjB9LCJQYWRkaW5nIjp7IiRpZCI6IjU5MCIsIlRvcCI6MC4wLCJMZWZ0IjowLjAsIlJpZ2h0IjowLjAsIkJvdHRvbSI6MC4wfSwiQmFja2dyb3VuZCI6eyIkaWQiOiI1OTEiLCJDb2xvciI6eyIkaWQiOiI1OTIiLCJBIjo4OSwiUiI6MCwiRyI6MCwiQiI6MH19LCJJc1Zpc2libGUiOnRydWUsIldpZHRoIjowLjAsIkhlaWdodCI6MC4wLCJCb3JkZXJTdHlsZSI6eyIkaWQiOiI1OTMiLCJMaW5lQ29sb3IiOm51bGwsIkxpbmVXZWlnaHQiOjAuMCwiTGluZVR5cGUiOjAsIlBhcmVudFN0eWxlIjpudWxsfSwiUGFyZW50U3R5bGUiOm51bGx9LCJEYXRlU3R5bGUiOnsiJGlkIjoiNTk0IiwiRm9udFNldHRpbmdzIjp7IiRpZCI6IjU5NSIsIkZvbnRTaXplIjoxMCwiRm9udE5hbWUiOiJBcmlhbCIsIklzQm9sZCI6ZmFsc2UsIklzSXRhbGljIjpmYWxzZSwiSXNVbmRlcmxpbmVkIjpmYWxzZSwiUGFyZW50U3R5bGUiOm51bGx9LCJBdXRvU2l6ZSI6MCwiRm9yZWdyb3VuZCI6eyIkaWQiOiI1OTYiLCJDb2xvciI6eyIkaWQiOiI1O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5OCIsIlRvcCI6MC4wLCJMZWZ0IjowLjAsIlJpZ2h0IjowLjAsIkJvdHRvbSI6MC4wfSwiUGFkZGluZyI6eyIkaWQiOiI1OTkiLCJUb3AiOjAuMCwiTGVmdCI6MC4wLCJSaWdodCI6MC4wLCJCb3R0b20iOjAuMH0sIkJhY2tncm91bmQiOnsiJGlkIjoiNjAwIiwiQ29sb3IiOnsiJGlkIjoiNjAxIiwiQSI6ODksIlIiOjAsIkciOjAsIkIiOjB9fSwiSXNWaXNpYmxlIjp0cnVlLCJXaWR0aCI6MC4wLCJIZWlnaHQiOjAuMCwiQm9yZGVyU3R5bGUiOnsiJGlkIjoiNjAyIiwiTGluZUNvbG9yIjpudWxsLCJMaW5lV2VpZ2h0IjowLjAsIkxpbmVUeXBlIjowLCJQYXJlbnRTdHlsZSI6bnVsbH0sIlBhcmVudFN0eWxlIjpudWxsfSwiRGF0ZUZvcm1hdCI6eyIkaWQiOiI2MDM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2MDQiLCJGb3JtYXQiOjAsIklzVmlzaWJsZSI6ZmFsc2UsIkxhc3RLbm93blZpc2liaWxpdHlTdGF0ZSI6ZmFsc2V9LCJJc1Zpc2libGUiOnRydWUsIlBhcmVudFN0eWxlIjpudWxsfSwiRGVmYXVsdFN3aW1sYW5lQWN0aXZpdHlTdHlsZSI6eyIkaWQiOiI2MDUiLCJIZWFkZXJTdHlsZSI6eyIkaWQiOiI2MDYiLCJUZXh0U3R5bGUiOnsiJGlkIjoiNjA3IiwiRm9udFNldHRpbmdzIjp7IiRpZCI6IjYwOCIsIkZvbnRTaXplIjoxMSwiRm9udE5hbWUiOiJDYWxpYnJpIiwiSXNCb2xkIjpmYWxzZSwiSXNJdGFsaWMiOmZhbHNlLCJJc1VuZGVybGluZWQiOmZhbHNlLCJQYXJlbnRTdHlsZSI6bnVsbH0sIkF1dG9TaXplIjoyLCJGb3JlZ3JvdW5kIjp7IiRpZCI6IjYwOSIsIkNvbG9yIjp7IiRpZCI6IjYx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xMSIsIlRvcCI6MC4wLCJMZWZ0IjowLjAsIlJpZ2h0IjowLjAsIkJvdHRvbSI6MC4wfSwiUGFkZGluZyI6eyIkaWQiOiI2MTIiLCJUb3AiOjAuMCwiTGVmdCI6MC4wLCJSaWdodCI6MC4wLCJCb3R0b20iOjAuMH0sIkJhY2tncm91bmQiOm51bGwsIklzVmlzaWJsZSI6dHJ1ZSwiV2lkdGgiOjAuMCwiSGVpZ2h0IjowLjAsIkJvcmRlclN0eWxlIjpudWxsLCJQYXJlbnRTdHlsZSI6bnVsbH0sIlJlY3RhbmdsZVN0eWxlIjp7IiRpZCI6IjYxMyIsIk1hcmdpbiI6eyIkaWQiOiI2MTQiLCJUb3AiOjAuMCwiTGVmdCI6MC4wLCJSaWdodCI6MC4wLCJCb3R0b20iOjAuMH0sIlBhZGRpbmciOnsiJGlkIjoiNjE1IiwiVG9wIjowLjAsIkxlZnQiOjAuMCwiUmlnaHQiOjAuMCwiQm90dG9tIjowLjB9LCJCYWNrZ3JvdW5kIjp7IiRpZCI6IjYxNiIsIkNvbG9yIjp7IiRpZCI6IjYxNyIsIkEiOjYzLCJSIjo2OCwiRyI6MTE0LCJCIjoxOTZ9fSwiSXNWaXNpYmxlIjp0cnVlLCJXaWR0aCI6MC4wLCJIZWlnaHQiOjAuMCwiQm9yZGVyU3R5bGUiOnsiJGlkIjoiNjE4IiwiTGluZUNvbG9yIjp7IiRpZCI6IjYxOSIsIiR0eXBlIjoiTkxSRS5Db21tb24uRG9tLlNvbGlkQ29sb3JCcnVzaCwgTkxSRS5Db21tb24iLCJDb2xvciI6eyIkaWQiOiI2MjAiLCJBIjoyNTUsIlIiOjI1NSwiRyI6MCwiQiI6MH19LCJMaW5lV2VpZ2h0IjowLjAsIkxpbmVUeXBlIjowLCJQYXJlbnRTdHlsZSI6bnVsbH0sIlBhcmVudFN0eWxlIjpudWxsfSwiTWFyZ2luIjp7IiRpZCI6IjYyMSIsIlRvcCI6MC4wLCJMZWZ0IjowLjAsIlJpZ2h0IjowLjAsIkJvdHRvbSI6MC4wfSwiUGFkZGluZyI6eyIkaWQiOiI2MjIiLCJUb3AiOjAuMCwiTGVmdCI6MC4wLCJSaWdodCI6MC4wLCJCb3R0b20iOjAuMH0sIkJhY2tncm91bmQiOm51bGwsIklzVmlzaWJsZSI6dHJ1ZSwiV2lkdGgiOjAuMCwiSGVpZ2h0IjowLjAsIkJvcmRlclN0eWxlIjpudWxsLCJQYXJlbnRTdHlsZSI6bnVsbH0sIkJhY2tncm91bmRTdHlsZSI6eyIkaWQiOiI2MjMiLCJNYXJnaW4iOnsiJGlkIjoiNjI0IiwiVG9wIjowLjAsIkxlZnQiOjAuMCwiUmlnaHQiOjAuMCwiQm90dG9tIjowLjB9LCJQYWRkaW5nIjp7IiRpZCI6IjYyNSIsIlRvcCI6MC4wLCJMZWZ0IjowLjAsIlJpZ2h0IjowLjAsIkJvdHRvbSI6MC4wfSwiQmFja2dyb3VuZCI6eyIkaWQiOiI2MjYiLCJDb2xvciI6eyIkaWQiOiI2MjciLCJBIjo1MSwiUiI6MTY1LCJHIjoxNjUsIkIiOjE2NX19LCJJc1Zpc2libGUiOnRydWUsIldpZHRoIjowLjAsIkhlaWdodCI6MC4wLCJCb3JkZXJTdHlsZSI6eyIkaWQiOiI2MjgiLCJMaW5lQ29sb3IiOnsiJGlkIjoiNjI5IiwiJHR5cGUiOiJOTFJFLkNvbW1vbi5Eb20uU29saWRDb2xvckJydXNoLCBOTFJFLkNvbW1vbiIsIkNvbG9yIjp7IiRpZCI6IjYzMCIsIkEiOjI1NSwiUiI6MjM0LCJHIjoyMiwiQiI6MzB9fSwiTGluZVdlaWdodCI6MC4wLCJMaW5lVHlwZSI6MCwiUGFyZW50U3R5bGUiOm51bGx9LCJQYXJlbnRTdHlsZSI6bnVsbH0sIk1hcmdpbiI6eyIkaWQiOiI2MzEiLCJUb3AiOjAuMCwiTGVmdCI6MC4wLCJSaWdodCI6MC4wLCJCb3R0b20iOjAuMH0sIlBhZGRpbmciOnsiJGlkIjoiNjMyIiwiVG9wIjowLjAsIkxlZnQiOjAuMCwiUmlnaHQiOjAuMCwiQm90dG9tIjowLjB9LCJJc1Zpc2libGUiOnRydWUsIldpZHRoIjowLjAsIkhlaWdodCI6MC4wLCJCb3JkZXJTdHlsZSI6eyIkaWQiOiI2MzMiLCJMaW5lQ29sb3IiOm51bGwsIkxpbmVXZWlnaHQiOjAuMCwiTGluZVR5cGUiOjAsIlBhcmVudFN0eWxlIjpudWxsfSwiUGFyZW50U3R5bGUiOm51bGx9LCJNYXJnaW4iOnsiJGlkIjoiNjM0IiwiVG9wIjowLjAsIkxlZnQiOjAuMCwiUmlnaHQiOjAuMCwiQm90dG9tIjowLjB9LCJQYWRkaW5nIjp7IiRpZCI6IjYzNSIsIlRvcCI6MC4wLCJMZWZ0IjowLjAsIlJpZ2h0IjowLjAsIkJvdHRvbSI6MC4wfSwiSXNWaXNpYmxlIjp0cnVlLCJXaWR0aCI6MC4wLCJIZWlnaHQiOjAuMCwiQm9yZGVyU3R5bGUiOnsiJGlkIjoiNjM2IiwiTGluZUNvbG9yIjpudWxsLCJMaW5lV2VpZ2h0IjowLjAsIkxpbmVUeXBlIjowLCJQYXJlbnRTdHlsZSI6bnVsbH0sIlBhcmVudFN0eWxlIjpudWxsfX0seyIkaWQiOiI2MzciLCJfYWN0aXZpdGllcyI6W3siJGlkIjoiNjM4IiwiX3Jvd3MiOlt7IiRpZCI6IjYzOSIsIl90YXNrcyI6W3siJGlkIjoiNjQwIiwiX2F0dGFjaGVkTWlsZXN0b25lcyI6W10sIlRhc2tEZWZpbml0aW9uIjp7IiRpZCI6IjY0MSIsIkdyb3VwTmFtZSI6bnVsbCwiU3RhcnREYXRlIjoiMjAyNC0wOS0zMFQwMDowMDowMFoiLCJFbmREYXRlIjoiMjAyNC0xMC0wNlQyMzo1OTo1OS45OTlaIiwiUGVyY2VudGFnZUNvbXBsZXRlIjoxMS4wLCJTdHlsZSI6eyIkaWQiOiI2NDIiLCJTaGFwZSI6NCwiU2hhcGVUaGlja25lc3MiOjEsIkR1cmF0aW9uRm9ybWF0IjowLCJJbmNsdWRlTm9uV29ya2luZ0RheXNJbkR1cmF0aW9uIjpmYWxzZSwiUGVyY2VudGFnZUNvbXBsZXRlU3R5bGUiOnsiJGlkIjoiNjQzIiwiRm9udFNldHRpbmdzIjp7IiRpZCI6IjY0NCIsIkZvbnRTaXplIjo5LCJGb250TmFtZSI6IkFyaWFsIiwiSXNCb2xkIjpmYWxzZSwiSXNJdGFsaWMiOmZhbHNlLCJJc1VuZGVybGluZWQiOmZhbHNlLCJQYXJlbnRTdHlsZSI6bnVsbH0sIkF1dG9TaXplIjowLCJGb3JlZ3JvdW5kIjp7IiRpZCI6IjY0NSIsIkNvbG9yIjp7IiRpZCI6IjY0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pZCI6IjY0OSIsIkNvbG9yIjp7IiRpZCI6IjY1MCIsIkEiOjg5LCJSIjowLCJHIjowLCJCIjowfX0sIklzVmlzaWJsZSI6ZmFsc2UsIldpZHRoIjowLjAsIkhlaWdodCI6MC4wLCJCb3JkZXJTdHlsZSI6eyIkaWQiOiI2NTEiLCJMaW5lQ29sb3IiOm51bGwsIkxpbmVXZWlnaHQiOjAuMCwiTGluZVR5cGUiOjAsIlBhcmVudFN0eWxlIjpudWxsfSwiUGFyZW50U3R5bGUiOm51bGx9LCJEdXJhdGlvblN0eWxlIjp7IiRpZCI6IjY1MiIsIkZvbnRTZXR0aW5ncyI6eyIkaWQiOiI2NTMiLCJGb250U2l6ZSI6OSwiRm9udE5hbWUiOiJBcmlhbCIsIklzQm9sZCI6ZmFsc2UsIklzSXRhbGljIjpmYWxzZSwiSXNVbmRlcmxpbmVkIjpmYWxzZSwiUGFyZW50U3R5bGUiOm51bGx9LCJBdXRvU2l6ZSI6MCwiRm9yZWdyb3VuZCI6eyIkaWQiOiI2NTQiLCJDb2xvciI6eyIkaWQiOiI2NTU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jU2IiwiVG9wIjowLjAsIkxlZnQiOjAuMCwiUmlnaHQiOjAuMCwiQm90dG9tIjowLjB9LCJQYWRkaW5nIjp7IiRpZCI6IjY1NyIsIlRvcCI6MC4wLCJMZWZ0IjowLjAsIlJpZ2h0IjowLjAsIkJvdHRvbSI6MC4wfSwiQmFja2dyb3VuZCI6eyIkaWQiOiI2NTgiLCJDb2xvciI6eyIkaWQiOiI2NTkiLCJBIjowLCJSIjoyNTUsIkciOjI1NSwiQiI6MjU1fX0sIklzVmlzaWJsZSI6dHJ1ZSwiV2lkdGgiOjAuMCwiSGVpZ2h0IjowLjAsIkJvcmRlclN0eWxlIjp7IiRpZCI6IjY2MCIsIkxpbmVDb2xvciI6bnVsbCwiTGluZVdlaWdodCI6MC4wLCJMaW5lVHlwZSI6MCwiUGFyZW50U3R5bGUiOm51bGx9LCJQYXJlbnRTdHlsZSI6bnVsbH0sIkhvcml6b250YWxDb25uZWN0b3JTdHlsZSI6eyIkaWQiOiI2NjEiLCJMaW5lQ29sb3IiOnsiJGlkIjoiNjYyIiwiJHR5cGUiOiJOTFJFLkNvbW1vbi5Eb20uU29saWRDb2xvckJydXNoLCBOTFJFLkNvbW1vbiIsIkNvbG9yIjp7IiRpZCI6IjY2MyIsIkEiOjI1NSwiUiI6MjA0LCJHIjoyMDQsIkIiOjIwNH19LCJMaW5lV2VpZ2h0IjoxLjAsIkxpbmVUeXBlIjowLCJQYXJlbnRTdHlsZSI6bnVsbH0sIlZlcnRpY2FsQ29ubmVjdG9yU3R5bGUiOnsiJGlkIjoiNjY0IiwiTGluZUNvbG9yIjp7IiRpZCI6IjY2NSIsIiR0eXBlIjoiTkxSRS5Db21tb24uRG9tLlNvbGlkQ29sb3JCcnVzaCwgTkxSRS5Db21tb24iLCJDb2xvciI6eyIkaWQiOiI2NjYiLCJBIjoyNTUsIlIiOjIwNCwiRyI6MjA0LCJCIjoyMDR9fSwiTGluZVdlaWdodCI6MS4wLCJMaW5lVHlwZSI6MCwiUGFyZW50U3R5bGUiOm51bGx9LCJNYXJnaW4iOm51bGwsIlN0YXJ0RGF0ZVBvc2l0aW9uIjo2LCJFbmREYXRlUG9zaXRpb24iOjYsIkRhdGVJc1Zpc2libGUiOmZhbHNlLCJUaXRsZVBvc2l0aW9uIjowLCJEdXJhdGlvblBvc2l0aW9uIjozLCJQZXJjZW50YWdlQ29tcGxldGVkUG9zaXRpb24iOjYsIlNwYWNpbmciOjMsIklzQmVsb3dUaW1lYmFuZCI6dHJ1ZSwiUGVyY2VudGFnZUNvbXBsZXRlU2hhcGVPcGFjaXR5IjozNSwiU2hhcGVTdHlsZSI6eyIkaWQiOiI2NjciLCJNYXJnaW4iOnsiJGlkIjoiNjY4IiwiVG9wIjowLjAsIkxlZnQiOjQuMCwiUmlnaHQiOjQuMCwiQm90dG9tIjowLjB9LCJQYWRkaW5nIjp7IiRpZCI6IjY2OSIsIlRvcCI6MC4wLCJMZWZ0IjowLjAsIlJpZ2h0IjowLjAsIkJvdHRvbSI6MC4wfSwiQmFja2dyb3VuZCI6eyIkaWQiOiI2NzAiLCJDb2xvciI6eyIkaWQiOiI2NzEiLCJBIjoyNTUsIlIiOjIzNywiRyI6MTI1LCJCIjo0OX19LCJJc1Zpc2libGUiOnRydWUsIldpZHRoIjowLjAsIkhlaWdodCI6MTY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VGl0bGVTdHlsZSI6eyIkaWQiOiI2NzUiLCJGb250U2V0dGluZ3MiOnsiJGlkIjoiNjc2IiwiRm9udFNpemUiOjEwLCJGb250TmFtZSI6IkFyaWFsIiwiSXNCb2xkIjpmYWxzZSwiSXNJdGFsaWMiOmZhbHNlLCJJc1VuZGVybGluZWQiOmZhbHNlLCJQYXJlbnRTdHlsZSI6bnVsbH0sIkF1dG9TaXplIjowLCJGb3JlZ3JvdW5kIjp7IiRpZCI6IjY3NyIsIkNvbG9yIjp7IiRpZCI6IjY3O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2NzkiLCJUb3AiOjAuMCwiTGVmdCI6MC4wLCJSaWdodCI6MC4wLCJCb3R0b20iOjAuMH0sIlBhZGRpbmciOnsiJGlkIjoiNjgwIiwiVG9wIjowLjAsIkxlZnQiOjAuMCwiUmlnaHQiOjAuMCwiQm90dG9tIjowLjB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VN0eWxlIjp7IiRpZCI6IjY4NCIsIkZvbnRTZXR0aW5ncyI6eyIkaWQiOiI2ODUiLCJGb250U2l6ZSI6OSwiRm9udE5hbWUiOiJBcmlhbCIsIklzQm9sZCI6ZmFsc2UsIklzSXRhbGljIjpmYWxzZSwiSXNVbmRlcmxpbmVkIjpmYWxzZSwiUGFyZW50U3R5bGUiOm51bGx9LCJBdXRvU2l6ZSI6MCwiRm9yZWdyb3VuZCI6eyIkaWQiOiI2ODYiLCJDb2xvciI6eyIkaWQiOiI2ODciLCJBIjoyNTUsIlIiOjY4LCJHIjo4NCwiQiI6MTA2fX0sIk1heFdpZHRoIjo5NjAuMCwiTWF4SGVpZ2h0IjoiSW5maW5pdHkiLCJTbWFydEZvcmVncm91bmRJc0FjdGl2ZSI6ZmFsc2UsIkhvcml6b250YWxBbGlnbm1lbnQiOjEsIlZlcnRpY2FsQWxpZ25tZW50IjowLCJTbWFydEZvcmVncm91bmQiOm51bGwsIkJhY2tncm91bmRGaWxsVHlwZSI6MCwiTWFyZ2luIjp7IiRpZCI6IjY4OCIsIlRvcCI6MC4wLCJMZWZ0IjowLjAsIlJpZ2h0IjowLjAsIkJvdHRvbSI6MC4wfSwiUGFkZGluZyI6eyIkaWQiOiI2ODkiLCJUb3AiOjAuMCwiTGVmdCI6MC4wLCJSaWdodCI6MC4wLCJCb3R0b20iOjAuMH0sIkJhY2tncm91bmQiOnsiJGlkIjoiNjkwIiwiQ29sb3IiOnsiJHJlZiI6IjY1MCJ9fSwiSXNWaXNpYmxlIjpmYWxzZSwiV2lkdGgiOjAuMCwiSGVpZ2h0IjowLjAsIkJvcmRlclN0eWxlIjp7IiRpZCI6IjY5MSIsIkxpbmVDb2xvciI6bnVsbCwiTGluZVdlaWdodCI6MC4wLCJMaW5lVHlwZSI6MCwiUGFyZW50U3R5bGUiOm51bGx9LCJQYXJlbnRTdHlsZSI6bnVsbH0sIkRhdGVGb3JtYXQiOnsiJGlkIjoiNjkyIiwiRm9ybWF0U3RyaW5nIjoiZCBNTU0iLCJTZXBhcmF0b3IiOiIvIiwiVXNlSW50ZXJuYXRpb25hbERhdGVGb3JtYXQiOnRydWUsIkRhdGVJc1Zpc2libGUiOmZhbHNlLCJUaW1lSXNWaXNpYmxlIjpmYWxzZSwiSG91ckRpZ2l0cyI6MCwiQW1QbURlc2lnbmF0b3IiOjAsIlRyaW0wME1pbnV0ZXMiOmZhbHNlLCJMYXN0S25vd25WaXNpYmlsaXR5U3RhdGUiOm51bGx9LCJXZWVrTnVtYmVyaW5nIjp7IiRpZCI6IjY5MyIsIkZvcm1hdCI6MCwiSXNWaXNpYmxlIjpmYWxzZSwiTGFzdEtub3duVmlzaWJpbGl0eVN0YXRlIjpmYWxzZX0sIklzVmlzaWJsZSI6dHJ1ZSwiUGFyZW50U3R5bGUiOm51bGx9LCJJbmRleCI6MCwiU21hcnREdXJhdGlvbkFjdGl2YXRlZCI6ZmFsc2UsIkRhdGVGb3JtYXQiOnsiJHJlZiI6IjY5MiJ9LCJXZWVrTnVtYmVyaW5nIjp7IiRpZCI6IjY5NCIsIkZvcm1hdCI6MCwiSXNWaXNpYmxlIjpmYWxzZSwiTGFzdEtub3duVmlzaWJpbGl0eVN0YXRlIjpmYWxzZX0sIklkIjoiZDgwN2YzMTUtODAwZi00MWQ1LTk2MWItOTFiMjJkZmUwZDkyIiwiSW1wb3J0SWQiOm51bGwsIlRpdGxlIjoiQ3JlYXIgeSBnZXN0aW9uYXIgdW5hIGNvbXVuaWRhZCBkZSB1c3VhcmlvcyIsIk5vdGUiOm51bGwsIkh5cGVybGluayI6eyIkaWQiOiI2OTUiLCJBZGRyZXNzIjpudWxsLCJTdWJBZGRyZXNzIjpudWxsfSwiSXNDaGFuZ2VkIjpmYWxzZSwiSXNOZXciOmZhbHNlfX1dLCJfbWlsZXN0b25lcyI6W10sIklkIjoiMDAwMDAwMDAtMDAwMC0wMDAwLTAwMDAtMDAwMDAwMDAwMDAwIiwiSXNTaW5nbGVJdGVtUm93Ijp0cnVlfSx7IiRpZCI6IjY5NiIsIl90YXNrcyI6W3siJGlkIjoiNjk3IiwiX2F0dGFjaGVkTWlsZXN0b25lcyI6W10sIlRhc2tEZWZpbml0aW9uIjp7IiRpZCI6IjY5OCIsIkdyb3VwTmFtZSI6bnVsbCwiU3RhcnREYXRlIjoiMjAyNC0xMC0wN1QwMDowMDowMFoiLCJFbmREYXRlIjoiMjAyNC0xMC0xM1QyMzo1OTo1OS45OTlaIiwiUGVyY2VudGFnZUNvbXBsZXRlIjowLjAsIlN0eWxlIjp7IiRpZCI6IjY5OSIsIlNoYXBlIjo0LCJTaGFwZVRoaWNrbmVzcyI6MSwiRHVyYXRpb25Gb3JtYXQiOjAsIkluY2x1ZGVOb25Xb3JraW5nRGF5c0luRHVyYXRpb24iOmZhbHNlLCJQZXJjZW50YWdlQ29tcGxldGVTdHlsZSI6eyIkaWQiOiI3MDAiLCJGb250U2V0dGluZ3MiOnsiJGlkIjoiNzAxIiwiRm9udFNpemUiOjksIkZvbnROYW1lIjoiQXJpYWwiLCJJc0JvbGQiOmZhbHNlLCJJc0l0YWxpYyI6ZmFsc2UsIklzVW5kZXJsaW5lZCI6ZmFsc2UsIlBhcmVudFN0eWxlIjpudWxsfSwiQXV0b1NpemUiOjAsIkZvcmVncm91bmQiOnsiJGlkIjoiNzAyIiwiQ29sb3IiOnsiJGlkIjoiNzAz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ODksIlIiOjAsIkciOjAsIkIiOjB9fSwiSXNWaXNpYmxlIjpmYWxzZSwiV2lkdGgiOjAuMCwiSGVpZ2h0IjowLjAsIkJvcmRlclN0eWxlIjp7IiRpZCI6IjcwOCIsIkxpbmVDb2xvciI6bnVsbCwiTGluZVdlaWdodCI6MC4wLCJMaW5lVHlwZSI6MCwiUGFyZW50U3R5bGUiOm51bGx9LCJQYXJlbnRTdHlsZSI6bnVsbH0sIkR1cmF0aW9uU3R5bGUiOnsiJGlkIjoiNzA5IiwiRm9udFNldHRpbmdzIjp7IiRpZCI6IjcxMCIsIkZvbnRTaXplIjo5LCJGb250TmFtZSI6IkFyaWFsIiwiSXNCb2xkIjpmYWxzZSwiSXNJdGFsaWMiOmZhbHNlLCJJc1VuZGVybGluZWQiOmZhbHNlLCJQYXJlbnRTdHlsZSI6bnVsbH0sIkF1dG9TaXplIjowLCJGb3JlZ3JvdW5kIjp7IiRpZCI6IjcxMSIsIkNvbG9yIjp7IiRpZCI6IjcxMi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3MTMiLCJUb3AiOjAuMCwiTGVmdCI6MC4wLCJSaWdodCI6MC4wLCJCb3R0b20iOjAuMH0sIlBhZGRpbmciOnsiJGlkIjoiNzE0IiwiVG9wIjowLjAsIkxlZnQiOjAuMCwiUmlnaHQiOjAuMCwiQm90dG9tIjowLjB9LCJCYWNrZ3JvdW5kIjp7IiRpZCI6IjcxNSIsIkNvbG9yIjp7IiRpZCI6IjcxNiIsIkEiOjAsIlIiOjI1NSwiRyI6MjU1LCJCIjoyNTV9fSwiSXNWaXNpYmxlIjp0cnVlLCJXaWR0aCI6MC4wLCJIZWlnaHQiOjAuMCwiQm9yZGVyU3R5bGUiOnsiJGlkIjoiNzE3IiwiTGluZUNvbG9yIjpudWxsLCJMaW5lV2VpZ2h0IjowLjAsIkxpbmVUeXBlIjowLCJQYXJlbnRTdHlsZSI6bnVsbH0sIlBhcmVudFN0eWxlIjpudWxsfSwiSG9yaXpvbnRhbENvbm5lY3RvclN0eWxlIjp7IiRpZCI6IjcxOCIsIkxpbmVDb2xvciI6eyIkaWQiOiI3MTkiLCIkdHlwZSI6Ik5MUkUuQ29tbW9uLkRvbS5Tb2xpZENvbG9yQnJ1c2gsIE5MUkUuQ29tbW9uIiwiQ29sb3IiOnsiJGlkIjoiNzIwIiwiQSI6MjU1LCJSIjoyMDQsIkciOjIwNCwiQiI6MjA0fX0sIkxpbmVXZWlnaHQiOjEuMCwiTGluZVR5cGUiOjAsIlBhcmVudFN0eWxlIjpudWxsfSwiVmVydGljYWxDb25uZWN0b3JTdHlsZSI6eyIkaWQiOiI3MjEiLCJMaW5lQ29sb3IiOnsiJGlkIjoiNzIyIiwiJHR5cGUiOiJOTFJFLkNvbW1vbi5Eb20uU29saWRDb2xvckJydXNoLCBOTFJFLkNvbW1vbiIsIkNvbG9yIjp7IiRpZCI6IjcyMyIsIkEiOjI1NSwiUiI6MjA0LCJHIjoyMDQsIkIiOjIwNH19LCJMaW5lV2VpZ2h0IjoxLjAsIkxpbmVUeXBlIjowLCJQYXJlbnRTdHlsZSI6bnVsbH0sIk1hcmdpbiI6bnVsbCwiU3RhcnREYXRlUG9zaXRpb24iOjYsIkVuZERhdGVQb3NpdGlvbiI6NiwiRGF0ZUlzVmlzaWJsZSI6ZmFsc2UsIlRpdGxlUG9zaXRpb24iOjAsIkR1cmF0aW9uUG9zaXRpb24iOjMsIlBlcmNlbnRhZ2VDb21wbGV0ZWRQb3NpdGlvbiI6NiwiU3BhY2luZyI6MywiSXNCZWxvd1RpbWViYW5kIjp0cnVlLCJQZXJjZW50YWdlQ29tcGxldGVTaGFwZU9wYWNpdHkiOjM1LCJTaGFwZVN0eWxlIjp7IiRpZCI6IjcyNCIsIk1hcmdpbiI6eyIkaWQiOiI3MjUiLCJUb3AiOjAuMCwiTGVmdCI6NC4wLCJSaWdodCI6NC4wLCJCb3R0b20iOjAuMH0sIlBhZGRpbmciOnsiJGlkIjoiNzI2IiwiVG9wIjowLjAsIkxlZnQiOjAuMCwiUmlnaHQiOjAuMCwiQm90dG9tIjowLjB9LCJCYWNrZ3JvdW5kIjp7IiRpZCI6IjcyNyIsIkNvbG9yIjp7IiRpZCI6IjcyOCIsIkEiOjI1NSwiUiI6MjM3LCJHIjoxMjUsIkIiOjQ5fX0sIklzVmlzaWJsZSI6dHJ1ZSwiV2lkdGgiOjAuMCwiSGVpZ2h0IjoxNi4wLCJCb3JkZXJTdHlsZSI6eyIkaWQiOiI3MjkiLCJMaW5lQ29sb3IiOnsiJGlkIjoiNzMwIiwiJHR5cGUiOiJOTFJFLkNvbW1vbi5Eb20uU29saWRDb2xvckJydXNoLCBOTFJFLkNvbW1vbiIsIkNvbG9yIjp7IiRpZCI6IjczMSIsIkEiOjI1NSwiUiI6MjU1LCJHIjowLCJCIjowfX0sIkxpbmVXZWlnaHQiOjAuMCwiTGluZVR5cGUiOjAsIlBhcmVudFN0eWxlIjpudWxsfSwiUGFyZW50U3R5bGUiOm51bGx9LCJUaXRsZVN0eWxlIjp7IiRpZCI6IjczMiIsIkZvbnRTZXR0aW5ncyI6eyIkaWQiOiI3MzMiLCJGb250U2l6ZSI6MTAsIkZvbnROYW1lIjoiQXJpYWwiLCJJc0JvbGQiOmZhbHNlLCJJc0l0YWxpYyI6ZmFsc2UsIklzVW5kZXJsaW5lZCI6ZmFsc2UsIlBhcmVudFN0eWxlIjpudWxsfSwiQXV0b1NpemUiOjAsIkZvcmVncm91bmQiOnsiJGlkIjoiNzM0IiwiQ29sb3IiOnsiJGlkIjoiNzM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zNiIsIlRvcCI6MC4wLCJMZWZ0IjowLjAsIlJpZ2h0IjowLjAsIkJvdHRvbSI6MC4wfSwiUGFkZGluZyI6eyIkaWQiOiI3MzciLCJUb3AiOjAuMCwiTGVmdCI6MC4wLCJSaWdodCI6MC4wLCJCb3R0b20iOjAuMH0sIkJhY2tncm91bmQiOnsiJGlkIjoiNzM4IiwiQ29sb3IiOnsiJGlkIjoiNzM5IiwiQSI6MCwiUiI6MjU1LCJHIjoyNTUsIkIiOjI1NX19LCJJc1Zpc2libGUiOnRydWUsIldpZHRoIjowLjAsIkhlaWdodCI6MC4wLCJCb3JkZXJTdHlsZSI6eyIkaWQiOiI3NDAiLCJMaW5lQ29sb3IiOm51bGwsIkxpbmVXZWlnaHQiOjAuMCwiTGluZVR5cGUiOjAsIlBhcmVudFN0eWxlIjpudWxsfSwiUGFyZW50U3R5bGUiOm51bGx9LCJEYXRlU3R5bGUiOnsiJGlkIjoiNzQxIiwiRm9udFNldHRpbmdzIjp7IiRpZCI6Ijc0MiIsIkZvbnRTaXplIjo5LCJGb250TmFtZSI6IkFyaWFsIiwiSXNCb2xkIjpmYWxzZSwiSXNJdGFsaWMiOmZhbHNlLCJJc1VuZGVybGluZWQiOmZhbHNlLCJQYXJlbnRTdHlsZSI6bnVsbH0sIkF1dG9TaXplIjowLCJGb3JlZ3JvdW5kIjp7IiRpZCI6Ijc0MyIsIkNvbG9yIjp7IiRpZCI6Ijc0NCIsIkEiOjI1NSwiUiI6NjgsIkciOjg0LCJCIjoxMDZ9fSwiTWF4V2lkdGgiOjk2MC4wLCJNYXhIZWlnaHQiOiJJbmZpbml0eSIsIlNtYXJ0Rm9yZWdyb3VuZElzQWN0aXZlIjpmYWxzZSwiSG9yaXpvbnRhbEFsaWdubWVudCI6MSwiVmVydGljYWxBbGlnbm1lbnQiOjAsIlNtYXJ0Rm9yZWdyb3VuZCI6bnVsbCwiQmFja2dyb3VuZEZpbGxUeXBlIjowLCJNYXJnaW4iOnsiJGlkIjoiNzQ1IiwiVG9wIjowLjAsIkxlZnQiOjAuMCwiUmlnaHQiOjAuMCwiQm90dG9tIjowLjB9LCJQYWRkaW5nIjp7IiRpZCI6Ijc0NiIsIlRvcCI6MC4wLCJMZWZ0IjowLjAsIlJpZ2h0IjowLjAsIkJvdHRvbSI6MC4wfSwiQmFja2dyb3VuZCI6eyIkaWQiOiI3NDciLCJDb2xvciI6eyIkcmVmIjoiNzA3In19LCJJc1Zpc2libGUiOmZhbHNlLCJXaWR0aCI6MC4wLCJIZWlnaHQiOjAuMCwiQm9yZGVyU3R5bGUiOnsiJGlkIjoiNzQ4IiwiTGluZUNvbG9yIjpudWxsLCJMaW5lV2VpZ2h0IjowLjAsIkxpbmVUeXBlIjowLCJQYXJlbnRTdHlsZSI6bnVsbH0sIlBhcmVudFN0eWxlIjpudWxsfSwiRGF0ZUZvcm1hdCI6eyIkaWQiOiI3NDk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NzUwIiwiRm9ybWF0IjowLCJJc1Zpc2libGUiOmZhbHNlLCJMYXN0S25vd25WaXNpYmlsaXR5U3RhdGUiOmZhbHNlfSwiSXNWaXNpYmxlIjp0cnVlLCJQYXJlbnRTdHlsZSI6bnVsbH0sIkluZGV4IjoxLCJTbWFydER1cmF0aW9uQWN0aXZhdGVkIjpmYWxzZSwiRGF0ZUZvcm1hdCI6eyIkcmVmIjoiNzQ5In0sIldlZWtOdW1iZXJpbmciOnsiJGlkIjoiNzUxIiwiRm9ybWF0IjowLCJJc1Zpc2libGUiOmZhbHNlLCJMYXN0S25vd25WaXNpYmlsaXR5U3RhdGUiOmZhbHNlfSwiSWQiOiI2YTMzOWFiZi1kNDU5LTRlMWUtYjlhNi0wNDIzMjNkZDYzYmIiLCJJbXBvcnRJZCI6bnVsbCwiVGl0bGUiOiJWaXN1YWxpemFyIGVzdGFkaXN0aWNhcyIsIk5vdGUiOm51bGwsIkh5cGVybGluayI6eyIkaWQiOiI3NTIiLCJBZGRyZXNzIjpudWxsLCJTdWJBZGRyZXNzIjpudWxsfSwiSXNDaGFuZ2VkIjpmYWxzZSwiSXNOZXciOmZhbHNlfX1dLCJfbWlsZXN0b25lcyI6W10sIklkIjoiMDAwMDAwMDAtMDAwMC0wMDAwLTAwMDAtMDAwMDAwMDAwMDAwIiwiSXNTaW5nbGVJdGVtUm93Ijp0cnVlfV0sIkluZGV4IjoxMSwiSWQiOiI2NDg5NjMzNi03NmE2LTQ1OWUtOThlNy03MjczMjhmYWM3YTMiLCJIZWFkZXJUZXh0IjpudWxsLCJJc0RlZmF1bHQiOnRydWUsIlN0eWxlIjp7IiRpZCI6Ijc1MyIsIkhlYWRlclN0eWxlIjp7IiRpZCI6Ijc1NCIsIlRleHRTdHlsZSI6eyIkaWQiOiI3NTUiLCJGb250U2V0dGluZ3MiOnsiJGlkIjoiNzU2IiwiRm9udFNpemUiOjExLCJGb250TmFtZSI6IkNhbGlicmkiLCJJc0JvbGQiOmZhbHNlLCJJc0l0YWxpYyI6ZmFsc2UsIklzVW5kZXJsaW5lZCI6ZmFsc2UsIlBhcmVudFN0eWxlIjpudWxsfSwiQXV0b1NpemUiOjIsIkZvcmVncm91bmQiOnsiJGlkIjoiNzU3IiwiQ29sb3IiOnsiJGlkIjoiNzU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zU5IiwiVG9wIjowLjAsIkxlZnQiOjAuMCwiUmlnaHQiOjAuMCwiQm90dG9tIjowLjB9LCJQYWRkaW5nIjp7IiRpZCI6Ijc2MCIsIlRvcCI6MC4wLCJMZWZ0IjowLjAsIlJpZ2h0IjowLjAsIkJvdHRvbSI6MC4wfSwiQmFja2dyb3VuZCI6bnVsbCwiSXNWaXNpYmxlIjp0cnVlLCJXaWR0aCI6MC4wLCJIZWlnaHQiOjAuMCwiQm9yZGVyU3R5bGUiOm51bGwsIlBhcmVudFN0eWxlIjpudWxsfSwiUmVjdGFuZ2xlU3R5bGUiOnsiJGlkIjoiNzYxIiwiTWFyZ2luIjp7IiRpZCI6Ijc2MiIsIlRvcCI6MC4wLCJMZWZ0IjowLjAsIlJpZ2h0IjowLjAsIkJvdHRvbSI6MC4wfSwiUGFkZGluZyI6eyIkaWQiOiI3NjMiLCJUb3AiOjAuMCwiTGVmdCI6MC4wLCJSaWdodCI6MC4wLCJCb3R0b20iOjAuMH0sIkJhY2tncm91bmQiOnsiJGlkIjoiNzY0IiwiQ29sb3IiOnsiJGlkIjoiNzY1IiwiQSI6NjMsIlIiOjIzNywiRyI6MTI1LCJCIjo0OX19LCJJc1Zpc2libGUiOnRydWUsIldpZHRoIjowLjAsIkhlaWdodCI6MC4wLCJCb3JkZXJTdHlsZSI6eyIkaWQiOiI3NjYiLCJMaW5lQ29sb3IiOnsiJGlkIjoiNzY3IiwiJHR5cGUiOiJOTFJFLkNvbW1vbi5Eb20uU29saWRDb2xvckJydXNoLCBOTFJFLkNvbW1vbiIsIkNvbG9yIjp7IiRpZCI6Ijc2OCIsIkEiOjI1NSwiUiI6MjU1LCJHIjowLCJCIjowfX0sIkxpbmVXZWlnaHQiOjAuMCwiTGluZVR5cGUiOjAsIlBhcmVudFN0eWxlIjpudWxsfSwiUGFyZW50U3R5bGUiOm51bGx9LCJNYXJnaW4iOnsiJGlkIjoiNzY5IiwiVG9wIjowLjAsIkxlZnQiOjAuMCwiUmlnaHQiOjAuMCwiQm90dG9tIjowLjB9LCJQYWRkaW5nIjp7IiRpZCI6Ijc3MCIsIlRvcCI6MC4wLCJMZWZ0IjowLjAsIlJpZ2h0IjowLjAsIkJvdHRvbSI6MC4wfSwiQmFja2dyb3VuZCI6bnVsbCwiSXNWaXNpYmxlIjp0cnVlLCJXaWR0aCI6MC4wLCJIZWlnaHQiOjAuMCwiQm9yZGVyU3R5bGUiOm51bGwsIlBhcmVudFN0eWxlIjpudWxsfSwiQmFja2dyb3VuZFN0eWxlIjp7IiRpZCI6Ijc3MSIsIk1hcmdpbiI6eyIkaWQiOiI3NzIiLCJUb3AiOjAuMCwiTGVmdCI6MC4wLCJSaWdodCI6MC4wLCJCb3R0b20iOjAuMH0sIlBhZGRpbmciOnsiJGlkIjoiNzczIiwiVG9wIjowLjAsIkxlZnQiOjAuMCwiUmlnaHQiOjAuMCwiQm90dG9tIjowLjB9LCJCYWNrZ3JvdW5kIjp7IiRpZCI6Ijc3NCIsIkNvbG9yIjp7IiRpZCI6Ijc3NSIsIkEiOjUxLCJSIjoxNjUsIkciOjE2NSwiQiI6MTY1fX0sIklzVmlzaWJsZSI6dHJ1ZSwiV2lkdGgiOjAuMCwiSGVpZ2h0IjowLjAsIkJvcmRlclN0eWxlIjp7IiRpZCI6Ijc3NiIsIkxpbmVDb2xvciI6eyIkaWQiOiI3NzciLCIkdHlwZSI6Ik5MUkUuQ29tbW9uLkRvbS5Tb2xpZENvbG9yQnJ1c2gsIE5MUkUuQ29tbW9uIiwiQ29sb3IiOnsiJGlkIjoiNzc4IiwiQSI6MjU1LCJSIjoyMzQsIkciOjIyLCJCIjozMH19LCJMaW5lV2VpZ2h0IjowLjAsIkxpbmVUeXBlIjowLCJQYXJlbnRTdHlsZSI6bnVsbH0sIlBhcmVudFN0eWxlIjpudWxsfSwiTWFyZ2luIjp7IiRpZCI6Ijc3OSIsIlRvcCI6MC4wLCJMZWZ0IjowLjAsIlJpZ2h0IjowLjAsIkJvdHRvbSI6MC4wfSwiUGFkZGluZyI6eyIkaWQiOiI3ODAiLCJUb3AiOjAuMCwiTGVmdCI6MC4wLCJSaWdodCI6MC4wLCJCb3R0b20iOjAuMH0sIklzVmlzaWJsZSI6dHJ1ZSwiV2lkdGgiOjAuMCwiSGVpZ2h0IjowLjAsIkJvcmRlclN0eWxlIjp7IiRpZCI6Ijc4MSIsIkxpbmVDb2xvciI6bnVsbCwiTGluZVdlaWdodCI6MC4wLCJMaW5lVHlwZSI6MCwiUGFyZW50U3R5bGUiOm51bGx9LCJQYXJlbnRTdHlsZSI6bnVsbH19XSwiSWQiOiJjNDFhODA5YS0xMzczLTQ5MjItYWE4Yi0zNTQ5Y2Q0Njg4NmEiLCJJbmRleCI6MiwiSGVhZGVyVGV4dCI6IlNwcmludCAwMyIsIlN0eWxlIjp7IiRpZCI6Ijc4MiIsIlN0eWxlSWQiOiIwMDAwMDAwMC0wMDAwLTAwMDAtMDAwMC0wMDAwMDAwMDAwMDAiLCJIZWFkZXJTdHlsZSI6eyIkaWQiOiI3ODMiLCJUZXh0SXNWZXJ0aWNhbCI6ZmFsc2UsIlRleHRTdHlsZSI6eyIkaWQiOiI3ODQiLCJGb250U2V0dGluZ3MiOnsiJGlkIjoiNzg1IiwiRm9udFNpemUiOjExLCJGb250TmFtZSI6IkFyaWFsIiwiSXNCb2xkIjpmYWxzZSwiSXNJdGFsaWMiOmZhbHNlLCJJc1VuZGVybGluZWQiOmZhbHNlLCJQYXJlbnRTdHlsZSI6bnVsbH0sIkF1dG9TaXplIjoyLCJGb3JlZ3JvdW5kIjp7IiRpZCI6Ijc4NiIsIkNvbG9yIjp7IiRpZCI6Ijc4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c4OCIsIlRvcCI6MC4wLCJMZWZ0IjowLjAsIlJpZ2h0IjowLjAsIkJvdHRvbSI6MC4wfSwiUGFkZGluZyI6eyIkaWQiOiI3ODkiLCJUb3AiOjAuMCwiTGVmdCI6MC4wLCJSaWdodCI6MC4wLCJCb3R0b20iOjAuMH0sIkJhY2tncm91bmQiOm51bGwsIklzVmlzaWJsZSI6dHJ1ZSwiV2lkdGgiOjAuMCwiSGVpZ2h0IjowLjAsIkJvcmRlclN0eWxlIjpudWxsLCJQYXJlbnRTdHlsZSI6bnVsbH0sIlJlY3RhbmdsZVN0eWxlIjp7IiRpZCI6Ijc5MCIsIk1hcmdpbiI6eyIkaWQiOiI3OTEiLCJUb3AiOjAuMCwiTGVmdCI6MC4wLCJSaWdodCI6MC4wLCJCb3R0b20iOjAuMH0sIlBhZGRpbmciOnsiJGlkIjoiNzkyIiwiVG9wIjowLjAsIkxlZnQiOjAuMCwiUmlnaHQiOjAuMCwiQm90dG9tIjowLjB9LCJCYWNrZ3JvdW5kIjp7IiRpZCI6Ijc5MyIsIkNvbG9yIjp7IiRpZCI6Ijc5NCIsIkEiOjI1NSwiUiI6MjM3LCJHIjoxMjUsIkIiOjQ5fX0sIklzVmlzaWJsZSI6dHJ1ZSwiV2lkdGgiOjAuMCwiSGVpZ2h0IjowLjAsIkJvcmRlclN0eWxlIjp7IiRpZCI6Ijc5NSIsIkxpbmVDb2xvciI6eyIkaWQiOiI3OTYiLCIkdHlwZSI6Ik5MUkUuQ29tbW9uLkRvbS5Tb2xpZENvbG9yQnJ1c2gsIE5MUkUuQ29tbW9uIiwiQ29sb3IiOnsiJGlkIjoiNzk3IiwiQSI6MjU1LCJSIjoyNTUsIkciOjAsIkIiOjB9fSwiTGluZVdlaWdodCI6MC4wLCJMaW5lVHlwZSI6MCwiUGFyZW50U3R5bGUiOm51bGx9LCJQYXJlbnRTdHlsZSI6bnVsbH0sIk1hcmdpbiI6eyIkaWQiOiI3OTgiLCJUb3AiOjAuMCwiTGVmdCI6MC4wLCJSaWdodCI6MC4wLCJCb3R0b20iOjAuMH0sIlBhZGRpbmciOnsiJGlkIjoiNzk5IiwiVG9wIjowLjAsIkxlZnQiOjAuMCwiUmlnaHQiOjAuMCwiQm90dG9tIjowLjB9LCJCYWNrZ3JvdW5kIjpudWxsLCJJc1Zpc2libGUiOnRydWUsIldpZHRoIjowLjAsIkhlaWdodCI6MC4wLCJCb3JkZXJTdHlsZSI6bnVsbCwiUGFyZW50U3R5bGUiOm51bGx9LCJCYWNrZ3JvdW5k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NTEsIlIiOjE2NSwiRyI6MTY1LCJCIjoxNjV9fSwiSXNWaXNpYmxlIjp0cnVlLCJXaWR0aCI6MC4wLCJIZWlnaHQiOjAuMCwiQm9yZGVyU3R5bGUiOnsiJGlkIjoiODA1IiwiTGluZUNvbG9yIjp7IiRpZCI6IjgwNiIsIiR0eXBlIjoiTkxSRS5Db21tb24uRG9tLlNvbGlkQ29sb3JCcnVzaCwgTkxSRS5Db21tb24iLCJDb2xvciI6eyIkaWQiOiI4MDciLCJBIjoyNTUsIlIiOjI1NSwiRyI6MCwiQiI6MH19LCJMaW5lV2VpZ2h0IjowLjAsIkxpbmVUeXBlIjowLCJQYXJlbnRTdHlsZSI6bnVsbH0sIlBhcmVudFN0eWxlIjpudWxsfSwiSXNBYm92ZVRpbWViYW5kIjpmYWxzZSwiU3BhY2luZyI6NSwiRGVmYXVsdFN3aW1sYW5lVGFza1N0eWxlIjp7IiRpZCI6IjgwOCIsIiR0eXBlIjoiTkxSRS5Db21tb24uRG9tLlN0eWxlcy5FeHBsaWNpdFNldGFibGVUYXNrU3R5bGUsIE5MUkUuQ29tbW9uIiwiU2hhcGUiOjQsIlNoYXBlVGhpY2tuZXNzIjoxLCJEdXJhdGlvbkZvcm1hdCI6MCwiSW5jbHVkZU5vbldvcmtpbmdEYXlzSW5EdXJhdGlvbiI6ZmFsc2UsIlBlcmNlbnRhZ2VDb21wbGV0ZVN0eWxlIjp7IiRpZCI6IjgwOSIsIkZvbnRTZXR0aW5ncyI6eyIkaWQiOiI4MTAiLCJGb250U2l6ZSI6OSwiRm9udE5hbWUiOiJBcmlhbCIsIklzQm9sZCI6ZmFsc2UsIklzSXRhbGljIjpmYWxzZSwiSXNVbmRlcmxpbmVkIjpmYWxzZSwiUGFyZW50U3R5bGUiOm51bGx9LCJBdXRvU2l6ZSI6MCwiRm9yZWdyb3VuZCI6eyIkaWQiOiI4MTEiLCJDb2xvciI6eyIkaWQiOiI4MT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aWQiOiI4MTYiLCJBIjo4OSwiUiI6MCwiRyI6MCwiQiI6MH19LCJJc1Zpc2libGUiOmZhbHNlLCJXaWR0aCI6MC4wLCJIZWlnaHQiOjAuMCwiQm9yZGVyU3R5bGUiOnsiJGlkIjoiODE3IiwiTGluZUNvbG9yIjpudWxsLCJMaW5lV2VpZ2h0IjowLjAsIkxpbmVUeXBlIjowLCJQYXJlbnRTdHlsZSI6bnVsbH0sIlBhcmVudFN0eWxlIjpudWxsfSwiRHVyYXRpb25TdHlsZSI6eyIkaWQiOiI4MTgiLCJGb250U2V0dGluZ3MiOnsiJGlkIjoiODE5IiwiRm9udFNpemUiOjksIkZvbnROYW1lIjoiQXJpYWwiLCJJc0JvbGQiOmZhbHNlLCJJc0l0YWxpYyI6ZmFsc2UsIklzVW5kZXJsaW5lZCI6ZmFsc2UsIlBhcmVudFN0eWxlIjpudWxsfSwiQXV0b1NpemUiOjAsIkZvcmVncm91bmQiOnsiJGlkIjoiODIwIiwiQ29sb3IiOnsiJGlkIjoiODI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gyMiIsIlRvcCI6MC4wLCJMZWZ0IjowLjAsIlJpZ2h0IjowLjAsIkJvdHRvbSI6MC4wfSwiUGFkZGluZyI6eyIkaWQiOiI4MjMiLCJUb3AiOjAuMCwiTGVmdCI6MC4wLCJSaWdodCI6MC4wLCJCb3R0b20iOjAuMH0sIkJhY2tncm91bmQiOnsiJGlkIjoiODI0IiwiQ29sb3IiOnsiJHJlZiI6IjgxNiJ9fSwiSXNWaXNpYmxlIjp0cnVlLCJXaWR0aCI6MC4wLCJIZWlnaHQiOjAuMCwiQm9yZGVyU3R5bGUiOnsiJGlkIjoiODI1IiwiTGluZUNvbG9yIjpudWxsLCJMaW5lV2VpZ2h0IjowLjAsIkxpbmVUeXBlIjowLCJQYXJlbnRTdHlsZSI6bnVsbH0sIlBhcmVudFN0eWxlIjpudWxsfSwiSG9yaXpvbnRhbENvbm5lY3RvclN0eWxlIjp7IiRpZCI6IjgyNiIsIkxpbmVDb2xvciI6eyIkaWQiOiI4MjciLCIkdHlwZSI6Ik5MUkUuQ29tbW9uLkRvbS5Tb2xpZENvbG9yQnJ1c2gsIE5MUkUuQ29tbW9uIiwiQ29sb3IiOnsiJGlkIjoiODI4IiwiQSI6MjU1LCJSIjoyMDQsIkciOjIwNCwiQiI6MjA0fX0sIkxpbmVXZWlnaHQiOjEuMCwiTGluZVR5cGUiOjAsIlBhcmVudFN0eWxlIjpudWxsfSwiVmVydGljYWxDb25uZWN0b3JTdHlsZSI6eyIkaWQiOiI4MjkiLCJMaW5lQ29sb3IiOnsiJGlkIjoiODMwIiwiJHR5cGUiOiJOTFJFLkNvbW1vbi5Eb20uU29saWRDb2xvckJydXNoLCBOTFJFLkNvbW1vbiIsIkNvbG9yIjp7IiRpZCI6IjgzMSIsIkEiOjI1NSwiUiI6MjA0LCJHIjoyMDQsIkIiOjIwNH19LCJMaW5lV2VpZ2h0IjoxLjAsIkxpbmVUeXBlIjowLCJQYXJlbnRTdHlsZSI6bnVsbH0sIk1hcmdpbiI6bnVsbCwiU3RhcnREYXRlUG9zaXRpb24iOjYsIkVuZERhdGVQb3NpdGlvbiI6NiwiRGF0ZUlzVmlzaWJsZSI6ZmFsc2UsIlRpdGxlUG9zaXRpb24iOjIsIkR1cmF0aW9uUG9zaXRpb24iOjMsIlBlcmNlbnRhZ2VDb21wbGV0ZWRQb3NpdGlvbiI6NiwiU3BhY2luZyI6MywiSXNCZWxvd1RpbWViYW5kIjp0cnVlLCJQZXJjZW50YWdlQ29tcGxldGVTaGFwZU9wYWNpdHkiOjM1LCJTaGFwZVN0eWxlIjp7IiRpZCI6IjgzMiIsIk1hcmdpbiI6eyIkaWQiOiI4MzMiLCJUb3AiOjAuMCwiTGVmdCI6NC4wLCJSaWdodCI6NC4wLCJCb3R0b20iOjAuMH0sIlBhZGRpbmciOnsiJGlkIjoiODM0IiwiVG9wIjowLjAsIkxlZnQiOjAuMCwiUmlnaHQiOjAuMCwiQm90dG9tIjowLjB9LCJCYWNrZ3JvdW5kIjp7IiRpZCI6IjgzNSIsIkNvbG9yIjp7IiRpZCI6IjgzNiIsIkEiOjI1NSwiUiI6MjM3LCJHIjoxMjUsIkIiOjQ5fX0sIklzVmlzaWJsZSI6dHJ1ZSwiV2lkdGgiOjAuMCwiSGVpZ2h0IjoxNi4wLCJCb3JkZXJTdHlsZSI6eyIkaWQiOiI4MzciLCJMaW5lQ29sb3IiOnsiJGlkIjoiODM4IiwiJHR5cGUiOiJOTFJFLkNvbW1vbi5Eb20uU29saWRDb2xvckJydXNoLCBOTFJFLkNvbW1vbiIsIkNvbG9yIjp7IiRpZCI6IjgzOSIsIkEiOjI1NSwiUiI6MjM0LCJHIjoyMiwiQiI6MzB9fSwiTGluZVdlaWdodCI6MC4wLCJMaW5lVHlwZSI6MCwiUGFyZW50U3R5bGUiOm51bGx9LCJQYXJlbnRTdHlsZSI6bnVsbH0sIlRpdGxlU3R5bGUiOnsiJGlkIjoiODQwIiwiRm9udFNldHRpbmdzIjp7IiRpZCI6Ijg0MSIsIkZvbnRTaXplIjoxMCwiRm9udE5hbWUiOiJBcmlhbCIsIklzQm9sZCI6ZmFsc2UsIklzSXRhbGljIjpmYWxzZSwiSXNVbmRlcmxpbmVkIjpmYWxzZSwiUGFyZW50U3R5bGUiOm51bGx9LCJBdXRvU2l6ZSI6MCwiRm9yZWdyb3VuZCI6eyIkaWQiOiI4NDIiLCJDb2xvciI6eyIkaWQiOiI4NDM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ODQ0IiwiVG9wIjowLjAsIkxlZnQiOjAuMCwiUmlnaHQiOjAuMCwiQm90dG9tIjowLjB9LCJQYWRkaW5nIjp7IiRpZCI6Ijg0NSIsIlRvcCI6MC4wLCJMZWZ0IjowLjAsIlJpZ2h0IjowLjAsIkJvdHRvbSI6MC4wfSwiQmFja2dyb3VuZCI6eyIkaWQiOiI4NDYiLCJDb2xvciI6eyIkcmVmIjoiODE2In19LCJJc1Zpc2libGUiOnRydWUsIldpZHRoIjowLjAsIkhlaWdodCI6MC4wLCJCb3JkZXJTdHlsZSI6eyIkaWQiOiI4NDciLCJMaW5lQ29sb3IiOm51bGwsIkxpbmVXZWlnaHQiOjAuMCwiTGluZVR5cGUiOjAsIlBhcmVudFN0eWxlIjpudWxsfSwiUGFyZW50U3R5bGUiOm51bGx9LCJEYXRlU3R5bGUiOnsiJGlkIjoiODQ4IiwiRm9udFNldHRpbmdzIjp7IiRpZCI6Ijg0OSIsIkZvbnRTaXplIjo5LCJGb250TmFtZSI6IkFyaWFsIiwiSXNCb2xkIjpmYWxzZSwiSXNJdGFsaWMiOmZhbHNlLCJJc1VuZGVybGluZWQiOmZhbHNlLCJQYXJlbnRTdHlsZSI6bnVsbH0sIkF1dG9TaXplIjowLCJGb3JlZ3JvdW5kIjp7IiRpZCI6Ijg1MCIsIkNvbG9yIjp7IiRpZCI6Ijg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DUyIiwiVG9wIjowLjAsIkxlZnQiOjAuMCwiUmlnaHQiOjAuMCwiQm90dG9tIjowLjB9LCJQYWRkaW5nIjp7IiRpZCI6Ijg1MyIsIlRvcCI6MC4wLCJMZWZ0IjowLjAsIlJpZ2h0IjowLjAsIkJvdHRvbSI6MC4wfSwiQmFja2dyb3VuZCI6eyIkaWQiOiI4NTQiLCJDb2xvciI6eyIkcmVmIjoiODE2In19LCJJc1Zpc2libGUiOmZhbHNlLCJXaWR0aCI6MC4wLCJIZWlnaHQiOjAuMCwiQm9yZGVyU3R5bGUiOnsiJGlkIjoiODU1IiwiTGluZUNvbG9yIjpudWxsLCJMaW5lV2VpZ2h0IjowLjAsIkxpbmVUeXBlIjowLCJQYXJlbnRTdHlsZSI6bnVsbH0sIlBhcmVudFN0eWxlIjpudWxsfSwiRGF0ZUZvcm1hdCI6eyIkaWQiOiI4NTY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ODU3IiwiRm9ybWF0IjowLCJJc1Zpc2libGUiOmZhbHNlLCJMYXN0S25vd25WaXNpYmlsaXR5U3RhdGUiOmZhbHNlfSwiSXNWaXNpYmxlIjp0cnVlLCJQYXJlbnRTdHlsZSI6bnVsbCwiX2V4cGxpY2l0bHlTZXQiOnsiJGlkIjoiODU4IiwiU2hhcGVTdHlsZSI6ZmFsc2UsIlRpdGxlU3R5bGUiOmZhbHNlLCJEYXRlU3R5bGUiOmZhbHNlLCJIb3Jpem9udGFsQ29ubmVjdG9yU3R5bGUiOmZhbHNlLCJWZXJ0aWNhbENvbm5lY3RvclN0eWxlIjpmYWxzZSwiUGVyY2VudGFnZUNvbXBsZXRlU2hhcGVPcGFjaXR5IjpmYWxzZSwiRGF0ZUZvcm1hdCI6ZmFsc2UsIklzVmlzaWJsZ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V2Vla051bWJlcmluZyI6ZmFsc2V9fSwiRGVmYXVsdFN3aW1sYW5lTW90U3R5bGUiOnsiJGlkIjoiODU5IiwiU2hhcGUiOjAsIkNvbm5lY3Rvck1hcmdpbiI6eyIkaWQiOiI4NjAiLCJUb3AiOjAuMCwiTGVmdCI6Mi4wLCJSaWdodCI6Mi4wLCJCb3R0b20iOjAuMH0sIkNvbm5lY3RvclN0eWxlIjp7IiRpZCI6Ijg2MSIsIkxpbmVDb2xvciI6eyIkaWQiOiI4NjIiLCIkdHlwZSI6Ik5MUkUuQ29tbW9uLkRvbS5Tb2xpZENvbG9yQnJ1c2gsIE5MUkUuQ29tbW9uIiwiQ29sb3IiOnsiJGlkIjoiODYzIiwiQSI6MTI3LCJSIjozMSwiRyI6NzMsIkIiOjEyNn19LCJMaW5lV2VpZ2h0IjoxLjAsIkxpbmVUeXBlIjowLCJQYXJlbnRTdHlsZSI6bnVsbH0sIklzQmVsb3dUaW1lYmFuZCI6ZmFsc2UsIlBvc2l0aW9uT25UYXNrIjoxLCJIaWRlRGF0ZSI6ZmFsc2UsIlNoYXBlU2l6ZSI6MSwiU3BhY2luZyI6MS4wLCJQYWRkaW5nIjp7IiRpZCI6Ijg2NCIsIlRvcCI6Ny4wLCJMZWZ0IjozLjAsIlJpZ2h0IjowLjAsIkJvdHRvbSI6Mi4wfSwiU2hhcGVTdHlsZSI6eyIkaWQiOiI4NjUiLCJNYXJnaW4iOnsiJGlkIjoiODY2IiwiVG9wIjowLjAsIkxlZnQiOjAuMCwiUmlnaHQiOjAuMCwiQm90dG9tIjowLjB9LCJQYWRkaW5nIjp7IiRpZCI6Ijg2NyIsIlRvcCI6MC4wLCJMZWZ0IjowLjAsIlJpZ2h0IjowLjAsIkJvdHRvbSI6MC4wfSwiQmFja2dyb3VuZCI6eyIkaWQiOiI4NjgiLCJDb2xvciI6eyIkaWQiOiI4NjkiLCJBIjoyNTUsIlIiOjIzNywiRyI6MTI1LCJCIjo0OX19LCJJc1Zpc2libGUiOnRydWUsIldpZHRoIjoxOC4wLCJIZWlnaHQiOjIwLjAsIkJvcmRlclN0eWxlIjp7IiRpZCI6Ijg3MCIsIkxpbmVDb2xvciI6eyIkaWQiOiI4NzEiLCIkdHlwZSI6Ik5MUkUuQ29tbW9uLkRvbS5Tb2xpZENvbG9yQnJ1c2gsIE5MUkUuQ29tbW9uIiwiQ29sb3IiOnsiJGlkIjoiODcyIiwiQSI6MjU1LCJSIjoyMzQsIkciOjIyLCJCIjozMH19LCJMaW5lV2VpZ2h0IjowLjAsIkxpbmVUeXBlIjowLCJQYXJlbnRTdHlsZSI6bnVsbH0sIlBhcmVudFN0eWxlIjpudWxsfSwiVGl0bGVTdHlsZSI6eyIkaWQiOiI4NzMiLCJGb250U2V0dGluZ3MiOnsiJGlkIjoiODc0IiwiRm9udFNpemUiOjEwLCJGb250TmFtZSI6IkFyaWFsIiwiSXNCb2xkIjp0cnVlLCJJc0l0YWxpYyI6ZmFsc2UsIklzVW5kZXJsaW5lZCI6ZmFsc2UsIlBhcmVudFN0eWxlIjpudWxsfSwiQXV0b1NpemUiOjAsIkZvcmVncm91bmQiOnsiJGlkIjoiODc1IiwiQ29sb3IiOnsiJGlkIjoiODc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3NyIsIlRvcCI6MC4wLCJMZWZ0IjowLjAsIlJpZ2h0IjowLjAsIkJvdHRvbSI6MC4wfSwiUGFkZGluZyI6eyIkaWQiOiI4NzgiLCJUb3AiOjAuMCwiTGVmdCI6MC4wLCJSaWdodCI6MC4wLCJCb3R0b20iOjAuMH0sIkJhY2tncm91bmQiOnsiJGlkIjoiODc5IiwiQ29sb3IiOnsiJGlkIjoiODgwIiwiQSI6ODksIlIiOjAsIkciOjAsIkIiOjB9fSwiSXNWaXNpYmxlIjp0cnVlLCJXaWR0aCI6MC4wLCJIZWlnaHQiOjAuMCwiQm9yZGVyU3R5bGUiOnsiJGlkIjoiODgxIiwiTGluZUNvbG9yIjpudWxsLCJMaW5lV2VpZ2h0IjowLjAsIkxpbmVUeXBlIjowLCJQYXJlbnRTdHlsZSI6bnVsbH0sIlBhcmVudFN0eWxlIjpudWxsfSwiRGF0ZVN0eWxlIjp7IiRpZCI6Ijg4MiIsIkZvbnRTZXR0aW5ncyI6eyIkaWQiOiI4ODMiLCJGb250U2l6ZSI6MTAsIkZvbnROYW1lIjoiQXJpYWwiLCJJc0JvbGQiOmZhbHNlLCJJc0l0YWxpYyI6ZmFsc2UsIklzVW5kZXJsaW5lZCI6ZmFsc2UsIlBhcmVudFN0eWxlIjpudWxsfSwiQXV0b1NpemUiOjAsIkZvcmVncm91bmQiOnsiJGlkIjoiODg0IiwiQ29sb3IiOnsiJGlkIjoiODg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ODYiLCJUb3AiOjAuMCwiTGVmdCI6MC4wLCJSaWdodCI6MC4wLCJCb3R0b20iOjAuMH0sIlBhZGRpbmciOnsiJGlkIjoiODg3IiwiVG9wIjowLjAsIkxlZnQiOjAuMCwiUmlnaHQiOjAuMCwiQm90dG9tIjowLjB9LCJCYWNrZ3JvdW5kIjp7IiRpZCI6Ijg4OCIsIkNvbG9yIjp7IiRyZWYiOiI4ODAifX0sIklzVmlzaWJsZSI6dHJ1ZSwiV2lkdGgiOjAuMCwiSGVpZ2h0IjowLjAsIkJvcmRlclN0eWxlIjp7IiRpZCI6Ijg4OSIsIkxpbmVDb2xvciI6bnVsbCwiTGluZVdlaWdodCI6MC4wLCJMaW5lVHlwZSI6MCwiUGFyZW50U3R5bGUiOm51bGx9LCJQYXJlbnRTdHlsZSI6bnVsbH0sIkRhdGVGb3JtYXQiOnsiJGlkIjoiODkw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ODkxIiwiRm9ybWF0IjowLCJJc1Zpc2libGUiOmZhbHNlLCJMYXN0S25vd25WaXNpYmlsaXR5U3RhdGUiOmZhbHNlfSwiSXNWaXNpYmxlIjp0cnVlLCJQYXJlbnRTdHlsZSI6bnVsbH0sIkRlZmF1bHRTd2ltbGFuZU1pbGVzdG9uZVN0eWxlIjp7IiRpZCI6Ijg5MiIsIlRpdGxlUG9zaXRpb24iOiJSaWdodCIsIkRhdGVQb3NpdGlvbiI6IkxlZnQiLCJTaGFwZVR5cGUiOjAsIlNoYXBlU2l6ZSI6MSwiU3BhY2luZyI6NSwiU2hhcGVTdHlsZSI6eyIkaWQiOiI4OTMiLCJNYXJnaW4iOnsiJGlkIjoiODk0IiwiVG9wIjowLjAsIkxlZnQiOjAuMCwiUmlnaHQiOjAuMCwiQm90dG9tIjowLjB9LCJQYWRkaW5nIjp7IiRpZCI6Ijg5NSIsIlRvcCI6MC4wLCJMZWZ0IjowLjAsIlJpZ2h0IjowLjAsIkJvdHRvbSI6MC4wfSwiQmFja2dyb3VuZCI6eyIkaWQiOiI4OTYiLCJDb2xvciI6eyIkaWQiOiI4OTciLCJBIjoyNTUsIlIiOjIzNywiRyI6MTI1LCJCIjo0OX19LCJJc1Zpc2libGUiOnRydWUsIldpZHRoIjoxOC4wLCJIZWlnaHQiOjIwLjAsIkJvcmRlclN0eWxlIjp7IiRpZCI6Ijg5OCIsIkxpbmVDb2xvciI6eyIkaWQiOiI4OTkiLCIkdHlwZSI6Ik5MUkUuQ29tbW9uLkRvbS5Tb2xpZENvbG9yQnJ1c2gsIE5MUkUuQ29tbW9uIiwiQ29sb3IiOnsiJGlkIjoiOTAwIiwiQSI6MjU1LCJSIjoyMzQsIkciOjIyLCJCIjozMH19LCJMaW5lV2VpZ2h0IjowLjAsIkxpbmVUeXBlIjowLCJQYXJlbnRTdHlsZSI6bnVsbH0sIlBhcmVudFN0eWxlIjpudWxsfSwiVGl0bGVTdHlsZSI6eyIkaWQiOiI5MDEiLCJGb250U2V0dGluZ3MiOnsiJGlkIjoiOTAyIiwiRm9udFNpemUiOjEwLCJGb250TmFtZSI6IkFyaWFsIiwiSXNCb2xkIjp0cnVlLCJJc0l0YWxpYyI6ZmFsc2UsIklzVW5kZXJsaW5lZCI6ZmFsc2UsIlBhcmVudFN0eWxlIjpudWxsfSwiQXV0b1NpemUiOjAsIkZvcmVncm91bmQiOnsiJGlkIjoiOTAzIiwiQ29sb3IiOnsiJGlkIjoiOT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kwNSIsIlRvcCI6MC4wLCJMZWZ0IjowLjAsIlJpZ2h0IjowLjAsIkJvdHRvbSI6MC4wfSwiUGFkZGluZyI6eyIkaWQiOiI5MDYiLCJUb3AiOjAuMCwiTGVmdCI6MC4wLCJSaWdodCI6MC4wLCJCb3R0b20iOjAuMH0sIkJhY2tncm91bmQiOnsiJGlkIjoiOTA3IiwiQ29sb3IiOnsiJGlkIjoiOTA4IiwiQSI6ODksIlIiOjAsIkciOjAsIkIiOjB9fSwiSXNWaXNpYmxlIjp0cnVlLCJXaWR0aCI6MC4wLCJIZWlnaHQiOjAuMCwiQm9yZGVyU3R5bGUiOnsiJGlkIjoiOTA5IiwiTGluZUNvbG9yIjpudWxsLCJMaW5lV2VpZ2h0IjowLjAsIkxpbmVUeXBlIjowLCJQYXJlbnRTdHlsZSI6bnVsbH0sIlBhcmVudFN0eWxlIjpudWxsfSwiRGF0ZVN0eWxlIjp7IiRpZCI6IjkxMCIsIkZvbnRTZXR0aW5ncyI6eyIkaWQiOiI5MTEiLCJGb250U2l6ZSI6MTAsIkZvbnROYW1lIjoiQXJpYWwiLCJJc0JvbGQiOmZhbHNlLCJJc0l0YWxpYyI6ZmFsc2UsIklzVW5kZXJsaW5lZCI6ZmFsc2UsIlBhcmVudFN0eWxlIjpudWxsfSwiQXV0b1NpemUiOjAsIkZvcmVncm91bmQiOnsiJGlkIjoiOTEyIiwiQ29sb3IiOnsiJGlkIjoiOT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TQiLCJUb3AiOjAuMCwiTGVmdCI6MC4wLCJSaWdodCI6MC4wLCJCb3R0b20iOjAuMH0sIlBhZGRpbmciOnsiJGlkIjoiOTE1IiwiVG9wIjowLjAsIkxlZnQiOjAuMCwiUmlnaHQiOjAuMCwiQm90dG9tIjowLjB9LCJCYWNrZ3JvdW5kIjp7IiRpZCI6IjkxNiIsIkNvbG9yIjp7IiRpZCI6IjkxNyIsIkEiOjg5LCJSIjowLCJHIjowLCJCIjowfX0sIklzVmlzaWJsZSI6dHJ1ZSwiV2lkdGgiOjAuMCwiSGVpZ2h0IjowLjAsIkJvcmRlclN0eWxlIjp7IiRpZCI6IjkxOCIsIkxpbmVDb2xvciI6bnVsbCwiTGluZVdlaWdodCI6MC4wLCJMaW5lVHlwZSI6MCwiUGFyZW50U3R5bGUiOm51bGx9LCJQYXJlbnRTdHlsZSI6bnVsbH0sIkRhdGVGb3JtYXQiOnsiJGlkIjoiOTE5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OTIwIiwiRm9ybWF0IjowLCJJc1Zpc2libGUiOmZhbHNlLCJMYXN0S25vd25WaXNpYmlsaXR5U3RhdGUiOmZhbHNlfSwiSXNWaXNpYmxlIjp0cnVlLCJQYXJlbnRTdHlsZSI6bnVsbH0sIkRlZmF1bHRTd2ltbGFuZUFjdGl2aXR5U3R5bGUiOnsiJGlkIjoiOTIxIiwiSGVhZGVyU3R5bGUiOnsiJGlkIjoiOTIyIiwiVGV4dFN0eWxlIjp7IiRpZCI6IjkyMyIsIkZvbnRTZXR0aW5ncyI6eyIkaWQiOiI5MjQiLCJGb250U2l6ZSI6MTEsIkZvbnROYW1lIjoiQ2FsaWJyaSIsIklzQm9sZCI6ZmFsc2UsIklzSXRhbGljIjpmYWxzZSwiSXNVbmRlcmxpbmVkIjpmYWxzZSwiUGFyZW50U3R5bGUiOm51bGx9LCJBdXRvU2l6ZSI6MiwiRm9yZWdyb3VuZCI6eyIkaWQiOiI5MjUiLCJDb2xvciI6eyIkaWQiOiI5Mj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5MjciLCJUb3AiOjAuMCwiTGVmdCI6MC4wLCJSaWdodCI6MC4wLCJCb3R0b20iOjAuMH0sIlBhZGRpbmciOnsiJGlkIjoiOTI4IiwiVG9wIjowLjAsIkxlZnQiOjAuMCwiUmlnaHQiOjAuMCwiQm90dG9tIjowLjB9LCJCYWNrZ3JvdW5kIjpudWxsLCJJc1Zpc2libGUiOnRydWUsIldpZHRoIjowLjAsIkhlaWdodCI6MC4wLCJCb3JkZXJTdHlsZSI6bnVsbCwiUGFyZW50U3R5bGUiOm51bGx9LCJSZWN0YW5nbGVTdHlsZSI6eyIkaWQiOiI5MjkiLCJNYXJnaW4iOnsiJGlkIjoiOTMwIiwiVG9wIjowLjAsIkxlZnQiOjAuMCwiUmlnaHQiOjAuMCwiQm90dG9tIjowLjB9LCJQYWRkaW5nIjp7IiRpZCI6IjkzMSIsIlRvcCI6MC4wLCJMZWZ0IjowLjAsIlJpZ2h0IjowLjAsIkJvdHRvbSI6MC4wfSwiQmFja2dyb3VuZCI6eyIkaWQiOiI5MzIiLCJDb2xvciI6eyIkaWQiOiI5MzMiLCJBIjo2MywiUiI6MjM3LCJHIjoxMjUsIkIiOjQ5fX0sIklzVmlzaWJsZSI6dHJ1ZSwiV2lkdGgiOjAuMCwiSGVpZ2h0IjowLjAsIkJvcmRlclN0eWxlIjp7IiRpZCI6IjkzNCIsIkxpbmVDb2xvciI6eyIkaWQiOiI5MzUiLCIkdHlwZSI6Ik5MUkUuQ29tbW9uLkRvbS5Tb2xpZENvbG9yQnJ1c2gsIE5MUkUuQ29tbW9uIiwiQ29sb3IiOnsiJGlkIjoiOTM2IiwiQSI6MjU1LCJSIjoyNTUsIkciOjAsIkIiOjB9fSwiTGluZVdlaWdodCI6MC4wLCJMaW5lVHlwZSI6MCwiUGFyZW50U3R5bGUiOm51bGx9LCJQYXJlbnRTdHlsZSI6bnVsbH0sIk1hcmdpbiI6eyIkaWQiOiI5MzciLCJUb3AiOjAuMCwiTGVmdCI6MC4wLCJSaWdodCI6MC4wLCJCb3R0b20iOjAuMH0sIlBhZGRpbmciOnsiJGlkIjoiOTM4IiwiVG9wIjowLjAsIkxlZnQiOjAuMCwiUmlnaHQiOjAuMCwiQm90dG9tIjowLjB9LCJCYWNrZ3JvdW5kIjpudWxsLCJJc1Zpc2libGUiOnRydWUsIldpZHRoIjowLjAsIkhlaWdodCI6MC4wLCJCb3JkZXJTdHlsZSI6bnVsbCwiUGFyZW50U3R5bGUiOm51bGx9LCJCYWNrZ3JvdW5kU3R5bGUiOnsiJGlkIjoiOTM5IiwiTWFyZ2luIjp7IiRpZCI6Ijk0MCIsIlRvcCI6MC4wLCJMZWZ0IjowLjAsIlJpZ2h0IjowLjAsIkJvdHRvbSI6MC4wfSwiUGFkZGluZyI6eyIkaWQiOiI5NDEiLCJUb3AiOjAuMCwiTGVmdCI6MC4wLCJSaWdodCI6MC4wLCJCb3R0b20iOjAuMH0sIkJhY2tncm91bmQiOnsiJGlkIjoiOTQyIiwiQ29sb3IiOnsiJGlkIjoiOTQzIiwiQSI6NTEsIlIiOjE2NSwiRyI6MTY1LCJCIjoxNjV9fSwiSXNWaXNpYmxlIjp0cnVlLCJXaWR0aCI6MC4wLCJIZWlnaHQiOjAuMCwiQm9yZGVyU3R5bGUiOnsiJGlkIjoiOTQ0IiwiTGluZUNvbG9yIjp7IiRpZCI6Ijk0NSIsIiR0eXBlIjoiTkxSRS5Db21tb24uRG9tLlNvbGlkQ29sb3JCcnVzaCwgTkxSRS5Db21tb24iLCJDb2xvciI6eyIkaWQiOiI5NDYiLCJBIjoyNTUsIlIiOjIzNCwiRyI6MjIsIkIiOjMwfX0sIkxpbmVXZWlnaHQiOjAuMCwiTGluZVR5cGUiOjAsIlBhcmVudFN0eWxlIjpudWxsfSwiUGFyZW50U3R5bGUiOm51bGx9LCJNYXJnaW4iOnsiJGlkIjoiOTQ3IiwiVG9wIjowLjAsIkxlZnQiOjAuMCwiUmlnaHQiOjAuMCwiQm90dG9tIjowLjB9LCJQYWRkaW5nIjp7IiRpZCI6Ijk0OCIsIlRvcCI6MC4wLCJMZWZ0IjowLjAsIlJpZ2h0IjowLjAsIkJvdHRvbSI6MC4wfSwiSXNWaXNpYmxlIjp0cnVlLCJXaWR0aCI6MC4wLCJIZWlnaHQiOjAuMCwiQm9yZGVyU3R5bGUiOnsiJGlkIjoiOTQ5IiwiTGluZUNvbG9yIjpudWxsLCJMaW5lV2VpZ2h0IjowLjAsIkxpbmVUeXBlIjowLCJQYXJlbnRTdHlsZSI6bnVsbH0sIlBhcmVudFN0eWxlIjpudWxsfSwiTWFyZ2luIjp7IiRpZCI6Ijk1MCIsIlRvcCI6MC4wLCJMZWZ0IjowLjAsIlJpZ2h0IjowLjAsIkJvdHRvbSI6MC4wfSwiUGFkZGluZyI6eyIkaWQiOiI5NTEiLCJUb3AiOjAuMCwiTGVmdCI6MC4wLCJSaWdodCI6MC4wLCJCb3R0b20iOjAuMH0sIklzVmlzaWJsZSI6dHJ1ZSwiV2lkdGgiOjAuMCwiSGVpZ2h0IjowLjAsIkJvcmRlclN0eWxlIjp7IiRpZCI6Ijk1MiIsIkxpbmVDb2xvciI6bnVsbCwiTGluZVdlaWdodCI6MC4wLCJMaW5lVHlwZSI6MCwiUGFyZW50U3R5bGUiOm51bGx9LCJQYXJlbnRTdHlsZSI6bnVsbH19LHsiJGlkIjoiOTUzIiwiX2FjdGl2aXRpZXMiOlt7IiRpZCI6Ijk1NCIsIl9yb3dzIjpbeyIkaWQiOiI5NTUiLCJfdGFza3MiOlt7IiRpZCI6Ijk1NiIsIl9hdHRhY2hlZE1pbGVzdG9uZXMiOltdLCJUYXNrRGVmaW5pdGlvbiI6eyIkaWQiOiI5NTciLCJHcm91cE5hbWUiOm51bGwsIlN0YXJ0RGF0ZSI6IjIwMjQtMTAtMTRUMDA6MDA6MDBaIiwiRW5kRGF0ZSI6IjIwMjQtMTAtMjBUMjM6NTk6NTkuOTk5WiIsIlBlcmNlbnRhZ2VDb21wbGV0ZSI6MC4wLCJTdHlsZSI6eyIkaWQiOiI5NTgiLCJTaGFwZSI6NCwiU2hhcGVUaGlja25lc3MiOjEsIkR1cmF0aW9uRm9ybWF0IjowLCJJbmNsdWRlTm9uV29ya2luZ0RheXNJbkR1cmF0aW9uIjpmYWxzZSwiUGVyY2VudGFnZUNvbXBsZXRlU3R5bGUiOnsiJGlkIjoiOTU5IiwiRm9udFNldHRpbmdzIjp7IiRpZCI6Ijk2MCIsIkZvbnRTaXplIjo5LCJGb250TmFtZSI6IkFyaWFsIiwiSXNCb2xkIjpmYWxzZSwiSXNJdGFsaWMiOmZhbHNlLCJJc1VuZGVybGluZWQiOmZhbHNlLCJQYXJlbnRTdHlsZSI6bnVsbH0sIkF1dG9TaXplIjowLCJGb3JlZ3JvdW5kIjp7IiRpZCI6Ijk2MSIsIkNvbG9yIjp7IiRpZCI6Ijk2MiIsIkEiOjI1NSwiUiI6MTkxLCJHIjoxOTEsIkIiOjE5MX19LCJNYXhXaWR0aCI6OTYwLjAsIk1heEhlaWdodCI6IkluZmluaXR5IiwiU21hcnRGb3JlZ3JvdW5kSXNBY3RpdmUiOmZhbHNlLCJIb3Jpem9udGFsQWxpZ25tZW50IjoxLCJWZXJ0aWNhbEFsaWdubWVudCI6MCwiU21hcnRGb3JlZ3JvdW5kIjpudWxsLCJCYWNrZ3JvdW5kRmlsbFR5cGUiOjAsIk1hcmdpbiI6eyIkaWQiOiI5NjMiLCJUb3AiOjAuMCwiTGVmdCI6MC4wLCJSaWdodCI6MC4wLCJCb3R0b20iOjAuMH0sIlBhZGRpbmciOnsiJGlkIjoiOTY0IiwiVG9wIjowLjAsIkxlZnQiOjAuMCwiUmlnaHQiOjAuMCwiQm90dG9tIjowLjB9LCJCYWNrZ3JvdW5kIjp7IiRpZCI6Ijk2NSIsIkNvbG9yIjp7IiRpZCI6Ijk2NiIsIkEiOjg5LCJSIjowLCJHIjowLCJCIjowfX0sIklzVmlzaWJsZSI6ZmFsc2UsIldpZHRoIjowLjAsIkhlaWdodCI6MC4wLCJCb3JkZXJTdHlsZSI6eyIkaWQiOiI5NjciLCJMaW5lQ29sb3IiOm51bGwsIkxpbmVXZWlnaHQiOjAuMCwiTGluZVR5cGUiOjAsIlBhcmVudFN0eWxlIjpudWxsfSwiUGFyZW50U3R5bGUiOm51bGx9LCJEdXJhdGlvblN0eWxlIjp7IiRpZCI6Ijk2OCIsIkZvbnRTZXR0aW5ncyI6eyIkaWQiOiI5NjkiLCJGb250U2l6ZSI6OSwiRm9udE5hbWUiOiJBcmlhbCIsIklzQm9sZCI6ZmFsc2UsIklzSXRhbGljIjpmYWxzZSwiSXNVbmRlcmxpbmVkIjpmYWxzZSwiUGFyZW50U3R5bGUiOm51bGx9LCJBdXRvU2l6ZSI6MCwiRm9yZWdyb3VuZCI6eyIkaWQiOiI5NzAiLCJDb2xvciI6eyIkaWQiOiI5NzE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OTcyIiwiVG9wIjowLjAsIkxlZnQiOjAuMCwiUmlnaHQiOjAuMCwiQm90dG9tIjowLjB9LCJQYWRkaW5nIjp7IiRpZCI6Ijk3MyIsIlRvcCI6MC4wLCJMZWZ0IjowLjAsIlJpZ2h0IjowLjAsIkJvdHRvbSI6MC4wfSwiQmFja2dyb3VuZCI6eyIkaWQiOiI5NzQiLCJDb2xvciI6eyIkaWQiOiI5NzUiLCJBIjowLCJSIjoyNTUsIkciOjI1NSwiQiI6MjU1fX0sIklzVmlzaWJsZSI6dHJ1ZSwiV2lkdGgiOjAuMCwiSGVpZ2h0IjowLjAsIkJvcmRlclN0eWxlIjp7IiRpZCI6Ijk3NiIsIkxpbmVDb2xvciI6bnVsbCwiTGluZVdlaWdodCI6MC4wLCJMaW5lVHlwZSI6MCwiUGFyZW50U3R5bGUiOm51bGx9LCJQYXJlbnRTdHlsZSI6bnVsbH0sIkhvcml6b250YWxDb25uZWN0b3JTdHlsZSI6eyIkaWQiOiI5NzciLCJMaW5lQ29sb3IiOnsiJGlkIjoiOTc4IiwiJHR5cGUiOiJOTFJFLkNvbW1vbi5Eb20uU29saWRDb2xvckJydXNoLCBOTFJFLkNvbW1vbiIsIkNvbG9yIjp7IiRpZCI6Ijk3OSIsIkEiOjI1NSwiUiI6MjA0LCJHIjoyMDQsIkIiOjIwNH19LCJMaW5lV2VpZ2h0IjoxLjAsIkxpbmVUeXBlIjowLCJQYXJlbnRTdHlsZSI6bnVsbH0sIlZlcnRpY2FsQ29ubmVjdG9yU3R5bGUiOnsiJGlkIjoiOTgwIiwiTGluZUNvbG9yIjp7IiRpZCI6Ijk4MSIsIiR0eXBlIjoiTkxSRS5Db21tb24uRG9tLlNvbGlkQ29sb3JCcnVzaCwgTkxSRS5Db21tb24iLCJDb2xvciI6eyIkaWQiOiI5ODIiLCJBIjoyNTUsIlIiOjIwNCwiRyI6MjA0LCJCIjoyMDR9fSwiTGluZVdlaWdodCI6MS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dHJ1ZSwiUGVyY2VudGFnZUNvbXBsZXRlU2hhcGVPcGFjaXR5IjozNSwiU2hhcGVTdHlsZSI6eyIkaWQiOiI5ODMiLCJNYXJnaW4iOnsiJGlkIjoiOTg0IiwiVG9wIjowLjAsIkxlZnQiOjQuMCwiUmlnaHQiOjQuMCwiQm90dG9tIjowLjB9LCJQYWRkaW5nIjp7IiRpZCI6Ijk4NSIsIlRvcCI6MC4wLCJMZWZ0IjowLjAsIlJpZ2h0IjowLjAsIkJvdHRvbSI6MC4wfSwiQmFja2dyb3VuZCI6eyIkaWQiOiI5ODYiLCJDb2xvciI6eyIkaWQiOiI5ODciLCJBIjoyNTUsIlIiOjY4LCJHIjo4NCwiQiI6MTA2fX0sIklzVmlzaWJsZSI6dHJ1ZSwiV2lkdGgiOjAuMCwiSGVpZ2h0IjoxNi4wLCJCb3JkZXJTdHlsZSI6eyIkaWQiOiI5ODgiLCJMaW5lQ29sb3IiOnsiJGlkIjoiOTg5IiwiJHR5cGUiOiJOTFJFLkNvbW1vbi5Eb20uU29saWRDb2xvckJydXNoLCBOTFJFLkNvbW1vbiIsIkNvbG9yIjp7IiRpZCI6Ijk5MCIsIkEiOjI1NSwiUiI6MjU1LCJHIjowLCJCIjowfX0sIkxpbmVXZWlnaHQiOjAuMCwiTGluZVR5cGUiOjAsIlBhcmVudFN0eWxlIjpudWxsfSwiUGFyZW50U3R5bGUiOm51bGx9LCJUaXRsZVN0eWxlIjp7IiRpZCI6Ijk5MSIsIkZvbnRTZXR0aW5ncyI6eyIkaWQiOiI5OTIiLCJGb250U2l6ZSI6MTAsIkZvbnROYW1lIjoiQXJpYWwiLCJJc0JvbGQiOmZhbHNlLCJJc0l0YWxpYyI6ZmFsc2UsIklzVW5kZXJsaW5lZCI6ZmFsc2UsIlBhcmVudFN0eWxlIjpudWxsfSwiQXV0b1NpemUiOjAsIkZvcmVncm91bmQiOnsiJGlkIjoiOTkzIiwiQ29sb3IiOnsiJGlkIjoiOTk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k5NSIsIlRvcCI6MC4wLCJMZWZ0IjowLjAsIlJpZ2h0IjowLjAsIkJvdHRvbSI6MC4wfSwiUGFkZGluZyI6eyIkaWQiOiI5OTYiLCJUb3AiOjAuMCwiTGVmdCI6MC4wLCJSaWdodCI6MC4wLCJCb3R0b20iOjAuMH0sIkJhY2tncm91bmQiOnsiJGlkIjoiOTk3IiwiQ29sb3IiOnsiJGlkIjoiOTk4IiwiQSI6MCwiUiI6MjU1LCJHIjoyNTUsIkIiOjI1NX19LCJJc1Zpc2libGUiOnRydWUsIldpZHRoIjowLjAsIkhlaWdodCI6MC4wLCJCb3JkZXJTdHlsZSI6eyIkaWQiOiI5OTkiLCJMaW5lQ29sb3IiOm51bGwsIkxpbmVXZWlnaHQiOjAuMCwiTGluZVR5cGUiOjAsIlBhcmVudFN0eWxlIjpudWxsfSwiUGFyZW50U3R5bGUiOm51bGx9LCJEYXRlU3R5bGUiOnsiJGlkIjoiMTAwMCIsIkZvbnRTZXR0aW5ncyI6eyIkaWQiOiIxMDAxIiwiRm9udFNpemUiOjksIkZvbnROYW1lIjoiQXJpYWwiLCJJc0JvbGQiOmZhbHNlLCJJc0l0YWxpYyI6ZmFsc2UsIklzVW5kZXJsaW5lZCI6ZmFsc2UsIlBhcmVudFN0eWxlIjpudWxsfSwiQXV0b1NpemUiOjAsIkZvcmVncm91bmQiOnsiJGlkIjoiMTAwMiIsIkNvbG9yIjp7IiRpZCI6IjEwMDMiLCJBIjoyNTUsIlIiOjY4LCJHIjo4NCwiQiI6MTA2fX0sIk1heFdpZHRoIjo5NjAuMCwiTWF4SGVpZ2h0IjoiSW5maW5pdHkiLCJTbWFydEZvcmVncm91bmRJc0FjdGl2ZSI6ZmFsc2UsIkhvcml6b250YWxBbGlnbm1lbnQiOjEsIlZlcnRpY2FsQWxpZ25tZW50IjowLCJTbWFydEZvcmVncm91bmQiOm51bGwsIkJhY2tncm91bmRGaWxsVHlwZSI6MCwiTWFyZ2luIjp7IiRpZCI6IjEwMDQiLCJUb3AiOjAuMCwiTGVmdCI6MC4wLCJSaWdodCI6MC4wLCJCb3R0b20iOjAuMH0sIlBhZGRpbmciOnsiJGlkIjoiMTAwNSIsIlRvcCI6MC4wLCJMZWZ0IjowLjAsIlJpZ2h0IjowLjAsIkJvdHRvbSI6MC4wfSwiQmFja2dyb3VuZCI6eyIkaWQiOiIxMDA2IiwiQ29sb3IiOnsiJHJlZiI6Ijk2NiJ9fSwiSXNWaXNpYmxlIjpmYWxzZSwiV2lkdGgiOjAuMCwiSGVpZ2h0IjowLjAsIkJvcmRlclN0eWxlIjp7IiRpZCI6IjEwMDciLCJMaW5lQ29sb3IiOm51bGwsIkxpbmVXZWlnaHQiOjAuMCwiTGluZVR5cGUiOjAsIlBhcmVudFN0eWxlIjpudWxsfSwiUGFyZW50U3R5bGUiOm51bGx9LCJEYXRlRm9ybWF0Ijp7IiRpZCI6IjEwMDg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MTAwOSIsIkZvcm1hdCI6MCwiSXNWaXNpYmxlIjpmYWxzZSwiTGFzdEtub3duVmlzaWJpbGl0eVN0YXRlIjpmYWxzZX0sIklzVmlzaWJsZSI6dHJ1ZSwiUGFyZW50U3R5bGUiOm51bGx9LCJJbmRleCI6MCwiU21hcnREdXJhdGlvbkFjdGl2YXRlZCI6ZmFsc2UsIkRhdGVGb3JtYXQiOnsiJHJlZiI6IjEwMDgifSwiV2Vla051bWJlcmluZyI6eyIkaWQiOiIxMDEwIiwiRm9ybWF0IjowLCJJc1Zpc2libGUiOmZhbHNlLCJMYXN0S25vd25WaXNpYmlsaXR5U3RhdGUiOmZhbHNlfSwiSWQiOiIzOWNjM2JlZS0yNjg4LTRkZTQtOTViNC1hZjE1YzU3YTJhZDgiLCJJbXBvcnRJZCI6bnVsbCwiVGl0bGUiOiJJbnRlZ3JhciBBUElzIiwiTm90ZSI6bnVsbCwiSHlwZXJsaW5rIjp7IiRpZCI6IjEwMTEiLCJBZGRyZXNzIjpudWxsLCJTdWJBZGRyZXNzIjpudWxsfSwiSXNDaGFuZ2VkIjpmYWxzZSwiSXNOZXciOmZhbHNlfX1dLCJfbWlsZXN0b25lcyI6W10sIklkIjoiMDAwMDAwMDAtMDAwMC0wMDAwLTAwMDAtMDAwMDAwMDAwMDAwIiwiSXNTaW5nbGVJdGVtUm93Ijp0cnVlfSx7IiRpZCI6IjEwMTIiLCJfdGFza3MiOlt7IiRpZCI6IjEwMTMiLCJfYXR0YWNoZWRNaWxlc3RvbmVzIjpbXSwiVGFza0RlZmluaXRpb24iOnsiJGlkIjoiMTAxNCIsIkdyb3VwTmFtZSI6bnVsbCwiU3RhcnREYXRlIjoiMjAyNC0xMC0yMVQwMDowMDowMFoiLCJFbmREYXRlIjoiMjAyNC0xMC0yN1QyMzo1OTo1OS45OTlaIiwiUGVyY2VudGFnZUNvbXBsZXRlIjowLjAsIlN0eWxlIjp7IiRpZCI6IjEwMTUiLCJTaGFwZSI6NCwiU2hhcGVUaGlja25lc3MiOjEsIkR1cmF0aW9uRm9ybWF0IjowLCJJbmNsdWRlTm9uV29ya2luZ0RheXNJbkR1cmF0aW9uIjpmYWxzZSwiUGVyY2VudGFnZUNvbXBsZXRlU3R5bGUiOnsiJGlkIjoiMTAxNiIsIkZvbnRTZXR0aW5ncyI6eyIkaWQiOiIxMDE3IiwiRm9udFNpemUiOjksIkZvbnROYW1lIjoiQXJpYWwiLCJJc0JvbGQiOmZhbHNlLCJJc0l0YWxpYyI6ZmFsc2UsIklzVW5kZXJsaW5lZCI6ZmFsc2UsIlBhcmVudFN0eWxlIjpudWxsfSwiQXV0b1NpemUiOjAsIkZvcmVncm91bmQiOnsiJGlkIjoiMTAxOCIsIkNvbG9yIjp7IiRpZCI6IjEwMTkiLCJBIjoyNTUsIlIiOjE5MSwiRyI6MTkxLCJCIjoxOTF9fSwiTWF4V2lkdGgiOjIwMC4wLCJNYXhIZWlnaHQiOiJJbmZpbml0eSIsIlNtYXJ0Rm9yZWdyb3VuZElzQWN0aXZlIjpmYWxzZSwiSG9yaXpvbnRhbEFsaWdubWVudCI6MSwiVmVydGljYWxBbGlnbm1lbnQiOjAsIlNtYXJ0Rm9yZWdyb3VuZCI6bnVsbCwiQmFja2dyb3VuZEZpbGxUeXBlIjowLCJNYXJnaW4iOnsiJGlkIjoiMTAyMCIsIlRvcCI6MC4wLCJMZWZ0IjowLjAsIlJpZ2h0IjowLjAsIkJvdHRvbSI6MC4wfSwiUGFkZGluZyI6eyIkaWQiOiIxMDIxIiwiVG9wIjowLjAsIkxlZnQiOjAuMCwiUmlnaHQiOjAuMCwiQm90dG9tIjowLjB9LCJCYWNrZ3JvdW5kIjp7IiRpZCI6IjEwMjIiLCJDb2xvciI6eyIkaWQiOiIxMDIzIiwiQSI6ODksIlIiOjAsIkciOjAsIkIiOjB9fSwiSXNWaXNpYmxlIjpmYWxzZSwiV2lkdGgiOjAuMCwiSGVpZ2h0IjowLjAsIkJvcmRlclN0eWxlIjp7IiRpZCI6IjEwMjQiLCJMaW5lQ29sb3IiOm51bGwsIkxpbmVXZWlnaHQiOjAuMCwiTGluZVR5cGUiOjAsIlBhcmVudFN0eWxlIjpudWxsfSwiUGFyZW50U3R5bGUiOm51bGx9LCJEdXJhdGlvblN0eWxlIjp7IiRpZCI6IjEwMjUiLCJGb250U2V0dGluZ3MiOnsiJGlkIjoiMTAyNiIsIkZvbnRTaXplIjo5LCJGb250TmFtZSI6IkFyaWFsIiwiSXNCb2xkIjpmYWxzZSwiSXNJdGFsaWMiOmZhbHNlLCJJc1VuZGVybGluZWQiOmZhbHNlLCJQYXJlbnRTdHlsZSI6bnVsbH0sIkF1dG9TaXplIjowLCJGb3JlZ3JvdW5kIjp7IiRpZCI6IjEwMjciLCJDb2xvciI6eyIkaWQiOiIxMDI4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wMjkiLCJUb3AiOjAuMCwiTGVmdCI6MC4wLCJSaWdodCI6MC4wLCJCb3R0b20iOjAuMH0sIlBhZGRpbmciOnsiJGlkIjoiMTAzMCIsIlRvcCI6MC4wLCJMZWZ0IjowLjAsIlJpZ2h0IjowLjAsIkJvdHRvbSI6MC4wfSwiQmFja2dyb3VuZCI6eyIkaWQiOiIxMDMxIiwiQ29sb3IiOnsiJGlkIjoiMTAzMiIsIkEiOjAsIlIiOjI1NSwiRyI6MjU1LCJCIjoyNTV9fSwiSXNWaXNpYmxlIjp0cnVlLCJXaWR0aCI6MC4wLCJIZWlnaHQiOjAuMCwiQm9yZGVyU3R5bGUiOnsiJGlkIjoiMTAzMyIsIkxpbmVDb2xvciI6bnVsbCwiTGluZVdlaWdodCI6MC4wLCJMaW5lVHlwZSI6MCwiUGFyZW50U3R5bGUiOm51bGx9LCJQYXJlbnRTdHlsZSI6bnVsbH0sIkhvcml6b250YWxDb25uZWN0b3JTdHlsZSI6eyIkaWQiOiIxMDM0IiwiTGluZUNvbG9yIjp7IiRpZCI6IjEwMzUiLCIkdHlwZSI6Ik5MUkUuQ29tbW9uLkRvbS5Tb2xpZENvbG9yQnJ1c2gsIE5MUkUuQ29tbW9uIiwiQ29sb3IiOnsiJGlkIjoiMTAzNiIsIkEiOjI1NSwiUiI6MjA0LCJHIjoyMDQsIkIiOjIwNH19LCJMaW5lV2VpZ2h0IjoxLjAsIkxpbmVUeXBlIjowLCJQYXJlbnRTdHlsZSI6bnVsbH0sIlZlcnRpY2FsQ29ubmVjdG9yU3R5bGUiOnsiJGlkIjoiMTAzNyIsIkxpbmVDb2xvciI6eyIkaWQiOiIxMDM4IiwiJHR5cGUiOiJOTFJFLkNvbW1vbi5Eb20uU29saWRDb2xvckJydXNoLCBOTFJFLkNvbW1vbiIsIkNvbG9yIjp7IiRpZCI6IjEwMzkiLCJBIjoyNTUsIlIiOjIwNCwiRyI6MjA0LCJCIjoyMDR9fSwiTGluZVdlaWdodCI6MS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dHJ1ZSwiUGVyY2VudGFnZUNvbXBsZXRlU2hhcGVPcGFjaXR5IjozNSwiU2hhcGVTdHlsZSI6eyIkaWQiOiIxMDQwIiwiTWFyZ2luIjp7IiRpZCI6IjEwNDEiLCJUb3AiOjAuMCwiTGVmdCI6NC4wLCJSaWdodCI6NC4wLCJCb3R0b20iOjAuMH0sIlBhZGRpbmciOnsiJGlkIjoiMTA0MiIsIlRvcCI6MC4wLCJMZWZ0IjowLjAsIlJpZ2h0IjowLjAsIkJvdHRvbSI6MC4wfSwiQmFja2dyb3VuZCI6eyIkaWQiOiIxMDQzIiwiQ29sb3IiOnsiJGlkIjoiMTA0NCIsIkEiOjI1NSwiUiI6NjgsIkciOjg0LCJCIjoxMDZ9fSwiSXNWaXNpYmxlIjp0cnVlLCJXaWR0aCI6MC4wLCJIZWlnaHQiOjE2LjAsIkJvcmRlclN0eWxlIjp7IiRpZCI6IjEwNDUiLCJMaW5lQ29sb3IiOnsiJGlkIjoiMTA0NiIsIiR0eXBlIjoiTkxSRS5Db21tb24uRG9tLlNvbGlkQ29sb3JCcnVzaCwgTkxSRS5Db21tb24iLCJDb2xvciI6eyIkaWQiOiIxMDQ3IiwiQSI6MjU1LCJSIjoyMzQsIkciOjIyLCJCIjozMH19LCJMaW5lV2VpZ2h0IjowLjAsIkxpbmVUeXBlIjowLCJQYXJlbnRTdHlsZSI6bnVsbH0sIlBhcmVudFN0eWxlIjpudWxsfSwiVGl0bGVTdHlsZSI6eyIkaWQiOiIxMDQ4IiwiRm9udFNldHRpbmdzIjp7IiRpZCI6IjEwNDkiLCJGb250U2l6ZSI6MTAsIkZvbnROYW1lIjoiQXJpYWwiLCJJc0JvbGQiOmZhbHNlLCJJc0l0YWxpYyI6ZmFsc2UsIklzVW5kZXJsaW5lZCI6ZmFsc2UsIlBhcmVudFN0eWxlIjpudWxsfSwiQXV0b1NpemUiOjAsIkZvcmVncm91bmQiOnsiJGlkIjoiMTA1MCIsIkNvbG9yIjp7IiRpZCI6IjEwN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TA1MiIsIlRvcCI6MC4wLCJMZWZ0IjowLjAsIlJpZ2h0IjowLjAsIkJvdHRvbSI6MC4wfSwiUGFkZGluZyI6eyIkaWQiOiIxMDUzIiwiVG9wIjowLjAsIkxlZnQiOjAuMCwiUmlnaHQiOjAuMCwiQm90dG9tIjowLjB9LCJCYWNrZ3JvdW5kIjp7IiRpZCI6IjEwNTQiLCJDb2xvciI6eyIkaWQiOiIxMDU1IiwiQSI6MCwiUiI6MjU1LCJHIjoyNTUsIkIiOjI1NX19LCJJc1Zpc2libGUiOnRydWUsIldpZHRoIjowLjAsIkhlaWdodCI6MC4wLCJCb3JkZXJTdHlsZSI6eyIkaWQiOiIxMDU2IiwiTGluZUNvbG9yIjpudWxsLCJMaW5lV2VpZ2h0IjowLjAsIkxpbmVUeXBlIjowLCJQYXJlbnRTdHlsZSI6bnVsbH0sIlBhcmVudFN0eWxlIjpudWxsfSwiRGF0ZVN0eWxlIjp7IiRpZCI6IjEwNTciLCJGb250U2V0dGluZ3MiOnsiJGlkIjoiMTA1OCIsIkZvbnRTaXplIjo5LCJGb250TmFtZSI6IkFyaWFsIiwiSXNCb2xkIjpmYWxzZSwiSXNJdGFsaWMiOmZhbHNlLCJJc1VuZGVybGluZWQiOmZhbHNlLCJQYXJlbnRTdHlsZSI6bnVsbH0sIkF1dG9TaXplIjowLCJGb3JlZ3JvdW5kIjp7IiRpZCI6IjEwNTkiLCJDb2xvciI6eyIkaWQiOiIxMDY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DYxIiwiVG9wIjowLjAsIkxlZnQiOjAuMCwiUmlnaHQiOjAuMCwiQm90dG9tIjowLjB9LCJQYWRkaW5nIjp7IiRpZCI6IjEwNjIiLCJUb3AiOjAuMCwiTGVmdCI6MC4wLCJSaWdodCI6MC4wLCJCb3R0b20iOjAuMH0sIkJhY2tncm91bmQiOnsiJGlkIjoiMTA2MyIsIkNvbG9yIjp7IiRpZCI6IjEwNjQiLCJBIjo4OSwiUiI6MCwiRyI6MCwiQiI6MH19LCJJc1Zpc2libGUiOmZhbHNlLCJXaWR0aCI6MC4wLCJIZWlnaHQiOjAuMCwiQm9yZGVyU3R5bGUiOnsiJGlkIjoiMTA2NSIsIkxpbmVDb2xvciI6bnVsbCwiTGluZVdlaWdodCI6MC4wLCJMaW5lVHlwZSI6MCwiUGFyZW50U3R5bGUiOm51bGx9LCJQYXJlbnRTdHlsZSI6bnVsbH0sIkRhdGVGb3JtYXQiOnsiJGlkIjoiMTA2Ni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xMDY3IiwiRm9ybWF0IjowLCJJc1Zpc2libGUiOmZhbHNlLCJMYXN0S25vd25WaXNpYmlsaXR5U3RhdGUiOmZhbHNlfSwiSXNWaXNpYmxlIjp0cnVlLCJQYXJlbnRTdHlsZSI6bnVsbH0sIkluZGV4IjoxLCJTbWFydER1cmF0aW9uQWN0aXZhdGVkIjpmYWxzZSwiRGF0ZUZvcm1hdCI6eyIkcmVmIjoiMTA2NiJ9LCJXZWVrTnVtYmVyaW5nIjp7IiRpZCI6IjEwNjgiLCJGb3JtYXQiOjAsIklzVmlzaWJsZSI6ZmFsc2UsIkxhc3RLbm93blZpc2liaWxpdHlTdGF0ZSI6ZmFsc2V9LCJJZCI6ImI1YWFhZGRlLWJmZWYtNGM2OC04MjU5LTc5ZDdhODQ2YTM0NiIsIkltcG9ydElkIjpudWxsLCJUaXRsZSI6Ikdlc3Rpb25hciBpbnRlcmFjY2lvbmVzIiwiTm90ZSI6bnVsbCwiSHlwZXJsaW5rIjp7IiRpZCI6IjEwNjkiLCJBZGRyZXNzIjpudWxsLCJTdWJBZGRyZXNzIjpudWxsfSwiSXNDaGFuZ2VkIjpmYWxzZSwiSXNOZXciOmZhbHNlfX1dLCJfbWlsZXN0b25lcyI6W10sIklkIjoiMDAwMDAwMDAtMDAwMC0wMDAwLTAwMDAtMDAwMDAwMDAwMDAwIiwiSXNTaW5nbGVJdGVtUm93Ijp0cnVlfV0sIkluZGV4IjoxNCwiSWQiOiJjMjZlNTc4OC0yNzNmLTQ5NGUtOGZmZS1lNmY2YTlmMTYyNWMiLCJIZWFkZXJUZXh0IjpudWxsLCJJc0RlZmF1bHQiOnRydWUsIlN0eWxlIjp7IiRpZCI6IjEwNzAiLCJIZWFkZXJTdHlsZSI6eyIkaWQiOiIxMDcxIiwiVGV4dFN0eWxlIjp7IiRpZCI6IjEwNzIiLCJGb250U2V0dGluZ3MiOnsiJGlkIjoiMTA3MyIsIkZvbnRTaXplIjoxMSwiRm9udE5hbWUiOiJDYWxpYnJpIiwiSXNCb2xkIjpmYWxzZSwiSXNJdGFsaWMiOmZhbHNlLCJJc1VuZGVybGluZWQiOmZhbHNlLCJQYXJlbnRTdHlsZSI6bnVsbH0sIkF1dG9TaXplIjoyLCJGb3JlZ3JvdW5kIjp7IiRpZCI6IjEwNzQiLCJDb2xvciI6eyIkaWQiOiIxMDc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3NiIsIlRvcCI6MC4wLCJMZWZ0IjowLjAsIlJpZ2h0IjowLjAsIkJvdHRvbSI6MC4wfSwiUGFkZGluZyI6eyIkaWQiOiIxMDc3IiwiVG9wIjowLjAsIkxlZnQiOjAuMCwiUmlnaHQiOjAuMCwiQm90dG9tIjowLjB9LCJCYWNrZ3JvdW5kIjpudWxsLCJJc1Zpc2libGUiOnRydWUsIldpZHRoIjowLjAsIkhlaWdodCI6MC4wLCJCb3JkZXJTdHlsZSI6bnVsbCwiUGFyZW50U3R5bGUiOm51bGx9LCJSZWN0YW5nbGVTdHlsZSI6eyIkaWQiOiIxMDc4IiwiTWFyZ2luIjp7IiRpZCI6IjEwNzkiLCJUb3AiOjAuMCwiTGVmdCI6MC4wLCJSaWdodCI6MC4wLCJCb3R0b20iOjAuMH0sIlBhZGRpbmciOnsiJGlkIjoiMTA4MCIsIlRvcCI6MC4wLCJMZWZ0IjowLjAsIlJpZ2h0IjowLjAsIkJvdHRvbSI6MC4wfSwiQmFja2dyb3VuZCI6eyIkaWQiOiIxMDgxIiwiQ29sb3IiOnsiJGlkIjoiMTA4MiIsIkEiOjYzLCJSIjo2OCwiRyI6ODQsIkIiOjEwNn19LCJJc1Zpc2libGUiOnRydWUsIldpZHRoIjowLjAsIkhlaWdodCI6MC4wLCJCb3JkZXJTdHlsZSI6eyIkaWQiOiIxMDgzIiwiTGluZUNvbG9yIjp7IiRpZCI6IjEwODQiLCIkdHlwZSI6Ik5MUkUuQ29tbW9uLkRvbS5Tb2xpZENvbG9yQnJ1c2gsIE5MUkUuQ29tbW9uIiwiQ29sb3IiOnsiJGlkIjoiMTA4NSIsIkEiOjI1NSwiUiI6MjU1LCJHIjowLCJCIjowfX0sIkxpbmVXZWlnaHQiOjAuMCwiTGluZVR5cGUiOjAsIlBhcmVudFN0eWxlIjpudWxsfSwiUGFyZW50U3R5bGUiOm51bGx9LCJNYXJnaW4iOnsiJGlkIjoiMTA4NiIsIlRvcCI6MC4wLCJMZWZ0IjowLjAsIlJpZ2h0IjowLjAsIkJvdHRvbSI6MC4wfSwiUGFkZGluZyI6eyIkaWQiOiIxMDg3IiwiVG9wIjowLjAsIkxlZnQiOjAuMCwiUmlnaHQiOjAuMCwiQm90dG9tIjowLjB9LCJCYWNrZ3JvdW5kIjpudWxsLCJJc1Zpc2libGUiOnRydWUsIldpZHRoIjowLjAsIkhlaWdodCI6MC4wLCJCb3JkZXJTdHlsZSI6bnVsbCwiUGFyZW50U3R5bGUiOm51bGx9LCJCYWNrZ3JvdW5kU3R5bGUiOnsiJGlkIjoiMTA4OCIsIk1hcmdpbiI6eyIkaWQiOiIxMDg5IiwiVG9wIjowLjAsIkxlZnQiOjAuMCwiUmlnaHQiOjAuMCwiQm90dG9tIjowLjB9LCJQYWRkaW5nIjp7IiRpZCI6IjEwOTAiLCJUb3AiOjAuMCwiTGVmdCI6MC4wLCJSaWdodCI6MC4wLCJCb3R0b20iOjAuMH0sIkJhY2tncm91bmQiOnsiJGlkIjoiMTA5MSIsIkNvbG9yIjp7IiRpZCI6IjEwOTIiLCJBIjo1MSwiUiI6MTY1LCJHIjoxNjUsIkIiOjE2NX19LCJJc1Zpc2libGUiOnRydWUsIldpZHRoIjowLjAsIkhlaWdodCI6MC4wLCJCb3JkZXJTdHlsZSI6eyIkaWQiOiIxMDkzIiwiTGluZUNvbG9yIjp7IiRpZCI6IjEwOTQiLCIkdHlwZSI6Ik5MUkUuQ29tbW9uLkRvbS5Tb2xpZENvbG9yQnJ1c2gsIE5MUkUuQ29tbW9uIiwiQ29sb3IiOnsiJGlkIjoiMTA5NSIsIkEiOjI1NSwiUiI6MjM0LCJHIjoyMiwiQiI6MzB9fSwiTGluZVdlaWdodCI6MC4wLCJMaW5lVHlwZSI6MCwiUGFyZW50U3R5bGUiOm51bGx9LCJQYXJlbnRTdHlsZSI6bnVsbH0sIk1hcmdpbiI6eyIkaWQiOiIxMDk2IiwiVG9wIjowLjAsIkxlZnQiOjAuMCwiUmlnaHQiOjAuMCwiQm90dG9tIjowLjB9LCJQYWRkaW5nIjp7IiRpZCI6IjEwOTciLCJUb3AiOjAuMCwiTGVmdCI6MC4wLCJSaWdodCI6MC4wLCJCb3R0b20iOjAuMH0sIklzVmlzaWJsZSI6dHJ1ZSwiV2lkdGgiOjAuMCwiSGVpZ2h0IjowLjAsIkJvcmRlclN0eWxlIjp7IiRpZCI6IjEwOTgiLCJMaW5lQ29sb3IiOm51bGwsIkxpbmVXZWlnaHQiOjAuMCwiTGluZVR5cGUiOjAsIlBhcmVudFN0eWxlIjpudWxsfSwiUGFyZW50U3R5bGUiOm51bGx9fV0sIklkIjoiZjVlM2Y2Y2MtZDA0OC00NTNjLThlODgtZWMxMmI4YTg2YmFhIiwiSW5kZXgiOjMsIkhlYWRlclRleHQiOiJTcHJpbnQgMDQiLCJTdHlsZSI6eyIkaWQiOiIxMDk5IiwiU3R5bGVJZCI6IjAwMDAwMDAwLTAwMDAtMDAwMC0wMDAwLTAwMDAwMDAwMDAwMCIsIkhlYWRlclN0eWxlIjp7IiRpZCI6IjExMDAiLCJUZXh0SXNWZXJ0aWNhbCI6ZmFsc2UsIlRleHRTdHlsZSI6eyIkaWQiOiIxMTAxIiwiRm9udFNldHRpbmdzIjp7IiRpZCI6IjExMDIiLCJGb250U2l6ZSI6MTEsIkZvbnROYW1lIjoiQXJpYWwiLCJJc0JvbGQiOmZhbHNlLCJJc0l0YWxpYyI6ZmFsc2UsIklzVW5kZXJsaW5lZCI6ZmFsc2UsIlBhcmVudFN0eWxlIjpudWxsfSwiQXV0b1NpemUiOjIsIkZvcmVncm91bmQiOnsiJGlkIjoiMTEwMyIsIkNvbG9yIjp7IiRpZCI6IjExMDQ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MTA1IiwiVG9wIjowLjAsIkxlZnQiOjAuMCwiUmlnaHQiOjAuMCwiQm90dG9tIjowLjB9LCJQYWRkaW5nIjp7IiRpZCI6IjExMDYiLCJUb3AiOjAuMCwiTGVmdCI6MC4wLCJSaWdodCI6MC4wLCJCb3R0b20iOjAuMH0sIkJhY2tncm91bmQiOm51bGwsIklzVmlzaWJsZSI6dHJ1ZSwiV2lkdGgiOjAuMCwiSGVpZ2h0IjowLjAsIkJvcmRlclN0eWxlIjpudWxsLCJQYXJlbnRTdHlsZSI6bnVsbH0sIlJlY3RhbmdsZVN0eWxlIjp7IiRpZCI6IjExMDciLCJNYXJnaW4iOnsiJGlkIjoiMTEwOCIsIlRvcCI6MC4wLCJMZWZ0IjowLjAsIlJpZ2h0IjowLjAsIkJvdHRvbSI6MC4wfSwiUGFkZGluZyI6eyIkaWQiOiIxMTA5IiwiVG9wIjowLjAsIkxlZnQiOjAuMCwiUmlnaHQiOjAuMCwiQm90dG9tIjowLjB9LCJCYWNrZ3JvdW5kIjp7IiRpZCI6IjExMTAiLCJDb2xvciI6eyIkaWQiOiIxMTExIiwiQSI6MjU1LCJSIjo2OCwiRyI6ODQsIkIiOjEwNn19LCJJc1Zpc2libGUiOnRydWUsIldpZHRoIjowLjAsIkhlaWdodCI6MC4wLCJCb3JkZXJTdHlsZSI6eyIkaWQiOiIxMTEyIiwiTGluZUNvbG9yIjp7IiRpZCI6IjExMTMiLCIkdHlwZSI6Ik5MUkUuQ29tbW9uLkRvbS5Tb2xpZENvbG9yQnJ1c2gsIE5MUkUuQ29tbW9uIiwiQ29sb3IiOnsiJGlkIjoiMTExNCIsIkEiOjI1NSwiUiI6MjU1LCJHIjowLCJCIjowfX0sIkxpbmVXZWlnaHQiOjAuMCwiTGluZVR5cGUiOjAsIlBhcmVudFN0eWxlIjpudWxsfSwiUGFyZW50U3R5bGUiOm51bGx9LCJNYXJnaW4iOnsiJGlkIjoiMTExNSIsIlRvcCI6MC4wLCJMZWZ0IjowLjAsIlJpZ2h0IjowLjAsIkJvdHRvbSI6MC4wfSwiUGFkZGluZyI6eyIkaWQiOiIxMTE2IiwiVG9wIjowLjAsIkxlZnQiOjAuMCwiUmlnaHQiOjAuMCwiQm90dG9tIjowLjB9LCJCYWNrZ3JvdW5kIjpudWxsLCJJc1Zpc2libGUiOnRydWUsIldpZHRoIjowLjAsIkhlaWdodCI6MC4wLCJCb3JkZXJTdHlsZSI6bnVsbCwiUGFyZW50U3R5bGUiOm51bGx9LCJCYWNrZ3JvdW5kU3R5bGUiOnsiJGlkIjoiMTExNyIsIk1hcmdpbiI6eyIkaWQiOiIxMTE4IiwiVG9wIjowLjAsIkxlZnQiOjAuMCwiUmlnaHQiOjAuMCwiQm90dG9tIjowLjB9LCJQYWRkaW5nIjp7IiRpZCI6IjExMTkiLCJUb3AiOjAuMCwiTGVmdCI6MC4wLCJSaWdodCI6MC4wLCJCb3R0b20iOjAuMH0sIkJhY2tncm91bmQiOnsiJGlkIjoiMTEyMCIsIkNvbG9yIjp7IiRpZCI6IjExMjEiLCJBIjo1MSwiUiI6MTY1LCJHIjoxNjUsIkIiOjE2NX19LCJJc1Zpc2libGUiOnRydWUsIldpZHRoIjowLjAsIkhlaWdodCI6MC4wLCJCb3JkZXJTdHlsZSI6eyIkaWQiOiIxMTIyIiwiTGluZUNvbG9yIjp7IiRpZCI6IjExMjMiLCIkdHlwZSI6Ik5MUkUuQ29tbW9uLkRvbS5Tb2xpZENvbG9yQnJ1c2gsIE5MUkUuQ29tbW9uIiwiQ29sb3IiOnsiJGlkIjoiMTEyNCIsIkEiOjI1NSwiUiI6MjU1LCJHIjowLCJCIjowfX0sIkxpbmVXZWlnaHQiOjAuMCwiTGluZVR5cGUiOjAsIlBhcmVudFN0eWxlIjpudWxsfSwiUGFyZW50U3R5bGUiOm51bGx9LCJJc0Fib3ZlVGltZWJhbmQiOmZhbHNlLCJTcGFjaW5nIjo1LCJEZWZhdWx0U3dpbWxhbmVUYXNrU3R5bGUiOnsiJGlkIjoiMTEyNSIsIiR0eXBlIjoiTkxSRS5Db21tb24uRG9tLlN0eWxlcy5FeHBsaWNpdFNldGFibGVUYXNrU3R5bGUsIE5MUkUuQ29tbW9uIiwiU2hhcGUiOjQsIlNoYXBlVGhpY2tuZXNzIjoxLCJEdXJhdGlvbkZvcm1hdCI6MCwiSW5jbHVkZU5vbldvcmtpbmdEYXlzSW5EdXJhdGlvbiI6ZmFsc2UsIlBlcmNlbnRhZ2VDb21wbGV0ZVN0eWxlIjp7IiRpZCI6IjExMjYiLCJGb250U2V0dGluZ3MiOnsiJGlkIjoiMTEyNyIsIkZvbnRTaXplIjo5LCJGb250TmFtZSI6IkFyaWFsIiwiSXNCb2xkIjpmYWxzZSwiSXNJdGFsaWMiOmZhbHNlLCJJc1VuZGVybGluZWQiOmZhbHNlLCJQYXJlbnRTdHlsZSI6bnVsbH0sIkF1dG9TaXplIjowLCJGb3JlZ3JvdW5kIjp7IiRpZCI6IjExMjgiLCJDb2xvciI6eyIkaWQiOiIxMTI5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ExMzAiLCJUb3AiOjAuMCwiTGVmdCI6MC4wLCJSaWdodCI6MC4wLCJCb3R0b20iOjAuMH0sIlBhZGRpbmciOnsiJGlkIjoiMTEzMSIsIlRvcCI6MC4wLCJMZWZ0IjowLjAsIlJpZ2h0IjowLjAsIkJvdHRvbSI6MC4wfSwiQmFja2dyb3VuZCI6eyIkaWQiOiIxMTMyIiwiQ29sb3IiOnsiJGlkIjoiMTEzMyIsIkEiOjg5LCJSIjowLCJHIjowLCJCIjowfX0sIklzVmlzaWJsZSI6ZmFsc2UsIldpZHRoIjowLjAsIkhlaWdodCI6MC4wLCJCb3JkZXJTdHlsZSI6eyIkaWQiOiIxMTM0IiwiTGluZUNvbG9yIjpudWxsLCJMaW5lV2VpZ2h0IjowLjAsIkxpbmVUeXBlIjowLCJQYXJlbnRTdHlsZSI6bnVsbH0sIlBhcmVudFN0eWxlIjpudWxsfSwiRHVyYXRpb25TdHlsZSI6eyIkaWQiOiIxMTM1IiwiRm9udFNldHRpbmdzIjp7IiRpZCI6IjExMzYiLCJGb250U2l6ZSI6OSwiRm9udE5hbWUiOiJBcmlhbCIsIklzQm9sZCI6ZmFsc2UsIklzSXRhbGljIjpmYWxzZSwiSXNVbmRlcmxpbmVkIjpmYWxzZSwiUGFyZW50U3R5bGUiOm51bGx9LCJBdXRvU2l6ZSI6MCwiRm9yZWdyb3VuZCI6eyIkaWQiOiIxMTM3IiwiQ29sb3IiOnsiJGlkIjoiMTEz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M5IiwiVG9wIjowLjAsIkxlZnQiOjAuMCwiUmlnaHQiOjAuMCwiQm90dG9tIjowLjB9LCJQYWRkaW5nIjp7IiRpZCI6IjExNDAiLCJUb3AiOjAuMCwiTGVmdCI6MC4wLCJSaWdodCI6MC4wLCJCb3R0b20iOjAuMH0sIkJhY2tncm91bmQiOnsiJGlkIjoiMTE0MSIsIkNvbG9yIjp7IiRyZWYiOiIxMTMzIn19LCJJc1Zpc2libGUiOnRydWUsIldpZHRoIjowLjAsIkhlaWdodCI6MC4wLCJCb3JkZXJTdHlsZSI6eyIkaWQiOiIxMTQyIiwiTGluZUNvbG9yIjpudWxsLCJMaW5lV2VpZ2h0IjowLjAsIkxpbmVUeXBlIjowLCJQYXJlbnRTdHlsZSI6bnVsbH0sIlBhcmVudFN0eWxlIjpudWxsfSwiSG9yaXpvbnRhbENvbm5lY3RvclN0eWxlIjp7IiRpZCI6IjExNDMiLCJMaW5lQ29sb3IiOnsiJGlkIjoiMTE0NCIsIiR0eXBlIjoiTkxSRS5Db21tb24uRG9tLlNvbGlkQ29sb3JCcnVzaCwgTkxSRS5Db21tb24iLCJDb2xvciI6eyIkaWQiOiIxMTQ1IiwiQSI6MjU1LCJSIjoyMDQsIkciOjIwNCwiQiI6MjA0fX0sIkxpbmVXZWlnaHQiOjEuMCwiTGluZVR5cGUiOjAsIlBhcmVudFN0eWxlIjpudWxsfSwiVmVydGljYWxDb25uZWN0b3JTdHlsZSI6eyIkaWQiOiIxMTQ2IiwiTGluZUNvbG9yIjp7IiRpZCI6IjExNDciLCIkdHlwZSI6Ik5MUkUuQ29tbW9uLkRvbS5Tb2xpZENvbG9yQnJ1c2gsIE5MUkUuQ29tbW9uIiwiQ29sb3IiOnsiJGlkIjoiMTE0OCIsIkEiOjI1NSwiUiI6MjA0LCJHIjoyMDQsIkIiOjIwNH19LCJMaW5lV2VpZ2h0IjoxLjAsIkxpbmVUeXBlIjowLCJQYXJlbnRTdHlsZSI6bnVsbH0sIk1hcmdpbiI6bnVsbCwiU3RhcnREYXRlUG9zaXRpb24iOjYsIkVuZERhdGVQb3NpdGlvbiI6NiwiRGF0ZUlzVmlzaWJsZSI6ZmFsc2UsIlRpdGxlUG9zaXRpb24iOjIsIkR1cmF0aW9uUG9zaXRpb24iOjMsIlBlcmNlbnRhZ2VDb21wbGV0ZWRQb3NpdGlvbiI6NiwiU3BhY2luZyI6MywiSXNCZWxvd1RpbWViYW5kIjp0cnVlLCJQZXJjZW50YWdlQ29tcGxldGVTaGFwZU9wYWNpdHkiOjM1LCJTaGFwZVN0eWxlIjp7IiRpZCI6IjExNDkiLCJNYXJnaW4iOnsiJGlkIjoiMTE1MCIsIlRvcCI6MC4wLCJMZWZ0Ijo0LjAsIlJpZ2h0Ijo0LjAsIkJvdHRvbSI6MC4wfSwiUGFkZGluZyI6eyIkaWQiOiIxMTUxIiwiVG9wIjowLjAsIkxlZnQiOjAuMCwiUmlnaHQiOjAuMCwiQm90dG9tIjowLjB9LCJCYWNrZ3JvdW5kIjp7IiRpZCI6IjExNTIiLCJDb2xvciI6eyIkaWQiOiIxMTUzIiwiQSI6MjU1LCJSIjo2OCwiRyI6ODQsIkIiOjEwNn19LCJJc1Zpc2libGUiOnRydWUsIldpZHRoIjowLjAsIkhlaWdodCI6MTYuMCwiQm9yZGVyU3R5bGUiOnsiJGlkIjoiMTE1NCIsIkxpbmVDb2xvciI6eyIkaWQiOiIxMTU1IiwiJHR5cGUiOiJOTFJFLkNvbW1vbi5Eb20uU29saWRDb2xvckJydXNoLCBOTFJFLkNvbW1vbiIsIkNvbG9yIjp7IiRpZCI6IjExNTYiLCJBIjoyNTUsIlIiOjIzNCwiRyI6MjIsIkIiOjMwfX0sIkxpbmVXZWlnaHQiOjAuMCwiTGluZVR5cGUiOjAsIlBhcmVudFN0eWxlIjpudWxsfSwiUGFyZW50U3R5bGUiOm51bGx9LCJUaXRsZVN0eWxlIjp7IiRpZCI6IjExNTciLCJGb250U2V0dGluZ3MiOnsiJGlkIjoiMTE1OCIsIkZvbnRTaXplIjoxMCwiRm9udE5hbWUiOiJBcmlhbCIsIklzQm9sZCI6ZmFsc2UsIklzSXRhbGljIjpmYWxzZSwiSXNVbmRlcmxpbmVkIjpmYWxzZSwiUGFyZW50U3R5bGUiOm51bGx9LCJBdXRvU2l6ZSI6MCwiRm9yZWdyb3VuZCI6eyIkaWQiOiIxMTU5IiwiQ29sb3IiOnsiJGlkIjoiMTE2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TYxIiwiVG9wIjowLjAsIkxlZnQiOjAuMCwiUmlnaHQiOjAuMCwiQm90dG9tIjowLjB9LCJQYWRkaW5nIjp7IiRpZCI6IjExNjIiLCJUb3AiOjAuMCwiTGVmdCI6MC4wLCJSaWdodCI6MC4wLCJCb3R0b20iOjAuMH0sIkJhY2tncm91bmQiOnsiJGlkIjoiMTE2MyIsIkNvbG9yIjp7IiRyZWYiOiIxMTMzIn19LCJJc1Zpc2libGUiOnRydWUsIldpZHRoIjowLjAsIkhlaWdodCI6MC4wLCJCb3JkZXJTdHlsZSI6eyIkaWQiOiIxMTY0IiwiTGluZUNvbG9yIjpudWxsLCJMaW5lV2VpZ2h0IjowLjAsIkxpbmVUeXBlIjowLCJQYXJlbnRTdHlsZSI6bnVsbH0sIlBhcmVudFN0eWxlIjpudWxsfSwiRGF0ZVN0eWxlIjp7IiRpZCI6IjExNjUiLCJGb250U2V0dGluZ3MiOnsiJGlkIjoiMTE2NiIsIkZvbnRTaXplIjo5LCJGb250TmFtZSI6IkFyaWFsIiwiSXNCb2xkIjpmYWxzZSwiSXNJdGFsaWMiOmZhbHNlLCJJc1VuZGVybGluZWQiOmZhbHNlLCJQYXJlbnRTdHlsZSI6bnVsbH0sIkF1dG9TaXplIjowLCJGb3JlZ3JvdW5kIjp7IiRpZCI6IjExNjciLCJDb2xvciI6eyIkaWQiOiIxMTY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TY5IiwiVG9wIjowLjAsIkxlZnQiOjAuMCwiUmlnaHQiOjAuMCwiQm90dG9tIjowLjB9LCJQYWRkaW5nIjp7IiRpZCI6IjExNzAiLCJUb3AiOjAuMCwiTGVmdCI6MC4wLCJSaWdodCI6MC4wLCJCb3R0b20iOjAuMH0sIkJhY2tncm91bmQiOnsiJGlkIjoiMTE3MSIsIkNvbG9yIjp7IiRyZWYiOiIxMTMzIn19LCJJc1Zpc2libGUiOmZhbHNlLCJXaWR0aCI6MC4wLCJIZWlnaHQiOjAuMCwiQm9yZGVyU3R5bGUiOnsiJGlkIjoiMTE3MiIsIkxpbmVDb2xvciI6bnVsbCwiTGluZVdlaWdodCI6MC4wLCJMaW5lVHlwZSI6MCwiUGFyZW50U3R5bGUiOm51bGx9LCJQYXJlbnRTdHlsZSI6bnVsbH0sIkRhdGVGb3JtYXQiOnsiJGlkIjoiMTE3My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xMTc0IiwiRm9ybWF0IjowLCJJc1Zpc2libGUiOmZhbHNlLCJMYXN0S25vd25WaXNpYmlsaXR5U3RhdGUiOmZhbHNlfSwiSXNWaXNpYmxlIjp0cnVlLCJQYXJlbnRTdHlsZSI6bnVsbCwiX2V4cGxpY2l0bHlTZXQiOnsiJGlkIjoiMTE3NSIsIlNoYXBlU3R5bGUiOmZhbHNlLCJUaXRsZVN0eWxlIjpmYWxzZSwiRGF0ZVN0eWxlIjpmYWxzZSwiSG9yaXpvbnRhbENvbm5lY3RvclN0eWxlIjpmYWxzZSwiVmVydGljYWxDb25uZWN0b3JTdHlsZSI6ZmFsc2UsIlBlcmNlbnRhZ2VDb21wbGV0ZVNoYXBlT3BhY2l0eSI6ZmFsc2UsIkRhdGVGb3JtYXQiOmZhbHNlLCJJc1Zpc2libGU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dXJhdGlvbkZvcm1hdCI6ZmFsc2UsIldlZWtOdW1iZXJpbmciOmZhbHNlfX0sIkRlZmF1bHRTd2ltbGFuZU1vdFN0eWxlIjp7IiRpZCI6IjExNzYiLCJTaGFwZSI6MCwiQ29ubmVjdG9yTWFyZ2luIjp7IiRpZCI6IjExNzciLCJUb3AiOjAuMCwiTGVmdCI6Mi4wLCJSaWdodCI6Mi4wLCJCb3R0b20iOjAuMH0sIkNvbm5lY3RvclN0eWxlIjp7IiRpZCI6IjExNzgiLCJMaW5lQ29sb3IiOnsiJGlkIjoiMTE3OSIsIiR0eXBlIjoiTkxSRS5Db21tb24uRG9tLlNvbGlkQ29sb3JCcnVzaCwgTkxSRS5Db21tb24iLCJDb2xvciI6eyIkaWQiOiIxMTgwIiwiQSI6MTI3LCJSIjozMSwiRyI6NzMsIkIiOjEyNn19LCJMaW5lV2VpZ2h0IjoxLjAsIkxpbmVUeXBlIjowLCJQYXJlbnRTdHlsZSI6bnVsbH0sIklzQmVsb3dUaW1lYmFuZCI6ZmFsc2UsIlBvc2l0aW9uT25UYXNrIjoxLCJIaWRlRGF0ZSI6ZmFsc2UsIlNoYXBlU2l6ZSI6MSwiU3BhY2luZyI6MS4wLCJQYWRkaW5nIjp7IiRpZCI6IjExODEiLCJUb3AiOjcuMCwiTGVmdCI6My4wLCJSaWdodCI6MC4wLCJCb3R0b20iOjIuMH0sIlNoYXBlU3R5bGUiOnsiJGlkIjoiMTE4MiIsIk1hcmdpbiI6eyIkaWQiOiIxMTgzIiwiVG9wIjowLjAsIkxlZnQiOjAuMCwiUmlnaHQiOjAuMCwiQm90dG9tIjowLjB9LCJQYWRkaW5nIjp7IiRpZCI6IjExODQiLCJUb3AiOjAuMCwiTGVmdCI6MC4wLCJSaWdodCI6MC4wLCJCb3R0b20iOjAuMH0sIkJhY2tncm91bmQiOnsiJGlkIjoiMTE4NSIsIkNvbG9yIjp7IiRpZCI6IjExODYiLCJBIjoyNTUsIlIiOjY4LCJHIjo4NCwiQiI6MTA2fX0sIklzVmlzaWJsZSI6dHJ1ZSwiV2lkdGgiOjE4LjAsIkhlaWdodCI6MjAuMCwiQm9yZGVyU3R5bGUiOnsiJGlkIjoiMTE4NyIsIkxpbmVDb2xvciI6eyIkaWQiOiIxMTg4IiwiJHR5cGUiOiJOTFJFLkNvbW1vbi5Eb20uU29saWRDb2xvckJydXNoLCBOTFJFLkNvbW1vbiIsIkNvbG9yIjp7IiRpZCI6IjExODkiLCJBIjoyNTUsIlIiOjIzNCwiRyI6MjIsIkIiOjMwfX0sIkxpbmVXZWlnaHQiOjAuMCwiTGluZVR5cGUiOjAsIlBhcmVudFN0eWxlIjpudWxsfSwiUGFyZW50U3R5bGUiOm51bGx9LCJUaXRsZVN0eWxlIjp7IiRpZCI6IjExOTAiLCJGb250U2V0dGluZ3MiOnsiJGlkIjoiMTE5MSIsIkZvbnRTaXplIjoxMCwiRm9udE5hbWUiOiJBcmlhbCIsIklzQm9sZCI6dHJ1ZSwiSXNJdGFsaWMiOmZhbHNlLCJJc1VuZGVybGluZWQiOmZhbHNlLCJQYXJlbnRTdHlsZSI6bnVsbH0sIkF1dG9TaXplIjowLCJGb3JlZ3JvdW5kIjp7IiRpZCI6IjExOTIiLCJDb2xvciI6eyIkaWQiOiIxMTk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OTQiLCJUb3AiOjAuMCwiTGVmdCI6MC4wLCJSaWdodCI6MC4wLCJCb3R0b20iOjAuMH0sIlBhZGRpbmciOnsiJGlkIjoiMTE5NSIsIlRvcCI6MC4wLCJMZWZ0IjowLjAsIlJpZ2h0IjowLjAsIkJvdHRvbSI6MC4wfSwiQmFja2dyb3VuZCI6eyIkaWQiOiIxMTk2IiwiQ29sb3IiOnsiJGlkIjoiMTE5NyIsIkEiOjg5LCJSIjowLCJHIjowLCJCIjowfX0sIklzVmlzaWJsZSI6dHJ1ZSwiV2lkdGgiOjAuMCwiSGVpZ2h0IjowLjAsIkJvcmRlclN0eWxlIjp7IiRpZCI6IjExOTgiLCJMaW5lQ29sb3IiOm51bGwsIkxpbmVXZWlnaHQiOjAuMCwiTGluZVR5cGUiOjAsIlBhcmVudFN0eWxlIjpudWxsfSwiUGFyZW50U3R5bGUiOm51bGx9LCJEYXRlU3R5bGUiOnsiJGlkIjoiMTE5OSIsIkZvbnRTZXR0aW5ncyI6eyIkaWQiOiIxMjAwIiwiRm9udFNpemUiOjEwLCJGb250TmFtZSI6IkFyaWFsIiwiSXNCb2xkIjpmYWxzZSwiSXNJdGFsaWMiOmZhbHNlLCJJc1VuZGVybGluZWQiOmZhbHNlLCJQYXJlbnRTdHlsZSI6bnVsbH0sIkF1dG9TaXplIjowLCJGb3JlZ3JvdW5kIjp7IiRpZCI6IjEyMDEiLCJDb2xvciI6eyIkaWQiOiIxMjA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AzIiwiVG9wIjowLjAsIkxlZnQiOjAuMCwiUmlnaHQiOjAuMCwiQm90dG9tIjowLjB9LCJQYWRkaW5nIjp7IiRpZCI6IjEyMDQiLCJUb3AiOjAuMCwiTGVmdCI6MC4wLCJSaWdodCI6MC4wLCJCb3R0b20iOjAuMH0sIkJhY2tncm91bmQiOnsiJGlkIjoiMTIwNSIsIkNvbG9yIjp7IiRyZWYiOiIxMTk3In19LCJJc1Zpc2libGUiOnRydWUsIldpZHRoIjowLjAsIkhlaWdodCI6MC4wLCJCb3JkZXJTdHlsZSI6eyIkaWQiOiIxMjA2IiwiTGluZUNvbG9yIjpudWxsLCJMaW5lV2VpZ2h0IjowLjAsIkxpbmVUeXBlIjowLCJQYXJlbnRTdHlsZSI6bnVsbH0sIlBhcmVudFN0eWxlIjpudWxsfSwiRGF0ZUZvcm1hdCI6eyIkaWQiOiIxMjA3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TIwOCIsIkZvcm1hdCI6MCwiSXNWaXNpYmxlIjpmYWxzZSwiTGFzdEtub3duVmlzaWJpbGl0eVN0YXRlIjpmYWxzZX0sIklzVmlzaWJsZSI6dHJ1ZSwiUGFyZW50U3R5bGUiOm51bGx9LCJEZWZhdWx0U3dpbWxhbmVNaWxlc3RvbmVTdHlsZSI6eyIkaWQiOiIxMjA5IiwiVGl0bGVQb3NpdGlvbiI6IlJpZ2h0IiwiRGF0ZVBvc2l0aW9uIjoiTGVmdCIsIlNoYXBlVHlwZSI6MCwiU2hhcGVTaXplIjoxLCJTcGFjaW5nIjo1LCJTaGFwZVN0eWxlIjp7IiRpZCI6IjEyMTAiLCJNYXJnaW4iOnsiJGlkIjoiMTIxMSIsIlRvcCI6MC4wLCJMZWZ0IjowLjAsIlJpZ2h0IjowLjAsIkJvdHRvbSI6MC4wfSwiUGFkZGluZyI6eyIkaWQiOiIxMjEyIiwiVG9wIjowLjAsIkxlZnQiOjAuMCwiUmlnaHQiOjAuMCwiQm90dG9tIjowLjB9LCJCYWNrZ3JvdW5kIjp7IiRpZCI6IjEyMTMiLCJDb2xvciI6eyIkaWQiOiIxMjE0IiwiQSI6MjU1LCJSIjo2OCwiRyI6ODQsIkIiOjEwNn19LCJJc1Zpc2libGUiOnRydWUsIldpZHRoIjoxOC4wLCJIZWlnaHQiOjIwLjAsIkJvcmRlclN0eWxlIjp7IiRpZCI6IjEyMTUiLCJMaW5lQ29sb3IiOnsiJGlkIjoiMTIxNiIsIiR0eXBlIjoiTkxSRS5Db21tb24uRG9tLlNvbGlkQ29sb3JCcnVzaCwgTkxSRS5Db21tb24iLCJDb2xvciI6eyIkaWQiOiIxMjE3IiwiQSI6MjU1LCJSIjoyMzQsIkciOjIyLCJCIjozMH19LCJMaW5lV2VpZ2h0IjowLjAsIkxpbmVUeXBlIjowLCJQYXJlbnRTdHlsZSI6bnVsbH0sIlBhcmVudFN0eWxlIjpudWxsfSwiVGl0bGVTdHlsZSI6eyIkaWQiOiIxMjE4IiwiRm9udFNldHRpbmdzIjp7IiRpZCI6IjEyMTkiLCJGb250U2l6ZSI6MTAsIkZvbnROYW1lIjoiQXJpYWwiLCJJc0JvbGQiOnRydWUsIklzSXRhbGljIjpmYWxzZSwiSXNVbmRlcmxpbmVkIjpmYWxzZSwiUGFyZW50U3R5bGUiOm51bGx9LCJBdXRvU2l6ZSI6MCwiRm9yZWdyb3VuZCI6eyIkaWQiOiIxMjIwIiwiQ29sb3IiOnsiJGlkIjoiMTIy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IyIiwiVG9wIjowLjAsIkxlZnQiOjAuMCwiUmlnaHQiOjAuMCwiQm90dG9tIjowLjB9LCJQYWRkaW5nIjp7IiRpZCI6IjEyMjMiLCJUb3AiOjAuMCwiTGVmdCI6MC4wLCJSaWdodCI6MC4wLCJCb3R0b20iOjAuMH0sIkJhY2tncm91bmQiOnsiJGlkIjoiMTIyNCIsIkNvbG9yIjp7IiRpZCI6IjEyMjUiLCJBIjo4OSwiUiI6MCwiRyI6MCwiQiI6MH19LCJJc1Zpc2libGUiOnRydWUsIldpZHRoIjowLjAsIkhlaWdodCI6MC4wLCJCb3JkZXJTdHlsZSI6eyIkaWQiOiIxMjI2IiwiTGluZUNvbG9yIjpudWxsLCJMaW5lV2VpZ2h0IjowLjAsIkxpbmVUeXBlIjowLCJQYXJlbnRTdHlsZSI6bnVsbH0sIlBhcmVudFN0eWxlIjpudWxsfSwiRGF0ZVN0eWxlIjp7IiRpZCI6IjEyMjciLCJGb250U2V0dGluZ3MiOnsiJGlkIjoiMTIyOCIsIkZvbnRTaXplIjoxMCwiRm9udE5hbWUiOiJBcmlhbCIsIklzQm9sZCI6ZmFsc2UsIklzSXRhbGljIjpmYWxzZSwiSXNVbmRlcmxpbmVkIjpmYWxzZSwiUGFyZW50U3R5bGUiOm51bGx9LCJBdXRvU2l6ZSI6MCwiRm9yZWdyb3VuZCI6eyIkaWQiOiIxMjI5IiwiQ29sb3IiOnsiJGlkIjoiMTIz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zMSIsIlRvcCI6MC4wLCJMZWZ0IjowLjAsIlJpZ2h0IjowLjAsIkJvdHRvbSI6MC4wfSwiUGFkZGluZyI6eyIkaWQiOiIxMjMyIiwiVG9wIjowLjAsIkxlZnQiOjAuMCwiUmlnaHQiOjAuMCwiQm90dG9tIjowLjB9LCJCYWNrZ3JvdW5kIjp7IiRpZCI6IjEyMzMiLCJDb2xvciI6eyIkaWQiOiIxMjM0IiwiQSI6ODksIlIiOjAsIkciOjAsIkIiOjB9fSwiSXNWaXNpYmxlIjp0cnVlLCJXaWR0aCI6MC4wLCJIZWlnaHQiOjAuMCwiQm9yZGVyU3R5bGUiOnsiJGlkIjoiMTIzNSIsIkxpbmVDb2xvciI6bnVsbCwiTGluZVdlaWdodCI6MC4wLCJMaW5lVHlwZSI6MCwiUGFyZW50U3R5bGUiOm51bGx9LCJQYXJlbnRTdHlsZSI6bnVsbH0sIkRhdGVGb3JtYXQiOnsiJGlkIjoiMTIzNi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EyMzciLCJGb3JtYXQiOjAsIklzVmlzaWJsZSI6ZmFsc2UsIkxhc3RLbm93blZpc2liaWxpdHlTdGF0ZSI6ZmFsc2V9LCJJc1Zpc2libGUiOnRydWUsIlBhcmVudFN0eWxlIjpudWxsfSwiRGVmYXVsdFN3aW1sYW5lQWN0aXZpdHlTdHlsZSI6eyIkaWQiOiIxMjM4IiwiSGVhZGVyU3R5bGUiOnsiJGlkIjoiMTIzOSIsIlRleHRTdHlsZSI6eyIkaWQiOiIxMjQwIiwiRm9udFNldHRpbmdzIjp7IiRpZCI6IjEyNDEiLCJGb250U2l6ZSI6MTEsIkZvbnROYW1lIjoiQ2FsaWJyaSIsIklzQm9sZCI6ZmFsc2UsIklzSXRhbGljIjpmYWxzZSwiSXNVbmRlcmxpbmVkIjpmYWxzZSwiUGFyZW50U3R5bGUiOm51bGx9LCJBdXRvU2l6ZSI6MiwiRm9yZWdyb3VuZCI6eyIkaWQiOiIxMjQyIiwiQ29sb3IiOnsiJGlkIjoiMTI0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yNDQiLCJUb3AiOjAuMCwiTGVmdCI6MC4wLCJSaWdodCI6MC4wLCJCb3R0b20iOjAuMH0sIlBhZGRpbmciOnsiJGlkIjoiMTI0NSIsIlRvcCI6MC4wLCJMZWZ0IjowLjAsIlJpZ2h0IjowLjAsIkJvdHRvbSI6MC4wfSwiQmFja2dyb3VuZCI6bnVsbCwiSXNWaXNpYmxlIjp0cnVlLCJXaWR0aCI6MC4wLCJIZWlnaHQiOjAuMCwiQm9yZGVyU3R5bGUiOm51bGwsIlBhcmVudFN0eWxlIjpudWxsfSwiUmVjdGFuZ2xlU3R5bGUiOnsiJGlkIjoiMTI0NiIsIk1hcmdpbiI6eyIkaWQiOiIxMjQ3IiwiVG9wIjowLjAsIkxlZnQiOjAuMCwiUmlnaHQiOjAuMCwiQm90dG9tIjowLjB9LCJQYWRkaW5nIjp7IiRpZCI6IjEyNDgiLCJUb3AiOjAuMCwiTGVmdCI6MC4wLCJSaWdodCI6MC4wLCJCb3R0b20iOjAuMH0sIkJhY2tncm91bmQiOnsiJGlkIjoiMTI0OSIsIkNvbG9yIjp7IiRpZCI6IjEyNTAiLCJBIjo2MywiUiI6NjgsIkciOjg0LCJCIjoxMDZ9fSwiSXNWaXNpYmxlIjp0cnVlLCJXaWR0aCI6MC4wLCJIZWlnaHQiOjAuMCwiQm9yZGVyU3R5bGUiOnsiJGlkIjoiMTI1MSIsIkxpbmVDb2xvciI6eyIkaWQiOiIxMjUyIiwiJHR5cGUiOiJOTFJFLkNvbW1vbi5Eb20uU29saWRDb2xvckJydXNoLCBOTFJFLkNvbW1vbiIsIkNvbG9yIjp7IiRpZCI6IjEyNTMiLCJBIjoyNTUsIlIiOjI1NSwiRyI6MCwiQiI6MH19LCJMaW5lV2VpZ2h0IjowLjAsIkxpbmVUeXBlIjowLCJQYXJlbnRTdHlsZSI6bnVsbH0sIlBhcmVudFN0eWxlIjpudWxsfSwiTWFyZ2luIjp7IiRpZCI6IjEyNTQiLCJUb3AiOjAuMCwiTGVmdCI6MC4wLCJSaWdodCI6MC4wLCJCb3R0b20iOjAuMH0sIlBhZGRpbmciOnsiJGlkIjoiMTI1NSIsIlRvcCI6MC4wLCJMZWZ0IjowLjAsIlJpZ2h0IjowLjAsIkJvdHRvbSI6MC4wfSwiQmFja2dyb3VuZCI6bnVsbCwiSXNWaXNpYmxlIjp0cnVlLCJXaWR0aCI6MC4wLCJIZWlnaHQiOjAuMCwiQm9yZGVyU3R5bGUiOm51bGwsIlBhcmVudFN0eWxlIjpudWxsfSwiQmFja2dyb3VuZF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NTEsIlIiOjE2NSwiRyI6MTY1LCJCIjoxNjV9fSwiSXNWaXNpYmxlIjp0cnVlLCJXaWR0aCI6MC4wLCJIZWlnaHQiOjAuMCwiQm9yZGVyU3R5bGUiOnsiJGlkIjoiMTI2MSIsIkxpbmVDb2xvciI6eyIkaWQiOiIxMjYyIiwiJHR5cGUiOiJOTFJFLkNvbW1vbi5Eb20uU29saWRDb2xvckJydXNoLCBOTFJFLkNvbW1vbiIsIkNvbG9yIjp7IiRpZCI6IjEyNjMiLCJBIjoyNTUsIlIiOjIzNCwiRyI6MjIsIkIiOjMwfX0sIkxpbmVXZWlnaHQiOjAuMCwiTGluZVR5cGUiOjAsIlBhcmVudFN0eWxlIjpudWxsfSwiUGFyZW50U3R5bGUiOm51bGx9LCJNYXJnaW4iOnsiJGlkIjoiMTI2NCIsIlRvcCI6MC4wLCJMZWZ0IjowLjAsIlJpZ2h0IjowLjAsIkJvdHRvbSI6MC4wfSwiUGFkZGluZyI6eyIkaWQiOiIxMjY1IiwiVG9wIjowLjAsIkxlZnQiOjAuMCwiUmlnaHQiOjAuMCwiQm90dG9tIjowLjB9LCJJc1Zpc2libGUiOnRydWUsIldpZHRoIjowLjAsIkhlaWdodCI6MC4wLCJCb3JkZXJTdHlsZSI6eyIkaWQiOiIxMjY2IiwiTGluZUNvbG9yIjpudWxsLCJMaW5lV2VpZ2h0IjowLjAsIkxpbmVUeXBlIjowLCJQYXJlbnRTdHlsZSI6bnVsbH0sIlBhcmVudFN0eWxlIjpudWxsfSwiTWFyZ2luIjp7IiRpZCI6IjEyNjciLCJUb3AiOjAuMCwiTGVmdCI6MC4wLCJSaWdodCI6MC4wLCJCb3R0b20iOjAuMH0sIlBhZGRpbmciOnsiJGlkIjoiMTI2OCIsIlRvcCI6MC4wLCJMZWZ0IjowLjAsIlJpZ2h0IjowLjAsIkJvdHRvbSI6MC4wfSwiSXNWaXNpYmxlIjp0cnVlLCJXaWR0aCI6MC4wLCJIZWlnaHQiOjAuMCwiQm9yZGVyU3R5bGUiOnsiJGlkIjoiMTI2OSIsIkxpbmVDb2xvciI6bnVsbCwiTGluZVdlaWdodCI6MC4wLCJMaW5lVHlwZSI6MCwiUGFyZW50U3R5bGUiOm51bGx9LCJQYXJlbnRTdHlsZSI6bnVsbH19LHsiJGlkIjoiMTI3MCIsIl9hY3Rpdml0aWVzIjpbeyIkaWQiOiIxMjcxIiwiX3Jvd3MiOlt7IiRpZCI6IjEyNzIiLCJfdGFza3MiOlt7IiRpZCI6IjEyNzMiLCJfYXR0YWNoZWRNaWxlc3RvbmVzIjpbXSwiVGFza0RlZmluaXRpb24iOnsiJGlkIjoiMTI3NCIsIkdyb3VwTmFtZSI6bnVsbCwiU3RhcnREYXRlIjoiMjAyNC0xMC0yOFQwMDowMDowMFoiLCJFbmREYXRlIjoiMjAyNC0xMS0wMlQyMzo1OTowMFoiLCJQZXJjZW50YWdlQ29tcGxldGUiOjAuMCwiU3R5bGUiOnsiJGlkIjoiMTI3NSIsIlNoYXBlIjo0LCJTaGFwZVRoaWNrbmVzcyI6MSwiRHVyYXRpb25Gb3JtYXQiOjAsIkluY2x1ZGVOb25Xb3JraW5nRGF5c0luRHVyYXRpb24iOmZhbHNlLCJQZXJjZW50YWdlQ29tcGxldGVTdHlsZSI6eyIkaWQiOiIxMjc2IiwiRm9udFNldHRpbmdzIjp7IiRpZCI6IjEyNzciLCJGb250U2l6ZSI6OSwiRm9udE5hbWUiOiJBcmlhbCIsIklzQm9sZCI6ZmFsc2UsIklzSXRhbGljIjpmYWxzZSwiSXNVbmRlcmxpbmVkIjpmYWxzZSwiUGFyZW50U3R5bGUiOm51bGx9LCJBdXRvU2l6ZSI6MCwiRm9yZWdyb3VuZCI6eyIkaWQiOiIxMjc4IiwiQ29sb3IiOnsiJGlkIjoiMTI3OSIsIkEiOjI1NSwiUiI6MTkxLCJHIjoxOTEsIkIiOjE5MX19LCJNYXhXaWR0aCI6OTYwLjAsIk1heEhlaWdodCI6IkluZmluaXR5IiwiU21hcnRGb3JlZ3JvdW5kSXNBY3RpdmUiOmZhbHNlLCJIb3Jpem9udGFsQWxpZ25tZW50IjoxLCJWZXJ0aWNhbEFsaWdubWVudCI6MCwiU21hcnRGb3JlZ3JvdW5kIjpudWxsLCJCYWNrZ3JvdW5kRmlsbFR5cGUiOjAsIk1hcmdpbiI6eyIkaWQiOiIxMjgwIiwiVG9wIjowLjAsIkxlZnQiOjAuMCwiUmlnaHQiOjAuMCwiQm90dG9tIjowLjB9LCJQYWRkaW5nIjp7IiRpZCI6IjEyODEiLCJUb3AiOjAuMCwiTGVmdCI6MC4wLCJSaWdodCI6MC4wLCJCb3R0b20iOjAuMH0sIkJhY2tncm91bmQiOnsiJGlkIjoiMTI4MiIsIkNvbG9yIjp7IiRpZCI6IjEyODMiLCJBIjo4OSwiUiI6MCwiRyI6MCwiQiI6MH19LCJJc1Zpc2libGUiOmZhbHNlLCJXaWR0aCI6MC4wLCJIZWlnaHQiOjAuMCwiQm9yZGVyU3R5bGUiOnsiJGlkIjoiMTI4NCIsIkxpbmVDb2xvciI6bnVsbCwiTGluZVdlaWdodCI6MC4wLCJMaW5lVHlwZSI6MCwiUGFyZW50U3R5bGUiOm51bGx9LCJQYXJlbnRTdHlsZSI6bnVsbH0sIkR1cmF0aW9uU3R5bGUiOnsiJGlkIjoiMTI4NSIsIkZvbnRTZXR0aW5ncyI6eyIkaWQiOiIxMjg2IiwiRm9udFNpemUiOjksIkZvbnROYW1lIjoiQXJpYWwiLCJJc0JvbGQiOmZhbHNlLCJJc0l0YWxpYyI6ZmFsc2UsIklzVW5kZXJsaW5lZCI6ZmFsc2UsIlBhcmVudFN0eWxlIjpudWxsfSwiQXV0b1NpemUiOjAsIkZvcmVncm91bmQiOnsiJGlkIjoiMTI4NyIsIkNvbG9yIjp7IiRpZCI6IjEyOD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I4OSIsIlRvcCI6MC4wLCJMZWZ0IjowLjAsIlJpZ2h0IjowLjAsIkJvdHRvbSI6MC4wfSwiUGFkZGluZyI6eyIkaWQiOiIxMjkwIiwiVG9wIjowLjAsIkxlZnQiOjAuMCwiUmlnaHQiOjAuMCwiQm90dG9tIjowLjB9LCJCYWNrZ3JvdW5kIjp7IiRpZCI6IjEyOTEiLCJDb2xvciI6eyIkaWQiOiIxMjkyIiwiQSI6MCwiUiI6MjU1LCJHIjoyNTUsIkIiOjI1NX19LCJJc1Zpc2libGUiOnRydWUsIldpZHRoIjowLjAsIkhlaWdodCI6MC4wLCJCb3JkZXJTdHlsZSI6eyIkaWQiOiIxMjkzIiwiTGluZUNvbG9yIjpudWxsLCJMaW5lV2VpZ2h0IjowLjAsIkxpbmVUeXBlIjowLCJQYXJlbnRTdHlsZSI6bnVsbH0sIlBhcmVudFN0eWxlIjpudWxsfSwiSG9yaXpvbnRhbENvbm5lY3RvclN0eWxlIjp7IiRpZCI6IjEyOTQiLCJMaW5lQ29sb3IiOnsiJGlkIjoiMTI5NSIsIiR0eXBlIjoiTkxSRS5Db21tb24uRG9tLlNvbGlkQ29sb3JCcnVzaCwgTkxSRS5Db21tb24iLCJDb2xvciI6eyIkaWQiOiIxMjk2IiwiQSI6MjU1LCJSIjoyMDQsIkciOjIwNCwiQiI6MjA0fX0sIkxpbmVXZWlnaHQiOjEuMCwiTGluZVR5cGUiOjAsIlBhcmVudFN0eWxlIjpudWxsfSwiVmVydGljYWxDb25uZWN0b3JTdHlsZSI6eyIkaWQiOiIxMjk3IiwiTGluZUNvbG9yIjp7IiRpZCI6IjEyOTgiLCIkdHlwZSI6Ik5MUkUuQ29tbW9uLkRvbS5Tb2xpZENvbG9yQnJ1c2gsIE5MUkUuQ29tbW9uIiwiQ29sb3IiOnsiJGlkIjoiMTI5OSIsIkEiOjI1NSwiUiI6MjA0LCJHIjoyMDQsIkIiOjIwNH19LCJMaW5lV2VpZ2h0Ijox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0cnVlLCJQZXJjZW50YWdlQ29tcGxldGVTaGFwZU9wYWNpdHkiOjM1LCJTaGFwZVN0eWxlIjp7IiRpZCI6IjEzMDAiLCJNYXJnaW4iOnsiJGlkIjoiMTMwMSIsIlRvcCI6MC4wLCJMZWZ0Ijo0LjAsIlJpZ2h0Ijo0LjAsIkJvdHRvbSI6MC4wfSwiUGFkZGluZyI6eyIkaWQiOiIxMzAyIiwiVG9wIjowLjAsIkxlZnQiOjAuMCwiUmlnaHQiOjAuMCwiQm90dG9tIjowLjB9LCJCYWNrZ3JvdW5kIjp7IiRpZCI6IjEzMDMiLCJDb2xvciI6eyIkaWQiOiIxMzA0IiwiQSI6MjU1LCJSIjoxOTIsIkciOjEsIkIiOjB9fSwiSXNWaXNpYmxlIjp0cnVlLCJXaWR0aCI6MC4wLCJIZWlnaHQiOjE2LjAsIkJvcmRlclN0eWxlIjp7IiRpZCI6IjEzMDUiLCJMaW5lQ29sb3IiOnsiJGlkIjoiMTMwNiIsIiR0eXBlIjoiTkxSRS5Db21tb24uRG9tLlNvbGlkQ29sb3JCcnVzaCwgTkxSRS5Db21tb24iLCJDb2xvciI6eyIkaWQiOiIxMzA3IiwiQSI6MjU1LCJSIjoyNTUsIkciOjAsIkIiOjB9fSwiTGluZVdlaWdodCI6MC4wLCJMaW5lVHlwZSI6MCwiUGFyZW50U3R5bGUiOm51bGx9LCJQYXJlbnRTdHlsZSI6bnVsbH0sIlRpdGxlU3R5bGUiOnsiJGlkIjoiMTMwOCIsIkZvbnRTZXR0aW5ncyI6eyIkaWQiOiIxMzA5IiwiRm9udFNpemUiOjEwLCJGb250TmFtZSI6IkFyaWFsIiwiSXNCb2xkIjpmYWxzZSwiSXNJdGFsaWMiOmZhbHNlLCJJc1VuZGVybGluZWQiOmZhbHNlLCJQYXJlbnRTdHlsZSI6bnVsbH0sIkF1dG9TaXplIjowLCJGb3JlZ3JvdW5kIjp7IiRpZCI6IjEzMTAiLCJDb2xvciI6eyIkaWQiOiIxMzE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zMTIiLCJUb3AiOjAuMCwiTGVmdCI6MC4wLCJSaWdodCI6MC4wLCJCb3R0b20iOjAuMH0sIlBhZGRpbmciOnsiJGlkIjoiMTMxMyIsIlRvcCI6MC4wLCJMZWZ0IjowLjAsIlJpZ2h0IjowLjAsIkJvdHRvbSI6MC4wfSwiQmFja2dyb3VuZCI6eyIkaWQiOiIxMzE0IiwiQ29sb3IiOnsiJGlkIjoiMTMxNSIsIkEiOjAsIlIiOjI1NSwiRyI6MjU1LCJCIjoyNTV9fSwiSXNWaXNpYmxlIjp0cnVlLCJXaWR0aCI6MC4wLCJIZWlnaHQiOjAuMCwiQm9yZGVyU3R5bGUiOnsiJGlkIjoiMTMxNiIsIkxpbmVDb2xvciI6bnVsbCwiTGluZVdlaWdodCI6MC4wLCJMaW5lVHlwZSI6MCwiUGFyZW50U3R5bGUiOm51bGx9LCJQYXJlbnRTdHlsZSI6bnVsbH0sIkRhdGVTdHlsZSI6eyIkaWQiOiIxMzE3IiwiRm9udFNldHRpbmdzIjp7IiRpZCI6IjEzMTgiLCJGb250U2l6ZSI6OSwiRm9udE5hbWUiOiJBcmlhbCIsIklzQm9sZCI6ZmFsc2UsIklzSXRhbGljIjpmYWxzZSwiSXNVbmRlcmxpbmVkIjpmYWxzZSwiUGFyZW50U3R5bGUiOm51bGx9LCJBdXRvU2l6ZSI6MCwiRm9yZWdyb3VuZCI6eyIkaWQiOiIxMzE5IiwiQ29sb3IiOnsiJGlkIjoiMTMyMCIsIkEiOjI1NSwiUiI6NjgsIkciOjg0LCJCIjoxMDZ9fSwiTWF4V2lkdGgiOjk2MC4wLCJNYXhIZWlnaHQiOiJJbmZpbml0eSIsIlNtYXJ0Rm9yZWdyb3VuZElzQWN0aXZlIjpmYWxzZSwiSG9yaXpvbnRhbEFsaWdubWVudCI6MSwiVmVydGljYWxBbGlnbm1lbnQiOjAsIlNtYXJ0Rm9yZWdyb3VuZCI6bnVsbCwiQmFja2dyb3VuZEZpbGxUeXBlIjowLCJNYXJnaW4iOnsiJGlkIjoiMTMyMSIsIlRvcCI6MC4wLCJMZWZ0IjowLjAsIlJpZ2h0IjowLjAsIkJvdHRvbSI6MC4wfSwiUGFkZGluZyI6eyIkaWQiOiIxMzIyIiwiVG9wIjowLjAsIkxlZnQiOjAuMCwiUmlnaHQiOjAuMCwiQm90dG9tIjowLjB9LCJCYWNrZ3JvdW5kIjp7IiRpZCI6IjEzMjMiLCJDb2xvciI6eyIkcmVmIjoiMTI4MyJ9fSwiSXNWaXNpYmxlIjpmYWxzZSwiV2lkdGgiOjAuMCwiSGVpZ2h0IjowLjAsIkJvcmRlclN0eWxlIjp7IiRpZCI6IjEzMjQiLCJMaW5lQ29sb3IiOm51bGwsIkxpbmVXZWlnaHQiOjAuMCwiTGluZVR5cGUiOjAsIlBhcmVudFN0eWxlIjpudWxsfSwiUGFyZW50U3R5bGUiOm51bGx9LCJEYXRlRm9ybWF0Ijp7IiRpZCI6IjEzMjU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MTMyNiIsIkZvcm1hdCI6MCwiSXNWaXNpYmxlIjpmYWxzZSwiTGFzdEtub3duVmlzaWJpbGl0eVN0YXRlIjpmYWxzZX0sIklzVmlzaWJsZSI6dHJ1ZSwiUGFyZW50U3R5bGUiOm51bGx9LCJJbmRleCI6MCwiU21hcnREdXJhdGlvbkFjdGl2YXRlZCI6ZmFsc2UsIkRhdGVGb3JtYXQiOnsiJHJlZiI6IjEzMjUifSwiV2Vla051bWJlcmluZyI6eyIkaWQiOiIxMzI3IiwiRm9ybWF0IjowLCJJc1Zpc2libGUiOmZhbHNlLCJMYXN0S25vd25WaXNpYmlsaXR5U3RhdGUiOmZhbHNlfSwiSWQiOiIwMjdiMWEyNS1lNTc4LTQ0NGEtYTlkZi1jODdlYmVlODI1OTMiLCJJbXBvcnRJZCI6bnVsbCwiVGl0bGUiOiJSZWFsaXphciBwcnVlYmFzIGNvbiBsb3MgdXN1YXJpb3MiLCJOb3RlIjpudWxsLCJIeXBlcmxpbmsiOnsiJGlkIjoiMTMyOCIsIkFkZHJlc3MiOm51bGwsIlN1YkFkZHJlc3MiOm51bGx9LCJJc0NoYW5nZWQiOmZhbHNlLCJJc05ldyI6ZmFsc2V9fV0sIl9taWxlc3RvbmVzIjpbXSwiSWQiOiIwMDAwMDAwMC0wMDAwLTAwMDAtMDAwMC0wMDAwMDAwMDAwMDAiLCJJc1NpbmdsZUl0ZW1Sb3ciOnRydWV9LHsiJGlkIjoiMTMyOSIsIl90YXNrcyI6W3siJGlkIjoiMTMzMCIsIl9hdHRhY2hlZE1pbGVzdG9uZXMiOltdLCJUYXNrRGVmaW5pdGlvbiI6eyIkaWQiOiIxMzMxIiwiR3JvdXBOYW1lIjpudWxsLCJTdGFydERhdGUiOiIyMDI0LTExLTAzVDAwOjAwOjAwWiIsIkVuZERhdGUiOiIyMDI0LTExLTEwVDIzOjU5OjAwWiIsIlBlcmNlbnRhZ2VDb21wbGV0ZSI6bnVsbCwiU3R5bGUiOnsiJGlkIjoiMTMzMiIsIlNoYXBlIjo0LCJTaGFwZVRoaWNrbmVzcyI6MSwiRHVyYXRpb25Gb3JtYXQiOjAsIkluY2x1ZGVOb25Xb3JraW5nRGF5c0luRHVyYXRpb24iOmZhbHNlLCJQZXJjZW50YWdlQ29tcGxldGVTdHlsZSI6eyIkaWQiOiIxMzMzIiwiRm9udFNldHRpbmdzIjp7IiRpZCI6IjEzMzQiLCJGb250U2l6ZSI6OSwiRm9udE5hbWUiOiJBcmlhbCIsIklzQm9sZCI6ZmFsc2UsIklzSXRhbGljIjpmYWxzZSwiSXNVbmRlcmxpbmVkIjpmYWxzZSwiUGFyZW50U3R5bGUiOm51bGx9LCJBdXRvU2l6ZSI6MCwiRm9yZWdyb3VuZCI6eyIkaWQiOiIxMzM1IiwiQ29sb3IiOnsiJGlkIjoiMTMzNiIsIkEiOjI1NSwiUiI6MTkxLCJHIjoxOTEsIkIiOjE5MX19LCJNYXhXaWR0aCI6MjAwLjAsIk1heEhlaWdodCI6IkluZmluaXR5IiwiU21hcnRGb3JlZ3JvdW5kSXNBY3RpdmUiOmZhbHNlLCJIb3Jpem9udGFsQWxpZ25tZW50IjoxLCJWZXJ0aWNhbEFsaWdubWVudCI6MCwiU21hcnRGb3JlZ3JvdW5kIjpudWxsLCJCYWNrZ3JvdW5kRmlsbFR5cGUiOjAsIk1hcmdpbiI6eyIkaWQiOiIxMzM3IiwiVG9wIjowLjAsIkxlZnQiOjAuMCwiUmlnaHQiOjAuMCwiQm90dG9tIjowLjB9LCJQYWRkaW5nIjp7IiRpZCI6IjEzMzgiLCJUb3AiOjAuMCwiTGVmdCI6MC4wLCJSaWdodCI6MC4wLCJCb3R0b20iOjAuMH0sIkJhY2tncm91bmQiOnsiJGlkIjoiMTMzOSIsIkNvbG9yIjp7IiRpZCI6IjEzNDAiLCJBIjo4OSwiUiI6MCwiRyI6MCwiQiI6MH19LCJJc1Zpc2libGUiOmZhbHNlLCJXaWR0aCI6MC4wLCJIZWlnaHQiOjAuMCwiQm9yZGVyU3R5bGUiOnsiJGlkIjoiMTM0MSIsIkxpbmVDb2xvciI6bnVsbCwiTGluZVdlaWdodCI6MC4wLCJMaW5lVHlwZSI6MCwiUGFyZW50U3R5bGUiOm51bGx9LCJQYXJlbnRTdHlsZSI6bnVsbH0sIkR1cmF0aW9uU3R5bGUiOnsiJGlkIjoiMTM0MiIsIkZvbnRTZXR0aW5ncyI6eyIkaWQiOiIxMzQzIiwiRm9udFNpemUiOjksIkZvbnROYW1lIjoiQXJpYWwiLCJJc0JvbGQiOmZhbHNlLCJJc0l0YWxpYyI6ZmFsc2UsIklzVW5kZXJsaW5lZCI6ZmFsc2UsIlBhcmVudFN0eWxlIjpudWxsfSwiQXV0b1NpemUiOjAsIkZvcmVncm91bmQiOnsiJGlkIjoiMTM0NCIsIkNvbG9yIjp7IiRpZCI6IjEzNDU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M0NiIsIlRvcCI6MC4wLCJMZWZ0IjowLjAsIlJpZ2h0IjowLjAsIkJvdHRvbSI6MC4wfSwiUGFkZGluZyI6eyIkaWQiOiIxMzQ3IiwiVG9wIjowLjAsIkxlZnQiOjAuMCwiUmlnaHQiOjAuMCwiQm90dG9tIjowLjB9LCJCYWNrZ3JvdW5kIjp7IiRpZCI6IjEzNDgiLCJDb2xvciI6eyIkaWQiOiIxMzQ5IiwiQSI6MCwiUiI6MjU1LCJHIjoyNTUsIkIiOjI1NX19LCJJc1Zpc2libGUiOnRydWUsIldpZHRoIjowLjAsIkhlaWdodCI6MC4wLCJCb3JkZXJTdHlsZSI6eyIkaWQiOiIxMzUwIiwiTGluZUNvbG9yIjpudWxsLCJMaW5lV2VpZ2h0IjowLjAsIkxpbmVUeXBlIjowLCJQYXJlbnRTdHlsZSI6bnVsbH0sIlBhcmVudFN0eWxlIjpudWxsfSwiSG9yaXpvbnRhbENvbm5lY3RvclN0eWxlIjp7IiRpZCI6IjEzNTEiLCJMaW5lQ29sb3IiOnsiJGlkIjoiMTM1MiIsIiR0eXBlIjoiTkxSRS5Db21tb24uRG9tLlNvbGlkQ29sb3JCcnVzaCwgTkxSRS5Db21tb24iLCJDb2xvciI6eyIkaWQiOiIxMzUzIiwiQSI6MjU1LCJSIjoyMDQsIkciOjIwNCwiQiI6MjA0fX0sIkxpbmVXZWlnaHQiOjEuMCwiTGluZVR5cGUiOjAsIlBhcmVudFN0eWxlIjpudWxsfSwiVmVydGljYWxDb25uZWN0b3JTdHlsZSI6eyIkaWQiOiIxMzU0IiwiTGluZUNvbG9yIjp7IiRpZCI6IjEzNTUiLCIkdHlwZSI6Ik5MUkUuQ29tbW9uLkRvbS5Tb2xpZENvbG9yQnJ1c2gsIE5MUkUuQ29tbW9uIiwiQ29sb3IiOnsiJGlkIjoiMTM1NiIsIkEiOjI1NSwiUiI6MjA0LCJHIjoyMDQsIkIiOjIwNH19LCJMaW5lV2VpZ2h0Ijox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0cnVlLCJQZXJjZW50YWdlQ29tcGxldGVTaGFwZU9wYWNpdHkiOjM1LCJTaGFwZVN0eWxlIjp7IiRpZCI6IjEzNTciLCJNYXJnaW4iOnsiJGlkIjoiMTM1OCIsIlRvcCI6MC4wLCJMZWZ0Ijo0LjAsIlJpZ2h0Ijo0LjAsIkJvdHRvbSI6MC4wfSwiUGFkZGluZyI6eyIkaWQiOiIxMzU5IiwiVG9wIjowLjAsIkxlZnQiOjAuMCwiUmlnaHQiOjAuMCwiQm90dG9tIjowLjB9LCJCYWNrZ3JvdW5kIjp7IiRpZCI6IjEzNjAiLCJDb2xvciI6eyIkaWQiOiIxMzYxIiwiQSI6MjU1LCJSIjoxOTIsIkciOjEsIkIiOjB9fSwiSXNWaXNpYmxlIjp0cnVlLCJXaWR0aCI6MC4wLCJIZWlnaHQiOjE2LjAsIkJvcmRlclN0eWxlIjp7IiRpZCI6IjEzNjIiLCJMaW5lQ29sb3IiOnsiJGlkIjoiMTM2MyIsIiR0eXBlIjoiTkxSRS5Db21tb24uRG9tLlNvbGlkQ29sb3JCcnVzaCwgTkxSRS5Db21tb24iLCJDb2xvciI6eyIkaWQiOiIxMzY0IiwiQSI6MjU1LCJSIjoyMzQsIkciOjIyLCJCIjozMH19LCJMaW5lV2VpZ2h0IjowLjAsIkxpbmVUeXBlIjowLCJQYXJlbnRTdHlsZSI6bnVsbH0sIlBhcmVudFN0eWxlIjpudWxsfSwiVGl0bGVTdHlsZSI6eyIkaWQiOiIxMzY1IiwiRm9udFNldHRpbmdzIjp7IiRpZCI6IjEzNjYiLCJGb250U2l6ZSI6MTAsIkZvbnROYW1lIjoiQXJpYWwiLCJJc0JvbGQiOmZhbHNlLCJJc0l0YWxpYyI6ZmFsc2UsIklzVW5kZXJsaW5lZCI6ZmFsc2UsIlBhcmVudFN0eWxlIjpudWxsfSwiQXV0b1NpemUiOjAsIkZvcmVncm91bmQiOnsiJGlkIjoiMTM2NyIsIkNvbG9yIjp7IiRpZCI6IjEzNjg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TM2OSIsIlRvcCI6MC4wLCJMZWZ0IjowLjAsIlJpZ2h0IjowLjAsIkJvdHRvbSI6MC4wfSwiUGFkZGluZyI6eyIkaWQiOiIxMzcwIiwiVG9wIjowLjAsIkxlZnQiOjAuMCwiUmlnaHQiOjAuMCwiQm90dG9tIjowLjB9LCJCYWNrZ3JvdW5kIjp7IiRpZCI6IjEzNzEiLCJDb2xvciI6eyIkaWQiOiIxMzcyIiwiQSI6MCwiUiI6MjU1LCJHIjoyNTUsIkIiOjI1NX19LCJJc1Zpc2libGUiOnRydWUsIldpZHRoIjowLjAsIkhlaWdodCI6MC4wLCJCb3JkZXJTdHlsZSI6eyIkaWQiOiIxMzczIiwiTGluZUNvbG9yIjpudWxsLCJMaW5lV2VpZ2h0IjowLjAsIkxpbmVUeXBlIjowLCJQYXJlbnRTdHlsZSI6bnVsbH0sIlBhcmVudFN0eWxlIjpudWxsfSwiRGF0ZVN0eWxlIjp7IiRpZCI6IjEzNzQiLCJGb250U2V0dGluZ3MiOnsiJGlkIjoiMTM3NSIsIkZvbnRTaXplIjo5LCJGb250TmFtZSI6IkFyaWFsIiwiSXNCb2xkIjpmYWxzZSwiSXNJdGFsaWMiOmZhbHNlLCJJc1VuZGVybGluZWQiOmZhbHNlLCJQYXJlbnRTdHlsZSI6bnVsbH0sIkF1dG9TaXplIjowLCJGb3JlZ3JvdW5kIjp7IiRpZCI6IjEzNzYiLCJDb2xvciI6eyIkaWQiOiIxMzc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c4IiwiVG9wIjowLjAsIkxlZnQiOjAuMCwiUmlnaHQiOjAuMCwiQm90dG9tIjowLjB9LCJQYWRkaW5nIjp7IiRpZCI6IjEzNzkiLCJUb3AiOjAuMCwiTGVmdCI6MC4wLCJSaWdodCI6MC4wLCJCb3R0b20iOjAuMH0sIkJhY2tncm91bmQiOnsiJGlkIjoiMTM4MCIsIkNvbG9yIjp7IiRyZWYiOiIxMzQwIn19LCJJc1Zpc2libGUiOmZhbHNlLCJXaWR0aCI6MC4wLCJIZWlnaHQiOjAuMCwiQm9yZGVyU3R5bGUiOnsiJGlkIjoiMTM4MSIsIkxpbmVDb2xvciI6bnVsbCwiTGluZVdlaWdodCI6MC4wLCJMaW5lVHlwZSI6MCwiUGFyZW50U3R5bGUiOm51bGx9LCJQYXJlbnRTdHlsZSI6bnVsbH0sIkRhdGVGb3JtYXQiOnsiJGlkIjoiMTM4Mi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xMzgzIiwiRm9ybWF0IjowLCJJc1Zpc2libGUiOmZhbHNlLCJMYXN0S25vd25WaXNpYmlsaXR5U3RhdGUiOmZhbHNlfSwiSXNWaXNpYmxlIjp0cnVlLCJQYXJlbnRTdHlsZSI6bnVsbH0sIkluZGV4IjoxLCJTbWFydER1cmF0aW9uQWN0aXZhdGVkIjpmYWxzZSwiRGF0ZUZvcm1hdCI6eyIkcmVmIjoiMTM4MiJ9LCJXZWVrTnVtYmVyaW5nIjp7IiRpZCI6IjEzODQiLCJGb3JtYXQiOjAsIklzVmlzaWJsZSI6ZmFsc2UsIkxhc3RLbm93blZpc2liaWxpdHlTdGF0ZSI6ZmFsc2V9LCJJZCI6IjgwNmMwZWM4LWNlZWEtNGRiZC1hMjE2LTcwNzQ3Mzg3NzBjZSIsIkltcG9ydElkIjpudWxsLCJUaXRsZSI6IlBsYW5pZmljYXIgY2FtcGHDsWFzIGRlIGxhbnphbWllbnRvIiwiTm90ZSI6bnVsbCwiSHlwZXJsaW5rIjp7IiRpZCI6IjEzODUiLCJBZGRyZXNzIjpudWxsLCJTdWJBZGRyZXNzIjpudWxsfSwiSXNDaGFuZ2VkIjpmYWxzZSwiSXNOZXciOmZhbHNlfX1dLCJfbWlsZXN0b25lcyI6W10sIklkIjoiMDAwMDAwMDAtMDAwMC0wMDAwLTAwMDAtMDAwMDAwMDAwMDAwIiwiSXNTaW5nbGVJdGVtUm93Ijp0cnVlfV0sIkluZGV4IjoxNywiSWQiOiJhYmJjNTQwNy1jYTE5LTQ3MjQtOWI2ZC01ZWJiMjAxZmFlNGMiLCJIZWFkZXJUZXh0IjpudWxsLCJJc0RlZmF1bHQiOnRydWUsIlN0eWxlIjp7IiRpZCI6IjEzODYiLCJIZWFkZXJTdHlsZSI6eyIkaWQiOiIxMzg3IiwiVGV4dFN0eWxlIjp7IiRpZCI6IjEzODgiLCJGb250U2V0dGluZ3MiOnsiJGlkIjoiMTM4OSIsIkZvbnRTaXplIjoxMSwiRm9udE5hbWUiOiJDYWxpYnJpIiwiSXNCb2xkIjpmYWxzZSwiSXNJdGFsaWMiOmZhbHNlLCJJc1VuZGVybGluZWQiOmZhbHNlLCJQYXJlbnRTdHlsZSI6bnVsbH0sIkF1dG9TaXplIjoyLCJGb3JlZ3JvdW5kIjp7IiRpZCI6IjEzOTAiLCJDb2xvciI6eyIkaWQiOiIxMzk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5MiIsIlRvcCI6MC4wLCJMZWZ0IjowLjAsIlJpZ2h0IjowLjAsIkJvdHRvbSI6MC4wfSwiUGFkZGluZyI6eyIkaWQiOiIxMzkzIiwiVG9wIjowLjAsIkxlZnQiOjAuMCwiUmlnaHQiOjAuMCwiQm90dG9tIjowLjB9LCJCYWNrZ3JvdW5kIjpudWxsLCJJc1Zpc2libGUiOnRydWUsIldpZHRoIjowLjAsIkhlaWdodCI6MC4wLCJCb3JkZXJTdHlsZSI6bnVsbCwiUGFyZW50U3R5bGUiOm51bGx9LCJSZWN0YW5nbGVTdHlsZSI6eyIkaWQiOiIxMzk0IiwiTWFyZ2luIjp7IiRpZCI6IjEzOTUiLCJUb3AiOjAuMCwiTGVmdCI6MC4wLCJSaWdodCI6MC4wLCJCb3R0b20iOjAuMH0sIlBhZGRpbmciOnsiJGlkIjoiMTM5NiIsIlRvcCI6MC4wLCJMZWZ0IjowLjAsIlJpZ2h0IjowLjAsIkJvdHRvbSI6MC4wfSwiQmFja2dyb3VuZCI6eyIkaWQiOiIxMzk3IiwiQ29sb3IiOnsiJGlkIjoiMTM5OCIsIkEiOjYzLCJSIjoxOTIsIkciOjEsIkIiOjB9fSwiSXNWaXNpYmxlIjp0cnVlLCJXaWR0aCI6MC4wLCJIZWlnaHQiOjAuMCwiQm9yZGVyU3R5bGUiOnsiJGlkIjoiMTM5OSIsIkxpbmVDb2xvciI6eyIkaWQiOiIxNDAwIiwiJHR5cGUiOiJOTFJFLkNvbW1vbi5Eb20uU29saWRDb2xvckJydXNoLCBOTFJFLkNvbW1vbiIsIkNvbG9yIjp7IiRpZCI6IjE0MDEiLCJBIjoyNTUsIlIiOjI1NSwiRyI6MCwiQiI6MH19LCJMaW5lV2VpZ2h0IjowLjAsIkxpbmVUeXBlIjowLCJQYXJlbnRTdHlsZSI6bnVsbH0sIlBhcmVudFN0eWxlIjpudWxsfSwiTWFyZ2luIjp7IiRpZCI6IjE0MDIiLCJUb3AiOjAuMCwiTGVmdCI6MC4wLCJSaWdodCI6MC4wLCJCb3R0b20iOjAuMH0sIlBhZGRpbmciOnsiJGlkIjoiMTQwMyIsIlRvcCI6MC4wLCJMZWZ0IjowLjAsIlJpZ2h0IjowLjAsIkJvdHRvbSI6MC4wfSwiQmFja2dyb3VuZCI6bnVsbCwiSXNWaXNpYmxlIjp0cnVlLCJXaWR0aCI6MC4wLCJIZWlnaHQiOjAuMCwiQm9yZGVyU3R5bGUiOm51bGwsIlBhcmVudFN0eWxlIjpudWxsfSwiQmFja2dyb3VuZFN0eWxlIjp7IiRpZCI6IjE0MDQiLCJNYXJnaW4iOnsiJGlkIjoiMTQwNSIsIlRvcCI6MC4wLCJMZWZ0IjowLjAsIlJpZ2h0IjowLjAsIkJvdHRvbSI6MC4wfSwiUGFkZGluZyI6eyIkaWQiOiIxNDA2IiwiVG9wIjowLjAsIkxlZnQiOjAuMCwiUmlnaHQiOjAuMCwiQm90dG9tIjowLjB9LCJCYWNrZ3JvdW5kIjp7IiRpZCI6IjE0MDciLCJDb2xvciI6eyIkaWQiOiIxNDA4IiwiQSI6NTEsIlIiOjE2NSwiRyI6MTY1LCJCIjoxNjV9fSwiSXNWaXNpYmxlIjp0cnVlLCJXaWR0aCI6MC4wLCJIZWlnaHQiOjAuMCwiQm9yZGVyU3R5bGUiOnsiJGlkIjoiMTQwOSIsIkxpbmVDb2xvciI6eyIkaWQiOiIxNDEwIiwiJHR5cGUiOiJOTFJFLkNvbW1vbi5Eb20uU29saWRDb2xvckJydXNoLCBOTFJFLkNvbW1vbiIsIkNvbG9yIjp7IiRpZCI6IjE0MTEiLCJBIjoyNTUsIlIiOjIzNCwiRyI6MjIsIkIiOjMwfX0sIkxpbmVXZWlnaHQiOjAuMCwiTGluZVR5cGUiOjAsIlBhcmVudFN0eWxlIjpudWxsfSwiUGFyZW50U3R5bGUiOm51bGx9LCJNYXJnaW4iOnsiJGlkIjoiMTQxMiIsIlRvcCI6MC4wLCJMZWZ0IjowLjAsIlJpZ2h0IjowLjAsIkJvdHRvbSI6MC4wfSwiUGFkZGluZyI6eyIkaWQiOiIxNDEzIiwiVG9wIjowLjAsIkxlZnQiOjAuMCwiUmlnaHQiOjAuMCwiQm90dG9tIjowLjB9LCJJc1Zpc2libGUiOnRydWUsIldpZHRoIjowLjAsIkhlaWdodCI6MC4wLCJCb3JkZXJTdHlsZSI6eyIkaWQiOiIxNDE0IiwiTGluZUNvbG9yIjpudWxsLCJMaW5lV2VpZ2h0IjowLjAsIkxpbmVUeXBlIjowLCJQYXJlbnRTdHlsZSI6bnVsbH0sIlBhcmVudFN0eWxlIjpudWxsfX1dLCJJZCI6ImY0MDMzN2E4LTg4OTUtNDM4YS04YmIwLWVkZDIxZDRiMDIyNCIsIkluZGV4Ijo0LCJIZWFkZXJUZXh0IjoiU3ByaW50IDA1IiwiU3R5bGUiOnsiJGlkIjoiMTQxNSIsIlN0eWxlSWQiOiIwMDAwMDAwMC0wMDAwLTAwMDAtMDAwMC0wMDAwMDAwMDAwMDAiLCJIZWFkZXJTdHlsZSI6eyIkaWQiOiIxNDE2IiwiVGV4dElzVmVydGljYWwiOmZhbHNlLCJUZXh0U3R5bGUiOnsiJGlkIjoiMTQxNyIsIkZvbnRTZXR0aW5ncyI6eyIkaWQiOiIxNDE4IiwiRm9udFNpemUiOjExLCJGb250TmFtZSI6IkFyaWFsIiwiSXNCb2xkIjpmYWxzZSwiSXNJdGFsaWMiOmZhbHNlLCJJc1VuZGVybGluZWQiOmZhbHNlLCJQYXJlbnRTdHlsZSI6bnVsbH0sIkF1dG9TaXplIjoyLCJGb3JlZ3JvdW5kIjp7IiRpZCI6IjE0MTkiLCJDb2xvciI6eyIkaWQiOiIxNDIw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TQyMSIsIlRvcCI6MC4wLCJMZWZ0IjowLjAsIlJpZ2h0IjowLjAsIkJvdHRvbSI6MC4wfSwiUGFkZGluZyI6eyIkaWQiOiIxNDIyIiwiVG9wIjowLjAsIkxlZnQiOjAuMCwiUmlnaHQiOjAuMCwiQm90dG9tIjowLjB9LCJCYWNrZ3JvdW5kIjpudWxsLCJJc1Zpc2libGUiOnRydWUsIldpZHRoIjowLjAsIkhlaWdodCI6MC4wLCJCb3JkZXJTdHlsZSI6bnVsbCwiUGFyZW50U3R5bGUiOm51bGx9LCJSZWN0YW5nbGVTdHlsZSI6eyIkaWQiOiIxNDIzIiwiTWFyZ2luIjp7IiRpZCI6IjE0MjQiLCJUb3AiOjAuMCwiTGVmdCI6MC4wLCJSaWdodCI6MC4wLCJCb3R0b20iOjAuMH0sIlBhZGRpbmciOnsiJGlkIjoiMTQyNSIsIlRvcCI6MC4wLCJMZWZ0IjowLjAsIlJpZ2h0IjowLjAsIkJvdHRvbSI6MC4wfSwiQmFja2dyb3VuZCI6eyIkaWQiOiIxNDI2IiwiQ29sb3IiOnsiJGlkIjoiMTQyNyIsIkEiOjI1NSwiUiI6MTkyLCJHIjoxLCJCIjowfX0sIklzVmlzaWJsZSI6dHJ1ZSwiV2lkdGgiOjAuMCwiSGVpZ2h0IjowLjAsIkJvcmRlclN0eWxlIjp7IiRpZCI6IjE0MjgiLCJMaW5lQ29sb3IiOnsiJGlkIjoiMTQyOSIsIiR0eXBlIjoiTkxSRS5Db21tb24uRG9tLlNvbGlkQ29sb3JCcnVzaCwgTkxSRS5Db21tb24iLCJDb2xvciI6eyIkaWQiOiIxNDMwIiwiQSI6MjU1LCJSIjoyNTUsIkciOjAsIkIiOjB9fSwiTGluZVdlaWdodCI6MC4wLCJMaW5lVHlwZSI6MCwiUGFyZW50U3R5bGUiOm51bGx9LCJQYXJlbnRTdHlsZSI6bnVsbH0sIk1hcmdpbiI6eyIkaWQiOiIxNDMxIiwiVG9wIjowLjAsIkxlZnQiOjAuMCwiUmlnaHQiOjAuMCwiQm90dG9tIjowLjB9LCJQYWRkaW5nIjp7IiRpZCI6IjE0MzIiLCJUb3AiOjAuMCwiTGVmdCI6MC4wLCJSaWdodCI6MC4wLCJCb3R0b20iOjAuMH0sIkJhY2tncm91bmQiOm51bGwsIklzVmlzaWJsZSI6dHJ1ZSwiV2lkdGgiOjAuMCwiSGVpZ2h0IjowLjAsIkJvcmRlclN0eWxlIjpudWxsLCJQYXJlbnRTdHlsZSI6bnVsbH0sIkJhY2tncm91bmRTdHlsZSI6eyIkaWQiOiIxNDMzIiwiTWFyZ2luIjp7IiRpZCI6IjE0MzQiLCJUb3AiOjAuMCwiTGVmdCI6MC4wLCJSaWdodCI6MC4wLCJCb3R0b20iOjAuMH0sIlBhZGRpbmciOnsiJGlkIjoiMTQzNSIsIlRvcCI6MC4wLCJMZWZ0IjowLjAsIlJpZ2h0IjowLjAsIkJvdHRvbSI6MC4wfSwiQmFja2dyb3VuZCI6eyIkaWQiOiIxNDM2IiwiQ29sb3IiOnsiJGlkIjoiMTQzNyIsIkEiOjUxLCJSIjoxNjUsIkciOjE2NSwiQiI6MTY1fX0sIklzVmlzaWJsZSI6dHJ1ZSwiV2lkdGgiOjAuMCwiSGVpZ2h0IjowLjAsIkJvcmRlclN0eWxlIjp7IiRpZCI6IjE0MzgiLCJMaW5lQ29sb3IiOnsiJGlkIjoiMTQzOSIsIiR0eXBlIjoiTkxSRS5Db21tb24uRG9tLlNvbGlkQ29sb3JCcnVzaCwgTkxSRS5Db21tb24iLCJDb2xvciI6eyIkaWQiOiIxNDQwIiwiQSI6MjU1LCJSIjoyNTUsIkciOjAsIkIiOjB9fSwiTGluZVdlaWdodCI6MC4wLCJMaW5lVHlwZSI6MCwiUGFyZW50U3R5bGUiOm51bGx9LCJQYXJlbnRTdHlsZSI6bnVsbH0sIklzQWJvdmVUaW1lYmFuZCI6ZmFsc2UsIlNwYWNpbmciOjUsIkRlZmF1bHRTd2ltbGFuZVRhc2tTdHlsZSI6eyIkaWQiOiIxNDQxIiwiJHR5cGUiOiJOTFJFLkNvbW1vbi5Eb20uU3R5bGVzLkV4cGxpY2l0U2V0YWJsZVRhc2tTdHlsZSwgTkxSRS5Db21tb24iLCJTaGFwZSI6NCwiU2hhcGVUaGlja25lc3MiOjEsIkR1cmF0aW9uRm9ybWF0IjoxOCwiSW5jbHVkZU5vbldvcmtpbmdEYXlzSW5EdXJhdGlvbiI6ZmFsc2UsIlBlcmNlbnRhZ2VDb21wbGV0ZVN0eWxlIjp7IiRpZCI6IjE0NDIiLCJGb250U2V0dGluZ3MiOnsiJGlkIjoiMTQ0MyIsIkZvbnRTaXplIjo5LCJGb250TmFtZSI6IkFyaWFsIiwiSXNCb2xkIjpmYWxzZSwiSXNJdGFsaWMiOmZhbHNlLCJJc1VuZGVybGluZWQiOmZhbHNlLCJQYXJlbnRTdHlsZSI6bnVsbH0sIkF1dG9TaXplIjowLCJGb3JlZ3JvdW5kIjp7IiRpZCI6IjE0NDQiLCJDb2xvciI6eyIkaWQiOiIxNDQ1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E0NDYiLCJUb3AiOjAuMCwiTGVmdCI6MC4wLCJSaWdodCI6MC4wLCJCb3R0b20iOjAuMH0sIlBhZGRpbmciOnsiJGlkIjoiMTQ0NyIsIlRvcCI6MC4wLCJMZWZ0IjowLjAsIlJpZ2h0IjowLjAsIkJvdHRvbSI6MC4wfSwiQmFja2dyb3VuZCI6eyIkaWQiOiIxNDQ4IiwiQ29sb3IiOnsiJGlkIjoiMTQ0OSIsIkEiOjg5LCJSIjowLCJHIjowLCJCIjowfX0sIklzVmlzaWJsZSI6ZmFsc2UsIldpZHRoIjowLjAsIkhlaWdodCI6MC4wLCJCb3JkZXJTdHlsZSI6eyIkaWQiOiIxNDUwIiwiTGluZUNvbG9yIjpudWxsLCJMaW5lV2VpZ2h0IjowLjAsIkxpbmVUeXBlIjowLCJQYXJlbnRTdHlsZSI6bnVsbH0sIlBhcmVudFN0eWxlIjpudWxsfSwiRHVyYXRpb25TdHlsZSI6eyIkaWQiOiIxNDUxIiwiRm9udFNldHRpbmdzIjp7IiRpZCI6IjE0NTIiLCJGb250U2l6ZSI6OSwiRm9udE5hbWUiOiJBcmlhbCIsIklzQm9sZCI6ZmFsc2UsIklzSXRhbGljIjpmYWxzZSwiSXNVbmRlcmxpbmVkIjpmYWxzZSwiUGFyZW50U3R5bGUiOm51bGx9LCJBdXRvU2l6ZSI6MCwiRm9yZWdyb3VuZCI6eyIkaWQiOiIxNDUzIiwiQ29sb3IiOnsiJGlkIjoiMTQ1N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NDU1IiwiVG9wIjowLjAsIkxlZnQiOjAuMCwiUmlnaHQiOjAuMCwiQm90dG9tIjowLjB9LCJQYWRkaW5nIjp7IiRpZCI6IjE0NTYiLCJUb3AiOjAuMCwiTGVmdCI6MC4wLCJSaWdodCI6MC4wLCJCb3R0b20iOjAuMH0sIkJhY2tncm91bmQiOnsiJGlkIjoiMTQ1NyIsIkNvbG9yIjp7IiRyZWYiOiIxNDQ5In19LCJJc1Zpc2libGUiOnRydWUsIldpZHRoIjowLjAsIkhlaWdodCI6MC4wLCJCb3JkZXJTdHlsZSI6eyIkaWQiOiIxNDU4IiwiTGluZUNvbG9yIjpudWxsLCJMaW5lV2VpZ2h0IjowLjAsIkxpbmVUeXBlIjowLCJQYXJlbnRTdHlsZSI6bnVsbH0sIlBhcmVudFN0eWxlIjpudWxsfSwiSG9yaXpvbnRhbENvbm5lY3RvclN0eWxlIjp7IiRpZCI6IjE0NTkiLCJMaW5lQ29sb3IiOnsiJGlkIjoiMTQ2MCIsIiR0eXBlIjoiTkxSRS5Db21tb24uRG9tLlNvbGlkQ29sb3JCcnVzaCwgTkxSRS5Db21tb24iLCJDb2xvciI6eyIkaWQiOiIxNDYxIiwiQSI6MjU1LCJSIjoyMDQsIkciOjIwNCwiQiI6MjA0fX0sIkxpbmVXZWlnaHQiOjEuMCwiTGluZVR5cGUiOjAsIlBhcmVudFN0eWxlIjpudWxsfSwiVmVydGljYWxDb25uZWN0b3JTdHlsZSI6eyIkaWQiOiIxNDYyIiwiTGluZUNvbG9yIjp7IiRpZCI6IjE0NjMiLCIkdHlwZSI6Ik5MUkUuQ29tbW9uLkRvbS5Tb2xpZENvbG9yQnJ1c2gsIE5MUkUuQ29tbW9uIiwiQ29sb3IiOnsiJGlkIjoiMTQ2NCIsIkEiOjI1NSwiUiI6MjA0LCJHIjoyMDQsIkIiOjIwNH19LCJMaW5lV2VpZ2h0IjoxLjAsIkxpbmVUeXBlIjowLCJQYXJlbnRTdHlsZSI6bnVsbH0sIk1hcmdpbiI6bnVsbCwiU3RhcnREYXRlUG9zaXRpb24iOjYsIkVuZERhdGVQb3NpdGlvbiI6NiwiRGF0ZUlzVmlzaWJsZSI6ZmFsc2UsIlRpdGxlUG9zaXRpb24iOjIsIkR1cmF0aW9uUG9zaXRpb24iOjMsIlBlcmNlbnRhZ2VDb21wbGV0ZWRQb3NpdGlvbiI6NiwiU3BhY2luZyI6MywiSXNCZWxvd1RpbWViYW5kIjp0cnVlLCJQZXJjZW50YWdlQ29tcGxldGVTaGFwZU9wYWNpdHkiOjM1LCJTaGFwZVN0eWxlIjp7IiRpZCI6IjE0NjUiLCJNYXJnaW4iOnsiJGlkIjoiMTQ2NiIsIlRvcCI6MC4wLCJMZWZ0Ijo0LjAsIlJpZ2h0Ijo0LjAsIkJvdHRvbSI6MC4wfSwiUGFkZGluZyI6eyIkaWQiOiIxNDY3IiwiVG9wIjowLjAsIkxlZnQiOjAuMCwiUmlnaHQiOjAuMCwiQm90dG9tIjowLjB9LCJCYWNrZ3JvdW5kIjp7IiRpZCI6IjE0NjgiLCJDb2xvciI6eyIkaWQiOiIxNDY5IiwiQSI6MjU1LCJSIjoxOTIsIkciOjEsIkIiOjB9fSwiSXNWaXNpYmxlIjp0cnVlLCJXaWR0aCI6MC4wLCJIZWlnaHQiOjE2LjAsIkJvcmRlclN0eWxlIjp7IiRpZCI6IjE0NzAiLCJMaW5lQ29sb3IiOnsiJGlkIjoiMTQ3MSIsIiR0eXBlIjoiTkxSRS5Db21tb24uRG9tLlNvbGlkQ29sb3JCcnVzaCwgTkxSRS5Db21tb24iLCJDb2xvciI6eyIkaWQiOiIxNDcyIiwiQSI6MjU1LCJSIjoyMzQsIkciOjIyLCJCIjozMH19LCJMaW5lV2VpZ2h0IjowLjAsIkxpbmVUeXBlIjowLCJQYXJlbnRTdHlsZSI6bnVsbH0sIlBhcmVudFN0eWxlIjpudWxsfSwiVGl0bGVTdHlsZSI6eyIkaWQiOiIxNDczIiwiRm9udFNldHRpbmdzIjp7IiRpZCI6IjE0NzQiLCJGb250U2l6ZSI6MTAsIkZvbnROYW1lIjoiQXJpYWwiLCJJc0JvbGQiOmZhbHNlLCJJc0l0YWxpYyI6ZmFsc2UsIklzVW5kZXJsaW5lZCI6ZmFsc2UsIlBhcmVudFN0eWxlIjpudWxsfSwiQXV0b1NpemUiOjAsIkZvcmVncm91bmQiOnsiJGlkIjoiMTQ3NSIsIkNvbG9yIjp7IiRpZCI6IjE0N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Q3NyIsIlRvcCI6MC4wLCJMZWZ0IjowLjAsIlJpZ2h0IjowLjAsIkJvdHRvbSI6MC4wfSwiUGFkZGluZyI6eyIkaWQiOiIxNDc4IiwiVG9wIjowLjAsIkxlZnQiOjAuMCwiUmlnaHQiOjAuMCwiQm90dG9tIjowLjB9LCJCYWNrZ3JvdW5kIjp7IiRpZCI6IjE0NzkiLCJDb2xvciI6eyIkcmVmIjoiMTQ0OSJ9fSwiSXNWaXNpYmxlIjp0cnVlLCJXaWR0aCI6MC4wLCJIZWlnaHQiOjAuMCwiQm9yZGVyU3R5bGUiOnsiJGlkIjoiMTQ4MCIsIkxpbmVDb2xvciI6bnVsbCwiTGluZVdlaWdodCI6MC4wLCJMaW5lVHlwZSI6MCwiUGFyZW50U3R5bGUiOm51bGx9LCJQYXJlbnRTdHlsZSI6bnVsbH0sIkRhdGVTdHlsZSI6eyIkaWQiOiIxNDgxIiwiRm9udFNldHRpbmdzIjp7IiRpZCI6IjE0ODIiLCJGb250U2l6ZSI6OSwiRm9udE5hbWUiOiJBcmlhbCIsIklzQm9sZCI6ZmFsc2UsIklzSXRhbGljIjpmYWxzZSwiSXNVbmRlcmxpbmVkIjpmYWxzZSwiUGFyZW50U3R5bGUiOm51bGx9LCJBdXRvU2l6ZSI6MCwiRm9yZWdyb3VuZCI6eyIkaWQiOiIxNDgzIiwiQ29sb3IiOnsiJGlkIjoiMTQ4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Q4NSIsIlRvcCI6MC4wLCJMZWZ0IjowLjAsIlJpZ2h0IjowLjAsIkJvdHRvbSI6MC4wfSwiUGFkZGluZyI6eyIkaWQiOiIxNDg2IiwiVG9wIjowLjAsIkxlZnQiOjAuMCwiUmlnaHQiOjAuMCwiQm90dG9tIjowLjB9LCJCYWNrZ3JvdW5kIjp7IiRpZCI6IjE0ODciLCJDb2xvciI6eyIkcmVmIjoiMTQ0OSJ9fSwiSXNWaXNpYmxlIjpmYWxzZSwiV2lkdGgiOjAuMCwiSGVpZ2h0IjowLjAsIkJvcmRlclN0eWxlIjp7IiRpZCI6IjE0ODgiLCJMaW5lQ29sb3IiOm51bGwsIkxpbmVXZWlnaHQiOjAuMCwiTGluZVR5cGUiOjAsIlBhcmVudFN0eWxlIjpudWxsfSwiUGFyZW50U3R5bGUiOm51bGx9LCJEYXRlRm9ybWF0Ijp7IiRpZCI6IjE0ODk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MTQ5MCIsIkZvcm1hdCI6MCwiSXNWaXNpYmxlIjpmYWxzZSwiTGFzdEtub3duVmlzaWJpbGl0eVN0YXRlIjpmYWxzZX0sIklzVmlzaWJsZSI6dHJ1ZSwiUGFyZW50U3R5bGUiOm51bGwsIl9leHBsaWNpdGx5U2V0Ijp7IiRpZCI6IjE0OTEiLCJTaGFwZVN0eWxlIjpmYWxzZSwiVGl0bGVTdHlsZSI6ZmFsc2UsIkRhdGVTdHlsZSI6ZmFsc2UsIkhvcml6b250YWxDb25uZWN0b3JTdHlsZSI6ZmFsc2UsIlZlcnRpY2FsQ29ubmVjdG9yU3R5bGUiOmZhbHNlLCJQZXJjZW50YWdlQ29tcGxldGVTaGFwZU9wYWNpdHkiOmZhbHNlLCJEYXRlRm9ybWF0IjpmYWxzZSwiSXNWaXNpYmxl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XZWVrTnVtYmVyaW5nIjpmYWxzZX19LCJEZWZhdWx0U3dpbWxhbmVNb3RTdHlsZSI6eyIkaWQiOiIxNDkyIiwiU2hhcGUiOjAsIkNvbm5lY3Rvck1hcmdpbiI6eyIkaWQiOiIxNDkzIiwiVG9wIjowLjAsIkxlZnQiOjIuMCwiUmlnaHQiOjIuMCwiQm90dG9tIjowLjB9LCJDb25uZWN0b3JTdHlsZSI6eyIkaWQiOiIxNDk0IiwiTGluZUNvbG9yIjp7IiRpZCI6IjE0OTUiLCIkdHlwZSI6Ik5MUkUuQ29tbW9uLkRvbS5Tb2xpZENvbG9yQnJ1c2gsIE5MUkUuQ29tbW9uIiwiQ29sb3IiOnsiJGlkIjoiMTQ5NiIsIkEiOjEyNywiUiI6MzEsIkciOjczLCJCIjoxMjZ9fSwiTGluZVdlaWdodCI6MS4wLCJMaW5lVHlwZSI6MCwiUGFyZW50U3R5bGUiOm51bGx9LCJJc0JlbG93VGltZWJhbmQiOmZhbHNlLCJQb3NpdGlvbk9uVGFzayI6MSwiSGlkZURhdGUiOmZhbHNlLCJTaGFwZVNpemUiOjEsIlNwYWNpbmciOjEuMCwiUGFkZGluZyI6eyIkaWQiOiIxNDk3IiwiVG9wIjo3LjAsIkxlZnQiOjMuMCwiUmlnaHQiOjAuMCwiQm90dG9tIjoyLjB9LCJTaGFwZVN0eWxlIjp7IiRpZCI6IjE0OTgiLCJNYXJnaW4iOnsiJGlkIjoiMTQ5OSIsIlRvcCI6MC4wLCJMZWZ0IjowLjAsIlJpZ2h0IjowLjAsIkJvdHRvbSI6MC4wfSwiUGFkZGluZyI6eyIkaWQiOiIxNTAwIiwiVG9wIjowLjAsIkxlZnQiOjAuMCwiUmlnaHQiOjAuMCwiQm90dG9tIjowLjB9LCJCYWNrZ3JvdW5kIjp7IiRpZCI6IjE1MDEiLCJDb2xvciI6eyIkaWQiOiIxNTAyIiwiQSI6MjU1LCJSIjoxOTIsIkciOjEsIkIiOjB9fSwiSXNWaXNpYmxlIjp0cnVlLCJXaWR0aCI6MTguMCwiSGVpZ2h0IjoyMC4wLCJCb3JkZXJTdHlsZSI6eyIkaWQiOiIxNTAzIiwiTGluZUNvbG9yIjp7IiRpZCI6IjE1MDQiLCIkdHlwZSI6Ik5MUkUuQ29tbW9uLkRvbS5Tb2xpZENvbG9yQnJ1c2gsIE5MUkUuQ29tbW9uIiwiQ29sb3IiOnsiJGlkIjoiMTUwNSIsIkEiOjI1NSwiUiI6MjM0LCJHIjoyMiwiQiI6MzB9fSwiTGluZVdlaWdodCI6MC4wLCJMaW5lVHlwZSI6MCwiUGFyZW50U3R5bGUiOm51bGx9LCJQYXJlbnRTdHlsZSI6bnVsbH0sIlRpdGxlU3R5bGUiOnsiJGlkIjoiMTUwNiIsIkZvbnRTZXR0aW5ncyI6eyIkaWQiOiIxNTA3IiwiRm9udFNpemUiOjEwLCJGb250TmFtZSI6IkFyaWFsIiwiSXNCb2xkIjp0cnVlLCJJc0l0YWxpYyI6ZmFsc2UsIklzVW5kZXJsaW5lZCI6ZmFsc2UsIlBhcmVudFN0eWxlIjpudWxsfSwiQXV0b1NpemUiOjAsIkZvcmVncm91bmQiOnsiJGlkIjoiMTUwOCIsIkNvbG9yIjp7IiRpZCI6IjE1M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UxMCIsIlRvcCI6MC4wLCJMZWZ0IjowLjAsIlJpZ2h0IjowLjAsIkJvdHRvbSI6MC4wfSwiUGFkZGluZyI6eyIkaWQiOiIxNTExIiwiVG9wIjowLjAsIkxlZnQiOjAuMCwiUmlnaHQiOjAuMCwiQm90dG9tIjowLjB9LCJCYWNrZ3JvdW5kIjp7IiRpZCI6IjE1MTIiLCJDb2xvciI6eyIkaWQiOiIxNTEzIiwiQSI6ODksIlIiOjAsIkciOjAsIkIiOjB9fSwiSXNWaXNpYmxlIjp0cnVlLCJXaWR0aCI6MC4wLCJIZWlnaHQiOjAuMCwiQm9yZGVyU3R5bGUiOnsiJGlkIjoiMTUxNCIsIkxpbmVDb2xvciI6bnVsbCwiTGluZVdlaWdodCI6MC4wLCJMaW5lVHlwZSI6MCwiUGFyZW50U3R5bGUiOm51bGx9LCJQYXJlbnRTdHlsZSI6bnVsbH0sIkRhdGVTdHlsZSI6eyIkaWQiOiIxNTE1IiwiRm9udFNldHRpbmdzIjp7IiRpZCI6IjE1MTYiLCJGb250U2l6ZSI6MTAsIkZvbnROYW1lIjoiQXJpYWwiLCJJc0JvbGQiOmZhbHNlLCJJc0l0YWxpYyI6ZmFsc2UsIklzVW5kZXJsaW5lZCI6ZmFsc2UsIlBhcmVudFN0eWxlIjpudWxsfSwiQXV0b1NpemUiOjAsIkZvcmVncm91bmQiOnsiJGlkIjoiMTUxNyIsIkNvbG9yIjp7IiRpZCI6IjE1M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1MTkiLCJUb3AiOjAuMCwiTGVmdCI6MC4wLCJSaWdodCI6MC4wLCJCb3R0b20iOjAuMH0sIlBhZGRpbmciOnsiJGlkIjoiMTUyMCIsIlRvcCI6MC4wLCJMZWZ0IjowLjAsIlJpZ2h0IjowLjAsIkJvdHRvbSI6MC4wfSwiQmFja2dyb3VuZCI6eyIkaWQiOiIxNTIxIiwiQ29sb3IiOnsiJHJlZiI6IjE1MTMifX0sIklzVmlzaWJsZSI6dHJ1ZSwiV2lkdGgiOjAuMCwiSGVpZ2h0IjowLjAsIkJvcmRlclN0eWxlIjp7IiRpZCI6IjE1MjIiLCJMaW5lQ29sb3IiOm51bGwsIkxpbmVXZWlnaHQiOjAuMCwiTGluZVR5cGUiOjAsIlBhcmVudFN0eWxlIjpudWxsfSwiUGFyZW50U3R5bGUiOm51bGx9LCJEYXRlRm9ybWF0Ijp7IiRpZCI6IjE1MjM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NTI0IiwiRm9ybWF0IjowLCJJc1Zpc2libGUiOmZhbHNlLCJMYXN0S25vd25WaXNpYmlsaXR5U3RhdGUiOmZhbHNlfSwiSXNWaXNpYmxlIjp0cnVlLCJQYXJlbnRTdHlsZSI6bnVsbH0sIkRlZmF1bHRTd2ltbGFuZU1pbGVzdG9uZVN0eWxlIjp7IiRpZCI6IjE1MjUiLCJUaXRsZVBvc2l0aW9uIjoiUmlnaHQiLCJEYXRlUG9zaXRpb24iOiJMZWZ0IiwiU2hhcGVUeXBlIjowLCJTaGFwZVNpemUiOjEsIlNwYWNpbmciOjUsIlNoYXBlU3R5bGUiOnsiJGlkIjoiMTUyNiIsIk1hcmdpbiI6eyIkaWQiOiIxNTI3IiwiVG9wIjowLjAsIkxlZnQiOjAuMCwiUmlnaHQiOjAuMCwiQm90dG9tIjowLjB9LCJQYWRkaW5nIjp7IiRpZCI6IjE1MjgiLCJUb3AiOjAuMCwiTGVmdCI6MC4wLCJSaWdodCI6MC4wLCJCb3R0b20iOjAuMH0sIkJhY2tncm91bmQiOnsiJGlkIjoiMTUyOSIsIkNvbG9yIjp7IiRpZCI6IjE1MzAiLCJBIjoyNTUsIlIiOjE5MiwiRyI6MSwiQiI6MH19LCJJc1Zpc2libGUiOnRydWUsIldpZHRoIjoxOC4wLCJIZWlnaHQiOjIwLjAsIkJvcmRlclN0eWxlIjp7IiRpZCI6IjE1MzEiLCJMaW5lQ29sb3IiOnsiJGlkIjoiMTUzMiIsIiR0eXBlIjoiTkxSRS5Db21tb24uRG9tLlNvbGlkQ29sb3JCcnVzaCwgTkxSRS5Db21tb24iLCJDb2xvciI6eyIkaWQiOiIxNTMzIiwiQSI6MjU1LCJSIjoyMzQsIkciOjIyLCJCIjozMH19LCJMaW5lV2VpZ2h0IjowLjAsIkxpbmVUeXBlIjowLCJQYXJlbnRTdHlsZSI6bnVsbH0sIlBhcmVudFN0eWxlIjpudWxsfSwiVGl0bGVTdHlsZSI6eyIkaWQiOiIxNTM0IiwiRm9udFNldHRpbmdzIjp7IiRpZCI6IjE1MzUiLCJGb250U2l6ZSI6MTAsIkZvbnROYW1lIjoiQXJpYWwiLCJJc0JvbGQiOnRydWUsIklzSXRhbGljIjpmYWxzZSwiSXNVbmRlcmxpbmVkIjpmYWxzZSwiUGFyZW50U3R5bGUiOm51bGx9LCJBdXRvU2l6ZSI6MCwiRm9yZWdyb3VuZCI6eyIkaWQiOiIxNTM2IiwiQ29sb3IiOnsiJGlkIjoiMTUz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TM4IiwiVG9wIjowLjAsIkxlZnQiOjAuMCwiUmlnaHQiOjAuMCwiQm90dG9tIjowLjB9LCJQYWRkaW5nIjp7IiRpZCI6IjE1MzkiLCJUb3AiOjAuMCwiTGVmdCI6MC4wLCJSaWdodCI6MC4wLCJCb3R0b20iOjAuMH0sIkJhY2tncm91bmQiOnsiJGlkIjoiMTU0MCIsIkNvbG9yIjp7IiRpZCI6IjE1NDEiLCJBIjo4OSwiUiI6MCwiRyI6MCwiQiI6MH19LCJJc1Zpc2libGUiOnRydWUsIldpZHRoIjowLjAsIkhlaWdodCI6MC4wLCJCb3JkZXJTdHlsZSI6eyIkaWQiOiIxNTQyIiwiTGluZUNvbG9yIjpudWxsLCJMaW5lV2VpZ2h0IjowLjAsIkxpbmVUeXBlIjowLCJQYXJlbnRTdHlsZSI6bnVsbH0sIlBhcmVudFN0eWxlIjpudWxsfSwiRGF0ZVN0eWxlIjp7IiRpZCI6IjE1NDMiLCJGb250U2V0dGluZ3MiOnsiJGlkIjoiMTU0NCIsIkZvbnRTaXplIjoxMCwiRm9udE5hbWUiOiJBcmlhbCIsIklzQm9sZCI6ZmFsc2UsIklzSXRhbGljIjpmYWxzZSwiSXNVbmRlcmxpbmVkIjpmYWxzZSwiUGFyZW50U3R5bGUiOm51bGx9LCJBdXRvU2l6ZSI6MCwiRm9yZWdyb3VuZCI6eyIkaWQiOiIxNTQ1IiwiQ29sb3IiOnsiJGlkIjoiMTU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NyIsIlRvcCI6MC4wLCJMZWZ0IjowLjAsIlJpZ2h0IjowLjAsIkJvdHRvbSI6MC4wfSwiUGFkZGluZyI6eyIkaWQiOiIxNTQ4IiwiVG9wIjowLjAsIkxlZnQiOjAuMCwiUmlnaHQiOjAuMCwiQm90dG9tIjowLjB9LCJCYWNrZ3JvdW5kIjp7IiRpZCI6IjE1NDkiLCJDb2xvciI6eyIkaWQiOiIxNTUwIiwiQSI6ODksIlIiOjAsIkciOjAsIkIiOjB9fSwiSXNWaXNpYmxlIjp0cnVlLCJXaWR0aCI6MC4wLCJIZWlnaHQiOjAuMCwiQm9yZGVyU3R5bGUiOnsiJGlkIjoiMTU1MSIsIkxpbmVDb2xvciI6bnVsbCwiTGluZVdlaWdodCI6MC4wLCJMaW5lVHlwZSI6MCwiUGFyZW50U3R5bGUiOm51bGx9LCJQYXJlbnRTdHlsZSI6bnVsbH0sIkRhdGVGb3JtYXQiOnsiJGlkIjoiMTU1Mi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E1NTMiLCJGb3JtYXQiOjAsIklzVmlzaWJsZSI6ZmFsc2UsIkxhc3RLbm93blZpc2liaWxpdHlTdGF0ZSI6ZmFsc2V9LCJJc1Zpc2libGUiOnRydWUsIlBhcmVudFN0eWxlIjpudWxsfSwiRGVmYXVsdFN3aW1sYW5lQWN0aXZpdHlTdHlsZSI6eyIkaWQiOiIxNTU0IiwiSGVhZGVyU3R5bGUiOnsiJGlkIjoiMTU1NSIsIlRleHRTdHlsZSI6eyIkaWQiOiIxNTU2IiwiRm9udFNldHRpbmdzIjp7IiRpZCI6IjE1NTciLCJGb250U2l6ZSI6MTEsIkZvbnROYW1lIjoiQ2FsaWJyaSIsIklzQm9sZCI6ZmFsc2UsIklzSXRhbGljIjpmYWxzZSwiSXNVbmRlcmxpbmVkIjpmYWxzZSwiUGFyZW50U3R5bGUiOm51bGx9LCJBdXRvU2l6ZSI6MiwiRm9yZWdyb3VuZCI6eyIkaWQiOiIxNTU4IiwiQ29sb3IiOnsiJGlkIjoiMTU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NjAiLCJUb3AiOjAuMCwiTGVmdCI6MC4wLCJSaWdodCI6MC4wLCJCb3R0b20iOjAuMH0sIlBhZGRpbmciOnsiJGlkIjoiMTU2MSIsIlRvcCI6MC4wLCJMZWZ0IjowLjAsIlJpZ2h0IjowLjAsIkJvdHRvbSI6MC4wfSwiQmFja2dyb3VuZCI6bnVsbCwiSXNWaXNpYmxlIjp0cnVlLCJXaWR0aCI6MC4wLCJIZWlnaHQiOjAuMCwiQm9yZGVyU3R5bGUiOm51bGwsIlBhcmVudFN0eWxlIjpudWxsfSwiUmVjdGFuZ2xlU3R5bGUiOnsiJGlkIjoiMTU2MiIsIk1hcmdpbiI6eyIkaWQiOiIxNTYzIiwiVG9wIjowLjAsIkxlZnQiOjAuMCwiUmlnaHQiOjAuMCwiQm90dG9tIjowLjB9LCJQYWRkaW5nIjp7IiRpZCI6IjE1NjQiLCJUb3AiOjAuMCwiTGVmdCI6MC4wLCJSaWdodCI6MC4wLCJCb3R0b20iOjAuMH0sIkJhY2tncm91bmQiOnsiJGlkIjoiMTU2NSIsIkNvbG9yIjp7IiRpZCI6IjE1NjYiLCJBIjo2MywiUiI6MTkyLCJHIjoxLCJCIjowfX0sIklzVmlzaWJsZSI6dHJ1ZSwiV2lkdGgiOjAuMCwiSGVpZ2h0IjowLjAsIkJvcmRlclN0eWxlIjp7IiRpZCI6IjE1NjciLCJMaW5lQ29sb3IiOnsiJGlkIjoiMTU2OCIsIiR0eXBlIjoiTkxSRS5Db21tb24uRG9tLlNvbGlkQ29sb3JCcnVzaCwgTkxSRS5Db21tb24iLCJDb2xvciI6eyIkaWQiOiIxNTY5IiwiQSI6MjU1LCJSIjoyNTUsIkciOjAsIkIiOjB9fSwiTGluZVdlaWdodCI6MC4wLCJMaW5lVHlwZSI6MCwiUGFyZW50U3R5bGUiOm51bGx9LCJQYXJlbnRTdHlsZSI6bnVsbH0sIk1hcmdpbiI6eyIkaWQiOiIxNTcwIiwiVG9wIjowLjAsIkxlZnQiOjAuMCwiUmlnaHQiOjAuMCwiQm90dG9tIjowLjB9LCJQYWRkaW5nIjp7IiRpZCI6IjE1NzEiLCJUb3AiOjAuMCwiTGVmdCI6MC4wLCJSaWdodCI6MC4wLCJCb3R0b20iOjAuMH0sIkJhY2tncm91bmQiOm51bGwsIklzVmlzaWJsZSI6dHJ1ZSwiV2lkdGgiOjAuMCwiSGVpZ2h0IjowLjAsIkJvcmRlclN0eWxlIjpudWxsLCJQYXJlbnRTdHlsZSI6bnVsbH0sIkJhY2tncm91bmRTdHlsZSI6eyIkaWQiOiIxNTcyIiwiTWFyZ2luIjp7IiRpZCI6IjE1NzMiLCJUb3AiOjAuMCwiTGVmdCI6MC4wLCJSaWdodCI6MC4wLCJCb3R0b20iOjAuMH0sIlBhZGRpbmciOnsiJGlkIjoiMTU3NCIsIlRvcCI6MC4wLCJMZWZ0IjowLjAsIlJpZ2h0IjowLjAsIkJvdHRvbSI6MC4wfSwiQmFja2dyb3VuZCI6eyIkaWQiOiIxNTc1IiwiQ29sb3IiOnsiJGlkIjoiMTU3NiIsIkEiOjUxLCJSIjoxNjUsIkciOjE2NSwiQiI6MTY1fX0sIklzVmlzaWJsZSI6dHJ1ZSwiV2lkdGgiOjAuMCwiSGVpZ2h0IjowLjAsIkJvcmRlclN0eWxlIjp7IiRpZCI6IjE1NzciLCJMaW5lQ29sb3IiOnsiJGlkIjoiMTU3OCIsIiR0eXBlIjoiTkxSRS5Db21tb24uRG9tLlNvbGlkQ29sb3JCcnVzaCwgTkxSRS5Db21tb24iLCJDb2xvciI6eyIkaWQiOiIxNTc5IiwiQSI6MjU1LCJSIjoyMzQsIkciOjIyLCJCIjozMH19LCJMaW5lV2VpZ2h0IjowLjAsIkxpbmVUeXBlIjowLCJQYXJlbnRTdHlsZSI6bnVsbH0sIlBhcmVudFN0eWxlIjpudWxsfSwiTWFyZ2luIjp7IiRpZCI6IjE1ODAiLCJUb3AiOjAuMCwiTGVmdCI6MC4wLCJSaWdodCI6MC4wLCJCb3R0b20iOjAuMH0sIlBhZGRpbmciOnsiJGlkIjoiMTU4MSIsIlRvcCI6MC4wLCJMZWZ0IjowLjAsIlJpZ2h0IjowLjAsIkJvdHRvbSI6MC4wfSwiSXNWaXNpYmxlIjp0cnVlLCJXaWR0aCI6MC4wLCJIZWlnaHQiOjAuMCwiQm9yZGVyU3R5bGUiOnsiJGlkIjoiMTU4MiIsIkxpbmVDb2xvciI6bnVsbCwiTGluZVdlaWdodCI6MC4wLCJMaW5lVHlwZSI6MCwiUGFyZW50U3R5bGUiOm51bGx9LCJQYXJlbnRTdHlsZSI6bnVsbH0sIk1hcmdpbiI6eyIkaWQiOiIxNTgzIiwiVG9wIjowLjAsIkxlZnQiOjAuMCwiUmlnaHQiOjAuMCwiQm90dG9tIjowLjB9LCJQYWRkaW5nIjp7IiRpZCI6IjE1ODQiLCJUb3AiOjAuMCwiTGVmdCI6MC4wLCJSaWdodCI6MC4wLCJCb3R0b20iOjAuMH0sIklzVmlzaWJsZSI6dHJ1ZSwiV2lkdGgiOjAuMCwiSGVpZ2h0IjowLjAsIkJvcmRlclN0eWxlIjp7IiRpZCI6IjE1ODUiLCJMaW5lQ29sb3IiOm51bGwsIkxpbmVXZWlnaHQiOjAuMCwiTGluZVR5cGUiOjAsIlBhcmVudFN0eWxlIjpudWxsfSwiUGFyZW50U3R5bGUiOm51bGx9fV0sIkN1bHR1cmVJbmZvTmFtZSI6ImVuLVVTIiwiU3R5bGVOYW1lIjpudWxsLCJWZXJzaW9uIjp7IiRpZCI6IjE1ODYiLCJWZXJzaW9uIjoiNC4xLjAiLCJPcmlnaW5hbEFzc2VtYmx5VmVyc2lvbiI6IjMuMTkuMDEuMDAiLCJFZGl0aW9uIjpudWxsLCJMYXN0U2F2ZWRFZGl0aW9uIjo0LCJJc1BsdXNFZGl0aW9uIjpmYWxzZSwiSXNQcm9FZGl0aW9uIjpmYWxzZX0sIkVmZmVjdCI6MCwiU3R5bGUiOnsiJGlkIjoiMTU4NyIsIkRlZmF1bHREZXBlbmRlbmN5U3R5bGUiOnsiJGlkIjoiMTU4OCIsIkxpbmVTdHlsZSI6eyIkaWQiOiIxNTg5IiwiTGluZUNvbG9yIjp7IiRpZCI6IjE1OTAiLCIkdHlwZSI6Ik5MUkUuQ29tbW9uLkRvbS5Tb2xpZENvbG9yQnJ1c2gsIE5MUkUuQ29tbW9uIiwiQ29sb3IiOnsiJGlkIjoiMTU5MSIsIkEiOjI1NSwiUiI6MCwiRyI6MCwiQiI6MH19LCJMaW5lV2VpZ2h0IjoxLjAsIkxpbmVUeXBlIjowLCJQYXJlbnRTdHlsZSI6bnVsbH0sIkVuZEFycm93aGVhZExpbmVTdHlsZSI6eyIkaWQiOiIxNTkyIiwiS2luZCI6MSwiV2lkdGgiOjEsIkxlbmd0aCI6MCwiUGFyZW50U3R5bGUiOm51bGx9LCJCcmluZ1RvRnJvbnQiOnRydWUsIkVsYm93UmFkaXVzIjowLjAsIk1hcmdpbiI6eyIkaWQiOiIxNTkzIiwiVG9wIjowLjAsIkxlZnQiOjAuMCwiUmlnaHQiOjAuMCwiQm90dG9tIjowLjB9LCJQYWRkaW5nIjp7IiRpZCI6IjE1OTQiLCJUb3AiOjAuMCwiTGVmdCI6MC4wLCJSaWdodCI6MC4wLCJCb3R0b20iOjAuMH0sIkJhY2tncm91bmQiOm51bGwsIklzVmlzaWJsZSI6dHJ1ZSwiV2lkdGgiOjAuMCwiSGVpZ2h0IjowLjAsIkJvcmRlclN0eWxlIjpudWxsLCJQYXJlbnRTdHlsZSI6bnVsbH0sIkNyaXRpY2FsUGF0aFN0eWxlIjp7IiRpZCI6IjE1OTUiLCJDcml0aWNhbFBhdGhTdHlsZU9wdGlvbnMiOjE0LCJMaW5lU3R5bGUiOnsiJGlkIjoiMTU5NiIsIkxpbmVDb2xvciI6eyIkaWQiOiIxNTk3IiwiJHR5cGUiOiJOTFJFLkNvbW1vbi5Eb20uU29saWRDb2xvckJydXNoLCBOTFJFLkNvbW1vbiIsIkNvbG9yIjp7IiRpZCI6IjE1OTgiLCJBIjoyNTUsIlIiOjIyMiwiRyI6NTAsIkIiOjUwfX0sIkxpbmVXZWlnaHQiOjEuMCwiTGluZVR5cGUiOjAsIlBhcmVudFN0eWxlIjpudWxsfSwiVGl0bGVGb3JlZ3JvdW5kIjp7IiRpZCI6IjE1OTkiLCJDb2xvciI6eyIkaWQiOiIxNjAwIiwiQSI6MjU1LCJSIjoxNzYsIkciOjE5LCJCIjoyNX19LCJTaGFwZXNCYWNrZ3JvdW5kIjp7IiRpZCI6IjE2MDEiLCJDb2xvciI6eyIkaWQiOiIxNjAyIiwiQSI6MjU1LCJSIjoyNTMsIkciOjIwMywiQiI6MjA4fX0sIlNoYXBlc0JvcmRlclN0eWxlIjp7IiRpZCI6IjE2MDMiLCJMaW5lQ29sb3IiOnsiJGlkIjoiMTYwNCIsIiR0eXBlIjoiTkxSRS5Db21tb24uRG9tLlNvbGlkQ29sb3JCcnVzaCwgTkxSRS5Db21tb24iLCJDb2xvciI6eyIkaWQiOiIxNjA1IiwiQSI6MjU1LCJSIjoyMjIsIkciOjUwLCJCIjo1MH19LCJMaW5lV2VpZ2h0IjoxLjUsIkxpbmVUeXBlIjowLCJQYXJlbnRTdHlsZSI6bnVsbH0sIk1hcmdpbiI6eyIkaWQiOiIxNjA2IiwiVG9wIjowLjAsIkxlZnQiOjAuMCwiUmlnaHQiOjAuMCwiQm90dG9tIjowLjB9LCJQYWRkaW5nIjp7IiRpZCI6IjE2MDciLCJUb3AiOjAuMCwiTGVmdCI6MC4wLCJSaWdodCI6MC4wLCJCb3R0b20iOjAuMH0sIkJhY2tncm91bmQiOm51bGwsIklzVmlzaWJsZSI6ZmFsc2UsIldpZHRoIjowLjAsIkhlaWdodCI6MC4wLCJCb3JkZXJTdHlsZSI6bnVsbCwiUGFyZW50U3R5bGUiOm51bGx9LCJQYW5lbHNTcGFjaW5nRGVmaW5pdGlvbiI6eyIkaWQiOiIxNjA4IiwiU3BhY2luZ0Fib3ZlVGltZWJhbmQiOjE2LCJTcGFjaW5nQmVsb3dUaW1lYmFuZCI6MTYsIlNwYWNpbmdBYm92ZUJldHdlZW5Td2ltbGFuZXNBbmRUYXNrcyI6MTYsIlNwYWNpbmdCZWxvd0JldHdlZW5Td2ltbGFuZXNBbmRUYXNrcyI6MTZ9LCJUaW1lYmFuZFN0eWxlIjp7IiRpZCI6IjE2MDkiLCJTY2FsZU1hcmtpbmciOjAsIlNoYXBlIjowLCJTaGFwZVN0eWxlIjp7IiRpZCI6IjE2MTAiLCJNYXJnaW4iOnsiJGlkIjoiMTYxMSIsIlRvcCI6MC4wLCJMZWZ0IjoxMi4wLCJSaWdodCI6MTIuMCwiQm90dG9tIjowLjB9LCJQYWRkaW5nIjp7IiRpZCI6IjE2MTIiLCJUb3AiOjcuMCwiTGVmdCI6MC4wLCJSaWdodCI6MC4wLCJCb3R0b20iOjcuMH0sIkJhY2tncm91bmQiOnsiJGlkIjoiMTYxMyIsIkNvbG9yIjp7IiRpZCI6IjE2MTQiLCJBIjoyNTUsIlIiOjY4LCJHIjo4NCwiQiI6MTA2fX0sIklzVmlzaWJsZSI6dHJ1ZSwiV2lkdGgiOjg1OC4wLCJIZWlnaHQiOjE1LjAsIkJvcmRlclN0eWxlIjp7IiRpZCI6IjE2MTUiLCJMaW5lQ29sb3IiOnsiJGlkIjoiMTYxNiIsIiR0eXBlIjoiTkxSRS5Db21tb24uRG9tLlNvbGlkQ29sb3JCcnVzaCwgTkxSRS5Db21tb24iLCJDb2xvciI6eyIkaWQiOiIxNjE3IiwiQSI6MjU1LCJSIjoyNTUsIkciOjAsIkIiOjB9fSwiTGluZVdlaWdodCI6MC4wLCJMaW5lVHlwZSI6MCwiUGFyZW50U3R5bGUiOm51bGx9LCJQYXJlbnRTdHlsZSI6bnVsbH0sIk1pZGRsZVRpZXJTaGFwZVN0eWxlIjp7IiRpZCI6IjE2MTgiLCJNYXJnaW4iOnsiJGlkIjoiMTYxOSIsIlRvcCI6MC4wLCJMZWZ0IjoxMi4wLCJSaWdodCI6MTIuMCwiQm90dG9tIjowLjB9LCJQYWRkaW5nIjp7IiRpZCI6IjE2MjAiLCJUb3AiOjcuMCwiTGVmdCI6MC4wLCJSaWdodCI6MC4wLCJCb3R0b20iOjcuMH0sIkJhY2tncm91bmQiOnsiJGlkIjoiMTYyMSIsIkNvbG9yIjp7IiRpZCI6IjE2MjIiLCJBIjoyNTUsIlIiOjY4LCJHIjo4NCwiQiI6MTA2fX0sIklzVmlzaWJsZSI6dHJ1ZSwiV2lkdGgiOjg1OC4wLCJIZWlnaHQiOjE1LjAsIkJvcmRlclN0eWxlIjp7IiRpZCI6IjE2MjMiLCJMaW5lQ29sb3IiOnsiJGlkIjoiMTYyNCIsIiR0eXBlIjoiTkxSRS5Db21tb24uRG9tLlNvbGlkQ29sb3JCcnVzaCwgTkxSRS5Db21tb24iLCJDb2xvciI6eyIkaWQiOiIxNjI1IiwiQSI6MjU1LCJSIjoyNTUsIkciOjAsIkIiOjB9fSwiTGluZVdlaWdodCI6MC4wLCJMaW5lVHlwZSI6MCwiUGFyZW50U3R5bGUiOm51bGx9LCJQYXJlbnRTdHlsZSI6bnVsbH0sIkJvdHRvbVRpZXJTaGFwZVN0eWxlIjp7IiRpZCI6IjE2MjYiLCJNYXJnaW4iOnsiJGlkIjoiMTYyNyIsIlRvcCI6MC4wLCJMZWZ0IjoxMi4wLCJSaWdodCI6MTIuMCwiQm90dG9tIjowLjB9LCJQYWRkaW5nIjp7IiRpZCI6IjE2MjgiLCJUb3AiOjcuMCwiTGVmdCI6MC4wLCJSaWdodCI6MC4wLCJCb3R0b20iOjcuMH0sIkJhY2tncm91bmQiOnsiJGlkIjoiMTYyOSIsIkNvbG9yIjp7IiRpZCI6IjE2MzAiLCJBIjoyNTUsIlIiOjY4LCJHIjo4NCwiQiI6MTA2fX0sIklzVmlzaWJsZSI6ZmFsc2UsIldpZHRoIjo4NTguMCwiSGVpZ2h0IjoxNS4wLCJCb3JkZXJTdHlsZSI6eyIkaWQiOiIxNjMxIiwiTGluZUNvbG9yIjp7IiRpZCI6IjE2MzIiLCIkdHlwZSI6Ik5MUkUuQ29tbW9uLkRvbS5Tb2xpZENvbG9yQnJ1c2gsIE5MUkUuQ29tbW9uIiwiQ29sb3IiOnsiJGlkIjoiMTYzMyIsIkEiOjI1NSwiUiI6MjU1LCJHIjowLCJCIjowfX0sIkxpbmVXZWlnaHQiOjAuMCwiTGluZVR5cGUiOjAsIlBhcmVudFN0eWxlIjpudWxsfSwiUGFyZW50U3R5bGUiOm51bGx9LCJSaWdodEVuZENhcHNTdHlsZSI6eyIkaWQiOiIxNjM0IiwiRm9udFNldHRpbmdzIjp7IiRpZCI6IjE2MzUiLCJGb250U2l6ZSI6MTYsIkZvbnROYW1lIjoiQXJpYWwiLCJJc0JvbGQiOnRydWUsIklzSXRhbGljIjpmYWxzZSwiSXNVbmRlcmxpbmVkIjpmYWxzZSwiUGFyZW50U3R5bGUiOm51bGx9LCJBdXRvU2l6ZSI6MCwiRm9yZWdyb3VuZCI6eyIkaWQiOiIxNjM2IiwiQ29sb3IiOnsiJGlkIjoiMTYzNy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YzOCIsIlRvcCI6MC4wLCJMZWZ0IjowLjAsIlJpZ2h0IjoyNS4wLCJCb3R0b20iOjAuMH0sIlBhZGRpbmciOnsiJGlkIjoiMTYzOSIsIlRvcCI6MC4wLCJMZWZ0IjowLjAsIlJpZ2h0IjowLjAsIkJvdHRvbSI6MC4wfSwiQmFja2dyb3VuZCI6eyIkaWQiOiIxNjQwIiwiQ29sb3IiOnsiJGlkIjoiMTY0MSIsIkEiOjg5LCJSIjowLCJHIjowLCJCIjowfX0sIklzVmlzaWJsZSI6dHJ1ZSwiV2lkdGgiOjAuMCwiSGVpZ2h0IjowLjAsIkJvcmRlclN0eWxlIjpudWxsLCJQYXJlbnRTdHlsZSI6bnVsbH0sIkxlZnRFbmRDYXBzU3R5bGUiOnsiJGlkIjoiMTY0MiIsIkZvbnRTZXR0aW5ncyI6eyIkaWQiOiIxNjQzIiwiRm9udFNpemUiOjE2LCJGb250TmFtZSI6IkFyaWFsIiwiSXNCb2xkIjp0cnVlLCJJc0l0YWxpYyI6ZmFsc2UsIklzVW5kZXJsaW5lZCI6ZmFsc2UsIlBhcmVudFN0eWxlIjpudWxsfSwiQXV0b1NpemUiOjAsIkZvcmVncm91bmQiOnsiJGlkIjoiMTY0NCIsIkNvbG9yIjp7IiRpZCI6IjE2ND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2NDYiLCJUb3AiOjAuMCwiTGVmdCI6NDAuNDAwMDAwMDAwMDAwMDA2LCJSaWdodCI6MC4wLCJCb3R0b20iOjAuMH0sIlBhZGRpbmciOnsiJGlkIjoiMTY0NyIsIlRvcCI6MC4wLCJMZWZ0IjowLjAsIlJpZ2h0IjowLjAsIkJvdHRvbSI6MC4wfSwiQmFja2dyb3VuZCI6eyIkaWQiOiIxNjQ4IiwiQ29sb3IiOnsiJHJlZiI6IjE2NDEifX0sIklzVmlzaWJsZSI6dHJ1ZSwiV2lkdGgiOjAuMCwiSGVpZ2h0IjowLjAsIkJvcmRlclN0eWxlIjpudWxsLCJQYXJlbnRTdHlsZSI6bnVsbH0sIlRvZGF5VGV4dFN0eWxlIjp7IiRpZCI6IjE2NDkiLCJGb250U2V0dGluZ3MiOnsiJGlkIjoiMTY1MCIsIkZvbnRTaXplIjoxMSwiRm9udE5hbWUiOiJBcmlhbCIsIklzQm9sZCI6ZmFsc2UsIklzSXRhbGljIjpmYWxzZSwiSXNVbmRlcmxpbmVkIjpmYWxzZSwiUGFyZW50U3R5bGUiOm51bGx9LCJBdXRvU2l6ZSI6MCwiRm9yZWdyb3VuZCI6eyIkaWQiOiIxNjUxIiwiQ29sb3IiOnsiJGlkIjoiMTY1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NjUzIiwiVG9wIjowLjAsIkxlZnQiOjAuMCwiUmlnaHQiOjAuMCwiQm90dG9tIjowLjB9LCJQYWRkaW5nIjp7IiRpZCI6IjE2NTQiLCJUb3AiOjAuMCwiTGVmdCI6MC4wLCJSaWdodCI6MC4wLCJCb3R0b20iOjAuMH0sIkJhY2tncm91bmQiOnsiJGlkIjoiMTY1NSIsIkNvbG9yIjp7IiRyZWYiOiIxNjQxIn19LCJJc1Zpc2libGUiOnRydWUsIldpZHRoIjowLjAsIkhlaWdodCI6MC4wLCJCb3JkZXJTdHlsZSI6bnVsbCwiUGFyZW50U3R5bGUiOm51bGx9LCJUb2RheU1hcmtlclN0eWxlIjp7IiRpZCI6IjE2NTYiLCJNYXJnaW4iOnsiJGlkIjoiMTY1NyIsIlRvcCI6MC4wLCJMZWZ0IjowLjAsIlJpZ2h0IjowLjAsIkJvdHRvbSI6MC4wfSwiUGFkZGluZyI6eyIkaWQiOiIxNjU4IiwiVG9wIjowLjAsIkxlZnQiOjAuMCwiUmlnaHQiOjAuMCwiQm90dG9tIjowLjB9LCJCYWNrZ3JvdW5kIjp7IiRpZCI6IjE2NTkiLCJDb2xvciI6eyIkaWQiOiIxNjYwIiwiQSI6MjU1LCJSIjoyNTUsIkciOjAsIkIiOjB9fSwiSXNWaXNpYmxlIjp0cnVlLCJXaWR0aCI6MC4wLCJIZWlnaHQiOjAuMCwiQm9yZGVyU3R5bGUiOm51bGwsIlBhcmVudFN0eWxlIjpudWxsfSwiU2NhbGVTdHlsZSI6eyIkaWQiOiIxNjYxIiwiU2hhcGUiOjMsIlNob3dTZWdtZW50U2VwYXJhdG9ycyI6dHJ1ZSwiU2VnbWVudFNlcGFyYXRvck9wYWNpdHkiOjMwLCJIYXNCZWVuVmlzaWJsZUJlZm9yZSI6dHJ1ZSwiRm9udFNldHRpbmdzIjp7IiRpZCI6IjE2NjIiLCJGb250U2l6ZSI6MTEsIkZvbnROYW1lIjoiQXJpYWwiLCJJc0JvbGQiOmZhbHNlLCJJc0l0YWxpYyI6ZmFsc2UsIklzVW5kZXJsaW5lZCI6ZmFsc2UsIlBhcmVudFN0eWxlIjpudWxsfSwiQXV0b1NpemUiOjAsIkZvcmVncm91bmQiOnsiJGlkIjoiMTY2MyIsIkNvbG9yIjp7IiRpZCI6IjE2NjQ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Y2NSIsIlRvcCI6MC4wLCJMZWZ0Ijo1LjAsIlJpZ2h0IjowLjAsIkJvdHRvbSI6MC4wfSwiUGFkZGluZyI6eyIkaWQiOiIxNjY2IiwiVG9wIjowLjAsIkxlZnQiOjAuMCwiUmlnaHQiOjAuMCwiQm90dG9tIjowLjB9LCJCYWNrZ3JvdW5kIjp7IiRpZCI6IjE2NjciLCJDb2xvciI6eyIkaWQiOiIxNjY4IiwiQSI6MjU1LCJSIjo2OCwiRyI6ODQsIkIiOjEwNn19LCJJc1Zpc2libGUiOnRydWUsIldpZHRoIjowLjAsIkhlaWdodCI6MTUuMCwiQm9yZGVyU3R5bGUiOm51bGwsIlBhcmVudFN0eWxlIjpudWxsfSwiU2luZ2xlU2NhbGVTaGFwZVN0eWxlIjp7IiRpZCI6IjE2NjkiLCJTaGFwZSI6MCwiSGVpZ2h0IjowLjB9LCJNaWRkbGVUaWVyU2NhbGVTdHlsZSI6eyIkaWQiOiIxNjcwIiwiU2hhcGUiOjMsIlNob3dTZWdtZW50U2VwYXJhdG9ycyI6dHJ1ZSwiU2VnbWVudFNlcGFyYXRvck9wYWNpdHkiOjMwLCJIYXNCZWVuVmlzaWJsZUJlZm9yZSI6ZmFsc2UsIkZvbnRTZXR0aW5ncyI6eyIkaWQiOiIxNjcxIiwiRm9udFNpemUiOjExLCJGb250TmFtZSI6IkFyaWFsIiwiSXNCb2xkIjpmYWxzZSwiSXNJdGFsaWMiOmZhbHNlLCJJc1VuZGVybGluZWQiOmZhbHNlLCJQYXJlbnRTdHlsZSI6bnVsbH0sIkF1dG9TaXplIjowLCJGb3JlZ3JvdW5kIjp7IiRpZCI6IjE2NzIiLCJDb2xvciI6eyIkaWQiOiIxNjc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NzQiLCJUb3AiOjAuMCwiTGVmdCI6NS4wLCJSaWdodCI6MC4wLCJCb3R0b20iOjAuMH0sIlBhZGRpbmciOnsiJGlkIjoiMTY3NSIsIlRvcCI6MC4wLCJMZWZ0IjowLjAsIlJpZ2h0IjowLjAsIkJvdHRvbSI6MC4wfSwiQmFja2dyb3VuZCI6eyIkaWQiOiIxNjc2IiwiQ29sb3IiOnsiJGlkIjoiMTY3NyIsIkEiOjI1NSwiUiI6NjgsIkciOjg0LCJCIjoxMDZ9fSwiSXNWaXNpYmxlIjp0cnVlLCJXaWR0aCI6MC4wLCJIZWlnaHQiOjE1LjAsIkJvcmRlclN0eWxlIjpudWxsLCJQYXJlbnRTdHlsZSI6bnVsbH0sIkJvdHRvbVRpZXJTY2FsZVN0eWxlIjp7IiRpZCI6IjE2NzgiLCJTaGFwZSI6MywiU2hvd1NlZ21lbnRTZXBhcmF0b3JzIjp0cnVlLCJTZWdtZW50U2VwYXJhdG9yT3BhY2l0eSI6MzAsIkhhc0JlZW5WaXNpYmxlQmVmb3JlIjpmYWxzZSwiRm9udFNldHRpbmdzIjp7IiRpZCI6IjE2NzkiLCJGb250U2l6ZSI6MTEsIkZvbnROYW1lIjoiQXJpYWwiLCJJc0JvbGQiOmZhbHNlLCJJc0l0YWxpYyI6ZmFsc2UsIklzVW5kZXJsaW5lZCI6ZmFsc2UsIlBhcmVudFN0eWxlIjpudWxsfSwiQXV0b1NpemUiOjAsIkZvcmVncm91bmQiOnsiJGlkIjoiMTY4MCIsIkNvbG9yIjp7IiRpZCI6IjE2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Y4MiIsIlRvcCI6MC4wLCJMZWZ0Ijo1LjAsIlJpZ2h0IjowLjAsIkJvdHRvbSI6MC4wfSwiUGFkZGluZyI6eyIkaWQiOiIxNjgzIiwiVG9wIjowLjAsIkxlZnQiOjAuMCwiUmlnaHQiOjAuMCwiQm90dG9tIjowLjB9LCJCYWNrZ3JvdW5kIjp7IiRpZCI6IjE2ODQiLCJDb2xvciI6eyIkaWQiOiIxNjg1IiwiQSI6MjU1LCJSIjo2OCwiRyI6ODQsIkIiOjEwNn19LCJJc1Zpc2libGUiOmZhbHNlLCJXaWR0aCI6MC4wLCJIZWlnaHQiOjE1LjAsIkJvcmRlclN0eWxlIjpudWxsLCJQYXJlbnRTdHlsZSI6bnVsbH0sIkVsYXBzZWRUaW1lQmFja2dyb3VuZCI6eyIkaWQiOiIxNjg2IiwiQ29sb3IiOnsiJGlkIjoiMTY4NyIsIkEiOjE5MSwiUiI6MTkyLCJHIjoxLCJCIjowfX0sIkFwcGVuZFllYXJPblllYXJDaGFuZ2UiOnRydWUsIkVsYXBzZWRUaW1lRm9ybWF0IjoyLCJUb2RheU1hcmtlclBvc2l0aW9uIjoxLCJRdWlja1Bvc2l0aW9uIjozLCJBYnNvbHV0ZVBvc2l0aW9uIjoxNTkuNjM2MywiTWFyZ2luIjp7IiRpZCI6IjE2ODgiLCJUb3AiOjAuMCwiTGVmdCI6MTAuMCwiUmlnaHQiOjEwLjAsIkJvdHRvbSI6MC4wfSwiUGFkZGluZyI6eyIkaWQiOiIxNjg5IiwiVG9wIjowLjAsIkxlZnQiOjAuMCwiUmlnaHQiOjAuMCwiQm90dG9tIjowLjB9LCJCYWNrZ3JvdW5kIjp7IiRpZCI6IjE2OTAiLCJDb2xvciI6eyIkaWQiOiIxNjkxIiwiQSI6MjU1LCJSIjozMSwiRyI6NzMsIkIiOjEyNX19LCJJc1Zpc2libGUiOnRydWUsIldpZHRoIjowLjAsIkhlaWdodCI6MC4wLCJCb3JkZXJTdHlsZSI6bnVsbCwiUGFyZW50U3R5bGUiOm51bGx9LCJEZWZhdWx0TWlsZXN0b25lU3R5bGUiOnsiJGlkIjoiMTY5MiIsIlNoYXBlIjowLCJDb25uZWN0b3JNYXJnaW4iOnsiJGlkIjoiMTY5MyIsIlRvcCI6MC4wLCJMZWZ0IjoyLjAsIlJpZ2h0IjoyLjAsIkJvdHRvbSI6MC4wfSwiQ29ubmVjdG9yU3R5bGUiOnsiJGlkIjoiMTY5NCIsIkxpbmVDb2xvciI6eyIkaWQiOiIxNjk1IiwiJHR5cGUiOiJOTFJFLkNvbW1vbi5Eb20uU29saWRDb2xvckJydXNoLCBOTFJFLkNvbW1vbiIsIkNvbG9yIjp7IiRpZCI6IjE2OTYiLCJBIjoxMjcsIlIiOjMxLCJHIjo3MywiQiI6MTI2fX0sIkxpbmVXZWlnaHQiOjEuMCwiTGluZVR5cGUiOjAsIlBhcmVudFN0eWxlIjpudWxsfSwiSXNCZWxvd1RpbWViYW5kIjpmYWxzZSwiUG9zaXRpb25PblRhc2siOjAsIkhpZGVEYXRlIjpmYWxzZSwiU2hhcGVTaXplIjoxLCJTcGFjaW5nIjoxLjAsIlBhZGRpbmciOnsiJGlkIjoiMTY5NyIsIlRvcCI6Ny4wLCJMZWZ0IjozLjAsIlJpZ2h0IjowLjAsIkJvdHRvbSI6Mi4wfSwiU2hhcGVTdHlsZSI6eyIkaWQiOiIxNjk4IiwiTWFyZ2luIjp7IiRpZCI6IjE2OTkiLCJUb3AiOjAuMCwiTGVmdCI6MC4wLCJSaWdodCI6MC4wLCJCb3R0b20iOjAuMH0sIlBhZGRpbmciOnsiJGlkIjoiMTcwMCIsIlRvcCI6MC4wLCJMZWZ0IjowLjAsIlJpZ2h0IjowLjAsIkJvdHRvbSI6MC4wfSwiQmFja2dyb3VuZCI6eyIkaWQiOiIxNzAxIiwiQ29sb3IiOnsiJGlkIjoiMTcwMiIsIkEiOjI1NSwiUiI6MTEyLCJHIjoxNzMsIkIiOjcxfX0sIklzVmlzaWJsZSI6dHJ1ZSwiV2lkdGgiOjE4LjAsIkhlaWdodCI6MjAuMCwiQm9yZGVyU3R5bGUiOnsiJGlkIjoiMTcwMyIsIkxpbmVDb2xvciI6eyIkaWQiOiIxNzA0IiwiJHR5cGUiOiJOTFJFLkNvbW1vbi5Eb20uU29saWRDb2xvckJydXNoLCBOTFJFLkNvbW1vbiIsIkNvbG9yIjp7IiRpZCI6IjE3MDUiLCJBIjoyNTUsIlIiOjIzNCwiRyI6MjIsIkIiOjMwfX0sIkxpbmVXZWlnaHQiOjAuMCwiTGluZVR5cGUiOjAsIlBhcmVudFN0eWxlIjpudWxsfSwiUGFyZW50U3R5bGUiOm51bGx9LCJUaXRsZVN0eWxlIjp7IiRpZCI6IjE3MDYiLCJGb250U2V0dGluZ3MiOnsiJGlkIjoiMTcwNyIsIkZvbnRTaXplIjoxMCwiRm9udE5hbWUiOiJBcmlhbCIsIklzQm9sZCI6dHJ1ZSwiSXNJdGFsaWMiOmZhbHNlLCJJc1VuZGVybGluZWQiOmZhbHNlLCJQYXJlbnRTdHlsZSI6bnVsbH0sIkF1dG9TaXplIjowLCJGb3JlZ3JvdW5kIjp7IiRpZCI6IjE3MDgiLCJDb2xvciI6eyIkaWQiOiIxNzA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MTAiLCJUb3AiOjAuMCwiTGVmdCI6MC4wLCJSaWdodCI6MC4wLCJCb3R0b20iOjAuMH0sIlBhZGRpbmciOnsiJGlkIjoiMTcxMSIsIlRvcCI6MC4wLCJMZWZ0IjowLjAsIlJpZ2h0IjowLjAsIkJvdHRvbSI6MC4wfSwiQmFja2dyb3VuZCI6eyIkaWQiOiIxNzEyIiwiQ29sb3IiOnsiJHJlZiI6IjE2NDEifX0sIklzVmlzaWJsZSI6dHJ1ZSwiV2lkdGgiOjAuMCwiSGVpZ2h0IjowLjAsIkJvcmRlclN0eWxlIjpudWxsLCJQYXJlbnRTdHlsZSI6bnVsbH0sIkRhdGVTdHlsZSI6eyIkaWQiOiIxNzEzIiwiRm9udFNldHRpbmdzIjp7IiRpZCI6IjE3MTQiLCJGb250U2l6ZSI6MTAsIkZvbnROYW1lIjoiQXJpYWwiLCJJc0JvbGQiOmZhbHNlLCJJc0l0YWxpYyI6ZmFsc2UsIklzVW5kZXJsaW5lZCI6ZmFsc2UsIlBhcmVudFN0eWxlIjpudWxsfSwiQXV0b1NpemUiOjAsIkZvcmVncm91bmQiOnsiJGlkIjoiMTcxNSIsIkNvbG9yIjp7IiRpZCI6IjE3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3MTciLCJUb3AiOjAuMCwiTGVmdCI6MC4wLCJSaWdodCI6MC4wLCJCb3R0b20iOjAuMH0sIlBhZGRpbmciOnsiJGlkIjoiMTcxOCIsIlRvcCI6MC4wLCJMZWZ0IjowLjAsIlJpZ2h0IjowLjAsIkJvdHRvbSI6MC4wfSwiQmFja2dyb3VuZCI6eyIkaWQiOiIxNzE5IiwiQ29sb3IiOnsiJHJlZiI6IjE2NDEifX0sIklzVmlzaWJsZSI6dHJ1ZSwiV2lkdGgiOjAuMCwiSGVpZ2h0IjowLjAsIkJvcmRlclN0eWxlIjpudWxsLCJQYXJlbnRTdHlsZSI6bnVsbH0sIkRhdGVGb3JtYXQiOnsiJGlkIjoiMTcyMC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E3MjEiLCJGb3JtYXQiOjAsIklzVmlzaWJsZSI6ZmFsc2UsIkxhc3RLbm93blZpc2liaWxpdHlTdGF0ZSI6ZmFsc2V9LCJJc1Zpc2libGUiOnRydWUsIlBhcmVudFN0eWxlIjpudWxsfSwiRGVmYXVsdE1vdFN0eWxlIjp7IiRpZCI6IjE3MjIiLCJTaGFwZSI6MCwiQ29ubmVjdG9yTWFyZ2luIjp7IiRpZCI6IjE3MjMiLCJUb3AiOjAuMCwiTGVmdCI6Mi4wLCJSaWdodCI6Mi4wLCJCb3R0b20iOjAuMH0sIkNvbm5lY3RvclN0eWxlIjp7IiRpZCI6IjE3MjQiLCJMaW5lQ29sb3IiOnsiJGlkIjoiMTcyNSIsIiR0eXBlIjoiTkxSRS5Db21tb24uRG9tLlNvbGlkQ29sb3JCcnVzaCwgTkxSRS5Db21tb24iLCJDb2xvciI6eyIkaWQiOiIxNzI2IiwiQSI6MTI3LCJSIjozMSwiRyI6NzMsIkIiOjEyNn19LCJMaW5lV2VpZ2h0IjoxLjAsIkxpbmVUeXBlIjowLCJQYXJlbnRTdHlsZSI6bnVsbH0sIklzQmVsb3dUaW1lYmFuZCI6ZmFsc2UsIlBvc2l0aW9uT25UYXNrIjoxLCJIaWRlRGF0ZSI6ZmFsc2UsIlNoYXBlU2l6ZSI6MSwiU3BhY2luZyI6MS4wLCJQYWRkaW5nIjp7IiRpZCI6IjE3MjciLCJUb3AiOjcuMCwiTGVmdCI6My4wLCJSaWdodCI6MC4wLCJCb3R0b20iOjIuMH0sIlNoYXBlU3R5bGUiOnsiJGlkIjoiMTcyOCIsIk1hcmdpbiI6eyIkaWQiOiIxNzI5IiwiVG9wIjowLjAsIkxlZnQiOjAuMCwiUmlnaHQiOjAuMCwiQm90dG9tIjowLjB9LCJQYWRkaW5nIjp7IiRpZCI6IjE3MzAiLCJUb3AiOjAuMCwiTGVmdCI6MC4wLCJSaWdodCI6MC4wLCJCb3R0b20iOjAuMH0sIkJhY2tncm91bmQiOnsiJGlkIjoiMTczMSIsIkNvbG9yIjp7IiRpZCI6IjE3MzIiLCJBIjoyNTUsIlIiOjExMiwiRyI6MTczLCJCIjo3MX19LCJJc1Zpc2libGUiOnRydWUsIldpZHRoIjoxOC4wLCJIZWlnaHQiOjIwLjAsIkJvcmRlclN0eWxlIjp7IiRpZCI6IjE3MzMiLCJMaW5lQ29sb3IiOnsiJGlkIjoiMTczNCIsIiR0eXBlIjoiTkxSRS5Db21tb24uRG9tLlNvbGlkQ29sb3JCcnVzaCwgTkxSRS5Db21tb24iLCJDb2xvciI6eyIkaWQiOiIxNzM1IiwiQSI6MjU1LCJSIjoyMzQsIkciOjIyLCJCIjozMH19LCJMaW5lV2VpZ2h0IjowLjAsIkxpbmVUeXBlIjowLCJQYXJlbnRTdHlsZSI6bnVsbH0sIlBhcmVudFN0eWxlIjpudWxsfSwiVGl0bGVTdHlsZSI6eyIkaWQiOiIxNzM2IiwiRm9udFNldHRpbmdzIjp7IiRpZCI6IjE3MzciLCJGb250U2l6ZSI6MTAsIkZvbnROYW1lIjoiQXJpYWwiLCJJc0JvbGQiOnRydWUsIklzSXRhbGljIjpmYWxzZSwiSXNVbmRlcmxpbmVkIjpmYWxzZSwiUGFyZW50U3R5bGUiOm51bGx9LCJBdXRvU2l6ZSI6MCwiRm9yZWdyb3VuZCI6eyIkaWQiOiIxNzM4IiwiQ29sb3IiOnsiJGlkIjoiMTcz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wIiwiVG9wIjowLjAsIkxlZnQiOjAuMCwiUmlnaHQiOjAuMCwiQm90dG9tIjowLjB9LCJQYWRkaW5nIjp7IiRpZCI6IjE3NDEiLCJUb3AiOjAuMCwiTGVmdCI6MC4wLCJSaWdodCI6MC4wLCJCb3R0b20iOjAuMH0sIkJhY2tncm91bmQiOnsiJGlkIjoiMTc0MiIsIkNvbG9yIjp7IiRpZCI6IjE3NDMiLCJBIjo4OSwiUiI6MCwiRyI6MCwiQiI6MH19LCJJc1Zpc2libGUiOnRydWUsIldpZHRoIjowLjAsIkhlaWdodCI6MC4wLCJCb3JkZXJTdHlsZSI6bnVsbCwiUGFyZW50U3R5bGUiOm51bGx9LCJEYXRlU3R5bGUiOnsiJGlkIjoiMTc0NCIsIkZvbnRTZXR0aW5ncyI6eyIkaWQiOiIxNzQ1IiwiRm9udFNpemUiOjEwLCJGb250TmFtZSI6IkFyaWFsIiwiSXNCb2xkIjpmYWxzZSwiSXNJdGFsaWMiOmZhbHNlLCJJc1VuZGVybGluZWQiOmZhbHNlLCJQYXJlbnRTdHlsZSI6bnVsbH0sIkF1dG9TaXplIjowLCJGb3JlZ3JvdW5kIjp7IiRpZCI6IjE3NDYiLCJDb2xvciI6eyIkaWQiOiIxNz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Q4IiwiVG9wIjowLjAsIkxlZnQiOjAuMCwiUmlnaHQiOjAuMCwiQm90dG9tIjowLjB9LCJQYWRkaW5nIjp7IiRpZCI6IjE3NDkiLCJUb3AiOjAuMCwiTGVmdCI6MC4wLCJSaWdodCI6MC4wLCJCb3R0b20iOjAuMH0sIkJhY2tncm91bmQiOnsiJGlkIjoiMTc1MCIsIkNvbG9yIjp7IiRyZWYiOiIxNzQzIn19LCJJc1Zpc2libGUiOnRydWUsIldpZHRoIjowLjAsIkhlaWdodCI6MC4wLCJCb3JkZXJTdHlsZSI6bnVsbCwiUGFyZW50U3R5bGUiOm51bGx9LCJEYXRlRm9ybWF0Ijp7IiRpZCI6IjE3NTE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NzUyIiwiRm9ybWF0IjowLCJJc1Zpc2libGUiOmZhbHNlLCJMYXN0S25vd25WaXNpYmlsaXR5U3RhdGUiOmZhbHNlfSwiSXNWaXNpYmxlIjp0cnVlLCJQYXJlbnRTdHlsZSI6bnVsbH0sIkRlZmF1bHRUYXNrU3R5bGUiOnsiJGlkIjoiMTc1MyIsIlNoYXBlIjowLCJTaGFwZVRoaWNrbmVzcyI6MSwiRHVyYXRpb25Gb3JtYXQiOjAsIkluY2x1ZGVOb25Xb3JraW5nRGF5c0luRHVyYXRpb24iOmZhbHNlLCJQZXJjZW50YWdlQ29tcGxldGVTdHlsZSI6eyIkaWQiOiIxNzU0IiwiRm9udFNldHRpbmdzIjp7IiRpZCI6IjE3NTUiLCJGb250U2l6ZSI6OSwiRm9udE5hbWUiOiJBcmlhbCIsIklzQm9sZCI6ZmFsc2UsIklzSXRhbGljIjpmYWxzZSwiSXNVbmRlcmxpbmVkIjpmYWxzZSwiUGFyZW50U3R5bGUiOm51bGx9LCJBdXRvU2l6ZSI6MCwiRm9yZWdyb3VuZCI6eyIkaWQiOiIxNzU2IiwiQ29sb3IiOnsiJGlkIjoiMTc1NyIsIkEiOjI1NSwiUiI6MTkxLCJHIjoxOTEsIkIiOjE5MX19LCJNYXhXaWR0aCI6MjAwLjAsIk1heEhlaWdodCI6IkluZmluaXR5IiwiU21hcnRGb3JlZ3JvdW5kSXNBY3RpdmUiOmZhbHNlLCJIb3Jpem9udGFsQWxpZ25tZW50IjoxLCJWZXJ0aWNhbEFsaWdubWVudCI6MCwiU21hcnRGb3JlZ3JvdW5kIjpudWxsLCJCYWNrZ3JvdW5kRmlsbFR5cGUiOjAsIk1hcmdpbiI6eyIkaWQiOiIxNzU4IiwiVG9wIjowLjAsIkxlZnQiOjAuMCwiUmlnaHQiOjAuMCwiQm90dG9tIjowLjB9LCJQYWRkaW5nIjp7IiRpZCI6IjE3NTkiLCJUb3AiOjAuMCwiTGVmdCI6MC4wLCJSaWdodCI6MC4wLCJCb3R0b20iOjAuMH0sIkJhY2tncm91bmQiOnsiJGlkIjoiMTc2MCIsIkNvbG9yIjp7IiRyZWYiOiIxNjQxIn19LCJJc1Zpc2libGUiOnRydWUsIldpZHRoIjowLjAsIkhlaWdodCI6MC4wLCJCb3JkZXJTdHlsZSI6bnVsbCwiUGFyZW50U3R5bGUiOm51bGx9LCJEdXJhdGlvblN0eWxlIjp7IiRpZCI6IjE3NjEiLCJGb250U2V0dGluZ3MiOnsiJGlkIjoiMTc2MiIsIkZvbnRTaXplIjo5LCJGb250TmFtZSI6IkFyaWFsIiwiSXNCb2xkIjpmYWxzZSwiSXNJdGFsaWMiOmZhbHNlLCJJc1VuZGVybGluZWQiOmZhbHNlLCJQYXJlbnRTdHlsZSI6bnVsbH0sIkF1dG9TaXplIjowLCJGb3JlZ3JvdW5kIjp7IiRpZCI6IjE3NjMiLCJDb2xvciI6eyIkaWQiOiIxNzY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c2NSIsIlRvcCI6MC4wLCJMZWZ0IjowLjAsIlJpZ2h0IjowLjAsIkJvdHRvbSI6MC4wfSwiUGFkZGluZyI6eyIkaWQiOiIxNzY2IiwiVG9wIjowLjAsIkxlZnQiOjAuMCwiUmlnaHQiOjAuMCwiQm90dG9tIjowLjB9LCJCYWNrZ3JvdW5kIjp7IiRpZCI6IjE3NjciLCJDb2xvciI6eyIkcmVmIjoiMTY0MSJ9fSwiSXNWaXNpYmxlIjpmYWxzZSwiV2lkdGgiOjAuMCwiSGVpZ2h0IjowLjAsIkJvcmRlclN0eWxlIjpudWxsLCJQYXJlbnRTdHlsZSI6bnVsbH0sIkhvcml6b250YWxDb25uZWN0b3JTdHlsZSI6eyIkaWQiOiIxNzY4IiwiTGluZUNvbG9yIjp7IiRpZCI6IjE3NjkiLCIkdHlwZSI6Ik5MUkUuQ29tbW9uLkRvbS5Tb2xpZENvbG9yQnJ1c2gsIE5MUkUuQ29tbW9uIiwiQ29sb3IiOnsiJGlkIjoiMTc3MCIsIkEiOjI1NSwiUiI6MjA0LCJHIjoyMDQsIkIiOjIwNH19LCJMaW5lV2VpZ2h0IjoxLjAsIkxpbmVUeXBlIjowLCJQYXJlbnRTdHlsZSI6bnVsbH0sIlZlcnRpY2FsQ29ubmVjdG9yU3R5bGUiOnsiJGlkIjoiMTc3MSIsIkxpbmVDb2xvciI6eyIkaWQiOiIxNzcyIiwiJHR5cGUiOiJOTFJFLkNvbW1vbi5Eb20uU29saWRDb2xvckJydXNoLCBOTFJFLkNvbW1vbiIsIkNvbG9yIjp7IiRpZCI6IjE3NzM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ywiSXNCZWxvd1RpbWViYW5kIjp0cnVlLCJQZXJjZW50YWdlQ29tcGxldGVTaGFwZU9wYWNpdHkiOjM1LCJTaGFwZVN0eWxlIjp7IiRpZCI6IjE3NzQiLCJNYXJnaW4iOnsiJGlkIjoiMTc3NSIsIlRvcCI6MC4wLCJMZWZ0Ijo0LjAsIlJpZ2h0Ijo0LjAsIkJvdHRvbSI6MC4wfSwiUGFkZGluZyI6eyIkaWQiOiIxNzc2IiwiVG9wIjowLjAsIkxlZnQiOjAuMCwiUmlnaHQiOjAuMCwiQm90dG9tIjowLjB9LCJCYWNrZ3JvdW5kIjp7IiRpZCI6IjE3NzciLCJDb2xvciI6eyIkaWQiOiIxNzc4IiwiQSI6MjU1LCJSIjoxMTIsIkciOjE3MywiQiI6NzF9fSwiSXNWaXNpYmxlIjp0cnVlLCJXaWR0aCI6MC4wLCJIZWlnaHQiOjE2LjAsIkJvcmRlclN0eWxlIjp7IiRpZCI6IjE3NzkiLCJMaW5lQ29sb3IiOnsiJGlkIjoiMTc4MCIsIiR0eXBlIjoiTkxSRS5Db21tb24uRG9tLlNvbGlkQ29sb3JCcnVzaCwgTkxSRS5Db21tb24iLCJDb2xvciI6eyIkaWQiOiIxNzgxIiwiQSI6MjU1LCJSIjoyMzQsIkciOjIyLCJCIjozMH19LCJMaW5lV2VpZ2h0IjowLjAsIkxpbmVUeXBlIjowLCJQYXJlbnRTdHlsZSI6bnVsbH0sIlBhcmVudFN0eWxlIjpudWxsfSwiVGl0bGVTdHlsZSI6eyIkaWQiOiIxNzgyIiwiRm9udFNldHRpbmdzIjp7IiRpZCI6IjE3ODMiLCJGb250U2l6ZSI6MTAsIkZvbnROYW1lIjoiQXJpYWwiLCJJc0JvbGQiOnRydWUsIklzSXRhbGljIjpmYWxzZSwiSXNVbmRlcmxpbmVkIjpmYWxzZSwiUGFyZW50U3R5bGUiOm51bGx9LCJBdXRvU2l6ZSI6MCwiRm9yZWdyb3VuZCI6eyIkaWQiOiIxNzg0IiwiQ29sb3IiOnsiJGlkIjoiMTc4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g2IiwiVG9wIjowLjAsIkxlZnQiOjAuMCwiUmlnaHQiOjAuMCwiQm90dG9tIjowLjB9LCJQYWRkaW5nIjp7IiRpZCI6IjE3ODciLCJUb3AiOjAuMCwiTGVmdCI6MC4wLCJSaWdodCI6MC4wLCJCb3R0b20iOjAuMH0sIkJhY2tncm91bmQiOnsiJGlkIjoiMTc4OCIsIkNvbG9yIjp7IiRyZWYiOiIxNjQxIn19LCJJc1Zpc2libGUiOnRydWUsIldpZHRoIjowLjAsIkhlaWdodCI6MC4wLCJCb3JkZXJTdHlsZSI6bnVsbCwiUGFyZW50U3R5bGUiOm51bGx9LCJEYXRlU3R5bGUiOnsiJGlkIjoiMTc4OSIsIkZvbnRTZXR0aW5ncyI6eyIkaWQiOiIxNzkwIiwiRm9udFNpemUiOjEwLCJGb250TmFtZSI6IkFyaWFsIiwiSXNCb2xkIjpmYWxzZSwiSXNJdGFsaWMiOmZhbHNlLCJJc1VuZGVybGluZWQiOmZhbHNlLCJQYXJlbnRTdHlsZSI6bnVsbH0sIkF1dG9TaXplIjowLCJGb3JlZ3JvdW5kIjp7IiRpZCI6IjE3OTEiLCJDb2xvciI6eyIkaWQiOiIxNzk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kzIiwiVG9wIjowLjAsIkxlZnQiOjAuMCwiUmlnaHQiOjAuMCwiQm90dG9tIjowLjB9LCJQYWRkaW5nIjp7IiRpZCI6IjE3OTQiLCJUb3AiOjAuMCwiTGVmdCI6MC4wLCJSaWdodCI6MC4wLCJCb3R0b20iOjAuMH0sIkJhY2tncm91bmQiOnsiJGlkIjoiMTc5NSIsIkNvbG9yIjp7IiRyZWYiOiIxNjQxIn19LCJJc1Zpc2libGUiOnRydWUsIldpZHRoIjowLjAsIkhlaWdodCI6MC4wLCJCb3JkZXJTdHlsZSI6bnVsbCwiUGFyZW50U3R5bGUiOm51bGx9LCJEYXRlRm9ybWF0Ijp7IiRpZCI6IjE3OTY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Nzk3IiwiRm9ybWF0IjowLCJJc1Zpc2libGUiOmZhbHNlLCJMYXN0S25vd25WaXNpYmlsaXR5U3RhdGUiOmZhbHNlfSwiSXNWaXNpYmxlIjp0cnVlLCJQYXJlbnRTdHlsZSI6bnVsbCwiX2V4cGxpY2l0bHlTZXQiOnsiJGlkIjoiMTc5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aWxlc3RvbmVTdHlsZSI6eyIkaWQiOiIxNzk5IiwiVGl0bGVQb3NpdGlvbiI6IlJpZ2h0IiwiRGF0ZVBvc2l0aW9uIjoiTGVmdCIsIlNoYXBlVHlwZSI6MCwiU2hhcGVTaXplIjoxLCJTcGFjaW5nIjo1LCJTaGFwZVN0eWxlIjp7IiRpZCI6IjE4MDAiLCJNYXJnaW4iOnsiJGlkIjoiMTgwMSIsIlRvcCI6MC4wLCJMZWZ0IjowLjAsIlJpZ2h0IjowLjAsIkJvdHRvbSI6MC4wfSwiUGFkZGluZyI6eyIkaWQiOiIxODAyIiwiVG9wIjowLjAsIkxlZnQiOjAuMCwiUmlnaHQiOjAuMCwiQm90dG9tIjowLjB9LCJCYWNrZ3JvdW5kIjp7IiRpZCI6IjE4MDMiLCJDb2xvciI6eyIkaWQiOiIxODA0IiwiQSI6MjU1LCJSIjowLCJHIjoxMTQsIkIiOjE4OH19LCJJc1Zpc2libGUiOnRydWUsIldpZHRoIjoxOC4wLCJIZWlnaHQiOjIwLjAsIkJvcmRlclN0eWxlIjp7IiRpZCI6IjE4MDUiLCJMaW5lQ29sb3IiOnsiJGlkIjoiMTgwNiIsIiR0eXBlIjoiTkxSRS5Db21tb24uRG9tLlNvbGlkQ29sb3JCcnVzaCwgTkxSRS5Db21tb24iLCJDb2xvciI6eyIkaWQiOiIxODA3IiwiQSI6MjU1LCJSIjoyNTUsIkciOjAsIkIiOjB9fSwiTGluZVdlaWdodCI6MC4wLCJMaW5lVHlwZSI6MCwiUGFyZW50U3R5bGUiOm51bGx9LCJQYXJlbnRTdHlsZSI6bnVsbH0sIlRpdGxlU3R5bGUiOnsiJGlkIjoiMTgwOCIsIkZvbnRTZXR0aW5ncyI6eyIkaWQiOiIxODA5IiwiRm9udFNpemUiOjEwLCJGb250TmFtZSI6IkFyaWFsIiwiSXNCb2xkIjp0cnVlLCJJc0l0YWxpYyI6ZmFsc2UsIklzVW5kZXJsaW5lZCI6ZmFsc2UsIlBhcmVudFN0eWxlIjpudWxsfSwiQXV0b1NpemUiOjAsIkZvcmVncm91bmQiOnsiJGlkIjoiMTgxMCIsIkNvbG9yIjp7IiRpZCI6IjE4MT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gxMiIsIlRvcCI6MC4wLCJMZWZ0IjowLjAsIlJpZ2h0IjowLjAsIkJvdHRvbSI6MC4wfSwiUGFkZGluZyI6eyIkaWQiOiIxODEzIiwiVG9wIjowLjAsIkxlZnQiOjAuMCwiUmlnaHQiOjAuMCwiQm90dG9tIjowLjB9LCJCYWNrZ3JvdW5kIjp7IiRpZCI6IjE4MTQiLCJDb2xvciI6eyIkaWQiOiIxODE1IiwiQSI6ODksIlIiOjAsIkciOjAsIkIiOjB9fSwiSXNWaXNpYmxlIjp0cnVlLCJXaWR0aCI6MC4wLCJIZWlnaHQiOjAuMCwiQm9yZGVyU3R5bGUiOm51bGwsIlBhcmVudFN0eWxlIjpudWxsfSwiRGF0ZVN0eWxlIjp7IiRpZCI6IjE4MTYiLCJGb250U2V0dGluZ3MiOnsiJGlkIjoiMTgxNyIsIkZvbnRTaXplIjoxMCwiRm9udE5hbWUiOiJBcmlhbCIsIklzQm9sZCI6ZmFsc2UsIklzSXRhbGljIjpmYWxzZSwiSXNVbmRlcmxpbmVkIjpmYWxzZSwiUGFyZW50U3R5bGUiOm51bGx9LCJBdXRvU2l6ZSI6MCwiRm9yZWdyb3VuZCI6eyIkaWQiOiIxODE4IiwiQ29sb3IiOnsiJGlkIjoiMTgx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gyMCIsIlRvcCI6MC4wLCJMZWZ0IjowLjAsIlJpZ2h0IjowLjAsIkJvdHRvbSI6MC4wfSwiUGFkZGluZyI6eyIkaWQiOiIxODIxIiwiVG9wIjowLjAsIkxlZnQiOjAuMCwiUmlnaHQiOjAuMCwiQm90dG9tIjowLjB9LCJCYWNrZ3JvdW5kIjp7IiRpZCI6IjE4MjIiLCJDb2xvciI6eyIkaWQiOiIxODIzIiwiQSI6ODksIlIiOjAsIkciOjAsIkIiOjB9fSwiSXNWaXNpYmxlIjp0cnVlLCJXaWR0aCI6MC4wLCJIZWlnaHQiOjAuMCwiQm9yZGVyU3R5bGUiOm51bGwsIlBhcmVudFN0eWxlIjpudWxsfSwiRGF0ZUZvcm1hdCI6eyIkaWQiOiIxODI0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TgyNSIsIkZvcm1hdCI6MCwiSXNWaXNpYmxlIjpmYWxzZSwiTGFzdEtub3duVmlzaWJpbGl0eVN0YXRlIjpmYWxzZX0sIklzVmlzaWJsZSI6dHJ1ZSwiUGFyZW50U3R5bGUiOm51bGx9LCJHcmlkbGluZVBhbmVsU3R5bGUiOnsiJGlkIjoiMTgyNiIsIkdyaWRsaW5lU3R5bGUiOnsiJGlkIjoiMTgyNyIsIkxpbmVDb2xvciI6eyIkaWQiOiIxODI4IiwiJHR5cGUiOiJOTFJFLkNvbW1vbi5Eb20uU29saWRDb2xvckJydXNoLCBOTFJFLkNvbW1vbiIsIkNvbG9yIjp7IiRpZCI6IjE4MjkiLCJBIjozOCwiUiI6OTEsIkciOjE1NSwiQiI6MjEzfX0sIkxpbmVXZWlnaHQiOjAuMCwiTGluZVR5cGUiOjAsIlBhcmVudFN0eWxlIjpudWxsfSwiTWFyZ2luIjp7IiRpZCI6IjE4MzAiLCJUb3AiOjAuMCwiTGVmdCI6MC4wLCJSaWdodCI6MC4wLCJCb3R0b20iOjAuMH0sIlBhZGRpbmciOnsiJGlkIjoiMTgzMSIsIlRvcCI6MC4wLCJMZWZ0IjowLjAsIlJpZ2h0IjowLjAsIkJvdHRvbSI6MC4wfSwiQmFja2dyb3VuZCI6bnVsbCwiSXNWaXNpYmxlIjpmYWxzZSwiV2lkdGgiOjAuMCwiSGVpZ2h0IjowLjAsIkJvcmRlclN0eWxlIjp7IiRpZCI6IjE4MzIiLCJMaW5lQ29sb3IiOm51bGwsIkxpbmVXZWlnaHQiOjAuMCwiTGluZVR5cGUiOjAsIlBhcmVudFN0eWxlIjpudWxsfSwiUGFyZW50U3R5bGUiOm51bGx9LCJBY3Rpdml0eUxpbmVQYW5lbFN0eWxlIjp7IiRpZCI6IjE4MzMiLCJBY3Rpdml0eUxpbmVTdHlsZSI6eyIkaWQiOiIxODM0IiwiTGluZUNvbG9yIjp7IiRpZCI6IjE4MzUiLCIkdHlwZSI6Ik5MUkUuQ29tbW9uLkRvbS5Tb2xpZENvbG9yQnJ1c2gsIE5MUkUuQ29tbW9uIiwiQ29sb3IiOnsiJGlkIjoiMTgzNiIsIkEiOjM4LCJSIjo2OCwiRyI6MTE0LCJCIjoxOTZ9fSwiTGluZVdlaWdodCI6MS4wLCJMaW5lVHlwZSI6MCwiUGFyZW50U3R5bGUiOm51bGx9LCJNYXJnaW4iOnsiJGlkIjoiMTgzNyIsIlRvcCI6MC4wLCJMZWZ0IjowLjAsIlJpZ2h0IjowLjAsIkJvdHRvbSI6MC4wfSwiUGFkZGluZyI6eyIkaWQiOiIxODM4IiwiVG9wIjowLjAsIkxlZnQiOjAuMCwiUmlnaHQiOjAuMCwiQm90dG9tIjowLjB9LCJCYWNrZ3JvdW5kIjpudWxsLCJJc1Zpc2libGUiOnRydWUsIldpZHRoIjowLjAsIkhlaWdodCI6MC4wLCJCb3JkZXJTdHlsZSI6eyIkaWQiOiIxODM5IiwiTGluZUNvbG9yIjpudWxsLCJMaW5lV2VpZ2h0IjowLjAsIkxpbmVUeXBlIjowLCJQYXJlbnRTdHlsZSI6bnVsbH0sIlBhcmVudFN0eWxlIjpudWxsfSwiX3NlbGVjdGVkVGhlbWVQcmVzZXRDb2xvcnMiOnsiJGlkIjoiMTg0MCIsIlRleHRMaWdodCI6eyIkaWQiOiIxODQxIiwiQSI6MjU1LCJSIjoyNTUsIkciOjI1NSwiQiI6MjU1fSwiVGV4dERhcmsiOnsiJGlkIjoiMTg0MiIsIkEiOjI1NSwiUiI6MCwiRyI6MCwiQiI6MH0sIkFjY2VudDEiOnsiJHJlZiI6IjE2NjQifSwiQWNjZW50MiI6eyIkcmVmIjoiMTYxNCJ9LCJBY2NlbnQzIjp7IiRpZCI6IjE4NDMiLCJBIjoyNTUsIlIiOjExMiwiRyI6MTczLCJCIjo3MX0sIkFjY2VudDQiOnsiJGlkIjoiMTg0NCIsIkEiOjI1NSwiUiI6NjgsIkciOjExNCwiQiI6MTk2fSwiQWNjZW50NSI6eyIkaWQiOiIxODQ1IiwiQSI6MjU1LCJSIjoyMzcsIkciOjEyNSwiQiI6NDl9LCJBY2NlbnQ2Ijp7IiRpZCI6IjE4NDYiLCJBIjoyNTUsIlIiOjY4LCJHIjo4NCwiQiI6MTA2fSwiQWNjZW50NyI6eyIkaWQiOiIxODQ3IiwiQSI6MjU1LCJSIjoxOTIsIkciOjEsIkIiOjB9LCJBY2NlbnQ4Ijp7IiRpZCI6IjE4NDgiLCJBIjoyNTUsIlIiOjc4LCJHIjoxNjcsIkIiOjQ2fX0sIlNob3dFbGFwc2VkVGltZUdyYWRpZW50U3R5bGUiOmZhbHNlLCJUaW1lYmFuZFJlc2VydmVkTGVmdEFyZWFTdHlsZSI6eyIkaWQiOiIxODQ5IiwiQWN0aXZpdHlIZWFkZXJXaWR0aCI6MTMuNjEyMTU0OTYzNjEyNDgzLCJJc1NldCI6ZmFsc2V9LCJEZWZhdWx0U3dpbWxhbmVTdHlsZSI6bnVsbCwiRGVmYXVsdFN3aW1sYW5lVjJTdHlsZSI6eyIkaWQiOiIxODUwIiwiU3R5bGVJZCI6IjAwMDAwMDAwLTAwMDAtMDAwMC0wMDAwLTAwMDAwMDAwMDAwMCIsIkhlYWRlclN0eWxlIjp7IiRpZCI6IjE4NTEiLCJUZXh0SXNWZXJ0aWNhbCI6ZmFsc2UsIlRleHRTdHlsZSI6eyIkaWQiOiIxODUyIiwiRm9udFNldHRpbmdzIjp7IiRpZCI6IjE4NTMiLCJGb250U2l6ZSI6MTEsIkZvbnROYW1lIjoiQXJpYWwiLCJJc0JvbGQiOmZhbHNlLCJJc0l0YWxpYyI6ZmFsc2UsIklzVW5kZXJsaW5lZCI6ZmFsc2UsIlBhcmVudFN0eWxlIjpudWxsfSwiQXV0b1NpemUiOjIsIkZvcmVncm91bmQiOnsiJGlkIjoiMTg1NCIsIkNvbG9yIjp7IiRpZCI6IjE4NTU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ODU2IiwiVG9wIjowLjAsIkxlZnQiOjAuMCwiUmlnaHQiOjAuMCwiQm90dG9tIjowLjB9LCJQYWRkaW5nIjp7IiRpZCI6IjE4NTciLCJUb3AiOjAuMCwiTGVmdCI6MC4wLCJSaWdodCI6MC4wLCJCb3R0b20iOjAuMH0sIkJhY2tncm91bmQiOm51bGwsIklzVmlzaWJsZSI6dHJ1ZSwiV2lkdGgiOjAuMCwiSGVpZ2h0IjowLjAsIkJvcmRlclN0eWxlIjpudWxsLCJQYXJlbnRTdHlsZSI6bnVsbH0sIlJlY3RhbmdsZVN0eWxlIjp7IiRpZCI6IjE4NTgiLCJNYXJnaW4iOnsiJGlkIjoiMTg1OSIsIlRvcCI6MC4wLCJMZWZ0IjowLjAsIlJpZ2h0IjowLjAsIkJvdHRvbSI6MC4wfSwiUGFkZGluZyI6eyIkaWQiOiIxODYwIiwiVG9wIjowLjAsIkxlZnQiOjAuMCwiUmlnaHQiOjAuMCwiQm90dG9tIjowLjB9LCJCYWNrZ3JvdW5kIjp7IiRpZCI6IjE4NjEiLCJDb2xvciI6eyIkaWQiOiIxODYyIiwiQSI6MjU1LCJSIjoxMTIsIkciOjE3MywiQiI6NzF9fSwiSXNWaXNpYmxlIjp0cnVlLCJXaWR0aCI6MC4wLCJIZWlnaHQiOjAuMCwiQm9yZGVyU3R5bGUiOnsiJGlkIjoiMTg2MyIsIkxpbmVDb2xvciI6eyIkaWQiOiIxODY0IiwiJHR5cGUiOiJOTFJFLkNvbW1vbi5Eb20uU29saWRDb2xvckJydXNoLCBOTFJFLkNvbW1vbiIsIkNvbG9yIjp7IiRpZCI6IjE4NjUiLCJBIjoyNTUsIlIiOjI1NSwiRyI6MCwiQiI6MH19LCJMaW5lV2VpZ2h0IjowLjAsIkxpbmVUeXBlIjowLCJQYXJlbnRTdHlsZSI6bnVsbH0sIlBhcmVudFN0eWxlIjpudWxsfSwiTWFyZ2luIjp7IiRpZCI6IjE4NjYiLCJUb3AiOjAuMCwiTGVmdCI6MC4wLCJSaWdodCI6MC4wLCJCb3R0b20iOjAuMH0sIlBhZGRpbmciOnsiJGlkIjoiMTg2NyIsIlRvcCI6MC4wLCJMZWZ0IjowLjAsIlJpZ2h0IjowLjAsIkJvdHRvbSI6MC4wfSwiQmFja2dyb3VuZCI6bnVsbCwiSXNWaXNpYmxlIjp0cnVlLCJXaWR0aCI6MC4wLCJIZWlnaHQiOjAuMCwiQm9yZGVyU3R5bGUiOm51bGwsIlBhcmVudFN0eWxlIjpudWxsfSwiQmFja2dyb3VuZFN0eWxlIjp7IiRpZCI6IjE4NjgiLCJNYXJnaW4iOnsiJGlkIjoiMTg2OSIsIlRvcCI6MC4wLCJMZWZ0IjowLjAsIlJpZ2h0IjowLjAsIkJvdHRvbSI6MC4wfSwiUGFkZGluZyI6eyIkaWQiOiIxODcwIiwiVG9wIjowLjAsIkxlZnQiOjAuMCwiUmlnaHQiOjAuMCwiQm90dG9tIjowLjB9LCJCYWNrZ3JvdW5kIjp7IiRpZCI6IjE4NzEiLCJDb2xvciI6eyIkaWQiOiIxODcyIiwiQSI6NTEsIlIiOjE2NSwiRyI6MTY1LCJCIjoxNjV9fSwiSXNWaXNpYmxlIjp0cnVlLCJXaWR0aCI6MC4wLCJIZWlnaHQiOjAuMCwiQm9yZGVyU3R5bGUiOnsiJGlkIjoiMTg3MyIsIkxpbmVDb2xvciI6eyIkaWQiOiIxODc0IiwiJHR5cGUiOiJOTFJFLkNvbW1vbi5Eb20uU29saWRDb2xvckJydXNoLCBOTFJFLkNvbW1vbiIsIkNvbG9yIjp7IiRpZCI6IjE4NzUiLCJBIjoyNTUsIlIiOjIzNCwiRyI6MjIsIkIiOjMwfX0sIkxpbmVXZWlnaHQiOjAuMCwiTGluZVR5cGUiOjAsIlBhcmVudFN0eWxlIjpudWxsfSwiUGFyZW50U3R5bGUiOm51bGx9LCJJc0Fib3ZlVGltZWJhbmQiOmZhbHNlLCJTcGFjaW5nIjo1LCJEZWZhdWx0U3dpbWxhbmVUYXNrU3R5bGUiOnsiJGlkIjoiMTg3NiIsIiR0eXBlIjoiTkxSRS5Db21tb24uRG9tLlN0eWxlcy5FeHBsaWNpdFNldGFibGVUYXNrU3R5bGUsIE5MUkUuQ29tbW9uIiwiU2hhcGUiOjQsIlNoYXBlVGhpY2tuZXNzIjoxLCJEdXJhdGlvbkZvcm1hdCI6MCwiSW5jbHVkZU5vbldvcmtpbmdEYXlzSW5EdXJhdGlvbiI6ZmFsc2UsIlBlcmNlbnRhZ2VDb21wbGV0ZVN0eWxlIjp7IiRpZCI6IjE4NzciLCJGb250U2V0dGluZ3MiOnsiJGlkIjoiMTg3OCIsIkZvbnRTaXplIjo5LCJGb250TmFtZSI6IkFyaWFsIiwiSXNCb2xkIjpmYWxzZSwiSXNJdGFsaWMiOmZhbHNlLCJJc1VuZGVybGluZWQiOmZhbHNlLCJQYXJlbnRTdHlsZSI6bnVsbH0sIkF1dG9TaXplIjowLCJGb3JlZ3JvdW5kIjp7IiRpZCI6IjE4NzkiLCJDb2xvciI6eyIkaWQiOiIxODg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4ODEiLCJUb3AiOjAuMCwiTGVmdCI6MC4wLCJSaWdodCI6MC4wLCJCb3R0b20iOjAuMH0sIlBhZGRpbmciOnsiJGlkIjoiMTg4MiIsIlRvcCI6MC4wLCJMZWZ0IjowLjAsIlJpZ2h0IjowLjAsIkJvdHRvbSI6MC4wfSwiQmFja2dyb3VuZCI6eyIkaWQiOiIxODgzIiwiQ29sb3IiOnsiJGlkIjoiMTg4NCIsIkEiOjg5LCJSIjowLCJHIjowLCJCIjowfX0sIklzVmlzaWJsZSI6dHJ1ZSwiV2lkdGgiOjAuMCwiSGVpZ2h0IjowLjAsIkJvcmRlclN0eWxlIjpudWxsLCJQYXJlbnRTdHlsZSI6bnVsbH0sIkR1cmF0aW9uU3R5bGUiOnsiJGlkIjoiMTg4NSIsIkZvbnRTZXR0aW5ncyI6eyIkaWQiOiIxODg2IiwiRm9udFNpemUiOjksIkZvbnROYW1lIjoiQXJpYWwiLCJJc0JvbGQiOmZhbHNlLCJJc0l0YWxpYyI6ZmFsc2UsIklzVW5kZXJsaW5lZCI6ZmFsc2UsIlBhcmVudFN0eWxlIjpudWxsfSwiQXV0b1NpemUiOjAsIkZvcmVncm91bmQiOnsiJGlkIjoiMTg4NyIsIkNvbG9yIjp7IiRpZCI6IjE4OD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4OSIsIlRvcCI6MC4wLCJMZWZ0IjowLjAsIlJpZ2h0IjowLjAsIkJvdHRvbSI6MC4wfSwiUGFkZGluZyI6eyIkaWQiOiIxODkwIiwiVG9wIjowLjAsIkxlZnQiOjAuMCwiUmlnaHQiOjAuMCwiQm90dG9tIjowLjB9LCJCYWNrZ3JvdW5kIjp7IiRpZCI6IjE4OTEiLCJDb2xvciI6eyIkcmVmIjoiMTg4NCJ9fSwiSXNWaXNpYmxlIjp0cnVlLCJXaWR0aCI6MC4wLCJIZWlnaHQiOjAuMCwiQm9yZGVyU3R5bGUiOm51bGwsIlBhcmVudFN0eWxlIjpudWxsfSwiSG9yaXpvbnRhbENvbm5lY3RvclN0eWxlIjp7IiRpZCI6IjE4OTIiLCJMaW5lQ29sb3IiOnsiJGlkIjoiMTg5MyIsIiR0eXBlIjoiTkxSRS5Db21tb24uRG9tLlNvbGlkQ29sb3JCcnVzaCwgTkxSRS5Db21tb24iLCJDb2xvciI6eyIkaWQiOiIxODk0IiwiQSI6MjU1LCJSIjoyMDQsIkciOjIwNCwiQiI6MjA0fX0sIkxpbmVXZWlnaHQiOjEuMCwiTGluZVR5cGUiOjAsIlBhcmVudFN0eWxlIjpudWxsfSwiVmVydGljYWxDb25uZWN0b3JTdHlsZSI6eyIkaWQiOiIxODk1IiwiTGluZUNvbG9yIjp7IiRpZCI6IjE4OTYiLCIkdHlwZSI6Ik5MUkUuQ29tbW9uLkRvbS5Tb2xpZENvbG9yQnJ1c2gsIE5MUkUuQ29tbW9uIiwiQ29sb3IiOnsiJGlkIjoiMTg5NyIsIkEiOjI1NSwiUiI6MjA0LCJHIjoyMDQsIkIiOjIwNH19LCJMaW5lV2VpZ2h0IjoxLjAsIkxpbmVUeXBlIjowLCJQYXJlbnRTdHlsZSI6bnVsbH0sIk1hcmdpbiI6bnVsbCwiU3RhcnREYXRlUG9zaXRpb24iOjYsIkVuZERhdGVQb3NpdGlvbiI6NiwiRGF0ZUlzVmlzaWJsZSI6ZmFsc2UsIlRpdGxlUG9zaXRpb24iOjIsIkR1cmF0aW9uUG9zaXRpb24iOjMsIlBlcmNlbnRhZ2VDb21wbGV0ZWRQb3NpdGlvbiI6NCwiU3BhY2luZyI6MywiSXNCZWxvd1RpbWViYW5kIjp0cnVlLCJQZXJjZW50YWdlQ29tcGxldGVTaGFwZU9wYWNpdHkiOjM1LCJTaGFwZVN0eWxlIjp7IiRpZCI6IjE4OTgiLCJNYXJnaW4iOnsiJGlkIjoiMTg5OSIsIlRvcCI6MC4wLCJMZWZ0Ijo0LjAsIlJpZ2h0Ijo0LjAsIkJvdHRvbSI6MC4wfSwiUGFkZGluZyI6eyIkaWQiOiIxOTAwIiwiVG9wIjowLjAsIkxlZnQiOjAuMCwiUmlnaHQiOjAuMCwiQm90dG9tIjowLjB9LCJCYWNrZ3JvdW5kIjp7IiRpZCI6IjE5MDEiLCJDb2xvciI6eyIkaWQiOiIxOTAyIiwiQSI6MjU1LCJSIjoxMTIsIkciOjE3MywiQiI6NzF9fSwiSXNWaXNpYmxlIjp0cnVlLCJXaWR0aCI6MC4wLCJIZWlnaHQiOjE2LjAsIkJvcmRlclN0eWxlIjp7IiRpZCI6IjE5MDMiLCJMaW5lQ29sb3IiOnsiJGlkIjoiMTkwNCIsIiR0eXBlIjoiTkxSRS5Db21tb24uRG9tLlNvbGlkQ29sb3JCcnVzaCwgTkxSRS5Db21tb24iLCJDb2xvciI6eyIkaWQiOiIxOTA1IiwiQSI6MjU1LCJSIjoyMzQsIkciOjIyLCJCIjozMH19LCJMaW5lV2VpZ2h0IjowLjAsIkxpbmVUeXBlIjowLCJQYXJlbnRTdHlsZSI6bnVsbH0sIlBhcmVudFN0eWxlIjpudWxsfSwiVGl0bGVTdHlsZSI6eyIkaWQiOiIxOTA2IiwiRm9udFNldHRpbmdzIjp7IiRpZCI6IjE5MDciLCJGb250U2l6ZSI6MTAsIkZvbnROYW1lIjoiQXJpYWwiLCJJc0JvbGQiOmZhbHNlLCJJc0l0YWxpYyI6ZmFsc2UsIklzVW5kZXJsaW5lZCI6ZmFsc2UsIlBhcmVudFN0eWxlIjpudWxsfSwiQXV0b1NpemUiOjAsIkZvcmVncm91bmQiOnsiJGlkIjoiMTkwOCIsIkNvbG9yIjp7IiRpZCI6IjE5MD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kxMCIsIlRvcCI6MC4wLCJMZWZ0IjowLjAsIlJpZ2h0IjowLjAsIkJvdHRvbSI6MC4wfSwiUGFkZGluZyI6eyIkaWQiOiIxOTExIiwiVG9wIjowLjAsIkxlZnQiOjAuMCwiUmlnaHQiOjAuMCwiQm90dG9tIjowLjB9LCJCYWNrZ3JvdW5kIjp7IiRpZCI6IjE5MTIiLCJDb2xvciI6eyIkcmVmIjoiMTg4NCJ9fSwiSXNWaXNpYmxlIjp0cnVlLCJXaWR0aCI6MC4wLCJIZWlnaHQiOjAuMCwiQm9yZGVyU3R5bGUiOm51bGwsIlBhcmVudFN0eWxlIjpudWxsfSwiRGF0ZVN0eWxlIjp7IiRpZCI6IjE5MTMiLCJGb250U2V0dGluZ3MiOnsiJGlkIjoiMTkxNCIsIkZvbnRTaXplIjo5LCJGb250TmFtZSI6IkFyaWFsIiwiSXNCb2xkIjpmYWxzZSwiSXNJdGFsaWMiOmZhbHNlLCJJc1VuZGVybGluZWQiOmZhbHNlLCJQYXJlbnRTdHlsZSI6bnVsbH0sIkF1dG9TaXplIjowLCJGb3JlZ3JvdW5kIjp7IiRpZCI6IjE5MTUiLCJDb2xvciI6eyIkaWQiOiIxOTE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E3IiwiVG9wIjowLjAsIkxlZnQiOjAuMCwiUmlnaHQiOjAuMCwiQm90dG9tIjowLjB9LCJQYWRkaW5nIjp7IiRpZCI6IjE5MTgiLCJUb3AiOjAuMCwiTGVmdCI6MC4wLCJSaWdodCI6MC4wLCJCb3R0b20iOjAuMH0sIkJhY2tncm91bmQiOnsiJGlkIjoiMTkxOSIsIkNvbG9yIjp7IiRyZWYiOiIxODg0In19LCJJc1Zpc2libGUiOmZhbHNlLCJXaWR0aCI6MC4wLCJIZWlnaHQiOjAuMCwiQm9yZGVyU3R5bGUiOm51bGwsIlBhcmVudFN0eWxlIjpudWxsfSwiRGF0ZUZvcm1hdCI6eyIkaWQiOiIxOTIwIiwiRm9ybWF0U3RyaW5nIjoiZCBNTU0iLCJTZXBhcmF0b3IiOiIvIiwiVXNlSW50ZXJuYXRpb25hbERhdGVGb3JtYXQiOnRydWUsIkRhdGVJc1Zpc2libGUiOmZhbHNlLCJUaW1lSXNWaXNpYmxlIjpmYWxzZSwiSG91ckRpZ2l0cyI6MCwiQW1QbURlc2lnbmF0b3IiOjAsIlRyaW0wME1pbnV0ZXMiOmZhbHNlLCJMYXN0S25vd25WaXNpYmlsaXR5U3RhdGUiOm51bGx9LCJXZWVrTnVtYmVyaW5nIjp7IiRpZCI6IjE5MjEiLCJGb3JtYXQiOjAsIklzVmlzaWJsZSI6ZmFsc2UsIkxhc3RLbm93blZpc2liaWxpdHlTdGF0ZSI6ZmFsc2V9LCJJc1Zpc2libGUiOnRydWUsIlBhcmVudFN0eWxlIjpudWxsLCJfZXhwbGljaXRseVNldCI6eyIkaWQiOiIxOTI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jMiLCJTaGFwZSI6MCwiQ29ubmVjdG9yTWFyZ2luIjp7IiRpZCI6IjE5MjQiLCJUb3AiOjAuMCwiTGVmdCI6Mi4wLCJSaWdodCI6Mi4wLCJCb3R0b20iOjAuMH0sIkNvbm5lY3RvclN0eWxlIjp7IiRpZCI6IjE5MjUiLCJMaW5lQ29sb3IiOnsiJGlkIjoiMTkyNiIsIiR0eXBlIjoiTkxSRS5Db21tb24uRG9tLlNvbGlkQ29sb3JCcnVzaCwgTkxSRS5Db21tb24iLCJDb2xvciI6eyIkaWQiOiIxOTI3IiwiQSI6MTI3LCJSIjozMSwiRyI6NzMsIkIiOjEyNn19LCJMaW5lV2VpZ2h0IjoxLjAsIkxpbmVUeXBlIjowLCJQYXJlbnRTdHlsZSI6bnVsbH0sIklzQmVsb3dUaW1lYmFuZCI6ZmFsc2UsIlBvc2l0aW9uT25UYXNrIjoxLCJIaWRlRGF0ZSI6ZmFsc2UsIlNoYXBlU2l6ZSI6MSwiU3BhY2luZyI6MS4wLCJQYWRkaW5nIjp7IiRpZCI6IjE5MjgiLCJUb3AiOjcuMCwiTGVmdCI6My4wLCJSaWdodCI6MC4wLCJCb3R0b20iOjIuMH0sIlNoYXBlU3R5bGUiOnsiJGlkIjoiMTkyOSIsIk1hcmdpbiI6eyIkaWQiOiIxOTMwIiwiVG9wIjowLjAsIkxlZnQiOjAuMCwiUmlnaHQiOjAuMCwiQm90dG9tIjowLjB9LCJQYWRkaW5nIjp7IiRpZCI6IjE5MzEiLCJUb3AiOjAuMCwiTGVmdCI6MC4wLCJSaWdodCI6MC4wLCJCb3R0b20iOjAuMH0sIkJhY2tncm91bmQiOnsiJGlkIjoiMTkzMiIsIkNvbG9yIjp7IiRpZCI6IjE5MzMiLCJBIjoyNTUsIlIiOjExMiwiRyI6MTczLCJCIjo3MX19LCJJc1Zpc2libGUiOnRydWUsIldpZHRoIjoxOC4wLCJIZWlnaHQiOjIwLjAsIkJvcmRlclN0eWxlIjp7IiRpZCI6IjE5MzQiLCJMaW5lQ29sb3IiOnsiJGlkIjoiMTkzNSIsIiR0eXBlIjoiTkxSRS5Db21tb24uRG9tLlNvbGlkQ29sb3JCcnVzaCwgTkxSRS5Db21tb24iLCJDb2xvciI6eyIkaWQiOiIxOTM2IiwiQSI6MjU1LCJSIjoyMzQsIkciOjIyLCJCIjozMH19LCJMaW5lV2VpZ2h0IjowLjAsIkxpbmVUeXBlIjowLCJQYXJlbnRTdHlsZSI6bnVsbH0sIlBhcmVudFN0eWxlIjpudWxsfSwiVGl0bGVTdHlsZSI6eyIkaWQiOiIxOTM3IiwiRm9udFNldHRpbmdzIjp7IiRpZCI6IjE5MzgiLCJGb250U2l6ZSI6MTAsIkZvbnROYW1lIjoiQXJpYWwiLCJJc0JvbGQiOnRydWUsIklzSXRhbGljIjpmYWxzZSwiSXNVbmRlcmxpbmVkIjpmYWxzZSwiUGFyZW50U3R5bGUiOm51bGx9LCJBdXRvU2l6ZSI6MCwiRm9yZWdyb3VuZCI6eyIkaWQiOiIxOTM5IiwiQ29sb3IiOnsiJGlkIjoiMTk0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QxIiwiVG9wIjowLjAsIkxlZnQiOjAuMCwiUmlnaHQiOjAuMCwiQm90dG9tIjowLjB9LCJQYWRkaW5nIjp7IiRpZCI6IjE5NDIiLCJUb3AiOjAuMCwiTGVmdCI6MC4wLCJSaWdodCI6MC4wLCJCb3R0b20iOjAuMH0sIkJhY2tncm91bmQiOnsiJGlkIjoiMTk0MyIsIkNvbG9yIjp7IiRpZCI6IjE5NDQiLCJBIjo4OSwiUiI6MCwiRyI6MCwiQiI6MH19LCJJc1Zpc2libGUiOnRydWUsIldpZHRoIjowLjAsIkhlaWdodCI6MC4wLCJCb3JkZXJTdHlsZSI6bnVsbCwiUGFyZW50U3R5bGUiOm51bGx9LCJEYXRlU3R5bGUiOnsiJGlkIjoiMTk0NSIsIkZvbnRTZXR0aW5ncyI6eyIkaWQiOiIxOTQ2IiwiRm9udFNpemUiOjEwLCJGb250TmFtZSI6IkFyaWFsIiwiSXNCb2xkIjpmYWxzZSwiSXNJdGFsaWMiOmZhbHNlLCJJc1VuZGVybGluZWQiOmZhbHNlLCJQYXJlbnRTdHlsZSI6bnVsbH0sIkF1dG9TaXplIjowLCJGb3JlZ3JvdW5kIjp7IiRpZCI6IjE5NDciLCJDb2xvciI6eyIkaWQiOiIxOTQ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Q5IiwiVG9wIjowLjAsIkxlZnQiOjAuMCwiUmlnaHQiOjAuMCwiQm90dG9tIjowLjB9LCJQYWRkaW5nIjp7IiRpZCI6IjE5NTAiLCJUb3AiOjAuMCwiTGVmdCI6MC4wLCJSaWdodCI6MC4wLCJCb3R0b20iOjAuMH0sIkJhY2tncm91bmQiOnsiJGlkIjoiMTk1MSIsIkNvbG9yIjp7IiRyZWYiOiIxOTQ0In19LCJJc1Zpc2libGUiOnRydWUsIldpZHRoIjowLjAsIkhlaWdodCI6MC4wLCJCb3JkZXJTdHlsZSI6bnVsbCwiUGFyZW50U3R5bGUiOm51bGx9LCJEYXRlRm9ybWF0Ijp7IiRpZCI6IjE5NTI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OTUzIiwiRm9ybWF0IjowLCJJc1Zpc2libGUiOmZhbHNlLCJMYXN0S25vd25WaXNpYmlsaXR5U3RhdGUiOmZhbHNlfSwiSXNWaXNpYmxlIjp0cnVlLCJQYXJlbnRTdHlsZSI6bnVsbH0sIkRlZmF1bHRTd2ltbGFuZU1pbGVzdG9uZVN0eWxlIjp7IiRpZCI6IjE5NTQiLCJUaXRsZVBvc2l0aW9uIjoiUmlnaHQiLCJEYXRlUG9zaXRpb24iOiJMZWZ0IiwiU2hhcGVUeXBlIjowLCJTaGFwZVNpemUiOjEsIlNwYWNpbmciOjUsIlNoYXBlU3R5bGUiOnsiJGlkIjoiMTk1NSIsIk1hcmdpbiI6eyIkaWQiOiIxOTU2IiwiVG9wIjowLjAsIkxlZnQiOjAuMCwiUmlnaHQiOjAuMCwiQm90dG9tIjowLjB9LCJQYWRkaW5nIjp7IiRpZCI6IjE5NTciLCJUb3AiOjAuMCwiTGVmdCI6MC4wLCJSaWdodCI6MC4wLCJCb3R0b20iOjAuMH0sIkJhY2tncm91bmQiOnsiJGlkIjoiMTk1OCIsIkNvbG9yIjp7IiRpZCI6IjE5NTkiLCJBIjoyNTUsIlIiOjExMiwiRyI6MTczLCJCIjo3MX19LCJJc1Zpc2libGUiOnRydWUsIldpZHRoIjoxOC4wLCJIZWlnaHQiOjIwLjAsIkJvcmRlclN0eWxlIjp7IiRpZCI6IjE5NjAiLCJMaW5lQ29sb3IiOnsiJGlkIjoiMTk2MSIsIiR0eXBlIjoiTkxSRS5Db21tb24uRG9tLlNvbGlkQ29sb3JCcnVzaCwgTkxSRS5Db21tb24iLCJDb2xvciI6eyIkaWQiOiIxOTYyIiwiQSI6MjU1LCJSIjoyMzQsIkciOjIyLCJCIjozMH19LCJMaW5lV2VpZ2h0IjowLjAsIkxpbmVUeXBlIjowLCJQYXJlbnRTdHlsZSI6bnVsbH0sIlBhcmVudFN0eWxlIjpudWxsfSwiVGl0bGVTdHlsZSI6eyIkaWQiOiIxOTYzIiwiRm9udFNldHRpbmdzIjp7IiRpZCI6IjE5NjQiLCJGb250U2l6ZSI6MTAsIkZvbnROYW1lIjoiQXJpYWwiLCJJc0JvbGQiOnRydWUsIklzSXRhbGljIjpmYWxzZSwiSXNVbmRlcmxpbmVkIjpmYWxzZSwiUGFyZW50U3R5bGUiOm51bGx9LCJBdXRvU2l6ZSI6MCwiRm9yZWdyb3VuZCI6eyIkaWQiOiIxOTY1IiwiQ29sb3IiOnsiJGlkIjoiMTk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Y3IiwiVG9wIjowLjAsIkxlZnQiOjAuMCwiUmlnaHQiOjAuMCwiQm90dG9tIjowLjB9LCJQYWRkaW5nIjp7IiRpZCI6IjE5NjgiLCJUb3AiOjAuMCwiTGVmdCI6MC4wLCJSaWdodCI6MC4wLCJCb3R0b20iOjAuMH0sIkJhY2tncm91bmQiOnsiJGlkIjoiMTk2OSIsIkNvbG9yIjp7IiRpZCI6IjE5NzAiLCJBIjo4OSwiUiI6MCwiRyI6MCwiQiI6MH19LCJJc1Zpc2libGUiOnRydWUsIldpZHRoIjowLjAsIkhlaWdodCI6MC4wLCJCb3JkZXJTdHlsZSI6bnVsbCwiUGFyZW50U3R5bGUiOm51bGx9LCJEYXRlU3R5bGUiOnsiJGlkIjoiMTk3MSIsIkZvbnRTZXR0aW5ncyI6eyIkaWQiOiIxOTcyIiwiRm9udFNpemUiOjEwLCJGb250TmFtZSI6IkFyaWFsIiwiSXNCb2xkIjpmYWxzZSwiSXNJdGFsaWMiOmZhbHNlLCJJc1VuZGVybGluZWQiOmZhbHNlLCJQYXJlbnRTdHlsZSI6bnVsbH0sIkF1dG9TaXplIjowLCJGb3JlZ3JvdW5kIjp7IiRpZCI6IjE5NzMiLCJDb2xvciI6eyIkaWQiOiIxOTc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c1IiwiVG9wIjowLjAsIkxlZnQiOjAuMCwiUmlnaHQiOjAuMCwiQm90dG9tIjowLjB9LCJQYWRkaW5nIjp7IiRpZCI6IjE5NzYiLCJUb3AiOjAuMCwiTGVmdCI6MC4wLCJSaWdodCI6MC4wLCJCb3R0b20iOjAuMH0sIkJhY2tncm91bmQiOnsiJGlkIjoiMTk3NyIsIkNvbG9yIjp7IiRpZCI6IjE5NzgiLCJBIjo4OSwiUiI6MCwiRyI6MCwiQiI6MH19LCJJc1Zpc2libGUiOnRydWUsIldpZHRoIjowLjAsIkhlaWdodCI6MC4wLCJCb3JkZXJTdHlsZSI6bnVsbCwiUGFyZW50U3R5bGUiOm51bGx9LCJEYXRlRm9ybWF0Ijp7IiRpZCI6IjE5Nzk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OTgwIiwiRm9ybWF0IjowLCJJc1Zpc2libGUiOmZhbHNlLCJMYXN0S25vd25WaXNpYmlsaXR5U3RhdGUiOmZhbHNlfSwiSXNWaXNpYmxlIjp0cnVlLCJQYXJlbnRTdHlsZSI6bnVsbH0sIkRlZmF1bHRTd2ltbGFuZUFjdGl2aXR5U3R5bGUiOnsiJGlkIjoiMTk4MSIsIkhlYWRlclN0eWxlIjp7IiRpZCI6IjE5ODIiLCJUZXh0U3R5bGUiOnsiJGlkIjoiMTk4MyIsIkZvbnRTZXR0aW5ncyI6eyIkaWQiOiIxOTg0IiwiRm9udFNpemUiOjExLCJGb250TmFtZSI6IkNhbGlicmkiLCJJc0JvbGQiOmZhbHNlLCJJc0l0YWxpYyI6ZmFsc2UsIklzVW5kZXJsaW5lZCI6ZmFsc2UsIlBhcmVudFN0eWxlIjpudWxsfSwiQXV0b1NpemUiOjIsIkZvcmVncm91bmQiOnsiJGlkIjoiMTk4NSIsIkNvbG9yIjp7IiRpZCI6IjE5O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OTg3IiwiVG9wIjowLjAsIkxlZnQiOjAuMCwiUmlnaHQiOjAuMCwiQm90dG9tIjowLjB9LCJQYWRkaW5nIjp7IiRpZCI6IjE5ODgiLCJUb3AiOjAuMCwiTGVmdCI6MC4wLCJSaWdodCI6MC4wLCJCb3R0b20iOjAuMH0sIkJhY2tncm91bmQiOm51bGwsIklzVmlzaWJsZSI6dHJ1ZSwiV2lkdGgiOjAuMCwiSGVpZ2h0IjowLjAsIkJvcmRlclN0eWxlIjpudWxsLCJQYXJlbnRTdHlsZSI6bnVsbH0sIlJlY3RhbmdsZVN0eWxlIjp7IiRpZCI6IjE5ODkiLCJNYXJnaW4iOnsiJGlkIjoiMTk5MCIsIlRvcCI6MC4wLCJMZWZ0IjowLjAsIlJpZ2h0IjowLjAsIkJvdHRvbSI6MC4wfSwiUGFkZGluZyI6eyIkaWQiOiIxOTkxIiwiVG9wIjowLjAsIkxlZnQiOjAuMCwiUmlnaHQiOjAuMCwiQm90dG9tIjowLjB9LCJCYWNrZ3JvdW5kIjp7IiRpZCI6IjE5OTIiLCJDb2xvciI6eyIkaWQiOiIxOTkzIiwiQSI6NjMsIlIiOjExMiwiRyI6MTczLCJCIjo3MX19LCJJc1Zpc2libGUiOnRydWUsIldpZHRoIjowLjAsIkhlaWdodCI6MC4wLCJCb3JkZXJTdHlsZSI6eyIkaWQiOiIxOTk0IiwiTGluZUNvbG9yIjp7IiRpZCI6IjE5OTUiLCIkdHlwZSI6Ik5MUkUuQ29tbW9uLkRvbS5Tb2xpZENvbG9yQnJ1c2gsIE5MUkUuQ29tbW9uIiwiQ29sb3IiOnsiJGlkIjoiMTk5NiIsIkEiOjI1NSwiUiI6MjU1LCJHIjowLCJCIjowfX0sIkxpbmVXZWlnaHQiOjAuMCwiTGluZVR5cGUiOjAsIlBhcmVudFN0eWxlIjpudWxsfSwiUGFyZW50U3R5bGUiOm51bGx9LCJNYXJnaW4iOnsiJGlkIjoiMTk5NyIsIlRvcCI6MC4wLCJMZWZ0IjowLjAsIlJpZ2h0IjowLjAsIkJvdHRvbSI6MC4wfSwiUGFkZGluZyI6eyIkaWQiOiIxOTk4IiwiVG9wIjowLjAsIkxlZnQiOjAuMCwiUmlnaHQiOjAuMCwiQm90dG9tIjowLjB9LCJCYWNrZ3JvdW5kIjpudWxsLCJJc1Zpc2libGUiOnRydWUsIldpZHRoIjowLjAsIkhlaWdodCI6MC4wLCJCb3JkZXJTdHlsZSI6bnVsbCwiUGFyZW50U3R5bGUiOm51bGx9LCJCYWNrZ3JvdW5kU3R5bGUiOnsiJGlkIjoiMTk5OSIsIk1hcmdpbiI6eyIkaWQiOiIyMDAwIiwiVG9wIjowLjAsIkxlZnQiOjAuMCwiUmlnaHQiOjAuMCwiQm90dG9tIjowLjB9LCJQYWRkaW5nIjp7IiRpZCI6IjIwMDEiLCJUb3AiOjAuMCwiTGVmdCI6MC4wLCJSaWdodCI6MC4wLCJCb3R0b20iOjAuMH0sIkJhY2tncm91bmQiOnsiJGlkIjoiMjAwMiIsIkNvbG9yIjp7IiRpZCI6IjIwMDMiLCJBIjo1MSwiUiI6MTY1LCJHIjoxNjUsIkIiOjE2NX19LCJJc1Zpc2libGUiOnRydWUsIldpZHRoIjowLjAsIkhlaWdodCI6MC4wLCJCb3JkZXJTdHlsZSI6eyIkaWQiOiIyMDA0IiwiTGluZUNvbG9yIjp7IiRpZCI6IjIwMDUiLCIkdHlwZSI6Ik5MUkUuQ29tbW9uLkRvbS5Tb2xpZENvbG9yQnJ1c2gsIE5MUkUuQ29tbW9uIiwiQ29sb3IiOnsiJGlkIjoiMjAwNiIsIkEiOjI1NSwiUiI6MjM0LCJHIjoyMiwiQiI6MzB9fSwiTGluZVdlaWdodCI6MC4wLCJMaW5lVHlwZSI6MCwiUGFyZW50U3R5bGUiOm51bGx9LCJQYXJlbnRTdHlsZSI6bnVsbH0sIk1hcmdpbiI6eyIkaWQiOiIyMDA3IiwiVG9wIjowLjAsIkxlZnQiOjAuMCwiUmlnaHQiOjAuMCwiQm90dG9tIjowLjB9LCJQYWRkaW5nIjp7IiRpZCI6IjIwMDgiLCJUb3AiOjAuMCwiTGVmdCI6MC4wLCJSaWdodCI6MC4wLCJCb3R0b20iOjAuMH0sIklzVmlzaWJsZSI6dHJ1ZSwiV2lkdGgiOjAuMCwiSGVpZ2h0IjowLjAsIkJvcmRlclN0eWxlIjpudWxsLCJQYXJlbnRTdHlsZSI6bnVsbH0sIk1hcmdpbiI6eyIkaWQiOiIyMDA5IiwiVG9wIjowLjAsIkxlZnQiOjAuMCwiUmlnaHQiOjAuMCwiQm90dG9tIjowLjB9LCJQYWRkaW5nIjp7IiRpZCI6IjIwMTAiLCJUb3AiOjAuMCwiTGVmdCI6MC4wLCJSaWdodCI6MC4wLCJCb3R0b20iOjAuMH0sIklzVmlzaWJsZSI6dHJ1ZSwiV2lkdGgiOjAuMCwiSGVpZ2h0IjowLjAsIkJvcmRlclN0eWxlIjp7IiRpZCI6IjIwMTEiLCJMaW5lQ29sb3IiOm51bGwsIkxpbmVXZWlnaHQiOjAuMCwiTGluZVR5cGUiOjAsIlBhcmVudFN0eWxlIjpudWxsfSwiUGFyZW50U3R5bGUiOm51bGx9LCJfYWRkaXRpb25hbFN3aW1sYW5lVjJTdHlsZXMiOlt7IiRpZCI6IjIwMTIiLCJTdHlsZUlkIjoiMDAwMDAwMDAtMDAwMC0wMDAwLTAwMDAtMDAwMDAwMDAwMDAwIiwiSGVhZGVyU3R5bGUiOnsiJGlkIjoiMjAxMyIsIlRleHRJc1ZlcnRpY2FsIjpmYWxzZSwiVGV4dFN0eWxlIjp7IiRpZCI6IjIwMTQiLCJGb250U2V0dGluZ3MiOnsiJGlkIjoiMjAxNSIsIkZvbnRTaXplIjoxMSwiRm9udE5hbWUiOiJBcmlhbCIsIklzQm9sZCI6ZmFsc2UsIklzSXRhbGljIjpmYWxzZSwiSXNVbmRlcmxpbmVkIjpmYWxzZSwiUGFyZW50U3R5bGUiOm51bGx9LCJBdXRvU2l6ZSI6MiwiRm9yZWdyb3VuZCI6eyIkaWQiOiIyMDE2IiwiQ29sb3IiOnsiJGlkIjoiMjAx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wMTgiLCJUb3AiOjAuMCwiTGVmdCI6MC4wLCJSaWdodCI6MC4wLCJCb3R0b20iOjAuMH0sIlBhZGRpbmciOnsiJGlkIjoiMjAxOSIsIlRvcCI6MC4wLCJMZWZ0IjowLjAsIlJpZ2h0IjowLjAsIkJvdHRvbSI6MC4wfSwiQmFja2dyb3VuZCI6bnVsbCwiSXNWaXNpYmxlIjp0cnVlLCJXaWR0aCI6MC4wLCJIZWlnaHQiOjAuMCwiQm9yZGVyU3R5bGUiOm51bGwsIlBhcmVudFN0eWxlIjpudWxsfSwiUmVjdGFuZ2xlU3R5bGUiOnsiJGlkIjoiMjAyMCIsIk1hcmdpbiI6eyIkaWQiOiIyMDIxIiwiVG9wIjowLjAsIkxlZnQiOjAuMCwiUmlnaHQiOjAuMCwiQm90dG9tIjowLjB9LCJQYWRkaW5nIjp7IiRpZCI6IjIwMjIiLCJUb3AiOjAuMCwiTGVmdCI6MC4wLCJSaWdodCI6MC4wLCJCb3R0b20iOjAuMH0sIkJhY2tncm91bmQiOnsiJGlkIjoiMjAyMyIsIkNvbG9yIjp7IiRpZCI6IjIwMjQiLCJBIjoyNTUsIlIiOjY4LCJHIjoxMTQsIkIiOjE5Nn19LCJJc1Zpc2libGUiOnRydWUsIldpZHRoIjowLjAsIkhlaWdodCI6MC4wLCJCb3JkZXJTdHlsZSI6eyIkaWQiOiIyMDI1IiwiTGluZUNvbG9yIjp7IiRpZCI6IjIwMjYiLCIkdHlwZSI6Ik5MUkUuQ29tbW9uLkRvbS5Tb2xpZENvbG9yQnJ1c2gsIE5MUkUuQ29tbW9uIiwiQ29sb3IiOnsiJGlkIjoiMjAyNyIsIkEiOjI1NSwiUiI6MjU1LCJHIjowLCJCIjowfX0sIkxpbmVXZWlnaHQiOjAuMCwiTGluZVR5cGUiOjAsIlBhcmVudFN0eWxlIjpudWxsfSwiUGFyZW50U3R5bGUiOm51bGx9LCJNYXJnaW4iOnsiJGlkIjoiMjAyOCIsIlRvcCI6MC4wLCJMZWZ0IjowLjAsIlJpZ2h0IjowLjAsIkJvdHRvbSI6MC4wfSwiUGFkZGluZyI6eyIkaWQiOiIyMDI5IiwiVG9wIjowLjAsIkxlZnQiOjAuMCwiUmlnaHQiOjAuMCwiQm90dG9tIjowLjB9LCJCYWNrZ3JvdW5kIjpudWxsLCJJc1Zpc2libGUiOnRydWUsIldpZHRoIjowLjAsIkhlaWdodCI6MC4wLCJCb3JkZXJTdHlsZSI6bnVsbCwiUGFyZW50U3R5bGUiOm51bGx9LCJCYWNrZ3JvdW5kU3R5bGUiOnsiJGlkIjoiMjAzMCIsIk1hcmdpbiI6eyIkaWQiOiIyMDMxIiwiVG9wIjowLjAsIkxlZnQiOjAuMCwiUmlnaHQiOjAuMCwiQm90dG9tIjowLjB9LCJQYWRkaW5nIjp7IiRpZCI6IjIwMzIiLCJUb3AiOjAuMCwiTGVmdCI6MC4wLCJSaWdodCI6MC4wLCJCb3R0b20iOjAuMH0sIkJhY2tncm91bmQiOnsiJGlkIjoiMjAzMyIsIkNvbG9yIjp7IiRpZCI6IjIwMzQiLCJBIjo1MSwiUiI6MTY1LCJHIjoxNjUsIkIiOjE2NX19LCJJc1Zpc2libGUiOnRydWUsIldpZHRoIjowLjAsIkhlaWdodCI6MC4wLCJCb3JkZXJTdHlsZSI6eyIkaWQiOiIyMDM1IiwiTGluZUNvbG9yIjp7IiRpZCI6IjIwMzYiLCIkdHlwZSI6Ik5MUkUuQ29tbW9uLkRvbS5Tb2xpZENvbG9yQnJ1c2gsIE5MUkUuQ29tbW9uIiwiQ29sb3IiOnsiJGlkIjoiMjAzNyIsIkEiOjI1NSwiUiI6MjM0LCJHIjoyMiwiQiI6MzB9fSwiTGluZVdlaWdodCI6MC4wLCJMaW5lVHlwZSI6MCwiUGFyZW50U3R5bGUiOm51bGx9LCJQYXJlbnRTdHlsZSI6bnVsbH0sIklzQWJvdmVUaW1lYmFuZCI6ZmFsc2UsIlNwYWNpbmciOjUsIkRlZmF1bHRTd2ltbGFuZVRhc2tTdHlsZSI6eyIkaWQiOiIyMDM4IiwiJHR5cGUiOiJOTFJFLkNvbW1vbi5Eb20uU3R5bGVzLkV4cGxpY2l0U2V0YWJsZVRhc2tTdHlsZSwgTkxSRS5Db21tb24iLCJTaGFwZSI6NCwiU2hhcGVUaGlja25lc3MiOjEsIkR1cmF0aW9uRm9ybWF0IjowLCJJbmNsdWRlTm9uV29ya2luZ0RheXNJbkR1cmF0aW9uIjpmYWxzZSwiUGVyY2VudGFnZUNvbXBsZXRlU3R5bGUiOnsiJGlkIjoiMjAzOSIsIkZvbnRTZXR0aW5ncyI6eyIkaWQiOiIyMDQwIiwiRm9udFNpemUiOjksIkZvbnROYW1lIjoiQXJpYWwiLCJJc0JvbGQiOmZhbHNlLCJJc0l0YWxpYyI6ZmFsc2UsIklzVW5kZXJsaW5lZCI6ZmFsc2UsIlBhcmVudFN0eWxlIjpudWxsfSwiQXV0b1NpemUiOjAsIkZvcmVncm91bmQiOnsiJGlkIjoiMjA0MSIsIkNvbG9yIjp7IiRpZCI6IjIwND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0MyIsIlRvcCI6MC4wLCJMZWZ0IjowLjAsIlJpZ2h0IjowLjAsIkJvdHRvbSI6MC4wfSwiUGFkZGluZyI6eyIkaWQiOiIyMDQ0IiwiVG9wIjowLjAsIkxlZnQiOjAuMCwiUmlnaHQiOjAuMCwiQm90dG9tIjowLjB9LCJCYWNrZ3JvdW5kIjp7IiRpZCI6IjIwNDUiLCJDb2xvciI6eyIkaWQiOiIyMDQ2IiwiQSI6ODksIlIiOjAsIkciOjAsIkIiOjB9fSwiSXNWaXNpYmxlIjp0cnVlLCJXaWR0aCI6MC4wLCJIZWlnaHQiOjAuMCwiQm9yZGVyU3R5bGUiOm51bGwsIlBhcmVudFN0eWxlIjpudWxsfSwiRHVyYXRpb25TdHlsZSI6eyIkaWQiOiIyMDQ3IiwiRm9udFNldHRpbmdzIjp7IiRpZCI6IjIwNDgiLCJGb250U2l6ZSI6OSwiRm9udE5hbWUiOiJBcmlhbCIsIklzQm9sZCI6ZmFsc2UsIklzSXRhbGljIjpmYWxzZSwiSXNVbmRlcmxpbmVkIjpmYWxzZSwiUGFyZW50U3R5bGUiOm51bGx9LCJBdXRvU2l6ZSI6MCwiRm9yZWdyb3VuZCI6eyIkaWQiOiIyMDQ5IiwiQ29sb3IiOnsiJGlkIjoiMjA1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DUxIiwiVG9wIjowLjAsIkxlZnQiOjAuMCwiUmlnaHQiOjAuMCwiQm90dG9tIjowLjB9LCJQYWRkaW5nIjp7IiRpZCI6IjIwNTIiLCJUb3AiOjAuMCwiTGVmdCI6MC4wLCJSaWdodCI6MC4wLCJCb3R0b20iOjAuMH0sIkJhY2tncm91bmQiOnsiJGlkIjoiMjA1MyIsIkNvbG9yIjp7IiRyZWYiOiIyMDQ2In19LCJJc1Zpc2libGUiOnRydWUsIldpZHRoIjowLjAsIkhlaWdodCI6MC4wLCJCb3JkZXJTdHlsZSI6bnVsbCwiUGFyZW50U3R5bGUiOm51bGx9LCJIb3Jpem9udGFsQ29ubmVjdG9yU3R5bGUiOnsiJGlkIjoiMjA1NCIsIkxpbmVDb2xvciI6eyIkaWQiOiIyMDU1IiwiJHR5cGUiOiJOTFJFLkNvbW1vbi5Eb20uU29saWRDb2xvckJydXNoLCBOTFJFLkNvbW1vbiIsIkNvbG9yIjp7IiRpZCI6IjIwNTYiLCJBIjoyNTUsIlIiOjIwNCwiRyI6MjA0LCJCIjoyMDR9fSwiTGluZVdlaWdodCI6MS4wLCJMaW5lVHlwZSI6MCwiUGFyZW50U3R5bGUiOm51bGx9LCJWZXJ0aWNhbENvbm5lY3RvclN0eWxlIjp7IiRpZCI6IjIwNTciLCJMaW5lQ29sb3IiOnsiJGlkIjoiMjA1OCIsIiR0eXBlIjoiTkxSRS5Db21tb24uRG9tLlNvbGlkQ29sb3JCcnVzaCwgTkxSRS5Db21tb24iLCJDb2xvciI6eyIkaWQiOiIyMDU5IiwiQSI6MjU1LCJSIjoyMDQsIkciOjIwNCwiQiI6MjA0fX0sIkxpbmVXZWlnaHQiOjEuMCwiTGluZVR5cGUiOjAsIlBhcmVudFN0eWxlIjpudWxsfSwiTWFyZ2luIjpudWxsLCJTdGFydERhdGVQb3NpdGlvbiI6NiwiRW5kRGF0ZVBvc2l0aW9uIjo2LCJEYXRlSXNWaXNpYmxlIjpmYWxzZSwiVGl0bGVQb3NpdGlvbiI6MiwiRHVyYXRpb25Qb3NpdGlvbiI6MywiUGVyY2VudGFnZUNvbXBsZXRlZFBvc2l0aW9uIjo0LCJTcGFjaW5nIjozLCJJc0JlbG93VGltZWJhbmQiOnRydWUsIlBlcmNlbnRhZ2VDb21wbGV0ZVNoYXBlT3BhY2l0eSI6MzUsIlNoYXBlU3R5bGUiOnsiJGlkIjoiMjA2MCIsIk1hcmdpbiI6eyIkaWQiOiIyMDYxIiwiVG9wIjowLjAsIkxlZnQiOjQuMCwiUmlnaHQiOjQuMCwiQm90dG9tIjowLjB9LCJQYWRkaW5nIjp7IiRpZCI6IjIwNjIiLCJUb3AiOjAuMCwiTGVmdCI6MC4wLCJSaWdodCI6MC4wLCJCb3R0b20iOjAuMH0sIkJhY2tncm91bmQiOnsiJGlkIjoiMjA2MyIsIkNvbG9yIjp7IiRpZCI6IjIwNjQiLCJBIjoyNTUsIlIiOjY4LCJHIjoxMTQsIkIiOjE5Nn19LCJJc1Zpc2libGUiOnRydWUsIldpZHRoIjowLjAsIkhlaWdodCI6MTYuMCwiQm9yZGVyU3R5bGUiOnsiJGlkIjoiMjA2NSIsIkxpbmVDb2xvciI6eyIkaWQiOiIyMDY2IiwiJHR5cGUiOiJOTFJFLkNvbW1vbi5Eb20uU29saWRDb2xvckJydXNoLCBOTFJFLkNvbW1vbiIsIkNvbG9yIjp7IiRpZCI6IjIwNjciLCJBIjoyNTUsIlIiOjIzNCwiRyI6MjIsIkIiOjMwfX0sIkxpbmVXZWlnaHQiOjAuMCwiTGluZVR5cGUiOjAsIlBhcmVudFN0eWxlIjpudWxsfSwiUGFyZW50U3R5bGUiOm51bGx9LCJUaXRsZVN0eWxlIjp7IiRpZCI6IjIwNjgiLCJGb250U2V0dGluZ3MiOnsiJGlkIjoiMjA2OSIsIkZvbnRTaXplIjoxMCwiRm9udE5hbWUiOiJBcmlhbCIsIklzQm9sZCI6ZmFsc2UsIklzSXRhbGljIjpmYWxzZSwiSXNVbmRlcmxpbmVkIjpmYWxzZSwiUGFyZW50U3R5bGUiOm51bGx9LCJBdXRvU2l6ZSI6MCwiRm9yZWdyb3VuZCI6eyIkaWQiOiIyMDcwIiwiQ29sb3IiOnsiJGlkIjoiMjA3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yMDcyIiwiVG9wIjowLjAsIkxlZnQiOjAuMCwiUmlnaHQiOjAuMCwiQm90dG9tIjowLjB9LCJQYWRkaW5nIjp7IiRpZCI6IjIwNzMiLCJUb3AiOjAuMCwiTGVmdCI6MC4wLCJSaWdodCI6MC4wLCJCb3R0b20iOjAuMH0sIkJhY2tncm91bmQiOnsiJGlkIjoiMjA3NCIsIkNvbG9yIjp7IiRyZWYiOiIyMDQ2In19LCJJc1Zpc2libGUiOnRydWUsIldpZHRoIjowLjAsIkhlaWdodCI6MC4wLCJCb3JkZXJTdHlsZSI6bnVsbCwiUGFyZW50U3R5bGUiOm51bGx9LCJEYXRlU3R5bGUiOnsiJGlkIjoiMjA3NSIsIkZvbnRTZXR0aW5ncyI6eyIkaWQiOiIyMDc2IiwiRm9udFNpemUiOjksIkZvbnROYW1lIjoiQXJpYWwiLCJJc0JvbGQiOmZhbHNlLCJJc0l0YWxpYyI6ZmFsc2UsIklzVW5kZXJsaW5lZCI6ZmFsc2UsIlBhcmVudFN0eWxlIjpudWxsfSwiQXV0b1NpemUiOjAsIkZvcmVncm91bmQiOnsiJGlkIjoiMjA3NyIsIkNvbG9yIjp7IiRpZCI6IjIwNz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zkiLCJUb3AiOjAuMCwiTGVmdCI6MC4wLCJSaWdodCI6MC4wLCJCb3R0b20iOjAuMH0sIlBhZGRpbmciOnsiJGlkIjoiMjA4MCIsIlRvcCI6MC4wLCJMZWZ0IjowLjAsIlJpZ2h0IjowLjAsIkJvdHRvbSI6MC4wfSwiQmFja2dyb3VuZCI6eyIkaWQiOiIyMDgxIiwiQ29sb3IiOnsiJHJlZiI6IjIwNDYifX0sIklzVmlzaWJsZSI6ZmFsc2UsIldpZHRoIjowLjAsIkhlaWdodCI6MC4wLCJCb3JkZXJTdHlsZSI6bnVsbCwiUGFyZW50U3R5bGUiOm51bGx9LCJEYXRlRm9ybWF0Ijp7IiRpZCI6IjIwODIiLCJGb3JtYXRTdHJpbmciOiJkIE1NTSIsIlNlcGFyYXRvciI6Ii8iLCJVc2VJbnRlcm5hdGlvbmFsRGF0ZUZvcm1hdCI6dHJ1ZSwiRGF0ZUlzVmlzaWJsZSI6ZmFsc2UsIlRpbWVJc1Zpc2libGUiOmZhbHNlLCJIb3VyRGlnaXRzIjowLCJBbVBtRGVzaWduYXRvciI6MCwiVHJpbTAwTWludXRlcyI6ZmFsc2UsIkxhc3RLbm93blZpc2liaWxpdHlTdGF0ZSI6bnVsbH0sIldlZWtOdW1iZXJpbmciOnsiJGlkIjoiMjA4MyIsIkZvcm1hdCI6MCwiSXNWaXNpYmxlIjpmYWxzZSwiTGFzdEtub3duVmlzaWJpbGl0eVN0YXRlIjpmYWxzZX0sIklzVmlzaWJsZSI6dHJ1ZSwiUGFyZW50U3R5bGUiOm51bGwsIl9leHBsaWNpdGx5U2V0Ijp7IiRpZCI6IjIwO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A4NSIsIlNoYXBlIjowLCJDb25uZWN0b3JNYXJnaW4iOnsiJGlkIjoiMjA4NiIsIlRvcCI6MC4wLCJMZWZ0IjoyLjAsIlJpZ2h0IjoyLjAsIkJvdHRvbSI6MC4wfSwiQ29ubmVjdG9yU3R5bGUiOnsiJGlkIjoiMjA4NyIsIkxpbmVDb2xvciI6eyIkaWQiOiIyMDg4IiwiJHR5cGUiOiJOTFJFLkNvbW1vbi5Eb20uU29saWRDb2xvckJydXNoLCBOTFJFLkNvbW1vbiIsIkNvbG9yIjp7IiRpZCI6IjIwODkiLCJBIjoxMjcsIlIiOjMxLCJHIjo3MywiQiI6MTI2fX0sIkxpbmVXZWlnaHQiOjEuMCwiTGluZVR5cGUiOjAsIlBhcmVudFN0eWxlIjpudWxsfSwiSXNCZWxvd1RpbWViYW5kIjpmYWxzZSwiUG9zaXRpb25PblRhc2siOjEsIkhpZGVEYXRlIjpmYWxzZSwiU2hhcGVTaXplIjoxLCJTcGFjaW5nIjoxLjAsIlBhZGRpbmciOnsiJGlkIjoiMjA5MCIsIlRvcCI6Ny4wLCJMZWZ0IjozLjAsIlJpZ2h0IjowLjAsIkJvdHRvbSI6Mi4wfSwiU2hhcGVTdHlsZSI6eyIkaWQiOiIyMDkxIiwiTWFyZ2luIjp7IiRpZCI6IjIwOTIiLCJUb3AiOjAuMCwiTGVmdCI6MC4wLCJSaWdodCI6MC4wLCJCb3R0b20iOjAuMH0sIlBhZGRpbmciOnsiJGlkIjoiMjA5MyIsIlRvcCI6MC4wLCJMZWZ0IjowLjAsIlJpZ2h0IjowLjAsIkJvdHRvbSI6MC4wfSwiQmFja2dyb3VuZCI6eyIkaWQiOiIyMDk0IiwiQ29sb3IiOnsiJGlkIjoiMjA5NSIsIkEiOjI1NSwiUiI6NjgsIkciOjExNCwiQiI6MTk2fX0sIklzVmlzaWJsZSI6dHJ1ZSwiV2lkdGgiOjE4LjAsIkhlaWdodCI6MjAuMCwiQm9yZGVyU3R5bGUiOnsiJGlkIjoiMjA5NiIsIkxpbmVDb2xvciI6eyIkaWQiOiIyMDk3IiwiJHR5cGUiOiJOTFJFLkNvbW1vbi5Eb20uU29saWRDb2xvckJydXNoLCBOTFJFLkNvbW1vbiIsIkNvbG9yIjp7IiRpZCI6IjIwOTgiLCJBIjoyNTUsIlIiOjIzNCwiRyI6MjIsIkIiOjMwfX0sIkxpbmVXZWlnaHQiOjAuMCwiTGluZVR5cGUiOjAsIlBhcmVudFN0eWxlIjpudWxsfSwiUGFyZW50U3R5bGUiOm51bGx9LCJUaXRsZVN0eWxlIjp7IiRpZCI6IjIwOTkiLCJGb250U2V0dGluZ3MiOnsiJGlkIjoiMjEwMCIsIkZvbnRTaXplIjoxMCwiRm9udE5hbWUiOiJBcmlhbCIsIklzQm9sZCI6dHJ1ZSwiSXNJdGFsaWMiOmZhbHNlLCJJc1VuZGVybGluZWQiOmZhbHNlLCJQYXJlbnRTdHlsZSI6bnVsbH0sIkF1dG9TaXplIjowLCJGb3JlZ3JvdW5kIjp7IiRpZCI6IjIxMDEiLCJDb2xvciI6eyIkaWQiOiIyMTA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xMDMiLCJUb3AiOjAuMCwiTGVmdCI6MC4wLCJSaWdodCI6MC4wLCJCb3R0b20iOjAuMH0sIlBhZGRpbmciOnsiJGlkIjoiMjEwNCIsIlRvcCI6MC4wLCJMZWZ0IjowLjAsIlJpZ2h0IjowLjAsIkJvdHRvbSI6MC4wfSwiQmFja2dyb3VuZCI6eyIkaWQiOiIyMTA1IiwiQ29sb3IiOnsiJGlkIjoiMjEwNiIsIkEiOjg5LCJSIjowLCJHIjowLCJCIjowfX0sIklzVmlzaWJsZSI6dHJ1ZSwiV2lkdGgiOjAuMCwiSGVpZ2h0IjowLjAsIkJvcmRlclN0eWxlIjpudWxsLCJQYXJlbnRTdHlsZSI6bnVsbH0sIkRhdGVTdHlsZSI6eyIkaWQiOiIyMTA3IiwiRm9udFNldHRpbmdzIjp7IiRpZCI6IjIxMDgiLCJGb250U2l6ZSI6MTAsIkZvbnROYW1lIjoiQXJpYWwiLCJJc0JvbGQiOmZhbHNlLCJJc0l0YWxpYyI6ZmFsc2UsIklzVW5kZXJsaW5lZCI6ZmFsc2UsIlBhcmVudFN0eWxlIjpudWxsfSwiQXV0b1NpemUiOjAsIkZvcmVncm91bmQiOnsiJGlkIjoiMjEwOSIsIkNvbG9yIjp7IiRpZCI6IjIx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xMTEiLCJUb3AiOjAuMCwiTGVmdCI6MC4wLCJSaWdodCI6MC4wLCJCb3R0b20iOjAuMH0sIlBhZGRpbmciOnsiJGlkIjoiMjExMiIsIlRvcCI6MC4wLCJMZWZ0IjowLjAsIlJpZ2h0IjowLjAsIkJvdHRvbSI6MC4wfSwiQmFja2dyb3VuZCI6eyIkaWQiOiIyMTEzIiwiQ29sb3IiOnsiJHJlZiI6IjIxMDYifX0sIklzVmlzaWJsZSI6dHJ1ZSwiV2lkdGgiOjAuMCwiSGVpZ2h0IjowLjAsIkJvcmRlclN0eWxlIjpudWxsLCJQYXJlbnRTdHlsZSI6bnVsbH0sIkRhdGVGb3JtYXQiOnsiJGlkIjoiMjExNC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IxMTUiLCJGb3JtYXQiOjAsIklzVmlzaWJsZSI6ZmFsc2UsIkxhc3RLbm93blZpc2liaWxpdHlTdGF0ZSI6ZmFsc2V9LCJJc1Zpc2libGUiOnRydWUsIlBhcmVudFN0eWxlIjpudWxsfSwiRGVmYXVsdFN3aW1sYW5lTWlsZXN0b25lU3R5bGUiOnsiJGlkIjoiMjExNiIsIlRpdGxlUG9zaXRpb24iOiJSaWdodCIsIkRhdGVQb3NpdGlvbiI6IkxlZnQiLCJTaGFwZVR5cGUiOjAsIlNoYXBlU2l6ZSI6MSwiU3BhY2luZyI6NSwiU2hhcGVTdHlsZSI6eyIkaWQiOiIyMTE3IiwiTWFyZ2luIjp7IiRpZCI6IjIxMTgiLCJUb3AiOjAuMCwiTGVmdCI6MC4wLCJSaWdodCI6MC4wLCJCb3R0b20iOjAuMH0sIlBhZGRpbmciOnsiJGlkIjoiMjExOSIsIlRvcCI6MC4wLCJMZWZ0IjowLjAsIlJpZ2h0IjowLjAsIkJvdHRvbSI6MC4wfSwiQmFja2dyb3VuZCI6eyIkaWQiOiIyMTIwIiwiQ29sb3IiOnsiJGlkIjoiMjEyMSIsIkEiOjI1NSwiUiI6NjgsIkciOjExNCwiQiI6MTk2fX0sIklzVmlzaWJsZSI6dHJ1ZSwiV2lkdGgiOjE4LjAsIkhlaWdodCI6MjAuMCwiQm9yZGVyU3R5bGUiOnsiJGlkIjoiMjEyMiIsIkxpbmVDb2xvciI6eyIkaWQiOiIyMTIzIiwiJHR5cGUiOiJOTFJFLkNvbW1vbi5Eb20uU29saWRDb2xvckJydXNoLCBOTFJFLkNvbW1vbiIsIkNvbG9yIjp7IiRpZCI6IjIxMjQiLCJBIjoyNTUsIlIiOjIzNCwiRyI6MjIsIkIiOjMwfX0sIkxpbmVXZWlnaHQiOjAuMCwiTGluZVR5cGUiOjAsIlBhcmVudFN0eWxlIjpudWxsfSwiUGFyZW50U3R5bGUiOm51bGx9LCJUaXRsZVN0eWxlIjp7IiRpZCI6IjIxMjUiLCJGb250U2V0dGluZ3MiOnsiJGlkIjoiMjEyNiIsIkZvbnRTaXplIjoxMCwiRm9udE5hbWUiOiJBcmlhbCIsIklzQm9sZCI6dHJ1ZSwiSXNJdGFsaWMiOmZhbHNlLCJJc1VuZGVybGluZWQiOmZhbHNlLCJQYXJlbnRTdHlsZSI6bnVsbH0sIkF1dG9TaXplIjowLCJGb3JlZ3JvdW5kIjp7IiRpZCI6IjIxMjciLCJDb2xvciI6eyIkaWQiOiIyMTI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xMjkiLCJUb3AiOjAuMCwiTGVmdCI6MC4wLCJSaWdodCI6MC4wLCJCb3R0b20iOjAuMH0sIlBhZGRpbmciOnsiJGlkIjoiMjEzMCIsIlRvcCI6MC4wLCJMZWZ0IjowLjAsIlJpZ2h0IjowLjAsIkJvdHRvbSI6MC4wfSwiQmFja2dyb3VuZCI6eyIkaWQiOiIyMTMxIiwiQ29sb3IiOnsiJGlkIjoiMjEzMiIsIkEiOjg5LCJSIjowLCJHIjowLCJCIjowfX0sIklzVmlzaWJsZSI6dHJ1ZSwiV2lkdGgiOjAuMCwiSGVpZ2h0IjowLjAsIkJvcmRlclN0eWxlIjpudWxsLCJQYXJlbnRTdHlsZSI6bnVsbH0sIkRhdGVTdHlsZSI6eyIkaWQiOiIyMTMzIiwiRm9udFNldHRpbmdzIjp7IiRpZCI6IjIxMzQiLCJGb250U2l6ZSI6MTAsIkZvbnROYW1lIjoiQXJpYWwiLCJJc0JvbGQiOmZhbHNlLCJJc0l0YWxpYyI6ZmFsc2UsIklzVW5kZXJsaW5lZCI6ZmFsc2UsIlBhcmVudFN0eWxlIjpudWxsfSwiQXV0b1NpemUiOjAsIkZvcmVncm91bmQiOnsiJGlkIjoiMjEzNSIsIkNvbG9yIjp7IiRpZCI6IjIxMz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xMzciLCJUb3AiOjAuMCwiTGVmdCI6MC4wLCJSaWdodCI6MC4wLCJCb3R0b20iOjAuMH0sIlBhZGRpbmciOnsiJGlkIjoiMjEzOCIsIlRvcCI6MC4wLCJMZWZ0IjowLjAsIlJpZ2h0IjowLjAsIkJvdHRvbSI6MC4wfSwiQmFja2dyb3VuZCI6eyIkaWQiOiIyMTM5IiwiQ29sb3IiOnsiJGlkIjoiMjE0MCIsIkEiOjg5LCJSIjowLCJHIjowLCJCIjowfX0sIklzVmlzaWJsZSI6dHJ1ZSwiV2lkdGgiOjAuMCwiSGVpZ2h0IjowLjAsIkJvcmRlclN0eWxlIjpudWxsLCJQYXJlbnRTdHlsZSI6bnVsbH0sIkRhdGVGb3JtYXQiOnsiJGlkIjoiMjE0MS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IxNDIiLCJGb3JtYXQiOjAsIklzVmlzaWJsZSI6ZmFsc2UsIkxhc3RLbm93blZpc2liaWxpdHlTdGF0ZSI6ZmFsc2V9LCJJc1Zpc2libGUiOnRydWUsIlBhcmVudFN0eWxlIjpudWxsfSwiRGVmYXVsdFN3aW1sYW5lQWN0aXZpdHlTdHlsZSI6eyIkaWQiOiIyMTQzIiwiSGVhZGVyU3R5bGUiOnsiJGlkIjoiMjE0NCIsIlRleHRTdHlsZSI6eyIkaWQiOiIyMTQ1IiwiRm9udFNldHRpbmdzIjp7IiRpZCI6IjIxNDYiLCJGb250U2l6ZSI6MTEsIkZvbnROYW1lIjoiQ2FsaWJyaSIsIklzQm9sZCI6ZmFsc2UsIklzSXRhbGljIjpmYWxzZSwiSXNVbmRlcmxpbmVkIjpmYWxzZSwiUGFyZW50U3R5bGUiOm51bGx9LCJBdXRvU2l6ZSI6MiwiRm9yZWdyb3VuZCI6eyIkaWQiOiIyMTQ3IiwiQ29sb3IiOnsiJGlkIjoiMjE0O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DkiLCJUb3AiOjAuMCwiTGVmdCI6MC4wLCJSaWdodCI6MC4wLCJCb3R0b20iOjAuMH0sIlBhZGRpbmciOnsiJGlkIjoiMjE1MCIsIlRvcCI6MC4wLCJMZWZ0IjowLjAsIlJpZ2h0IjowLjAsIkJvdHRvbSI6MC4wfSwiQmFja2dyb3VuZCI6bnVsbCwiSXNWaXNpYmxlIjp0cnVlLCJXaWR0aCI6MC4wLCJIZWlnaHQiOjAuMCwiQm9yZGVyU3R5bGUiOm51bGwsIlBhcmVudFN0eWxlIjpudWxsfSwiUmVjdGFuZ2xlU3R5bGUiOnsiJGlkIjoiMjE1MSIsIk1hcmdpbiI6eyIkaWQiOiIyMTUyIiwiVG9wIjowLjAsIkxlZnQiOjAuMCwiUmlnaHQiOjAuMCwiQm90dG9tIjowLjB9LCJQYWRkaW5nIjp7IiRpZCI6IjIxNTMiLCJUb3AiOjAuMCwiTGVmdCI6MC4wLCJSaWdodCI6MC4wLCJCb3R0b20iOjAuMH0sIkJhY2tncm91bmQiOnsiJGlkIjoiMjE1NCIsIkNvbG9yIjp7IiRpZCI6IjIxNTUiLCJBIjo2MywiUiI6NjgsIkciOjExNCwiQiI6MTk2fX0sIklzVmlzaWJsZSI6dHJ1ZSwiV2lkdGgiOjAuMCwiSGVpZ2h0IjowLjAsIkJvcmRlclN0eWxlIjp7IiRpZCI6IjIxNTYiLCJMaW5lQ29sb3IiOnsiJGlkIjoiMjE1NyIsIiR0eXBlIjoiTkxSRS5Db21tb24uRG9tLlNvbGlkQ29sb3JCcnVzaCwgTkxSRS5Db21tb24iLCJDb2xvciI6eyIkaWQiOiIyMTU4IiwiQSI6MjU1LCJSIjoyNTUsIkciOjAsIkIiOjB9fSwiTGluZVdlaWdodCI6MC4wLCJMaW5lVHlwZSI6MCwiUGFyZW50U3R5bGUiOm51bGx9LCJQYXJlbnRTdHlsZSI6bnVsbH0sIk1hcmdpbiI6eyIkaWQiOiIyMTU5IiwiVG9wIjowLjAsIkxlZnQiOjAuMCwiUmlnaHQiOjAuMCwiQm90dG9tIjowLjB9LCJQYWRkaW5nIjp7IiRpZCI6IjIxNjAiLCJUb3AiOjAuMCwiTGVmdCI6MC4wLCJSaWdodCI6MC4wLCJCb3R0b20iOjAuMH0sIkJhY2tncm91bmQiOm51bGwsIklzVmlzaWJsZSI6dHJ1ZSwiV2lkdGgiOjAuMCwiSGVpZ2h0IjowLjAsIkJvcmRlclN0eWxlIjpudWxsLCJQYXJlbnRTdHlsZSI6bnVsbH0sIkJhY2tncm91bmRTdHlsZSI6eyIkaWQiOiIyMTYxIiwiTWFyZ2luIjp7IiRpZCI6IjIxNjIiLCJUb3AiOjAuMCwiTGVmdCI6MC4wLCJSaWdodCI6MC4wLCJCb3R0b20iOjAuMH0sIlBhZGRpbmciOnsiJGlkIjoiMjE2MyIsIlRvcCI6MC4wLCJMZWZ0IjowLjAsIlJpZ2h0IjowLjAsIkJvdHRvbSI6MC4wfSwiQmFja2dyb3VuZCI6eyIkaWQiOiIyMTY0IiwiQ29sb3IiOnsiJGlkIjoiMjE2NSIsIkEiOjUxLCJSIjoxNjUsIkciOjE2NSwiQiI6MTY1fX0sIklzVmlzaWJsZSI6dHJ1ZSwiV2lkdGgiOjAuMCwiSGVpZ2h0IjowLjAsIkJvcmRlclN0eWxlIjp7IiRpZCI6IjIxNjYiLCJMaW5lQ29sb3IiOnsiJGlkIjoiMjE2NyIsIiR0eXBlIjoiTkxSRS5Db21tb24uRG9tLlNvbGlkQ29sb3JCcnVzaCwgTkxSRS5Db21tb24iLCJDb2xvciI6eyIkaWQiOiIyMTY4IiwiQSI6MjU1LCJSIjoyMzQsIkciOjIyLCJCIjozMH19LCJMaW5lV2VpZ2h0IjowLjAsIkxpbmVUeXBlIjowLCJQYXJlbnRTdHlsZSI6bnVsbH0sIlBhcmVudFN0eWxlIjpudWxsfSwiTWFyZ2luIjp7IiRpZCI6IjIxNjkiLCJUb3AiOjAuMCwiTGVmdCI6MC4wLCJSaWdodCI6MC4wLCJCb3R0b20iOjAuMH0sIlBhZGRpbmciOnsiJGlkIjoiMjE3MCIsIlRvcCI6MC4wLCJMZWZ0IjowLjAsIlJpZ2h0IjowLjAsIkJvdHRvbSI6MC4wfSwiSXNWaXNpYmxlIjp0cnVlLCJXaWR0aCI6MC4wLCJIZWlnaHQiOjAuMCwiQm9yZGVyU3R5bGUiOm51bGwsIlBhcmVudFN0eWxlIjpudWxsfSwiTWFyZ2luIjp7IiRpZCI6IjIxNzEiLCJUb3AiOjAuMCwiTGVmdCI6MC4wLCJSaWdodCI6MC4wLCJCb3R0b20iOjAuMH0sIlBhZGRpbmciOnsiJGlkIjoiMjE3MiIsIlRvcCI6MC4wLCJMZWZ0IjowLjAsIlJpZ2h0IjowLjAsIkJvdHRvbSI6MC4wfSwiSXNWaXNpYmxlIjp0cnVlLCJXaWR0aCI6MC4wLCJIZWlnaHQiOjAuMCwiQm9yZGVyU3R5bGUiOnsiJGlkIjoiMjE3MyIsIkxpbmVDb2xvciI6bnVsbCwiTGluZVdlaWdodCI6MC4wLCJMaW5lVHlwZSI6MCwiUGFyZW50U3R5bGUiOm51bGx9LCJQYXJlbnRTdHlsZSI6bnVsbH0seyIkaWQiOiIyMTc0IiwiU3R5bGVJZCI6IjAwMDAwMDAwLTAwMDAtMDAwMC0wMDAwLTAwMDAwMDAwMDAwMCIsIkhlYWRlclN0eWxlIjp7IiRpZCI6IjIxNzUiLCJUZXh0SXNWZXJ0aWNhbCI6ZmFsc2UsIlRleHRTdHlsZSI6eyIkaWQiOiIyMTc2IiwiRm9udFNldHRpbmdzIjp7IiRpZCI6IjIxNzciLCJGb250U2l6ZSI6MTEsIkZvbnROYW1lIjoiQXJpYWwiLCJJc0JvbGQiOmZhbHNlLCJJc0l0YWxpYyI6ZmFsc2UsIklzVW5kZXJsaW5lZCI6ZmFsc2UsIlBhcmVudFN0eWxlIjpudWxsfSwiQXV0b1NpemUiOjIsIkZvcmVncm91bmQiOnsiJGlkIjoiMjE3OCIsIkNvbG9yIjp7IiRpZCI6IjIxNzk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yMTgwIiwiVG9wIjowLjAsIkxlZnQiOjAuMCwiUmlnaHQiOjAuMCwiQm90dG9tIjowLjB9LCJQYWRkaW5nIjp7IiRpZCI6IjIxODEiLCJUb3AiOjAuMCwiTGVmdCI6MC4wLCJSaWdodCI6MC4wLCJCb3R0b20iOjAuMH0sIkJhY2tncm91bmQiOm51bGwsIklzVmlzaWJsZSI6dHJ1ZSwiV2lkdGgiOjAuMCwiSGVpZ2h0IjowLjAsIkJvcmRlclN0eWxlIjpudWxsLCJQYXJlbnRTdHlsZSI6bnVsbH0sIlJlY3RhbmdsZVN0eWxlIjp7IiRpZCI6IjIxODIiLCJNYXJnaW4iOnsiJGlkIjoiMjE4MyIsIlRvcCI6MC4wLCJMZWZ0IjowLjAsIlJpZ2h0IjowLjAsIkJvdHRvbSI6MC4wfSwiUGFkZGluZyI6eyIkaWQiOiIyMTg0IiwiVG9wIjowLjAsIkxlZnQiOjAuMCwiUmlnaHQiOjAuMCwiQm90dG9tIjowLjB9LCJCYWNrZ3JvdW5kIjp7IiRpZCI6IjIxODUiLCJDb2xvciI6eyIkaWQiOiIyMTg2IiwiQSI6MjU1LCJSIjoyMzcsIkciOjEyNSwiQiI6NDl9fSwiSXNWaXNpYmxlIjp0cnVlLCJXaWR0aCI6MC4wLCJIZWlnaHQiOjAuMCwiQm9yZGVyU3R5bGUiOnsiJGlkIjoiMjE4NyIsIkxpbmVDb2xvciI6eyIkaWQiOiIyMTg4IiwiJHR5cGUiOiJOTFJFLkNvbW1vbi5Eb20uU29saWRDb2xvckJydXNoLCBOTFJFLkNvbW1vbiIsIkNvbG9yIjp7IiRpZCI6IjIxODkiLCJBIjoyNTUsIlIiOjI1NSwiRyI6MCwiQiI6MH19LCJMaW5lV2VpZ2h0IjowLjAsIkxpbmVUeXBlIjowLCJQYXJlbnRTdHlsZSI6bnVsbH0sIlBhcmVudFN0eWxlIjpudWxsfSwiTWFyZ2luIjp7IiRpZCI6IjIxOTAiLCJUb3AiOjAuMCwiTGVmdCI6MC4wLCJSaWdodCI6MC4wLCJCb3R0b20iOjAuMH0sIlBhZGRpbmciOnsiJGlkIjoiMjE5MSIsIlRvcCI6MC4wLCJMZWZ0IjowLjAsIlJpZ2h0IjowLjAsIkJvdHRvbSI6MC4wfSwiQmFja2dyb3VuZCI6bnVsbCwiSXNWaXNpYmxlIjp0cnVlLCJXaWR0aCI6MC4wLCJIZWlnaHQiOjAuMCwiQm9yZGVyU3R5bGUiOm51bGwsIlBhcmVudFN0eWxlIjpudWxsfSwiQmFja2dyb3VuZFN0eWxlIjp7IiRpZCI6IjIxOTIiLCJNYXJnaW4iOnsiJGlkIjoiMjE5MyIsIlRvcCI6MC4wLCJMZWZ0IjowLjAsIlJpZ2h0IjowLjAsIkJvdHRvbSI6MC4wfSwiUGFkZGluZyI6eyIkaWQiOiIyMTk0IiwiVG9wIjowLjAsIkxlZnQiOjAuMCwiUmlnaHQiOjAuMCwiQm90dG9tIjowLjB9LCJCYWNrZ3JvdW5kIjp7IiRpZCI6IjIxOTUiLCJDb2xvciI6eyIkaWQiOiIyMTk2IiwiQSI6NTEsIlIiOjE2NSwiRyI6MTY1LCJCIjoxNjV9fSwiSXNWaXNpYmxlIjp0cnVlLCJXaWR0aCI6MC4wLCJIZWlnaHQiOjAuMCwiQm9yZGVyU3R5bGUiOnsiJGlkIjoiMjE5NyIsIkxpbmVDb2xvciI6eyIkaWQiOiIyMTk4IiwiJHR5cGUiOiJOTFJFLkNvbW1vbi5Eb20uU29saWRDb2xvckJydXNoLCBOTFJFLkNvbW1vbiIsIkNvbG9yIjp7IiRpZCI6IjIxOTkiLCJBIjoyNTUsIlIiOjIzNCwiRyI6MjIsIkIiOjMwfX0sIkxpbmVXZWlnaHQiOjAuMCwiTGluZVR5cGUiOjAsIlBhcmVudFN0eWxlIjpudWxsfSwiUGFyZW50U3R5bGUiOm51bGx9LCJJc0Fib3ZlVGltZWJhbmQiOmZhbHNlLCJTcGFjaW5nIjo1LCJEZWZhdWx0U3dpbWxhbmVUYXNrU3R5bGUiOnsiJGlkIjoiMjIwMCIsIiR0eXBlIjoiTkxSRS5Db21tb24uRG9tLlN0eWxlcy5FeHBsaWNpdFNldGFibGVUYXNrU3R5bGUsIE5MUkUuQ29tbW9uIiwiU2hhcGUiOjQsIlNoYXBlVGhpY2tuZXNzIjoxLCJEdXJhdGlvbkZvcm1hdCI6MCwiSW5jbHVkZU5vbldvcmtpbmdEYXlzSW5EdXJhdGlvbiI6ZmFsc2UsIlBlcmNlbnRhZ2VDb21wbGV0ZVN0eWxlIjp7IiRpZCI6IjIyMDEiLCJGb250U2V0dGluZ3MiOnsiJGlkIjoiMjIwMiIsIkZvbnRTaXplIjo5LCJGb250TmFtZSI6IkFyaWFsIiwiSXNCb2xkIjpmYWxzZSwiSXNJdGFsaWMiOmZhbHNlLCJJc1VuZGVybGluZWQiOmZhbHNlLCJQYXJlbnRTdHlsZSI6bnVsbH0sIkF1dG9TaXplIjowLCJGb3JlZ3JvdW5kIjp7IiRpZCI6IjIyMDMiLCJDb2xvciI6eyIkaWQiOiIyM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yMDUiLCJUb3AiOjAuMCwiTGVmdCI6MC4wLCJSaWdodCI6MC4wLCJCb3R0b20iOjAuMH0sIlBhZGRpbmciOnsiJGlkIjoiMjIwNiIsIlRvcCI6MC4wLCJMZWZ0IjowLjAsIlJpZ2h0IjowLjAsIkJvdHRvbSI6MC4wfSwiQmFja2dyb3VuZCI6eyIkaWQiOiIyMjA3IiwiQ29sb3IiOnsiJGlkIjoiMjIwOCIsIkEiOjg5LCJSIjowLCJHIjowLCJCIjowfX0sIklzVmlzaWJsZSI6ZmFsc2UsIldpZHRoIjowLjAsIkhlaWdodCI6MC4wLCJCb3JkZXJTdHlsZSI6bnVsbCwiUGFyZW50U3R5bGUiOm51bGx9LCJEdXJhdGlvblN0eWxlIjp7IiRpZCI6IjIyMDkiLCJGb250U2V0dGluZ3MiOnsiJGlkIjoiMjIxMCIsIkZvbnRTaXplIjo5LCJGb250TmFtZSI6IkFyaWFsIiwiSXNCb2xkIjpmYWxzZSwiSXNJdGFsaWMiOmZhbHNlLCJJc1VuZGVybGluZWQiOmZhbHNlLCJQYXJlbnRTdHlsZSI6bnVsbH0sIkF1dG9TaXplIjowLCJGb3JlZ3JvdW5kIjp7IiRpZCI6IjIyMTEiLCJDb2xvciI6eyIkaWQiOiIyMjE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yMTMiLCJUb3AiOjAuMCwiTGVmdCI6MC4wLCJSaWdodCI6MC4wLCJCb3R0b20iOjAuMH0sIlBhZGRpbmciOnsiJGlkIjoiMjIxNCIsIlRvcCI6MC4wLCJMZWZ0IjowLjAsIlJpZ2h0IjowLjAsIkJvdHRvbSI6MC4wfSwiQmFja2dyb3VuZCI6eyIkaWQiOiIyMjE1IiwiQ29sb3IiOnsiJHJlZiI6IjIyMDgifX0sIklzVmlzaWJsZSI6dHJ1ZSwiV2lkdGgiOjAuMCwiSGVpZ2h0IjowLjAsIkJvcmRlclN0eWxlIjpudWxsLCJQYXJlbnRTdHlsZSI6bnVsbH0sIkhvcml6b250YWxDb25uZWN0b3JTdHlsZSI6eyIkaWQiOiIyMjE2IiwiTGluZUNvbG9yIjp7IiRpZCI6IjIyMTciLCIkdHlwZSI6Ik5MUkUuQ29tbW9uLkRvbS5Tb2xpZENvbG9yQnJ1c2gsIE5MUkUuQ29tbW9uIiwiQ29sb3IiOnsiJGlkIjoiMjIxOCIsIkEiOjI1NSwiUiI6MjA0LCJHIjoyMDQsIkIiOjIwNH19LCJMaW5lV2VpZ2h0IjoxLjAsIkxpbmVUeXBlIjowLCJQYXJlbnRTdHlsZSI6bnVsbH0sIlZlcnRpY2FsQ29ubmVjdG9yU3R5bGUiOnsiJGlkIjoiMjIxOSIsIkxpbmVDb2xvciI6eyIkaWQiOiIyMjIwIiwiJHR5cGUiOiJOTFJFLkNvbW1vbi5Eb20uU29saWRDb2xvckJydXNoLCBOTFJFLkNvbW1vbiIsIkNvbG9yIjp7IiRpZCI6IjIyMjEiLCJBIjoyNTUsIlIiOjIwNCwiRyI6MjA0LCJCIjoyMDR9fSwiTGluZVdlaWdodCI6MS4wLCJMaW5lVHlwZSI6MCwiUGFyZW50U3R5bGUiOm51bGx9LCJNYXJnaW4iOm51bGwsIlN0YXJ0RGF0ZVBvc2l0aW9uIjo2LCJFbmREYXRlUG9zaXRpb24iOjYsIkRhdGVJc1Zpc2libGUiOmZhbHNlLCJUaXRsZVBvc2l0aW9uIjoyLCJEdXJhdGlvblBvc2l0aW9uIjozLCJQZXJjZW50YWdlQ29tcGxldGVkUG9zaXRpb24iOjYsIlNwYWNpbmciOjMsIklzQmVsb3dUaW1lYmFuZCI6dHJ1ZSwiUGVyY2VudGFnZUNvbXBsZXRlU2hhcGVPcGFjaXR5IjozNSwiU2hhcGVTdHlsZSI6eyIkaWQiOiIyMjIyIiwiTWFyZ2luIjp7IiRpZCI6IjIyMjMiLCJUb3AiOjAuMCwiTGVmdCI6NC4wLCJSaWdodCI6NC4wLCJCb3R0b20iOjAuMH0sIlBhZGRpbmciOnsiJGlkIjoiMjIyNCIsIlRvcCI6MC4wLCJMZWZ0IjowLjAsIlJpZ2h0IjowLjAsIkJvdHRvbSI6MC4wfSwiQmFja2dyb3VuZCI6eyIkaWQiOiIyMjI1IiwiQ29sb3IiOnsiJGlkIjoiMjIyNiIsIkEiOjI1NSwiUiI6MjM3LCJHIjoxMjUsIkIiOjQ5fX0sIklzVmlzaWJsZSI6dHJ1ZSwiV2lkdGgiOjAuMCwiSGVpZ2h0IjoxNi4wLCJCb3JkZXJTdHlsZSI6eyIkaWQiOiIyMjI3IiwiTGluZUNvbG9yIjp7IiRpZCI6IjIyMjgiLCIkdHlwZSI6Ik5MUkUuQ29tbW9uLkRvbS5Tb2xpZENvbG9yQnJ1c2gsIE5MUkUuQ29tbW9uIiwiQ29sb3IiOnsiJGlkIjoiMjIyOSIsIkEiOjI1NSwiUiI6MjM0LCJHIjoyMiwiQiI6MzB9fSwiTGluZVdlaWdodCI6MC4wLCJMaW5lVHlwZSI6MCwiUGFyZW50U3R5bGUiOm51bGx9LCJQYXJlbnRTdHlsZSI6bnVsbH0sIlRpdGxlU3R5bGUiOnsiJGlkIjoiMjIzMCIsIkZvbnRTZXR0aW5ncyI6eyIkaWQiOiIyMjMxIiwiRm9udFNpemUiOjEwLCJGb250TmFtZSI6IkFyaWFsIiwiSXNCb2xkIjpmYWxzZSwiSXNJdGFsaWMiOmZhbHNlLCJJc1VuZGVybGluZWQiOmZhbHNlLCJQYXJlbnRTdHlsZSI6bnVsbH0sIkF1dG9TaXplIjowLCJGb3JlZ3JvdW5kIjp7IiRpZCI6IjIyMzIiLCJDb2xvciI6eyIkaWQiOiIyMjM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IyMzQiLCJUb3AiOjAuMCwiTGVmdCI6MC4wLCJSaWdodCI6MC4wLCJCb3R0b20iOjAuMH0sIlBhZGRpbmciOnsiJGlkIjoiMjIzNSIsIlRvcCI6MC4wLCJMZWZ0IjowLjAsIlJpZ2h0IjowLjAsIkJvdHRvbSI6MC4wfSwiQmFja2dyb3VuZCI6eyIkaWQiOiIyMjM2IiwiQ29sb3IiOnsiJHJlZiI6IjIyMDgifX0sIklzVmlzaWJsZSI6dHJ1ZSwiV2lkdGgiOjAuMCwiSGVpZ2h0IjowLjAsIkJvcmRlclN0eWxlIjpudWxsLCJQYXJlbnRTdHlsZSI6bnVsbH0sIkRhdGVTdHlsZSI6eyIkaWQiOiIyMjM3IiwiRm9udFNldHRpbmdzIjp7IiRpZCI6IjIyMzgiLCJGb250U2l6ZSI6OSwiRm9udE5hbWUiOiJBcmlhbCIsIklzQm9sZCI6ZmFsc2UsIklzSXRhbGljIjpmYWxzZSwiSXNVbmRlcmxpbmVkIjpmYWxzZSwiUGFyZW50U3R5bGUiOm51bGx9LCJBdXRvU2l6ZSI6MCwiRm9yZWdyb3VuZCI6eyIkaWQiOiIyMjM5IiwiQ29sb3IiOnsiJGlkIjoiMjI0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0MSIsIlRvcCI6MC4wLCJMZWZ0IjowLjAsIlJpZ2h0IjowLjAsIkJvdHRvbSI6MC4wfSwiUGFkZGluZyI6eyIkaWQiOiIyMjQyIiwiVG9wIjowLjAsIkxlZnQiOjAuMCwiUmlnaHQiOjAuMCwiQm90dG9tIjowLjB9LCJCYWNrZ3JvdW5kIjp7IiRpZCI6IjIyNDMiLCJDb2xvciI6eyIkcmVmIjoiMjIwOCJ9fSwiSXNWaXNpYmxlIjpmYWxzZSwiV2lkdGgiOjAuMCwiSGVpZ2h0IjowLjAsIkJvcmRlclN0eWxlIjpudWxsLCJQYXJlbnRTdHlsZSI6bnVsbH0sIkRhdGVGb3JtYXQiOnsiJGlkIjoiMjI0NC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yMjQ1IiwiRm9ybWF0IjowLCJJc1Zpc2libGUiOmZhbHNlLCJMYXN0S25vd25WaXNpYmlsaXR5U3RhdGUiOmZhbHNlfSwiSXNWaXNpYmxlIjp0cnVlLCJQYXJlbnRTdHlsZSI6bnVsbCwiX2V4cGxpY2l0bHlTZXQiOnsiJGlkIjoiMjI0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MjQ3IiwiU2hhcGUiOjAsIkNvbm5lY3Rvck1hcmdpbiI6eyIkaWQiOiIyMjQ4IiwiVG9wIjowLjAsIkxlZnQiOjIuMCwiUmlnaHQiOjIuMCwiQm90dG9tIjowLjB9LCJDb25uZWN0b3JTdHlsZSI6eyIkaWQiOiIyMjQ5IiwiTGluZUNvbG9yIjp7IiRpZCI6IjIyNTAiLCIkdHlwZSI6Ik5MUkUuQ29tbW9uLkRvbS5Tb2xpZENvbG9yQnJ1c2gsIE5MUkUuQ29tbW9uIiwiQ29sb3IiOnsiJGlkIjoiMjI1MSIsIkEiOjEyNywiUiI6MzEsIkciOjczLCJCIjoxMjZ9fSwiTGluZVdlaWdodCI6MS4wLCJMaW5lVHlwZSI6MCwiUGFyZW50U3R5bGUiOm51bGx9LCJJc0JlbG93VGltZWJhbmQiOmZhbHNlLCJQb3NpdGlvbk9uVGFzayI6MSwiSGlkZURhdGUiOmZhbHNlLCJTaGFwZVNpemUiOjEsIlNwYWNpbmciOjEuMCwiUGFkZGluZyI6eyIkaWQiOiIyMjUyIiwiVG9wIjo3LjAsIkxlZnQiOjMuMCwiUmlnaHQiOjAuMCwiQm90dG9tIjoyLjB9LCJTaGFwZVN0eWxlIjp7IiRpZCI6IjIyNTMiLCJNYXJnaW4iOnsiJGlkIjoiMjI1NCIsIlRvcCI6MC4wLCJMZWZ0IjowLjAsIlJpZ2h0IjowLjAsIkJvdHRvbSI6MC4wfSwiUGFkZGluZyI6eyIkaWQiOiIyMjU1IiwiVG9wIjowLjAsIkxlZnQiOjAuMCwiUmlnaHQiOjAuMCwiQm90dG9tIjowLjB9LCJCYWNrZ3JvdW5kIjp7IiRpZCI6IjIyNTYiLCJDb2xvciI6eyIkaWQiOiIyMjU3IiwiQSI6MjU1LCJSIjoyMzcsIkciOjEyNSwiQiI6NDl9fSwiSXNWaXNpYmxlIjp0cnVlLCJXaWR0aCI6MTguMCwiSGVpZ2h0IjoyMC4wLCJCb3JkZXJTdHlsZSI6eyIkaWQiOiIyMjU4IiwiTGluZUNvbG9yIjp7IiRpZCI6IjIyNTkiLCIkdHlwZSI6Ik5MUkUuQ29tbW9uLkRvbS5Tb2xpZENvbG9yQnJ1c2gsIE5MUkUuQ29tbW9uIiwiQ29sb3IiOnsiJGlkIjoiMjI2MCIsIkEiOjI1NSwiUiI6MjM0LCJHIjoyMiwiQiI6MzB9fSwiTGluZVdlaWdodCI6MC4wLCJMaW5lVHlwZSI6MCwiUGFyZW50U3R5bGUiOm51bGx9LCJQYXJlbnRTdHlsZSI6bnVsbH0sIlRpdGxlU3R5bGUiOnsiJGlkIjoiMjI2MSIsIkZvbnRTZXR0aW5ncyI6eyIkaWQiOiIyMjYyIiwiRm9udFNpemUiOjEwLCJGb250TmFtZSI6IkFyaWFsIiwiSXNCb2xkIjp0cnVlLCJJc0l0YWxpYyI6ZmFsc2UsIklzVW5kZXJsaW5lZCI6ZmFsc2UsIlBhcmVudFN0eWxlIjpudWxsfSwiQXV0b1NpemUiOjAsIkZvcmVncm91bmQiOnsiJGlkIjoiMjI2MyIsIkNvbG9yIjp7IiRpZCI6IjIyNj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2NSIsIlRvcCI6MC4wLCJMZWZ0IjowLjAsIlJpZ2h0IjowLjAsIkJvdHRvbSI6MC4wfSwiUGFkZGluZyI6eyIkaWQiOiIyMjY2IiwiVG9wIjowLjAsIkxlZnQiOjAuMCwiUmlnaHQiOjAuMCwiQm90dG9tIjowLjB9LCJCYWNrZ3JvdW5kIjp7IiRpZCI6IjIyNjciLCJDb2xvciI6eyIkaWQiOiIyMjY4IiwiQSI6ODksIlIiOjAsIkciOjAsIkIiOjB9fSwiSXNWaXNpYmxlIjp0cnVlLCJXaWR0aCI6MC4wLCJIZWlnaHQiOjAuMCwiQm9yZGVyU3R5bGUiOm51bGwsIlBhcmVudFN0eWxlIjpudWxsfSwiRGF0ZVN0eWxlIjp7IiRpZCI6IjIyNjkiLCJGb250U2V0dGluZ3MiOnsiJGlkIjoiMjI3MCIsIkZvbnRTaXplIjoxMCwiRm9udE5hbWUiOiJBcmlhbCIsIklzQm9sZCI6ZmFsc2UsIklzSXRhbGljIjpmYWxzZSwiSXNVbmRlcmxpbmVkIjpmYWxzZSwiUGFyZW50U3R5bGUiOm51bGx9LCJBdXRvU2l6ZSI6MCwiRm9yZWdyb3VuZCI6eyIkaWQiOiIyMjcxIiwiQ29sb3IiOnsiJGlkIjoiMjI3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3MyIsIlRvcCI6MC4wLCJMZWZ0IjowLjAsIlJpZ2h0IjowLjAsIkJvdHRvbSI6MC4wfSwiUGFkZGluZyI6eyIkaWQiOiIyMjc0IiwiVG9wIjowLjAsIkxlZnQiOjAuMCwiUmlnaHQiOjAuMCwiQm90dG9tIjowLjB9LCJCYWNrZ3JvdW5kIjp7IiRpZCI6IjIyNzUiLCJDb2xvciI6eyIkcmVmIjoiMjI2OCJ9fSwiSXNWaXNpYmxlIjp0cnVlLCJXaWR0aCI6MC4wLCJIZWlnaHQiOjAuMCwiQm9yZGVyU3R5bGUiOm51bGwsIlBhcmVudFN0eWxlIjpudWxsfSwiRGF0ZUZvcm1hdCI6eyIkaWQiOiIyMjc2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I3NyIsIkZvcm1hdCI6MCwiSXNWaXNpYmxlIjpmYWxzZSwiTGFzdEtub3duVmlzaWJpbGl0eVN0YXRlIjpmYWxzZX0sIklzVmlzaWJsZSI6dHJ1ZSwiUGFyZW50U3R5bGUiOm51bGx9LCJEZWZhdWx0U3dpbWxhbmVNaWxlc3RvbmVTdHlsZSI6eyIkaWQiOiIyMjc4IiwiVGl0bGVQb3NpdGlvbiI6IlJpZ2h0IiwiRGF0ZVBvc2l0aW9uIjoiTGVmdCIsIlNoYXBlVHlwZSI6MCwiU2hhcGVTaXplIjoxLCJTcGFjaW5nIjo1LCJTaGFwZVN0eWxlIjp7IiRpZCI6IjIyNzkiLCJNYXJnaW4iOnsiJGlkIjoiMjI4MCIsIlRvcCI6MC4wLCJMZWZ0IjowLjAsIlJpZ2h0IjowLjAsIkJvdHRvbSI6MC4wfSwiUGFkZGluZyI6eyIkaWQiOiIyMjgxIiwiVG9wIjowLjAsIkxlZnQiOjAuMCwiUmlnaHQiOjAuMCwiQm90dG9tIjowLjB9LCJCYWNrZ3JvdW5kIjp7IiRpZCI6IjIyODIiLCJDb2xvciI6eyIkaWQiOiIyMjgzIiwiQSI6MjU1LCJSIjoyMzcsIkciOjEyNSwiQiI6NDl9fSwiSXNWaXNpYmxlIjp0cnVlLCJXaWR0aCI6MTguMCwiSGVpZ2h0IjoyMC4wLCJCb3JkZXJTdHlsZSI6eyIkaWQiOiIyMjg0IiwiTGluZUNvbG9yIjp7IiRpZCI6IjIyODUiLCIkdHlwZSI6Ik5MUkUuQ29tbW9uLkRvbS5Tb2xpZENvbG9yQnJ1c2gsIE5MUkUuQ29tbW9uIiwiQ29sb3IiOnsiJGlkIjoiMjI4NiIsIkEiOjI1NSwiUiI6MjM0LCJHIjoyMiwiQiI6MzB9fSwiTGluZVdlaWdodCI6MC4wLCJMaW5lVHlwZSI6MCwiUGFyZW50U3R5bGUiOm51bGx9LCJQYXJlbnRTdHlsZSI6bnVsbH0sIlRpdGxlU3R5bGUiOnsiJGlkIjoiMjI4NyIsIkZvbnRTZXR0aW5ncyI6eyIkaWQiOiIyMjg4IiwiRm9udFNpemUiOjEwLCJGb250TmFtZSI6IkFyaWFsIiwiSXNCb2xkIjp0cnVlLCJJc0l0YWxpYyI6ZmFsc2UsIklzVW5kZXJsaW5lZCI6ZmFsc2UsIlBhcmVudFN0eWxlIjpudWxsfSwiQXV0b1NpemUiOjAsIkZvcmVncm91bmQiOnsiJGlkIjoiMjI4OSIsIkNvbG9yIjp7IiRpZCI6IjIyO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5MSIsIlRvcCI6MC4wLCJMZWZ0IjowLjAsIlJpZ2h0IjowLjAsIkJvdHRvbSI6MC4wfSwiUGFkZGluZyI6eyIkaWQiOiIyMjkyIiwiVG9wIjowLjAsIkxlZnQiOjAuMCwiUmlnaHQiOjAuMCwiQm90dG9tIjowLjB9LCJCYWNrZ3JvdW5kIjp7IiRpZCI6IjIyOTMiLCJDb2xvciI6eyIkaWQiOiIyMjk0IiwiQSI6ODksIlIiOjAsIkciOjAsIkIiOjB9fSwiSXNWaXNpYmxlIjp0cnVlLCJXaWR0aCI6MC4wLCJIZWlnaHQiOjAuMCwiQm9yZGVyU3R5bGUiOm51bGwsIlBhcmVudFN0eWxlIjpudWxsfSwiRGF0ZVN0eWxlIjp7IiRpZCI6IjIyOTUiLCJGb250U2V0dGluZ3MiOnsiJGlkIjoiMjI5NiIsIkZvbnRTaXplIjoxMCwiRm9udE5hbWUiOiJBcmlhbCIsIklzQm9sZCI6ZmFsc2UsIklzSXRhbGljIjpmYWxzZSwiSXNVbmRlcmxpbmVkIjpmYWxzZSwiUGFyZW50U3R5bGUiOm51bGx9LCJBdXRvU2l6ZSI6MCwiRm9yZWdyb3VuZCI6eyIkaWQiOiIyMjk3IiwiQ29sb3IiOnsiJGlkIjoiMjI5O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5OSIsIlRvcCI6MC4wLCJMZWZ0IjowLjAsIlJpZ2h0IjowLjAsIkJvdHRvbSI6MC4wfSwiUGFkZGluZyI6eyIkaWQiOiIyMzAwIiwiVG9wIjowLjAsIkxlZnQiOjAuMCwiUmlnaHQiOjAuMCwiQm90dG9tIjowLjB9LCJCYWNrZ3JvdW5kIjp7IiRpZCI6IjIzMDEiLCJDb2xvciI6eyIkaWQiOiIyMzAyIiwiQSI6ODksIlIiOjAsIkciOjAsIkIiOjB9fSwiSXNWaXNpYmxlIjp0cnVlLCJXaWR0aCI6MC4wLCJIZWlnaHQiOjAuMCwiQm9yZGVyU3R5bGUiOm51bGwsIlBhcmVudFN0eWxlIjpudWxsfSwiRGF0ZUZvcm1hdCI6eyIkaWQiOiIyMzAz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MwNCIsIkZvcm1hdCI6MCwiSXNWaXNpYmxlIjpmYWxzZSwiTGFzdEtub3duVmlzaWJpbGl0eVN0YXRlIjpmYWxzZX0sIklzVmlzaWJsZSI6dHJ1ZSwiUGFyZW50U3R5bGUiOm51bGx9LCJEZWZhdWx0U3dpbWxhbmVBY3Rpdml0eVN0eWxlIjp7IiRpZCI6IjIzMDUiLCJIZWFkZXJTdHlsZSI6eyIkaWQiOiIyMzA2IiwiVGV4dFN0eWxlIjp7IiRpZCI6IjIzMDciLCJGb250U2V0dGluZ3MiOnsiJGlkIjoiMjMwOCIsIkZvbnRTaXplIjoxMSwiRm9udE5hbWUiOiJDYWxpYnJpIiwiSXNCb2xkIjpmYWxzZSwiSXNJdGFsaWMiOmZhbHNlLCJJc1VuZGVybGluZWQiOmZhbHNlLCJQYXJlbnRTdHlsZSI6bnVsbH0sIkF1dG9TaXplIjoyLCJGb3JlZ3JvdW5kIjp7IiRpZCI6IjIzMDkiLCJDb2xvciI6eyIkaWQiOiIyMzEw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xMSIsIlRvcCI6MC4wLCJMZWZ0IjowLjAsIlJpZ2h0IjowLjAsIkJvdHRvbSI6MC4wfSwiUGFkZGluZyI6eyIkaWQiOiIyMzEyIiwiVG9wIjowLjAsIkxlZnQiOjAuMCwiUmlnaHQiOjAuMCwiQm90dG9tIjowLjB9LCJCYWNrZ3JvdW5kIjpudWxsLCJJc1Zpc2libGUiOnRydWUsIldpZHRoIjowLjAsIkhlaWdodCI6MC4wLCJCb3JkZXJTdHlsZSI6bnVsbCwiUGFyZW50U3R5bGUiOm51bGx9LCJSZWN0YW5nbGVTdHlsZSI6eyIkaWQiOiIyMzEzIiwiTWFyZ2luIjp7IiRpZCI6IjIzMTQiLCJUb3AiOjAuMCwiTGVmdCI6MC4wLCJSaWdodCI6MC4wLCJCb3R0b20iOjAuMH0sIlBhZGRpbmciOnsiJGlkIjoiMjMxNSIsIlRvcCI6MC4wLCJMZWZ0IjowLjAsIlJpZ2h0IjowLjAsIkJvdHRvbSI6MC4wfSwiQmFja2dyb3VuZCI6eyIkaWQiOiIyMzE2IiwiQ29sb3IiOnsiJGlkIjoiMjMxNyIsIkEiOjYzLCJSIjoyMzcsIkciOjEyNSwiQiI6NDl9fSwiSXNWaXNpYmxlIjp0cnVlLCJXaWR0aCI6MC4wLCJIZWlnaHQiOjAuMCwiQm9yZGVyU3R5bGUiOnsiJGlkIjoiMjMxOCIsIkxpbmVDb2xvciI6eyIkaWQiOiIyMzE5IiwiJHR5cGUiOiJOTFJFLkNvbW1vbi5Eb20uU29saWRDb2xvckJydXNoLCBOTFJFLkNvbW1vbiIsIkNvbG9yIjp7IiRpZCI6IjIzMjAiLCJBIjoyNTUsIlIiOjI1NSwiRyI6MCwiQiI6MH19LCJMaW5lV2VpZ2h0IjowLjAsIkxpbmVUeXBlIjowLCJQYXJlbnRTdHlsZSI6bnVsbH0sIlBhcmVudFN0eWxlIjpudWxsfSwiTWFyZ2luIjp7IiRpZCI6IjIzMjEiLCJUb3AiOjAuMCwiTGVmdCI6MC4wLCJSaWdodCI6MC4wLCJCb3R0b20iOjAuMH0sIlBhZGRpbmciOnsiJGlkIjoiMjMyMiIsIlRvcCI6MC4wLCJMZWZ0IjowLjAsIlJpZ2h0IjowLjAsIkJvdHRvbSI6MC4wfSwiQmFja2dyb3VuZCI6bnVsbCwiSXNWaXNpYmxlIjp0cnVlLCJXaWR0aCI6MC4wLCJIZWlnaHQiOjAuMCwiQm9yZGVyU3R5bGUiOm51bGwsIlBhcmVudFN0eWxlIjpudWxsfSwiQmFja2dyb3VuZFN0eWxlIjp7IiRpZCI6IjIzMjMiLCJNYXJnaW4iOnsiJGlkIjoiMjMyNCIsIlRvcCI6MC4wLCJMZWZ0IjowLjAsIlJpZ2h0IjowLjAsIkJvdHRvbSI6MC4wfSwiUGFkZGluZyI6eyIkaWQiOiIyMzI1IiwiVG9wIjowLjAsIkxlZnQiOjAuMCwiUmlnaHQiOjAuMCwiQm90dG9tIjowLjB9LCJCYWNrZ3JvdW5kIjp7IiRpZCI6IjIzMjYiLCJDb2xvciI6eyIkaWQiOiIyMzI3IiwiQSI6NTEsIlIiOjE2NSwiRyI6MTY1LCJCIjoxNjV9fSwiSXNWaXNpYmxlIjp0cnVlLCJXaWR0aCI6MC4wLCJIZWlnaHQiOjAuMCwiQm9yZGVyU3R5bGUiOnsiJGlkIjoiMjMyOCIsIkxpbmVDb2xvciI6eyIkaWQiOiIyMzI5IiwiJHR5cGUiOiJOTFJFLkNvbW1vbi5Eb20uU29saWRDb2xvckJydXNoLCBOTFJFLkNvbW1vbiIsIkNvbG9yIjp7IiRpZCI6IjIzMzAiLCJBIjoyNTUsIlIiOjIzNCwiRyI6MjIsIkIiOjMwfX0sIkxpbmVXZWlnaHQiOjAuMCwiTGluZVR5cGUiOjAsIlBhcmVudFN0eWxlIjpudWxsfSwiUGFyZW50U3R5bGUiOm51bGx9LCJNYXJnaW4iOnsiJGlkIjoiMjMzMSIsIlRvcCI6MC4wLCJMZWZ0IjowLjAsIlJpZ2h0IjowLjAsIkJvdHRvbSI6MC4wfSwiUGFkZGluZyI6eyIkaWQiOiIyMzMyIiwiVG9wIjowLjAsIkxlZnQiOjAuMCwiUmlnaHQiOjAuMCwiQm90dG9tIjowLjB9LCJJc1Zpc2libGUiOnRydWUsIldpZHRoIjowLjAsIkhlaWdodCI6MC4wLCJCb3JkZXJTdHlsZSI6bnVsbCwiUGFyZW50U3R5bGUiOm51bGx9LCJNYXJnaW4iOnsiJGlkIjoiMjMzMyIsIlRvcCI6MC4wLCJMZWZ0IjowLjAsIlJpZ2h0IjowLjAsIkJvdHRvbSI6MC4wfSwiUGFkZGluZyI6eyIkaWQiOiIyMzM0IiwiVG9wIjowLjAsIkxlZnQiOjAuMCwiUmlnaHQiOjAuMCwiQm90dG9tIjowLjB9LCJJc1Zpc2libGUiOnRydWUsIldpZHRoIjowLjAsIkhlaWdodCI6MC4wLCJCb3JkZXJTdHlsZSI6eyIkaWQiOiIyMzM1IiwiTGluZUNvbG9yIjpudWxsLCJMaW5lV2VpZ2h0IjowLjAsIkxpbmVUeXBlIjowLCJQYXJlbnRTdHlsZSI6bnVsbH0sIlBhcmVudFN0eWxlIjpudWxsfSx7IiRpZCI6IjIzMzYiLCJTdHlsZUlkIjoiMDAwMDAwMDAtMDAwMC0wMDAwLTAwMDAtMDAwMDAwMDAwMDAwIiwiSGVhZGVyU3R5bGUiOnsiJGlkIjoiMjMzNyIsIlRleHRJc1ZlcnRpY2FsIjpmYWxzZSwiVGV4dFN0eWxlIjp7IiRpZCI6IjIzMzgiLCJGb250U2V0dGluZ3MiOnsiJGlkIjoiMjMzOSIsIkZvbnRTaXplIjoxMSwiRm9udE5hbWUiOiJBcmlhbCIsIklzQm9sZCI6ZmFsc2UsIklzSXRhbGljIjpmYWxzZSwiSXNVbmRlcmxpbmVkIjpmYWxzZSwiUGFyZW50U3R5bGUiOm51bGx9LCJBdXRvU2l6ZSI6MiwiRm9yZWdyb3VuZCI6eyIkaWQiOiIyMzQwIiwiQ29sb3IiOnsiJGlkIjoiMjM0M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zNDIiLCJUb3AiOjAuMCwiTGVmdCI6MC4wLCJSaWdodCI6MC4wLCJCb3R0b20iOjAuMH0sIlBhZGRpbmciOnsiJGlkIjoiMjM0MyIsIlRvcCI6MC4wLCJMZWZ0IjowLjAsIlJpZ2h0IjowLjAsIkJvdHRvbSI6MC4wfSwiQmFja2dyb3VuZCI6bnVsbCwiSXNWaXNpYmxlIjp0cnVlLCJXaWR0aCI6MC4wLCJIZWlnaHQiOjAuMCwiQm9yZGVyU3R5bGUiOm51bGwsIlBhcmVudFN0eWxlIjpudWxsfSwiUmVjdGFuZ2xlU3R5bGUiOnsiJGlkIjoiMjM0NCIsIk1hcmdpbiI6eyIkaWQiOiIyMzQ1IiwiVG9wIjowLjAsIkxlZnQiOjAuMCwiUmlnaHQiOjAuMCwiQm90dG9tIjowLjB9LCJQYWRkaW5nIjp7IiRpZCI6IjIzNDYiLCJUb3AiOjAuMCwiTGVmdCI6MC4wLCJSaWdodCI6MC4wLCJCb3R0b20iOjAuMH0sIkJhY2tncm91bmQiOnsiJGlkIjoiMjM0NyIsIkNvbG9yIjp7IiRpZCI6IjIzNDgiLCJBIjoyNTUsIlIiOjY4LCJHIjo4NCwiQiI6MTA2fX0sIklzVmlzaWJsZSI6dHJ1ZSwiV2lkdGgiOjAuMCwiSGVpZ2h0IjowLjAsIkJvcmRlclN0eWxlIjp7IiRpZCI6IjIzNDkiLCJMaW5lQ29sb3IiOnsiJGlkIjoiMjM1MCIsIiR0eXBlIjoiTkxSRS5Db21tb24uRG9tLlNvbGlkQ29sb3JCcnVzaCwgTkxSRS5Db21tb24iLCJDb2xvciI6eyIkaWQiOiIyMzUxIiwiQSI6MjU1LCJSIjoyNTUsIkciOjAsIkIiOjB9fSwiTGluZVdlaWdodCI6MC4wLCJMaW5lVHlwZSI6MCwiUGFyZW50U3R5bGUiOm51bGx9LCJQYXJlbnRTdHlsZSI6bnVsbH0sIk1hcmdpbiI6eyIkaWQiOiIyMzUyIiwiVG9wIjowLjAsIkxlZnQiOjAuMCwiUmlnaHQiOjAuMCwiQm90dG9tIjowLjB9LCJQYWRkaW5nIjp7IiRpZCI6IjIzNTMiLCJUb3AiOjAuMCwiTGVmdCI6MC4wLCJSaWdodCI6MC4wLCJCb3R0b20iOjAuMH0sIkJhY2tncm91bmQiOm51bGwsIklzVmlzaWJsZSI6dHJ1ZSwiV2lkdGgiOjAuMCwiSGVpZ2h0IjowLjAsIkJvcmRlclN0eWxlIjpudWxsLCJQYXJlbnRTdHlsZSI6bnVsbH0sIkJhY2tncm91bmRTdHlsZSI6eyIkaWQiOiIyMzU0IiwiTWFyZ2luIjp7IiRpZCI6IjIzNTUiLCJUb3AiOjAuMCwiTGVmdCI6MC4wLCJSaWdodCI6MC4wLCJCb3R0b20iOjAuMH0sIlBhZGRpbmciOnsiJGlkIjoiMjM1NiIsIlRvcCI6MC4wLCJMZWZ0IjowLjAsIlJpZ2h0IjowLjAsIkJvdHRvbSI6MC4wfSwiQmFja2dyb3VuZCI6eyIkaWQiOiIyMzU3IiwiQ29sb3IiOnsiJGlkIjoiMjM1OCIsIkEiOjUxLCJSIjoxNjUsIkciOjE2NSwiQiI6MTY1fX0sIklzVmlzaWJsZSI6dHJ1ZSwiV2lkdGgiOjAuMCwiSGVpZ2h0IjowLjAsIkJvcmRlclN0eWxlIjp7IiRpZCI6IjIzNTkiLCJMaW5lQ29sb3IiOnsiJGlkIjoiMjM2MCIsIiR0eXBlIjoiTkxSRS5Db21tb24uRG9tLlNvbGlkQ29sb3JCcnVzaCwgTkxSRS5Db21tb24iLCJDb2xvciI6eyIkaWQiOiIyMzYxIiwiQSI6MjU1LCJSIjoyMzQsIkciOjIyLCJCIjozMH19LCJMaW5lV2VpZ2h0IjowLjAsIkxpbmVUeXBlIjowLCJQYXJlbnRTdHlsZSI6bnVsbH0sIlBhcmVudFN0eWxlIjpudWxsfSwiSXNBYm92ZVRpbWViYW5kIjpmYWxzZSwiU3BhY2luZyI6NSwiRGVmYXVsdFN3aW1sYW5lVGFza1N0eWxlIjp7IiRpZCI6IjIzNjIiLCIkdHlwZSI6Ik5MUkUuQ29tbW9uLkRvbS5TdHlsZXMuRXhwbGljaXRTZXRhYmxlVGFza1N0eWxlLCBOTFJFLkNvbW1vbiIsIlNoYXBlIjo0LCJTaGFwZVRoaWNrbmVzcyI6MSwiRHVyYXRpb25Gb3JtYXQiOjAsIkluY2x1ZGVOb25Xb3JraW5nRGF5c0luRHVyYXRpb24iOmZhbHNlLCJQZXJjZW50YWdlQ29tcGxldGVTdHlsZSI6eyIkaWQiOiIyMzYzIiwiRm9udFNldHRpbmdzIjp7IiRpZCI6IjIzNjQiLCJGb250U2l6ZSI6OSwiRm9udE5hbWUiOiJBcmlhbCIsIklzQm9sZCI6ZmFsc2UsIklzSXRhbGljIjpmYWxzZSwiSXNVbmRlcmxpbmVkIjpmYWxzZSwiUGFyZW50U3R5bGUiOm51bGx9LCJBdXRvU2l6ZSI6MCwiRm9yZWdyb3VuZCI6eyIkaWQiOiIyMzY1IiwiQ29sb3IiOnsiJGlkIjoiMjM2NiIsIkEiOjI1NSwiUiI6MTkxLCJHIjoxOTEsIkIiOjE5MX19LCJNYXhXaWR0aCI6MjAwLjAsIk1heEhlaWdodCI6IkluZmluaXR5IiwiU21hcnRGb3JlZ3JvdW5kSXNBY3RpdmUiOmZhbHNlLCJIb3Jpem9udGFsQWxpZ25tZW50IjoxLCJWZXJ0aWNhbEFsaWdubWVudCI6MCwiU21hcnRGb3JlZ3JvdW5kIjpudWxsLCJCYWNrZ3JvdW5kRmlsbFR5cGUiOjAsIk1hcmdpbiI6eyIkaWQiOiIyMzY3IiwiVG9wIjowLjAsIkxlZnQiOjAuMCwiUmlnaHQiOjAuMCwiQm90dG9tIjowLjB9LCJQYWRkaW5nIjp7IiRpZCI6IjIzNjgiLCJUb3AiOjAuMCwiTGVmdCI6MC4wLCJSaWdodCI6MC4wLCJCb3R0b20iOjAuMH0sIkJhY2tncm91bmQiOnsiJGlkIjoiMjM2OSIsIkNvbG9yIjp7IiRpZCI6IjIzNzAiLCJBIjo4OSwiUiI6MCwiRyI6MCwiQiI6MH19LCJJc1Zpc2libGUiOmZhbHNlLCJXaWR0aCI6MC4wLCJIZWlnaHQiOjAuMCwiQm9yZGVyU3R5bGUiOm51bGwsIlBhcmVudFN0eWxlIjpudWxsfSwiRHVyYXRpb25TdHlsZSI6eyIkaWQiOiIyMzcxIiwiRm9udFNldHRpbmdzIjp7IiRpZCI6IjIzNzIiLCJGb250U2l6ZSI6OSwiRm9udE5hbWUiOiJBcmlhbCIsIklzQm9sZCI6ZmFsc2UsIklzSXRhbGljIjpmYWxzZSwiSXNVbmRlcmxpbmVkIjpmYWxzZSwiUGFyZW50U3R5bGUiOm51bGx9LCJBdXRvU2l6ZSI6MCwiRm9yZWdyb3VuZCI6eyIkaWQiOiIyMzczIiwiQ29sb3IiOnsiJGlkIjoiMjM3N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zc1IiwiVG9wIjowLjAsIkxlZnQiOjAuMCwiUmlnaHQiOjAuMCwiQm90dG9tIjowLjB9LCJQYWRkaW5nIjp7IiRpZCI6IjIzNzYiLCJUb3AiOjAuMCwiTGVmdCI6MC4wLCJSaWdodCI6MC4wLCJCb3R0b20iOjAuMH0sIkJhY2tncm91bmQiOnsiJGlkIjoiMjM3NyIsIkNvbG9yIjp7IiRyZWYiOiIyMzcwIn19LCJJc1Zpc2libGUiOnRydWUsIldpZHRoIjowLjAsIkhlaWdodCI6MC4wLCJCb3JkZXJTdHlsZSI6bnVsbCwiUGFyZW50U3R5bGUiOm51bGx9LCJIb3Jpem9udGFsQ29ubmVjdG9yU3R5bGUiOnsiJGlkIjoiMjM3OCIsIkxpbmVDb2xvciI6eyIkaWQiOiIyMzc5IiwiJHR5cGUiOiJOTFJFLkNvbW1vbi5Eb20uU29saWRDb2xvckJydXNoLCBOTFJFLkNvbW1vbiIsIkNvbG9yIjp7IiRpZCI6IjIzODAiLCJBIjoyNTUsIlIiOjIwNCwiRyI6MjA0LCJCIjoyMDR9fSwiTGluZVdlaWdodCI6MS4wLCJMaW5lVHlwZSI6MCwiUGFyZW50U3R5bGUiOm51bGx9LCJWZXJ0aWNhbENvbm5lY3RvclN0eWxlIjp7IiRpZCI6IjIzODEiLCJMaW5lQ29sb3IiOnsiJGlkIjoiMjM4MiIsIiR0eXBlIjoiTkxSRS5Db21tb24uRG9tLlNvbGlkQ29sb3JCcnVzaCwgTkxSRS5Db21tb24iLCJDb2xvciI6eyIkaWQiOiIyMzgzIiwiQSI6MjU1LCJSIjoyMDQsIkciOjIwNCwiQiI6MjA0fX0sIkxpbmVXZWlnaHQiOjEuMCwiTGluZVR5cGUiOjAsIlBhcmVudFN0eWxlIjpudWxsfSwiTWFyZ2luIjpudWxsLCJTdGFydERhdGVQb3NpdGlvbiI6NiwiRW5kRGF0ZVBvc2l0aW9uIjo2LCJEYXRlSXNWaXNpYmxlIjpmYWxzZSwiVGl0bGVQb3NpdGlvbiI6MiwiRHVyYXRpb25Qb3NpdGlvbiI6MywiUGVyY2VudGFnZUNvbXBsZXRlZFBvc2l0aW9uIjo2LCJTcGFjaW5nIjozLCJJc0JlbG93VGltZWJhbmQiOnRydWUsIlBlcmNlbnRhZ2VDb21wbGV0ZVNoYXBlT3BhY2l0eSI6MzUsIlNoYXBlU3R5bGUiOnsiJGlkIjoiMjM4NCIsIk1hcmdpbiI6eyIkaWQiOiIyMzg1IiwiVG9wIjowLjAsIkxlZnQiOjQuMCwiUmlnaHQiOjQuMCwiQm90dG9tIjowLjB9LCJQYWRkaW5nIjp7IiRpZCI6IjIzODYiLCJUb3AiOjAuMCwiTGVmdCI6MC4wLCJSaWdodCI6MC4wLCJCb3R0b20iOjAuMH0sIkJhY2tncm91bmQiOnsiJGlkIjoiMjM4NyIsIkNvbG9yIjp7IiRpZCI6IjIzODgiLCJBIjoyNTUsIlIiOjY4LCJHIjo4NCwiQiI6MTA2fX0sIklzVmlzaWJsZSI6dHJ1ZSwiV2lkdGgiOjAuMCwiSGVpZ2h0IjoxNi4wLCJCb3JkZXJTdHlsZSI6eyIkaWQiOiIyMzg5IiwiTGluZUNvbG9yIjp7IiRpZCI6IjIzOTAiLCIkdHlwZSI6Ik5MUkUuQ29tbW9uLkRvbS5Tb2xpZENvbG9yQnJ1c2gsIE5MUkUuQ29tbW9uIiwiQ29sb3IiOnsiJGlkIjoiMjM5MSIsIkEiOjI1NSwiUiI6MjM0LCJHIjoyMiwiQiI6MzB9fSwiTGluZVdlaWdodCI6MC4wLCJMaW5lVHlwZSI6MCwiUGFyZW50U3R5bGUiOm51bGx9LCJQYXJlbnRTdHlsZSI6bnVsbH0sIlRpdGxlU3R5bGUiOnsiJGlkIjoiMjM5MiIsIkZvbnRTZXR0aW5ncyI6eyIkaWQiOiIyMzkzIiwiRm9udFNpemUiOjEwLCJGb250TmFtZSI6IkFyaWFsIiwiSXNCb2xkIjpmYWxzZSwiSXNJdGFsaWMiOmZhbHNlLCJJc1VuZGVybGluZWQiOmZhbHNlLCJQYXJlbnRTdHlsZSI6bnVsbH0sIkF1dG9TaXplIjowLCJGb3JlZ3JvdW5kIjp7IiRpZCI6IjIzOTQiLCJDb2xvciI6eyIkaWQiOiIyMzk1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IzOTYiLCJUb3AiOjAuMCwiTGVmdCI6MC4wLCJSaWdodCI6MC4wLCJCb3R0b20iOjAuMH0sIlBhZGRpbmciOnsiJGlkIjoiMjM5NyIsIlRvcCI6MC4wLCJMZWZ0IjowLjAsIlJpZ2h0IjowLjAsIkJvdHRvbSI6MC4wfSwiQmFja2dyb3VuZCI6eyIkaWQiOiIyMzk4IiwiQ29sb3IiOnsiJHJlZiI6IjIzNzAifX0sIklzVmlzaWJsZSI6dHJ1ZSwiV2lkdGgiOjAuMCwiSGVpZ2h0IjowLjAsIkJvcmRlclN0eWxlIjpudWxsLCJQYXJlbnRTdHlsZSI6bnVsbH0sIkRhdGVTdHlsZSI6eyIkaWQiOiIyMzk5IiwiRm9udFNldHRpbmdzIjp7IiRpZCI6IjI0MDAiLCJGb250U2l6ZSI6OSwiRm9udE5hbWUiOiJBcmlhbCIsIklzQm9sZCI6ZmFsc2UsIklzSXRhbGljIjpmYWxzZSwiSXNVbmRlcmxpbmVkIjpmYWxzZSwiUGFyZW50U3R5bGUiOm51bGx9LCJBdXRvU2l6ZSI6MCwiRm9yZWdyb3VuZCI6eyIkaWQiOiIyNDAxIiwiQ29sb3IiOnsiJGlkIjoiMjQw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QwMyIsIlRvcCI6MC4wLCJMZWZ0IjowLjAsIlJpZ2h0IjowLjAsIkJvdHRvbSI6MC4wfSwiUGFkZGluZyI6eyIkaWQiOiIyNDA0IiwiVG9wIjowLjAsIkxlZnQiOjAuMCwiUmlnaHQiOjAuMCwiQm90dG9tIjowLjB9LCJCYWNrZ3JvdW5kIjp7IiRpZCI6IjI0MDUiLCJDb2xvciI6eyIkcmVmIjoiMjM3MCJ9fSwiSXNWaXNpYmxlIjpmYWxzZSwiV2lkdGgiOjAuMCwiSGVpZ2h0IjowLjAsIkJvcmRlclN0eWxlIjpudWxsLCJQYXJlbnRTdHlsZSI6bnVsbH0sIkRhdGVGb3JtYXQiOnsiJGlkIjoiMjQwNi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yNDA3IiwiRm9ybWF0IjowLCJJc1Zpc2libGUiOmZhbHNlLCJMYXN0S25vd25WaXNpYmlsaXR5U3RhdGUiOmZhbHNlfSwiSXNWaXNpYmxlIjp0cnVlLCJQYXJlbnRTdHlsZSI6bnVsbCwiX2V4cGxpY2l0bHlTZXQiOnsiJGlkIjoiMjQw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NDA5IiwiU2hhcGUiOjAsIkNvbm5lY3Rvck1hcmdpbiI6eyIkaWQiOiIyNDEwIiwiVG9wIjowLjAsIkxlZnQiOjIuMCwiUmlnaHQiOjIuMCwiQm90dG9tIjowLjB9LCJDb25uZWN0b3JTdHlsZSI6eyIkaWQiOiIyNDExIiwiTGluZUNvbG9yIjp7IiRpZCI6IjI0MTIiLCIkdHlwZSI6Ik5MUkUuQ29tbW9uLkRvbS5Tb2xpZENvbG9yQnJ1c2gsIE5MUkUuQ29tbW9uIiwiQ29sb3IiOnsiJGlkIjoiMjQxMyIsIkEiOjEyNywiUiI6MzEsIkciOjczLCJCIjoxMjZ9fSwiTGluZVdlaWdodCI6MS4wLCJMaW5lVHlwZSI6MCwiUGFyZW50U3R5bGUiOm51bGx9LCJJc0JlbG93VGltZWJhbmQiOmZhbHNlLCJQb3NpdGlvbk9uVGFzayI6MSwiSGlkZURhdGUiOmZhbHNlLCJTaGFwZVNpemUiOjEsIlNwYWNpbmciOjEuMCwiUGFkZGluZyI6eyIkaWQiOiIyNDE0IiwiVG9wIjo3LjAsIkxlZnQiOjMuMCwiUmlnaHQiOjAuMCwiQm90dG9tIjoyLjB9LCJTaGFwZVN0eWxlIjp7IiRpZCI6IjI0MTUiLCJNYXJnaW4iOnsiJGlkIjoiMjQxNiIsIlRvcCI6MC4wLCJMZWZ0IjowLjAsIlJpZ2h0IjowLjAsIkJvdHRvbSI6MC4wfSwiUGFkZGluZyI6eyIkaWQiOiIyNDE3IiwiVG9wIjowLjAsIkxlZnQiOjAuMCwiUmlnaHQiOjAuMCwiQm90dG9tIjowLjB9LCJCYWNrZ3JvdW5kIjp7IiRpZCI6IjI0MTgiLCJDb2xvciI6eyIkaWQiOiIyNDE5IiwiQSI6MjU1LCJSIjo2OCwiRyI6ODQsIkIiOjEwNn19LCJJc1Zpc2libGUiOnRydWUsIldpZHRoIjoxOC4wLCJIZWlnaHQiOjIwLjAsIkJvcmRlclN0eWxlIjp7IiRpZCI6IjI0MjAiLCJMaW5lQ29sb3IiOnsiJGlkIjoiMjQyMSIsIiR0eXBlIjoiTkxSRS5Db21tb24uRG9tLlNvbGlkQ29sb3JCcnVzaCwgTkxSRS5Db21tb24iLCJDb2xvciI6eyIkaWQiOiIyNDIyIiwiQSI6MjU1LCJSIjoyMzQsIkciOjIyLCJCIjozMH19LCJMaW5lV2VpZ2h0IjowLjAsIkxpbmVUeXBlIjowLCJQYXJlbnRTdHlsZSI6bnVsbH0sIlBhcmVudFN0eWxlIjpudWxsfSwiVGl0bGVTdHlsZSI6eyIkaWQiOiIyNDIzIiwiRm9udFNldHRpbmdzIjp7IiRpZCI6IjI0MjQiLCJGb250U2l6ZSI6MTAsIkZvbnROYW1lIjoiQXJpYWwiLCJJc0JvbGQiOnRydWUsIklzSXRhbGljIjpmYWxzZSwiSXNVbmRlcmxpbmVkIjpmYWxzZSwiUGFyZW50U3R5bGUiOm51bGx9LCJBdXRvU2l6ZSI6MCwiRm9yZWdyb3VuZCI6eyIkaWQiOiIyNDI1IiwiQ29sb3IiOnsiJGlkIjoiMjQy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DI3IiwiVG9wIjowLjAsIkxlZnQiOjAuMCwiUmlnaHQiOjAuMCwiQm90dG9tIjowLjB9LCJQYWRkaW5nIjp7IiRpZCI6IjI0MjgiLCJUb3AiOjAuMCwiTGVmdCI6MC4wLCJSaWdodCI6MC4wLCJCb3R0b20iOjAuMH0sIkJhY2tncm91bmQiOnsiJGlkIjoiMjQyOSIsIkNvbG9yIjp7IiRpZCI6IjI0MzAiLCJBIjo4OSwiUiI6MCwiRyI6MCwiQiI6MH19LCJJc1Zpc2libGUiOnRydWUsIldpZHRoIjowLjAsIkhlaWdodCI6MC4wLCJCb3JkZXJTdHlsZSI6bnVsbCwiUGFyZW50U3R5bGUiOm51bGx9LCJEYXRlU3R5bGUiOnsiJGlkIjoiMjQzMSIsIkZvbnRTZXR0aW5ncyI6eyIkaWQiOiIyNDMyIiwiRm9udFNpemUiOjEwLCJGb250TmFtZSI6IkFyaWFsIiwiSXNCb2xkIjpmYWxzZSwiSXNJdGFsaWMiOmZhbHNlLCJJc1VuZGVybGluZWQiOmZhbHNlLCJQYXJlbnRTdHlsZSI6bnVsbH0sIkF1dG9TaXplIjowLCJGb3JlZ3JvdW5kIjp7IiRpZCI6IjI0MzMiLCJDb2xvciI6eyIkaWQiOiIyNDM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DM1IiwiVG9wIjowLjAsIkxlZnQiOjAuMCwiUmlnaHQiOjAuMCwiQm90dG9tIjowLjB9LCJQYWRkaW5nIjp7IiRpZCI6IjI0MzYiLCJUb3AiOjAuMCwiTGVmdCI6MC4wLCJSaWdodCI6MC4wLCJCb3R0b20iOjAuMH0sIkJhY2tncm91bmQiOnsiJGlkIjoiMjQzNyIsIkNvbG9yIjp7IiRyZWYiOiIyNDMwIn19LCJJc1Zpc2libGUiOnRydWUsIldpZHRoIjowLjAsIkhlaWdodCI6MC4wLCJCb3JkZXJTdHlsZSI6bnVsbCwiUGFyZW50U3R5bGUiOm51bGx9LCJEYXRlRm9ybWF0Ijp7IiRpZCI6IjI0Mzg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yNDM5IiwiRm9ybWF0IjowLCJJc1Zpc2libGUiOmZhbHNlLCJMYXN0S25vd25WaXNpYmlsaXR5U3RhdGUiOmZhbHNlfSwiSXNWaXNpYmxlIjp0cnVlLCJQYXJlbnRTdHlsZSI6bnVsbH0sIkRlZmF1bHRTd2ltbGFuZU1pbGVzdG9uZVN0eWxlIjp7IiRpZCI6IjI0NDAiLCJUaXRsZVBvc2l0aW9uIjoiUmlnaHQiLCJEYXRlUG9zaXRpb24iOiJMZWZ0IiwiU2hhcGVUeXBlIjowLCJTaGFwZVNpemUiOjEsIlNwYWNpbmciOjUsIlNoYXBlU3R5bGUiOnsiJGlkIjoiMjQ0MSIsIk1hcmdpbiI6eyIkaWQiOiIyNDQyIiwiVG9wIjowLjAsIkxlZnQiOjAuMCwiUmlnaHQiOjAuMCwiQm90dG9tIjowLjB9LCJQYWRkaW5nIjp7IiRpZCI6IjI0NDMiLCJUb3AiOjAuMCwiTGVmdCI6MC4wLCJSaWdodCI6MC4wLCJCb3R0b20iOjAuMH0sIkJhY2tncm91bmQiOnsiJGlkIjoiMjQ0NCIsIkNvbG9yIjp7IiRpZCI6IjI0NDUiLCJBIjoyNTUsIlIiOjY4LCJHIjo4NCwiQiI6MTA2fX0sIklzVmlzaWJsZSI6dHJ1ZSwiV2lkdGgiOjE4LjAsIkhlaWdodCI6MjAuMCwiQm9yZGVyU3R5bGUiOnsiJGlkIjoiMjQ0NiIsIkxpbmVDb2xvciI6eyIkaWQiOiIyNDQ3IiwiJHR5cGUiOiJOTFJFLkNvbW1vbi5Eb20uU29saWRDb2xvckJydXNoLCBOTFJFLkNvbW1vbiIsIkNvbG9yIjp7IiRpZCI6IjI0NDgiLCJBIjoyNTUsIlIiOjIzNCwiRyI6MjIsIkIiOjMwfX0sIkxpbmVXZWlnaHQiOjAuMCwiTGluZVR5cGUiOjAsIlBhcmVudFN0eWxlIjpudWxsfSwiUGFyZW50U3R5bGUiOm51bGx9LCJUaXRsZVN0eWxlIjp7IiRpZCI6IjI0NDkiLCJGb250U2V0dGluZ3MiOnsiJGlkIjoiMjQ1MCIsIkZvbnRTaXplIjoxMCwiRm9udE5hbWUiOiJBcmlhbCIsIklzQm9sZCI6dHJ1ZSwiSXNJdGFsaWMiOmZhbHNlLCJJc1VuZGVybGluZWQiOmZhbHNlLCJQYXJlbnRTdHlsZSI6bnVsbH0sIkF1dG9TaXplIjowLCJGb3JlZ3JvdW5kIjp7IiRpZCI6IjI0NTEiLCJDb2xvciI6eyIkaWQiOiIyNDU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0NTMiLCJUb3AiOjAuMCwiTGVmdCI6MC4wLCJSaWdodCI6MC4wLCJCb3R0b20iOjAuMH0sIlBhZGRpbmciOnsiJGlkIjoiMjQ1NCIsIlRvcCI6MC4wLCJMZWZ0IjowLjAsIlJpZ2h0IjowLjAsIkJvdHRvbSI6MC4wfSwiQmFja2dyb3VuZCI6eyIkaWQiOiIyNDU1IiwiQ29sb3IiOnsiJGlkIjoiMjQ1NiIsIkEiOjg5LCJSIjowLCJHIjowLCJCIjowfX0sIklzVmlzaWJsZSI6dHJ1ZSwiV2lkdGgiOjAuMCwiSGVpZ2h0IjowLjAsIkJvcmRlclN0eWxlIjpudWxsLCJQYXJlbnRTdHlsZSI6bnVsbH0sIkRhdGVTdHlsZSI6eyIkaWQiOiIyNDU3IiwiRm9udFNldHRpbmdzIjp7IiRpZCI6IjI0NTgiLCJGb250U2l6ZSI6MTAsIkZvbnROYW1lIjoiQXJpYWwiLCJJc0JvbGQiOmZhbHNlLCJJc0l0YWxpYyI6ZmFsc2UsIklzVW5kZXJsaW5lZCI6ZmFsc2UsIlBhcmVudFN0eWxlIjpudWxsfSwiQXV0b1NpemUiOjAsIkZvcmVncm91bmQiOnsiJGlkIjoiMjQ1OSIsIkNvbG9yIjp7IiRpZCI6IjI0N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0NjEiLCJUb3AiOjAuMCwiTGVmdCI6MC4wLCJSaWdodCI6MC4wLCJCb3R0b20iOjAuMH0sIlBhZGRpbmciOnsiJGlkIjoiMjQ2MiIsIlRvcCI6MC4wLCJMZWZ0IjowLjAsIlJpZ2h0IjowLjAsIkJvdHRvbSI6MC4wfSwiQmFja2dyb3VuZCI6eyIkaWQiOiIyNDYzIiwiQ29sb3IiOnsiJGlkIjoiMjQ2NCIsIkEiOjg5LCJSIjowLCJHIjowLCJCIjowfX0sIklzVmlzaWJsZSI6dHJ1ZSwiV2lkdGgiOjAuMCwiSGVpZ2h0IjowLjAsIkJvcmRlclN0eWxlIjpudWxsLCJQYXJlbnRTdHlsZSI6bnVsbH0sIkRhdGVGb3JtYXQiOnsiJGlkIjoiMjQ2NS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I0NjYiLCJGb3JtYXQiOjAsIklzVmlzaWJsZSI6ZmFsc2UsIkxhc3RLbm93blZpc2liaWxpdHlTdGF0ZSI6ZmFsc2V9LCJJc1Zpc2libGUiOnRydWUsIlBhcmVudFN0eWxlIjpudWxsfSwiRGVmYXVsdFN3aW1sYW5lQWN0aXZpdHlTdHlsZSI6eyIkaWQiOiIyNDY3IiwiSGVhZGVyU3R5bGUiOnsiJGlkIjoiMjQ2OCIsIlRleHRTdHlsZSI6eyIkaWQiOiIyNDY5IiwiRm9udFNldHRpbmdzIjp7IiRpZCI6IjI0NzAiLCJGb250U2l6ZSI6MTEsIkZvbnROYW1lIjoiQ2FsaWJyaSIsIklzQm9sZCI6ZmFsc2UsIklzSXRhbGljIjpmYWxzZSwiSXNVbmRlcmxpbmVkIjpmYWxzZSwiUGFyZW50U3R5bGUiOm51bGx9LCJBdXRvU2l6ZSI6MiwiRm9yZWdyb3VuZCI6eyIkaWQiOiIyNDcxIiwiQ29sb3IiOnsiJGlkIjoiMjQ3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0NzMiLCJUb3AiOjAuMCwiTGVmdCI6MC4wLCJSaWdodCI6MC4wLCJCb3R0b20iOjAuMH0sIlBhZGRpbmciOnsiJGlkIjoiMjQ3NCIsIlRvcCI6MC4wLCJMZWZ0IjowLjAsIlJpZ2h0IjowLjAsIkJvdHRvbSI6MC4wfSwiQmFja2dyb3VuZCI6bnVsbCwiSXNWaXNpYmxlIjp0cnVlLCJXaWR0aCI6MC4wLCJIZWlnaHQiOjAuMCwiQm9yZGVyU3R5bGUiOm51bGwsIlBhcmVudFN0eWxlIjpudWxsfSwiUmVjdGFuZ2xlU3R5bGUiOnsiJGlkIjoiMjQ3NSIsIk1hcmdpbiI6eyIkaWQiOiIyNDc2IiwiVG9wIjowLjAsIkxlZnQiOjAuMCwiUmlnaHQiOjAuMCwiQm90dG9tIjowLjB9LCJQYWRkaW5nIjp7IiRpZCI6IjI0NzciLCJUb3AiOjAuMCwiTGVmdCI6MC4wLCJSaWdodCI6MC4wLCJCb3R0b20iOjAuMH0sIkJhY2tncm91bmQiOnsiJGlkIjoiMjQ3OCIsIkNvbG9yIjp7IiRpZCI6IjI0NzkiLCJBIjo2MywiUiI6NjgsIkciOjg0LCJCIjoxMDZ9fSwiSXNWaXNpYmxlIjp0cnVlLCJXaWR0aCI6MC4wLCJIZWlnaHQiOjAuMCwiQm9yZGVyU3R5bGUiOnsiJGlkIjoiMjQ4MCIsIkxpbmVDb2xvciI6eyIkaWQiOiIyNDgxIiwiJHR5cGUiOiJOTFJFLkNvbW1vbi5Eb20uU29saWRDb2xvckJydXNoLCBOTFJFLkNvbW1vbiIsIkNvbG9yIjp7IiRpZCI6IjI0ODIiLCJBIjoyNTUsIlIiOjI1NSwiRyI6MCwiQiI6MH19LCJMaW5lV2VpZ2h0IjowLjAsIkxpbmVUeXBlIjowLCJQYXJlbnRTdHlsZSI6bnVsbH0sIlBhcmVudFN0eWxlIjpudWxsfSwiTWFyZ2luIjp7IiRpZCI6IjI0ODMiLCJUb3AiOjAuMCwiTGVmdCI6MC4wLCJSaWdodCI6MC4wLCJCb3R0b20iOjAuMH0sIlBhZGRpbmciOnsiJGlkIjoiMjQ4NCIsIlRvcCI6MC4wLCJMZWZ0IjowLjAsIlJpZ2h0IjowLjAsIkJvdHRvbSI6MC4wfSwiQmFja2dyb3VuZCI6bnVsbCwiSXNWaXNpYmxlIjp0cnVlLCJXaWR0aCI6MC4wLCJIZWlnaHQiOjAuMCwiQm9yZGVyU3R5bGUiOm51bGwsIlBhcmVudFN0eWxlIjpudWxsfSwiQmFja2dyb3VuZFN0eWxlIjp7IiRpZCI6IjI0ODUiLCJNYXJnaW4iOnsiJGlkIjoiMjQ4NiIsIlRvcCI6MC4wLCJMZWZ0IjowLjAsIlJpZ2h0IjowLjAsIkJvdHRvbSI6MC4wfSwiUGFkZGluZyI6eyIkaWQiOiIyNDg3IiwiVG9wIjowLjAsIkxlZnQiOjAuMCwiUmlnaHQiOjAuMCwiQm90dG9tIjowLjB9LCJCYWNrZ3JvdW5kIjp7IiRpZCI6IjI0ODgiLCJDb2xvciI6eyIkaWQiOiIyNDg5IiwiQSI6NTEsIlIiOjE2NSwiRyI6MTY1LCJCIjoxNjV9fSwiSXNWaXNpYmxlIjp0cnVlLCJXaWR0aCI6MC4wLCJIZWlnaHQiOjAuMCwiQm9yZGVyU3R5bGUiOnsiJGlkIjoiMjQ5MCIsIkxpbmVDb2xvciI6eyIkaWQiOiIyNDkxIiwiJHR5cGUiOiJOTFJFLkNvbW1vbi5Eb20uU29saWRDb2xvckJydXNoLCBOTFJFLkNvbW1vbiIsIkNvbG9yIjp7IiRpZCI6IjI0OTIiLCJBIjoyNTUsIlIiOjIzNCwiRyI6MjIsIkIiOjMwfX0sIkxpbmVXZWlnaHQiOjAuMCwiTGluZVR5cGUiOjAsIlBhcmVudFN0eWxlIjpudWxsfSwiUGFyZW50U3R5bGUiOm51bGx9LCJNYXJnaW4iOnsiJGlkIjoiMjQ5MyIsIlRvcCI6MC4wLCJMZWZ0IjowLjAsIlJpZ2h0IjowLjAsIkJvdHRvbSI6MC4wfSwiUGFkZGluZyI6eyIkaWQiOiIyNDk0IiwiVG9wIjowLjAsIkxlZnQiOjAuMCwiUmlnaHQiOjAuMCwiQm90dG9tIjowLjB9LCJJc1Zpc2libGUiOnRydWUsIldpZHRoIjowLjAsIkhlaWdodCI6MC4wLCJCb3JkZXJTdHlsZSI6bnVsbCwiUGFyZW50U3R5bGUiOm51bGx9LCJNYXJnaW4iOnsiJGlkIjoiMjQ5NSIsIlRvcCI6MC4wLCJMZWZ0IjowLjAsIlJpZ2h0IjowLjAsIkJvdHRvbSI6MC4wfSwiUGFkZGluZyI6eyIkaWQiOiIyNDk2IiwiVG9wIjowLjAsIkxlZnQiOjAuMCwiUmlnaHQiOjAuMCwiQm90dG9tIjowLjB9LCJJc1Zpc2libGUiOnRydWUsIldpZHRoIjowLjAsIkhlaWdodCI6MC4wLCJCb3JkZXJTdHlsZSI6eyIkaWQiOiIyNDk3IiwiTGluZUNvbG9yIjpudWxsLCJMaW5lV2VpZ2h0IjowLjAsIkxpbmVUeXBlIjowLCJQYXJlbnRTdHlsZSI6bnVsbH0sIlBhcmVudFN0eWxlIjpudWxsfSx7IiRpZCI6IjI0OTgiLCJTdHlsZUlkIjoiMDAwMDAwMDAtMDAwMC0wMDAwLTAwMDAtMDAwMDAwMDAwMDAwIiwiSGVhZGVyU3R5bGUiOnsiJGlkIjoiMjQ5OSIsIlRleHRJc1ZlcnRpY2FsIjpmYWxzZSwiVGV4dFN0eWxlIjp7IiRpZCI6IjI1MDAiLCJGb250U2V0dGluZ3MiOnsiJGlkIjoiMjUwMSIsIkZvbnRTaXplIjoxMSwiRm9udE5hbWUiOiJBcmlhbCIsIklzQm9sZCI6ZmFsc2UsIklzSXRhbGljIjpmYWxzZSwiSXNVbmRlcmxpbmVkIjpmYWxzZSwiUGFyZW50U3R5bGUiOm51bGx9LCJBdXRvU2l6ZSI6MiwiRm9yZWdyb3VuZCI6eyIkaWQiOiIyNTAyIiwiQ29sb3IiOnsiJGlkIjoiMjUwM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1MDQiLCJUb3AiOjAuMCwiTGVmdCI6MC4wLCJSaWdodCI6MC4wLCJCb3R0b20iOjAuMH0sIlBhZGRpbmciOnsiJGlkIjoiMjUwNSIsIlRvcCI6MC4wLCJMZWZ0IjowLjAsIlJpZ2h0IjowLjAsIkJvdHRvbSI6MC4wfSwiQmFja2dyb3VuZCI6bnVsbCwiSXNWaXNpYmxlIjp0cnVlLCJXaWR0aCI6MC4wLCJIZWlnaHQiOjAuMCwiQm9yZGVyU3R5bGUiOm51bGwsIlBhcmVudFN0eWxlIjpudWxsfSwiUmVjdGFuZ2xlU3R5bGUiOnsiJGlkIjoiMjUwNiIsIk1hcmdpbiI6eyIkaWQiOiIyNTA3IiwiVG9wIjowLjAsIkxlZnQiOjAuMCwiUmlnaHQiOjAuMCwiQm90dG9tIjowLjB9LCJQYWRkaW5nIjp7IiRpZCI6IjI1MDgiLCJUb3AiOjAuMCwiTGVmdCI6MC4wLCJSaWdodCI6MC4wLCJCb3R0b20iOjAuMH0sIkJhY2tncm91bmQiOnsiJGlkIjoiMjUwOSIsIkNvbG9yIjp7IiRpZCI6IjI1MTAiLCJBIjoyNTUsIlIiOjE5MiwiRyI6MSwiQiI6MH19LCJJc1Zpc2libGUiOnRydWUsIldpZHRoIjowLjAsIkhlaWdodCI6MC4wLCJCb3JkZXJTdHlsZSI6eyIkaWQiOiIyNTExIiwiTGluZUNvbG9yIjp7IiRpZCI6IjI1MTIiLCIkdHlwZSI6Ik5MUkUuQ29tbW9uLkRvbS5Tb2xpZENvbG9yQnJ1c2gsIE5MUkUuQ29tbW9uIiwiQ29sb3IiOnsiJGlkIjoiMjUxMyIsIkEiOjI1NSwiUiI6MjU1LCJHIjowLCJCIjowfX0sIkxpbmVXZWlnaHQiOjAuMCwiTGluZVR5cGUiOjAsIlBhcmVudFN0eWxlIjpudWxsfSwiUGFyZW50U3R5bGUiOm51bGx9LCJNYXJnaW4iOnsiJGlkIjoiMjUxNCIsIlRvcCI6MC4wLCJMZWZ0IjowLjAsIlJpZ2h0IjowLjAsIkJvdHRvbSI6MC4wfSwiUGFkZGluZyI6eyIkaWQiOiIyNTE1IiwiVG9wIjowLjAsIkxlZnQiOjAuMCwiUmlnaHQiOjAuMCwiQm90dG9tIjowLjB9LCJCYWNrZ3JvdW5kIjpudWxsLCJJc1Zpc2libGUiOnRydWUsIldpZHRoIjowLjAsIkhlaWdodCI6MC4wLCJCb3JkZXJTdHlsZSI6bnVsbCwiUGFyZW50U3R5bGUiOm51bGx9LCJCYWNrZ3JvdW5kU3R5bGUiOnsiJGlkIjoiMjUxNiIsIk1hcmdpbiI6eyIkaWQiOiIyNTE3IiwiVG9wIjowLjAsIkxlZnQiOjAuMCwiUmlnaHQiOjAuMCwiQm90dG9tIjowLjB9LCJQYWRkaW5nIjp7IiRpZCI6IjI1MTgiLCJUb3AiOjAuMCwiTGVmdCI6MC4wLCJSaWdodCI6MC4wLCJCb3R0b20iOjAuMH0sIkJhY2tncm91bmQiOnsiJGlkIjoiMjUxOSIsIkNvbG9yIjp7IiRpZCI6IjI1MjAiLCJBIjo1MSwiUiI6MTY1LCJHIjoxNjUsIkIiOjE2NX19LCJJc1Zpc2libGUiOnRydWUsIldpZHRoIjowLjAsIkhlaWdodCI6MC4wLCJCb3JkZXJTdHlsZSI6eyIkaWQiOiIyNTIxIiwiTGluZUNvbG9yIjp7IiRpZCI6IjI1MjIiLCIkdHlwZSI6Ik5MUkUuQ29tbW9uLkRvbS5Tb2xpZENvbG9yQnJ1c2gsIE5MUkUuQ29tbW9uIiwiQ29sb3IiOnsiJGlkIjoiMjUyMyIsIkEiOjI1NSwiUiI6MjM0LCJHIjoyMiwiQiI6MzB9fSwiTGluZVdlaWdodCI6MC4wLCJMaW5lVHlwZSI6MCwiUGFyZW50U3R5bGUiOm51bGx9LCJQYXJlbnRTdHlsZSI6bnVsbH0sIklzQWJvdmVUaW1lYmFuZCI6ZmFsc2UsIlNwYWNpbmciOjUsIkRlZmF1bHRTd2ltbGFuZVRhc2tTdHlsZSI6eyIkaWQiOiIyNTI0IiwiJHR5cGUiOiJOTFJFLkNvbW1vbi5Eb20uU3R5bGVzLkV4cGxpY2l0U2V0YWJsZVRhc2tTdHlsZSwgTkxSRS5Db21tb24iLCJTaGFwZSI6NCwiU2hhcGVUaGlja25lc3MiOjEsIkR1cmF0aW9uRm9ybWF0IjoxOCwiSW5jbHVkZU5vbldvcmtpbmdEYXlzSW5EdXJhdGlvbiI6ZmFsc2UsIlBlcmNlbnRhZ2VDb21wbGV0ZVN0eWxlIjp7IiRpZCI6IjI1MjUiLCJGb250U2V0dGluZ3MiOnsiJGlkIjoiMjUyNiIsIkZvbnRTaXplIjo5LCJGb250TmFtZSI6IkFyaWFsIiwiSXNCb2xkIjpmYWxzZSwiSXNJdGFsaWMiOmZhbHNlLCJJc1VuZGVybGluZWQiOmZhbHNlLCJQYXJlbnRTdHlsZSI6bnVsbH0sIkF1dG9TaXplIjowLCJGb3JlZ3JvdW5kIjp7IiRpZCI6IjI1MjciLCJDb2xvciI6eyIkaWQiOiIyNTI4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I1MjkiLCJUb3AiOjAuMCwiTGVmdCI6MC4wLCJSaWdodCI6MC4wLCJCb3R0b20iOjAuMH0sIlBhZGRpbmciOnsiJGlkIjoiMjUzMCIsIlRvcCI6MC4wLCJMZWZ0IjowLjAsIlJpZ2h0IjowLjAsIkJvdHRvbSI6MC4wfSwiQmFja2dyb3VuZCI6eyIkaWQiOiIyNTMxIiwiQ29sb3IiOnsiJGlkIjoiMjUzMiIsIkEiOjg5LCJSIjowLCJHIjowLCJCIjowfX0sIklzVmlzaWJsZSI6ZmFsc2UsIldpZHRoIjowLjAsIkhlaWdodCI6MC4wLCJCb3JkZXJTdHlsZSI6bnVsbCwiUGFyZW50U3R5bGUiOm51bGx9LCJEdXJhdGlvblN0eWxlIjp7IiRpZCI6IjI1MzMiLCJGb250U2V0dGluZ3MiOnsiJGlkIjoiMjUzNCIsIkZvbnRTaXplIjo5LCJGb250TmFtZSI6IkFyaWFsIiwiSXNCb2xkIjpmYWxzZSwiSXNJdGFsaWMiOmZhbHNlLCJJc1VuZGVybGluZWQiOmZhbHNlLCJQYXJlbnRTdHlsZSI6bnVsbH0sIkF1dG9TaXplIjowLCJGb3JlZ3JvdW5kIjp7IiRpZCI6IjI1MzUiLCJDb2xvciI6eyIkaWQiOiIyNTM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1MzciLCJUb3AiOjAuMCwiTGVmdCI6MC4wLCJSaWdodCI6MC4wLCJCb3R0b20iOjAuMH0sIlBhZGRpbmciOnsiJGlkIjoiMjUzOCIsIlRvcCI6MC4wLCJMZWZ0IjowLjAsIlJpZ2h0IjowLjAsIkJvdHRvbSI6MC4wfSwiQmFja2dyb3VuZCI6eyIkaWQiOiIyNTM5IiwiQ29sb3IiOnsiJHJlZiI6IjI1MzIifX0sIklzVmlzaWJsZSI6dHJ1ZSwiV2lkdGgiOjAuMCwiSGVpZ2h0IjowLjAsIkJvcmRlclN0eWxlIjpudWxsLCJQYXJlbnRTdHlsZSI6bnVsbH0sIkhvcml6b250YWxDb25uZWN0b3JTdHlsZSI6eyIkaWQiOiIyNTQwIiwiTGluZUNvbG9yIjp7IiRpZCI6IjI1NDEiLCIkdHlwZSI6Ik5MUkUuQ29tbW9uLkRvbS5Tb2xpZENvbG9yQnJ1c2gsIE5MUkUuQ29tbW9uIiwiQ29sb3IiOnsiJGlkIjoiMjU0MiIsIkEiOjI1NSwiUiI6MjA0LCJHIjoyMDQsIkIiOjIwNH19LCJMaW5lV2VpZ2h0IjoxLjAsIkxpbmVUeXBlIjowLCJQYXJlbnRTdHlsZSI6bnVsbH0sIlZlcnRpY2FsQ29ubmVjdG9yU3R5bGUiOnsiJGlkIjoiMjU0MyIsIkxpbmVDb2xvciI6eyIkaWQiOiIyNTQ0IiwiJHR5cGUiOiJOTFJFLkNvbW1vbi5Eb20uU29saWRDb2xvckJydXNoLCBOTFJFLkNvbW1vbiIsIkNvbG9yIjp7IiRpZCI6IjI1NDUiLCJBIjoyNTUsIlIiOjIwNCwiRyI6MjA0LCJCIjoyMDR9fSwiTGluZVdlaWdodCI6MS4wLCJMaW5lVHlwZSI6MCwiUGFyZW50U3R5bGUiOm51bGx9LCJNYXJnaW4iOm51bGwsIlN0YXJ0RGF0ZVBvc2l0aW9uIjo2LCJFbmREYXRlUG9zaXRpb24iOjYsIkRhdGVJc1Zpc2libGUiOmZhbHNlLCJUaXRsZVBvc2l0aW9uIjoyLCJEdXJhdGlvblBvc2l0aW9uIjozLCJQZXJjZW50YWdlQ29tcGxldGVkUG9zaXRpb24iOjYsIlNwYWNpbmciOjMsIklzQmVsb3dUaW1lYmFuZCI6dHJ1ZSwiUGVyY2VudGFnZUNvbXBsZXRlU2hhcGVPcGFjaXR5IjozNSwiU2hhcGVTdHlsZSI6eyIkaWQiOiIyNTQ2IiwiTWFyZ2luIjp7IiRpZCI6IjI1NDciLCJUb3AiOjAuMCwiTGVmdCI6NC4wLCJSaWdodCI6NC4wLCJCb3R0b20iOjAuMH0sIlBhZGRpbmciOnsiJGlkIjoiMjU0OCIsIlRvcCI6MC4wLCJMZWZ0IjowLjAsIlJpZ2h0IjowLjAsIkJvdHRvbSI6MC4wfSwiQmFja2dyb3VuZCI6eyIkaWQiOiIyNTQ5IiwiQ29sb3IiOnsiJGlkIjoiMjU1MCIsIkEiOjI1NSwiUiI6MTkyLCJHIjoxLCJCIjowfX0sIklzVmlzaWJsZSI6dHJ1ZSwiV2lkdGgiOjAuMCwiSGVpZ2h0IjoxNi4wLCJCb3JkZXJTdHlsZSI6eyIkaWQiOiIyNTUxIiwiTGluZUNvbG9yIjp7IiRpZCI6IjI1NTIiLCIkdHlwZSI6Ik5MUkUuQ29tbW9uLkRvbS5Tb2xpZENvbG9yQnJ1c2gsIE5MUkUuQ29tbW9uIiwiQ29sb3IiOnsiJGlkIjoiMjU1MyIsIkEiOjI1NSwiUiI6MjM0LCJHIjoyMiwiQiI6MzB9fSwiTGluZVdlaWdodCI6MC4wLCJMaW5lVHlwZSI6MCwiUGFyZW50U3R5bGUiOm51bGx9LCJQYXJlbnRTdHlsZSI6bnVsbH0sIlRpdGxlU3R5bGUiOnsiJGlkIjoiMjU1NCIsIkZvbnRTZXR0aW5ncyI6eyIkaWQiOiIyNTU1IiwiRm9udFNpemUiOjEwLCJGb250TmFtZSI6IkFyaWFsIiwiSXNCb2xkIjpmYWxzZSwiSXNJdGFsaWMiOmZhbHNlLCJJc1VuZGVybGluZWQiOmZhbHNlLCJQYXJlbnRTdHlsZSI6bnVsbH0sIkF1dG9TaXplIjowLCJGb3JlZ3JvdW5kIjp7IiRpZCI6IjI1NTYiLCJDb2xvciI6eyIkaWQiOiIyNTU3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I1NTgiLCJUb3AiOjAuMCwiTGVmdCI6MC4wLCJSaWdodCI6MC4wLCJCb3R0b20iOjAuMH0sIlBhZGRpbmciOnsiJGlkIjoiMjU1OSIsIlRvcCI6MC4wLCJMZWZ0IjowLjAsIlJpZ2h0IjowLjAsIkJvdHRvbSI6MC4wfSwiQmFja2dyb3VuZCI6eyIkaWQiOiIyNTYwIiwiQ29sb3IiOnsiJHJlZiI6IjI1MzIifX0sIklzVmlzaWJsZSI6dHJ1ZSwiV2lkdGgiOjAuMCwiSGVpZ2h0IjowLjAsIkJvcmRlclN0eWxlIjpudWxsLCJQYXJlbnRTdHlsZSI6bnVsbH0sIkRhdGVTdHlsZSI6eyIkaWQiOiIyNTYxIiwiRm9udFNldHRpbmdzIjp7IiRpZCI6IjI1NjIiLCJGb250U2l6ZSI6OSwiRm9udE5hbWUiOiJBcmlhbCIsIklzQm9sZCI6ZmFsc2UsIklzSXRhbGljIjpmYWxzZSwiSXNVbmRlcmxpbmVkIjpmYWxzZSwiUGFyZW50U3R5bGUiOm51bGx9LCJBdXRvU2l6ZSI6MCwiRm9yZWdyb3VuZCI6eyIkaWQiOiIyNTYzIiwiQ29sb3IiOnsiJGlkIjoiMjU2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U2NSIsIlRvcCI6MC4wLCJMZWZ0IjowLjAsIlJpZ2h0IjowLjAsIkJvdHRvbSI6MC4wfSwiUGFkZGluZyI6eyIkaWQiOiIyNTY2IiwiVG9wIjowLjAsIkxlZnQiOjAuMCwiUmlnaHQiOjAuMCwiQm90dG9tIjowLjB9LCJCYWNrZ3JvdW5kIjp7IiRpZCI6IjI1NjciLCJDb2xvciI6eyIkcmVmIjoiMjUzMiJ9fSwiSXNWaXNpYmxlIjpmYWxzZSwiV2lkdGgiOjAuMCwiSGVpZ2h0IjowLjAsIkJvcmRlclN0eWxlIjpudWxsLCJQYXJlbnRTdHlsZSI6bnVsbH0sIkRhdGVGb3JtYXQiOnsiJGlkIjoiMjU2OCIsIkZvcm1hdFN0cmluZyI6ImQgTU1NIiwiU2VwYXJhdG9yIjoiLyIsIlVzZUludGVybmF0aW9uYWxEYXRlRm9ybWF0Ijp0cnVlLCJEYXRlSXNWaXNpYmxlIjpmYWxzZSwiVGltZUlzVmlzaWJsZSI6ZmFsc2UsIkhvdXJEaWdpdHMiOjAsIkFtUG1EZXNpZ25hdG9yIjowLCJUcmltMDBNaW51dGVzIjpmYWxzZSwiTGFzdEtub3duVmlzaWJpbGl0eVN0YXRlIjpudWxsfSwiV2Vla051bWJlcmluZyI6eyIkaWQiOiIyNTY5IiwiRm9ybWF0IjowLCJJc1Zpc2libGUiOmZhbHNlLCJMYXN0S25vd25WaXNpYmlsaXR5U3RhdGUiOmZhbHNlfSwiSXNWaXNpYmxlIjp0cnVlLCJQYXJlbnRTdHlsZSI6bnVsbCwiX2V4cGxpY2l0bHlTZXQiOnsiJGlkIjoiMjU3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NTcxIiwiU2hhcGUiOjAsIkNvbm5lY3Rvck1hcmdpbiI6eyIkaWQiOiIyNTcyIiwiVG9wIjowLjAsIkxlZnQiOjIuMCwiUmlnaHQiOjIuMCwiQm90dG9tIjowLjB9LCJDb25uZWN0b3JTdHlsZSI6eyIkaWQiOiIyNTczIiwiTGluZUNvbG9yIjp7IiRpZCI6IjI1NzQiLCIkdHlwZSI6Ik5MUkUuQ29tbW9uLkRvbS5Tb2xpZENvbG9yQnJ1c2gsIE5MUkUuQ29tbW9uIiwiQ29sb3IiOnsiJGlkIjoiMjU3NSIsIkEiOjEyNywiUiI6MzEsIkciOjczLCJCIjoxMjZ9fSwiTGluZVdlaWdodCI6MS4wLCJMaW5lVHlwZSI6MCwiUGFyZW50U3R5bGUiOm51bGx9LCJJc0JlbG93VGltZWJhbmQiOmZhbHNlLCJQb3NpdGlvbk9uVGFzayI6MSwiSGlkZURhdGUiOmZhbHNlLCJTaGFwZVNpemUiOjEsIlNwYWNpbmciOjEuMCwiUGFkZGluZyI6eyIkaWQiOiIyNTc2IiwiVG9wIjo3LjAsIkxlZnQiOjMuMCwiUmlnaHQiOjAuMCwiQm90dG9tIjoyLjB9LCJTaGFwZVN0eWxlIjp7IiRpZCI6IjI1NzciLCJNYXJnaW4iOnsiJGlkIjoiMjU3OCIsIlRvcCI6MC4wLCJMZWZ0IjowLjAsIlJpZ2h0IjowLjAsIkJvdHRvbSI6MC4wfSwiUGFkZGluZyI6eyIkaWQiOiIyNTc5IiwiVG9wIjowLjAsIkxlZnQiOjAuMCwiUmlnaHQiOjAuMCwiQm90dG9tIjowLjB9LCJCYWNrZ3JvdW5kIjp7IiRpZCI6IjI1ODAiLCJDb2xvciI6eyIkaWQiOiIyNTgxIiwiQSI6MjU1LCJSIjoxOTIsIkciOjEsIkIiOjB9fSwiSXNWaXNpYmxlIjp0cnVlLCJXaWR0aCI6MTguMCwiSGVpZ2h0IjoyMC4wLCJCb3JkZXJTdHlsZSI6eyIkaWQiOiIyNTgyIiwiTGluZUNvbG9yIjp7IiRpZCI6IjI1ODMiLCIkdHlwZSI6Ik5MUkUuQ29tbW9uLkRvbS5Tb2xpZENvbG9yQnJ1c2gsIE5MUkUuQ29tbW9uIiwiQ29sb3IiOnsiJGlkIjoiMjU4NCIsIkEiOjI1NSwiUiI6MjM0LCJHIjoyMiwiQiI6MzB9fSwiTGluZVdlaWdodCI6MC4wLCJMaW5lVHlwZSI6MCwiUGFyZW50U3R5bGUiOm51bGx9LCJQYXJlbnRTdHlsZSI6bnVsbH0sIlRpdGxlU3R5bGUiOnsiJGlkIjoiMjU4NSIsIkZvbnRTZXR0aW5ncyI6eyIkaWQiOiIyNTg2IiwiRm9udFNpemUiOjEwLCJGb250TmFtZSI6IkFyaWFsIiwiSXNCb2xkIjp0cnVlLCJJc0l0YWxpYyI6ZmFsc2UsIklzVW5kZXJsaW5lZCI6ZmFsc2UsIlBhcmVudFN0eWxlIjpudWxsfSwiQXV0b1NpemUiOjAsIkZvcmVncm91bmQiOnsiJGlkIjoiMjU4NyIsIkNvbG9yIjp7IiRpZCI6IjI1OD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U4OSIsIlRvcCI6MC4wLCJMZWZ0IjowLjAsIlJpZ2h0IjowLjAsIkJvdHRvbSI6MC4wfSwiUGFkZGluZyI6eyIkaWQiOiIyNTkwIiwiVG9wIjowLjAsIkxlZnQiOjAuMCwiUmlnaHQiOjAuMCwiQm90dG9tIjowLjB9LCJCYWNrZ3JvdW5kIjp7IiRpZCI6IjI1OTEiLCJDb2xvciI6eyIkaWQiOiIyNTkyIiwiQSI6ODksIlIiOjAsIkciOjAsIkIiOjB9fSwiSXNWaXNpYmxlIjp0cnVlLCJXaWR0aCI6MC4wLCJIZWlnaHQiOjAuMCwiQm9yZGVyU3R5bGUiOm51bGwsIlBhcmVudFN0eWxlIjpudWxsfSwiRGF0ZVN0eWxlIjp7IiRpZCI6IjI1OTMiLCJGb250U2V0dGluZ3MiOnsiJGlkIjoiMjU5NCIsIkZvbnRTaXplIjoxMCwiRm9udE5hbWUiOiJBcmlhbCIsIklzQm9sZCI6ZmFsc2UsIklzSXRhbGljIjpmYWxzZSwiSXNVbmRlcmxpbmVkIjpmYWxzZSwiUGFyZW50U3R5bGUiOm51bGx9LCJBdXRvU2l6ZSI6MCwiRm9yZWdyb3VuZCI6eyIkaWQiOiIyNTk1IiwiQ29sb3IiOnsiJGlkIjoiMjU5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U5NyIsIlRvcCI6MC4wLCJMZWZ0IjowLjAsIlJpZ2h0IjowLjAsIkJvdHRvbSI6MC4wfSwiUGFkZGluZyI6eyIkaWQiOiIyNTk4IiwiVG9wIjowLjAsIkxlZnQiOjAuMCwiUmlnaHQiOjAuMCwiQm90dG9tIjowLjB9LCJCYWNrZ3JvdW5kIjp7IiRpZCI6IjI1OTkiLCJDb2xvciI6eyIkcmVmIjoiMjU5MiJ9fSwiSXNWaXNpYmxlIjp0cnVlLCJXaWR0aCI6MC4wLCJIZWlnaHQiOjAuMCwiQm9yZGVyU3R5bGUiOm51bGwsIlBhcmVudFN0eWxlIjpudWxsfSwiRGF0ZUZvcm1hdCI6eyIkaWQiOiIyNjAw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YwMSIsIkZvcm1hdCI6MCwiSXNWaXNpYmxlIjpmYWxzZSwiTGFzdEtub3duVmlzaWJpbGl0eVN0YXRlIjpmYWxzZX0sIklzVmlzaWJsZSI6dHJ1ZSwiUGFyZW50U3R5bGUiOm51bGx9LCJEZWZhdWx0U3dpbWxhbmVNaWxlc3RvbmVTdHlsZSI6eyIkaWQiOiIyNjAyIiwiVGl0bGVQb3NpdGlvbiI6IlJpZ2h0IiwiRGF0ZVBvc2l0aW9uIjoiTGVmdCIsIlNoYXBlVHlwZSI6MCwiU2hhcGVTaXplIjoxLCJTcGFjaW5nIjo1LCJTaGFwZVN0eWxlIjp7IiRpZCI6IjI2MDMiLCJNYXJnaW4iOnsiJGlkIjoiMjYwNCIsIlRvcCI6MC4wLCJMZWZ0IjowLjAsIlJpZ2h0IjowLjAsIkJvdHRvbSI6MC4wfSwiUGFkZGluZyI6eyIkaWQiOiIyNjA1IiwiVG9wIjowLjAsIkxlZnQiOjAuMCwiUmlnaHQiOjAuMCwiQm90dG9tIjowLjB9LCJCYWNrZ3JvdW5kIjp7IiRpZCI6IjI2MDYiLCJDb2xvciI6eyIkaWQiOiIyNjA3IiwiQSI6MjU1LCJSIjoxOTIsIkciOjEsIkIiOjB9fSwiSXNWaXNpYmxlIjp0cnVlLCJXaWR0aCI6MTguMCwiSGVpZ2h0IjoyMC4wLCJCb3JkZXJTdHlsZSI6eyIkaWQiOiIyNjA4IiwiTGluZUNvbG9yIjp7IiRpZCI6IjI2MDkiLCIkdHlwZSI6Ik5MUkUuQ29tbW9uLkRvbS5Tb2xpZENvbG9yQnJ1c2gsIE5MUkUuQ29tbW9uIiwiQ29sb3IiOnsiJGlkIjoiMjYxMCIsIkEiOjI1NSwiUiI6MjM0LCJHIjoyMiwiQiI6MzB9fSwiTGluZVdlaWdodCI6MC4wLCJMaW5lVHlwZSI6MCwiUGFyZW50U3R5bGUiOm51bGx9LCJQYXJlbnRTdHlsZSI6bnVsbH0sIlRpdGxlU3R5bGUiOnsiJGlkIjoiMjYxMSIsIkZvbnRTZXR0aW5ncyI6eyIkaWQiOiIyNjEyIiwiRm9udFNpemUiOjEwLCJGb250TmFtZSI6IkFyaWFsIiwiSXNCb2xkIjp0cnVlLCJJc0l0YWxpYyI6ZmFsc2UsIklzVW5kZXJsaW5lZCI6ZmFsc2UsIlBhcmVudFN0eWxlIjpudWxsfSwiQXV0b1NpemUiOjAsIkZvcmVncm91bmQiOnsiJGlkIjoiMjYxMyIsIkNvbG9yIjp7IiRpZCI6IjI2MT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YxNSIsIlRvcCI6MC4wLCJMZWZ0IjowLjAsIlJpZ2h0IjowLjAsIkJvdHRvbSI6MC4wfSwiUGFkZGluZyI6eyIkaWQiOiIyNjE2IiwiVG9wIjowLjAsIkxlZnQiOjAuMCwiUmlnaHQiOjAuMCwiQm90dG9tIjowLjB9LCJCYWNrZ3JvdW5kIjp7IiRpZCI6IjI2MTciLCJDb2xvciI6eyIkaWQiOiIyNjE4IiwiQSI6ODksIlIiOjAsIkciOjAsIkIiOjB9fSwiSXNWaXNpYmxlIjp0cnVlLCJXaWR0aCI6MC4wLCJIZWlnaHQiOjAuMCwiQm9yZGVyU3R5bGUiOm51bGwsIlBhcmVudFN0eWxlIjpudWxsfSwiRGF0ZVN0eWxlIjp7IiRpZCI6IjI2MTkiLCJGb250U2V0dGluZ3MiOnsiJGlkIjoiMjYyMCIsIkZvbnRTaXplIjoxMCwiRm9udE5hbWUiOiJBcmlhbCIsIklzQm9sZCI6ZmFsc2UsIklzSXRhbGljIjpmYWxzZSwiSXNVbmRlcmxpbmVkIjpmYWxzZSwiUGFyZW50U3R5bGUiOm51bGx9LCJBdXRvU2l6ZSI6MCwiRm9yZWdyb3VuZCI6eyIkaWQiOiIyNjIxIiwiQ29sb3IiOnsiJGlkIjoiMjYy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m51bGwsIlBhcmVudFN0eWxlIjpudWxsfSwiRGF0ZUZvcm1hdCI6eyIkaWQiOiIyNjI3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YyOCIsIkZvcm1hdCI6MCwiSXNWaXNpYmxlIjpmYWxzZSwiTGFzdEtub3duVmlzaWJpbGl0eVN0YXRlIjpmYWxzZX0sIklzVmlzaWJsZSI6dHJ1ZSwiUGFyZW50U3R5bGUiOm51bGx9LCJEZWZhdWx0U3dpbWxhbmVBY3Rpdml0eVN0eWxlIjp7IiRpZCI6IjI2MjkiLCJIZWFkZXJTdHlsZSI6eyIkaWQiOiIyNjMwIiwiVGV4dFN0eWxlIjp7IiRpZCI6IjI2MzEiLCJGb250U2V0dGluZ3MiOnsiJGlkIjoiMjYzMiIsIkZvbnRTaXplIjoxMSwiRm9udE5hbWUiOiJDYWxpYnJpIiwiSXNCb2xkIjpmYWxzZSwiSXNJdGFsaWMiOmZhbHNlLCJJc1VuZGVybGluZWQiOmZhbHNlLCJQYXJlbnRTdHlsZSI6bnVsbH0sIkF1dG9TaXplIjoyLCJGb3JlZ3JvdW5kIjp7IiRpZCI6IjI2MzMiLCJDb2xvciI6eyIkaWQiOiIyNjM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YzNSIsIlRvcCI6MC4wLCJMZWZ0IjowLjAsIlJpZ2h0IjowLjAsIkJvdHRvbSI6MC4wfSwiUGFkZGluZyI6eyIkaWQiOiIyNjM2IiwiVG9wIjowLjAsIkxlZnQiOjAuMCwiUmlnaHQiOjAuMCwiQm90dG9tIjowLjB9LCJCYWNrZ3JvdW5kIjpudWxsLCJJc1Zpc2libGUiOnRydWUsIldpZHRoIjowLjAsIkhlaWdodCI6MC4wLCJCb3JkZXJTdHlsZSI6bnVsbCwiUGFyZW50U3R5bGUiOm51bGx9LCJSZWN0YW5nbGVTdHlsZSI6eyIkaWQiOiIyNjM3IiwiTWFyZ2luIjp7IiRpZCI6IjI2MzgiLCJUb3AiOjAuMCwiTGVmdCI6MC4wLCJSaWdodCI6MC4wLCJCb3R0b20iOjAuMH0sIlBhZGRpbmciOnsiJGlkIjoiMjYzOSIsIlRvcCI6MC4wLCJMZWZ0IjowLjAsIlJpZ2h0IjowLjAsIkJvdHRvbSI6MC4wfSwiQmFja2dyb3VuZCI6eyIkaWQiOiIyNjQwIiwiQ29sb3IiOnsiJGlkIjoiMjY0MSIsIkEiOjYzLCJSIjoxOTIsIkciOjEsIkIiOjB9fSwiSXNWaXNpYmxlIjp0cnVlLCJXaWR0aCI6MC4wLCJIZWlnaHQiOjAuMCwiQm9yZGVyU3R5bGUiOnsiJGlkIjoiMjY0MiIsIkxpbmVDb2xvciI6eyIkaWQiOiIyNjQzIiwiJHR5cGUiOiJOTFJFLkNvbW1vbi5Eb20uU29saWRDb2xvckJydXNoLCBOTFJFLkNvbW1vbiIsIkNvbG9yIjp7IiRpZCI6IjI2NDQiLCJBIjoyNTUsIlIiOjI1NSwiRyI6MCwiQiI6MH19LCJMaW5lV2VpZ2h0IjowLjAsIkxpbmVUeXBlIjowLCJQYXJlbnRTdHlsZSI6bnVsbH0sIlBhcmVudFN0eWxlIjpudWxsfSwiTWFyZ2luIjp7IiRpZCI6IjI2NDUiLCJUb3AiOjAuMCwiTGVmdCI6MC4wLCJSaWdodCI6MC4wLCJCb3R0b20iOjAuMH0sIlBhZGRpbmciOnsiJGlkIjoiMjY0NiIsIlRvcCI6MC4wLCJMZWZ0IjowLjAsIlJpZ2h0IjowLjAsIkJvdHRvbSI6MC4wfSwiQmFja2dyb3VuZCI6bnVsbCwiSXNWaXNpYmxlIjp0cnVlLCJXaWR0aCI6MC4wLCJIZWlnaHQiOjAuMCwiQm9yZGVyU3R5bGUiOm51bGwsIlBhcmVudFN0eWxlIjpudWxsfSwiQmFja2dyb3VuZFN0eWxlIjp7IiRpZCI6IjI2NDciLCJNYXJnaW4iOnsiJGlkIjoiMjY0OCIsIlRvcCI6MC4wLCJMZWZ0IjowLjAsIlJpZ2h0IjowLjAsIkJvdHRvbSI6MC4wfSwiUGFkZGluZyI6eyIkaWQiOiIyNjQ5IiwiVG9wIjowLjAsIkxlZnQiOjAuMCwiUmlnaHQiOjAuMCwiQm90dG9tIjowLjB9LCJCYWNrZ3JvdW5kIjp7IiRpZCI6IjI2NTAiLCJDb2xvciI6eyIkaWQiOiIyNjUxIiwiQSI6NTEsIlIiOjE2NSwiRyI6MTY1LCJCIjoxNjV9fSwiSXNWaXNpYmxlIjp0cnVlLCJXaWR0aCI6MC4wLCJIZWlnaHQiOjAuMCwiQm9yZGVyU3R5bGUiOnsiJGlkIjoiMjY1MiIsIkxpbmVDb2xvciI6eyIkaWQiOiIyNjUzIiwiJHR5cGUiOiJOTFJFLkNvbW1vbi5Eb20uU29saWRDb2xvckJydXNoLCBOTFJFLkNvbW1vbiIsIkNvbG9yIjp7IiRpZCI6IjI2NTQiLCJBIjoyNTUsIlIiOjIzNCwiRyI6MjIsIkIiOjMwfX0sIkxpbmVXZWlnaHQiOjAuMCwiTGluZVR5cGUiOjAsIlBhcmVudFN0eWxlIjpudWxsfSwiUGFyZW50U3R5bGUiOm51bGx9LCJNYXJnaW4iOnsiJGlkIjoiMjY1NSIsIlRvcCI6MC4wLCJMZWZ0IjowLjAsIlJpZ2h0IjowLjAsIkJvdHRvbSI6MC4wfSwiUGFkZGluZyI6eyIkaWQiOiIyNjU2IiwiVG9wIjowLjAsIkxlZnQiOjAuMCwiUmlnaHQiOjAuMCwiQm90dG9tIjowLjB9LCJJc1Zpc2libGUiOnRydWUsIldpZHRoIjowLjAsIkhlaWdodCI6MC4wLCJCb3JkZXJTdHlsZSI6bnVsbCwiUGFyZW50U3R5bGUiOm51bGx9LCJNYXJnaW4iOnsiJGlkIjoiMjY1NyIsIlRvcCI6MC4wLCJMZWZ0IjowLjAsIlJpZ2h0IjowLjAsIkJvdHRvbSI6MC4wfSwiUGFkZGluZyI6eyIkaWQiOiIyNjU4IiwiVG9wIjowLjAsIkxlZnQiOjAuMCwiUmlnaHQiOjAuMCwiQm90dG9tIjowLjB9LCJJc1Zpc2libGUiOnRydWUsIldpZHRoIjowLjAsIkhlaWdodCI6MC4wLCJCb3JkZXJTdHlsZSI6eyIkaWQiOiIyNjU5IiwiTGluZUNvbG9yIjpudWxsLCJMaW5lV2VpZ2h0IjowLjAsIkxpbmVUeXBlIjowLCJQYXJlbnRTdHlsZSI6bnVsbH0sIlBhcmVudFN0eWxlIjpudWxsfV19LCJTY2FsZSI6bnVsbCwiU2NhbGVWMiI6eyIkaWQiOiIyNjYwIiwiU3RhcnREYXRlIjoiMDAwMS0wMS0wMVQwMDowMDowMCIsIkVuZERhdGUiOiIyMDI0LTExLTExVDAwOjAwOjAwIiwiQXV0b0RhdGVSYW5nZSI6dHJ1ZSwiV29ya2luZ0RheXMiOjMxLCJGaXNjYWxZZWFyIjp7IiRpZCI6IjI2NjEiLCJTdGFydE1vbnRoIjoxLCJVc2VTdGFydGluZ1llYXJGb3JOdW1iZXJpbmciOnRydWUsIlNob3dGaXNjYWxZZWFyTGFiZWwiOnRydWV9LCJUb2RheU1hcmtlclRleHQiOiJUb2RheSIsIkF1dG9TY2FsZVR5cGUiOmZhbHNlLCJUaW1lYmFuZFNjYWxlcyI6eyIkaWQiOiIyNjYyIiwiVG9wU2NhbGVMYXllciI6eyIkaWQiOiIyNjYzIiwiRm9ybWF0IjoiTU1NIiwiVHlwZSI6Mn0sIk1pZGRsZVNjYWxlTGF5ZXIiOnsiJGlkIjoiMjY2NCIsIkZvcm1hdCI6Ik1NIiwiVHlwZSI6Mn0sIkJvdHRvbVNjYWxlTGF5ZXIiOnsiJGlkIjoiMjY2NSIsIkZvcm1hdCI6Ik1NIiwiVHlwZSI6Mn19fSwiTWlsZXN0b25lcyI6W3siJGlkIjoiMjY2NiIsIkRhdGUiOiIyMDI0LTA5LTE1VDAwOjAwOjAwIiwiU3R5bGUiOnsiJGlkIjoiMjY2NyIsIlNoYXBlIjowLCJDb25uZWN0b3JNYXJnaW4iOnsiJGlkIjoiMjY2OCIsIlRvcCI6MC4wLCJMZWZ0IjoyLjAsIlJpZ2h0IjoyLjAsIkJvdHRvbSI6MC4wfSwiQ29ubmVjdG9yU3R5bGUiOnsiJGlkIjoiMjY2OSIsIkxpbmVDb2xvciI6eyIkaWQiOiIyNjcwIiwiJHR5cGUiOiJOTFJFLkNvbW1vbi5Eb20uU29saWRDb2xvckJydXNoLCBOTFJFLkNvbW1vbiIsIkNvbG9yIjp7IiRpZCI6IjI2NzEiLCJBIjoxMjcsIlIiOjMxLCJHIjo3MywiQiI6MTI2fX0sIkxpbmVXZWlnaHQiOjEuMCwiTGluZVR5cGUiOjAsIlBhcmVudFN0eWxlIjpudWxsfSwiSXNCZWxvd1RpbWViYW5kIjpmYWxzZSwiUG9zaXRpb25PblRhc2siOjAsIkhpZGVEYXRlIjpmYWxzZSwiU2hhcGVTaXplIjoxLCJTcGFjaW5nIjoxLjAsIlBhZGRpbmciOnsiJGlkIjoiMjY3MiIsIlRvcCI6Ny4wLCJMZWZ0IjozLjAsIlJpZ2h0IjowLjAsIkJvdHRvbSI6Mi4wfSwiU2hhcGVTdHlsZSI6eyIkaWQiOiIyNjczIiwiTWFyZ2luIjp7IiRpZCI6IjI2NzQiLCJUb3AiOjAuMCwiTGVmdCI6MC4wLCJSaWdodCI6MC4wLCJCb3R0b20iOjAuMH0sIlBhZGRpbmciOnsiJGlkIjoiMjY3NSIsIlRvcCI6MC4wLCJMZWZ0IjowLjAsIlJpZ2h0IjowLjAsIkJvdHRvbSI6MC4wfSwiQmFja2dyb3VuZCI6eyIkaWQiOiIyNjc2IiwiQ29sb3IiOnsiJGlkIjoiMjY3NyIsIkEiOjI1NSwiUiI6MCwiRyI6MCwiQiI6MH19LCJJc1Zpc2libGUiOnRydWUsIldpZHRoIjoxOC4wLCJIZWlnaHQiOjIwLjAsIkJvcmRlclN0eWxlIjp7IiRpZCI6IjI2NzgiLCJMaW5lQ29sb3IiOnsiJGlkIjoiMjY3OSIsIiR0eXBlIjoiTkxSRS5Db21tb24uRG9tLlNvbGlkQ29sb3JCcnVzaCwgTkxSRS5Db21tb24iLCJDb2xvciI6eyIkaWQiOiIyNjgwIiwiQSI6MjU1LCJSIjoyMzQsIkciOjIyLCJCIjozMH19LCJMaW5lV2VpZ2h0IjowLjAsIkxpbmVUeXBlIjowLCJQYXJlbnRTdHlsZSI6bnVsbH0sIlBhcmVudFN0eWxlIjpudWxsfSwiVGl0bGVTdHlsZSI6eyIkaWQiOiIyNjgxIiwiRm9udFNldHRpbmdzIjp7IiRpZCI6IjI2ODIiLCJGb250U2l6ZSI6MTAsIkZvbnROYW1lIjoiQXJpYWwiLCJJc0JvbGQiOnRydWUsIklzSXRhbGljIjpmYWxzZSwiSXNVbmRlcmxpbmVkIjpmYWxzZSwiUGFyZW50U3R5bGUiOm51bGx9LCJBdXRvU2l6ZSI6MCwiRm9yZWdyb3VuZCI6eyIkaWQiOiIyNjgzIiwiQ29sb3IiOnsiJGlkIjoiMjY4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jg1IiwiVG9wIjowLjAsIkxlZnQiOjAuMCwiUmlnaHQiOjAuMCwiQm90dG9tIjowLjB9LCJQYWRkaW5nIjp7IiRpZCI6IjI2ODYiLCJUb3AiOjAuMCwiTGVmdCI6MC4wLCJSaWdodCI6MC4wLCJCb3R0b20iOjAuMH0sIkJhY2tncm91bmQiOnsiJGlkIjoiMjY4NyIsIkNvbG9yIjp7IiRpZCI6IjI2ODgiLCJBIjowLCJSIjoyNTUsIkciOjI1NSwiQiI6MjU1fX0sIklzVmlzaWJsZSI6dHJ1ZSwiV2lkdGgiOjAuMCwiSGVpZ2h0IjowLjAsIkJvcmRlclN0eWxlIjp7IiRpZCI6IjI2ODkiLCJMaW5lQ29sb3IiOm51bGwsIkxpbmVXZWlnaHQiOjAuMCwiTGluZVR5cGUiOjAsIlBhcmVudFN0eWxlIjpudWxsfSwiUGFyZW50U3R5bGUiOm51bGx9LCJEYXRlU3R5bGUiOnsiJGlkIjoiMjY5MCIsIkZvbnRTZXR0aW5ncyI6eyIkaWQiOiIyNjkxIiwiRm9udFNpemUiOjEwLCJGb250TmFtZSI6IkFyaWFsIiwiSXNCb2xkIjpmYWxzZSwiSXNJdGFsaWMiOmZhbHNlLCJJc1VuZGVybGluZWQiOmZhbHNlLCJQYXJlbnRTdHlsZSI6bnVsbH0sIkF1dG9TaXplIjowLCJGb3JlZ3JvdW5kIjp7IiRpZCI6IjI2OTIiLCJDb2xvciI6eyIkaWQiOiIyNjk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k0IiwiVG9wIjowLjAsIkxlZnQiOjAuMCwiUmlnaHQiOjAuMCwiQm90dG9tIjowLjB9LCJQYWRkaW5nIjp7IiRpZCI6IjI2OTUiLCJUb3AiOjAuMCwiTGVmdCI6MC4wLCJSaWdodCI6MC4wLCJCb3R0b20iOjAuMH0sIkJhY2tncm91bmQiOnsiJGlkIjoiMjY5NiIsIkNvbG9yIjp7IiRpZCI6IjI2OTciLCJBIjowLCJSIjoyNTUsIkciOjI1NSwiQiI6MjU1fX0sIklzVmlzaWJsZSI6dHJ1ZSwiV2lkdGgiOjAuMCwiSGVpZ2h0IjowLjAsIkJvcmRlclN0eWxlIjp7IiRpZCI6IjI2OTgiLCJMaW5lQ29sb3IiOm51bGwsIkxpbmVXZWlnaHQiOjAuMCwiTGluZVR5cGUiOjAsIlBhcmVudFN0eWxlIjpudWxsfSwiUGFyZW50U3R5bGUiOm51bGx9LCJEYXRlRm9ybWF0Ijp7IiRpZCI6IjI2OTk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yNzAwIiwiRm9ybWF0IjowLCJJc1Zpc2libGUiOmZhbHNlLCJMYXN0S25vd25WaXNpYmlsaXR5U3RhdGUiOmZhbHNlfSwiSXNWaXNpYmxlIjp0cnVlLCJQYXJlbnRTdHlsZSI6bnVsbH0sIkluZGV4IjowLCJQZXJjZW50YWdlQ29tcGxldGUiOm51bGwsIlBvc2l0aW9uIjp7IlJhdGlvIjowLjAsIklzQ3VzdG9tIjpmYWxzZX0sIkRhdGVGb3JtYXQiOnsiJHJlZiI6IjI2OTkifSwiV2Vla051bWJlcmluZyI6eyIkaWQiOiIyNzAxIiwiRm9ybWF0IjowLCJJc1Zpc2libGUiOmZhbHNlLCJMYXN0S25vd25WaXNpYmlsaXR5U3RhdGUiOmZhbHNlfSwiUmVsYXRlZFRhc2tJZCI6IjAwMDAwMDAwLTAwMDAtMDAwMC0wMDAwLTAwMDAwMDAwMDAwMCIsIklkIjoiNTQ4MWE1ZjUtN2IwNC00NzA3LWI2MWYtMGE3NGRjN2E4N2JmIiwiSW1wb3J0SWQiOm51bGwsIlRpdGxlIjoiR2VzdGnDs24gZGUgcGVyZmlsZXMgZGUgdXN1YXJpbyIsIk5vdGUiOm51bGwsIkh5cGVybGluayI6eyIkaWQiOiIyNzAyIiwiQWRkcmVzcyI6bnVsbCwiU3ViQWRkcmVzcyI6bnVsbH0sIklzQ2hhbmdlZCI6ZmFsc2UsIklzTmV3IjpmYWxzZX0seyIkaWQiOiIyNzAzIiwiRGF0ZSI6IjIwMjQtMDktMjlUMDA6MDA6MDAiLCJTdHlsZSI6eyIkaWQiOiIyNzA0IiwiU2hhcGUiOjAsIkNvbm5lY3Rvck1hcmdpbiI6eyIkaWQiOiIyNzA1IiwiVG9wIjowLjAsIkxlZnQiOjIuMCwiUmlnaHQiOjIuMCwiQm90dG9tIjowLjB9LCJDb25uZWN0b3JTdHlsZSI6eyIkaWQiOiIyNzA2IiwiTGluZUNvbG9yIjp7IiRpZCI6IjI3MDciLCIkdHlwZSI6Ik5MUkUuQ29tbW9uLkRvbS5Tb2xpZENvbG9yQnJ1c2gsIE5MUkUuQ29tbW9uIiwiQ29sb3IiOnsiJGlkIjoiMjcwOCIsIkEiOjEyNywiUiI6MzEsIkciOjczLCJCIjoxMjZ9fSwiTGluZVdlaWdodCI6MS4wLCJMaW5lVHlwZSI6MCwiUGFyZW50U3R5bGUiOm51bGx9LCJJc0JlbG93VGltZWJhbmQiOmZhbHNlLCJQb3NpdGlvbk9uVGFzayI6MCwiSGlkZURhdGUiOmZhbHNlLCJTaGFwZVNpemUiOjEsIlNwYWNpbmciOjEuMCwiUGFkZGluZyI6eyIkaWQiOiIyNzA5IiwiVG9wIjo3LjAsIkxlZnQiOjMuMCwiUmlnaHQiOjAuMCwiQm90dG9tIjoyLjB9LCJTaGFwZVN0eWxlIjp7IiRpZCI6IjI3MTAiLCJNYXJnaW4iOnsiJGlkIjoiMjcxMSIsIlRvcCI6MC4wLCJMZWZ0IjowLjAsIlJpZ2h0IjowLjAsIkJvdHRvbSI6MC4wfSwiUGFkZGluZyI6eyIkaWQiOiIyNzEyIiwiVG9wIjowLjAsIkxlZnQiOjAuMCwiUmlnaHQiOjAuMCwiQm90dG9tIjowLjB9LCJCYWNrZ3JvdW5kIjp7IiRpZCI6IjI3MTMiLCJDb2xvciI6eyIkaWQiOiIyNzE0IiwiQSI6MjU1LCJSIjowLCJHIjowLCJCIjowfX0sIklzVmlzaWJsZSI6dHJ1ZSwiV2lkdGgiOjE4LjAsIkhlaWdodCI6MjAuMCwiQm9yZGVyU3R5bGUiOnsiJGlkIjoiMjcxNSIsIkxpbmVDb2xvciI6eyIkaWQiOiIyNzE2IiwiJHR5cGUiOiJOTFJFLkNvbW1vbi5Eb20uU29saWRDb2xvckJydXNoLCBOTFJFLkNvbW1vbiIsIkNvbG9yIjp7IiRpZCI6IjI3MTciLCJBIjoyNTUsIlIiOjIzNCwiRyI6MjIsIkIiOjMwfX0sIkxpbmVXZWlnaHQiOjAuMCwiTGluZVR5cGUiOjAsIlBhcmVudFN0eWxlIjpudWxsfSwiUGFyZW50U3R5bGUiOm51bGx9LCJUaXRsZVN0eWxlIjp7IiRpZCI6IjI3MTgiLCJGb250U2V0dGluZ3MiOnsiJGlkIjoiMjcxOSIsIkZvbnRTaXplIjoxMCwiRm9udE5hbWUiOiJBcmlhbCIsIklzQm9sZCI6dHJ1ZSwiSXNJdGFsaWMiOmZhbHNlLCJJc1VuZGVybGluZWQiOmZhbHNlLCJQYXJlbnRTdHlsZSI6bnVsbH0sIkF1dG9TaXplIjowLCJGb3JlZ3JvdW5kIjp7IiRpZCI6IjI3MjAiLCJDb2xvciI6eyIkaWQiOiIyNzI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3MjIiLCJUb3AiOjAuMCwiTGVmdCI6MC4wLCJSaWdodCI6MC4wLCJCb3R0b20iOjAuMH0sIlBhZGRpbmciOnsiJGlkIjoiMjcyMyIsIlRvcCI6MC4wLCJMZWZ0IjowLjAsIlJpZ2h0IjowLjAsIkJvdHRvbSI6MC4wfSwiQmFja2dyb3VuZCI6eyIkaWQiOiIyNzI0IiwiQ29sb3IiOnsiJGlkIjoiMjcyNSIsIkEiOjAsIlIiOjI1NSwiRyI6MjU1LCJCIjoyNTV9fSwiSXNWaXNpYmxlIjp0cnVlLCJXaWR0aCI6MC4wLCJIZWlnaHQiOjAuMCwiQm9yZGVyU3R5bGUiOnsiJGlkIjoiMjcyNiIsIkxpbmVDb2xvciI6bnVsbCwiTGluZVdlaWdodCI6MC4wLCJMaW5lVHlwZSI6MCwiUGFyZW50U3R5bGUiOm51bGx9LCJQYXJlbnRTdHlsZSI6bnVsbH0sIkRhdGVTdHlsZSI6eyIkaWQiOiIyNzI3IiwiRm9udFNldHRpbmdzIjp7IiRpZCI6IjI3MjgiLCJGb250U2l6ZSI6MTAsIkZvbnROYW1lIjoiQXJpYWwiLCJJc0JvbGQiOmZhbHNlLCJJc0l0YWxpYyI6ZmFsc2UsIklzVW5kZXJsaW5lZCI6ZmFsc2UsIlBhcmVudFN0eWxlIjpudWxsfSwiQXV0b1NpemUiOjAsIkZvcmVncm91bmQiOnsiJGlkIjoiMjcyOSIsIkNvbG9yIjp7IiRpZCI6IjI3Mz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3MzEiLCJUb3AiOjAuMCwiTGVmdCI6MC4wLCJSaWdodCI6MC4wLCJCb3R0b20iOjAuMH0sIlBhZGRpbmciOnsiJGlkIjoiMjczMiIsIlRvcCI6MC4wLCJMZWZ0IjowLjAsIlJpZ2h0IjowLjAsIkJvdHRvbSI6MC4wfSwiQmFja2dyb3VuZCI6eyIkaWQiOiIyNzMzIiwiQ29sb3IiOnsiJGlkIjoiMjczNCIsIkEiOjAsIlIiOjI1NSwiRyI6MjU1LCJCIjoyNTV9fSwiSXNWaXNpYmxlIjp0cnVlLCJXaWR0aCI6MC4wLCJIZWlnaHQiOjAuMCwiQm9yZGVyU3R5bGUiOnsiJGlkIjoiMjczNSIsIkxpbmVDb2xvciI6bnVsbCwiTGluZVdlaWdodCI6MC4wLCJMaW5lVHlwZSI6MCwiUGFyZW50U3R5bGUiOm51bGx9LCJQYXJlbnRTdHlsZSI6bnVsbH0sIkRhdGVGb3JtYXQiOnsiJGlkIjoiMjczNi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I3MzciLCJGb3JtYXQiOjAsIklzVmlzaWJsZSI6ZmFsc2UsIkxhc3RLbm93blZpc2liaWxpdHlTdGF0ZSI6ZmFsc2V9LCJJc1Zpc2libGUiOnRydWUsIlBhcmVudFN0eWxlIjpudWxsfSwiSW5kZXgiOjEsIlBlcmNlbnRhZ2VDb21wbGV0ZSI6bnVsbCwiUG9zaXRpb24iOnsiUmF0aW8iOjAuMCwiSXNDdXN0b20iOmZhbHNlfSwiRGF0ZUZvcm1hdCI6eyIkcmVmIjoiMjczNiJ9LCJXZWVrTnVtYmVyaW5nIjp7IiRpZCI6IjI3MzgiLCJGb3JtYXQiOjAsIklzVmlzaWJsZSI6ZmFsc2UsIkxhc3RLbm93blZpc2liaWxpdHlTdGF0ZSI6ZmFsc2V9LCJSZWxhdGVkVGFza0lkIjoiMDAwMDAwMDAtMDAwMC0wMDAwLTAwMDAtMDAwMDAwMDAwMDAwIiwiSWQiOiIzNzRiMzdlNy0yZWRkLTQyZDMtYmRjOS1jZWNhMjNhZDc1YWQiLCJJbXBvcnRJZCI6bnVsbCwiVGl0bGUiOiJGdW5jaW9uYWxpZGFkZXMgZGUgZW50cmV0ZW5pbWllbnRvIiwiTm90ZSI6bnVsbCwiSHlwZXJsaW5rIjp7IiRpZCI6IjI3MzkiLCJBZGRyZXNzIjpudWxsLCJTdWJBZGRyZXNzIjpudWxsfSwiSXNDaGFuZ2VkIjpmYWxzZSwiSXNOZXciOmZhbHNlfSx7IiRpZCI6IjI3NDAiLCJEYXRlIjoiMjAyNC0xMC0xM1QwMDowMDowMCIsIlN0eWxlIjp7IiRpZCI6IjI3NDEiLCJTaGFwZSI6MCwiQ29ubmVjdG9yTWFyZ2luIjp7IiRpZCI6IjI3NDIiLCJUb3AiOjAuMCwiTGVmdCI6Mi4wLCJSaWdodCI6Mi4wLCJCb3R0b20iOjAuMH0sIkNvbm5lY3RvclN0eWxlIjp7IiRpZCI6IjI3NDMiLCJMaW5lQ29sb3IiOnsiJGlkIjoiMjc0NCIsIiR0eXBlIjoiTkxSRS5Db21tb24uRG9tLlNvbGlkQ29sb3JCcnVzaCwgTkxSRS5Db21tb24iLCJDb2xvciI6eyIkaWQiOiIyNzQ1IiwiQSI6MTI3LCJSIjozMSwiRyI6NzMsIkIiOjEyNn19LCJMaW5lV2VpZ2h0IjoxLjAsIkxpbmVUeXBlIjowLCJQYXJlbnRTdHlsZSI6bnVsbH0sIklzQmVsb3dUaW1lYmFuZCI6ZmFsc2UsIlBvc2l0aW9uT25UYXNrIjowLCJIaWRlRGF0ZSI6ZmFsc2UsIlNoYXBlU2l6ZSI6MSwiU3BhY2luZyI6MS4wLCJQYWRkaW5nIjp7IiRpZCI6IjI3NDYiLCJUb3AiOjcuMCwiTGVmdCI6My4wLCJSaWdodCI6MC4wLCJCb3R0b20iOjIuMH0sIlNoYXBlU3R5bGUiOnsiJGlkIjoiMjc0NyIsIk1hcmdpbiI6eyIkaWQiOiIyNzQ4IiwiVG9wIjowLjAsIkxlZnQiOjAuMCwiUmlnaHQiOjAuMCwiQm90dG9tIjowLjB9LCJQYWRkaW5nIjp7IiRpZCI6IjI3NDkiLCJUb3AiOjAuMCwiTGVmdCI6MC4wLCJSaWdodCI6MC4wLCJCb3R0b20iOjAuMH0sIkJhY2tncm91bmQiOnsiJGlkIjoiMjc1MCIsIkNvbG9yIjp7IiRpZCI6IjI3NTEiLCJBIjoyNTUsIlIiOjAsIkciOjAsIkIiOjB9fSwiSXNWaXNpYmxlIjp0cnVlLCJXaWR0aCI6MTguMCwiSGVpZ2h0IjoyMC4wLCJCb3JkZXJTdHlsZSI6eyIkaWQiOiIyNzUyIiwiTGluZUNvbG9yIjp7IiRpZCI6IjI3NTMiLCIkdHlwZSI6Ik5MUkUuQ29tbW9uLkRvbS5Tb2xpZENvbG9yQnJ1c2gsIE5MUkUuQ29tbW9uIiwiQ29sb3IiOnsiJGlkIjoiMjc1NCIsIkEiOjI1NSwiUiI6MjM0LCJHIjoyMiwiQiI6MzB9fSwiTGluZVdlaWdodCI6MC4wLCJMaW5lVHlwZSI6MCwiUGFyZW50U3R5bGUiOm51bGx9LCJQYXJlbnRTdHlsZSI6bnVsbH0sIlRpdGxlU3R5bGUiOnsiJGlkIjoiMjc1NSIsIkZvbnRTZXR0aW5ncyI6eyIkaWQiOiIyNzU2IiwiRm9udFNpemUiOjEwLCJGb250TmFtZSI6IkFyaWFsIiwiSXNCb2xkIjp0cnVlLCJJc0l0YWxpYyI6ZmFsc2UsIklzVW5kZXJsaW5lZCI6ZmFsc2UsIlBhcmVudFN0eWxlIjpudWxsfSwiQXV0b1NpemUiOjAsIkZvcmVncm91bmQiOnsiJGlkIjoiMjc1NyIsIkNvbG9yIjp7IiRpZCI6IjI3N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c1OSIsIlRvcCI6MC4wLCJMZWZ0IjowLjAsIlJpZ2h0IjowLjAsIkJvdHRvbSI6MC4wfSwiUGFkZGluZyI6eyIkaWQiOiIyNzYwIiwiVG9wIjowLjAsIkxlZnQiOjAuMCwiUmlnaHQiOjAuMCwiQm90dG9tIjowLjB9LCJCYWNrZ3JvdW5kIjp7IiRpZCI6IjI3NjEiLCJDb2xvciI6eyIkaWQiOiIyNzYyIiwiQSI6MCwiUiI6MjU1LCJHIjoyNTUsIkIiOjI1NX19LCJJc1Zpc2libGUiOnRydWUsIldpZHRoIjowLjAsIkhlaWdodCI6MC4wLCJCb3JkZXJTdHlsZSI6eyIkaWQiOiIyNzYzIiwiTGluZUNvbG9yIjpudWxsLCJMaW5lV2VpZ2h0IjowLjAsIkxpbmVUeXBlIjowLCJQYXJlbnRTdHlsZSI6bnVsbH0sIlBhcmVudFN0eWxlIjpudWxsfSwiRGF0ZVN0eWxlIjp7IiRpZCI6IjI3NjQiLCJGb250U2V0dGluZ3MiOnsiJGlkIjoiMjc2NSIsIkZvbnRTaXplIjoxMCwiRm9udE5hbWUiOiJBcmlhbCIsIklzQm9sZCI6ZmFsc2UsIklzSXRhbGljIjpmYWxzZSwiSXNVbmRlcmxpbmVkIjpmYWxzZSwiUGFyZW50U3R5bGUiOm51bGx9LCJBdXRvU2l6ZSI6MCwiRm9yZWdyb3VuZCI6eyIkaWQiOiIyNzY2IiwiQ29sb3IiOnsiJGlkIjoiMjc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c2OCIsIlRvcCI6MC4wLCJMZWZ0IjowLjAsIlJpZ2h0IjowLjAsIkJvdHRvbSI6MC4wfSwiUGFkZGluZyI6eyIkaWQiOiIyNzY5IiwiVG9wIjowLjAsIkxlZnQiOjAuMCwiUmlnaHQiOjAuMCwiQm90dG9tIjowLjB9LCJCYWNrZ3JvdW5kIjp7IiRpZCI6IjI3NzAiLCJDb2xvciI6eyIkaWQiOiIyNzcxIiwiQSI6MCwiUiI6MjU1LCJHIjoyNTUsIkIiOjI1NX19LCJJc1Zpc2libGUiOnRydWUsIldpZHRoIjowLjAsIkhlaWdodCI6MC4wLCJCb3JkZXJTdHlsZSI6eyIkaWQiOiIyNzcyIiwiTGluZUNvbG9yIjpudWxsLCJMaW5lV2VpZ2h0IjowLjAsIkxpbmVUeXBlIjowLCJQYXJlbnRTdHlsZSI6bnVsbH0sIlBhcmVudFN0eWxlIjpudWxsfSwiRGF0ZUZvcm1hdCI6eyIkaWQiOiIyNzcz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c3NCIsIkZvcm1hdCI6MCwiSXNWaXNpYmxlIjpmYWxzZSwiTGFzdEtub3duVmlzaWJpbGl0eVN0YXRlIjpmYWxzZX0sIklzVmlzaWJsZSI6dHJ1ZSwiUGFyZW50U3R5bGUiOm51bGx9LCJJbmRleCI6MiwiUGVyY2VudGFnZUNvbXBsZXRlIjpudWxsLCJQb3NpdGlvbiI6eyJSYXRpbyI6MC4wLCJJc0N1c3RvbSI6ZmFsc2V9LCJEYXRlRm9ybWF0Ijp7IiRyZWYiOiIyNzczIn0sIldlZWtOdW1iZXJpbmciOnsiJGlkIjoiMjc3NSIsIkZvcm1hdCI6MCwiSXNWaXNpYmxlIjpmYWxzZSwiTGFzdEtub3duVmlzaWJpbGl0eVN0YXRlIjpmYWxzZX0sIlJlbGF0ZWRUYXNrSWQiOiIwMDAwMDAwMC0wMDAwLTAwMDAtMDAwMC0wMDAwMDAwMDAwMDAiLCJJZCI6IjA4NzJjZWZlLTRlZjctNDFmYS1iNTlhLWQ5MDlhYzQ0ZTQzZiIsIkltcG9ydElkIjpudWxsLCJUaXRsZSI6IkNhcmFjdGVyaXN0aWNhcyBzb2NpYWxlcyB5IGFuYWxpc2lzIiwiTm90ZSI6bnVsbCwiSHlwZXJsaW5rIjp7IiRpZCI6IjI3NzYiLCJBZGRyZXNzIjpudWxsLCJTdWJBZGRyZXNzIjpudWxsfSwiSXNDaGFuZ2VkIjpmYWxzZSwiSXNOZXciOmZhbHNlfSx7IiRpZCI6IjI3NzciLCJEYXRlIjoiMjAyNC0xMC0yN1QwMDowMDowMCIsIlN0eWxlIjp7IiRpZCI6IjI3NzgiLCJTaGFwZSI6MCwiQ29ubmVjdG9yTWFyZ2luIjp7IiRpZCI6IjI3NzkiLCJUb3AiOjAuMCwiTGVmdCI6Mi4wLCJSaWdodCI6Mi4wLCJCb3R0b20iOjAuMH0sIkNvbm5lY3RvclN0eWxlIjp7IiRpZCI6IjI3ODAiLCJMaW5lQ29sb3IiOnsiJGlkIjoiMjc4MSIsIiR0eXBlIjoiTkxSRS5Db21tb24uRG9tLlNvbGlkQ29sb3JCcnVzaCwgTkxSRS5Db21tb24iLCJDb2xvciI6eyIkaWQiOiIyNzgyIiwiQSI6MTI3LCJSIjozMSwiRyI6NzMsIkIiOjEyNn19LCJMaW5lV2VpZ2h0IjoxLjAsIkxpbmVUeXBlIjowLCJQYXJlbnRTdHlsZSI6bnVsbH0sIklzQmVsb3dUaW1lYmFuZCI6ZmFsc2UsIlBvc2l0aW9uT25UYXNrIjowLCJIaWRlRGF0ZSI6ZmFsc2UsIlNoYXBlU2l6ZSI6MSwiU3BhY2luZyI6MS4wLCJQYWRkaW5nIjp7IiRpZCI6IjI3ODMiLCJUb3AiOjcuMCwiTGVmdCI6My4wLCJSaWdodCI6MC4wLCJCb3R0b20iOjIuMH0sIlNoYXBlU3R5bGUiOnsiJGlkIjoiMjc4NCIsIk1hcmdpbiI6eyIkaWQiOiIyNzg1IiwiVG9wIjowLjAsIkxlZnQiOjAuMCwiUmlnaHQiOjAuMCwiQm90dG9tIjowLjB9LCJQYWRkaW5nIjp7IiRpZCI6IjI3ODYiLCJUb3AiOjAuMCwiTGVmdCI6MC4wLCJSaWdodCI6MC4wLCJCb3R0b20iOjAuMH0sIkJhY2tncm91bmQiOnsiJGlkIjoiMjc4NyIsIkNvbG9yIjp7IiRpZCI6IjI3ODgiLCJBIjoyNTUsIlIiOjAsIkciOjAsIkIiOjB9fSwiSXNWaXNpYmxlIjp0cnVlLCJXaWR0aCI6MTguMCwiSGVpZ2h0IjoyMC4wLCJCb3JkZXJTdHlsZSI6eyIkaWQiOiIyNzg5IiwiTGluZUNvbG9yIjp7IiRpZCI6IjI3OTAiLCIkdHlwZSI6Ik5MUkUuQ29tbW9uLkRvbS5Tb2xpZENvbG9yQnJ1c2gsIE5MUkUuQ29tbW9uIiwiQ29sb3IiOnsiJGlkIjoiMjc5MSIsIkEiOjI1NSwiUiI6MjM0LCJHIjoyMiwiQiI6MzB9fSwiTGluZVdlaWdodCI6MC4wLCJMaW5lVHlwZSI6MCwiUGFyZW50U3R5bGUiOm51bGx9LCJQYXJlbnRTdHlsZSI6bnVsbH0sIlRpdGxlU3R5bGUiOnsiJGlkIjoiMjc5MiIsIkZvbnRTZXR0aW5ncyI6eyIkaWQiOiIyNzkzIiwiRm9udFNpemUiOjEwLCJGb250TmFtZSI6IkFyaWFsIiwiSXNCb2xkIjp0cnVlLCJJc0l0YWxpYyI6ZmFsc2UsIklzVW5kZXJsaW5lZCI6ZmFsc2UsIlBhcmVudFN0eWxlIjpudWxsfSwiQXV0b1NpemUiOjAsIkZvcmVncm91bmQiOnsiJGlkIjoiMjc5NCIsIkNvbG9yIjp7IiRpZCI6IjI3OT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c5NiIsIlRvcCI6MC4wLCJMZWZ0IjowLjAsIlJpZ2h0IjowLjAsIkJvdHRvbSI6MC4wfSwiUGFkZGluZyI6eyIkaWQiOiIyNzk3IiwiVG9wIjowLjAsIkxlZnQiOjAuMCwiUmlnaHQiOjAuMCwiQm90dG9tIjowLjB9LCJCYWNrZ3JvdW5kIjp7IiRpZCI6IjI3OTgiLCJDb2xvciI6eyIkaWQiOiIyNzk5IiwiQSI6MCwiUiI6MjU1LCJHIjoyNTUsIkIiOjI1NX19LCJJc1Zpc2libGUiOnRydWUsIldpZHRoIjowLjAsIkhlaWdodCI6MC4wLCJCb3JkZXJTdHlsZSI6eyIkaWQiOiIyODAwIiwiTGluZUNvbG9yIjpudWxsLCJMaW5lV2VpZ2h0IjowLjAsIkxpbmVUeXBlIjowLCJQYXJlbnRTdHlsZSI6bnVsbH0sIlBhcmVudFN0eWxlIjpudWxsfSwiRGF0ZVN0eWxlIjp7IiRpZCI6IjI4MDEiLCJGb250U2V0dGluZ3MiOnsiJGlkIjoiMjgwMiIsIkZvbnRTaXplIjoxMCwiRm9udE5hbWUiOiJBcmlhbCIsIklzQm9sZCI6ZmFsc2UsIklzSXRhbGljIjpmYWxzZSwiSXNVbmRlcmxpbmVkIjpmYWxzZSwiUGFyZW50U3R5bGUiOm51bGx9LCJBdXRvU2l6ZSI6MCwiRm9yZWdyb3VuZCI6eyIkaWQiOiIyODAzIiwiQ29sb3IiOnsiJGlkIjoiMjgw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gwNSIsIlRvcCI6MC4wLCJMZWZ0IjowLjAsIlJpZ2h0IjowLjAsIkJvdHRvbSI6MC4wfSwiUGFkZGluZyI6eyIkaWQiOiIyODA2IiwiVG9wIjowLjAsIkxlZnQiOjAuMCwiUmlnaHQiOjAuMCwiQm90dG9tIjowLjB9LCJCYWNrZ3JvdW5kIjp7IiRpZCI6IjI4MDciLCJDb2xvciI6eyIkaWQiOiIyODA4IiwiQSI6MCwiUiI6MjU1LCJHIjoyNTUsIkIiOjI1NX19LCJJc1Zpc2libGUiOnRydWUsIldpZHRoIjowLjAsIkhlaWdodCI6MC4wLCJCb3JkZXJTdHlsZSI6eyIkaWQiOiIyODA5IiwiTGluZUNvbG9yIjpudWxsLCJMaW5lV2VpZ2h0IjowLjAsIkxpbmVUeXBlIjowLCJQYXJlbnRTdHlsZSI6bnVsbH0sIlBhcmVudFN0eWxlIjpudWxsfSwiRGF0ZUZvcm1hdCI6eyIkaWQiOiIyODEw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gxMSIsIkZvcm1hdCI6MCwiSXNWaXNpYmxlIjpmYWxzZSwiTGFzdEtub3duVmlzaWJpbGl0eVN0YXRlIjpmYWxzZX0sIklzVmlzaWJsZSI6dHJ1ZSwiUGFyZW50U3R5bGUiOm51bGx9LCJJbmRleCI6MywiUGVyY2VudGFnZUNvbXBsZXRlIjpudWxsLCJQb3NpdGlvbiI6eyJSYXRpbyI6MC4wLCJJc0N1c3RvbSI6ZmFsc2V9LCJEYXRlRm9ybWF0Ijp7IiRyZWYiOiIyODEwIn0sIldlZWtOdW1iZXJpbmciOnsiJGlkIjoiMjgxMiIsIkZvcm1hdCI6MCwiSXNWaXNpYmxlIjpmYWxzZSwiTGFzdEtub3duVmlzaWJpbGl0eVN0YXRlIjpmYWxzZX0sIlJlbGF0ZWRUYXNrSWQiOiIwMDAwMDAwMC0wMDAwLTAwMDAtMDAwMC0wMDAwMDAwMDAwMDAiLCJJZCI6IjhjZjkxYTIyLTg4NmUtNDQ4NS1hNThiLWU1ZDRjYzFhYzI4ZSIsIkltcG9ydElkIjpudWxsLCJUaXRsZSI6IkludGVncmFjacOzbiBkZSB0ZWNub2xvZ8OtYXMgYXZhbnphZGFzIiwiTm90ZSI6bnVsbCwiSHlwZXJsaW5rIjp7IiRpZCI6IjI4MTMiLCJBZGRyZXNzIjpudWxsLCJTdWJBZGRyZXNzIjpudWxsfSwiSXNDaGFuZ2VkIjpmYWxzZSwiSXNOZXciOmZhbHNlfSx7IiRpZCI6IjI4MTQiLCJEYXRlIjoiMjAyNC0xMS0xMVQwMDowMDowMCIsIlN0eWxlIjp7IiRpZCI6IjI4MTUiLCJTaGFwZSI6MCwiQ29ubmVjdG9yTWFyZ2luIjp7IiRpZCI6IjI4MTYiLCJUb3AiOjAuMCwiTGVmdCI6Mi4wLCJSaWdodCI6Mi4wLCJCb3R0b20iOjAuMH0sIkNvbm5lY3RvclN0eWxlIjp7IiRpZCI6IjI4MTciLCJMaW5lQ29sb3IiOnsiJGlkIjoiMjgxOCIsIiR0eXBlIjoiTkxSRS5Db21tb24uRG9tLlNvbGlkQ29sb3JCcnVzaCwgTkxSRS5Db21tb24iLCJDb2xvciI6eyIkaWQiOiIyODE5IiwiQSI6MTI3LCJSIjozMSwiRyI6NzMsIkIiOjEyNn19LCJMaW5lV2VpZ2h0IjoxLjAsIkxpbmVUeXBlIjowLCJQYXJlbnRTdHlsZSI6bnVsbH0sIklzQmVsb3dUaW1lYmFuZCI6ZmFsc2UsIlBvc2l0aW9uT25UYXNrIjowLCJIaWRlRGF0ZSI6ZmFsc2UsIlNoYXBlU2l6ZSI6MSwiU3BhY2luZyI6MS4wLCJQYWRkaW5nIjp7IiRpZCI6IjI4MjAiLCJUb3AiOjcuMCwiTGVmdCI6My4wLCJSaWdodCI6MC4wLCJCb3R0b20iOjIuMH0sIlNoYXBlU3R5bGUiOnsiJGlkIjoiMjgyMSIsIk1hcmdpbiI6eyIkaWQiOiIyODIyIiwiVG9wIjowLjAsIkxlZnQiOjAuMCwiUmlnaHQiOjAuMCwiQm90dG9tIjowLjB9LCJQYWRkaW5nIjp7IiRpZCI6IjI4MjMiLCJUb3AiOjAuMCwiTGVmdCI6MC4wLCJSaWdodCI6MC4wLCJCb3R0b20iOjAuMH0sIkJhY2tncm91bmQiOnsiJGlkIjoiMjgyNCIsIkNvbG9yIjp7IiRpZCI6IjI4MjUiLCJBIjoyNTUsIlIiOjAsIkciOjAsIkIiOjB9fSwiSXNWaXNpYmxlIjp0cnVlLCJXaWR0aCI6MTguMCwiSGVpZ2h0IjoyMC4wLCJCb3JkZXJTdHlsZSI6eyIkaWQiOiIyODI2IiwiTGluZUNvbG9yIjp7IiRpZCI6IjI4MjciLCIkdHlwZSI6Ik5MUkUuQ29tbW9uLkRvbS5Tb2xpZENvbG9yQnJ1c2gsIE5MUkUuQ29tbW9uIiwiQ29sb3IiOnsiJGlkIjoiMjgyOCIsIkEiOjI1NSwiUiI6MjM0LCJHIjoyMiwiQiI6MzB9fSwiTGluZVdlaWdodCI6MC4wLCJMaW5lVHlwZSI6MCwiUGFyZW50U3R5bGUiOm51bGx9LCJQYXJlbnRTdHlsZSI6bnVsbH0sIlRpdGxlU3R5bGUiOnsiJGlkIjoiMjgyOSIsIkZvbnRTZXR0aW5ncyI6eyIkaWQiOiIyODMwIiwiRm9udFNpemUiOjEwLCJGb250TmFtZSI6IkFyaWFsIiwiSXNCb2xkIjp0cnVlLCJJc0l0YWxpYyI6ZmFsc2UsIklzVW5kZXJsaW5lZCI6ZmFsc2UsIlBhcmVudFN0eWxlIjpudWxsfSwiQXV0b1NpemUiOjAsIkZvcmVncm91bmQiOnsiJGlkIjoiMjgzMSIsIkNvbG9yIjp7IiRpZCI6IjI4Mz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zMyIsIlRvcCI6MC4wLCJMZWZ0IjowLjAsIlJpZ2h0IjowLjAsIkJvdHRvbSI6MC4wfSwiUGFkZGluZyI6eyIkaWQiOiIyODM0IiwiVG9wIjowLjAsIkxlZnQiOjAuMCwiUmlnaHQiOjAuMCwiQm90dG9tIjowLjB9LCJCYWNrZ3JvdW5kIjp7IiRpZCI6IjI4MzUiLCJDb2xvciI6eyIkaWQiOiIyODM2IiwiQSI6MCwiUiI6MjU1LCJHIjoyNTUsIkIiOjI1NX19LCJJc1Zpc2libGUiOnRydWUsIldpZHRoIjowLjAsIkhlaWdodCI6MC4wLCJCb3JkZXJTdHlsZSI6eyIkaWQiOiIyODM3IiwiTGluZUNvbG9yIjpudWxsLCJMaW5lV2VpZ2h0IjowLjAsIkxpbmVUeXBlIjowLCJQYXJlbnRTdHlsZSI6bnVsbH0sIlBhcmVudFN0eWxlIjpudWxsfSwiRGF0ZVN0eWxlIjp7IiRpZCI6IjI4MzgiLCJGb250U2V0dGluZ3MiOnsiJGlkIjoiMjgzOSIsIkZvbnRTaXplIjoxMCwiRm9udE5hbWUiOiJBcmlhbCIsIklzQm9sZCI6ZmFsc2UsIklzSXRhbGljIjpmYWxzZSwiSXNVbmRlcmxpbmVkIjpmYWxzZSwiUGFyZW50U3R5bGUiOm51bGx9LCJBdXRvU2l6ZSI6MCwiRm9yZWdyb3VuZCI6eyIkaWQiOiIyODQwIiwiQ29sb3IiOnsiJGlkIjoiMjg0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g0MiIsIlRvcCI6MC4wLCJMZWZ0IjowLjAsIlJpZ2h0IjowLjAsIkJvdHRvbSI6MC4wfSwiUGFkZGluZyI6eyIkaWQiOiIyODQzIiwiVG9wIjowLjAsIkxlZnQiOjAuMCwiUmlnaHQiOjAuMCwiQm90dG9tIjowLjB9LCJCYWNrZ3JvdW5kIjp7IiRpZCI6IjI4NDQiLCJDb2xvciI6eyIkaWQiOiIyODQ1IiwiQSI6MCwiUiI6MjU1LCJHIjoyNTUsIkIiOjI1NX19LCJJc1Zpc2libGUiOnRydWUsIldpZHRoIjowLjAsIkhlaWdodCI6MC4wLCJCb3JkZXJTdHlsZSI6eyIkaWQiOiIyODQ2IiwiTGluZUNvbG9yIjpudWxsLCJMaW5lV2VpZ2h0IjowLjAsIkxpbmVUeXBlIjowLCJQYXJlbnRTdHlsZSI6bnVsbH0sIlBhcmVudFN0eWxlIjpudWxsfSwiRGF0ZUZvcm1hdCI6eyIkaWQiOiIyODQ3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jg0OCIsIkZvcm1hdCI6MCwiSXNWaXNpYmxlIjpmYWxzZSwiTGFzdEtub3duVmlzaWJpbGl0eVN0YXRlIjpmYWxzZX0sIklzVmlzaWJsZSI6dHJ1ZSwiUGFyZW50U3R5bGUiOm51bGx9LCJJbmRleCI6NCwiUGVyY2VudGFnZUNvbXBsZXRlIjpudWxsLCJQb3NpdGlvbiI6eyJSYXRpbyI6MC4wLCJJc0N1c3RvbSI6ZmFsc2V9LCJEYXRlRm9ybWF0Ijp7IiRyZWYiOiIyODQ3In0sIldlZWtOdW1iZXJpbmciOnsiJGlkIjoiMjg0OSIsIkZvcm1hdCI6MCwiSXNWaXNpYmxlIjpmYWxzZSwiTGFzdEtub3duVmlzaWJpbGl0eVN0YXRlIjpmYWxzZX0sIlJlbGF0ZWRUYXNrSWQiOiIwMDAwMDAwMC0wMDAwLTAwMDAtMDAwMC0wMDAwMDAwMDAwMDAiLCJJZCI6ImFmOGJhMGEyLWVjZWMtNDM2YS04NDk5LTRhNjEyM2FkMDA2YSIsIkltcG9ydElkIjpudWxsLCJUaXRsZSI6IlBydWViYXMgeSBMYW56YW1pZW50byIsIk5vdGUiOm51bGwsIkh5cGVybGluayI6eyIkaWQiOiIyODUwIiwiQWRkcmVzcyI6bnVsbCwiU3ViQWRkcmVzcyI6bnVsbH0sIklzQ2hhbmdlZCI6ZmFsc2UsIklzTmV3IjpmYWxzZX1dLCJUYXNrcyI6W10sIlN3aW1sYW5lcyI6W10sIk1zUHJvamVjdEl0ZW1zVHJlZSI6eyIkaWQiOiIyODUxIiwiUm9vdCI6eyJJbXBvcnRJZCI6bnVsbCwiSXNJbXBvcnRlZCI6ZmFsc2UsIkNoaWxkcmVuIjpbXX19LCJNZXRhZGF0YSI6eyIkaWQiOiIyODUyIiwiU291cmNlVGhlbWUiOiJ7XCIkaWRcIjpcIjFcIixcIklkXCI6XCIwMTBhNTYzMi1mYmUwLTRmNGItYWJkMC0wMWI2NjA1ZGZiNmR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NixcIkZvbnROYW1lXCI6XCJBcmlhbFwiLFwiSXNCb2xkXCI6dHJ1ZSxcIklzSXRhbGljXCI6ZmFsc2UsXCJJc1VuZGVybGluZWRcIjpmYWxzZX0sXCJGb3JlZ3JvdW5kXCI6e1wiJGlkXCI6XCI3XCIsXCJDb2xvclwiOntcIiRpZFwiOlwiOFwiLFwiQVwiOjI1NSxcIlJcIjoyMzcsXCJHXCI6MTI1LFwiQlwiOjQ5fX0sXCJIb3Jpem9udGFsQWxpZ25tZW50XCI6MCxcIklzVmlzaWJsZVwiOnRydWV9LFwiTGVmdEVuZENhcHNTdHlsZVwiOntcIiRpZFwiOlwiOVwiLFwiRm9udFNldHRpbmdzXCI6e1wiJGlkXCI6XCIxMFwiLFwiRm9udFNpemVcIjoxNixcIkZvbnROYW1lXCI6XCJBcmlhbFwiLFwiSXNCb2xkXCI6dHJ1ZSxcIklzSXRhbGljXCI6ZmFsc2UsXCJJc1VuZGVybGluZWRcIjpmYWxzZX0sXCJGb3JlZ3JvdW5kXCI6e1wiJGlkXCI6XCIxMVwiLFwiQ29sb3JcIjp7XCIkaWRcIjpcIjEyXCIsXCJBXCI6MjU1LFwiUlwiOjIzNyxcIkdcIjoxMjUsXCJCXCI6NDl9fSxcIkhvcml6b250YWxBbGlnbm1lbnRcIjowLFwiSXNWaXNpYmxlXCI6dHJ1ZX0sXCJUb2RheU1hcmtlclN0eWxlXCI6e1wiJGlkXCI6XCIxM1wiLFwiVG9kYXlUZXh0U3R5bGVcIjp7XCIkaWRcIjpcIjE0XCIsXCJGb250U2V0dGluZ3NcIjp7XCIkaWRcIjpcIjE1XCIsXCJGb250U2l6ZVwiOjExLFwiRm9udE5hbWVcIjpcIkFyaWFs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xLFwiRm9udE5hbWVcIjpcIkFyaWFs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i4wLFwiUmlnaHRcIjoxMi4wLFwiQm90dG9tXCI6MC4wfSxcIlBhZGRpbmdcIjp7XCIkaWRcIjpcIjMwXCIsXCJUb3BcIjowLjAsXCJMZWZ0XCI6MC4wLFwiUmlnaHRcIjowLjAsXCJCb3R0b21cIjowLjB9LFwiQmFja2dyb3VuZFwiOntcIiRpZFwiOlwiMzFcIixcIkNvbG9yXCI6e1wiJGlkXCI6XCIzMlwiLFwiQVwiOjI1NSxcIlJcIjo2OCxcIkdcIjo4NCxcIkJcIjoxMDZ9fSxcIklzVmlzaWJsZVwiOnRydWUsXCJXaWR0aFwiOjg1OC4wLFwiSGVpZ2h0XCI6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xOTEsXCJSXCI6MTkyLFwiR1wiOjEsXCJCXCI6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MzEsXCJHXCI6NzMsXCJCXCI6MTI1fX0sXCJJc1Zpc2libGVcIjpmYWxzZSxcIldpZHRoXCI6MC4wLFwiSGVpZ2h0XCI6MC4wLFwiQm9yZGVyU3R5bGVcIjpudWxsfSxcIlRhc2tTdHlsZVwiOntcIiRpZFwiOlwiNDRcIixcIlNoYXBlXCI6MCxcIlNoYXBlVGhpY2tuZXNzXCI6MSxcIkR1cmF0aW9uRm9ybWF0XCI6MCxcIlBlcmNlbnRhZ2VDb21wbGV0ZVRleHRTdHlsZVwiOntcIiRpZFwiOlwiNDVcIixcIkZvbnRTZXR0aW5nc1wiOntcIiRpZFwiOlwiNDZcIixcIkZvbnRTaXplXCI6OSxcIkZvbnROYW1lXCI6XCJBcmlhbFwiLFwiSXNCb2xkXCI6ZmFsc2UsXCJJc0l0YWxpY1wiOmZhbHNlLFwiSXNVbmRlcmxpbmVkXCI6ZmFsc2V9LFwiRm9yZWdyb3VuZFwiOntcIiRpZFwiOlwiNDdcIixcIkNvbG9yXCI6e1wiJGlkXCI6XCI0OFwiLFwiQVwiOjI1NSxcIlJcIjoxOTEsXCJHXCI6MTkxLFwiQlwiOjE5MX19LFwiSG9yaXpvbnRhbEFsaWdubWVudFwiOjEsXCJJc1Zpc2libGVcIjpmYWxz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ksXCJGb250TmFtZVwiOlwiQXJpYWxcIixcIklzQm9sZFwiOmZhbHNlLFwiSXNJdGFsaWNcIjpmYWxzZSxcIklzVW5kZXJsaW5lZFwiOmZhbHNlfSxcIkZvcmVncm91bmRcIjp7XCIkaWRcIjpcIjU0XCIsXCJDb2xvclwiOntcIiRpZFwiOlwiNTVcIixcIkFcIjoyNTUsXCJSXCI6MjM3LFwiR1wiOjEyNSxcIkJcIjo0OX19LFwiSG9yaXpvbnRhbEFsaWdubWVudFwiOjAsXCJJc1Zpc2libGVcIjpmYWxzZX0sXCJIb3Jpem9udGFsQ29ubmVjdG9yU3R5bGVcIjp7XCIkaWRcIjpcIjU2XCIsXCJMaW5lU3R5bGVcIjp7XCIkaWRcIjpcIjU3XCIsXCJMaW5lQ29sb3JcIjp7XCIkaWRcIjpcIjU4XCIsXCJDb2xvclwiOntcIiRpZFwiOlwiNTlcIixcIkFcIjoyNTUsXCJSXCI6MjA0LFwiR1wiOjIwNCxcIkJcIjoyMDR9fSxcIkxpbmVXZWlnaHRcIjoxLjAsXCJMaW5lVHlwZVwiOjB9LFwiSXNWaXNpYmxlXCI6dHJ1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AsXCJTcGFjaW5nXCI6MyxcIklzQmVsb3dUaW1lYmFuZFwiOnRydW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TIsXCJHXCI6MTczLFwiQlwiOjcx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CxcIkZvbnROYW1lXCI6XCJBcmlhbF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BcmlhbFwiLFwiSXNCb2xkXCI6ZmFsc2UsXCJJc0l0YWxpY1wiOmZhbHNlLFwiSXNVbmRlcmxpbmVkXCI6ZmFsc2V9LFwiRm9yZWdyb3VuZFwiOntcIiRpZFwiOlwiODBcIixcIkNvbG9yXCI6e1wiJGlkXCI6XCI4MVwiLFwiQVwiOjI1NSxcIlJcIjo2OCxcIkdcIjo4NCxcIkJcIjoxMDZ9fSxcIkhvcml6b250YWxBbGlnbm1lbnRcIjoxLFwiSXNWaXNpYmxlXCI6dHJ1ZX0sXCJEYXRlRm9ybWF0XCI6e1wiJGlkXCI6XCI4MlwiLFwiRm9ybWF0U3RyaW5nXCI6XCJkIE1NTVwiLFwiU2VwYXJhdG9yXCI6XCIvXCIsXCJVc2VJbnRlcm5hdGlvbmFsRGF0ZUZvcm1hdFwiOnRydW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AsXCJJc0JlbG93VGltZWJhbmRcIjpmYWxz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CxcIkZvbnROYW1lXCI6XCJBcmlhbF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XJpYWx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A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CxcIkZvbnROYW1lXCI6XCJBcmlhbFwiLFwiSXNCb2xkXCI6dHJ1ZSxcIklzSXRhbGljXCI6ZmFsc2UsXCJJc1VuZGVybGluZWRcIjpmYWxzZX0sXCJGb3JlZ3JvdW5kXCI6e1wiJGlkXCI6XCIxMThcIixcIkNvbG9yXCI6e1wiJGlkXCI6XCIxMTlcIixcIkFcIjoyNTUsXCJSXCI6MCxcIkdcIjowLFwiQlwiOjB9fSxcIkhvcml6b250YWxBbGlnbm1lbnRcIjoxLFwiSXNWaXNpYmxlXCI6dHJ1ZX0sXCJEYXRlU3R5bGVcIjp7XCIkaWRcIjpcIjEyMFwiLFwiRm9udFNldHRpbmdzXCI6e1wiJGlkXCI6XCIxMjFcIixcIkZvbnRTaXplXCI6MTAsXCJGb250TmFtZVwiOlwiQXJpYWx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OGM3ZDFlNGUtMjc1Ni00YjczLTg5MDItMzIxODViYjRlYjQyXCIsXCJOYW1lXCI6XCJTd2ltbGFuZSBTdHlsZSAxXCIsXCJIZWFkZXJTdHlsZVwiOntcIiRpZFwiOlwiMTI3XCIsXCJUZXh0U3R5bGVcIjp7XCIkaWRcIjpcIjEyOFwiLFwiRm9udFNldHRpbmdzXCI6e1wiJGlkXCI6XCIxMjlcIixcIkZvbnRTaXplXCI6MTEsXCJGb250TmFtZVwiOlwiQXJpYWx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ExMixcIkdcIjoxNzMsXCJCXCI6NzF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ExMixcIkdcIjoxNzMsXCJCXCI6NzF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TY1LFwiR1wiOjE2NSxcIkJcIjoxNjV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AsXCJTaGFwZVR5cGVcIjowLFwiU2hhcGVTaXplXCI6MS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TIsXCJHXCI6MTczLFwiQlwiOjcxfX0sXCJJc1Zpc2libGVcIjp0cnVlLFwiV2lkdGhcIjoxOC4wLFwiSGVpZ2h0XCI6MjAuMCxcIkJvcmRlclN0eWxlXCI6e1wiJGlkXCI6XCIxODBcIixcIkxpbmVTdHlsZVwiOntcIiRpZFwiOlwiMTgxXCIsXCJMaW5lQ29sb3JcIjp7XCIkaWRcIjpcIjE4MlwiLFwiQ29sb3JcIjp7XCIkaWRcIjpcIjE4M1wiLFwiQVwiOjI1NSxcIlJcIjoyMzQsXCJHXCI6MjIsXCJCXCI6MzB9fSxcIkxpbmVXZWlnaHRcIjoyLjAsXCJMaW5lVHlwZVwiOjB9LFwiSXNWaXNpYmxlXCI6ZmFsc2V9fSxcIlRpdGxlU3R5bGVcIjp7XCIkaWRcIjpcIjE4NFwiLFwiRm9udFNldHRpbmdzXCI6e1wiJGlkXCI6XCIxODVcIixcIkZvbnRTaXplXCI6MTAsXCJGb250TmFtZVwiOlwiQXJpYWxcIixcIklzQm9sZFwiOnRydWUsXCJJc0l0YWxpY1wiOmZhbHNlLFwiSXNVbmRlcmxpbmVkXCI6ZmFsc2V9LFwiRm9yZWdyb3VuZFwiOntcIiRpZFwiOlwiMTg2XCIsXCJDb2xvclwiOntcIiRpZFwiOlwiMTg3XCIsXCJBXCI6MjU1LFwiUlwiOjAsXCJHXCI6MCxcIkJcIjowfX0sXCJIb3Jpem9udGFsQWxpZ25tZW50XCI6MSxcIklzVmlzaWJsZVwiOnRydWV9LFwiRGF0ZVN0eWxlXCI6e1wiJGlkXCI6XCIxODhcIixcIkZvbnRTZXR0aW5nc1wiOntcIiRpZFwiOlwiMTg5XCIsXCJGb250U2l6ZVwiOjEwLFwiRm9udE5hbWVcIjpcIkFyaWFsXCIsXCJJc0JvbGRcIjpmYWxzZSxcIklzSXRhbGljXCI6ZmFsc2UsXCJJc1VuZGVybGluZWRcIjpmYWxzZX0sXCJGb3JlZ3JvdW5kXCI6e1wiJGlkXCI6XCIxOTBcIixcIkNvbG9yXCI6e1wiJGlkXCI6XCIxOTFcIixcIkFcIjoyNTUsXCJSXCI6NjgsXCJHXCI6ODQsXCJCXCI6MTA2fX0sXCJIb3Jpem9udGFsQWxpZ25tZW50XCI6MSxcIklzVmlzaWJsZVwiOnRydWV9LFwiRGF0ZUZvcm1hdFwiOntcIiRpZFwiOlwiMTkyXCIsXCJGb3JtYXRTdHJpbmdcIjpcImQgTU1NXCIsXCJTZXBhcmF0b3JcIjpcIi9cIixcIlVzZUludGVybmF0aW9uYWxEYXRlRm9ybWF0XCI6dHJ1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NCxcIlNoYXBlVGhpY2tuZXNzXCI6MSxcIkR1cmF0aW9uRm9ybWF0XCI6MCxcIlBlcmNlbnRhZ2VDb21wbGV0ZVRleHRTdHlsZVwiOntcIiRpZFwiOlwiMTk1XCIsXCJGb250U2V0dGluZ3NcIjp7XCIkaWRcIjpcIjE5NlwiLFwiRm9udFNpemVcIjo5LFwiRm9udE5hbWVcIjpcIkFyaWFsXCIsXCJJc0JvbGRcIjpmYWxzZSxcIklzSXRhbGljXCI6ZmFsc2UsXCJJc1VuZGVybGluZWRcIjpmYWxzZX0sXCJGb3JlZ3JvdW5kXCI6e1wiJGlkXCI6XCIxOTdcIixcIkNvbG9yXCI6e1wiJGlkXCI6XCIxOThcIixcIkFcIjoyNTUsXCJSXCI6MCxcIkdcIjowLFwiQlwiOjB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OSxcIkZvbnROYW1lXCI6XCJBcmlhbFwiLFwiSXNCb2xkXCI6ZmFsc2UsXCJJc0l0YWxpY1wiOmZhbHNlLFwiSXNVbmRlcmxpbmVkXCI6ZmFsc2V9LFwiRm9yZWdyb3VuZFwiOntcIiRpZFwiOlwiMjA0XCIsXCJDb2xvclwiOntcIiRpZFwiOlwiMjA1XCIsXCJBXCI6MjU1LFwiUlwiOjAsXCJHXCI6MCxcIkJcIjowfX0sXCJIb3Jpem9udGFsQWxpZ25tZW50XCI6MCxcIklzVmlzaWJsZVwiOnRydWV9LFwiTWFyZ2luXCI6e1wiJGlkXCI6XCIyMDZcIixcIlRvcFwiOjAuMCxcIkxlZnRcIjowLjAsXCJSaWdodFwiOjAuMCxcIkJvdHRvbVwiOjAuMH0sXCJTdGFydERhdGVQb3NpdGlvblwiOjAsXCJFbmREYXRlUG9zaXRpb25cIjowLFwiVGl0bGVQb3NpdGlvblwiOjIsXCJEdXJhdGlvblBvc2l0aW9uXCI6MyxcIlBlcmNlbnRhZ2VDb21wbGV0ZWRQb3NpdGlvblwiOjQ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TEyLFwiR1wiOjE3MyxcIkJcIjo3MX19LFwiSXNWaXNpYmxlXCI6dHJ1ZSxcIldpZHRoXCI6MC4wLFwiSGVpZ2h0XCI6MTYuMCxcIkJvcmRlclN0eWxlXCI6e1wiJGlkXCI6XCIyMTJcIixcIkxpbmVTdHlsZVwiOntcIiRpZFwiOlwiMjEzXCIsXCJMaW5lQ29sb3JcIjp7XCIkaWRcIjpcIjIxNFwiLFwiQ29sb3JcIjp7XCIkaWRcIjpcIjIxNVwiLFwiQVwiOjI1NSxcIlJcIjoyMzQsXCJHXCI6MjIsXCJCXCI6MzB9fSxcIkxpbmVXZWlnaHRcIjoyLjAsXCJMaW5lVHlwZVwiOjB9LFwiSXNWaXNpYmxlXCI6ZmFsc2V9fSxcIlRpdGxlU3R5bGVcIjp7XCIkaWRcIjpcIjIxNlwiLFwiRm9udFNldHRpbmdzXCI6e1wiJGlkXCI6XCIyMTdcIixcIkZvbnRTaXplXCI6MTAsXCJGb250TmFtZVwiOlwiQXJpYWxcIixcIklzQm9sZFwiOmZhbHNlLFwiSXNJdGFsaWNcIjpmYWxzZSxcIklzVW5kZXJsaW5lZFwiOmZhbHNlfSxcIkZvcmVncm91bmRcIjp7XCIkaWRcIjpcIjIxOFwiLFwiQ29sb3JcIjp7XCIkaWRcIjpcIjIxOVwiLFwiQVwiOjI1NSxcIlJcIjoyNTUsXCJHXCI6MjU1LFwiQlwiOjI1NX19LFwiSG9yaXpvbnRhbEFsaWdubWVudFwiOjEsXCJJc1Zpc2libGVcIjp0cnVlfSxcIkRhdGVTdHlsZVwiOntcIiRpZFwiOlwiMjIwXCIsXCJGb250U2V0dGluZ3NcIjp7XCIkaWRcIjpcIjIyMVwiLFwiRm9udFNpemVcIjo5LFwiRm9udE5hbWVcIjpcIkFyaWFsXCIsXCJJc0JvbGRcIjpmYWxzZSxcIklzSXRhbGljXCI6ZmFsc2UsXCJJc1VuZGVybGluZWRcIjpmYWxzZX0sXCJGb3JlZ3JvdW5kXCI6e1wiJGlkXCI6XCIyMjJcIixcIkNvbG9yXCI6e1wiJGlkXCI6XCIyMjNcIixcIkFcIjoyNTUsXCJSXCI6NjgsXCJHXCI6ODQsXCJCXCI6MTA2fX0sXCJIb3Jpem9udGFsQWxpZ25tZW50XCI6MSxcIklzVmlzaWJsZVwiOmZhbHNlfSxcIkRhdGVGb3JtYXRcIjp7XCIkaWRcIjpcIjIyNFwiLFwiRm9ybWF0U3RyaW5nXCI6XCJkIE1NTVwiLFwiU2VwYXJhdG9yXCI6XCIvXCIsXCJVc2VJbnRlcm5hdGlvbmFsRGF0ZUZvcm1hdFwiOnRydWUsXCJEYXRlSXNWaXNpYmxlXCI6ZmFsc2UsXCJUaW1lSXNWaXNpYmxlXCI6ZmFsc2UsXCJIb3VyRGlnaXRzXCI6MCxcIkFtUG1EZXNpZ25hdG9yXCI6MCxcIlRyaW0wME1pbnV0ZXNcIjpmYWxzZX0sXCJXZWVrTnVtYmVyaW5nXCI6e1wiJGlkXCI6XCIyMjVcIixcIkZvcm1hdFwiOjAsXCJJc1Zpc2libGVcIjpmYWxzZSxcIkxhc3RLbm93blZpc2liaWxpdHlTdGF0ZVwiOmZhbHNlfX0sXCJEZWZhdWx0U3dpbWxhbmVNb3RTdHlsZVwiOntcIiRpZFwiOlwiMjI2XCIsXCJTaGFwZVwiOjA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CxcIkZvbnROYW1lXCI6XCJBcmlhbFwiLFwiSXNCb2xkXCI6dHJ1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MTAsXCJGb250TmFtZVwiOlwiQXJpYWxcIixcIklzQm9sZFwiOmZhbHNlLFwiSXNJdGFsaWNcIjpmYWxzZSxcIklzVW5kZXJsaW5lZFwiOmZhbHNlfSxcIkZvcmVncm91bmRcIjp7XCIkaWRcIjpcIjI0M1wiLFwiQ29sb3JcIjp7XCIkaWRcIjpcIjI0NFwiLFwiQVwiOjI1NSxcIlJcIjo2OCxcIkdcIjo4NCxcIkJcIjoxMDZ9fSxcIkhvcml6b250YWxBbGlnbm1lbnRcIjoxLFwiSXNWaXNpYmxlXCI6dHJ1ZX0sXCJEYXRlRm9ybWF0XCI6e1wiJGlkXCI6XCIyNDV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JjN2M3MmZiNS04M2M0LTRmNDAtYmUzNS1hZWZmM2QyOGU5MzZcIixcIk5hbWVcIjpcIlN3aW1sYW5lIFN0eWxlIDJcIixcIkhlYWRlclN0eWxlXCI6e1wiJGlkXCI6XCIyNDhcIixcIlRleHRTdHlsZVwiOntcIiRpZFwiOlwiMjQ5XCIsXCJGb250U2V0dGluZ3NcIjp7XCIkaWRcIjpcIjI1MFwiLFwiRm9udFNpemVcIjoxMSxcIkZvbnROYW1lXCI6XCJBcmlhbFwiLFwiSXNCb2xkXCI6ZmFsc2UsXCJJc0l0YWxpY1wiOmZhbHNlLFwiSXNVbmRlcmxpbmVkXCI6ZmFsc2V9LFwiRm9yZWdyb3VuZFwiOntcIiRpZFwiOlwiMjUxXCIsXCJDb2xvclwiOntcIiRpZFwiOlwiMjUyXCIsXCJBXCI6MjU1LFwiUlwiOjI1NSxcIkdcIjoyNTUsXCJCXCI6MjU1fX0sXCJIb3Jpem9udGFsQWxpZ25tZW50XCI6MCxcIklzVmlzaWJsZVwiOnRydWV9LFwiUmVjdGFuZ2xlU3R5bGVcIjp7XCIkaWRcIjpcIjI1M1wiLFwiTWFyZ2luXCI6e1wiJGlkXCI6XCIyNTRcIixcIlRvcFwiOjAuMCxcIkxlZnRcIjowLjAsXCJSaWdodFwiOjAuMCxcIkJvdHRvbVwiOjAuMH0sXCJQYWRkaW5nXCI6e1wiJGlkXCI6XCIyNTVcIixcIlRvcFwiOjAuMCxcIkxlZnRcIjowLjAsXCJSaWdodFwiOjAuMCxcIkJvdHRvbVwiOjAuMH0sXCJCYWNrZ3JvdW5kXCI6e1wiJGlkXCI6XCIyNTZcIixcIkNvbG9yXCI6e1wiJGlkXCI6XCIyNTdcIixcIkFcIjoyNTUsXCJSXCI6NjgsXCJHXCI6MTE0LFwiQlwiOjE5Nn19LFwiSXNWaXNpYmxlXCI6dHJ1ZSxcIldpZHRoXCI6MC4wLFwiSGVpZ2h0XCI6MC4wLFwiQm9yZGVyU3R5bGVcIjp7XCIkaWRcIjpcIjI1OFwiLFwiTGluZVN0eWxlXCI6e1wiJGlkXCI6XCIyNTlcIixcIkxpbmVDb2xvclwiOntcIiRpZFwiOlwiMjYwXCIsXCJDb2xvclwiOntcIiRpZFwiOlwiMjYxXCIsXCJBXCI6MjU1LFwiUlwiOjI1NSxcIkdcIjowLFwiQlwiOjB9fSxcIkxpbmVXZWlnaHRcIjowLjAsXCJMaW5lVHlwZVwiOjB9LFwiSXNWaXNpYmxlXCI6ZmFsc2V9fX0sXCJCYWNrZ3JvdW5kU3R5bGVcIjp7XCIkaWRcIjpcIjI2MlwiLFwiTWFyZ2luXCI6e1wiJGlkXCI6XCIyNjNcIixcIlRvcFwiOjAuMCxcIkxlZnRcIjowLjAsXCJSaWdodFwiOjAuMCxcIkJvdHRvbVwiOjAuMH0sXCJQYWRkaW5nXCI6e1wiJGlkXCI6XCIyNjRcIixcIlRvcFwiOjAuMCxcIkxlZnRcIjowLjAsXCJSaWdodFwiOjAuMCxcIkJvdHRvbVwiOjAuMH0sXCJCYWNrZ3JvdW5kXCI6e1wiJGlkXCI6XCIyNjVcIixcIkNvbG9yXCI6e1wiJGlkXCI6XCIyNjZcIixcIkFcIjo1MSxcIlJcIjoxNjUsXCJHXCI6MTY1LFwiQlwiOjE2NX19LFwiSXNWaXNpYmxlXCI6dHJ1ZSxcIldpZHRoXCI6MC4wLFwiSGVpZ2h0XCI6MC4wLFwiQm9yZGVyU3R5bGVcIjp7XCIkaWRcIjpcIjI2N1wiLFwiTGluZVN0eWxlXCI6e1wiJGlkXCI6XCIyNjhcIixcIkxpbmVDb2xvclwiOntcIiRpZFwiOlwiMjY5XCIsXCJDb2xvclwiOntcIiRpZFwiOlwiMjcwXCIsXCJBXCI6MjU1LFwiUlwiOjIzNCxcIkdcIjoyMixcIkJcIjozMH19LFwiTGluZVdlaWdodFwiOjAuMCxcIkxpbmVUeXBlXCI6MH0sXCJJc1Zpc2libGVcIjpmYWxzZX19LFwiSXNBYm92ZVRpbWViYW5kXCI6ZmFsc2UsXCJTcGFjaW5nXCI6NSxcIkRlZmF1bHRTd2ltbGFuZUFjdGl2aXR5U3R5bGVcIjp7XCIkaWRcIjpcIjI3MVwiLFwiSGVhZGVyU3R5bGVcIjp7XCIkaWRcIjpcIjI3MlwiLFwiVGV4dFN0eWxlXCI6e1wiJGlkXCI6XCIyNzNcIixcIkZvbnRTZXR0aW5nc1wiOntcIiRpZFwiOlwiMjc0XCIsXCJGb250U2l6ZVwiOjExLFwiRm9udE5hbWVcIjpcIkNhbGlicmlcIixcIklzQm9sZFwiOmZhbHNlLFwiSXNJdGFsaWNcIjpmYWxzZSxcIklzVW5kZXJsaW5lZFwiOmZhbHNlfSxcIkZvcmVncm91bmRcIjp7XCIkaWRcIjpcIjI3NVwiLFwiQ29sb3JcIjp7XCIkaWRcIjpcIjI3NlwiLFwiQVwiOjI1NSxcIlJcIjowLFwiR1wiOjAsXCJCXCI6MH19LFwiSG9yaXpvbnRhbEFsaWdubWVudFwiOjAsXCJJc1Zpc2libGVcIjp0cnVlfSxcIlJlY3RhbmdsZVN0eWxlXCI6e1wiJGlkXCI6XCIyNzdcIixcIk1hcmdpblwiOntcIiRpZFwiOlwiMjc4XCIsXCJUb3BcIjowLjAsXCJMZWZ0XCI6MC4wLFwiUmlnaHRcIjowLjAsXCJCb3R0b21cIjowLjB9LFwiUGFkZGluZ1wiOntcIiRpZFwiOlwiMjc5XCIsXCJUb3BcIjowLjAsXCJMZWZ0XCI6MC4wLFwiUmlnaHRcIjowLjAsXCJCb3R0b21cIjowLjB9LFwiQmFja2dyb3VuZFwiOntcIiRpZFwiOlwiMjgwXCIsXCJDb2xvclwiOntcIiRpZFwiOlwiMjgxXCIsXCJBXCI6NjMsXCJSXCI6NjgsXCJHXCI6MTE0LFwiQlwiOjE5Nn19LFwiSXNWaXNpYmxlXCI6dHJ1ZSxcIldpZHRoXCI6MC4wLFwiSGVpZ2h0XCI6MC4wLFwiQm9yZGVyU3R5bGVcIjp7XCIkaWRcIjpcIjI4MlwiLFwiTGluZVN0eWxlXCI6e1wiJGlkXCI6XCIyODNcIixcIkxpbmVDb2xvclwiOntcIiRpZFwiOlwiMjg0XCIsXCJDb2xvclwiOntcIiRpZFwiOlwiMjg1XCIsXCJBXCI6MjU1LFwiUlwiOjI1NSxcIkdcIjowLFwiQlwiOjB9fSxcIkxpbmVXZWlnaHRcIjowLjAsXCJMaW5lVHlwZVwiOjB9LFwiSXNWaXNpYmxlXCI6ZmFsc2V9fX0sXCJCYWNrZ3JvdW5kU3R5bGVcIjp7XCIkaWRcIjpcIjI4NlwiLFwiTWFyZ2luXCI6e1wiJGlkXCI6XCIyODdcIixcIlRvcFwiOjAuMCxcIkxlZnRcIjowLjAsXCJSaWdodFwiOjAuMCxcIkJvdHRvbVwiOjAuMH0sXCJQYWRkaW5nXCI6e1wiJGlkXCI6XCIyODhcIixcIlRvcFwiOjAuMCxcIkxlZnRcIjowLjAsXCJSaWdodFwiOjAuMCxcIkJvdHRvbVwiOjAuMH0sXCJCYWNrZ3JvdW5kXCI6e1wiJGlkXCI6XCIyODlcIixcIkNvbG9yXCI6e1wiJGlkXCI6XCIyOTBcIixcIkFcIjo1MSxcIlJcIjoxNjUsXCJHXCI6MTY1LFwiQlwiOjE2NX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A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CxcIkZvbnROYW1lXCI6XCJBcmlhbFwiLFwiSXNCb2xkXCI6dHJ1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MTAsXCJGb250TmFtZVwiOlwiQXJpYWxcIixcIklzQm9sZFwiOmZhbHNlLFwiSXNJdGFsaWNcIjpmYWxzZSxcIklzVW5kZXJsaW5lZFwiOmZhbHNlfSxcIkZvcmVncm91bmRcIjp7XCIkaWRcIjpcIjMxMVwiLFwiQ29sb3JcIjp7XCIkaWRcIjpcIjMxMlwiLFwiQVwiOjI1NSxcIlJcIjo2OCxcIkdcIjo4NCxcIkJcIjoxMDZ9fSxcIkhvcml6b250YWxBbGlnbm1lbnRcIjoxLFwiSXNWaXNpYmxlXCI6dHJ1ZX0sXCJEYXRlRm9ybWF0XCI6e1wiJGlkXCI6XCIzMTN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0LFwiU2hhcGVUaGlja25lc3NcIjoxLFwiRHVyYXRpb25Gb3JtYXRcIjowLFwiUGVyY2VudGFnZUNvbXBsZXRlVGV4dFN0eWxlXCI6e1wiJGlkXCI6XCIzMTZcIixcIkZvbnRTZXR0aW5nc1wiOntcIiRpZFwiOlwiMzE3XCIsXCJGb250U2l6ZVwiOjksXCJGb250TmFtZVwiOlwiQXJpYWxcIixcIklzQm9sZFwiOmZhbHNlLFwiSXNJdGFsaWNcIjpmYWxzZSxcIklzVW5kZXJsaW5lZFwiOmZhbHNlfSxcIkZvcmVncm91bmRcIjp7XCIkaWRcIjpcIjMxOFwiLFwiQ29sb3JcIjp7XCIkaWRcIjpcIjMxOVwiLFwiQVwiOjI1NSxcIlJcIjowLFwiR1wiOjAsXCJCXCI6MH19LFwiSG9yaXpvbnRhbEFsaWdubWVudFwiOjEsXCJJc1Zpc2libGVcIjp0cnVlfSxcIlBlcmNlbnRhZ2VDb21wbGV0ZUhpZ2hsaWdodFN0eWxlXCI6e1wiJGlkXCI6XCIzMjBcIixcIkJhY2tncm91bmRcIjp7XCIkaWRcIjpcIjMyMVwiLFwiQ29sb3JcIjp7XCIkaWRcIjpcIjMyMlwiLFwiQVwiOjg5LFwiUlwiOjAsXCJHXCI6MCxcIkJcIjowfX19LFwiRHVyYXRpb25TdHlsZVwiOntcIiRpZFwiOlwiMzIzXCIsXCJGb250U2V0dGluZ3NcIjp7XCIkaWRcIjpcIjMyNFwiLFwiRm9udFNpemVcIjo5LFwiRm9udE5hbWVcIjpcIkFyaWFsXCIsXCJJc0JvbGRcIjpmYWxzZSxcIklzSXRhbGljXCI6ZmFsc2UsXCJJc1VuZGVybGluZWRcIjpmYWxzZX0sXCJGb3JlZ3JvdW5kXCI6e1wiJGlkXCI6XCIzMjVcIixcIkNvbG9yXCI6e1wiJGlkXCI6XCIzMjZcIixcIkFcIjoyNTUsXCJSXCI6MCxcIkdcIjowLFwiQlwiOjB9fSxcIkhvcml6b250YWxBbGlnbm1lbnRcIjowLFwiSXNWaXNpYmxlXCI6dHJ1ZX0sXCJNYXJnaW5cIjp7XCIkaWRcIjpcIjMyN1wiLFwiVG9wXCI6MC4wLFwiTGVmdFwiOjAuMCxcIlJpZ2h0XCI6MC4wLFwiQm90dG9tXCI6MC4wfSxcIlN0YXJ0RGF0ZVBvc2l0aW9uXCI6MCxcIkVuZERhdGVQb3NpdGlvblwiOjAsXCJUaXRsZVBvc2l0aW9uXCI6MixcIkR1cmF0aW9uUG9zaXRpb25cIjozLFwiUGVyY2VudGFnZUNvbXBsZXRlZFBvc2l0aW9uXCI6NCxcIlNwYWNpbmdcIjozLFwiU2hhcGVTdHlsZVwiOntcIiRpZFwiOlwiMzI4XCIsXCJNYXJnaW5cIjp7XCIkaWRcIjpcIjMyOVwiLFwiVG9wXCI6MC4wLFwiTGVmdFwiOjQuMCxcIlJpZ2h0XCI6NC4wLFwiQm90dG9tXCI6MC4wfSxcIlBhZGRpbmdcIjp7XCIkaWRcIjpcIjMzMFwiLFwiVG9wXCI6MC4wLFwiTGVmdFwiOjAuMCxcIlJpZ2h0XCI6MC4wLFwiQm90dG9tXCI6MC4wfSxcIkJhY2tncm91bmRcIjp7XCIkaWRcIjpcIjMzMVwiLFwiQ29sb3JcIjp7XCIkaWRcIjpcIjMzMlwiLFwiQVwiOjI1NSxcIlJcIjo2OCxcIkdcIjoxMTQsXCJCXCI6MTk2fX0sXCJJc1Zpc2libGVcIjp0cnVlLFwiV2lkdGhcIjowLjAsXCJIZWlnaHRcIjoxNi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CxcIkZvbnROYW1lXCI6XCJBcmlhbFwiLFwiSXNCb2xkXCI6ZmFsc2UsXCJJc0l0YWxpY1wiOmZhbHNlLFwiSXNVbmRlcmxpbmVkXCI6ZmFsc2V9LFwiRm9yZWdyb3VuZFwiOntcIiRpZFwiOlwiMzM5XCIsXCJDb2xvclwiOntcIiRpZFwiOlwiMzQwXCIsXCJBXCI6MjU1LFwiUlwiOjI1NSxcIkdcIjoyNTUsXCJCXCI6MjU1fX0sXCJIb3Jpem9udGFsQWxpZ25tZW50XCI6MSxcIklzVmlzaWJsZVwiOnRydWV9LFwiRGF0ZVN0eWxlXCI6e1wiJGlkXCI6XCIzNDFcIixcIkZvbnRTZXR0aW5nc1wiOntcIiRpZFwiOlwiMzQyXCIsXCJGb250U2l6ZVwiOjksXCJGb250TmFtZVwiOlwiQXJpYWxcIixcIklzQm9sZFwiOmZhbHNlLFwiSXNJdGFsaWNcIjpmYWxzZSxcIklzVW5kZXJsaW5lZFwiOmZhbHNlfSxcIkZvcmVncm91bmRcIjp7XCIkaWRcIjpcIjM0M1wiLFwiQ29sb3JcIjp7XCIkaWRcIjpcIjM0NFwiLFwiQVwiOjI1NSxcIlJcIjo2OCxcIkdcIjo4NCxcIkJcIjoxMDZ9fSxcIkhvcml6b250YWxBbGlnbm1lbnRcIjoxLFwiSXNWaXNpYmxlXCI6ZmFsc2V9LFwiRGF0ZUZvcm1hdFwiOntcIiRpZFwiOlwiMzQ1XCIsXCJGb3JtYXRTdHJpbmdcIjpcImQgTU1NXCIsXCJTZXBhcmF0b3JcIjpcIi9cIixcIlVzZUludGVybmF0aW9uYWxEYXRlRm9ybWF0XCI6dHJ1ZSxcIkRhdGVJc1Zpc2libGVcIjpmYWxzZSxcIlRpbWVJc1Zpc2libGVcIjpmYWxzZSxcIkhvdXJEaWdpdHNcIjowLFwiQW1QbURlc2lnbmF0b3JcIjowLFwiVHJpbTAwTWludXRlc1wiOmZhbHNlfSxcIldlZWtOdW1iZXJpbmdcIjp7XCIkaWRcIjpcIjM0NlwiLFwiRm9ybWF0XCI6MCxcIklzVmlzaWJsZVwiOmZhbHNlLFwiTGFzdEtub3duVmlzaWJpbGl0eVN0YXRlXCI6ZmFsc2V9fSxcIkRlZmF1bHRTd2ltbGFuZU1vdFN0eWxlXCI6e1wiJGlkXCI6XCIzNDdcIixcIlNoYXBlXCI6MCxcIlNoYXBlU2l6ZVwiOjEsXCJEZXRhaWxzU3BhY2luZ1wiOjEuMCxcIlBhZGRpbmdcIjp7XCIkaWRcIjpcIjM0OFwiLFwiVG9wXCI6Ny4wLFwiTGVmdFwiOjMuMCxcIlJpZ2h0XCI6MC4wLFwiQm90dG9tXCI6Mi4wfSxcIlBvc2l0aW9uT25UYXNrXCI6MSxcIlNoYXB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GlkXCI6XCIzNTNcIixcIkFcIjoyNTUsXCJSXCI6NjgsXCJHXCI6MTE0LFwiQlwiOjE5Nn19LFwiSXNWaXNpYmxlXCI6dHJ1ZSxcIldpZHRoXCI6MTguMCxcIkhlaWdodFwiOjIwLjAsXCJCb3JkZXJTdHlsZVwiOntcIiRpZFwiOlwiMzU0XCIsXCJMaW5lU3R5bGVcIjp7XCIkaWRcIjpcIjM1NVwiLFwiTGluZUNvbG9yXCI6e1wiJGlkXCI6XCIzNTZcIixcIkNvbG9yXCI6e1wiJGlkXCI6XCIzNTdcIixcIkFcIjoyNTUsXCJSXCI6MjM0LFwiR1wiOjIyLFwiQlwiOjMwfX0sXCJMaW5lV2VpZ2h0XCI6MC4wLFwiTGluZVR5cGVcIjowfSxcIklzVmlzaWJsZVwiOmZhbHNlfX0sXCJUaXRsZVN0eWxlXCI6e1wiJGlkXCI6XCIzNThcIixcIkZvbnRTZXR0aW5nc1wiOntcIiRpZFwiOlwiMzU5XCIsXCJGb250U2l6ZVwiOjEwLFwiRm9udE5hbWVcIjpcIkFyaWFsXCIsXCJJc0JvbGRcIjp0cnVlLFwiSXNJdGFsaWNcIjpmYWxzZSxcIklzVW5kZXJsaW5lZFwiOmZhbHNlfSxcIkZvcmVncm91bmRcIjp7XCIkaWRcIjpcIjM2MFwiLFwiQ29sb3JcIjp7XCIkaWRcIjpcIjM2MVwiLFwiQVwiOjI1NSxcIlJcIjowLFwiR1wiOjAsXCJCXCI6MH19LFwiSG9yaXpvbnRhbEFsaWdubWVudFwiOjEsXCJJc1Zpc2libGVcIjp0cnVlfSxcIkRhdGVTdHlsZVwiOntcIiRpZFwiOlwiMzYyXCIsXCJGb250U2V0dGluZ3NcIjp7XCIkaWRcIjpcIjM2M1wiLFwiRm9udFNpemVcIjoxMCxcIkZvbnROYW1lXCI6XCJBcmlhbFwiLFwiSXNCb2xkXCI6ZmFsc2UsXCJJc0l0YWxpY1wiOmZhbHNlLFwiSXNVbmRlcmxpbmVkXCI6ZmFsc2V9LFwiRm9yZWdyb3VuZFwiOntcIiRpZFwiOlwiMzY0XCIsXCJDb2xvclwiOntcIiRpZFwiOlwiMzY1XCIsXCJBXCI6MjU1LFwiUlwiOjY4LFwiR1wiOjg0LFwiQlwiOjEwNn19LFwiSG9yaXpvbnRhbEFsaWdubWVudFwiOjEsXCJJc1Zpc2libGVcIjp0cnVlfSxcIkRhdGVGb3JtYXRcIjp7XCIkaWRcIjpcIjM2NlwiLFwiRm9ybWF0U3RyaW5nXCI6XCJkIE1NTVwiLFwiU2VwYXJhdG9yXCI6XCIvXCIsXCJVc2VJbnRlcm5hdGlvbmFsRGF0ZUZvcm1hdFwiOnRydW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jFlODNjMDUyLWVjOGYtNGI1Yi1iYzg0LTg3ZGY4Mzc2MzE1N1wiLFwiTmFtZVwiOlwiU3dpbWxhbmUgU3R5bGUgM1wiLFwiSGVhZGVyU3R5bGVcIjp7XCIkaWRcIjpcIjM2OVwiLFwiVGV4dFN0eWxlXCI6e1wiJGlkXCI6XCIzNzBcIixcIkZvbnRTZXR0aW5nc1wiOntcIiRpZFwiOlwiMzcxXCIsXCJGb250U2l6ZVwiOjExLFwiRm9udE5hbWVcIjpcIkFyaWFsXCIsXCJJc0JvbGRcIjpmYWxzZSxcIklzSXRhbGljXCI6ZmFsc2UsXCJJc1VuZGVybGluZWRcIjpmYWxzZX0sXCJGb3JlZ3JvdW5kXCI6e1wiJGlkXCI6XCIzNzJcIixcIkNvbG9yXCI6e1wiJGlkXCI6XCIzNzNcIixcIkFcIjoyNTUsXCJSXCI6MjU1LFwiR1wiOjI1NSxcIkJcIjoyNTV9fSxcIkhvcml6b250YWxBbGlnbm1lbnRcIjowLFwiSXNWaXNpYmxlXCI6dHJ1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0cnVlLFwiV2lkdGhcIjowLjAsXCJIZWlnaHRcIjowLjAsXCJCb3JkZXJTdHlsZVwiOntcIiRpZFwiOlwiMzc5XCIsXCJMaW5lU3R5bGVcIjp7XCIkaWRcIjpcIjM4MFwiLFwiTGluZUNvbG9yXCI6e1wiJGlkXCI6XCIzODFcIixcIkNvbG9yXCI6e1wiJGlkXCI6XCIzODJcIixcIkFcIjoyNTUsXCJSXCI6MjU1LFwiR1wiOjAsXCJCXCI6MH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E2NSxcIkdcIjoxNjUsXCJCXCI6MTY1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yMzcsXCJHXCI6MTI1LFwiQlwiOjQ5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IsXCJEYXRlUG9zaXRpb25cIjowLFwiU2hhcGVUeXBlXCI6MCxcIlNoYXBlU2l6ZVwiOjE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guMCxcIkhlaWdodFwiOjIw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wLFwiRm9udE5hbWVcIjpcIkFyaWFsXCIsXCJJc0JvbGRcIjp0cnVlLFwiSXNJdGFsaWNcIjpmYWxzZSxcIklzVW5kZXJsaW5lZFwiOmZhbHNlfSxcIkZvcmVncm91bmRcIjp7XCIkaWRcIjpcIjQyOFwiLFwiQ29sb3JcIjp7XCIkaWRcIjpcIjQyOVwiLFwiQVwiOjI1NSxcIlJcIjowLFwiR1wiOjAsXCJCXCI6MH19LFwiSG9yaXpvbnRhbEFsaWdubWVudFwiOjEsXCJJc1Zpc2libGVcIjp0cnVlfSxcIkRhdGVTdHlsZVwiOntcIiRpZFwiOlwiNDMwXCIsXCJGb250U2V0dGluZ3NcIjp7XCIkaWRcIjpcIjQzMVwiLFwiRm9udFNpemVcIjoxMCxcIkZvbnROYW1lXCI6XCJBcmlhbFwiLFwiSXNCb2xkXCI6ZmFsc2UsXCJJc0l0YWxpY1wiOmZhbHNlLFwiSXNVbmRlcmxpbmVkXCI6ZmFsc2V9LFwiRm9yZWdyb3VuZFwiOntcIiRpZFwiOlwiNDMyXCIsXCJDb2xvclwiOntcIiRpZFwiOlwiNDMzXCIsXCJBXCI6MjU1LFwiUlwiOjY4LFwiR1wiOjg0LFwiQlwiOjEwNn19LFwiSG9yaXpvbnRhbEFsaWdubWVudFwiOjEsXCJJc1Zpc2libGVcIjp0cnVlfSxcIkRhdGVGb3JtYXRcIjp7XCIkaWRcIjpcIjQzNFwiLFwiRm9ybWF0U3RyaW5nXCI6XCJkIE1NTVwiLFwiU2VwYXJhdG9yXCI6XCIvXCIsXCJVc2VJbnRlcm5hdGlvbmFsRGF0ZUZvcm1hdFwiOnRydWUsXCJEYXRlSXNWaXNpYmxlXCI6dHJ1ZSxcIlRpbWVJc1Zpc2libGVcIjpmYWxzZSxcIkhvdXJEaWdpdHNcIjoxLFwiQW1QbURlc2lnbmF0b3JcIjoyLFwiVHJpbTAwTWludXRlc1wiOmZhbHNlfSxcIldlZWtOdW1iZXJpbmdcIjp7XCIkaWRcIjpcIjQzNVwiLFwiRm9ybWF0XCI6MCxcIklzVmlzaWJsZVwiOmZhbHNlLFwiTGFzdEtub3duVmlzaWJpbGl0eVN0YXRlXCI6ZmFsc2V9fSxcIkRlZmF1bHRTd2ltbGFuZVRhc2tTdHlsZVwiOntcIiRpZFwiOlwiNDM2XCIsXCJTaGFwZVwiOjQsXCJTaGFwZVRoaWNrbmVzc1wiOjEsXCJEdXJhdGlvbkZvcm1hdFwiOjAsXCJQZXJjZW50YWdlQ29tcGxldGVUZXh0U3R5bGVcIjp7XCIkaWRcIjpcIjQzN1wiLFwiRm9udFNldHRpbmdzXCI6e1wiJGlkXCI6XCI0MzhcIixcIkZvbnRTaXplXCI6OSxcIkZvbnROYW1lXCI6XCJBcmlhbFwiLFwiSXNCb2xkXCI6ZmFsc2UsXCJJc0l0YWxpY1wiOmZhbHNlLFwiSXNVbmRlcmxpbmVkXCI6ZmFsc2V9LFwiRm9yZWdyb3VuZFwiOntcIiRpZFwiOlwiNDM5XCIsXCJDb2xvclwiOntcIiRpZFwiOlwiNDQwXCIsXCJBXCI6MjU1LFwiUlwiOjAsXCJHXCI6MCxcIkJcIjowfX0sXCJIb3Jpem9udGFsQWxpZ25tZW50XCI6MS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5LFwiRm9udE5hbWVcIjpcIkFyaWFsXCIsXCJJc0JvbGRcIjpmYWxzZSxcIklzSXRhbGljXCI6ZmFsc2UsXCJJc1VuZGVybGluZWRcIjpmYWxzZX0sXCJGb3JlZ3JvdW5kXCI6e1wiJGlkXCI6XCI0NDZcIixcIkNvbG9yXCI6e1wiJGlkXCI6XCI0NDdcIixcIkFcIjoyNTUsXCJSXCI6MCxcIkdcIjowLFwiQlwiOjB9fSxcIkhvcml6b250YWxBbGlnbm1lbnRcIjowLFwiSXNWaXNpYmxlXCI6dHJ1ZX0sXCJNYXJnaW5cIjp7XCIkaWRcIjpcIjQ0OFwiLFwiVG9wXCI6MC4wLFwiTGVmdFwiOjAuMCxcIlJpZ2h0XCI6MC4wLFwiQm90dG9tXCI6MC4wfSxcIlN0YXJ0RGF0ZVBvc2l0aW9uXCI6MCxcIkVuZERhdGVQb3NpdGlvblwiOjAsXCJUaXRsZVBvc2l0aW9uXCI6MixcIkR1cmF0aW9uUG9zaXRpb25cIjozLFwiUGVyY2VudGFnZUNvbXBsZXRlZFBvc2l0aW9uXCI6MCxcIlNwYWNpbmdcIjoz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CxcIkZvbnROYW1lXCI6XCJBcmlhbFwiLFwiSXNCb2xkXCI6ZmFsc2UsXCJJc0l0YWxpY1wiOmZhbHNlLFwiSXNVbmRlcmxpbmVkXCI6ZmFsc2V9LFwiRm9yZWdyb3VuZFwiOntcIiRpZFwiOlwiNDYwXCIsXCJDb2xvclwiOntcIiRpZFwiOlwiNDYxXCIsXCJBXCI6MjU1LFwiUlwiOjI1NSxcIkdcIjoyNTUsXCJCXCI6MjU1fX0sXCJIb3Jpem9udGFsQWxpZ25tZW50XCI6MSxcIklzVmlzaWJsZVwiOnRydWV9LFwiRGF0ZVN0eWxlXCI6e1wiJGlkXCI6XCI0NjJcIixcIkZvbnRTZXR0aW5nc1wiOntcIiRpZFwiOlwiNDYzXCIsXCJGb250U2l6ZVwiOjksXCJGb250TmFtZVwiOlwiQXJpYWxcIixcIklzQm9sZFwiOmZhbHNlLFwiSXNJdGFsaWNcIjpmYWxzZSxcIklzVW5kZXJsaW5lZFwiOmZhbHNlfSxcIkZvcmVncm91bmRcIjp7XCIkaWRcIjpcIjQ2NFwiLFwiQ29sb3JcIjp7XCIkaWRcIjpcIjQ2NVwiLFwiQVwiOjI1NSxcIlJcIjo2OCxcIkdcIjo4NCxcIkJcIjoxMDZ9fSxcIkhvcml6b250YWxBbGlnbm1lbnRcIjoxLFwiSXNWaXNpYmxlXCI6ZmFsc2V9LFwiRGF0ZUZvcm1hdFwiOntcIiRpZFwiOlwiNDY2XCIsXCJGb3JtYXRTdHJpbmdcIjpcImQgTU1NXCIsXCJTZXBhcmF0b3JcIjpcIi9cIixcIlVzZUludGVybmF0aW9uYWxEYXRlRm9ybWF0XCI6dHJ1ZSxcIkRhdGVJc1Zpc2libGVcIjpmYWxzZSxcIlRpbWVJc1Zpc2libGVcIjpmYWxzZSxcIkhvdXJEaWdpdHNcIjowLFwiQW1QbURlc2lnbmF0b3JcIjowLFwiVHJpbTAwTWludXRlc1wiOmZhbHNlfSxcIldlZWtOdW1iZXJpbmdcIjp7XCIkaWRcIjpcIjQ2N1wiLFwiRm9ybWF0XCI6MCxcIklzVmlzaWJsZVwiOmZhbHNlLFwiTGFzdEtub3duVmlzaWJpbGl0eVN0YXRlXCI6ZmFsc2V9fSxcIkRlZmF1bHRTd2ltbGFuZU1vdFN0eWxlXCI6e1wiJGlkXCI6XCI0NjhcIixcIlNoYXBlXCI6MC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jM3LFwiR1wiOjEyNSxcIkJcIjo0O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wLFwiRm9udE5hbWVcIjpcIkFyaWFsXCIsXCJJc0JvbGRcIjp0cnV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BcmlhbFwiLFwiSXNCb2xkXCI6ZmFsc2UsXCJJc0l0YWxpY1wiOmZhbHNlLFwiSXNVbmRlcmxpbmVkXCI6ZmFsc2V9LFwiRm9yZWdyb3VuZFwiOntcIiRpZFwiOlwiNDg1XCIsXCJDb2xvclwiOntcIiRpZFwiOlwiNDg2XCIsXCJBXCI6MjU1LFwiUlwiOjY4LFwiR1wiOjg0LFwiQlwiOjEwNn19LFwiSG9yaXpvbnRhbEFsaWdubWVudFwiOjEsXCJJc1Zpc2libGVcIjp0cnVlfSxcIkRhdGVGb3JtYXRcIjp7XCIkaWRcIjpcIjQ4N1wiLFwiRm9ybWF0U3RyaW5nXCI6XCJkIE1NTV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0se1wiJGlkXCI6XCI0ODlcIixcIlN0eWxlSWRcIjpcImYzNGM3MmUzLWQ3NjItNGM4Yy05NDI4LWM1ZTA0NTY1MjgxMFwiLFwiTmFtZVwiOlwiU3dpbWxhbmUgU3R5bGUgNFwiLFwiSGVhZGVyU3R5bGVcIjp7XCIkaWRcIjpcIjQ5MFwiLFwiVGV4dFN0eWxlXCI6e1wiJGlkXCI6XCI0OTFcIixcIkZvbnRTZXR0aW5nc1wiOntcIiRpZFwiOlwiNDkyXCIsXCJGb250U2l6ZVwiOjExLFwiRm9udE5hbWVcIjpcIkFyaWFsXCIsXCJJc0JvbGRcIjpmYWxzZSxcIklzSXRhbGljXCI6ZmFsc2UsXCJJc1VuZGVybGluZWRcIjpmYWxzZX0sXCJGb3JlZ3JvdW5kXCI6e1wiJGlkXCI6XCI0OTNcIixcIkNvbG9yXCI6e1wiJGlkXCI6XCI0OTRcIixcIkFcIjoyNTUsXCJSXCI6MjU1LFwiR1wiOjI1NSxcIkJcIjoyNTV9fSxcIkhvcml6b250YWxBbGlnbm1lbnRcIjowLFwiSXNWaXNpYmxlXCI6dHJ1ZX0sXCJSZWN0YW5nbGVTdHlsZVwiOntcIiRpZFwiOlwiNDk1XCIsXCJNYXJnaW5cIjp7XCIkaWRcIjpcIjQ5NlwiLFwiVG9wXCI6MC4wLFwiTGVmdFwiOjAuMCxcIlJpZ2h0XCI6MC4wLFwiQm90dG9tXCI6MC4wfSxcIlBhZGRpbmdcIjp7XCIkaWRcIjpcIjQ5N1wiLFwiVG9wXCI6MC4wLFwiTGVmdFwiOjAuMCxcIlJpZ2h0XCI6MC4wLFwiQm90dG9tXCI6MC4wfSxcIkJhY2tncm91bmRcIjp7XCIkaWRcIjpcIjQ5OFwiLFwiQ29sb3JcIjp7XCIkaWRcIjpcIjQ5OVwiLFwiQVwiOjI1NSxcIlJcIjo2OCxcIkdcIjo4NCxcIkJcIjoxMDZ9fSxcIklzVmlzaWJsZVwiOnRydWUsXCJXaWR0aFwiOjAuMCxcIkhlaWdodFwiOjAuMCxcIkJvcmRlclN0eWxlXCI6e1wiJGlkXCI6XCI1MDBcIixcIkxpbmVTdHlsZVwiOntcIiRpZFwiOlwiNTAxXCIsXCJMaW5lQ29sb3JcIjp7XCIkaWRcIjpcIjUwMlwiLFwiQ29sb3JcIjp7XCIkaWRcIjpcIjUwM1wiLFwiQVwiOjI1NSxcIlJcIjoyNTUsXCJHXCI6MCxcIkJcIjowfX0sXCJMaW5lV2VpZ2h0XCI6MC4wLFwiTGluZVR5cGVcIjowfSxcIklzVmlzaWJsZVwiOmZhbHNlfX19LFwiQmFja2dyb3VuZFN0eWxlXCI6e1wiJGlkXCI6XCI1MDRcIixcIk1hcmdpblwiOntcIiRpZFwiOlwiNTA1XCIsXCJUb3BcIjowLjAsXCJMZWZ0XCI6MC4wLFwiUmlnaHRcIjowLjAsXCJCb3R0b21cIjowLjB9LFwiUGFkZGluZ1wiOntcIiRpZFwiOlwiNTA2XCIsXCJUb3BcIjowLjAsXCJMZWZ0XCI6MC4wLFwiUmlnaHRcIjowLjAsXCJCb3R0b21cIjowLjB9LFwiQmFja2dyb3VuZFwiOntcIiRpZFwiOlwiNTA3XCIsXCJDb2xvclwiOntcIiRpZFwiOlwiNTA4XCIsXCJBXCI6NTEsXCJSXCI6MTY1LFwiR1wiOjE2NSxcIkJcIjoxNjV9fSxcIklzVmlzaWJsZVwiOnRydWUsXCJXaWR0aFwiOjAuMCxcIkhlaWdodFwiOjAuMCxcIkJvcmRlclN0eWxlXCI6e1wiJGlkXCI6XCI1MDlcIixcIkxpbmVTdHlsZVwiOntcIiRpZFwiOlwiNTEwXCIsXCJMaW5lQ29sb3JcIjp7XCIkaWRcIjpcIjUxMVwiLFwiQ29sb3JcIjp7XCIkaWRcIjpcIjUxMlwiLFwiQVwiOjI1NSxcIlJcIjoyMzQsXCJHXCI6MjIsXCJCXCI6MzB9fSxcIkxpbmVXZWlnaHRcIjowLjAsXCJMaW5lVHlwZVwiOjB9LFwiSXNWaXNpYmxlXCI6ZmFsc2V9fSxcIklzQWJvdmVUaW1lYmFuZFwiOmZhbHNlLFwiU3BhY2luZ1wiOjUsXCJEZWZhdWx0U3dpbWxhbmVBY3Rpdml0eVN0eWxlXCI6e1wiJGlkXCI6XCI1MTNcIixcIkhlYWRlclN0eWxlXCI6e1wiJGlkXCI6XCI1MTRcIixcIlRleHRTdHlsZVwiOntcIiRpZFwiOlwiNTE1XCIsXCJGb250U2V0dGluZ3NcIjp7XCIkaWRcIjpcIjUxNlwiLFwiRm9udFNpemVcIjoxMSxcIkZvbnROYW1lXCI6XCJDYWxpYnJpXCIsXCJJc0JvbGRcIjpmYWxzZSxcIklzSXRhbGljXCI6ZmFsc2UsXCJJc1VuZGVybGluZWRcIjpmYWxzZX0sXCJGb3JlZ3JvdW5kXCI6e1wiJGlkXCI6XCI1MTdcIixcIkNvbG9yXCI6e1wiJGlkXCI6XCI1MThcIixcIkFcIjoyNTUsXCJSXCI6MCxcIkdcIjowLFwiQlwiOjB9fSxcIkhvcml6b250YWxBbGlnbm1lbnRcIjowLFwiSXNWaXNpYmxlXCI6dHJ1ZX0sXCJSZWN0YW5nbGVTdHlsZVwiOntcIiRpZFwiOlwiNTE5XCIsXCJNYXJnaW5cIjp7XCIkaWRcIjpcIjUyMFwiLFwiVG9wXCI6MC4wLFwiTGVmdFwiOjAuMCxcIlJpZ2h0XCI6MC4wLFwiQm90dG9tXCI6MC4wfSxcIlBhZGRpbmdcIjp7XCIkaWRcIjpcIjUyMVwiLFwiVG9wXCI6MC4wLFwiTGVmdFwiOjAuMCxcIlJpZ2h0XCI6MC4wLFwiQm90dG9tXCI6MC4wfSxcIkJhY2tncm91bmRcIjp7XCIkaWRcIjpcIjUyMlwiLFwiQ29sb3JcIjp7XCIkaWRcIjpcIjUyM1wiLFwiQVwiOjYzLFwiUlwiOjY4LFwiR1wiOjg0LFwiQlwiOjEwNn19LFwiSXNWaXNpYmxlXCI6dHJ1ZSxcIldpZHRoXCI6MC4wLFwiSGVpZ2h0XCI6MC4wLFwiQm9yZGVyU3R5bGVcIjp7XCIkaWRcIjpcIjUyNFwiLFwiTGluZVN0eWxlXCI6e1wiJGlkXCI6XCI1MjVcIixcIkxpbmVDb2xvclwiOntcIiRpZFwiOlwiNTI2XCIsXCJDb2xvclwiOntcIiRpZFwiOlwiNTI3XCIsXCJBXCI6MjU1LFwiUlwiOjI1NSxcIkdcIjowLFwiQlwiOjB9fSxcIkxpbmVXZWlnaHRcIjowLjAsXCJMaW5lVHlwZVwiOjB9LFwiSXNWaXNpYmxlXCI6ZmFsc2V9fX0sXCJCYWNrZ3JvdW5kU3R5bGVcIjp7XCIkaWRcIjpcIjUyOFwiLFwiTWFyZ2luXCI6e1wiJGlkXCI6XCI1MjlcIixcIlRvcFwiOjAuMCxcIkxlZnRcIjowLjAsXCJSaWdodFwiOjAuMCxcIkJvdHRvbVwiOjAuMH0sXCJQYWRkaW5nXCI6e1wiJGlkXCI6XCI1MzBcIixcIlRvcFwiOjAuMCxcIkxlZnRcIjowLjAsXCJSaWdodFwiOjAuMCxcIkJvdHRvbVwiOjAuMH0sXCJCYWNrZ3JvdW5kXCI6e1wiJGlkXCI6XCI1MzFcIixcIkNvbG9yXCI6e1wiJGlkXCI6XCI1MzJcIixcIkFcIjo1MSxcIlJcIjoxNjUsXCJHXCI6MTY1LFwiQlwiOjE2NX19LFwiSXNWaXNpYmxlXCI6dHJ1ZSxcIldpZHRoXCI6MC4wLFwiSGVpZ2h0XCI6MC4wLFwiQm9yZGVyU3R5bGVcIjp7XCIkaWRcIjpcIjUzM1wiLFwiTGluZVN0eWxlXCI6e1wiJGlkXCI6XCI1MzRcIixcIkxpbmVDb2xvclwiOntcIiRpZFwiOlwiNTM1XCIsXCJDb2xvclwiOntcIiRpZFwiOlwiNTM2XCIsXCJBXCI6MjU1LFwiUlwiOjIzNCxcIkdcIjoyMixcIkJcIjozMH19LFwiTGluZVdlaWdodFwiOjAuMCxcIkxpbmVUeXBlXCI6MH0sXCJJc1Zpc2libGVcIjpmYWxzZX19fSxcIkRlZmF1bHRTd2ltbGFuZU1pbGVzdG9uZVN0eWxlXCI6e1wiJGlkXCI6XCI1MzdcIixcIlRpdGxlUG9zaXRpb25cIjoyLFwiRGF0ZVBvc2l0aW9uXCI6MCxcIlNoYXBlVHlwZVwiOjAsXCJTaGFwZVNpemVcIjoxLFwiU3BhY2luZ1wiOjUsXCJTaGFwZVN0eWxlXCI6e1wiJGlkXCI6XCI1MzhcIixcIk1hcmdpblwiOntcIiRpZFwiOlwiNTM5XCIsXCJUb3BcIjowLjAsXCJMZWZ0XCI6MC4wLFwiUmlnaHRcIjowLjAsXCJCb3R0b21cIjowLjB9LFwiUGFkZGluZ1wiOntcIiRpZFwiOlwiNTQwXCIsXCJUb3BcIjowLjAsXCJMZWZ0XCI6MC4wLFwiUmlnaHRcIjowLjAsXCJCb3R0b21cIjowLjB9LFwiQmFja2dyb3VuZFwiOntcIiRpZFwiOlwiNTQxXCIsXCJDb2xvclwiOntcIiRpZFwiOlwiNTQyXCIsXCJBXCI6MjU1LFwiUlwiOjY4LFwiR1wiOjg0LFwiQlwiOjEwNn19LFwiSXNWaXNpYmxlXCI6dHJ1ZSxcIldpZHRoXCI6MTguMCxcIkhlaWdodFwiOjIw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wLFwiRm9udE5hbWVcIjpcIkFyaWFsXCIsXCJJc0JvbGRcIjp0cnVlLFwiSXNJdGFsaWNcIjpmYWxzZSxcIklzVW5kZXJsaW5lZFwiOmZhbHNlfSxcIkZvcmVncm91bmRcIjp7XCIkaWRcIjpcIjU0OVwiLFwiQ29sb3JcIjp7XCIkaWRcIjpcIjU1MFwiLFwiQVwiOjI1NSxcIlJcIjowLFwiR1wiOjAsXCJCXCI6MH19LFwiSG9yaXpvbnRhbEFsaWdubWVudFwiOjEsXCJJc1Zpc2libGVcIjp0cnVlfSxcIkRhdGVTdHlsZVwiOntcIiRpZFwiOlwiNTUxXCIsXCJGb250U2V0dGluZ3NcIjp7XCIkaWRcIjpcIjU1MlwiLFwiRm9udFNpemVcIjoxMCxcIkZvbnROYW1lXCI6XCJBcmlhbFwiLFwiSXNCb2xkXCI6ZmFsc2UsXCJJc0l0YWxpY1wiOmZhbHNlLFwiSXNVbmRlcmxpbmVkXCI6ZmFsc2V9LFwiRm9yZWdyb3VuZFwiOntcIiRpZFwiOlwiNTUzXCIsXCJDb2xvclwiOntcIiRpZFwiOlwiNTU0XCIsXCJBXCI6MjU1LFwiUlwiOjY4LFwiR1wiOjg0LFwiQlwiOjEwNn19LFwiSG9yaXpvbnRhbEFsaWdubWVudFwiOjEsXCJJc1Zpc2libGVcIjp0cnVlfSxcIkRhdGVGb3JtYXRcIjp7XCIkaWRcIjpcIjU1NVwiLFwiRm9ybWF0U3RyaW5nXCI6XCJkIE1NTVwiLFwiU2VwYXJhdG9yXCI6XCIvXCIsXCJVc2VJbnRlcm5hdGlvbmFsRGF0ZUZvcm1hdFwiOnRydWUsXCJEYXRlSXNWaXNpYmxlXCI6dHJ1ZSxcIlRpbWVJc1Zpc2libGVcIjpmYWxzZSxcIkhvdXJEaWdpdHNcIjoxLFwiQW1QbURlc2lnbmF0b3JcIjoyLFwiVHJpbTAwTWludXRlc1wiOmZhbHNlfSxcIldlZWtOdW1iZXJpbmdcIjp7XCIkaWRcIjpcIjU1NlwiLFwiRm9ybWF0XCI6MCxcIklzVmlzaWJsZVwiOmZhbHNlLFwiTGFzdEtub3duVmlzaWJpbGl0eVN0YXRlXCI6ZmFsc2V9fSxcIkRlZmF1bHRTd2ltbGFuZVRhc2tTdHlsZVwiOntcIiRpZFwiOlwiNTU3XCIsXCJTaGFwZVwiOjQsXCJTaGFwZVRoaWNrbmVzc1wiOjEsXCJEdXJhdGlvbkZvcm1hdFwiOjAsXCJQZXJjZW50YWdlQ29tcGxldGVUZXh0U3R5bGVcIjp7XCIkaWRcIjpcIjU1OFwiLFwiRm9udFNldHRpbmdzXCI6e1wiJGlkXCI6XCI1NTlcIixcIkZvbnRTaXplXCI6OSxcIkZvbnROYW1lXCI6XCJBcmlhbFwiLFwiSXNCb2xkXCI6ZmFsc2UsXCJJc0l0YWxpY1wiOmZhbHNlLFwiSXNVbmRlcmxpbmVkXCI6ZmFsc2V9LFwiRm9yZWdyb3VuZFwiOntcIiRpZFwiOlwiNTYwXCIsXCJDb2xvclwiOntcIiRpZFwiOlwiNTYxXCIsXCJBXCI6MjU1LFwiUlwiOjE5MSxcIkdcIjoxOTEsXCJCXCI6MTkxfX0sXCJIb3Jpem9udGFsQWxpZ25tZW50XCI6MSxcIklzVmlzaWJsZVwiOmZhbHNlfSxcIlBlcmNlbnRhZ2VDb21wbGV0ZUhpZ2hsaWdodFN0eWxlXCI6e1wiJGlkXCI6XCI1NjJcIixcIkJhY2tncm91bmRcIjp7XCIkaWRcIjpcIjU2M1wiLFwiQ29sb3JcIjp7XCIkaWRcIjpcIjU2NFwiLFwiQVwiOjg5LFwiUlwiOjAsXCJHXCI6MCxcIkJcIjowfX19LFwiRHVyYXRpb25TdHlsZVwiOntcIiRpZFwiOlwiNTY1XCIsXCJGb250U2V0dGluZ3NcIjp7XCIkaWRcIjpcIjU2NlwiLFwiRm9udFNpemVcIjo5LFwiRm9udE5hbWVcIjpcIkFyaWFsXCIsXCJJc0JvbGRcIjpmYWxzZSxcIklzSXRhbGljXCI6ZmFsc2UsXCJJc1VuZGVybGluZWRcIjpmYWxzZX0sXCJGb3JlZ3JvdW5kXCI6e1wiJGlkXCI6XCI1NjdcIixcIkNvbG9yXCI6e1wiJGlkXCI6XCI1NjhcIixcIkFcIjoyNTUsXCJSXCI6MCxcIkdcIjowLFwiQlwiOjB9fSxcIkhvcml6b250YWxBbGlnbm1lbnRcIjowLFwiSXNWaXNpYmxlXCI6dHJ1ZX0sXCJNYXJnaW5cIjp7XCIkaWRcIjpcIjU2OVwiLFwiVG9wXCI6MC4wLFwiTGVmdFwiOjAuMCxcIlJpZ2h0XCI6MC4wLFwiQm90dG9tXCI6MC4wfSxcIlN0YXJ0RGF0ZVBvc2l0aW9uXCI6MCxcIkVuZERhdGVQb3NpdGlvblwiOjAsXCJUaXRsZVBvc2l0aW9uXCI6MixcIkR1cmF0aW9uUG9zaXRpb25cIjozLFwiUGVyY2VudGFnZUNvbXBsZXRlZFBvc2l0aW9uXCI6MCxcIlNwYWNpbmdcIjozLFwiU2hhcGVTdHlsZVwiOntcIiRpZFwiOlwiNTcwXCIsXCJNYXJnaW5cIjp7XCIkaWRcIjpcIjU3MVwiLFwiVG9wXCI6MC4wLFwiTGVmdFwiOjQuMCxcIlJpZ2h0XCI6NC4wLFwiQm90dG9tXCI6MC4wfSxcIlBhZGRpbmdcIjp7XCIkaWRcIjpcIjU3MlwiLFwiVG9wXCI6MC4wLFwiTGVmdFwiOjAuMCxcIlJpZ2h0XCI6MC4wLFwiQm90dG9tXCI6MC4wfSxcIkJhY2tncm91bmRcIjp7XCIkaWRcIjpcIjU3M1wiLFwiQ29sb3JcIjp7XCIkaWRcIjpcIjU3NFwiLFwiQVwiOjI1NSxcIlJcIjo2OCxcIkdcIjo4NCxcIkJcIjoxMDZ9fSxcIklzVmlzaWJsZVwiOnRydWUsXCJXaWR0aFwiOjAuMCxcIkhlaWdodFwiOjE2LjAsXCJCb3JkZXJTdHlsZVwiOntcIiRpZFwiOlwiNTc1XCIsXCJMaW5lU3R5bGVcIjp7XCIkaWRcIjpcIjU3NlwiLFwiTGluZUNvbG9yXCI6e1wiJGlkXCI6XCI1NzdcIixcIkNvbG9yXCI6e1wiJGlkXCI6XCI1NzhcIixcIkFcIjoyNTUsXCJSXCI6MjM0LFwiR1wiOjIyLFwiQlwiOjMwfX0sXCJMaW5lV2VpZ2h0XCI6Mi4wLFwiTGluZVR5cGVcIjowfSxcIklzVmlzaWJsZVwiOmZhbHNlfX0sXCJUaXRsZVN0eWxlXCI6e1wiJGlkXCI6XCI1NzlcIixcIkZvbnRTZXR0aW5nc1wiOntcIiRpZFwiOlwiNTgwXCIsXCJGb250U2l6ZVwiOjEwLFwiRm9udE5hbWVcIjpcIkFyaWFsXCIsXCJJc0JvbGRcIjpmYWxzZSxcIklzSXRhbGljXCI6ZmFsc2UsXCJJc1VuZGVybGluZWRcIjpmYWxzZX0sXCJGb3JlZ3JvdW5kXCI6e1wiJGlkXCI6XCI1ODFcIixcIkNvbG9yXCI6e1wiJGlkXCI6XCI1ODJcIixcIkFcIjoyNTUsXCJSXCI6MjU1LFwiR1wiOjI1NSxcIkJcIjoyNTV9fSxcIkhvcml6b250YWxBbGlnbm1lbnRcIjoxLFwiSXNWaXNpYmxlXCI6dHJ1ZX0sXCJEYXRlU3R5bGVcIjp7XCIkaWRcIjpcIjU4M1wiLFwiRm9udFNldHRpbmdzXCI6e1wiJGlkXCI6XCI1ODRcIixcIkZvbnRTaXplXCI6OSxcIkZvbnROYW1lXCI6XCJBcmlhbFwiLFwiSXNCb2xkXCI6ZmFsc2UsXCJJc0l0YWxpY1wiOmZhbHNlLFwiSXNVbmRlcmxpbmVkXCI6ZmFsc2V9LFwiRm9yZWdyb3VuZFwiOntcIiRpZFwiOlwiNTg1XCIsXCJDb2xvclwiOntcIiRpZFwiOlwiNTg2XCIsXCJBXCI6MjU1LFwiUlwiOjY4LFwiR1wiOjg0LFwiQlwiOjEwNn19LFwiSG9yaXpvbnRhbEFsaWdubWVudFwiOjEsXCJJc1Zpc2libGVcIjpmYWxzZX0sXCJEYXRlRm9ybWF0XCI6e1wiJGlkXCI6XCI1ODdcIixcIkZvcm1hdFN0cmluZ1wiOlwiZCBNTU1cIixcIlNlcGFyYXRvclwiOlwiL1wiLFwiVXNlSW50ZXJuYXRpb25hbERhdGVGb3JtYXRcIjp0cnVlLFwiRGF0ZUlzVmlzaWJsZVwiOmZhbHNlLFwiVGltZUlzVmlzaWJsZVwiOmZhbHNlLFwiSG91ckRpZ2l0c1wiOjAsXCJBbVBtRGVzaWduYXRvclwiOjAsXCJUcmltMDBNaW51dGVzXCI6ZmFsc2V9LFwiV2Vla051bWJlcmluZ1wiOntcIiRpZFwiOlwiNTg4XCIsXCJGb3JtYXRcIjowLFwiSXNWaXNpYmxlXCI6ZmFsc2UsXCJMYXN0S25vd25WaXNpYmlsaXR5U3RhdGVcIjpmYWxzZX19LFwiRGVmYXVsdFN3aW1sYW5lTW90U3R5bGVcIjp7XCIkaWRcIjpcIjU4OVwiLFwiU2hhcGVcIjowLFwiU2hhcGVTaXplXCI6MSxcIkRldGFpbHNTcGFjaW5nXCI6MS4wLFwiUGFkZGluZ1wiOntcIiRpZFwiOlwiNTkwXCIsXCJUb3BcIjo3LjAsXCJMZWZ0XCI6My4wLFwiUmlnaHRcIjowLjAsXCJCb3R0b21cIjoyLjB9LFwiUG9zaXRpb25PblRhc2tcIjoxLFwiU2hhcGVTdHlsZVwiOntcIiRpZFwiOlwiNTkxXCIsXCJNYXJnaW5cIjp7XCIkaWRcIjpcIjU5MlwiLFwiVG9wXCI6MC4wLFwiTGVmdFwiOjAuMCxcIlJpZ2h0XCI6MC4wLFwiQm90dG9tXCI6MC4wfSxcIlBhZGRpbmdcIjp7XCIkaWRcIjpcIjU5M1wiLFwiVG9wXCI6MC4wLFwiTGVmdFwiOjAuMCxcIlJpZ2h0XCI6MC4wLFwiQm90dG9tXCI6MC4wfSxcIkJhY2tncm91bmRcIjp7XCIkaWRcIjpcIjU5NFwiLFwiQ29sb3JcIjp7XCIkaWRcIjpcIjU5NVwiLFwiQVwiOjI1NSxcIlJcIjo2OCxcIkdcIjo4NCxcIkJcIjoxMDZ9fSxcIklzVmlzaWJsZVwiOnRydWUsXCJXaWR0aFwiOjE4LjAsXCJIZWlnaHRcIjoyMC4wLFwiQm9yZGVyU3R5bGVcIjp7XCIkaWRcIjpcIjU5NlwiLFwiTGluZVN0eWxlXCI6e1wiJGlkXCI6XCI1OTdcIixcIkxpbmVDb2xvclwiOntcIiRpZFwiOlwiNTk4XCIsXCJDb2xvclwiOntcIiRpZFwiOlwiNTk5XCIsXCJBXCI6MjU1LFwiUlwiOjIzNCxcIkdcIjoyMixcIkJcIjozMH19LFwiTGluZVdlaWdodFwiOjAuMCxcIkxpbmVUeXBlXCI6MH0sXCJJc1Zpc2libGVcIjpmYWxzZX19LFwiVGl0bGVTdHlsZVwiOntcIiRpZFwiOlwiNjAwXCIsXCJGb250U2V0dGluZ3NcIjp7XCIkaWRcIjpcIjYwMVwiLFwiRm9udFNpemVcIjoxMCxcIkZvbnROYW1lXCI6XCJBcmlhbFwiLFwiSXNCb2xkXCI6dHJ1ZSxcIklzSXRhbGljXCI6ZmFsc2UsXCJJc1VuZGVybGluZWRcIjpmYWxzZX0sXCJGb3JlZ3JvdW5kXCI6e1wiJGlkXCI6XCI2MDJcIixcIkNvbG9yXCI6e1wiJGlkXCI6XCI2MDNcIixcIkFcIjoyNTUsXCJSXCI6MCxcIkdcIjowLFwiQlwiOjB9fSxcIkhvcml6b250YWxBbGlnbm1lbnRcIjoxLFwiSXNWaXNpYmxlXCI6dHJ1ZX0sXCJEYXRlU3R5bGVcIjp7XCIkaWRcIjpcIjYwNFwiLFwiRm9udFNldHRpbmdzXCI6e1wiJGlkXCI6XCI2MDVcIixcIkZvbnRTaXplXCI6MTAsXCJGb250TmFtZVwiOlwiQXJpYWxcIixcIklzQm9sZFwiOmZhbHNlLFwiSXNJdGFsaWNcIjpmYWxzZSxcIklzVW5kZXJsaW5lZFwiOmZhbHNlfSxcIkZvcmVncm91bmRcIjp7XCIkaWRcIjpcIjYwNlwiLFwiQ29sb3JcIjp7XCIkaWRcIjpcIjYwN1wiLFwiQVwiOjI1NSxcIlJcIjo2OCxcIkdcIjo4NCxcIkJcIjoxMDZ9fSxcIkhvcml6b250YWxBbGlnbm1lbnRcIjoxLFwiSXNWaXNpYmxlXCI6dHJ1ZX0sXCJEYXRlRm9ybWF0XCI6e1wiJGlkXCI6XCI2MDh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2MDlcIixcIkZvcm1hdFwiOjAsXCJJc1Zpc2libGVcIjpmYWxzZSxcIkxhc3RLbm93blZpc2liaWxpdHlTdGF0ZVwiOmZhbHNlfX19LHtcIiRpZFwiOlwiNjEwXCIsXCJTdHlsZUlkXCI6XCI3MzAzNTkzNi1jYzlhLTRkNjAtOTJjNC0yNzU0MTdiNjI5NzZcIixcIk5hbWVcIjpcIlN3aW1sYW5lIFN0eWxlIDVcIixcIkhlYWRlclN0eWxlXCI6e1wiJGlkXCI6XCI2MTFcIixcIlRleHRTdHlsZVwiOntcIiRpZFwiOlwiNjEyXCIsXCJGb250U2V0dGluZ3NcIjp7XCIkaWRcIjpcIjYxM1wiLFwiRm9udFNpemVcIjoxMSxcIkZvbnROYW1lXCI6XCJBcmlhbFwiLFwiSXNCb2xkXCI6ZmFsc2UsXCJJc0l0YWxpY1wiOmZhbHNlLFwiSXNVbmRlcmxpbmVkXCI6ZmFsc2V9LFwiRm9yZWdyb3VuZFwiOntcIiRpZFwiOlwiNjE0XCIsXCJDb2xvclwiOntcIiRpZFwiOlwiNjE1XCIsXCJBXCI6MjU1LFwiUlwiOjI1NSxcIkdcIjoyNTUsXCJCXCI6MjU1fX0sXCJIb3Jpem9udGFsQWxpZ25tZW50XCI6MCxcIklzVmlzaWJsZVwiOnRydWV9LFwiUmVjdGFuZ2xlU3R5bGVcIjp7XCIkaWRcIjpcIjYxNlwiLFwiTWFyZ2luXCI6e1wiJGlkXCI6XCI2MTdcIixcIlRvcFwiOjAuMCxcIkxlZnRcIjowLjAsXCJSaWdodFwiOjAuMCxcIkJvdHRvbVwiOjAuMH0sXCJQYWRkaW5nXCI6e1wiJGlkXCI6XCI2MThcIixcIlRvcFwiOjAuMCxcIkxlZnRcIjowLjAsXCJSaWdodFwiOjAuMCxcIkJvdHRvbVwiOjAuMH0sXCJCYWNrZ3JvdW5kXCI6e1wiJGlkXCI6XCI2MTlcIixcIkNvbG9yXCI6e1wiJGlkXCI6XCI2MjBcIixcIkFcIjoyNTUsXCJSXCI6MTkyLFwiR1wiOjEsXCJCXCI6MH19LFwiSXNWaXNpYmxlXCI6dHJ1ZSxcIldpZHRoXCI6MC4wLFwiSGVpZ2h0XCI6MC4wLFwiQm9yZGVyU3R5bGVcIjp7XCIkaWRcIjpcIjYyMVwiLFwiTGluZVN0eWxlXCI6e1wiJGlkXCI6XCI2MjJcIixcIkxpbmVDb2xvclwiOntcIiRpZFwiOlwiNjIzXCIsXCJDb2xvclwiOntcIiRpZFwiOlwiNjI0XCIsXCJBXCI6MjU1LFwiUlwiOjI1NSxcIkdcIjowLFwiQlwiOjB9fSxcIkxpbmVXZWlnaHRcIjowLjAsXCJMaW5lVHlwZVwiOjB9LFwiSXNWaXNpYmxlXCI6ZmFsc2V9fX0sXCJCYWNrZ3JvdW5kU3R5bGVcIjp7XCIkaWRcIjpcIjYyNVwiLFwiTWFyZ2luXCI6e1wiJGlkXCI6XCI2MjZcIixcIlRvcFwiOjAuMCxcIkxlZnRcIjowLjAsXCJSaWdodFwiOjAuMCxcIkJvdHRvbVwiOjAuMH0sXCJQYWRkaW5nXCI6e1wiJGlkXCI6XCI2MjdcIixcIlRvcFwiOjAuMCxcIkxlZnRcIjowLjAsXCJSaWdodFwiOjAuMCxcIkJvdHRvbVwiOjAuMH0sXCJCYWNrZ3JvdW5kXCI6e1wiJGlkXCI6XCI2MjhcIixcIkNvbG9yXCI6e1wiJGlkXCI6XCI2MjlcIixcIkFcIjo1MSxcIlJcIjoxNjUsXCJHXCI6MTY1LFwiQlwiOjE2NX19LFwiSXNWaXNpYmxlXCI6dHJ1ZSxcIldpZHRoXCI6MC4wLFwiSGVpZ2h0XCI6MC4wLFwiQm9yZGVyU3R5bGVcIjp7XCIkaWRcIjpcIjYzMFwiLFwiTGluZVN0eWxlXCI6e1wiJGlkXCI6XCI2MzFcIixcIkxpbmVDb2xvclwiOntcIiRpZFwiOlwiNjMyXCIsXCJDb2xvclwiOntcIiRpZFwiOlwiNjMzXCIsXCJBXCI6MjU1LFwiUlwiOjIzNCxcIkdcIjoyMixcIkJcIjozMH19LFwiTGluZVdlaWdodFwiOjAuMCxcIkxpbmVUeXBlXCI6MH0sXCJJc1Zpc2libGVcIjpmYWxzZX19LFwiSXNBYm92ZVRpbWViYW5kXCI6ZmFsc2UsXCJTcGFjaW5nXCI6NSxcIkRlZmF1bHRTd2ltbGFuZUFjdGl2aXR5U3R5bGVcIjp7XCIkaWRcIjpcIjYzNFwiLFwiSGVhZGVyU3R5bGVcIjp7XCIkaWRcIjpcIjYzNVwiLFwiVGV4dFN0eWxlXCI6e1wiJGlkXCI6XCI2MzZcIixcIkZvbnRTZXR0aW5nc1wiOntcIiRpZFwiOlwiNjM3XCIsXCJGb250U2l6ZVwiOjExLFwiRm9udE5hbWVcIjpcIkNhbGlicmlcIixcIklzQm9sZFwiOmZhbHNlLFwiSXNJdGFsaWNcIjpmYWxzZSxcIklzVW5kZXJsaW5lZFwiOmZhbHNlfSxcIkZvcmVncm91bmRcIjp7XCIkaWRcIjpcIjYzOFwiLFwiQ29sb3JcIjp7XCIkaWRcIjpcIjYzOVwiLFwiQVwiOjI1NSxcIlJcIjowLFwiR1wiOjAsXCJCXCI6MH19LFwiSG9yaXpvbnRhbEFsaWdubWVudFwiOjAsXCJJc1Zpc2libGVcIjp0cnVlfSxcIlJlY3RhbmdsZVN0eWxlXCI6e1wiJGlkXCI6XCI2NDBcIixcIk1hcmdpblwiOntcIiRpZFwiOlwiNjQxXCIsXCJUb3BcIjowLjAsXCJMZWZ0XCI6MC4wLFwiUmlnaHRcIjowLjAsXCJCb3R0b21cIjowLjB9LFwiUGFkZGluZ1wiOntcIiRpZFwiOlwiNjQyXCIsXCJUb3BcIjowLjAsXCJMZWZ0XCI6MC4wLFwiUmlnaHRcIjowLjAsXCJCb3R0b21cIjowLjB9LFwiQmFja2dyb3VuZFwiOntcIiRpZFwiOlwiNjQzXCIsXCJDb2xvclwiOntcIiRpZFwiOlwiNjQ0XCIsXCJBXCI6NjMsXCJSXCI6MTkyLFwiR1wiOjEsXCJCXCI6MH19LFwiSXNWaXNpYmxlXCI6dHJ1ZSxcIldpZHRoXCI6MC4wLFwiSGVpZ2h0XCI6MC4wLFwiQm9yZGVyU3R5bGVcIjp7XCIkaWRcIjpcIjY0NVwiLFwiTGluZVN0eWxlXCI6e1wiJGlkXCI6XCI2NDZcIixcIkxpbmVDb2xvclwiOntcIiRpZFwiOlwiNjQ3XCIsXCJDb2xvclwiOntcIiRpZFwiOlwiNjQ4XCIsXCJBXCI6MjU1LFwiUlwiOjI1NSxcIkdcIjowLFwiQlwiOjB9fSxcIkxpbmVXZWlnaHRcIjowLjAsXCJMaW5lVHlwZVwiOjB9LFwiSXNWaXNpYmxlXCI6ZmFsc2V9fX0sXCJCYWNrZ3JvdW5kU3R5bGVcIjp7XCIkaWRcIjpcIjY0OVwiLFwiTWFyZ2luXCI6e1wiJGlkXCI6XCI2NTBcIixcIlRvcFwiOjAuMCxcIkxlZnRcIjowLjAsXCJSaWdodFwiOjAuMCxcIkJvdHRvbVwiOjAuMH0sXCJQYWRkaW5nXCI6e1wiJGlkXCI6XCI2NTFcIixcIlRvcFwiOjAuMCxcIkxlZnRcIjowLjAsXCJSaWdodFwiOjAuMCxcIkJvdHRvbVwiOjAuMH0sXCJCYWNrZ3JvdW5kXCI6e1wiJGlkXCI6XCI2NTJcIixcIkNvbG9yXCI6e1wiJGlkXCI6XCI2NTNcIixcIkFcIjo1MSxcIlJcIjoxNjUsXCJHXCI6MTY1LFwiQlwiOjE2NX19LFwiSXNWaXNpYmxlXCI6dHJ1ZSxcIldpZHRoXCI6MC4wLFwiSGVpZ2h0XCI6MC4wLFwiQm9yZGVyU3R5bGVcIjp7XCIkaWRcIjpcIjY1NFwiLFwiTGluZVN0eWxlXCI6e1wiJGlkXCI6XCI2NTVcIixcIkxpbmVDb2xvclwiOntcIiRpZFwiOlwiNjU2XCIsXCJDb2xvclwiOntcIiRpZFwiOlwiNjU3XCIsXCJBXCI6MjU1LFwiUlwiOjIzNCxcIkdcIjoyMixcIkJcIjozMH19LFwiTGluZVdlaWdodFwiOjAuMCxcIkxpbmVUeXBlXCI6MH0sXCJJc1Zpc2libGVcIjpmYWxzZX19fSxcIkRlZmF1bHRTd2ltbGFuZU1pbGVzdG9uZVN0eWxlXCI6e1wiJGlkXCI6XCI2NThcIixcIlRpdGxlUG9zaXRpb25cIjoyLFwiRGF0ZVBvc2l0aW9uXCI6MCxcIlNoYXBlVHlwZVwiOjAsXCJTaGFwZVNpemVcIjoxLFwiU3BhY2luZ1wiOjUsXCJTaGFwZVN0eWxlXCI6e1wiJGlkXCI6XCI2NTlcIixcIk1hcmdpblwiOntcIiRpZFwiOlwiNjYwXCIsXCJUb3BcIjowLjAsXCJMZWZ0XCI6MC4wLFwiUmlnaHRcIjowLjAsXCJCb3R0b21cIjowLjB9LFwiUGFkZGluZ1wiOntcIiRpZFwiOlwiNjYxXCIsXCJUb3BcIjowLjAsXCJMZWZ0XCI6MC4wLFwiUmlnaHRcIjowLjAsXCJCb3R0b21cIjowLjB9LFwiQmFja2dyb3VuZFwiOntcIiRpZFwiOlwiNjYyXCIsXCJDb2xvclwiOntcIiRpZFwiOlwiNjYzXCIsXCJBXCI6MjU1LFwiUlwiOjE5MixcIkdcIjoxLFwiQlwiOjB9fSxcIklzVmlzaWJsZVwiOnRydWUsXCJXaWR0aFwiOjE4LjAsXCJIZWlnaHRcIjoyMC4wLFwiQm9yZGVyU3R5bGVcIjp7XCIkaWRcIjpcIjY2NFwiLFwiTGluZVN0eWxlXCI6e1wiJGlkXCI6XCI2NjVcIixcIkxpbmVDb2xvclwiOntcIiRpZFwiOlwiNjY2XCIsXCJDb2xvclwiOntcIiRpZFwiOlwiNjY3XCIsXCJBXCI6MjU1LFwiUlwiOjIzNCxcIkdcIjoyMixcIkJcIjozMH19LFwiTGluZVdlaWdodFwiOjIuMCxcIkxpbmVUeXBlXCI6MH0sXCJJc1Zpc2libGVcIjpmYWxzZX19LFwiVGl0bGVTdHlsZVwiOntcIiRpZFwiOlwiNjY4XCIsXCJGb250U2V0dGluZ3NcIjp7XCIkaWRcIjpcIjY2OVwiLFwiRm9udFNpemVcIjoxMCxcIkZvbnROYW1lXCI6XCJBcmlhbFwiLFwiSXNCb2xkXCI6dHJ1ZSxcIklzSXRhbGljXCI6ZmFsc2UsXCJJc1VuZGVybGluZWRcIjpmYWxzZX0sXCJGb3JlZ3JvdW5kXCI6e1wiJGlkXCI6XCI2NzBcIixcIkNvbG9yXCI6e1wiJGlkXCI6XCI2NzFcIixcIkFcIjoyNTUsXCJSXCI6MCxcIkdcIjowLFwiQlwiOjB9fSxcIkhvcml6b250YWxBbGlnbm1lbnRcIjoxLFwiSXNWaXNpYmxlXCI6dHJ1ZX0sXCJEYXRlU3R5bGVcIjp7XCIkaWRcIjpcIjY3MlwiLFwiRm9udFNldHRpbmdzXCI6e1wiJGlkXCI6XCI2NzNcIixcIkZvbnRTaXplXCI6MTAsXCJGb250TmFtZVwiOlwiQXJpYWxcIixcIklzQm9sZFwiOmZhbHNlLFwiSXNJdGFsaWNcIjpmYWxzZSxcIklzVW5kZXJsaW5lZFwiOmZhbHNlfSxcIkZvcmVncm91bmRcIjp7XCIkaWRcIjpcIjY3NFwiLFwiQ29sb3JcIjp7XCIkaWRcIjpcIjY3NVwiLFwiQVwiOjI1NSxcIlJcIjo2OCxcIkdcIjo4NCxcIkJcIjoxMDZ9fSxcIkhvcml6b250YWxBbGlnbm1lbnRcIjoxLFwiSXNWaXNpYmxlXCI6dHJ1ZX0sXCJEYXRlRm9ybWF0XCI6e1wiJGlkXCI6XCI2NzZcIixcIkZvcm1hdFN0cmluZ1wiOlwiZCBNTU1cIixcIlNlcGFyYXRvclwiOlwiL1wiLFwiVXNlSW50ZXJuYXRpb25hbERhdGVGb3JtYXRcIjp0cnVlLFwiRGF0ZUlzVmlzaWJsZVwiOnRydWUsXCJUaW1lSXNWaXNpYmxlXCI6ZmFsc2UsXCJIb3VyRGlnaXRzXCI6MSxcIkFtUG1EZXNpZ25hdG9yXCI6MixcIlRyaW0wME1pbnV0ZXNcIjpmYWxzZX0sXCJXZWVrTnVtYmVyaW5nXCI6e1wiJGlkXCI6XCI2NzdcIixcIkZvcm1hdFwiOjAsXCJJc1Zpc2libGVcIjpmYWxzZSxcIkxhc3RLbm93blZpc2liaWxpdHlTdGF0ZVwiOmZhbHNlfX0sXCJEZWZhdWx0U3dpbWxhbmVUYXNrU3R5bGVcIjp7XCIkaWRcIjpcIjY3OFwiLFwiU2hhcGVcIjo0LFwiU2hhcGVUaGlja25lc3NcIjoxLFwiRHVyYXRpb25Gb3JtYXRcIjoxOCxcIlBlcmNlbnRhZ2VDb21wbGV0ZVRleHRTdHlsZVwiOntcIiRpZFwiOlwiNjc5XCIsXCJGb250U2V0dGluZ3NcIjp7XCIkaWRcIjpcIjY4MFwiLFwiRm9udFNpemVcIjo5LFwiRm9udE5hbWVcIjpcIkFyaWFsXCIsXCJJc0JvbGRcIjpmYWxzZSxcIklzSXRhbGljXCI6ZmFsc2UsXCJJc1VuZGVybGluZWRcIjpmYWxzZX0sXCJGb3JlZ3JvdW5kXCI6e1wiJGlkXCI6XCI2ODFcIixcIkNvbG9yXCI6e1wiJGlkXCI6XCI2ODJcIixcIkFcIjoyNTUsXCJSXCI6MTkxLFwiR1wiOjE5MSxcIkJcIjoxOTF9fSxcIkhvcml6b250YWxBbGlnbm1lbnRcIjoxLFwiSXNWaXNpYmxlXCI6ZmFsc2V9LFwiUGVyY2VudGFnZUNvbXBsZXRlSGlnaGxpZ2h0U3R5bGVcIjp7XCIkaWRcIjpcIjY4M1wiLFwiQmFja2dyb3VuZFwiOntcIiRpZFwiOlwiNjg0XCIsXCJDb2xvclwiOntcIiRpZFwiOlwiNjg1XCIsXCJBXCI6ODksXCJSXCI6MCxcIkdcIjowLFwiQlwiOjB9fX0sXCJEdXJhdGlvblN0eWxlXCI6e1wiJGlkXCI6XCI2ODZcIixcIkZvbnRTZXR0aW5nc1wiOntcIiRpZFwiOlwiNjg3XCIsXCJGb250U2l6ZVwiOjksXCJGb250TmFtZVwiOlwiQXJpYWxcIixcIklzQm9sZFwiOmZhbHNlLFwiSXNJdGFsaWNcIjpmYWxzZSxcIklzVW5kZXJsaW5lZFwiOmZhbHNlfSxcIkZvcmVncm91bmRcIjp7XCIkaWRcIjpcIjY4OFwiLFwiQ29sb3JcIjp7XCIkaWRcIjpcIjY4OVwiLFwiQVwiOjI1NSxcIlJcIjowLFwiR1wiOjAsXCJCXCI6MH19LFwiSG9yaXpvbnRhbEFsaWdubWVudFwiOjAsXCJJc1Zpc2libGVcIjp0cnVlfSxcIk1hcmdpblwiOntcIiRpZFwiOlwiNjkwXCIsXCJUb3BcIjowLjAsXCJMZWZ0XCI6MC4wLFwiUmlnaHRcIjowLjAsXCJCb3R0b21cIjowLjB9LFwiU3RhcnREYXRlUG9zaXRpb25cIjowLFwiRW5kRGF0ZVBvc2l0aW9uXCI6MCxcIlRpdGxlUG9zaXRpb25cIjoyLFwiRHVyYXRpb25Qb3NpdGlvblwiOjMsXCJQZXJjZW50YWdlQ29tcGxldGVkUG9zaXRpb25cIjowLFwiU3BhY2luZ1wiOjMsXCJTaGFwZVN0eWxlXCI6e1wiJGlkXCI6XCI2OTFcIixcIk1hcmdpblwiOntcIiRpZFwiOlwiNjkyXCIsXCJUb3BcIjowLjAsXCJMZWZ0XCI6NC4wLFwiUmlnaHRcIjo0LjAsXCJCb3R0b21cIjowLjB9LFwiUGFkZGluZ1wiOntcIiRpZFwiOlwiNjkzXCIsXCJUb3BcIjowLjAsXCJMZWZ0XCI6MC4wLFwiUmlnaHRcIjowLjAsXCJCb3R0b21cIjowLjB9LFwiQmFja2dyb3VuZFwiOntcIiRpZFwiOlwiNjk0XCIsXCJDb2xvclwiOntcIiRpZFwiOlwiNjk1XCIsXCJBXCI6MjU1LFwiUlwiOjE5MixcIkdcIjoxLFwiQlwiOjB9fSxcIklzVmlzaWJsZVwiOnRydWUsXCJXaWR0aFwiOjAuMCxcIkhlaWdodFwiOjE2LjAsXCJCb3JkZXJTdHlsZVwiOntcIiRpZFwiOlwiNjk2XCIsXCJMaW5lU3R5bGVcIjp7XCIkaWRcIjpcIjY5N1wiLFwiTGluZUNvbG9yXCI6e1wiJGlkXCI6XCI2OThcIixcIkNvbG9yXCI6e1wiJGlkXCI6XCI2OTlcIixcIkFcIjoyNTUsXCJSXCI6MjM0LFwiR1wiOjIyLFwiQlwiOjMwfX0sXCJMaW5lV2VpZ2h0XCI6Mi4wLFwiTGluZVR5cGVcIjowfSxcIklzVmlzaWJsZVwiOmZhbHNlfX0sXCJUaXRsZVN0eWxlXCI6e1wiJGlkXCI6XCI3MDBcIixcIkZvbnRTZXR0aW5nc1wiOntcIiRpZFwiOlwiNzAxXCIsXCJGb250U2l6ZVwiOjEwLFwiRm9udE5hbWVcIjpcIkFyaWFsXCIsXCJJc0JvbGRcIjpmYWxzZSxcIklzSXRhbGljXCI6ZmFsc2UsXCJJc1VuZGVybGluZWRcIjpmYWxzZX0sXCJGb3JlZ3JvdW5kXCI6e1wiJGlkXCI6XCI3MDJcIixcIkNvbG9yXCI6e1wiJGlkXCI6XCI3MDNcIixcIkFcIjoyNTUsXCJSXCI6MjU1LFwiR1wiOjI1NSxcIkJcIjoyNTV9fSxcIkhvcml6b250YWxBbGlnbm1lbnRcIjoxLFwiSXNWaXNpYmxlXCI6dHJ1ZX0sXCJEYXRlU3R5bGVcIjp7XCIkaWRcIjpcIjcwNFwiLFwiRm9udFNldHRpbmdzXCI6e1wiJGlkXCI6XCI3MDVcIixcIkZvbnRTaXplXCI6OSxcIkZvbnROYW1lXCI6XCJBcmlhbFwiLFwiSXNCb2xkXCI6ZmFsc2UsXCJJc0l0YWxpY1wiOmZhbHNlLFwiSXNVbmRlcmxpbmVkXCI6ZmFsc2V9LFwiRm9yZWdyb3VuZFwiOntcIiRpZFwiOlwiNzA2XCIsXCJDb2xvclwiOntcIiRpZFwiOlwiNzA3XCIsXCJBXCI6MjU1LFwiUlwiOjY4LFwiR1wiOjg0LFwiQlwiOjEwNn19LFwiSG9yaXpvbnRhbEFsaWdubWVudFwiOjEsXCJJc1Zpc2libGVcIjpmYWxzZX0sXCJEYXRlRm9ybWF0XCI6e1wiJGlkXCI6XCI3MDhcIixcIkZvcm1hdFN0cmluZ1wiOlwiZCBNTU1cIixcIlNlcGFyYXRvclwiOlwiL1wiLFwiVXNlSW50ZXJuYXRpb25hbERhdGVGb3JtYXRcIjp0cnVlLFwiRGF0ZUlzVmlzaWJsZVwiOmZhbHNlLFwiVGltZUlzVmlzaWJsZVwiOmZhbHNlLFwiSG91ckRpZ2l0c1wiOjAsXCJBbVBtRGVzaWduYXRvclwiOjAsXCJUcmltMDBNaW51dGVzXCI6ZmFsc2V9LFwiV2Vla051bWJlcmluZ1wiOntcIiRpZFwiOlwiNzA5XCIsXCJGb3JtYXRcIjowLFwiSXNWaXNpYmxlXCI6ZmFsc2UsXCJMYXN0S25vd25WaXNpYmlsaXR5U3RhdGVcIjpmYWxzZX19LFwiRGVmYXVsdFN3aW1sYW5lTW90U3R5bGVcIjp7XCIkaWRcIjpcIjcxMFwiLFwiU2hhcGVcIjowLFwiU2hhcGVTaXplXCI6MSxcIkRldGFpbHNTcGFjaW5nXCI6MS4wLFwiUGFkZGluZ1wiOntcIiRpZFwiOlwiNzExXCIsXCJUb3BcIjo3LjAsXCJMZWZ0XCI6My4wLFwiUmlnaHRcIjowLjAsXCJCb3R0b21cIjoyLjB9LFwiUG9zaXRpb25PblRhc2tcIjoxLFwiU2hhcGVTdHlsZVwiOntcIiRpZFwiOlwiNzEyXCI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I1NSxcIlJcIjoxOTIsXCJHXCI6MSxcIkJcIjowfX0sXCJJc1Zpc2libGVcIjp0cnVlLFwiV2lkdGhcIjoxOC4wLFwiSGVpZ2h0XCI6MjAuMCxcIkJvcmRlclN0eWxlXCI6e1wiJGlkXCI6XCI3MTdcIixcIkxpbmVTdHlsZVwiOntcIiRpZFwiOlwiNzE4XCIsXCJMaW5lQ29sb3JcIjp7XCIkaWRcIjpcIjcxOVwiLFwiQ29sb3JcIjp7XCIkaWRcIjpcIjcyMFwiLFwiQVwiOjI1NSxcIlJcIjoyMzQsXCJHXCI6MjIsXCJCXCI6MzB9fSxcIkxpbmVXZWlnaHRcIjowLjAsXCJMaW5lVHlwZVwiOjB9LFwiSXNWaXNpYmxlXCI6ZmFsc2V9fSxcIlRpdGxlU3R5bGVcIjp7XCIkaWRcIjpcIjcyMVwiLFwiRm9udFNldHRpbmdzXCI6e1wiJGlkXCI6XCI3MjJcIixcIkZvbnRTaXplXCI6MTAsXCJGb250TmFtZVwiOlwiQXJpYWxcIixcIklzQm9sZFwiOnRydWUsXCJJc0l0YWxpY1wiOmZhbHNlLFwiSXNVbmRlcmxpbmVkXCI6ZmFsc2V9LFwiRm9yZWdyb3VuZFwiOntcIiRpZFwiOlwiNzIzXCIsXCJDb2xvclwiOntcIiRpZFwiOlwiNzI0XCIsXCJBXCI6MjU1LFwiUlwiOjAsXCJHXCI6MCxcIkJcIjowfX0sXCJIb3Jpem9udGFsQWxpZ25tZW50XCI6MSxcIklzVmlzaWJsZVwiOnRydWV9LFwiRGF0ZVN0eWxlXCI6e1wiJGlkXCI6XCI3MjVcIixcIkZvbnRTZXR0aW5nc1wiOntcIiRpZFwiOlwiNzI2XCIsXCJGb250U2l6ZVwiOjEwLFwiRm9udE5hbWVcIjpcIkFyaWFsXCIsXCJJc0JvbGRcIjpmYWxzZSxcIklzSXRhbGljXCI6ZmFsc2UsXCJJc1VuZGVybGluZWRcIjpmYWxzZX0sXCJGb3JlZ3JvdW5kXCI6e1wiJGlkXCI6XCI3MjdcIixcIkNvbG9yXCI6e1wiJGlkXCI6XCI3MjhcIixcIkFcIjoyNTUsXCJSXCI6NjgsXCJHXCI6ODQsXCJCXCI6MTA2fX0sXCJIb3Jpem9udGFsQWxpZ25tZW50XCI6MSxcIklzVmlzaWJsZVwiOnRydWV9LFwiRGF0ZUZvcm1hdFwiOntcIiRpZFwiOlwiNzI5XCIsXCJGb3JtYXRTdHJpbmdcIjpcImQgTU1NXCIsXCJTZXBhcmF0b3JcIjpcIi9cIixcIlVzZUludGVybmF0aW9uYWxEYXRlRm9ybWF0XCI6dHJ1ZSxcIkRhdGVJc1Zpc2libGVcIjp0cnVlLFwiVGltZUlzVmlzaWJsZVwiOmZhbHNlLFwiSG91ckRpZ2l0c1wiOjEsXCJBbVBtRGVzaWduYXRvclwiOjIsXCJUcmltMDBNaW51dGVzXCI6ZmFsc2V9LFwiV2Vla051bWJlcmluZ1wiOntcIiRpZFwiOlwiNzMwXCIsXCJGb3JtYXRcIjowLFwiSXNWaXNpYmxlXCI6ZmFsc2UsXCJMYXN0S25vd25WaXNpYmlsaXR5U3RhdGVcIjpmYWxzZX19fV0sXCJHcmlkbGluZVBhbmVsU3R5bGVcIjp7XCIkaWRcIjpcIjczMVwiLFwiR3JpZGxpbmVTdHlsZVwiOntcIiRpZFwiOlwiNzMyXCIsXCJMaW5lQ29sb3JcIjp7XCIkaWRcIjpcIjczM1wiLFwiQ29sb3JcIjp7XCIkaWRcIjpcIjczNFwiLFwiQVwiOjM4LFwiUlwiOjkxLFwiR1wiOjE1NSxcIkJcIjoyMTN9fSxcIkxpbmVXZWlnaHRcIjowLjAsXCJMaW5lVHlwZVwiOjB9LFwiSXNWaXNpYmxlXCI6ZmFsc2V9LFwiQWN0aXZpdHlMaW5lUGFuZWxTdHlsZVwiOntcIiRpZFwiOlwiNzM1XCIsXCJBY3Rpdml0eUxpbmVTdHlsZVwiOntcIiRpZFwiOlwiNzM2XCIsXCJMaW5lQ29sb3JcIjp7XCIkaWRcIjpcIjczN1wiLFwiQ29sb3JcIjp7XCIkaWRcIjpcIjczOFwiLFwiQVwiOjM4LFwiUlwiOjY4LFwiR1wiOjExNCxcIkJcIjoxOTZ9fSxcIkxpbmVXZWlnaHRcIjoxLjAsXCJMaW5lVHlwZVwiOjB9LFwiSXNWaXNpYmxlXCI6dHJ1ZX0sXCJEZWZhdWx0RGVwZW5kZW5jeVN0eWxlXCI6e1wiJGlkXCI6XCI3MzlcIixcIkxpbmVTdHlsZVwiOntcIiRpZFwiOlwiNzQwXCIsXCJMaW5lQ29sb3JcIjp7XCIkaWRcIjpcIjc0MVwiLFwiQ29sb3JcIjp7XCIkaWRcIjpcIjc0MlwiLFwiQVwiOjI1NSxcIlJcIjowLFwiR1wiOjAsXCJCXCI6MH19LFwiTGluZVdlaWdodFwiOjEuMCxcIkxpbmVUeXBlXCI6MH0sXCJFbmRBcnJvd2hlYWRMaW5lU3R5bGVcIjp7XCIkaWRcIjpcIjc0M1wiLFwiS2luZFwiOjEsXCJXaWR0aFwiOjEsXCJMZW5ndGhcIjowfSxcIkJyaW5nVG9Gcm9udFwiOnRydWUsXCJSYWRpdXNcIjowLjB9LFwiQ3JpdGljYWxQYXRoU3R5bGVcIjp7XCIkaWRcIjpcIjc0NFwiLFwiQ3JpdGljYWxQYXRoU3R5bGVPcHRpb25zXCI6MTQsXCJMaW5lU3R5bGVcIjp7XCIkaWRcIjpcIjc0NVwiLFwiTGluZUNvbG9yXCI6e1wiJGlkXCI6XCI3NDZcIixcIkNvbG9yXCI6e1wiJGlkXCI6XCI3NDdcIixcIkFcIjoyNTUsXCJSXCI6MjIyLFwiR1wiOjUwLFwiQlwiOjUwfX0sXCJMaW5lV2VpZ2h0XCI6MS4wLFwiTGluZVR5cGVcIjowfSxcIlRpdGxlRm9yZWdyb3VuZFwiOntcIiRpZFwiOlwiNzQ4XCIsXCJDb2xvclwiOntcIiRpZFwiOlwiNzQ5XCIsXCJBXCI6MjU1LFwiUlwiOjE3NixcIkdcIjoxOSxcIkJcIjoyNX19LFwiU2hhcGVzQmFja2dyb3VuZFwiOntcIiRpZFwiOlwiNzUwXCIsXCJDb2xvclwiOntcIiRpZFwiOlwiNzUxXCIsXCJBXCI6MjU1LFwiUlwiOjI1MyxcIkdcIjoyMDMsXCJCXCI6MjA4fX0sXCJTaGFwZXNCb3JkZXJTdHlsZVwiOntcIiRpZFwiOlwiNzUyXCIsXCJMaW5lQ29sb3JcIjp7XCIkaWRcIjpcIjc1M1wiLFwiQ29sb3JcIjp7XCIkaWRcIjpcIjc1NFwiLFwiQVwiOjI1NSxcIlJcIjoyMjIsXCJHXCI6NTAsXCJCXCI6NTB9fSxcIkxpbmVXZWlnaHRcIjoyLjAsXCJMaW5lVHlwZVwiOjB9fSxcIlBhbmVsc1NwYWNpbmdEZWZpbml0aW9uXCI6e1wiJGlkXCI6XCI3NTVcIixcIlNwYWNpbmdBYm92ZVRpbWViYW5kXCI6MTYsXCJTcGFjaW5nQmVsb3dUaW1lYmFuZFwiOjE2LFwiU3BhY2luZ0Fib3ZlQmV0d2VlblN3aW1sYW5lc0FuZFRhc2tzXCI6MTYsXCJTcGFjaW5nQmVsb3dCZXR3ZWVuU3dpbWxhbmVzQW5kVGFza3NcIjoxNn0sXCJfc2VsZWN0ZWRUaGVtZVByZXNldENvbG9yc1wiOntcIiRpZFwiOlwiNzU2XCIsXCJUZXh0TGlnaHRcIjp7XCIkaWRcIjpcIjc1N1wiLFwiQVwiOjI1NSxcIlJcIjoyNTUsXCJHXCI6MjU1LFwiQlwiOjI1NX0sXCJUZXh0RGFya1wiOntcIiRpZFwiOlwiNzU4XCIsXCJBXCI6MjU1LFwiUlwiOjAsXCJHXCI6MCxcIkJcIjowfSxcIkFjY2VudDFcIjp7XCIkaWRcIjpcIjc1OVwiLFwiQVwiOjI1NSxcIlJcIjoyNTUsXCJHXCI6MjU1LFwiQlwiOjI1NX0sXCJBY2NlbnQyXCI6e1wiJGlkXCI6XCI3NjBcIixcIkFcIjoyNTUsXCJSXCI6NjgsXCJHXCI6ODQsXCJCXCI6MTA2fSxcIkFjY2VudDNcIjp7XCIkaWRcIjpcIjc2MVwiLFwiQVwiOjI1NSxcIlJcIjoxMTIsXCJHXCI6MTczLFwiQlwiOjcxfSxcIkFjY2VudDRcIjp7XCIkaWRcIjpcIjc2MlwiLFwiQVwiOjI1NSxcIlJcIjo2OCxcIkdcIjoxMTQsXCJCXCI6MTk2fSxcIkFjY2VudDVcIjp7XCIkaWRcIjpcIjc2M1wiLFwiQVwiOjI1NSxcIlJcIjoyMzcsXCJHXCI6MTI1LFwiQlwiOjQ5fSxcIkFjY2VudDZcIjp7XCIkaWRcIjpcIjc2NFwiLFwiQVwiOjI1NSxcIlJcIjo2OCxcIkdcIjo4NCxcIkJcIjoxMDZ9LFwiQWNjZW50N1wiOntcIiRpZFwiOlwiNzY1XCIsXCJBXCI6MjU1LFwiUlwiOjE5MixcIkdcIjoxLFwiQlwiOjB9LFwiQWNjZW50OFwiOntcIiRpZFwiOlwiNzY2XCIsXCJBXCI6MjU1LFwiUlwiOjc4LFwiR1wiOjE2NyxcIkJcIjo0Nn19LFwiX2N1c3RvbVByZXNldENvbG9yc1wiOntcIiRpZFwiOlwiNzY3XCJ9fX0iLCJSZWNlbnRDb2xvcnNDb2xsZWN0aW9uIjoiW1wiI0ZGMDAwMDAwXCJdIn0sIlNldHRpbmdzIjp7IiRpZCI6IjI4NTMiLCJJbXBhT3B0aW9ucyI6eyIkaWQiOiIyODU0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YsIkZpbGVQYXRoIjpudWxsLCJUaW1lQ29uZmlndXJhdGlvbiI6eyIkaWQiOiIyODU1IiwiVXNlVGltZSI6ZmFsc2UsIldvcmtEYXlTdGFydCI6IjAwOjAwOjAwIiwiV29ya0RheUVuZCI6IjIzOjU5OjAwIn0sIkxhc3RVc2VkVGVtcGxhdGVJZCI6IjczNTViNjMzLWFjNjYtNDUyOC04YjRkLTI5OWZhZWRjOWVlOSIsIkxhc3RVc2VkVGhlbWVEZXRhaWxzIjp7IiRpZCI6IjI4NTYiLCJJZCI6IjAxMGE1NjMyLWZiZTAtNGY0Yi1hYmQwLTAxYjY2MDVkZmI2ZCIsIlRpdGxlIjoiVW50aXRsZWQgdGhlbWUiLCJDYXRlZ29yeSI6Mn0sIkZpcnN0V2Vla09mWWVhciI6MCwiUGxhY2VNaWxlc3RvbmVBdFRoZUJlZ2lubmluZ09mVGhlRGF5IjpmYWxzZSwiRGVwZW5kZW5jeVNjaGVkdWxpbmdTZXR0aW5ncyI6eyIkaWQiOiIyODU3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Gestión de perfiles de usuario"/>
  <p:tag name="OTLDATE" val="2024-09-15T00:00:00.0000000"/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uncionalidades de entretenimiento"/>
  <p:tag name="OTLDATE" val="2024-09-29T00:00:00.0000000"/>
  <p:tag name="OTLPOSITIONONTASK" val="None"/>
  <p:tag name="OTLRELATEDTASKID" val="00000000-0000-0000-0000-000000000000"/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aracteristicas sociales y analisis"/>
  <p:tag name="OTLDATE" val="2024-10-13T00:00:00.0000000"/>
  <p:tag name="OTLPOSITIONONTASK" val="None"/>
  <p:tag name="OTLRELATEDTASKID" val="00000000-0000-0000-0000-000000000000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 MMM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tegración de tecnologías avanzadas"/>
  <p:tag name="OTLDATE" val="2024-10-27T00:00:00.0000000"/>
  <p:tag name="OTLPOSITIONONTASK" val="None"/>
  <p:tag name="OTLRELATEDTASKID" val="00000000-0000-0000-0000-0000000000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 MMM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uebas y Lanzamiento"/>
  <p:tag name="OTLDATE" val="2024-11-11T00:00:00.0000000"/>
  <p:tag name="OTLPOSITIONONTASK" val="None"/>
  <p:tag name="OTLRELATEDTASKID" val="00000000-0000-0000-0000-00000000000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13.6121549636125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CALEFORMAT" val="MMM"/>
  <p:tag name="OTLTIMEBANDSCALETYPE" val="Months"/>
  <p:tag name="OTLTIMEBANDSHAPETYPE" val="RoundedCornerRectangleTimeband"/>
  <p:tag name="OTLTIMEBANDSHAPEHEIGHT" val="15"/>
  <p:tag name="OTLTIMEBANDSHAPEPADDINGLEFT" val="0"/>
  <p:tag name="OTLLEFTENDCAPSMARGINLEFT" val="40.4"/>
  <p:tag name="OTLTIMEBANDRESERVEDLEFTAREAISSET" val="False"/>
  <p:tag name="OTLMARKERSHAPE" val="OTL"/>
  <p:tag name="OTLTIMEBANDENDDATE" val="2024-11-11T00:00:00.0000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"/>
  <p:tag name="OTLTIMEBANDSHAPETYPE" val="RoundedCornerRectangleTimeband"/>
  <p:tag name="OTLTIMEBANDSHAPEHEIGHT" val="15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40.4"/>
  <p:tag name="OTLTIMEBANDFYSTARTMONTH" val="January"/>
  <p:tag name="OTLTIMEBANDSHOWFYLABEL" val="True"/>
  <p:tag name="OTLTIMEBANDUSESTARTINGOFTHEYEARFORFYNUMBERING" val="True"/>
  <p:tag name="OTLTIMEBANDRESERVEDLEFTAREAWIDTH" val="13.6121549636125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RESERVEDLEFTAREAISSET" val="False"/>
  <p:tag name="OTLMARKERSHAPE" val="OTL"/>
  <p:tag name="OTLTIMEBANDENDDATE" val="2024-11-11T00:00:00.00000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13.6121549636125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CALEFORMAT" val="MM"/>
  <p:tag name="OTLTIMEBANDSCALETYPE" val="Months"/>
  <p:tag name="OTLTIMEBANDSHAPETYPE" val="RoundedCornerRectangleTimeband"/>
  <p:tag name="OTLTIMEBANDSHAPEHEIGHT" val="15"/>
  <p:tag name="OTLTIMEBANDSHAPEPADDINGLEFT" val="0"/>
  <p:tag name="OTLLEFTENDCAPSMARGINLEFT" val="40.4"/>
  <p:tag name="OTLTIMEBANDRESERVEDLEFTAREAISSET" val="False"/>
  <p:tag name="OTLMARKERSHAPE" val="OTL"/>
  <p:tag name="OTLTIMEBANDENDDATE" val="2024-11-11T00:00:00.00000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5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5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5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5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5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09-02T00:00:00.0000000Z"/>
  <p:tag name="OTLENDDATE" val="2024-09-09T23:59:59.9990000Z"/>
  <p:tag name="OTLDURATIONFORMAT" val="day"/>
  <p:tag name="OTLSPACING" val="3"/>
  <p:tag name="OTLSHAPETHICKNESSTYPE" val="Regular"/>
  <p:tag name="OTLWEEKNUMBERINGFORMAT" val="WNFormat1"/>
  <p:tag name="OTLWEEKNUMBERINGISVISIBLE" val="False"/>
  <p:tag name="OTLPERCENTAGE" val="50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09-10T00:00:00.0000000Z"/>
  <p:tag name="OTLENDDATE" val="2024-09-15T23:59:59.9990000Z"/>
  <p:tag name="OTLPERCENTAGE" val="0"/>
  <p:tag name="OTLDURATIONFORMAT" val="day"/>
  <p:tag name="OTLSPACING" val="3"/>
  <p:tag name="OTLSHAPETHICKNESSTYPE" val="Regular"/>
  <p:tag name="OTLWEEKNUMBERINGFORMAT" val="WNFormat1"/>
  <p:tag name="OTLWEEKNUMBERINGISVISIBLE" val="False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09-16T00:00:00.0000000Z"/>
  <p:tag name="OTLENDDATE" val="2024-09-22T23:59:59.9990000Z"/>
  <p:tag name="OTLPERCENTAGE" val="100"/>
  <p:tag name="OTLDURATIONFORMAT" val="day"/>
  <p:tag name="OTLSPACING" val="3"/>
  <p:tag name="OTLSHAPETHICKNESSTYPE" val="Regular"/>
  <p:tag name="OTLWEEKNUMBERINGFORMAT" val="WNFormat1"/>
  <p:tag name="OTLWEEKNUMBERINGISVISIBLE" val="False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09-23T00:00:00.0000000Z"/>
  <p:tag name="OTLENDDATE" val="2024-09-29T23:59:59.9990000Z"/>
  <p:tag name="OTLPERCENTAGE" val="97"/>
  <p:tag name="OTLDURATIONFORMAT" val="day"/>
  <p:tag name="OTLSPACING" val="3"/>
  <p:tag name="OTLSHAPETHICKNESSTYPE" val="Regular"/>
  <p:tag name="OTLWEEKNUMBERINGFORMAT" val="WNFormat1"/>
  <p:tag name="OTLWEEKNUMBERINGISVISIBLE" val="False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09-30T00:00:00.0000000Z"/>
  <p:tag name="OTLENDDATE" val="2024-10-06T23:59:59.9990000Z"/>
  <p:tag name="OTLPERCENTAGE" val="11"/>
  <p:tag name="OTLDURATIONFORMAT" val="day"/>
  <p:tag name="OTLSPACING" val="3"/>
  <p:tag name="OTLSHAPETHICKNESSTYPE" val="Regular"/>
  <p:tag name="OTLWEEKNUMBERINGFORMAT" val="WNFormat1"/>
  <p:tag name="OTLWEEKNUMBERINGISVISIBLE" val="False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PERCENTAGE" val="0"/>
  <p:tag name="OTLDURATIONFORMAT" val="day"/>
  <p:tag name="OTLSPACING" val="3"/>
  <p:tag name="OTLSHAPETHICKNESSTYPE" val="Regular"/>
  <p:tag name="OTLWEEKNUMBERINGFORMAT" val="WNFormat1"/>
  <p:tag name="OTLWEEKNUMBERINGISVISIBLE" val="False"/>
  <p:tag name="OTLSTARTDATE" val="2024-10-07T00:00:00.0000000Z"/>
  <p:tag name="OTLENDDATE" val="2024-10-13T23:59:59.9990000Z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STARTDATE" val="2024-10-14T00:00:00.0000000Z"/>
  <p:tag name="OTLPERCENTAGE" val="0"/>
  <p:tag name="OTLDURATIONFORMAT" val="day"/>
  <p:tag name="OTLSPACING" val="3"/>
  <p:tag name="OTLSHAPETHICKNESSTYPE" val="Regular"/>
  <p:tag name="OTLWEEKNUMBERINGFORMAT" val="WNFormat1"/>
  <p:tag name="OTLWEEKNUMBERINGISVISIBLE" val="False"/>
  <p:tag name="OTLENDDATE" val="2024-10-20T23:59:59.9990000Z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PERCENTAGE" val="0"/>
  <p:tag name="OTLSPACING" val="3"/>
  <p:tag name="OTLSHAPETHICKNESSTYPE" val="Regular"/>
  <p:tag name="OTLWEEKNUMBERINGFORMAT" val="WNFormat1"/>
  <p:tag name="OTLWEEKNUMBERINGISVISIBLE" val="False"/>
  <p:tag name="OTLSTARTDATE" val="2024-10-28T00:00:00.0000000Z"/>
  <p:tag name="OTLDURATIONFORMAT" val="day"/>
  <p:tag name="OTLENDDATE" val="2024-11-02T23:59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WEEKNUMBERINGFORMAT" val="WNFormat1"/>
  <p:tag name="OTLWEEKNUMBERINGISVISIBLE" val="False"/>
  <p:tag name="OTLSTARTDATE" val="2024-10-21T00:00:00.0000000Z"/>
  <p:tag name="OTLENDDATE" val="2024-10-27T23:59:59.9990000Z"/>
  <p:tag name="OTLPERCENTAGE" val="0"/>
  <p:tag name="OTLDURATIONFORMAT" val="day"/>
  <p:tag name="OTLSPACING" val="3"/>
  <p:tag name="OTLSHAPETHICKNESSTYPE" val="Regular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 MMM"/>
  <p:tag name="OTLDATEFORMATSEPARATOR" val="/"/>
  <p:tag name="OTLDATEFORMATUSEUS" val="False"/>
  <p:tag name="OTLDATEFORMATDATEISVISIBLE" val="False"/>
  <p:tag name="OTLDATEFORMATTIMEISVISIBLE" val="False"/>
  <p:tag name="OTLDATEFORMATAMPMDESIGNATOR" val="None"/>
  <p:tag name="OTLDATEFORMATHOURDIGITS" val="None"/>
  <p:tag name="OTLDATEFORMATTRIM00MINUTES" val="False"/>
  <p:tag name="OTLWEEKNUMBERINGFORMAT" val="WNFormat1"/>
  <p:tag name="OTLWEEKNUMBERINGISVISIBLE" val="False"/>
  <p:tag name="OTLSTARTDATE" val="2024-11-03T00:00:00.0000000Z"/>
  <p:tag name="OTLSPACING" val="3"/>
  <p:tag name="OTLSHAPETHICKNESSTYPE" val="Regular"/>
  <p:tag name="OTLDURATIONFORMAT" val="day"/>
  <p:tag name="OTLENDDATE" val="2024-11-10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Panorámica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Cronograma de alto nivel- Hitos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Cronograma de alto nivel</dc:title>
  <cp:lastModifiedBy>Katty AV</cp:lastModifiedBy>
  <cp:revision>10</cp:revision>
  <dcterms:modified xsi:type="dcterms:W3CDTF">2024-09-10T03:58:01Z</dcterms:modified>
</cp:coreProperties>
</file>