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97CEB76-DE6C-4D47-8907-2986884FDA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49C1E49-440E-4E8D-85AC-8D8DC46E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4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76-DE6C-4D47-8907-2986884FDA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1E49-440E-4E8D-85AC-8D8DC46E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7CEB76-DE6C-4D47-8907-2986884FDA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49C1E49-440E-4E8D-85AC-8D8DC46E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7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76-DE6C-4D47-8907-2986884FDA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1E49-440E-4E8D-85AC-8D8DC46E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7CEB76-DE6C-4D47-8907-2986884FDA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49C1E49-440E-4E8D-85AC-8D8DC46E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7CEB76-DE6C-4D47-8907-2986884FDA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49C1E49-440E-4E8D-85AC-8D8DC46E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5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7CEB76-DE6C-4D47-8907-2986884FDA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49C1E49-440E-4E8D-85AC-8D8DC46E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2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76-DE6C-4D47-8907-2986884FDA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1E49-440E-4E8D-85AC-8D8DC46E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5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7CEB76-DE6C-4D47-8907-2986884FDA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49C1E49-440E-4E8D-85AC-8D8DC46E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EB76-DE6C-4D47-8907-2986884FDA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1E49-440E-4E8D-85AC-8D8DC46E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7CEB76-DE6C-4D47-8907-2986884FDA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49C1E49-440E-4E8D-85AC-8D8DC46E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EB76-DE6C-4D47-8907-2986884FDA09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1E49-440E-4E8D-85AC-8D8DC46E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CSCI 3103 Data Structure and Algorithms I </a:t>
            </a:r>
            <a:br>
              <a:rPr lang="en-US" sz="3100" dirty="0"/>
            </a:br>
            <a:br>
              <a:rPr lang="en-US" dirty="0"/>
            </a:br>
            <a:r>
              <a:rPr lang="en-US" dirty="0"/>
              <a:t>Title of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062" y="4293699"/>
            <a:ext cx="9144000" cy="1655762"/>
          </a:xfrm>
        </p:spPr>
        <p:txBody>
          <a:bodyPr/>
          <a:lstStyle/>
          <a:p>
            <a:r>
              <a:rPr lang="en-US"/>
              <a:t>Team #</a:t>
            </a:r>
          </a:p>
          <a:p>
            <a:r>
              <a:rPr lang="en-US" dirty="0"/>
              <a:t>Team members names</a:t>
            </a:r>
          </a:p>
        </p:txBody>
      </p:sp>
    </p:spTree>
    <p:extLst>
      <p:ext uri="{BB962C8B-B14F-4D97-AF65-F5344CB8AC3E}">
        <p14:creationId xmlns:p14="http://schemas.microsoft.com/office/powerpoint/2010/main" val="295285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 from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6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of the Project</a:t>
            </a:r>
          </a:p>
          <a:p>
            <a:r>
              <a:rPr lang="en-US" dirty="0"/>
              <a:t>Division of Labor</a:t>
            </a:r>
          </a:p>
          <a:p>
            <a:r>
              <a:rPr lang="en-US" dirty="0"/>
              <a:t>Timeline of the Project</a:t>
            </a:r>
          </a:p>
          <a:p>
            <a:r>
              <a:rPr lang="en-US" dirty="0"/>
              <a:t>Highlighted Features and Screenshots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Challenges and How I Overcome the Challenges</a:t>
            </a:r>
          </a:p>
          <a:p>
            <a:r>
              <a:rPr lang="en-US" dirty="0"/>
              <a:t>Why I Deserve Extra Credits (optional)</a:t>
            </a:r>
          </a:p>
          <a:p>
            <a:r>
              <a:rPr lang="en-US" dirty="0"/>
              <a:t>What I Learned from this Class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2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6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6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2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Highlighted Features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7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2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and How I Overcome the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4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Deserve Extra Credits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407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{5D3E41B0-42AF-0145-A406-BF0FA004ABC6}tf16401369</Template>
  <TotalTime>16</TotalTime>
  <Words>95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CSCI 3103 Data Structure and Algorithms I   Title of your project</vt:lpstr>
      <vt:lpstr>Outline </vt:lpstr>
      <vt:lpstr>Description of the Project</vt:lpstr>
      <vt:lpstr>Division of Labor</vt:lpstr>
      <vt:lpstr>Timeline of the Project</vt:lpstr>
      <vt:lpstr>Highlighted Features and Screenshots</vt:lpstr>
      <vt:lpstr>Demo</vt:lpstr>
      <vt:lpstr>Challenges and How I Overcome the Challenges</vt:lpstr>
      <vt:lpstr>Why I Deserve Extra Credits (optional)</vt:lpstr>
      <vt:lpstr>What I Learned from this Class</vt:lpstr>
      <vt:lpstr>Summary</vt:lpstr>
    </vt:vector>
  </TitlesOfParts>
  <Company>Stockton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3103 Data Structure and Algorithms I   Title of your project</dc:title>
  <dc:creator>D4-Faculty</dc:creator>
  <cp:lastModifiedBy>duofly2008@163.com</cp:lastModifiedBy>
  <cp:revision>5</cp:revision>
  <dcterms:created xsi:type="dcterms:W3CDTF">2018-04-10T18:01:09Z</dcterms:created>
  <dcterms:modified xsi:type="dcterms:W3CDTF">2020-02-17T22:55:34Z</dcterms:modified>
</cp:coreProperties>
</file>