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notesMaster" Target="notesMasters/notesMaster1.xml" /><Relationship Id="rId12" Type="http://schemas.openxmlformats.org/officeDocument/2006/relationships/tableStyles" Target="tableStyles.xml" /><Relationship Id="rId11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10" Type="http://schemas.openxmlformats.org/officeDocument/2006/relationships/viewProps" Target="viewProps.xml" /><Relationship Id="rId9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Data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analyzed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packages:</a:t>
            </a:r>
          </a:p>
          <a:p>
            <a:pPr lvl="0" marL="0" indent="0">
              <a:buNone/>
            </a:pPr>
          </a:p>
          <a:p>
            <a:pPr lvl="1"/>
            <a:r>
              <a:rPr/>
              <a:t>tidyquant</a:t>
            </a:r>
          </a:p>
          <a:p>
            <a:pPr lvl="0" marL="0" indent="0">
              <a:buNone/>
            </a:pPr>
          </a:p>
          <a:p>
            <a:pPr lvl="1"/>
            <a:r>
              <a:rPr/>
              <a:t>quantmod</a:t>
            </a:r>
          </a:p>
          <a:p>
            <a:pPr lvl="0" marL="0" indent="0">
              <a:buNone/>
            </a:pPr>
          </a:p>
          <a:p>
            <a:pPr lvl="1"/>
            <a:r>
              <a:rPr/>
              <a:t>tidyverse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Stock</a:t>
            </a:r>
            <a:r>
              <a:rPr/>
              <a:t> </a:t>
            </a:r>
            <a:r>
              <a:rPr/>
              <a:t>Report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Summary</a:t>
            </a: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IBM:</a:t>
            </a:r>
            <a:r>
              <a:rPr/>
              <a:t> </a:t>
            </a:r>
            <a:r>
              <a:rPr/>
              <a:t>2018-11-06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2018-11-27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IBM closed up at 119.56 dollars per share on 2018-11-27.</a:t>
            </a:r>
          </a:p>
          <a:p>
            <a:pPr lvl="1"/>
            <a:r>
              <a:rPr/>
              <a:t>High: 120.25</a:t>
            </a:r>
          </a:p>
          <a:p>
            <a:pPr lvl="1"/>
            <a:r>
              <a:rPr/>
              <a:t>Low: 118.06</a:t>
            </a:r>
          </a:p>
          <a:p>
            <a:pPr lvl="1"/>
            <a:r>
              <a:rPr/>
              <a:t>Close: 119.56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History</a:t>
            </a:r>
          </a:p>
        </p:txBody>
      </p:sp>
      <p:pic>
        <p:nvPicPr>
          <p:cNvPr descr="stocks_files/figure-pptx/unnamed-chunk-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57400" y="1600200"/>
            <a:ext cx="50165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Stock</a:t>
            </a:r>
            <a:r>
              <a:rPr/>
              <a:t> </a:t>
            </a:r>
            <a:r>
              <a:rPr/>
              <a:t>prices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IBM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IBM</a:t>
            </a:r>
            <a:r>
              <a:rPr/>
              <a:t> </a:t>
            </a:r>
            <a:r>
              <a:rPr/>
              <a:t>last</a:t>
            </a:r>
            <a:r>
              <a:rPr/>
              <a:t> </a:t>
            </a:r>
            <a:r>
              <a:rPr/>
              <a:t>week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8300"/>
                <a:gridCol w="1638300"/>
                <a:gridCol w="1638300"/>
                <a:gridCol w="1638300"/>
                <a:gridCol w="1638300"/>
              </a:tblGrid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open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close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2018-11-15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119.66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121.44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119.51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121.44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2018-11-16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120.89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121.85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120.54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121.57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2018-11-19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121.63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122.18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119.77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120.31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2018-11-20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118.49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119.49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116.70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117.20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2018-11-21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117.61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119.51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117.39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118.57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2018-11-23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118.09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118.34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116.91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117.19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2018-11-26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118.37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120.25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118.06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119.56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Volume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IBM trading volume was 4,983,800 shares on 2018-11-27. Average trading volume over this time period was 6,133,400 shares.</a:t>
            </a:r>
          </a:p>
        </p:txBody>
      </p:sp>
      <p:pic>
        <p:nvPicPr>
          <p:cNvPr descr="stocks_files/figure-pptx/unnamed-chunk-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993900"/>
            <a:ext cx="4038600" cy="3225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56134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Trading</a:t>
            </a:r>
            <a:r>
              <a:rPr/>
              <a:t> </a:t>
            </a:r>
            <a:r>
              <a:rPr/>
              <a:t>volume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IBM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 Report</dc:title>
  <dc:creator/>
  <cp:keywords/>
  <dcterms:created xsi:type="dcterms:W3CDTF">2018-11-28T04:18:06Z</dcterms:created>
  <dcterms:modified xsi:type="dcterms:W3CDTF">2018-11-28T04:18:06Z</dcterms:modified>
</cp:coreProperties>
</file>