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{r,</a:t>
            </a:r>
            <a:r>
              <a:rPr/>
              <a:t> </a:t>
            </a:r>
            <a:r>
              <a:rPr/>
              <a:t>echo=FALSE}</a:t>
            </a:r>
            <a:r>
              <a:rPr/>
              <a:t> </a:t>
            </a:r>
            <a:r>
              <a:rPr/>
              <a:t>knitr::kable(head(iris,</a:t>
            </a:r>
            <a:r>
              <a:rPr/>
              <a:t> </a:t>
            </a:r>
            <a:r>
              <a:rPr/>
              <a:t>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{r</a:t>
            </a:r>
            <a:r>
              <a:rPr/>
              <a:t> </a:t>
            </a:r>
            <a:r>
              <a:rPr/>
              <a:t>echo=FALSE,</a:t>
            </a:r>
            <a:r>
              <a:rPr/>
              <a:t> </a:t>
            </a:r>
            <a:r>
              <a:rPr/>
              <a:t>fig.height=3,</a:t>
            </a:r>
            <a:r>
              <a:rPr/>
              <a:t> </a:t>
            </a:r>
            <a:r>
              <a:rPr/>
              <a:t>fig.width=6,</a:t>
            </a:r>
            <a:r>
              <a:rPr/>
              <a:t> </a:t>
            </a:r>
            <a:r>
              <a:rPr/>
              <a:t>fig.cap=</a:t>
            </a:r>
            <a:r>
              <a:rPr/>
              <a:t>“</a:t>
            </a:r>
            <a:r>
              <a:rPr/>
              <a:t>Highway</a:t>
            </a:r>
            <a:r>
              <a:rPr/>
              <a:t> </a:t>
            </a:r>
            <a:r>
              <a:rPr/>
              <a:t>miles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gallon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displacement</a:t>
            </a:r>
            <a:r>
              <a:rPr/>
              <a:t>”</a:t>
            </a:r>
            <a:r>
              <a:rPr/>
              <a:t>}</a:t>
            </a:r>
            <a:r>
              <a:rPr/>
              <a:t> </a:t>
            </a:r>
            <a:r>
              <a:rPr/>
              <a:t>ggplot(data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mpg,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aes(x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displ,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hwy))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geom_point(mapping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aes(color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class))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geom_smooth(method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“</a:t>
            </a:r>
            <a:r>
              <a:rPr/>
              <a:t>loess</a:t>
            </a:r>
            <a:r>
              <a:rPr/>
              <a:t>”</a:t>
            </a:r>
            <a:r>
              <a:rPr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{r</a:t>
            </a:r>
            <a:r>
              <a:rPr/>
              <a:t> </a:t>
            </a:r>
            <a:r>
              <a:rPr/>
              <a:t>echo=FALSE,</a:t>
            </a:r>
            <a:r>
              <a:rPr/>
              <a:t> </a:t>
            </a:r>
            <a:r>
              <a:rPr/>
              <a:t>fig.height=3,</a:t>
            </a:r>
            <a:r>
              <a:rPr/>
              <a:t> </a:t>
            </a:r>
            <a:r>
              <a:rPr/>
              <a:t>fig.width=6,</a:t>
            </a:r>
            <a:r>
              <a:rPr/>
              <a:t> </a:t>
            </a:r>
            <a:r>
              <a:rPr/>
              <a:t>fig.cap=</a:t>
            </a:r>
            <a:r>
              <a:rPr/>
              <a:t>“</a:t>
            </a: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dygraph</a:t>
            </a:r>
            <a:r>
              <a:rPr/>
              <a:t>”</a:t>
            </a:r>
            <a:r>
              <a:rPr/>
              <a:t>}</a:t>
            </a:r>
            <a:r>
              <a:rPr/>
              <a:t> </a:t>
            </a:r>
            <a:r>
              <a:rPr/>
              <a:t>dygraph(nhtemp,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“</a:t>
            </a:r>
            <a:r>
              <a:rPr/>
              <a:t>New</a:t>
            </a:r>
            <a:r>
              <a:rPr/>
              <a:t> </a:t>
            </a:r>
            <a:r>
              <a:rPr/>
              <a:t>Haven</a:t>
            </a:r>
            <a:r>
              <a:rPr/>
              <a:t> </a:t>
            </a:r>
            <a:r>
              <a:rPr/>
              <a:t>Temperatures</a:t>
            </a:r>
            <a:r>
              <a:rPr/>
              <a:t>”</a:t>
            </a:r>
            <a:r>
              <a:rPr/>
              <a:t>)</a:t>
            </a:r>
            <a:r>
              <a:rPr/>
              <a:t> </a:t>
            </a:r>
            <a:r>
              <a:rPr/>
              <a:t>%&gt;%</a:t>
            </a:r>
            <a:r>
              <a:rPr/>
              <a:t> </a:t>
            </a:r>
            <a:r>
              <a:rPr/>
              <a:t>dyRangeSelector(dateWindow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c(</a:t>
            </a:r>
            <a:r>
              <a:rPr/>
              <a:t>“</a:t>
            </a:r>
            <a:r>
              <a:rPr/>
              <a:t>1920-01-01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“</a:t>
            </a:r>
            <a:r>
              <a:rPr/>
              <a:t>1960-01-01</a:t>
            </a:r>
            <a:r>
              <a:rPr/>
              <a:t>”</a:t>
            </a:r>
            <a:r>
              <a:rPr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{r</a:t>
            </a:r>
            <a:r>
              <a:rPr/>
              <a:t> </a:t>
            </a:r>
            <a:r>
              <a:rPr/>
              <a:t>cache=TRUE,</a:t>
            </a:r>
            <a:r>
              <a:rPr/>
              <a:t> </a:t>
            </a:r>
            <a:r>
              <a:rPr/>
              <a:t>screenshot.opts=list(delay=1),</a:t>
            </a:r>
            <a:r>
              <a:rPr/>
              <a:t> </a:t>
            </a:r>
            <a:r>
              <a:rPr/>
              <a:t>echo=FALSE,</a:t>
            </a:r>
            <a:r>
              <a:rPr/>
              <a:t> </a:t>
            </a:r>
            <a:r>
              <a:rPr/>
              <a:t>fig.cap=</a:t>
            </a:r>
            <a:r>
              <a:rPr/>
              <a:t>“</a:t>
            </a:r>
            <a:r>
              <a:rPr/>
              <a:t>Click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”</a:t>
            </a:r>
            <a:r>
              <a:rPr/>
              <a:t>}</a:t>
            </a:r>
            <a:r>
              <a:rPr/>
              <a:t> </a:t>
            </a:r>
            <a:r>
              <a:rPr/>
              <a:t>knitr::include_app(</a:t>
            </a:r>
            <a:r>
              <a:rPr/>
              <a:t>‘</a:t>
            </a:r>
            <a:r>
              <a:rPr/>
              <a:t>https://gallery.shinyapps.io/goog-trend-index/</a:t>
            </a:r>
            <a:r>
              <a:rPr/>
              <a:t>’</a:t>
            </a:r>
            <a:r>
              <a:rPr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4" Type="http://schemas.openxmlformats.org/officeDocument/2006/relationships/hyperlink" Target="https://gallery.shinyapps.io/goog-trend-index/" TargetMode="External" /><Relationship Id="rId3" Type="http://schemas.openxmlformats.org/officeDocument/2006/relationships/image" Target="../media/image6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studio.com/products/rstudio/download/preview/" TargetMode="External" /><Relationship Id="rId3" Type="http://schemas.openxmlformats.org/officeDocument/2006/relationships/hyperlink" Target="https://github.com/rstudio/rmarkdown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pandoc.org/MANUAL.html" TargetMode="Externa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/powerpoint-presentation.html" TargetMode="External" /><Relationship Id="rId3" Type="http://schemas.openxmlformats.org/officeDocument/2006/relationships/hyperlink" Target="https://rmarkdown.rstudio.com/authoring_basics.html" TargetMode="External" /><Relationship Id="rId4" Type="http://schemas.openxmlformats.org/officeDocument/2006/relationships/hyperlink" Target="https://rmarkdown.rstudio.com/authoring_pandoc_markdown.html" TargetMode="External" /><Relationship Id="rId5" Type="http://schemas.openxmlformats.org/officeDocument/2006/relationships/hyperlink" Target="https://rmarkdown.rstudio.com/authoring_rcodechunks.html" TargetMode="External" /><Relationship Id="rId6" Type="http://schemas.openxmlformats.org/officeDocument/2006/relationships/hyperlink" Target="http://pandoc.org/MANUAL.html" TargetMode="External" /><Relationship Id="rId7" Type="http://schemas.openxmlformats.org/officeDocument/2006/relationships/hyperlink" Target="https://github.com/rstudio/rmarkdown/issues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Lynx#/media/File:Lynx_lynx_poing.jpg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://r4ds.had.co.nz/" TargetMode="External" /><Relationship Id="rId4" Type="http://schemas.openxmlformats.org/officeDocument/2006/relationships/hyperlink" Target="http://r4ds.had.co.nz/" TargetMode="External" /><Relationship Id="rId5" Type="http://schemas.openxmlformats.org/officeDocument/2006/relationships/hyperlink" Target="http://r4ds.had.co.nz/" TargetMode="External" /><Relationship Id="rId6" Type="http://schemas.openxmlformats.org/officeDocument/2006/relationships/hyperlink" Target="http://r4ds.had.co.nz/" TargetMode="External" /><Relationship Id="rId7" Type="http://schemas.openxmlformats.org/officeDocument/2006/relationships/hyperlink" Target="http://r4ds.had.co.nz/" TargetMode="External" /><Relationship Id="rId8" Type="http://schemas.openxmlformats.org/officeDocument/2006/relationships/hyperlink" Target="http://r4ds.had.co.nz/" TargetMode="External" /><Relationship Id="rId9" Type="http://schemas.openxmlformats.org/officeDocument/2006/relationships/hyperlink" Target="http://r4ds.had.co.nz/" TargetMode="Externa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Rendering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br/>
            <a:br/>
            <a:r>
              <a:rPr/>
              <a:t>RStudio</a:t>
            </a:r>
            <a:r>
              <a:rPr/>
              <a:t> </a:t>
            </a:r>
            <a:r>
              <a:rPr/>
              <a:t>Inc.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code chunks render with syntax highlighting.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  <a:br/>
            <a:r>
              <a:rPr sz="1800">
                <a:latin typeface="Courier"/>
              </a:rPr>
              <a:t>nycflights13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>
                <a:latin typeface="Courier"/>
              </a:rPr>
              <a:t>flights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(year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2013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&amp;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month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(carrier)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diff =</a:t>
            </a:r>
            <a:r>
              <a:rPr sz="1800">
                <a:latin typeface="Courier"/>
              </a:rPr>
              <a:t> (dep_delay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arr_delay)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(diff,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desc</a:t>
            </a:r>
            <a:r>
              <a:rPr sz="1800">
                <a:latin typeface="Courier"/>
              </a:rPr>
              <a:t>(mean))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top_n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 speaker notes to title and content slides.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::: notes
here are my notes
:::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Knitr</a:t>
            </a:r>
            <a:r>
              <a:rPr/>
              <a:t> </a:t>
            </a:r>
            <a:r>
              <a:rPr/>
              <a:t>Tables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ggplot2</a:t>
            </a:r>
          </a:p>
        </p:txBody>
      </p:sp>
      <p:pic>
        <p:nvPicPr>
          <p:cNvPr descr="all-features_files/figure-pptx/unnamed-chunk-3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Highway</a:t>
            </a:r>
            <a:r>
              <a:rPr/>
              <a:t> </a:t>
            </a:r>
            <a:r>
              <a:rPr/>
              <a:t>miles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gallon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displacement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HTML</a:t>
            </a:r>
            <a:r>
              <a:rPr/>
              <a:t> </a:t>
            </a:r>
            <a:r>
              <a:rPr/>
              <a:t>Widget</a:t>
            </a:r>
            <a:r>
              <a:rPr/>
              <a:t> </a:t>
            </a:r>
            <a:r>
              <a:rPr/>
              <a:t>Webshot</a:t>
            </a:r>
          </a:p>
        </p:txBody>
      </p:sp>
      <p:pic>
        <p:nvPicPr>
          <p:cNvPr descr="all-features_files/figure-pptx/unnamed-chunk-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90600" y="1600200"/>
            <a:ext cx="7150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dygraph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  <a:r>
              <a:rPr/>
              <a:t> </a:t>
            </a:r>
            <a:r>
              <a:rPr/>
              <a:t>Webshot</a:t>
            </a:r>
          </a:p>
        </p:txBody>
      </p:sp>
      <p:pic>
        <p:nvPicPr>
          <p:cNvPr descr="all-features_files/figure-pptx/unnamed-chunk-5-1.png" id="0" name="Picture 1">
            <a:hlinkClick r:id="rId4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Details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Download </a:t>
            </a:r>
            <a:r>
              <a:rPr>
                <a:hlinkClick r:id="rId2"/>
              </a:rPr>
              <a:t>RStudio Preview</a:t>
            </a:r>
          </a:p>
          <a:p>
            <a:pPr lvl="1">
              <a:buAutoNum type="arabicPeriod"/>
            </a:pPr>
            <a:r>
              <a:rPr/>
              <a:t>Download </a:t>
            </a:r>
            <a:r>
              <a:rPr sz="1800">
                <a:latin typeface="Courier"/>
              </a:rPr>
              <a:t>rmarkdown</a:t>
            </a:r>
            <a:r>
              <a:rPr/>
              <a:t> from </a:t>
            </a:r>
            <a:r>
              <a:rPr>
                <a:hlinkClick r:id="rId3"/>
              </a:rPr>
              <a:t>GitHub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devtools::install_github("rstudio/rmarkdown")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Press the </a:t>
            </a:r>
            <a:r>
              <a:rPr sz="1800">
                <a:latin typeface="Courier"/>
              </a:rPr>
              <a:t>knit</a:t>
            </a:r>
            <a:r>
              <a:rPr/>
              <a:t> button to render the presentation in RStudio</a:t>
            </a:r>
          </a:p>
          <a:p>
            <a:pPr lvl="1">
              <a:buAutoNum type="arabicPeriod"/>
            </a:pPr>
            <a:r>
              <a:rPr/>
              <a:t>Or render from the command line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&gt; pandoc habits.txt -o habits.pptx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presentation</a:t>
            </a:r>
          </a:p>
        </p:txBody>
      </p:sp>
      <p:pic>
        <p:nvPicPr>
          <p:cNvPr descr="openp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9300" y="1600200"/>
            <a:ext cx="509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Install webshot package and install phantomjs.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install.packages("webshot")
webshot::install_phantomjs()</a:t>
            </a:r>
          </a:p>
          <a:p>
            <a:pPr lvl="0" marL="0" indent="0">
              <a:buNone/>
            </a:pPr>
            <a:r>
              <a:rPr/>
              <a:t>Use inlcude_app to webshot an app.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knitr::include_app('&lt;URL&gt;')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Useful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Caching</a:t>
            </a:r>
          </a:p>
          <a:p>
            <a:pPr lvl="2"/>
            <a:r>
              <a:rPr sz="1800">
                <a:latin typeface="Courier"/>
              </a:rPr>
              <a:t>cache=TRUE</a:t>
            </a:r>
          </a:p>
          <a:p>
            <a:pPr lvl="2"/>
            <a:r>
              <a:rPr/>
              <a:t>Save time by caching plots and other output</a:t>
            </a:r>
          </a:p>
          <a:p>
            <a:pPr lvl="1"/>
            <a:r>
              <a:rPr/>
              <a:t>Screenshot delay</a:t>
            </a:r>
          </a:p>
          <a:p>
            <a:pPr lvl="2"/>
            <a:r>
              <a:rPr sz="1800">
                <a:latin typeface="Courier"/>
              </a:rPr>
              <a:t>screenshot.opts=list(delay=1)</a:t>
            </a:r>
          </a:p>
          <a:p>
            <a:pPr lvl="2"/>
            <a:r>
              <a:rPr/>
              <a:t>Allow apps to load before taking a screenshot</a:t>
            </a:r>
          </a:p>
          <a:p>
            <a:pPr lvl="1"/>
            <a:r>
              <a:rPr/>
              <a:t>Captions</a:t>
            </a:r>
          </a:p>
          <a:p>
            <a:pPr lvl="2"/>
            <a:r>
              <a:rPr sz="1800">
                <a:latin typeface="Courier"/>
              </a:rPr>
              <a:t>fig.cap="caption"</a:t>
            </a:r>
          </a:p>
          <a:p>
            <a:pPr lvl="2"/>
            <a:r>
              <a:rPr/>
              <a:t>Add a caption to an image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b="1"/>
              <a:t>Title slide</a:t>
            </a:r>
            <a:r>
              <a:rPr/>
              <a:t> defined in the YAML header.</a:t>
            </a:r>
          </a:p>
          <a:p>
            <a:pPr lvl="1">
              <a:buAutoNum type="arabicPeriod"/>
            </a:pPr>
            <a:r>
              <a:rPr b="1"/>
              <a:t>Section header slides</a:t>
            </a:r>
            <a:r>
              <a:rPr/>
              <a:t> [optional] break the presentation into sections. These slides have a section header but no content.</a:t>
            </a:r>
          </a:p>
          <a:p>
            <a:pPr lvl="1">
              <a:buAutoNum type="arabicPeriod"/>
            </a:pPr>
            <a:r>
              <a:rPr b="1"/>
              <a:t>Title and content slides</a:t>
            </a:r>
            <a:r>
              <a:rPr/>
              <a:t> display the content in your presentation. See the </a:t>
            </a:r>
            <a:r>
              <a:rPr>
                <a:hlinkClick r:id="rId2"/>
              </a:rPr>
              <a:t>Pandoc Manual</a:t>
            </a:r>
            <a:r>
              <a:rPr/>
              <a:t> for specific rules on controlling the </a:t>
            </a:r>
            <a:r>
              <a:rPr sz="1800">
                <a:latin typeface="Courier"/>
              </a:rPr>
              <a:t>slide-level</a:t>
            </a:r>
            <a:r>
              <a:rPr/>
              <a:t> option.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 help</a:t>
            </a:r>
          </a:p>
          <a:p>
            <a:pPr lvl="1"/>
            <a:r>
              <a:rPr>
                <a:hlinkClick r:id="rId2"/>
              </a:rPr>
              <a:t>R Markdown: The Definitive Guide</a:t>
            </a:r>
          </a:p>
          <a:p>
            <a:pPr lvl="1"/>
            <a:r>
              <a:rPr>
                <a:hlinkClick r:id="rId3"/>
              </a:rPr>
              <a:t>Authoring Basics</a:t>
            </a:r>
          </a:p>
          <a:p>
            <a:pPr lvl="1"/>
            <a:r>
              <a:rPr>
                <a:hlinkClick r:id="rId4"/>
              </a:rPr>
              <a:t>Authoring Pandoc Markdown</a:t>
            </a:r>
          </a:p>
          <a:p>
            <a:pPr lvl="1"/>
            <a:r>
              <a:rPr>
                <a:hlinkClick r:id="rId5"/>
              </a:rPr>
              <a:t>R Code Chunks</a:t>
            </a:r>
          </a:p>
          <a:p>
            <a:pPr lvl="1"/>
            <a:r>
              <a:rPr>
                <a:hlinkClick r:id="rId6"/>
              </a:rPr>
              <a:t>Pandoc Manual</a:t>
            </a:r>
          </a:p>
          <a:p>
            <a:pPr lvl="0" marL="0" indent="0">
              <a:buNone/>
            </a:pPr>
            <a:r>
              <a:rPr/>
              <a:t>Submitting issues</a:t>
            </a:r>
          </a:p>
          <a:p>
            <a:pPr lvl="1"/>
            <a:r>
              <a:rPr>
                <a:hlinkClick r:id="rId7"/>
              </a:rPr>
              <a:t>rmarkdown/issues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---
title: My presentation
output: powerpoint_presentation
---
# Section Header Slide
## Title and Content Slide
* Bullet 1
* Bullet 2
## Slide 2
![](image.png)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PowerPoint</a:t>
            </a:r>
          </a:p>
        </p:txBody>
      </p:sp>
      <p:pic>
        <p:nvPicPr>
          <p:cNvPr descr="knit2p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1600200"/>
            <a:ext cx="4076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features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Inline formatting: </a:t>
                </a:r>
                <a:r>
                  <a:rPr i="1"/>
                  <a:t>italics</a:t>
                </a:r>
                <a:r>
                  <a:rPr/>
                  <a:t>, </a:t>
                </a:r>
                <a:r>
                  <a:rPr b="1"/>
                  <a:t>bold</a:t>
                </a:r>
                <a:r>
                  <a:rPr/>
                  <a:t>, </a:t>
                </a:r>
                <a:r>
                  <a:rPr strike="sngStrike"/>
                  <a:t>strikeout</a:t>
                </a:r>
                <a:r>
                  <a:rPr/>
                  <a:t>, </a:t>
                </a:r>
                <a:r>
                  <a:rPr baseline="-25000"/>
                  <a:t>sub</a:t>
                </a:r>
                <a:r>
                  <a:rPr baseline="30000"/>
                  <a:t>super</a:t>
                </a:r>
                <a:r>
                  <a:rPr/>
                  <a:t>scripts, </a:t>
                </a:r>
                <a:r>
                  <a:rPr cap="small"/>
                  <a:t>small caps</a:t>
                </a:r>
                <a:r>
                  <a:rPr/>
                  <a:t>, </a:t>
                </a:r>
                <a:r>
                  <a:rPr sz="1800">
                    <a:latin typeface="Courier"/>
                  </a:rPr>
                  <a:t>verbatim</a:t>
                </a:r>
              </a:p>
              <a:p>
                <a:pPr lvl="1"/>
                <a:r>
                  <a:rPr/>
                  <a:t>Lists</a:t>
                </a:r>
              </a:p>
              <a:p>
                <a:pPr lvl="2">
                  <a:buAutoNum type="arabicPeriod"/>
                </a:pPr>
                <a:r>
                  <a:rPr/>
                  <a:t>Numbered</a:t>
                </a:r>
              </a:p>
              <a:p>
                <a:pPr lvl="2">
                  <a:buAutoNum type="arabicPeriod"/>
                </a:pPr>
                <a:r>
                  <a:rPr/>
                  <a:t>Unnumbered</a:t>
                </a:r>
              </a:p>
              <a:p>
                <a:pPr lvl="1"/>
                <a:r>
                  <a:rPr/>
                  <a:t>Images</a:t>
                </a:r>
              </a:p>
              <a:p>
                <a:pPr lvl="1"/>
                <a:r>
                  <a:rPr>
                    <a:hlinkClick r:id="rId2"/>
                  </a:rPr>
                  <a:t>Links</a:t>
                </a:r>
              </a:p>
              <a:p>
                <a:pPr lvl="1"/>
                <a:r>
                  <a:rPr/>
                  <a:t>Block quotations</a:t>
                </a:r>
              </a:p>
              <a:p>
                <a:pPr lvl="1"/>
                <a:r>
                  <a:rPr/>
                  <a:t>LaTeX math expressions and equations: </a:t>
                </a:r>
                <a14:m>
                  <m:oMath xmlns:m="http://schemas.openxmlformats.org/officeDocument/2006/math">
                    <m:sSup>
                      <m:e>
                        <m:r>
                          <m:t>e</m:t>
                        </m:r>
                      </m:e>
                      <m:sup>
                        <m:r>
                          <m:t>i</m:t>
                        </m:r>
                        <m:r>
                          <m:t>π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slides with two columns. Insert text and images into columns.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::::::: {.columns}
::: {.column}
Column 1
:::
::: {.column}
Column 2
:::
:::::::</a:t>
            </a:r>
          </a:p>
        </p:txBody>
      </p:sp>
      <p:pic>
        <p:nvPicPr>
          <p:cNvPr descr="http://r4ds.had.co.nz/cov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600200"/>
            <a:ext cx="267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R</a:t>
            </a:r>
            <a:r>
              <a:rPr>
                <a:hlinkClick r:id="rId4"/>
              </a:rPr>
              <a:t> </a:t>
            </a:r>
            <a:r>
              <a:rPr>
                <a:hlinkClick r:id="rId5"/>
              </a:rPr>
              <a:t>for</a:t>
            </a:r>
            <a:r>
              <a:rPr>
                <a:hlinkClick r:id="rId6"/>
              </a:rPr>
              <a:t> </a:t>
            </a:r>
            <a:r>
              <a:rPr>
                <a:hlinkClick r:id="rId7"/>
              </a:rPr>
              <a:t>Data</a:t>
            </a:r>
            <a:r>
              <a:rPr>
                <a:hlinkClick r:id="rId8"/>
              </a:rPr>
              <a:t> </a:t>
            </a:r>
            <a:r>
              <a:rPr>
                <a:hlinkClick r:id="rId9"/>
              </a:rPr>
              <a:t>Science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Change the slide size or design with a reference doc when the presentation is rendered.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---
title: My presentation
output: 
  powerpoint_presentation:
    reference_doc: template.pptx
---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PowerPoint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formatting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displ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class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audi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compact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chevrolet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suv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dodge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minivan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Rendering PowerPoint Presentations</dc:title>
  <dc:creator>RStudio Inc.</dc:creator>
  <cp:keywords/>
  <dcterms:created xsi:type="dcterms:W3CDTF">2018-05-20T06:13:56Z</dcterms:created>
  <dcterms:modified xsi:type="dcterms:W3CDTF">2018-05-20T06:13:56Z</dcterms:modified>
</cp:coreProperties>
</file>