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gif" ContentType="image/gif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nathan@rstudio.com" TargetMode="Externa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://colorado.rstudio.com/rsc/content/888/" TargetMode="External" /><Relationship Id="rId2" Type="http://schemas.openxmlformats.org/officeDocument/2006/relationships/image" Target="../media/image5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views.rstudio.com/2017/06/21/analytics-administration-for-r/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gif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nwstephens/r-admin-2018" TargetMode="External" /><Relationship Id="rId3" Type="http://schemas.openxmlformats.org/officeDocument/2006/relationships/hyperlink" Target="https://rviews.rstudio.com/2017/06/21/analytics-administration-for-r/" TargetMode="External" /><Relationship Id="rId4" Type="http://schemas.openxmlformats.org/officeDocument/2006/relationships/hyperlink" Target="https://rviews.rstudio.com/2016/11/16/make-r-a-legitimate-part-of-your-organization/" TargetMode="External" /><Relationship Id="rId5" Type="http://schemas.openxmlformats.org/officeDocument/2006/relationships/hyperlink" Target="https://rviews.rstudio.com/2017/12/20/rstudio-server-quick-start/" TargetMode="External" /><Relationship Id="rId6" Type="http://schemas.openxmlformats.org/officeDocument/2006/relationships/hyperlink" Target="seankross.com/the-unix-workbench/" TargetMode="External" /><Relationship Id="rId7" Type="http://schemas.openxmlformats.org/officeDocument/2006/relationships/image" Target="../media/image2.gif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://colorado.rstudio.com/rsc/content/890/__swagger__/" TargetMode="Externa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br/>
            <a:br/>
            <a:r>
              <a:rPr/>
              <a:t>Nathan</a:t>
            </a:r>
            <a:r>
              <a:rPr/>
              <a:t> </a:t>
            </a:r>
            <a:r>
              <a:rPr/>
              <a:t>Stephens</a:t>
            </a:r>
            <a:r>
              <a:rPr/>
              <a:t> </a:t>
            </a:r>
            <a:r>
              <a:rPr>
                <a:hlinkClick r:id="rId2"/>
              </a:rPr>
              <a:t>nathan@rstudio.com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Bitcoin</a:t>
            </a:r>
            <a:r>
              <a:rPr/>
              <a:t> </a:t>
            </a:r>
            <a:r>
              <a:rPr/>
              <a:t>App</a:t>
            </a:r>
          </a:p>
        </p:txBody>
      </p:sp>
      <p:pic>
        <p:nvPicPr>
          <p:cNvPr descr="radmin-ppt_files/figure-pptx/unnamed-chunk-8-1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30500"/>
            <a:ext cx="8229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Build and promote software that supports reproducible data analysis</a:t>
            </a:r>
          </a:p>
          <a:p>
            <a:pPr lvl="1"/>
            <a:r>
              <a:rPr/>
              <a:t>Primary focus is the usability in our interfaces and API’s</a:t>
            </a:r>
          </a:p>
          <a:p>
            <a:pPr lvl="1"/>
            <a:r>
              <a:rPr/>
              <a:t>Dedicated to R and open source software</a:t>
            </a:r>
          </a:p>
          <a:p>
            <a:pPr lvl="1"/>
            <a:r>
              <a:rPr/>
              <a:t>70% of our engineering effort is towards open source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Admin?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data scientist (who knows R) and works with IT/Ops to:</a:t>
            </a:r>
          </a:p>
          <a:p>
            <a:pPr lvl="1">
              <a:buAutoNum type="arabicPeriod"/>
            </a:pPr>
            <a:r>
              <a:rPr/>
              <a:t>Establish R as an analytic standard</a:t>
            </a:r>
          </a:p>
          <a:p>
            <a:pPr lvl="1">
              <a:buAutoNum type="arabicPeriod"/>
            </a:pPr>
            <a:r>
              <a:rPr/>
              <a:t>Promote R tooling</a:t>
            </a:r>
          </a:p>
          <a:p>
            <a:pPr lvl="1">
              <a:buAutoNum type="arabicPeriod"/>
            </a:pPr>
            <a:r>
              <a:rPr/>
              <a:t>Integrate R into other systems.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R Views: Analytics Administration for 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admin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rad!</a:t>
            </a:r>
          </a:p>
        </p:txBody>
      </p:sp>
      <p:pic>
        <p:nvPicPr>
          <p:cNvPr descr="rad2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28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Github: r-admin-2018</a:t>
            </a:r>
          </a:p>
          <a:p>
            <a:pPr lvl="1"/>
            <a:r>
              <a:rPr>
                <a:hlinkClick r:id="rId3"/>
              </a:rPr>
              <a:t>Analytics Administration for R</a:t>
            </a:r>
          </a:p>
          <a:p>
            <a:pPr lvl="1"/>
            <a:r>
              <a:rPr>
                <a:hlinkClick r:id="rId4"/>
              </a:rPr>
              <a:t>Make R a Legitimate Part of Your Organization</a:t>
            </a:r>
          </a:p>
          <a:p>
            <a:pPr lvl="1"/>
            <a:r>
              <a:rPr>
                <a:hlinkClick r:id="rId5"/>
              </a:rPr>
              <a:t>A Data Science Lab for R</a:t>
            </a:r>
          </a:p>
          <a:p>
            <a:pPr lvl="1"/>
            <a:r>
              <a:rPr>
                <a:hlinkClick r:id="rId6"/>
              </a:rPr>
              <a:t>The Unix Workbench</a:t>
            </a:r>
          </a:p>
        </p:txBody>
      </p:sp>
      <p:pic>
        <p:nvPicPr>
          <p:cNvPr descr="rad1.gif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4648200" y="27432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Bitcoin</a:t>
            </a:r>
            <a:r>
              <a:rPr/>
              <a:t> </a:t>
            </a:r>
            <a:r>
              <a:rPr/>
              <a:t>ETL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Extract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dat_json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fromJSON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"https://blockchain.info/ticker"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dat_df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map_dfr</a:t>
            </a:r>
            <a:r>
              <a:rPr sz="1800">
                <a:latin typeface="Courier"/>
              </a:rPr>
              <a:t>(dat_json, c, </a:t>
            </a:r>
            <a:r>
              <a:rPr sz="1800">
                <a:solidFill>
                  <a:srgbClr val="902000"/>
                </a:solidFill>
                <a:latin typeface="Courier"/>
              </a:rPr>
              <a:t>.id=</a:t>
            </a:r>
            <a:r>
              <a:rPr sz="1800">
                <a:solidFill>
                  <a:srgbClr val="4070A0"/>
                </a:solidFill>
                <a:latin typeface="Courier"/>
              </a:rPr>
              <a:t>"name"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Transform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dat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dat_df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timestamp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Sys.time</a:t>
            </a:r>
            <a:r>
              <a:rPr sz="1800">
                <a:latin typeface="Courier"/>
              </a:rPr>
              <a:t>())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(timestamp, name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symbol)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Load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con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dbConnect</a:t>
            </a:r>
            <a:r>
              <a:rPr sz="1800">
                <a:latin typeface="Courier"/>
              </a:rPr>
              <a:t>(odbc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odbc</a:t>
            </a:r>
            <a:r>
              <a:rPr sz="1800">
                <a:latin typeface="Courier"/>
              </a:rPr>
              <a:t>(), </a:t>
            </a:r>
            <a:r>
              <a:rPr sz="1800">
                <a:solidFill>
                  <a:srgbClr val="4070A0"/>
                </a:solidFill>
                <a:latin typeface="Courier"/>
              </a:rPr>
              <a:t>"Postgres (DSN)"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dbWriteTable</a:t>
            </a:r>
            <a:r>
              <a:rPr sz="1800">
                <a:latin typeface="Courier"/>
              </a:rPr>
              <a:t>(con, </a:t>
            </a:r>
            <a:r>
              <a:rPr sz="1800">
                <a:solidFill>
                  <a:srgbClr val="4070A0"/>
                </a:solidFill>
                <a:latin typeface="Courier"/>
              </a:rPr>
              <a:t>"bitcoin"</a:t>
            </a:r>
            <a:r>
              <a:rPr sz="1800">
                <a:latin typeface="Courier"/>
              </a:rPr>
              <a:t>, dat, </a:t>
            </a:r>
            <a:r>
              <a:rPr sz="1800">
                <a:solidFill>
                  <a:srgbClr val="902000"/>
                </a:solidFill>
                <a:latin typeface="Courier"/>
              </a:rPr>
              <a:t>append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Bitcoin</a:t>
            </a:r>
            <a:r>
              <a:rPr/>
              <a:t> </a:t>
            </a:r>
            <a:r>
              <a:rPr/>
              <a:t>Report</a:t>
            </a:r>
          </a:p>
        </p:txBody>
      </p:sp>
      <p:pic>
        <p:nvPicPr>
          <p:cNvPr descr="radmin-pp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6100" y="1600200"/>
            <a:ext cx="8064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Bitcoin</a:t>
            </a:r>
            <a:r>
              <a:rPr/>
              <a:t> </a:t>
            </a:r>
            <a:r>
              <a:rPr/>
              <a:t>API</a:t>
            </a:r>
          </a:p>
        </p:txBody>
      </p:sp>
      <p:pic>
        <p:nvPicPr>
          <p:cNvPr descr="radmin-ppt_files/figure-pptx/unnamed-chunk-7-1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68500"/>
            <a:ext cx="8229600" cy="378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Nathan Stephens nathan@rstudio.com</dc:creator>
  <cp:keywords/>
  <dcterms:created xsi:type="dcterms:W3CDTF">2018-05-20T06:39:25Z</dcterms:created>
  <dcterms:modified xsi:type="dcterms:W3CDTF">2018-05-20T06:39:25Z</dcterms:modified>
</cp:coreProperties>
</file>