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google.com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generate most elements supported by Pandoc’s Markdown with the PowerPoint output including: Inline formatting; lists; LaTeX math expressions/equations; hyperlinks; block quotations; and more.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Inline</a:t>
            </a:r>
            <a:r>
              <a:rPr/>
              <a:t> </a:t>
            </a:r>
            <a:r>
              <a:rPr/>
              <a:t>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*italic* 
**bold** 
~~strikeout~~ 
~subscript~
^superscript^
[small caps]{.smallcaps} 
`verbatim`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italic</a:t>
            </a:r>
          </a:p>
          <a:p>
            <a:pPr lvl="0" marL="0" indent="0">
              <a:buNone/>
            </a:pPr>
            <a:r>
              <a:rPr b="1"/>
              <a:t>bold</a:t>
            </a:r>
          </a:p>
          <a:p>
            <a:pPr lvl="0" marL="0" indent="0">
              <a:buNone/>
            </a:pPr>
            <a:r>
              <a:rPr strike="sngStrike"/>
              <a:t>strikeout</a:t>
            </a:r>
          </a:p>
          <a:p>
            <a:pPr lvl="0" marL="0" indent="0">
              <a:buNone/>
            </a:pPr>
            <a:r>
              <a:rPr baseline="-25000"/>
              <a:t>sub</a:t>
            </a:r>
            <a:r>
              <a:rPr/>
              <a:t>script</a:t>
            </a:r>
          </a:p>
          <a:p>
            <a:pPr lvl="0" marL="0" indent="0">
              <a:buNone/>
            </a:pPr>
            <a:r>
              <a:rPr baseline="30000"/>
              <a:t>super</a:t>
            </a:r>
            <a:r>
              <a:rPr/>
              <a:t>script</a:t>
            </a:r>
          </a:p>
          <a:p>
            <a:pPr lvl="0" marL="0" indent="0">
              <a:buNone/>
            </a:pPr>
            <a:r>
              <a:rPr cap="small"/>
              <a:t>small caps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verbatim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1. Numbered list
2. Numbered list
* Unnumbered list
* Unnumbered list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Numbered list</a:t>
            </a:r>
          </a:p>
          <a:p>
            <a:pPr lvl="1">
              <a:buAutoNum type="arabicPeriod"/>
            </a:pPr>
            <a:r>
              <a:rPr/>
              <a:t>Numbered list</a:t>
            </a:r>
          </a:p>
          <a:p>
            <a:pPr lvl="1"/>
            <a:r>
              <a:rPr/>
              <a:t>Unnumbered list</a:t>
            </a:r>
          </a:p>
          <a:p>
            <a:pPr lvl="1"/>
            <a:r>
              <a:rPr/>
              <a:t>Unnumbered list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LaTex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Archimedes’ constant is another name for $\pi$ 
It is used in Euler's equation: $$e^{i\pi} + 1 = 0$$
</a:t>
                </a:r>
              </a:p>
              <a:p>
                <a:pPr lvl="0" marL="0" indent="0">
                  <a:buNone/>
                </a:pPr>
                <a:r>
                  <a:rPr/>
                  <a:t>Archimedes’ constant is another name for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It is used in Euler’s equation: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i</m:t>
                          </m:r>
                          <m:r>
                            <m:t>π</m:t>
                          </m:r>
                        </m:sup>
                      </m:sSup>
                      <m:r>
                        <m:t>+</m:t>
                      </m:r>
                      <m:r>
                        <m:t>1</m:t>
                      </m:r>
                      <m: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Click here to query the [Google](www.google.com) search engine.
</a:t>
            </a:r>
          </a:p>
          <a:p>
            <a:pPr lvl="0" marL="0" indent="0">
              <a:buNone/>
            </a:pPr>
            <a:r>
              <a:rPr/>
              <a:t>Click here to query the </a:t>
            </a:r>
            <a:r>
              <a:rPr>
                <a:hlinkClick r:id="rId2"/>
              </a:rPr>
              <a:t>Google</a:t>
            </a:r>
            <a:r>
              <a:rPr/>
              <a:t> search engine.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Block</a:t>
            </a:r>
            <a:r>
              <a:rPr/>
              <a:t> </a:t>
            </a:r>
            <a:r>
              <a:rPr/>
              <a:t>Quotations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&gt; Ending a sentence with a preposition is something up with which I will not put.
</a:t>
            </a:r>
          </a:p>
          <a:p>
            <a:pPr lvl="0" marL="1270000" indent="0">
              <a:buNone/>
            </a:pPr>
            <a:r>
              <a:rPr sz="2000"/>
              <a:t>Ending a sentence with a preposition is something up with which I will not put.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Elements</dc:title>
  <dc:creator/>
  <cp:keywords/>
  <dcterms:created xsi:type="dcterms:W3CDTF">2018-06-01T15:07:31Z</dcterms:created>
  <dcterms:modified xsi:type="dcterms:W3CDTF">2018-06-01T15:07:31Z</dcterms:modified>
</cp:coreProperties>
</file>