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class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audi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compact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chevrolet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minivan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Images and tables will always be placed on new slides.</a:t>
            </a:r>
          </a:p>
          <a:p>
            <a:pPr lvl="1"/>
            <a:r>
              <a:rPr/>
              <a:t>The only elements that can coexist with an image or table on a slide are the slide header and caption.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Images will be scaled automatically to fit the slide.</a:t>
            </a:r>
          </a:p>
          <a:p>
            <a:pPr lvl="1"/>
            <a:r>
              <a:rPr/>
              <a:t>You can render images from file or from the web.</a:t>
            </a:r>
          </a:p>
          <a:p>
            <a:pPr lvl="1"/>
            <a:r>
              <a:rPr/>
              <a:t>Captions will render below the image.</a:t>
            </a:r>
          </a:p>
          <a:p>
            <a:pPr lvl="1"/>
            <a:r>
              <a:rPr/>
              <a:t>You can add a link to the caption or to the image itself.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 image from file
![](file)
# image from web
![](URL)
# linked image
[![](image)](link)
# plain caption
![caption](image)
# linked caption
![[caption](link)](image)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Plain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600200"/>
            <a:ext cx="3009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r4ds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caption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https://www.rstudio.com/wp-content/uploads/2014/07/RStudio-Logo-Blue-Gra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 render natively in PowerPoint and pick up the style defined by the reference template.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 manufacturer    displ   hwy     class
-------------    ------  -----  ---------
        audi     1.8     29      compact
   chevrolet     5.3     20        suv
       dodge     2.4     24      minivan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Tables</dc:title>
  <dc:creator/>
  <cp:keywords/>
  <dcterms:created xsi:type="dcterms:W3CDTF">2018-06-01T15:07:55Z</dcterms:created>
  <dcterms:modified xsi:type="dcterms:W3CDTF">2018-06-01T15:07:55Z</dcterms:modified>
</cp:coreProperties>
</file>