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structure your presentation with section and content slides using a hierarchy of markdown headers.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
# Level 1
## Level 2
### Level 3
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slide level is the header level that creates content slides from the Title and Content or Two Content layouts. Your R Markdown document is carved up into slides according to rules.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Headers at the slide level always starts a new slide</a:t>
            </a:r>
          </a:p>
          <a:p>
            <a:pPr lvl="1"/>
            <a:r>
              <a:rPr/>
              <a:t>Headers above the slide level in the hierarchy create section headers</a:t>
            </a:r>
          </a:p>
          <a:p>
            <a:pPr lvl="1"/>
            <a:r>
              <a:rPr/>
              <a:t>Headers below the slide level in the hierarchy create headers within a slide</a:t>
            </a:r>
          </a:p>
          <a:p>
            <a:pPr lvl="1"/>
            <a:r>
              <a:rPr/>
              <a:t>A horizontal rule always starts a new slide</a:t>
            </a:r>
          </a:p>
          <a:p>
            <a:pPr lvl="1"/>
            <a:r>
              <a:rPr/>
              <a:t>A title page is constructed automatically from the document’s title block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order to structure a PowerPoint presentation, Pandoc needs to determine which header level should be used for the slide level.</a:t>
            </a:r>
          </a:p>
          <a:p>
            <a:pPr lvl="0" marL="0" indent="0">
              <a:buNone/>
            </a:pPr>
            <a:r>
              <a:rPr b="1"/>
              <a:t>By default, Pandoc sets the slide level to the highest header level in the hierarchy that is followed immediately by content somewhere in the document.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Level: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---
output:
  powerpoint_presentation:
    slide_level: 3
---
# Section header (First slide)
## Section header (Second slide)
### Title (Third slide)
Content (this sets the default slide level)
#### Content header (Third slide)
##### Content header (Third slide)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Level: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 you do not want to structure your slides into sections, you can just use level 1 headers to create all your slides.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---
output: powerpoint_presentation
---
# Slide 1
Content
# Slide 2
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Structuring the presentation</dc:title>
  <dc:creator/>
  <cp:keywords/>
  <dcterms:created xsi:type="dcterms:W3CDTF">2018-06-01T15:08:05Z</dcterms:created>
  <dcterms:modified xsi:type="dcterms:W3CDTF">2018-06-01T15:08:05Z</dcterms:modified>
</cp:coreProperties>
</file>