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8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source code</a:t>
            </a:r>
          </a:p>
          <a:p>
            <a:pPr lvl="2"/>
            <a:r>
              <a:rPr sz="1800">
                <a:latin typeface="Courier"/>
              </a:rPr>
              <a:t>echo=TRUE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Specify image width or height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example the code chunk will wait one second for an app to load, resize the width to 15 inches, and cache the image for later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{r, cache=TRUE, screenshot.opts=list(delay=1), fig.width=15}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be used as a means to render R output into documents or to simply display code for illustration.</a:t>
            </a:r>
          </a:p>
          <a:p>
            <a:pPr lvl="1"/>
            <a:r>
              <a:rPr/>
              <a:t>You may choose to remove source code from your PowerPoint presentation by setting </a:t>
            </a:r>
            <a:r>
              <a:rPr sz="1800">
                <a:latin typeface="Courier"/>
              </a:rPr>
              <a:t>echo=FALSE</a:t>
            </a:r>
            <a:r>
              <a:rPr/>
              <a:t> in the code chunk options.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 code will render with syntax highlighting inline with other markdown text in your document.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output from </a:t>
            </a:r>
            <a:r>
              <a:rPr sz="1800">
                <a:latin typeface="Courier"/>
              </a:rPr>
              <a:t>kable</a:t>
            </a:r>
            <a:r>
              <a:rPr/>
              <a:t> will assume the table design of whatever template you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(mtcars)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also be used to render plots.</a:t>
            </a:r>
          </a:p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change image size with </a:t>
            </a:r>
            <a:r>
              <a:rPr sz="1800">
                <a:latin typeface="Courier"/>
              </a:rPr>
              <a:t>fig.width</a:t>
            </a:r>
            <a:r>
              <a:rPr/>
              <a:t> and </a:t>
            </a:r>
            <a:r>
              <a:rPr sz="1800">
                <a:latin typeface="Courier"/>
              </a:rPr>
              <a:t>fig.height</a:t>
            </a:r>
            <a:r>
              <a:rPr/>
              <a:t> code chunk options.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"loess"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4-r-code-chunk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capture HTML Widgets and Shiny apps by installing the </a:t>
            </a:r>
            <a:r>
              <a:rPr sz="1800">
                <a:latin typeface="Courier"/>
              </a:rPr>
              <a:t>webshot</a:t>
            </a:r>
            <a:r>
              <a:rPr/>
              <a:t> package and </a:t>
            </a:r>
            <a:r>
              <a:rPr sz="1800">
                <a:latin typeface="Courier"/>
              </a:rPr>
              <a:t>phantomjs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webshot</a:t>
            </a:r>
            <a:r>
              <a:rPr/>
              <a:t> package will automatically take a screenshot of an interactive HTML Widget and insert it into your presentation.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knitr::include_app</a:t>
            </a:r>
            <a:r>
              <a:rPr/>
              <a:t> function will use webshot to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an HTML Widget</a:t>
            </a:r>
            <a:br/>
            <a:r>
              <a:rPr sz="1800">
                <a:latin typeface="Courier"/>
              </a:rPr>
              <a:t>dygraphs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(nhtemp,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Haven Temperatures"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 Shiny app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include_app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'https://gallery.shinyapps.io/goog-trend-index/'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2018-06-01T15:08:25Z</dcterms:created>
  <dcterms:modified xsi:type="dcterms:W3CDTF">2018-06-01T15:08:25Z</dcterms:modified>
</cp:coreProperties>
</file>