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TSLA:</a:t>
            </a:r>
            <a:r>
              <a:rPr/>
              <a:t> </a:t>
            </a:r>
            <a:r>
              <a:rPr/>
              <a:t>2018-11-07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2018-11-28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closed up at 343.92 dollars per share on 2018-11-28.</a:t>
            </a:r>
          </a:p>
          <a:p>
            <a:pPr lvl="1"/>
            <a:r>
              <a:rPr/>
              <a:t>High: 346.96</a:t>
            </a:r>
          </a:p>
          <a:p>
            <a:pPr lvl="1"/>
            <a:r>
              <a:rPr/>
              <a:t>Low: 335.5</a:t>
            </a:r>
          </a:p>
          <a:p>
            <a:pPr lvl="1"/>
            <a:r>
              <a:rPr/>
              <a:t>Close: 343.92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345.12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353.47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343.92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trading volume was 6,349,700 shares on 2018-11-28. Average trading volume over this time period was 6,411,307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2018-11-28T15:16:31Z</dcterms:created>
  <dcterms:modified xsi:type="dcterms:W3CDTF">2018-11-28T15:16:31Z</dcterms:modified>
</cp:coreProperties>
</file>