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{r,</a:t>
            </a:r>
            <a:r>
              <a:rPr/>
              <a:t> </a:t>
            </a:r>
            <a:r>
              <a:rPr/>
              <a:t>echo=FALSE}</a:t>
            </a:r>
            <a:r>
              <a:rPr/>
              <a:t> </a:t>
            </a:r>
            <a:r>
              <a:rPr/>
              <a:t>knitr::kable(head(iris,</a:t>
            </a:r>
            <a:r>
              <a:rPr/>
              <a:t> </a:t>
            </a:r>
            <a:r>
              <a:rPr/>
              <a:t>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ggplot(data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mpg,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aes(x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displ,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hwy))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geom_point(mapping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aes(color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class))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geom_smooth(method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loess</a:t>
            </a:r>
            <a:r>
              <a:rPr/>
              <a:t>”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dygraph(nhtemp,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New</a:t>
            </a:r>
            <a:r>
              <a:rPr/>
              <a:t> </a:t>
            </a:r>
            <a:r>
              <a:rPr/>
              <a:t>Haven</a:t>
            </a:r>
            <a:r>
              <a:rPr/>
              <a:t> </a:t>
            </a:r>
            <a:r>
              <a:rPr/>
              <a:t>Temperatures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%&gt;%</a:t>
            </a:r>
            <a:r>
              <a:rPr/>
              <a:t> </a:t>
            </a:r>
            <a:r>
              <a:rPr/>
              <a:t>dyRangeSelector(dateWindow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c(</a:t>
            </a:r>
            <a:r>
              <a:rPr/>
              <a:t>“</a:t>
            </a:r>
            <a:r>
              <a:rPr/>
              <a:t>1920-01-01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1960-01-01</a:t>
            </a:r>
            <a:r>
              <a:rPr/>
              <a:t>”</a:t>
            </a:r>
            <a:r>
              <a:rPr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cache=TRUE,</a:t>
            </a:r>
            <a:r>
              <a:rPr/>
              <a:t> </a:t>
            </a:r>
            <a:r>
              <a:rPr/>
              <a:t>screenshot.opts=list(delay=1),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knitr::include_app(</a:t>
            </a:r>
            <a:r>
              <a:rPr/>
              <a:t>‘</a:t>
            </a:r>
            <a:r>
              <a:rPr/>
              <a:t>https://gallery.shinyapps.io/goog-trend-index/</a:t>
            </a:r>
            <a:r>
              <a:rPr/>
              <a:t>’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4" Type="http://schemas.openxmlformats.org/officeDocument/2006/relationships/hyperlink" Target="https://gallery.shinyapps.io/goog-trend-index/" TargetMode="Externa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preview/" TargetMode="External" /><Relationship Id="rId3" Type="http://schemas.openxmlformats.org/officeDocument/2006/relationships/hyperlink" Target="https://github.com/rstudio/rmarkdown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andoc.org/MANUAL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" TargetMode="External" /><Relationship Id="rId3" Type="http://schemas.openxmlformats.org/officeDocument/2006/relationships/hyperlink" Target="https://rmarkdown.rstudio.com/authoring_basics.html" TargetMode="External" /><Relationship Id="rId4" Type="http://schemas.openxmlformats.org/officeDocument/2006/relationships/hyperlink" Target="https://rmarkdown.rstudio.com/authoring_pandoc_markdown.html" TargetMode="External" /><Relationship Id="rId5" Type="http://schemas.openxmlformats.org/officeDocument/2006/relationships/hyperlink" Target="https://rmarkdown.rstudio.com/authoring_rcodechunks.html" TargetMode="External" /><Relationship Id="rId6" Type="http://schemas.openxmlformats.org/officeDocument/2006/relationships/hyperlink" Target="http://pandoc.org/MANUAL.html" TargetMode="External" /><Relationship Id="rId7" Type="http://schemas.openxmlformats.org/officeDocument/2006/relationships/hyperlink" Target="https://github.com/rstudio/rmarkdown/issue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ynx#/media/File:Lynx_lynx_poing.jp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Rendering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br/>
            <a:br/>
            <a:r>
              <a:rPr/>
              <a:t>RStudio</a:t>
            </a:r>
            <a:r>
              <a:rPr/>
              <a:t> </a:t>
            </a:r>
            <a:r>
              <a:rPr/>
              <a:t>Inc.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code chunks render with syntax highlighting.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2013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month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diff =</a:t>
            </a:r>
            <a:r>
              <a:rPr sz="1800">
                <a:latin typeface="Courier"/>
              </a:rPr>
              <a:t> (dep_delay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arr_delay)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(diff,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(mean))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top_n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 speaker notes to title and content slides.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 notes
here are my notes
:::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Knitr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</a:p>
        </p:txBody>
      </p:sp>
      <p:pic>
        <p:nvPicPr>
          <p:cNvPr descr="ppt-intro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5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Details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Download </a:t>
            </a:r>
            <a:r>
              <a:rPr>
                <a:hlinkClick r:id="rId2"/>
              </a:rPr>
              <a:t>RStudio Preview</a:t>
            </a:r>
          </a:p>
          <a:p>
            <a:pPr lvl="1">
              <a:buAutoNum type="arabicPeriod"/>
            </a:pPr>
            <a:r>
              <a:rPr/>
              <a:t>Download </a:t>
            </a:r>
            <a:r>
              <a:rPr sz="1800">
                <a:latin typeface="Courier"/>
              </a:rPr>
              <a:t>rmarkdown</a:t>
            </a:r>
            <a:r>
              <a:rPr/>
              <a:t> from </a:t>
            </a:r>
            <a:r>
              <a:rPr>
                <a:hlinkClick r:id="rId3"/>
              </a:rPr>
              <a:t>GitHub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devtools::install_github("rstudio/rmarkdown")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Press the </a:t>
            </a:r>
            <a:r>
              <a:rPr sz="1800">
                <a:latin typeface="Courier"/>
              </a:rPr>
              <a:t>knit</a:t>
            </a:r>
            <a:r>
              <a:rPr/>
              <a:t> button to render the presentation in RStudio</a:t>
            </a:r>
          </a:p>
          <a:p>
            <a:pPr lvl="1">
              <a:buAutoNum type="arabicPeriod"/>
            </a:pPr>
            <a:r>
              <a:rPr/>
              <a:t>Or render from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 pandoc habits.txt -o habits.pptx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presentation</a:t>
            </a:r>
          </a:p>
        </p:txBody>
      </p:sp>
      <p:pic>
        <p:nvPicPr>
          <p:cNvPr descr="img/open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webshot package and install phantomjs.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install.packages("webshot")
webshot::install_phantomjs()</a:t>
            </a:r>
          </a:p>
          <a:p>
            <a:pPr lvl="0" marL="0" indent="0">
              <a:buNone/>
            </a:pPr>
            <a:r>
              <a:rPr/>
              <a:t>Use inlcude_app to webshot an app.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knitr::include_app('&lt;URL&gt;')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Caching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2"/>
            <a:r>
              <a:rPr/>
              <a:t>Save time by caching plots and other output</a:t>
            </a:r>
          </a:p>
          <a:p>
            <a:pPr lvl="1"/>
            <a:r>
              <a:rPr/>
              <a:t>Screenshot delay</a:t>
            </a:r>
          </a:p>
          <a:p>
            <a:pPr lvl="2"/>
            <a:r>
              <a:rPr sz="1800">
                <a:latin typeface="Courier"/>
              </a:rPr>
              <a:t>screenshot.opts=list(delay=1)</a:t>
            </a:r>
          </a:p>
          <a:p>
            <a:pPr lvl="2"/>
            <a:r>
              <a:rPr/>
              <a:t>Allow apps to load before taking a screenshot</a:t>
            </a:r>
          </a:p>
          <a:p>
            <a:pPr lvl="1"/>
            <a:r>
              <a:rPr/>
              <a:t>Captions</a:t>
            </a:r>
          </a:p>
          <a:p>
            <a:pPr lvl="2"/>
            <a:r>
              <a:rPr sz="1800">
                <a:latin typeface="Courier"/>
              </a:rPr>
              <a:t>fig.cap="caption"</a:t>
            </a:r>
          </a:p>
          <a:p>
            <a:pPr lvl="2"/>
            <a:r>
              <a:rPr/>
              <a:t>Add a caption to an image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Title slide</a:t>
            </a:r>
            <a:r>
              <a:rPr/>
              <a:t> [optional] defined in the YAML header.</a:t>
            </a:r>
          </a:p>
          <a:p>
            <a:pPr lvl="1">
              <a:buAutoNum type="arabicPeriod"/>
            </a:pPr>
            <a:r>
              <a:rPr b="1"/>
              <a:t>Section header slides</a:t>
            </a:r>
            <a:r>
              <a:rPr/>
              <a:t> [optional] break the presentation into sections. These slides have a section header but no content.</a:t>
            </a:r>
          </a:p>
          <a:p>
            <a:pPr lvl="1">
              <a:buAutoNum type="arabicPeriod"/>
            </a:pPr>
            <a:r>
              <a:rPr b="1"/>
              <a:t>Title and content slides</a:t>
            </a:r>
            <a:r>
              <a:rPr/>
              <a:t> display the content in your presentation. See the </a:t>
            </a:r>
            <a:r>
              <a:rPr>
                <a:hlinkClick r:id="rId2"/>
              </a:rPr>
              <a:t>Pandoc Manual</a:t>
            </a:r>
            <a:r>
              <a:rPr/>
              <a:t> for specific rules on controlling the </a:t>
            </a:r>
            <a:r>
              <a:rPr sz="1800">
                <a:latin typeface="Courier"/>
              </a:rPr>
              <a:t>slide-level</a:t>
            </a:r>
            <a:r>
              <a:rPr/>
              <a:t> option.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 help</a:t>
            </a:r>
          </a:p>
          <a:p>
            <a:pPr lvl="1"/>
            <a:r>
              <a:rPr>
                <a:hlinkClick r:id="rId2"/>
              </a:rPr>
              <a:t>R Markdown: The Definitive Guide</a:t>
            </a:r>
          </a:p>
          <a:p>
            <a:pPr lvl="1"/>
            <a:r>
              <a:rPr>
                <a:hlinkClick r:id="rId3"/>
              </a:rPr>
              <a:t>Authoring Basics</a:t>
            </a:r>
          </a:p>
          <a:p>
            <a:pPr lvl="1"/>
            <a:r>
              <a:rPr>
                <a:hlinkClick r:id="rId4"/>
              </a:rPr>
              <a:t>Authoring Pandoc Markdown</a:t>
            </a:r>
          </a:p>
          <a:p>
            <a:pPr lvl="1"/>
            <a:r>
              <a:rPr>
                <a:hlinkClick r:id="rId5"/>
              </a:rPr>
              <a:t>R Code Chunks</a:t>
            </a:r>
          </a:p>
          <a:p>
            <a:pPr lvl="1"/>
            <a:r>
              <a:rPr>
                <a:hlinkClick r:id="rId6"/>
              </a:rPr>
              <a:t>Pandoc Manual</a:t>
            </a:r>
          </a:p>
          <a:p>
            <a:pPr lvl="0" marL="0" indent="0">
              <a:buNone/>
            </a:pPr>
            <a:r>
              <a:rPr/>
              <a:t>Submitting issues</a:t>
            </a:r>
          </a:p>
          <a:p>
            <a:pPr lvl="1"/>
            <a:r>
              <a:rPr>
                <a:hlinkClick r:id="rId7"/>
              </a:rPr>
              <a:t>rmarkdown/issues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powerpoint_presentation
---
# Section Header Slide
## Title and Content Slide
* Bullet 1
* Bullet 2
## Slide 2
![](image.png)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PowerPoint</a:t>
            </a:r>
          </a:p>
        </p:txBody>
      </p:sp>
      <p:pic>
        <p:nvPicPr>
          <p:cNvPr descr="img/knit2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7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features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Inline formatting: </a:t>
                </a:r>
                <a:r>
                  <a:rPr i="1"/>
                  <a:t>italics</a:t>
                </a:r>
                <a:r>
                  <a:rPr/>
                  <a:t>, </a:t>
                </a:r>
                <a:r>
                  <a:rPr b="1"/>
                  <a:t>bold</a:t>
                </a:r>
                <a:r>
                  <a:rPr/>
                  <a:t>, </a:t>
                </a:r>
                <a:r>
                  <a:rPr strike="sngStrike"/>
                  <a:t>strikeout</a:t>
                </a:r>
                <a:r>
                  <a:rPr/>
                  <a:t>, </a:t>
                </a:r>
                <a:r>
                  <a:rPr baseline="-25000"/>
                  <a:t>sub</a:t>
                </a:r>
                <a:r>
                  <a:rPr baseline="30000"/>
                  <a:t>super</a:t>
                </a:r>
                <a:r>
                  <a:rPr/>
                  <a:t>scripts, </a:t>
                </a:r>
                <a:r>
                  <a:rPr cap="small"/>
                  <a:t>small caps</a:t>
                </a:r>
                <a:r>
                  <a:rPr/>
                  <a:t>, </a:t>
                </a:r>
                <a:r>
                  <a:rPr sz="1800">
                    <a:latin typeface="Courier"/>
                  </a:rPr>
                  <a:t>verbatim</a:t>
                </a:r>
              </a:p>
              <a:p>
                <a:pPr lvl="1"/>
                <a:r>
                  <a:rPr/>
                  <a:t>Lists</a:t>
                </a:r>
              </a:p>
              <a:p>
                <a:pPr lvl="2">
                  <a:buAutoNum type="arabicPeriod"/>
                </a:pPr>
                <a:r>
                  <a:rPr/>
                  <a:t>Numbered</a:t>
                </a:r>
              </a:p>
              <a:p>
                <a:pPr lvl="2">
                  <a:buAutoNum type="arabicPeriod"/>
                </a:pPr>
                <a:r>
                  <a:rPr/>
                  <a:t>Unnumbered</a:t>
                </a:r>
              </a:p>
              <a:p>
                <a:pPr lvl="1"/>
                <a:r>
                  <a:rPr/>
                  <a:t>Images</a:t>
                </a:r>
              </a:p>
              <a:p>
                <a:pPr lvl="1"/>
                <a:r>
                  <a:rPr>
                    <a:hlinkClick r:id="rId2"/>
                  </a:rPr>
                  <a:t>Links</a:t>
                </a:r>
              </a:p>
              <a:p>
                <a:pPr lvl="1"/>
                <a:r>
                  <a:rPr/>
                  <a:t>Block quotations</a:t>
                </a:r>
              </a:p>
              <a:p>
                <a:pPr lvl="1"/>
                <a:r>
                  <a:rPr/>
                  <a:t>LaTeX math expressions and equations: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π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slides with two columns. Insert text and images into columns.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::::::: {.columns}
::: {.column}
Column 1
:::
::: {.column}
Column 2
:::
:::::::</a:t>
            </a:r>
          </a:p>
        </p:txBody>
      </p:sp>
      <p:pic>
        <p:nvPicPr>
          <p:cNvPr descr="http://r4ds.had.co.nz/co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 the slide size or design with a reference doc when the presentation is rendered.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
  powerpoint_presentation:
    reference_doc: template.pptx
---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PowerPoint Presentations</dc:title>
  <dc:creator>RStudio Inc.</dc:creator>
  <cp:keywords/>
  <dcterms:created xsi:type="dcterms:W3CDTF">2018-05-20T16:29:36Z</dcterms:created>
  <dcterms:modified xsi:type="dcterms:W3CDTF">2018-05-20T16:29:36Z</dcterms:modified>
</cp:coreProperties>
</file>