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notesMaster" Target="notesMasters/notesMaster1.xml" /><Relationship Id="rId12" Type="http://schemas.openxmlformats.org/officeDocument/2006/relationships/tableStyles" Target="tableStyles.xml" /><Relationship Id="rId11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10" Type="http://schemas.openxmlformats.org/officeDocument/2006/relationships/viewProps" Target="viewProps.xml" /><Relationship Id="rId9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Data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analyzed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packages:</a:t>
            </a:r>
          </a:p>
          <a:p>
            <a:pPr lvl="0" marL="0" indent="0">
              <a:buNone/>
            </a:pPr>
          </a:p>
          <a:p>
            <a:pPr lvl="1"/>
            <a:r>
              <a:rPr/>
              <a:t>tidyquant</a:t>
            </a:r>
          </a:p>
          <a:p>
            <a:pPr lvl="0" marL="0" indent="0">
              <a:buNone/>
            </a:pPr>
          </a:p>
          <a:p>
            <a:pPr lvl="1"/>
            <a:r>
              <a:rPr/>
              <a:t>quantmod</a:t>
            </a:r>
          </a:p>
          <a:p>
            <a:pPr lvl="0" marL="0" indent="0">
              <a:buNone/>
            </a:pPr>
          </a:p>
          <a:p>
            <a:pPr lvl="1"/>
            <a:r>
              <a:rPr/>
              <a:t>tidyverse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Stock</a:t>
            </a:r>
            <a:r>
              <a:rPr/>
              <a:t> </a:t>
            </a:r>
            <a:r>
              <a:rPr/>
              <a:t>Report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TSLA:</a:t>
            </a:r>
            <a:r>
              <a:rPr/>
              <a:t> </a:t>
            </a:r>
            <a:r>
              <a:rPr/>
              <a:t>2018-06-06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2018-06-27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TSLA closed up at 342 dollars per share on 2018-06-27.</a:t>
            </a:r>
          </a:p>
          <a:p>
            <a:pPr lvl="1"/>
            <a:r>
              <a:rPr/>
              <a:t>High: 343.55</a:t>
            </a:r>
          </a:p>
          <a:p>
            <a:pPr lvl="1"/>
            <a:r>
              <a:rPr/>
              <a:t>Low: 325.8</a:t>
            </a:r>
          </a:p>
          <a:p>
            <a:pPr lvl="1"/>
            <a:r>
              <a:rPr/>
              <a:t>Close: 342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History</a:t>
            </a:r>
          </a:p>
        </p:txBody>
      </p:sp>
      <p:pic>
        <p:nvPicPr>
          <p:cNvPr descr="stocks_files/figure-pptx/unnamed-chunk-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TSLA</a:t>
            </a:r>
            <a:r>
              <a:rPr/>
              <a:t> </a:t>
            </a:r>
            <a:r>
              <a:rPr/>
              <a:t>last</a:t>
            </a:r>
            <a:r>
              <a:rPr/>
              <a:t> </a:t>
            </a:r>
            <a:r>
              <a:rPr/>
              <a:t>week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8300"/>
                <a:gridCol w="1638300"/>
                <a:gridCol w="1638300"/>
                <a:gridCol w="1638300"/>
                <a:gridCol w="1638300"/>
              </a:tblGrid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open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close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2018-06-18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355.40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373.73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354.50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370.83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2018-06-19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365.16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370.00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346.25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352.55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2018-06-20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358.04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364.38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352.00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362.22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2018-06-21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362.00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366.21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346.27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347.51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2018-06-22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351.54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352.25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332.00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333.63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2018-06-25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330.12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338.47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327.50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333.01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2018-06-26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336.05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343.55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325.80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342.00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Volume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TSLA trading volume was 7,437,500 shares on 2018-06-27. Average trading volume over this time period was 11,597,907 shares.</a:t>
            </a:r>
          </a:p>
        </p:txBody>
      </p:sp>
      <p:pic>
        <p:nvPicPr>
          <p:cNvPr descr="stocks_files/figure-pptx/unnamed-chunk-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2247900"/>
            <a:ext cx="4038600" cy="3225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 Report</dc:title>
  <dc:creator/>
  <cp:keywords/>
  <dcterms:created xsi:type="dcterms:W3CDTF">2018-06-27T03:28:31Z</dcterms:created>
  <dcterms:modified xsi:type="dcterms:W3CDTF">2018-06-27T03:28:31Z</dcterms:modified>
</cp:coreProperties>
</file>