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3DC"/>
    <a:srgbClr val="2268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961" autoAdjust="0"/>
    <p:restoredTop sz="94657" autoAdjust="0"/>
  </p:normalViewPr>
  <p:slideViewPr>
    <p:cSldViewPr snapToGrid="0">
      <p:cViewPr varScale="1">
        <p:scale>
          <a:sx n="95" d="100"/>
          <a:sy n="95" d="100"/>
        </p:scale>
        <p:origin x="456" y="168"/>
      </p:cViewPr>
      <p:guideLst/>
    </p:cSldViewPr>
  </p:slideViewPr>
  <p:outlineViewPr>
    <p:cViewPr>
      <p:scale>
        <a:sx n="33" d="100"/>
        <a:sy n="33" d="100"/>
      </p:scale>
      <p:origin x="0" y="-123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analyzed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packages:</a:t>
            </a:r>
          </a:p>
          <a:p>
            <a:pPr lvl="0" marL="0" indent="0">
              <a:buNone/>
            </a:pPr>
          </a:p>
          <a:p>
            <a:pPr lvl="1"/>
            <a:r>
              <a:rPr/>
              <a:t>tidyquant</a:t>
            </a:r>
          </a:p>
          <a:p>
            <a:pPr lvl="0" marL="0" indent="0">
              <a:buNone/>
            </a:pPr>
          </a:p>
          <a:p>
            <a:pPr lvl="1"/>
            <a:r>
              <a:rPr/>
              <a:t>quantmod</a:t>
            </a:r>
          </a:p>
          <a:p>
            <a:pPr lvl="0" marL="0" indent="0">
              <a:buNone/>
            </a:pPr>
          </a:p>
          <a:p>
            <a:pPr lvl="1"/>
            <a:r>
              <a:rPr/>
              <a:t>tidyverse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Section"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40000">
              <a:schemeClr val="bg2">
                <a:tint val="45000"/>
                <a:shade val="99000"/>
                <a:satMod val="350000"/>
              </a:schemeClr>
            </a:gs>
            <a:gs pos="100000">
              <a:schemeClr val="accent1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8538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5404861"/>
            <a:ext cx="10515600" cy="77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5748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540564" y="635635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6" name="Picture 2" descr="Logo Blue Gradient">
            <a:extLst>
              <a:ext uri="{FF2B5EF4-FFF2-40B4-BE49-F238E27FC236}">
                <a16:creationId xmlns:a16="http://schemas.microsoft.com/office/drawing/2014/main" id="{84E8A768-B8DC-41EC-A9AC-27BF5052E7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0" y="6424424"/>
            <a:ext cx="988943" cy="34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/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Warning: package 'quantmod' was built under R version 3.4.4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marL="0" indent="0">
              <a:buNone/>
            </a:pPr>
            <a:r>
              <a:rPr/>
              <a:t>TSLA:</a:t>
            </a:r>
            <a:r>
              <a:rPr/>
              <a:t> </a:t>
            </a:r>
            <a:r>
              <a:rPr/>
              <a:t>2018-07-09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2018-07-30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TSLA closed down at 297.18 dollars per share on 2018-07-30.</a:t>
            </a:r>
          </a:p>
          <a:p>
            <a:pPr lvl="1"/>
            <a:r>
              <a:rPr/>
              <a:t>High: 307.69</a:t>
            </a:r>
          </a:p>
          <a:p>
            <a:pPr lvl="1"/>
            <a:r>
              <a:rPr/>
              <a:t>Low: 295.34</a:t>
            </a:r>
          </a:p>
          <a:p>
            <a:pPr lvl="1"/>
            <a:r>
              <a:rPr/>
              <a:t>Close: 297.18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History</a:t>
            </a:r>
          </a:p>
        </p:txBody>
      </p:sp>
      <p:pic>
        <p:nvPicPr>
          <p:cNvPr descr="stock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43500" y="4584700"/>
            <a:ext cx="1879600" cy="149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marL="0" indent="0">
              <a:buNone/>
            </a:pPr>
            <a:r>
              <a:rPr/>
              <a:t>TSLA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25500" y="4584700"/>
          <a:ext cx="10515600" cy="149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  <a:gridCol w="2095500"/>
                <a:gridCol w="2095500"/>
                <a:gridCol w="20955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close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2018-07-19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316.33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323.54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314.01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320.23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2018-07-20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321.23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323.24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311.71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313.58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2018-07-23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301.84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305.50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292.86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303.20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2018-07-24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304.42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307.72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292.55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297.43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2018-07-25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296.74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309.62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294.50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308.74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2018-07-26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304.85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310.70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303.64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306.65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2018-07-27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307.25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307.69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295.34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297.18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TSLA trading volume was 5,698,300 shares on 2018-07-30. Average trading volume over this time period was 6,869,860 shares.</a:t>
            </a:r>
          </a:p>
        </p:txBody>
      </p:sp>
      <p:pic>
        <p:nvPicPr>
          <p:cNvPr descr="stock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studio-template" id="{EFBD6A95-6017-8A4D-91AE-8774AD654A23}" vid="{97685220-61F5-0F4A-A7D1-5D5546EDA0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5286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Report</dc:title>
  <dc:creator/>
  <cp:keywords/>
  <dcterms:created xsi:type="dcterms:W3CDTF">2018-07-30T22:44:56Z</dcterms:created>
  <dcterms:modified xsi:type="dcterms:W3CDTF">2018-07-30T22:44:56Z</dcterms:modified>
</cp:coreProperties>
</file>