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authoring_basics.html" TargetMode="External" /><Relationship Id="rId3" Type="http://schemas.openxmlformats.org/officeDocument/2006/relationships/hyperlink" Target="https://rmarkdown.rstudio.com/authoring_pandoc_markdown.html" TargetMode="External" /><Relationship Id="rId4" Type="http://schemas.openxmlformats.org/officeDocument/2006/relationships/hyperlink" Target="https://rmarkdown.rstudio.com/authoring_rcodechunks.html" TargetMode="External" /><Relationship Id="rId5" Type="http://schemas.openxmlformats.org/officeDocument/2006/relationships/hyperlink" Target="https://yihui.name/knitr/options/" TargetMode="External" /><Relationship Id="rId6" Type="http://schemas.openxmlformats.org/officeDocument/2006/relationships/hyperlink" Target="http://pandoc.org/MANUAL.html" TargetMode="External" /><Relationship Id="rId7" Type="http://schemas.openxmlformats.org/officeDocument/2006/relationships/hyperlink" Target="https://github.com/rstudio/rmarkdown/issu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render Microsoft PowerPoint presentations from R Markdown documents.</a:t>
            </a:r>
          </a:p>
          <a:p>
            <a:pPr lvl="1"/>
            <a:r>
              <a:rPr/>
              <a:t>This capability is made possible by recent improvements to Pandoc, which converts files from one markup format into another.</a:t>
            </a:r>
          </a:p>
          <a:p>
            <a:pPr lvl="1"/>
            <a:r>
              <a:rPr/>
              <a:t>To use all the features of RStudio with PowerPoint output, install the RStudio Preview which bundles Pandoc 2.x.</a:t>
            </a:r>
          </a:p>
          <a:p>
            <a:pPr lvl="1"/>
            <a:r>
              <a:rPr/>
              <a:t>You should also install the development version of rmarkdown.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---
output: powerpoint_presentation
---
# Section Header
## Section Header 
### Title slide
Content
#### Content Header
##### Content Header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When you knit an R Markdown document, RStudio renders your document in the PowerPoint output format.</a:t>
            </a:r>
          </a:p>
          <a:p>
            <a:pPr lvl="1"/>
            <a:r>
              <a:rPr/>
              <a:t>If you are using RStudio Desktop, your PowerPoint presentation will automatically open and take you back to the last slide you were viewing.</a:t>
            </a:r>
          </a:p>
          <a:p>
            <a:pPr lvl="1"/>
            <a:r>
              <a:rPr/>
              <a:t>If you are using RStudio Server, you will be prompted to download the PowerPoint presentation file.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Command</a:t>
            </a:r>
            <a:r>
              <a:rPr/>
              <a:t> </a:t>
            </a:r>
            <a:r>
              <a:rPr/>
              <a:t>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render files programmatically from the R console.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rmarkdown::render("in.Rmd", output_format = "powerpoint_presentation")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some cases, you might want to make manual adjustments to your PowerPoint presentation after you render it.</a:t>
            </a:r>
          </a:p>
          <a:p>
            <a:pPr lvl="1"/>
            <a:r>
              <a:rPr/>
              <a:t>Fortunately, markdown elements – such as titles, text, code, and tables – are rendered natively in PowerPoint.</a:t>
            </a:r>
          </a:p>
          <a:p>
            <a:pPr lvl="1"/>
            <a:r>
              <a:rPr/>
              <a:t>Manually changing the slide size or design after rendering will automatically change these elements to match the new style.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Markdown Basics</a:t>
            </a:r>
          </a:p>
          <a:p>
            <a:pPr lvl="1"/>
            <a:r>
              <a:rPr>
                <a:hlinkClick r:id="rId3"/>
              </a:rPr>
              <a:t>Pandoc Markdown</a:t>
            </a:r>
          </a:p>
          <a:p>
            <a:pPr lvl="1"/>
            <a:r>
              <a:rPr>
                <a:hlinkClick r:id="rId4"/>
              </a:rPr>
              <a:t>R Code Chunks</a:t>
            </a:r>
          </a:p>
          <a:p>
            <a:pPr lvl="1"/>
            <a:r>
              <a:rPr>
                <a:hlinkClick r:id="rId5"/>
              </a:rPr>
              <a:t>Chunk Options</a:t>
            </a:r>
          </a:p>
          <a:p>
            <a:pPr lvl="1"/>
            <a:r>
              <a:rPr>
                <a:hlinkClick r:id="rId6"/>
              </a:rPr>
              <a:t>Pandoc User’s Guide</a:t>
            </a:r>
          </a:p>
          <a:p>
            <a:pPr lvl="0" marL="0" indent="0">
              <a:buNone/>
            </a:pPr>
            <a:r>
              <a:rPr/>
              <a:t>Submit PowerPoint issues to </a:t>
            </a:r>
            <a:r>
              <a:rPr>
                <a:hlinkClick r:id="rId7"/>
              </a:rPr>
              <a:t>rmarkdown/issues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/>
  <cp:keywords/>
  <dcterms:created xsi:type="dcterms:W3CDTF">2018-11-22T15:50:23Z</dcterms:created>
  <dcterms:modified xsi:type="dcterms:W3CDTF">2018-11-22T15:50:23Z</dcterms:modified>
</cp:coreProperties>
</file>