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6" Type="http://schemas.openxmlformats.org/officeDocument/2006/relationships/viewProps" Target="viewProps.xml" /><Relationship Id="rId1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://r4ds.had.co.nz/" TargetMode="External" /><Relationship Id="rId2" Type="http://schemas.openxmlformats.org/officeDocument/2006/relationships/image" Target="../media/image1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://r4ds.had.co.nz/" TargetMode="External" /><Relationship Id="rId4" Type="http://schemas.openxmlformats.org/officeDocument/2006/relationships/hyperlink" Target="http://r4ds.had.co.nz/" TargetMode="External" /><Relationship Id="rId5" Type="http://schemas.openxmlformats.org/officeDocument/2006/relationships/hyperlink" Target="http://r4ds.had.co.nz/" TargetMode="External" /><Relationship Id="rId6" Type="http://schemas.openxmlformats.org/officeDocument/2006/relationships/hyperlink" Target="http://r4ds.had.co.nz/" TargetMode="External" /><Relationship Id="rId7" Type="http://schemas.openxmlformats.org/officeDocument/2006/relationships/hyperlink" Target="http://r4ds.had.co.nz/" TargetMode="External" /><Relationship Id="rId8" Type="http://schemas.openxmlformats.org/officeDocument/2006/relationships/hyperlink" Target="http://r4ds.had.co.nz/" TargetMode="External" /><Relationship Id="rId9" Type="http://schemas.openxmlformats.org/officeDocument/2006/relationships/hyperlink" Target="http://r4ds.had.co.nz/" TargetMode="Externa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Images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Linked</a:t>
            </a:r>
            <a:r>
              <a:rPr/>
              <a:t> </a:t>
            </a:r>
            <a:r>
              <a:rPr/>
              <a:t>image</a:t>
            </a:r>
          </a:p>
        </p:txBody>
      </p:sp>
      <p:pic>
        <p:nvPicPr>
          <p:cNvPr descr="r4ds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38500" y="1600200"/>
            <a:ext cx="267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Tables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Tables render natively in PowerPoint and pick up the style defined by the reference template.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
 manufacturer    displ   hwy     class
-------------    ------  -----  ---------
        audi     1.8     29      compact
   chevrolet     5.3     20        suv
       dodge     2.4     24      minivan
Table: Simple table syntax and caption.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manufacturer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displ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class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audi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compact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chevrolet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suv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dodge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minivan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Simple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syntax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caption.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Images and tables will always be placed on new slides.</a:t>
            </a:r>
          </a:p>
          <a:p>
            <a:pPr lvl="1"/>
            <a:r>
              <a:rPr/>
              <a:t>The only elements that can coexist with an image or table on a slide are the slide header and caption.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Images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Images will be scaled automatically to fit the slide.</a:t>
            </a:r>
          </a:p>
          <a:p>
            <a:pPr lvl="1"/>
            <a:r>
              <a:rPr/>
              <a:t>You can render images from file or from the web.</a:t>
            </a:r>
          </a:p>
          <a:p>
            <a:pPr lvl="1"/>
            <a:r>
              <a:rPr/>
              <a:t>Captions will render below the image.</a:t>
            </a:r>
          </a:p>
          <a:p>
            <a:pPr lvl="1"/>
            <a:r>
              <a:rPr/>
              <a:t>You can add a link to the caption or to the image itself.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 image from file
![](file)
# image from web
![](URL)
# plain caption
![caption](image)
# linked caption
![[caption](link)](image)
# linked image
[![](image)](link)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file</a:t>
            </a:r>
          </a:p>
        </p:txBody>
      </p:sp>
      <p:pic>
        <p:nvPicPr>
          <p:cNvPr descr="r4d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60700" y="1600200"/>
            <a:ext cx="3009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web</a:t>
            </a:r>
          </a:p>
        </p:txBody>
      </p:sp>
      <p:pic>
        <p:nvPicPr>
          <p:cNvPr descr="https://www.rstudio.com/wp-content/uploads/2014/07/RStudio-Logo-Blue-Gra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13000"/>
            <a:ext cx="8229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Plain</a:t>
            </a:r>
            <a:r>
              <a:rPr/>
              <a:t> </a:t>
            </a:r>
            <a:r>
              <a:rPr/>
              <a:t>caption</a:t>
            </a:r>
          </a:p>
        </p:txBody>
      </p:sp>
      <p:pic>
        <p:nvPicPr>
          <p:cNvPr descr="r4d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38500" y="1600200"/>
            <a:ext cx="267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science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Linked</a:t>
            </a:r>
            <a:r>
              <a:rPr/>
              <a:t> </a:t>
            </a:r>
            <a:r>
              <a:rPr/>
              <a:t>caption</a:t>
            </a:r>
          </a:p>
        </p:txBody>
      </p:sp>
      <p:pic>
        <p:nvPicPr>
          <p:cNvPr descr="r4d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38500" y="1600200"/>
            <a:ext cx="267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>
                <a:hlinkClick r:id="rId3"/>
              </a:rPr>
              <a:t>R</a:t>
            </a:r>
            <a:r>
              <a:rPr>
                <a:hlinkClick r:id="rId4"/>
              </a:rPr>
              <a:t> </a:t>
            </a:r>
            <a:r>
              <a:rPr>
                <a:hlinkClick r:id="rId5"/>
              </a:rPr>
              <a:t>for</a:t>
            </a:r>
            <a:r>
              <a:rPr>
                <a:hlinkClick r:id="rId6"/>
              </a:rPr>
              <a:t> </a:t>
            </a:r>
            <a:r>
              <a:rPr>
                <a:hlinkClick r:id="rId7"/>
              </a:rPr>
              <a:t>data</a:t>
            </a:r>
            <a:r>
              <a:rPr>
                <a:hlinkClick r:id="rId8"/>
              </a:rPr>
              <a:t> </a:t>
            </a:r>
            <a:r>
              <a:rPr>
                <a:hlinkClick r:id="rId9"/>
              </a:rPr>
              <a:t>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Images and Tables</dc:title>
  <dc:creator/>
  <cp:keywords/>
  <dcterms:created xsi:type="dcterms:W3CDTF">2018-11-23T21:25:13Z</dcterms:created>
  <dcterms:modified xsi:type="dcterms:W3CDTF">2018-11-23T21:25:13Z</dcterms:modified>
</cp:coreProperties>
</file>