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allery.shinyapps.io/goog-trend-index/" TargetMode="Externa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Widget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4-r-code-chunk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3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4-r-code-chunks_files/figure-pptx/unnamed-chunk-9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Remove source code</a:t>
            </a:r>
          </a:p>
          <a:p>
            <a:pPr lvl="2"/>
            <a:r>
              <a:rPr sz="1800">
                <a:latin typeface="Courier"/>
              </a:rPr>
              <a:t>echo=TRUE</a:t>
            </a:r>
          </a:p>
          <a:p>
            <a:pPr lvl="1"/>
            <a:r>
              <a:rPr/>
              <a:t>Cache your screenshots</a:t>
            </a:r>
          </a:p>
          <a:p>
            <a:pPr lvl="2"/>
            <a:r>
              <a:rPr sz="1800">
                <a:latin typeface="Courier"/>
              </a:rPr>
              <a:t>cache=TRUE</a:t>
            </a:r>
          </a:p>
          <a:p>
            <a:pPr lvl="1"/>
            <a:r>
              <a:rPr/>
              <a:t>Wait for the image to load before taking a screenshot</a:t>
            </a:r>
          </a:p>
          <a:p>
            <a:pPr lvl="2"/>
            <a:r>
              <a:rPr sz="1800">
                <a:latin typeface="Courier"/>
              </a:rPr>
              <a:t>screenshot.opts=list(delay=5)</a:t>
            </a:r>
          </a:p>
          <a:p>
            <a:pPr lvl="1"/>
            <a:r>
              <a:rPr/>
              <a:t>Specify image width or height</a:t>
            </a:r>
          </a:p>
          <a:p>
            <a:pPr lvl="2"/>
            <a:r>
              <a:rPr sz="1800">
                <a:latin typeface="Courier"/>
              </a:rPr>
              <a:t>fig.width=15</a:t>
            </a:r>
          </a:p>
          <a:p>
            <a:pPr lvl="1"/>
            <a:r>
              <a:rPr/>
              <a:t>Add an image caption</a:t>
            </a:r>
          </a:p>
          <a:p>
            <a:pPr lvl="2"/>
            <a:r>
              <a:rPr sz="1800">
                <a:latin typeface="Courier"/>
              </a:rPr>
              <a:t>fig.cap="Click Image to Open App"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example the code chunk will wait one second for an app to load, resize the width to 15 inches, and cache the image for later use.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{r, cache=TRUE, screenshot.opts=list(delay=1), fig.width=15}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 Chunks can be used as a means to render R output into documents or to simply display code for illustration.</a:t>
            </a:r>
          </a:p>
          <a:p>
            <a:pPr lvl="1"/>
            <a:r>
              <a:rPr/>
              <a:t>You may choose to remove source code from your PowerPoint presentation by setting </a:t>
            </a:r>
            <a:r>
              <a:rPr sz="1800">
                <a:latin typeface="Courier"/>
              </a:rPr>
              <a:t>echo=FALSE</a:t>
            </a:r>
            <a:r>
              <a:rPr/>
              <a:t> in the code chunk options.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 code will render with syntax highlighting inline with other markdown text in your document.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  <a:br/>
            <a:r>
              <a:rPr sz="1800">
                <a:latin typeface="Courier"/>
              </a:rPr>
              <a:t>nycflights13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flights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(carrier, arr_time)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(arr_time))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(carrier)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average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(arr_time))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(average)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output from </a:t>
            </a:r>
            <a:r>
              <a:rPr sz="1800">
                <a:latin typeface="Courier"/>
              </a:rPr>
              <a:t>kable</a:t>
            </a:r>
            <a:r>
              <a:rPr/>
              <a:t> will assume the table design of whatever template you use.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(mtcars)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 chunks can also be used to render plots.</a:t>
            </a:r>
          </a:p>
          <a:p>
            <a:pPr lvl="1"/>
            <a:r>
              <a:rPr/>
              <a:t>Images will be scaled automatically to fit the slide.</a:t>
            </a:r>
          </a:p>
          <a:p>
            <a:pPr lvl="1"/>
            <a:r>
              <a:rPr/>
              <a:t>You can change image size with </a:t>
            </a:r>
            <a:r>
              <a:rPr sz="1800">
                <a:latin typeface="Courier"/>
              </a:rPr>
              <a:t>fig.width</a:t>
            </a:r>
            <a:r>
              <a:rPr/>
              <a:t> and </a:t>
            </a:r>
            <a:r>
              <a:rPr sz="1800">
                <a:latin typeface="Courier"/>
              </a:rPr>
              <a:t>fig.height</a:t>
            </a:r>
            <a:r>
              <a:rPr/>
              <a:t> code chunk options.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mpg, 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class))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"loess"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4-r-code-chunk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capture HTML Widgets and Shiny apps by installing the </a:t>
            </a:r>
            <a:r>
              <a:rPr sz="1800">
                <a:latin typeface="Courier"/>
              </a:rPr>
              <a:t>webshot</a:t>
            </a:r>
            <a:r>
              <a:rPr/>
              <a:t> package and </a:t>
            </a:r>
            <a:r>
              <a:rPr sz="1800">
                <a:latin typeface="Courier"/>
              </a:rPr>
              <a:t>phantomjs</a:t>
            </a:r>
            <a:r>
              <a:rPr/>
              <a:t>.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webshot</a:t>
            </a:r>
            <a:r>
              <a:rPr/>
              <a:t> package will automatically take a screenshot of an interactive HTML Widget and insert it into your presentation.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knitr::include_app</a:t>
            </a:r>
            <a:r>
              <a:rPr/>
              <a:t> function will use webshot to embed a screenshot of a Shiny application that links viewers to a live application hosted on RStudio Connect, Shiny Server, or Shinyapps.io.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Webshot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Install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"webshot"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webshot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install_phantomjs</a:t>
            </a:r>
            <a:r>
              <a:rPr sz="1800">
                <a:latin typeface="Courier"/>
              </a:rPr>
              <a:t>()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Capture an HTML Widget</a:t>
            </a:r>
            <a:br/>
            <a:r>
              <a:rPr sz="1800">
                <a:latin typeface="Courier"/>
              </a:rPr>
              <a:t>dygraphs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dygraph</a:t>
            </a:r>
            <a:r>
              <a:rPr sz="1800">
                <a:latin typeface="Courier"/>
              </a:rPr>
              <a:t>(nhtemp, </a:t>
            </a:r>
            <a:r>
              <a:rPr sz="1800">
                <a:solidFill>
                  <a:srgbClr val="902000"/>
                </a:solidFill>
                <a:latin typeface="Courier"/>
              </a:rPr>
              <a:t>main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"New Haven Temperatures"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Capture a Shiny app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include_app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'https://gallery.shinyapps.io/goog-trend-index/'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Code Chunks</dc:title>
  <dc:creator/>
  <cp:keywords/>
  <dcterms:created xsi:type="dcterms:W3CDTF">2018-11-27T04:30:07Z</dcterms:created>
  <dcterms:modified xsi:type="dcterms:W3CDTF">2018-11-27T04:30:07Z</dcterms:modified>
</cp:coreProperties>
</file>