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notesMaster" Target="notesMasters/notesMaster1.xml" /><Relationship Id="rId21" Type="http://schemas.openxmlformats.org/officeDocument/2006/relationships/tableStyles" Target="tableStyles.xml" /><Relationship Id="rId20" Type="http://schemas.openxmlformats.org/officeDocument/2006/relationships/theme" Target="theme/theme1.xml" /><Relationship Id="rId1" Type="http://schemas.openxmlformats.org/officeDocument/2006/relationships/slideMaster" Target="slideMasters/slideMaster1.xml" /><Relationship Id="rId19" Type="http://schemas.openxmlformats.org/officeDocument/2006/relationships/viewProps" Target="viewProps.xml" /><Relationship Id="rId18"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speaker</a:t>
            </a:r>
            <a:r>
              <a:rPr/>
              <a:t> </a:t>
            </a:r>
            <a:r>
              <a:rPr/>
              <a:t>note.</a:t>
            </a:r>
          </a:p>
          <a:p>
            <a:pPr lvl="0" marL="0" indent="0">
              <a:buNone/>
            </a:pPr>
          </a:p>
          <a:p>
            <a:pPr lvl="1"/>
            <a:r>
              <a:rPr/>
              <a:t>Use</a:t>
            </a:r>
            <a:r>
              <a:rPr/>
              <a:t> </a:t>
            </a:r>
            <a:r>
              <a:rPr/>
              <a:t>basic</a:t>
            </a:r>
            <a:r>
              <a:rPr/>
              <a:t> </a:t>
            </a:r>
            <a:r>
              <a:rPr/>
              <a:t>Markdown</a:t>
            </a:r>
          </a:p>
          <a:p>
            <a:pPr lvl="0" marL="0" indent="0">
              <a:buNone/>
            </a:pPr>
          </a:p>
          <a:p>
            <a:pPr lvl="1"/>
            <a:r>
              <a:rPr/>
              <a:t>like</a:t>
            </a:r>
            <a:r>
              <a:rPr/>
              <a:t> </a:t>
            </a:r>
            <a:r>
              <a:rPr/>
              <a:t>this</a:t>
            </a:r>
            <a:r>
              <a:rPr/>
              <a:t> </a:t>
            </a:r>
            <a:r>
              <a:rPr/>
              <a:t>list</a:t>
            </a:r>
          </a:p>
          <a:p>
            <a:pPr lvl="0" marL="0" indent="0">
              <a:buNone/>
            </a:pPr>
          </a:p>
          <a:p>
            <a:pPr lvl="1"/>
            <a:r>
              <a:rPr i="1"/>
              <a:t>and</a:t>
            </a:r>
            <a:r>
              <a:rPr i="1"/>
              <a:t> </a:t>
            </a:r>
            <a:r>
              <a:rPr i="1"/>
              <a:t>inline</a:t>
            </a:r>
            <a:r>
              <a:rPr i="1"/>
              <a:t> </a:t>
            </a:r>
            <a:r>
              <a:rPr i="1"/>
              <a:t>formatting</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r4ds.had.co.nz/" TargetMode="External" /><Relationship Id="rId4" Type="http://schemas.openxmlformats.org/officeDocument/2006/relationships/hyperlink" Target="http://r4ds.had.co.nz/" TargetMode="External" /><Relationship Id="rId5" Type="http://schemas.openxmlformats.org/officeDocument/2006/relationships/hyperlink" Target="http://r4ds.had.co.nz/" TargetMode="External" /><Relationship Id="rId6" Type="http://schemas.openxmlformats.org/officeDocument/2006/relationships/hyperlink" Target="http://r4ds.had.co.nz/" TargetMode="External" /><Relationship Id="rId7" Type="http://schemas.openxmlformats.org/officeDocument/2006/relationships/hyperlink" Target="http://r4ds.had.co.nz/" TargetMode="External" /><Relationship Id="rId8" Type="http://schemas.openxmlformats.org/officeDocument/2006/relationships/hyperlink" Target="http://r4ds.had.co.nz/" TargetMode="External" /><Relationship Id="rId9" Type="http://schemas.openxmlformats.org/officeDocument/2006/relationships/hyperlink" Target="http://r4ds.had.co.nz/" TargetMode="External" /><Relationship Id="rId2" Type="http://schemas.openxmlformats.org/officeDocument/2006/relationships/image" Target="../media/image1.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r4ds.had.co.nz/" TargetMode="External" /><Relationship Id="rId2" Type="http://schemas.openxmlformats.org/officeDocument/2006/relationships/image" Target="../media/image1.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www.google.com" TargetMode="Externa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Markdown</a:t>
            </a:r>
            <a:r>
              <a:rPr/>
              <a:t> </a:t>
            </a:r>
            <a:r>
              <a:rPr/>
              <a:t>Features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Linked</a:t>
            </a:r>
            <a:r>
              <a:rPr/>
              <a:t> </a:t>
            </a:r>
            <a:r>
              <a:rPr/>
              <a:t>caption</a:t>
            </a:r>
          </a:p>
        </p:txBody>
      </p:sp>
      <p:pic>
        <p:nvPicPr>
          <p:cNvPr descr="r4ds.png" id="0" name="Picture 1"/>
          <p:cNvPicPr>
            <a:picLocks noGrp="1" noChangeAspect="1"/>
          </p:cNvPicPr>
          <p:nvPr/>
        </p:nvPicPr>
        <p:blipFill>
          <a:blip r:embed="rId2"/>
          <a:stretch>
            <a:fillRect/>
          </a:stretch>
        </p:blipFill>
        <p:spPr bwMode="auto">
          <a:xfrm>
            <a:off x="3238500" y="1600200"/>
            <a:ext cx="2679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hlinkClick r:id="rId3"/>
              </a:rPr>
              <a:t>R</a:t>
            </a:r>
            <a:r>
              <a:rPr>
                <a:hlinkClick r:id="rId4"/>
              </a:rPr>
              <a:t> </a:t>
            </a:r>
            <a:r>
              <a:rPr>
                <a:hlinkClick r:id="rId5"/>
              </a:rPr>
              <a:t>for</a:t>
            </a:r>
            <a:r>
              <a:rPr>
                <a:hlinkClick r:id="rId6"/>
              </a:rPr>
              <a:t> </a:t>
            </a:r>
            <a:r>
              <a:rPr>
                <a:hlinkClick r:id="rId7"/>
              </a:rPr>
              <a:t>data</a:t>
            </a:r>
            <a:r>
              <a:rPr>
                <a:hlinkClick r:id="rId8"/>
              </a:rPr>
              <a:t> </a:t>
            </a:r>
            <a:r>
              <a:rPr>
                <a:hlinkClick r:id="rId9"/>
              </a:rPr>
              <a:t>science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Linked</a:t>
            </a:r>
            <a:r>
              <a:rPr/>
              <a:t> </a:t>
            </a:r>
            <a:r>
              <a:rPr/>
              <a:t>image</a:t>
            </a:r>
          </a:p>
        </p:txBody>
      </p:sp>
      <p:pic>
        <p:nvPicPr>
          <p:cNvPr descr="r4ds.png" id="0" name="Picture 1">
            <a:hlinkClick r:id="rId3"/>
          </p:cNvPr>
          <p:cNvPicPr>
            <a:picLocks noGrp="1" noChangeAspect="1"/>
          </p:cNvPicPr>
          <p:nvPr/>
        </p:nvPicPr>
        <p:blipFill>
          <a:blip r:embed="rId2"/>
          <a:stretch>
            <a:fillRect/>
          </a:stretch>
        </p:blipFill>
        <p:spPr bwMode="auto">
          <a:xfrm>
            <a:off x="3238500" y="1600200"/>
            <a:ext cx="2679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Click</a:t>
            </a:r>
            <a:r>
              <a:rPr/>
              <a:t> </a:t>
            </a:r>
            <a:r>
              <a:rPr/>
              <a:t>to</a:t>
            </a:r>
            <a:r>
              <a:rPr/>
              <a:t> </a:t>
            </a:r>
            <a:r>
              <a:rPr/>
              <a:t>open</a:t>
            </a:r>
            <a:r>
              <a:rPr/>
              <a:t> </a:t>
            </a:r>
            <a:r>
              <a:rPr/>
              <a:t>R</a:t>
            </a:r>
            <a:r>
              <a:rPr/>
              <a:t> </a:t>
            </a:r>
            <a:r>
              <a:rPr/>
              <a:t>for</a:t>
            </a:r>
            <a:r>
              <a:rPr/>
              <a:t> </a:t>
            </a:r>
            <a:r>
              <a:rPr/>
              <a:t>data</a:t>
            </a:r>
            <a:r>
              <a:rPr/>
              <a:t> </a:t>
            </a:r>
            <a:r>
              <a:rPr/>
              <a:t>science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Tables</a:t>
            </a:r>
          </a:p>
        </p:txBody>
      </p:sp>
      <p:sp>
        <p:nvSpPr>
          <p:cNvPr id="3" name="Content Placeholder 2"/>
          <p:cNvSpPr>
            <a:spLocks noGrp="1"/>
          </p:cNvSpPr>
          <p:nvPr>
            <p:ph idx="1"/>
          </p:nvPr>
        </p:nvSpPr>
        <p:spPr/>
        <p:txBody>
          <a:bodyPr/>
          <a:lstStyle/>
          <a:p>
            <a:pPr lvl="0" marL="0" indent="0">
              <a:buNone/>
            </a:pPr>
            <a:r>
              <a:rPr/>
              <a:t>Tables render natively in PowerPoint and pick up the style defined by the reference template.</a:t>
            </a:r>
          </a:p>
          <a:p>
            <a:pPr lvl="0" marL="1270000" indent="0">
              <a:buNone/>
            </a:pPr>
            <a:r>
              <a:rPr sz="1800">
                <a:latin typeface="Courier"/>
              </a:rPr>
              <a:t>
 manufacturer    displ   hwy     class
-------------    ------  -----  ---------
        audi     1.8     29      compact
   chevrolet     5.3     20        suv
       dodge     2.4     24      minivan
Table: Simple table syntax and caption.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Columns</a:t>
            </a:r>
          </a:p>
        </p:txBody>
      </p:sp>
      <p:sp>
        <p:nvSpPr>
          <p:cNvPr id="3" name="Content Placeholder 2"/>
          <p:cNvSpPr>
            <a:spLocks noGrp="1"/>
          </p:cNvSpPr>
          <p:nvPr>
            <p:ph sz="half" idx="1"/>
          </p:nvPr>
        </p:nvSpPr>
        <p:spPr/>
        <p:txBody>
          <a:bodyPr/>
          <a:lstStyle/>
          <a:p>
            <a:pPr lvl="0" marL="0" indent="0">
              <a:buNone/>
            </a:pPr>
            <a:r>
              <a:rPr/>
              <a:t>You can use the the Two Content layout to put material in side by side columns. To use the Two Content layout, nest two div containers of class column inside one div container of class columns.</a:t>
            </a:r>
          </a:p>
        </p:txBody>
      </p:sp>
      <p:sp>
        <p:nvSpPr>
          <p:cNvPr id="4" name="Content Placeholder 3"/>
          <p:cNvSpPr>
            <a:spLocks noGrp="1"/>
          </p:cNvSpPr>
          <p:nvPr>
            <p:ph sz="half" idx="2"/>
          </p:nvPr>
        </p:nvSpPr>
        <p:spPr/>
        <p:txBody>
          <a:bodyPr/>
          <a:lstStyle/>
          <a:p>
            <a:pPr lvl="0" marL="1270000" indent="0">
              <a:buNone/>
            </a:pPr>
            <a:r>
              <a:rPr sz="1800">
                <a:latin typeface="Courier"/>
              </a:rPr>
              <a:t>:::::: {.columns}
::: {.column}
contents...
:::
::: {.column}
contents...
:::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Speaker</a:t>
            </a:r>
            <a:r>
              <a:rPr/>
              <a:t> </a:t>
            </a:r>
            <a:r>
              <a:rPr/>
              <a:t>Notes</a:t>
            </a:r>
          </a:p>
        </p:txBody>
      </p:sp>
      <p:sp>
        <p:nvSpPr>
          <p:cNvPr id="3" name="Content Placeholder 2"/>
          <p:cNvSpPr>
            <a:spLocks noGrp="1"/>
          </p:cNvSpPr>
          <p:nvPr>
            <p:ph idx="1"/>
          </p:nvPr>
        </p:nvSpPr>
        <p:spPr/>
        <p:txBody>
          <a:bodyPr/>
          <a:lstStyle/>
          <a:p>
            <a:pPr lvl="0" marL="0" indent="0">
              <a:buNone/>
            </a:pPr>
            <a:r>
              <a:rPr/>
              <a:t>You can add speaker notes to slides. Speaker notes support limited formats such as bold, italics, and lists. Speaker notes, of course, will be available in handouts and in presenter view.</a:t>
            </a:r>
          </a:p>
          <a:p>
            <a:pPr lvl="0" marL="1270000" indent="0">
              <a:buNone/>
            </a:pPr>
            <a:r>
              <a:rPr sz="1800">
                <a:latin typeface="Courier"/>
              </a:rPr>
              <a:t>
::: notes
This is a speaker note.
- Use basic Markdown
- like this list
- *and inline formatting*
:::</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Templates</a:t>
            </a:r>
          </a:p>
        </p:txBody>
      </p:sp>
      <p:sp>
        <p:nvSpPr>
          <p:cNvPr id="3" name="Content Placeholder 2"/>
          <p:cNvSpPr>
            <a:spLocks noGrp="1"/>
          </p:cNvSpPr>
          <p:nvPr>
            <p:ph idx="1"/>
          </p:nvPr>
        </p:nvSpPr>
        <p:spPr/>
        <p:txBody>
          <a:bodyPr/>
          <a:lstStyle/>
          <a:p>
            <a:pPr lvl="0" marL="0" indent="0">
              <a:buNone/>
            </a:pPr>
            <a:r>
              <a:rPr/>
              <a:t>The size and design of PowerPoint presentations are determined by the reference template.</a:t>
            </a:r>
          </a:p>
          <a:p>
            <a:pPr lvl="0" marL="1270000" indent="0">
              <a:buNone/>
            </a:pPr>
            <a:r>
              <a:rPr sz="1800">
                <a:latin typeface="Courier"/>
              </a:rPr>
              <a:t>
---
output: 
  powerpoint_presentation:
    reference_doc: template.pptx
---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Inline</a:t>
            </a:r>
            <a:r>
              <a:rPr/>
              <a:t> </a:t>
            </a:r>
            <a:r>
              <a:rPr/>
              <a:t>formatting</a:t>
            </a:r>
          </a:p>
        </p:txBody>
      </p:sp>
      <p:sp>
        <p:nvSpPr>
          <p:cNvPr id="3" name="Content Placeholder 2"/>
          <p:cNvSpPr>
            <a:spLocks noGrp="1"/>
          </p:cNvSpPr>
          <p:nvPr>
            <p:ph sz="half" idx="1"/>
          </p:nvPr>
        </p:nvSpPr>
        <p:spPr/>
        <p:txBody>
          <a:bodyPr/>
          <a:lstStyle/>
          <a:p>
            <a:pPr lvl="0" marL="1270000" indent="0">
              <a:buNone/>
            </a:pPr>
            <a:r>
              <a:rPr sz="1800">
                <a:latin typeface="Courier"/>
              </a:rPr>
              <a:t>*italic* 
**bold** 
~~strikeout~~ 
~subscript~
^superscript^
[small caps]{.smallcaps} 
`verbatim`</a:t>
            </a:r>
          </a:p>
        </p:txBody>
      </p:sp>
      <p:sp>
        <p:nvSpPr>
          <p:cNvPr id="4" name="Content Placeholder 3"/>
          <p:cNvSpPr>
            <a:spLocks noGrp="1"/>
          </p:cNvSpPr>
          <p:nvPr>
            <p:ph sz="half" idx="2"/>
          </p:nvPr>
        </p:nvSpPr>
        <p:spPr/>
        <p:txBody>
          <a:bodyPr/>
          <a:lstStyle/>
          <a:p>
            <a:pPr lvl="0" marL="0" indent="0">
              <a:buNone/>
            </a:pPr>
            <a:r>
              <a:rPr i="1"/>
              <a:t>italic</a:t>
            </a:r>
          </a:p>
          <a:p>
            <a:pPr lvl="0" marL="0" indent="0">
              <a:buNone/>
            </a:pPr>
            <a:r>
              <a:rPr b="1"/>
              <a:t>bold</a:t>
            </a:r>
          </a:p>
          <a:p>
            <a:pPr lvl="0" marL="0" indent="0">
              <a:buNone/>
            </a:pPr>
            <a:r>
              <a:rPr strike="sngStrike"/>
              <a:t>strikeout</a:t>
            </a:r>
          </a:p>
          <a:p>
            <a:pPr lvl="0" marL="0" indent="0">
              <a:buNone/>
            </a:pPr>
            <a:r>
              <a:rPr baseline="-25000"/>
              <a:t>sub</a:t>
            </a:r>
            <a:r>
              <a:rPr/>
              <a:t>script</a:t>
            </a:r>
          </a:p>
          <a:p>
            <a:pPr lvl="0" marL="0" indent="0">
              <a:buNone/>
            </a:pPr>
            <a:r>
              <a:rPr baseline="30000"/>
              <a:t>super</a:t>
            </a:r>
            <a:r>
              <a:rPr/>
              <a:t>script</a:t>
            </a:r>
          </a:p>
          <a:p>
            <a:pPr lvl="0" marL="0" indent="0">
              <a:buNone/>
            </a:pPr>
            <a:r>
              <a:rPr cap="small"/>
              <a:t>small caps</a:t>
            </a:r>
          </a:p>
          <a:p>
            <a:pPr lvl="0" marL="0" indent="0">
              <a:buNone/>
            </a:pPr>
            <a:r>
              <a:rPr sz="1800">
                <a:latin typeface="Courier"/>
              </a:rPr>
              <a:t>verbatim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Lists</a:t>
            </a:r>
          </a:p>
        </p:txBody>
      </p:sp>
      <p:sp>
        <p:nvSpPr>
          <p:cNvPr id="3" name="Content Placeholder 2"/>
          <p:cNvSpPr>
            <a:spLocks noGrp="1"/>
          </p:cNvSpPr>
          <p:nvPr>
            <p:ph sz="half" idx="1"/>
          </p:nvPr>
        </p:nvSpPr>
        <p:spPr/>
        <p:txBody>
          <a:bodyPr/>
          <a:lstStyle/>
          <a:p>
            <a:pPr lvl="0" marL="1270000" indent="0">
              <a:buNone/>
            </a:pPr>
            <a:r>
              <a:rPr sz="1800">
                <a:latin typeface="Courier"/>
              </a:rPr>
              <a:t>1. Numbered list
2. Numbered list
* Unnumbered list
* Unnumbered list</a:t>
            </a:r>
          </a:p>
        </p:txBody>
      </p:sp>
      <p:sp>
        <p:nvSpPr>
          <p:cNvPr id="4" name="Content Placeholder 3"/>
          <p:cNvSpPr>
            <a:spLocks noGrp="1"/>
          </p:cNvSpPr>
          <p:nvPr>
            <p:ph sz="half" idx="2"/>
          </p:nvPr>
        </p:nvSpPr>
        <p:spPr/>
        <p:txBody>
          <a:bodyPr/>
          <a:lstStyle/>
          <a:p>
            <a:pPr lvl="1">
              <a:buAutoNum type="arabicPeriod"/>
            </a:pPr>
            <a:r>
              <a:rPr/>
              <a:t>Numbered list</a:t>
            </a:r>
          </a:p>
          <a:p>
            <a:pPr lvl="1">
              <a:buAutoNum type="arabicPeriod"/>
            </a:pPr>
            <a:r>
              <a:rPr/>
              <a:t>Numbered list</a:t>
            </a:r>
          </a:p>
          <a:p>
            <a:pPr lvl="1"/>
            <a:r>
              <a:rPr/>
              <a:t>Unnumbered list</a:t>
            </a:r>
          </a:p>
          <a:p>
            <a:pPr lvl="1"/>
            <a:r>
              <a:rPr/>
              <a:t>Unnumbered list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LaTex</a:t>
            </a:r>
          </a:p>
        </p:txBody>
      </p:sp>
      <p:sp>
        <p:nvSpPr>
          <p:cNvPr id="3" name="Content Placeholder 2"/>
          <p:cNvSpPr>
            <a:spLocks noGrp="1"/>
          </p:cNvSpPr>
          <p:nvPr>
            <p:ph sz="half" idx="1"/>
          </p:nvPr>
        </p:nvSpPr>
        <p:spPr/>
        <p:txBody>
          <a:bodyPr/>
          <a:lstStyle/>
          <a:p>
            <a:pPr lvl="0" marL="1270000" indent="0">
              <a:buNone/>
            </a:pPr>
            <a:r>
              <a:rPr sz="1800">
                <a:latin typeface="Courier"/>
              </a:rPr>
              <a:t>Archimedes’ constant is another name for $\pi$ 
It is used in Euler's equation: $$e^{i\pi} + 1 = 0$$
</a:t>
            </a:r>
          </a:p>
        </p:txBody>
      </p:sp>
      <mc:AlternateContent xmlns:mc="http://schemas.openxmlformats.org/markup-compatibility/2006">
        <mc:Choice xmlns:a14="http://schemas.microsoft.com/office/drawing/2010/main" Requires="a14">
          <p:sp>
            <p:nvSpPr>
              <p:cNvPr id="4" name="Content Placeholder 3"/>
              <p:cNvSpPr>
                <a:spLocks noGrp="1"/>
              </p:cNvSpPr>
              <p:nvPr>
                <p:ph sz="half" idx="2"/>
              </p:nvPr>
            </p:nvSpPr>
            <p:spPr/>
            <p:txBody>
              <a:bodyPr/>
              <a:lstStyle/>
              <a:p>
                <a:pPr lvl="0" marL="0" indent="0">
                  <a:buNone/>
                </a:pPr>
                <a:r>
                  <a:rPr/>
                  <a:t>Archimedes’ constant is another name for </a:t>
                </a:r>
                <a14:m>
                  <m:oMath xmlns:m="http://schemas.openxmlformats.org/officeDocument/2006/math">
                    <m:r>
                      <m:t>π</m:t>
                    </m:r>
                  </m:oMath>
                </a14:m>
                <a:r>
                  <a:rPr/>
                  <a:t> It is used in Euler’s equation:</a:t>
                </a:r>
              </a:p>
              <a:p>
                <a:pPr lvl="0" marL="0" indent="0">
                  <a:buNone/>
                </a:pPr>
                <a14:m>
                  <m:oMathPara xmlns:m="http://schemas.openxmlformats.org/officeDocument/2006/math">
                    <m:oMathParaPr>
                      <m:jc m:val="center"/>
                    </m:oMathParaPr>
                    <m:oMath>
                      <m:sSup>
                        <m:e>
                          <m:r>
                            <m:t>e</m:t>
                          </m:r>
                        </m:e>
                        <m:sup>
                          <m:r>
                            <m:t>i</m:t>
                          </m:r>
                          <m:r>
                            <m:t>π</m:t>
                          </m:r>
                        </m:sup>
                      </m:sSup>
                      <m:r>
                        <m:t>+</m:t>
                      </m:r>
                      <m:r>
                        <m:t>1</m:t>
                      </m:r>
                      <m:r>
                        <m:t>=</m:t>
                      </m:r>
                      <m:r>
                        <m:t>0</m:t>
                      </m:r>
                    </m:oMath>
                  </m:oMathPara>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Hyperlinks</a:t>
            </a:r>
          </a:p>
        </p:txBody>
      </p:sp>
      <p:sp>
        <p:nvSpPr>
          <p:cNvPr id="3" name="Content Placeholder 2"/>
          <p:cNvSpPr>
            <a:spLocks noGrp="1"/>
          </p:cNvSpPr>
          <p:nvPr>
            <p:ph sz="half" idx="1"/>
          </p:nvPr>
        </p:nvSpPr>
        <p:spPr/>
        <p:txBody>
          <a:bodyPr/>
          <a:lstStyle/>
          <a:p>
            <a:pPr lvl="0" marL="1270000" indent="0">
              <a:buNone/>
            </a:pPr>
            <a:r>
              <a:rPr sz="1800">
                <a:latin typeface="Courier"/>
              </a:rPr>
              <a:t>Click here to query the [Google](www.google.com) search engine.
</a:t>
            </a:r>
          </a:p>
        </p:txBody>
      </p:sp>
      <p:sp>
        <p:nvSpPr>
          <p:cNvPr id="4" name="Content Placeholder 3"/>
          <p:cNvSpPr>
            <a:spLocks noGrp="1"/>
          </p:cNvSpPr>
          <p:nvPr>
            <p:ph sz="half" idx="2"/>
          </p:nvPr>
        </p:nvSpPr>
        <p:spPr/>
        <p:txBody>
          <a:bodyPr/>
          <a:lstStyle/>
          <a:p>
            <a:pPr lvl="0" marL="0" indent="0">
              <a:buNone/>
            </a:pPr>
            <a:r>
              <a:rPr/>
              <a:t>Click here to query the </a:t>
            </a:r>
            <a:r>
              <a:rPr>
                <a:hlinkClick r:id="rId2"/>
              </a:rPr>
              <a:t>Google</a:t>
            </a:r>
            <a:r>
              <a:rPr/>
              <a:t> search engine.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Block</a:t>
            </a:r>
            <a:r>
              <a:rPr/>
              <a:t> </a:t>
            </a:r>
            <a:r>
              <a:rPr/>
              <a:t>Quotations</a:t>
            </a:r>
          </a:p>
        </p:txBody>
      </p:sp>
      <p:sp>
        <p:nvSpPr>
          <p:cNvPr id="3" name="Content Placeholder 2"/>
          <p:cNvSpPr>
            <a:spLocks noGrp="1"/>
          </p:cNvSpPr>
          <p:nvPr>
            <p:ph sz="half" idx="1"/>
          </p:nvPr>
        </p:nvSpPr>
        <p:spPr/>
        <p:txBody>
          <a:bodyPr/>
          <a:lstStyle/>
          <a:p>
            <a:pPr lvl="0" marL="1270000" indent="0">
              <a:buNone/>
            </a:pPr>
            <a:r>
              <a:rPr sz="1800">
                <a:latin typeface="Courier"/>
              </a:rPr>
              <a:t>&gt; Ending a sentence with a preposition is something up with which I will not put.
</a:t>
            </a:r>
          </a:p>
        </p:txBody>
      </p:sp>
      <p:sp>
        <p:nvSpPr>
          <p:cNvPr id="4" name="Content Placeholder 3"/>
          <p:cNvSpPr>
            <a:spLocks noGrp="1"/>
          </p:cNvSpPr>
          <p:nvPr>
            <p:ph sz="half" idx="2"/>
          </p:nvPr>
        </p:nvSpPr>
        <p:spPr/>
        <p:txBody>
          <a:bodyPr/>
          <a:lstStyle/>
          <a:p>
            <a:pPr lvl="0" marL="1270000" indent="0">
              <a:buNone/>
            </a:pPr>
            <a:r>
              <a:rPr sz="2000"/>
              <a:t>Ending a sentence with a preposition is something up with which I will not put.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Image</a:t>
            </a:r>
            <a:r>
              <a:rPr/>
              <a:t> </a:t>
            </a:r>
            <a:r>
              <a:rPr/>
              <a:t>from</a:t>
            </a:r>
            <a:r>
              <a:rPr/>
              <a:t> </a:t>
            </a:r>
            <a:r>
              <a:rPr/>
              <a:t>file</a:t>
            </a:r>
          </a:p>
        </p:txBody>
      </p:sp>
      <p:pic>
        <p:nvPicPr>
          <p:cNvPr descr="r4ds.png" id="0" name="Picture 1"/>
          <p:cNvPicPr>
            <a:picLocks noGrp="1" noChangeAspect="1"/>
          </p:cNvPicPr>
          <p:nvPr/>
        </p:nvPicPr>
        <p:blipFill>
          <a:blip r:embed="rId2"/>
          <a:stretch>
            <a:fillRect/>
          </a:stretch>
        </p:blipFill>
        <p:spPr bwMode="auto">
          <a:xfrm>
            <a:off x="3060700" y="1600200"/>
            <a:ext cx="30099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Image</a:t>
            </a:r>
            <a:r>
              <a:rPr/>
              <a:t> </a:t>
            </a:r>
            <a:r>
              <a:rPr/>
              <a:t>from</a:t>
            </a:r>
            <a:r>
              <a:rPr/>
              <a:t> </a:t>
            </a:r>
            <a:r>
              <a:rPr/>
              <a:t>web</a:t>
            </a:r>
          </a:p>
        </p:txBody>
      </p:sp>
      <p:pic>
        <p:nvPicPr>
          <p:cNvPr descr="https://www.rstudio.com/wp-content/uploads/2014/07/RStudio-Logo-Blue-Gray.png" id="0" name="Picture 1"/>
          <p:cNvPicPr>
            <a:picLocks noGrp="1" noChangeAspect="1"/>
          </p:cNvPicPr>
          <p:nvPr/>
        </p:nvPicPr>
        <p:blipFill>
          <a:blip r:embed="rId2"/>
          <a:stretch>
            <a:fillRect/>
          </a:stretch>
        </p:blipFill>
        <p:spPr bwMode="auto">
          <a:xfrm>
            <a:off x="457200" y="2413000"/>
            <a:ext cx="8229600" cy="2882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Plain</a:t>
            </a:r>
            <a:r>
              <a:rPr/>
              <a:t> </a:t>
            </a:r>
            <a:r>
              <a:rPr/>
              <a:t>caption</a:t>
            </a:r>
          </a:p>
        </p:txBody>
      </p:sp>
      <p:pic>
        <p:nvPicPr>
          <p:cNvPr descr="r4ds.png" id="0" name="Picture 1"/>
          <p:cNvPicPr>
            <a:picLocks noGrp="1" noChangeAspect="1"/>
          </p:cNvPicPr>
          <p:nvPr/>
        </p:nvPicPr>
        <p:blipFill>
          <a:blip r:embed="rId2"/>
          <a:stretch>
            <a:fillRect/>
          </a:stretch>
        </p:blipFill>
        <p:spPr bwMode="auto">
          <a:xfrm>
            <a:off x="3238500" y="1600200"/>
            <a:ext cx="2679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for</a:t>
            </a:r>
            <a:r>
              <a:rPr/>
              <a:t> </a:t>
            </a:r>
            <a:r>
              <a:rPr/>
              <a:t>data</a:t>
            </a:r>
            <a:r>
              <a:rPr/>
              <a:t> </a:t>
            </a:r>
            <a:r>
              <a:rPr/>
              <a:t>science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Markdown Features</dc:title>
  <dc:creator/>
  <cp:keywords/>
  <dcterms:created xsi:type="dcterms:W3CDTF">2018-11-27T04:18:39Z</dcterms:created>
  <dcterms:modified xsi:type="dcterms:W3CDTF">2018-11-27T04:18:39Z</dcterms:modified>
</cp:coreProperties>
</file>