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analyzed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packages:</a:t>
            </a:r>
          </a:p>
          <a:p>
            <a:pPr lvl="0" marL="0" indent="0">
              <a:buNone/>
            </a:pPr>
          </a:p>
          <a:p>
            <a:pPr lvl="1"/>
            <a:r>
              <a:rPr/>
              <a:t>tidyquant</a:t>
            </a:r>
          </a:p>
          <a:p>
            <a:pPr lvl="0" marL="0" indent="0">
              <a:buNone/>
            </a:pPr>
          </a:p>
          <a:p>
            <a:pPr lvl="1"/>
            <a:r>
              <a:rPr/>
              <a:t>quantmod</a:t>
            </a:r>
          </a:p>
          <a:p>
            <a:pPr lvl="0" marL="0" indent="0">
              <a:buNone/>
            </a:pPr>
          </a:p>
          <a:p>
            <a:pPr lvl="1"/>
            <a:r>
              <a:rPr/>
              <a:t>tidyverse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Stock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TSLA:</a:t>
            </a:r>
            <a:r>
              <a:rPr/>
              <a:t> </a:t>
            </a:r>
            <a:r>
              <a:rPr/>
              <a:t>2018-11-05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2018-11-26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TSLA closed down at 325.83 dollars per share on 2018-11-26.</a:t>
            </a:r>
          </a:p>
          <a:p>
            <a:pPr lvl="1"/>
            <a:r>
              <a:rPr/>
              <a:t>High: 337.5</a:t>
            </a:r>
          </a:p>
          <a:p>
            <a:pPr lvl="1"/>
            <a:r>
              <a:rPr/>
              <a:t>Low: 325.55</a:t>
            </a:r>
          </a:p>
          <a:p>
            <a:pPr lvl="1"/>
            <a:r>
              <a:rPr/>
              <a:t>Close: 325.83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History</a:t>
            </a:r>
          </a:p>
        </p:txBody>
      </p:sp>
      <p:pic>
        <p:nvPicPr>
          <p:cNvPr descr="stock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Stock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TSLA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TSLA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close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2018-11-14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342.70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347.11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337.15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344.00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2018-11-15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342.33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348.58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339.04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348.44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2018-11-16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345.19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355.70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345.12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354.31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2018-11-19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356.34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366.75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352.88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353.47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2018-11-20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341.75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349.80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333.55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347.49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2018-11-21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352.00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353.10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337.40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338.19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2018-11-23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334.35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337.50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325.55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325.83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TSLA trading volume was 4,202,600 shares on 2018-11-26. Average trading volume over this time period was 6,430,229 shares.</a:t>
            </a:r>
          </a:p>
        </p:txBody>
      </p:sp>
      <p:pic>
        <p:nvPicPr>
          <p:cNvPr descr="stock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93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Trading</a:t>
            </a:r>
            <a:r>
              <a:rPr/>
              <a:t> </a:t>
            </a:r>
            <a:r>
              <a:rPr/>
              <a:t>volume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TSLA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Report</dc:title>
  <dc:creator/>
  <cp:keywords/>
  <dcterms:created xsi:type="dcterms:W3CDTF">2018-11-27T04:05:31Z</dcterms:created>
  <dcterms:modified xsi:type="dcterms:W3CDTF">2018-11-27T04:05:31Z</dcterms:modified>
</cp:coreProperties>
</file>