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Connect.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http://colorado.rstudio.com/rsc/content/1120/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://colorado.rstudio.com/rsc/content/1120/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Spend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report is for:</a:t>
            </a:r>
          </a:p>
          <a:p>
            <a:pPr lvl="1"/>
            <a:r>
              <a:rPr/>
              <a:t>Segment: Total</a:t>
            </a:r>
          </a:p>
          <a:p>
            <a:pPr lvl="1"/>
            <a:r>
              <a:rPr/>
              <a:t>Group: Total</a:t>
            </a:r>
          </a:p>
          <a:p>
            <a:pPr lvl="0" marL="0" indent="0">
              <a:buNone/>
            </a:pPr>
            <a:r>
              <a:rPr/>
              <a:t>Use the Shiny app to explore explore other segments and groups.</a:t>
            </a:r>
          </a:p>
        </p:txBody>
      </p:sp>
      <p:pic>
        <p:nvPicPr>
          <p:cNvPr descr="tracker-powerpoint_files/figure-pptx/webshot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79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app.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2018-11-27T05:10:01Z</dcterms:created>
  <dcterms:modified xsi:type="dcterms:W3CDTF">2018-11-27T05:10:01Z</dcterms:modified>
</cp:coreProperties>
</file>