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webshot/vignettes/intro.html" TargetMode="External" /><Relationship Id="rId3" Type="http://schemas.openxmlformats.org/officeDocument/2006/relationships/hyperlink" Target="http://phantomjs.org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name/knitr/options/?version=1.2.544-1&amp;mode=server" TargetMode="External" /><Relationship Id="rId3" Type="http://schemas.openxmlformats.org/officeDocument/2006/relationships/hyperlink" Target="https://yihui.name/knitr/options/?version=1.2.544-1&amp;mode=server" TargetMode="External" /><Relationship Id="rId4" Type="http://schemas.openxmlformats.org/officeDocument/2006/relationships/hyperlink" Target="https://yihui.name/knitr/options/?version=1.2.544-1&amp;mode=serve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you want to include a Shiny application in your PowerPoint presentation? With the </a:t>
            </a:r>
            <a:r>
              <a:rPr sz="1800">
                <a:latin typeface="Courier"/>
              </a:rPr>
              <a:t>webshot</a:t>
            </a:r>
            <a:r>
              <a:rPr/>
              <a:t> package, you can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the </a:t>
            </a:r>
            <a:r>
              <a:rPr>
                <a:hlinkClick r:id="rId2"/>
              </a:rPr>
              <a:t>webshots</a:t>
            </a:r>
            <a:r>
              <a:rPr/>
              <a:t> package and </a:t>
            </a:r>
            <a:r>
              <a:rPr>
                <a:hlinkClick r:id="rId3"/>
              </a:rPr>
              <a:t>phantomjs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knitr::include_app('&lt;URL&gt;')</a:t>
            </a:r>
            <a:r>
              <a:rPr/>
              <a:t> to include a Shiny application in your presentation. The render process will automatically take a screenshot of your Shiny app and link the image to your hosted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knitr::include_app('https://gallery.shinyapps.io/goog-trend-index/')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>
                <a:hlinkClick r:id="rId2"/>
              </a:rPr>
              <a:t>chunk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</a:t>
            </a:r>
            <a:r>
              <a:rPr sz="1800">
                <a:latin typeface="Courier"/>
              </a:rPr>
              <a:t>knitr</a:t>
            </a:r>
            <a:r>
              <a:rPr/>
              <a:t> options to control the </a:t>
            </a:r>
            <a:r>
              <a:rPr sz="1800">
                <a:latin typeface="Courier"/>
              </a:rPr>
              <a:t>webshot</a:t>
            </a:r>
            <a:r>
              <a:rPr/>
              <a:t> experience.</a:t>
            </a:r>
          </a:p>
          <a:p>
            <a:pPr lvl="1"/>
            <a:r>
              <a:rPr/>
              <a:t>Specify image width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rsc-ppt_files/figure-pptx/unnamed-chunk-2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and PowerPoint</dc:title>
  <dc:creator/>
  <cp:keywords/>
  <dcterms:created xsi:type="dcterms:W3CDTF">2018-05-20T06:20:38Z</dcterms:created>
  <dcterms:modified xsi:type="dcterms:W3CDTF">2018-05-20T06:20:38Z</dcterms:modified>
</cp:coreProperties>
</file>