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D0F2-ACE4-C048-B567-AE18D037DC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D0F2-ACE4-C048-B567-AE18D037DC2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D342-7E94-B940-8CBF-58B8D870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size and design of PowerPoint presentations are determined by the reference template.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---
output: 
  powerpoint_presentation:
    reference_doc: template.pptx
---
</a:t>
            </a:r>
          </a:p>
          <a:p>
            <a:pPr lvl="0" marL="0" indent="0">
              <a:buNone/>
            </a:pPr>
            <a:r>
              <a:rPr/>
              <a:t>The default PowerPoint template contains a blank presentation in the standard (4:3) size.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 template included with a recent install of PowerPoint (either with </a:t>
            </a:r>
            <a:r>
              <a:rPr sz="1800">
                <a:latin typeface="Courier"/>
              </a:rPr>
              <a:t>.pptx</a:t>
            </a:r>
            <a:r>
              <a:rPr/>
              <a:t> or </a:t>
            </a:r>
            <a:r>
              <a:rPr sz="1800">
                <a:latin typeface="Courier"/>
              </a:rPr>
              <a:t>.potx</a:t>
            </a:r>
            <a:r>
              <a:rPr/>
              <a:t> extension) should work, as will most templates derived from these. The template should contain the following four layouts:</a:t>
            </a:r>
          </a:p>
          <a:p>
            <a:pPr lvl="1">
              <a:buAutoNum type="arabicPeriod"/>
            </a:pPr>
            <a:r>
              <a:rPr/>
              <a:t>Title</a:t>
            </a:r>
          </a:p>
          <a:p>
            <a:pPr lvl="1">
              <a:buAutoNum type="arabicPeriod"/>
            </a:pPr>
            <a:r>
              <a:rPr/>
              <a:t>Section Header</a:t>
            </a:r>
          </a:p>
          <a:p>
            <a:pPr lvl="1">
              <a:buAutoNum type="arabicPeriod"/>
            </a:pPr>
            <a:r>
              <a:rPr/>
              <a:t>Title and Content</a:t>
            </a:r>
          </a:p>
          <a:p>
            <a:pPr lvl="1">
              <a:buAutoNum type="arabicPeriod"/>
            </a:pPr>
            <a:r>
              <a:rPr/>
              <a:t>Two 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layout has a placeholder for a title and a placeholder for a subtitle.</a:t>
            </a:r>
          </a:p>
          <a:p>
            <a:pPr lvl="1"/>
            <a:r>
              <a:rPr/>
              <a:t>This layout is used when you specify a title in the YAML header.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---
title: My presentation
---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layout has a single placeholder for a section header</a:t>
            </a:r>
          </a:p>
          <a:p>
            <a:pPr lvl="1"/>
            <a:r>
              <a:rPr/>
              <a:t>Content will not render on this layout.</a:t>
            </a:r>
          </a:p>
          <a:p>
            <a:pPr lvl="1"/>
            <a:r>
              <a:rPr/>
              <a:t>This layout is used when you specify section headers above the slide level.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# 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layout has a placeholder for a title and a single placeholder for content.</a:t>
            </a:r>
          </a:p>
          <a:p>
            <a:pPr lvl="1"/>
            <a:r>
              <a:rPr/>
              <a:t>This layout is used for content slides specified at the slide level.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### Title
and content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layout has a placeholder for a title and two placeholders for content.</a:t>
            </a:r>
          </a:p>
          <a:p>
            <a:pPr lvl="1"/>
            <a:r>
              <a:rPr/>
              <a:t>This layout is used when you specify two columns for a content slides at the slide level.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:::::::::::::: {.columns}
::: {.column}
contents...
:::
::: {.column}
contents...
:::
::::::::::::::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/>
  <cp:keywords/>
  <dcterms:created xsi:type="dcterms:W3CDTF">2018-06-01T15:07:39Z</dcterms:created>
  <dcterms:modified xsi:type="dcterms:W3CDTF">2018-06-01T15:07:39Z</dcterms:modified>
</cp:coreProperties>
</file>