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notesMaster" Target="notesMasters/notesMaster1.xml" /><Relationship Id="rId9" Type="http://schemas.openxmlformats.org/officeDocument/2006/relationships/tableStyles" Target="tableStyles.xml" /><Relationship Id="rId8" Type="http://schemas.openxmlformats.org/officeDocument/2006/relationships/theme" Target="theme/theme1.xml" /><Relationship Id="rId1" Type="http://schemas.openxmlformats.org/officeDocument/2006/relationships/slideMaster" Target="slideMasters/slideMaster1.xml" /><Relationship Id="rId7" Type="http://schemas.openxmlformats.org/officeDocument/2006/relationships/viewProps" Target="viewProps.xml" /><Relationship Id="rId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speaker</a:t>
            </a:r>
            <a:r>
              <a:rPr/>
              <a:t> </a:t>
            </a:r>
            <a:r>
              <a:rPr/>
              <a:t>note.</a:t>
            </a:r>
          </a:p>
          <a:p>
            <a:pPr lvl="0" marL="0" indent="0">
              <a:buNone/>
            </a:pPr>
          </a:p>
          <a:p>
            <a:pPr lvl="1"/>
            <a:r>
              <a:rPr/>
              <a:t>Use</a:t>
            </a:r>
            <a:r>
              <a:rPr/>
              <a:t> </a:t>
            </a:r>
            <a:r>
              <a:rPr/>
              <a:t>basic</a:t>
            </a:r>
            <a:r>
              <a:rPr/>
              <a:t> </a:t>
            </a:r>
            <a:r>
              <a:rPr/>
              <a:t>Markdown</a:t>
            </a:r>
          </a:p>
          <a:p>
            <a:pPr lvl="0" marL="0" indent="0">
              <a:buNone/>
            </a:pPr>
          </a:p>
          <a:p>
            <a:pPr lvl="1"/>
            <a:r>
              <a:rPr/>
              <a:t>like</a:t>
            </a:r>
            <a:r>
              <a:rPr/>
              <a:t> </a:t>
            </a:r>
            <a:r>
              <a:rPr/>
              <a:t>this</a:t>
            </a:r>
            <a:r>
              <a:rPr/>
              <a:t> </a:t>
            </a:r>
            <a:r>
              <a:rPr/>
              <a:t>list</a:t>
            </a:r>
          </a:p>
          <a:p>
            <a:pPr lvl="0" marL="0" indent="0">
              <a:buNone/>
            </a:pPr>
          </a:p>
          <a:p>
            <a:pPr lvl="1"/>
            <a:r>
              <a:rPr i="1"/>
              <a:t>and</a:t>
            </a:r>
            <a:r>
              <a:rPr i="1"/>
              <a:t> </a:t>
            </a:r>
            <a:r>
              <a:rPr i="1"/>
              <a:t>inline</a:t>
            </a:r>
            <a:r>
              <a:rPr i="1"/>
              <a:t> </a:t>
            </a:r>
            <a:r>
              <a:rPr i="1"/>
              <a:t>formatting</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Columns</a:t>
            </a:r>
            <a:r>
              <a:rPr/>
              <a:t> </a:t>
            </a:r>
            <a:r>
              <a:rPr/>
              <a:t>and</a:t>
            </a:r>
            <a:r>
              <a:rPr/>
              <a:t> </a:t>
            </a:r>
            <a:r>
              <a:rPr/>
              <a:t>Notes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Columns</a:t>
            </a:r>
          </a:p>
        </p:txBody>
      </p:sp>
      <p:sp>
        <p:nvSpPr>
          <p:cNvPr id="3" name="Content Placeholder 2"/>
          <p:cNvSpPr>
            <a:spLocks noGrp="1"/>
          </p:cNvSpPr>
          <p:nvPr>
            <p:ph sz="half" idx="1"/>
          </p:nvPr>
        </p:nvSpPr>
        <p:spPr/>
        <p:txBody>
          <a:bodyPr/>
          <a:lstStyle/>
          <a:p>
            <a:pPr lvl="0" marL="0" indent="0">
              <a:buNone/>
            </a:pPr>
            <a:r>
              <a:rPr/>
              <a:t>You can use the the Two Content layout to put material in side by side columns. To use the Two Content layout, nest two div containers of class column inside one div container of class columns.</a:t>
            </a:r>
          </a:p>
        </p:txBody>
      </p:sp>
      <p:sp>
        <p:nvSpPr>
          <p:cNvPr id="4" name="Content Placeholder 3"/>
          <p:cNvSpPr>
            <a:spLocks noGrp="1"/>
          </p:cNvSpPr>
          <p:nvPr>
            <p:ph sz="half" idx="2"/>
          </p:nvPr>
        </p:nvSpPr>
        <p:spPr/>
        <p:txBody>
          <a:bodyPr/>
          <a:lstStyle/>
          <a:p>
            <a:pPr lvl="0" marL="1270000" indent="0">
              <a:buNone/>
            </a:pPr>
            <a:r>
              <a:rPr sz="1800">
                <a:latin typeface="Courier"/>
              </a:rPr>
              <a:t>:::::: {.columns}
::: {.column}
contents...
:::
::: {.column}
contents...
:::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a:t>You can add speaker notes to slides. Speaker notes support limited formats such as bold, italics, and lists. Speaker notes, of course, will be available in handouts and in presenter view.</a:t>
            </a:r>
          </a:p>
          <a:p>
            <a:pPr lvl="0" marL="1270000" indent="0">
              <a:buNone/>
            </a:pPr>
            <a:r>
              <a:rPr sz="1800">
                <a:latin typeface="Courier"/>
              </a:rPr>
              <a:t>
::: notes
This is a speaker note.
- Use basic Markdown
- like this list
- *and inline formatting*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Columns and Notes</dc:title>
  <dc:creator/>
  <cp:keywords/>
  <dcterms:created xsi:type="dcterms:W3CDTF">2018-06-01T15:07:48Z</dcterms:created>
  <dcterms:modified xsi:type="dcterms:W3CDTF">2018-06-01T15:07:48Z</dcterms:modified>
</cp:coreProperties>
</file>