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packages: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tidyquant</a:t>
            </a:r>
          </a:p>
          <a:p>
            <a:pPr lvl="0" marL="0" indent="0">
              <a:buNone/>
            </a:pPr>
          </a:p>
          <a:p>
            <a:pPr lvl="1"/>
            <a:r>
              <a:rPr/>
              <a:t>quantmod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TSLA:</a:t>
            </a:r>
            <a:r>
              <a:rPr/>
              <a:t> </a:t>
            </a:r>
            <a:r>
              <a:rPr/>
              <a:t>2018-07-25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2018-08-15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closed down at 347.64 dollars per share on 2018-08-15.</a:t>
            </a:r>
          </a:p>
          <a:p>
            <a:pPr lvl="1"/>
            <a:r>
              <a:rPr/>
              <a:t>High: 359.2</a:t>
            </a:r>
          </a:p>
          <a:p>
            <a:pPr lvl="1"/>
            <a:r>
              <a:rPr/>
              <a:t>Low: 347.1</a:t>
            </a:r>
          </a:p>
          <a:p>
            <a:pPr lvl="1"/>
            <a:r>
              <a:rPr/>
              <a:t>Close: 347.64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stock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TSLA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2018-08-06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345.46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341.99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2018-08-07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387.46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339.15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379.57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2018-08-08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369.09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382.64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367.12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370.34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2018-08-09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367.01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345.73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352.45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2018-08-10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355.49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2018-08-13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361.13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363.19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349.02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356.41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2018-08-14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358.45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359.20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347.10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347.64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trading volume was 6,986,400 shares on 2018-08-15. Average trading volume over this time period was 12,426,980 shares.</a:t>
            </a:r>
          </a:p>
        </p:txBody>
      </p:sp>
      <p:pic>
        <p:nvPicPr>
          <p:cNvPr descr="stock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TSLA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2018-08-16T02:12:58Z</dcterms:created>
  <dcterms:modified xsi:type="dcterms:W3CDTF">2018-08-16T02:12:58Z</dcterms:modified>
</cp:coreProperties>
</file>