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  <a:br/>
            <a:r>
              <a:rPr sz="1800">
                <a:latin typeface="Courier"/>
              </a:rPr>
              <a:t>nycflights13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>
                <a:latin typeface="Courier"/>
              </a:rPr>
              <a:t>flights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(carrier, arr_time)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(arr_time))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(carrier)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average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(arr_time))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(average)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knitr::kable(mtcars)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ggplot(mpg, ...)</a:t>
            </a:r>
          </a:p>
        </p:txBody>
      </p:sp>
      <p:pic>
        <p:nvPicPr>
          <p:cNvPr descr="rcode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dygraph(nhtemp, ...)</a:t>
            </a:r>
          </a:p>
        </p:txBody>
      </p:sp>
      <p:pic>
        <p:nvPicPr>
          <p:cNvPr descr="rcode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Code Chunks</dc:title>
  <dc:creator/>
  <cp:keywords/>
  <dcterms:created xsi:type="dcterms:W3CDTF">2018-11-27T04:28:35Z</dcterms:created>
  <dcterms:modified xsi:type="dcterms:W3CDTF">2018-11-27T04:28:35Z</dcterms:modified>
</cp:coreProperties>
</file>