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://r4ds.had.co.nz/" TargetMode="External" /><Relationship Id="rId4" Type="http://schemas.openxmlformats.org/officeDocument/2006/relationships/hyperlink" Target="http://r4ds.had.co.nz/" TargetMode="External" /><Relationship Id="rId5" Type="http://schemas.openxmlformats.org/officeDocument/2006/relationships/hyperlink" Target="http://r4ds.had.co.nz/" TargetMode="External" /><Relationship Id="rId6" Type="http://schemas.openxmlformats.org/officeDocument/2006/relationships/hyperlink" Target="http://r4ds.had.co.nz/" TargetMode="External" /><Relationship Id="rId7" Type="http://schemas.openxmlformats.org/officeDocument/2006/relationships/hyperlink" Target="http://r4ds.had.co.nz/" TargetMode="External" /><Relationship Id="rId8" Type="http://schemas.openxmlformats.org/officeDocument/2006/relationships/hyperlink" Target="http://r4ds.had.co.nz/" TargetMode="External" /><Relationship Id="rId9" Type="http://schemas.openxmlformats.org/officeDocument/2006/relationships/hyperlink" Target="http://r4ds.had.co.nz/" TargetMode="Externa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allery.shinyapps.io/goog-trend-index/" TargetMode="Externa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Including</a:t>
            </a:r>
            <a:r>
              <a:rPr/>
              <a:t> </a:t>
            </a:r>
            <a:r>
              <a:rPr/>
              <a:t>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Insert images from file or from the web</a:t>
            </a:r>
          </a:p>
          <a:p>
            <a:pPr lvl="1"/>
            <a:r>
              <a:rPr sz="1800">
                <a:latin typeface="Courier"/>
              </a:rPr>
              <a:t>![](file)</a:t>
            </a:r>
          </a:p>
          <a:p>
            <a:pPr lvl="1"/>
            <a:r>
              <a:rPr sz="1800">
                <a:latin typeface="Courier"/>
              </a:rPr>
              <a:t>![](URL)</a:t>
            </a:r>
          </a:p>
          <a:p>
            <a:pPr lvl="0" marL="0" indent="0">
              <a:buNone/>
            </a:pPr>
            <a:r>
              <a:rPr/>
              <a:t>Create links</a:t>
            </a:r>
          </a:p>
          <a:p>
            <a:pPr lvl="1"/>
            <a:r>
              <a:rPr sz="1800">
                <a:latin typeface="Courier"/>
              </a:rPr>
              <a:t>![caption](image)</a:t>
            </a:r>
            <a:r>
              <a:rPr/>
              <a:t> plain image</a:t>
            </a:r>
          </a:p>
          <a:p>
            <a:pPr lvl="1"/>
            <a:r>
              <a:rPr sz="1800">
                <a:latin typeface="Courier"/>
              </a:rPr>
              <a:t>[![caption](image)](link)</a:t>
            </a:r>
            <a:r>
              <a:rPr/>
              <a:t> linked image</a:t>
            </a:r>
          </a:p>
          <a:p>
            <a:pPr lvl="1"/>
            <a:r>
              <a:rPr sz="1800">
                <a:latin typeface="Courier"/>
              </a:rPr>
              <a:t>![[caption](link)](image)</a:t>
            </a:r>
            <a:r>
              <a:rPr/>
              <a:t> linked caption</a:t>
            </a:r>
          </a:p>
          <a:p>
            <a:pPr lvl="0" marL="0" indent="0">
              <a:buNone/>
            </a:pPr>
            <a:r>
              <a:rPr/>
              <a:t>Insert images using R code (e.g. </a:t>
            </a:r>
            <a:r>
              <a:rPr sz="1800">
                <a:latin typeface="Courier"/>
              </a:rPr>
              <a:t>ggplot</a:t>
            </a:r>
            <a:r>
              <a:rPr/>
              <a:t>)</a:t>
            </a:r>
          </a:p>
          <a:p>
            <a:pPr lvl="0" marL="0" indent="0">
              <a:buNone/>
            </a:pPr>
            <a:r>
              <a:rPr/>
              <a:t>Insert a webshot (e.g. </a:t>
            </a:r>
            <a:r>
              <a:rPr sz="1800">
                <a:latin typeface="Courier"/>
              </a:rPr>
              <a:t>htmlwidgets</a:t>
            </a:r>
            <a:r>
              <a:rPr/>
              <a:t> or </a:t>
            </a:r>
            <a:r>
              <a:rPr sz="1800">
                <a:latin typeface="Courier"/>
              </a:rPr>
              <a:t>shiny</a:t>
            </a:r>
            <a:r>
              <a:rPr/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Plain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600200"/>
            <a:ext cx="3009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r4ds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Linked</a:t>
            </a:r>
            <a:r>
              <a:rPr/>
              <a:t> </a:t>
            </a:r>
            <a:r>
              <a:rPr/>
              <a:t>caption</a:t>
            </a:r>
          </a:p>
        </p:txBody>
      </p:sp>
      <p:pic>
        <p:nvPicPr>
          <p:cNvPr descr="r4d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R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for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Data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Science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https://www.rstudio.com/wp-content/uploads/2014/07/RStudio-Logo-Blue-Gra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imag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imag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images_files/figure-pptx/unnamed-chunk-3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Including Images</dc:title>
  <dc:creator/>
  <cp:keywords/>
  <dcterms:created xsi:type="dcterms:W3CDTF">2018-05-20T18:04:06Z</dcterms:created>
  <dcterms:modified xsi:type="dcterms:W3CDTF">2018-05-20T18:04:06Z</dcterms:modified>
</cp:coreProperties>
</file>