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andoc.org/MANUAL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Title</a:t>
            </a:r>
            <a:r>
              <a:rPr/>
              <a:t>. Defined in the YAML header.</a:t>
            </a:r>
          </a:p>
          <a:p>
            <a:pPr lvl="1">
              <a:buAutoNum type="arabicPeriod"/>
            </a:pPr>
            <a:r>
              <a:rPr b="1"/>
              <a:t>Section header</a:t>
            </a:r>
            <a:r>
              <a:rPr/>
              <a:t>. Break the presentation into sections. These slides have a section header but no content.</a:t>
            </a:r>
          </a:p>
          <a:p>
            <a:pPr lvl="1">
              <a:buAutoNum type="arabicPeriod"/>
            </a:pPr>
            <a:r>
              <a:rPr b="1"/>
              <a:t>Title and content</a:t>
            </a:r>
            <a:r>
              <a:rPr/>
              <a:t>. Presentation content.</a:t>
            </a:r>
          </a:p>
          <a:p>
            <a:pPr lvl="1">
              <a:buAutoNum type="arabicPeriod"/>
            </a:pPr>
            <a:r>
              <a:rPr b="1"/>
              <a:t>Two Content</a:t>
            </a:r>
            <a:r>
              <a:rPr/>
              <a:t>. Presentation content in two columns.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default, the slide level is the highest header level in the hierarchy that is followed immediately by content, and not another header, somewhere in the document. Override using the </a:t>
            </a:r>
            <a:r>
              <a:rPr sz="1800">
                <a:latin typeface="Courier"/>
              </a:rPr>
              <a:t>slide-level</a:t>
            </a:r>
            <a:r>
              <a:rPr/>
              <a:t> option. For details, see </a:t>
            </a:r>
            <a:r>
              <a:rPr i="1"/>
              <a:t>Structuring the Slide Show</a:t>
            </a:r>
            <a:r>
              <a:rPr/>
              <a:t> in the </a:t>
            </a:r>
            <a:r>
              <a:rPr>
                <a:hlinkClick r:id="rId2"/>
              </a:rPr>
              <a:t>Pandoc Manual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horizontal rule always starts a new slide</a:t>
            </a:r>
          </a:p>
          <a:p>
            <a:pPr lvl="1"/>
            <a:r>
              <a:rPr/>
              <a:t>A header at the slide level always starts a new slide</a:t>
            </a:r>
          </a:p>
          <a:p>
            <a:pPr lvl="1"/>
            <a:r>
              <a:rPr/>
              <a:t>Headers below the slide level in the hierarchy create headers within a slide</a:t>
            </a:r>
          </a:p>
          <a:p>
            <a:pPr lvl="1"/>
            <a:r>
              <a:rPr/>
              <a:t>Headers above the slide level in the hierarchy create </a:t>
            </a:r>
            <a:r>
              <a:rPr i="1"/>
              <a:t>section headers</a:t>
            </a:r>
          </a:p>
          <a:p>
            <a:pPr lvl="1"/>
            <a:r>
              <a:rPr/>
              <a:t>A title page is constructed automatically from the document’s title block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Level: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output: 
  powerpoint_presentation:
    slide_level: 3
---
# Section Header
By default, content here would normally set this as the slide level 
### Title and Content Slide
The override sets this as the new slide level
#### Bold text
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default, content here would normally set this as the slide level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override sets this as the new slide level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Bold text</a:t>
            </a:r>
          </a:p>
          <a:p>
            <a:pPr lvl="0" marL="0" indent="0">
              <a:buNone/>
            </a:pPr>
            <a:r>
              <a:rPr/>
              <a:t>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2018-05-20T16:53:37Z</dcterms:created>
  <dcterms:modified xsi:type="dcterms:W3CDTF">2018-05-20T16:53:37Z</dcterms:modified>
</cp:coreProperties>
</file>