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3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5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5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920" y="1626407"/>
            <a:ext cx="5274292" cy="47588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1626407"/>
            <a:ext cx="5329132" cy="47588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920" y="609600"/>
            <a:ext cx="10755823" cy="9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920" y="1673817"/>
            <a:ext cx="10755823" cy="4726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BB5995-D5FA-894F-9BDB-FACBD2C248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5583" y="5418783"/>
            <a:ext cx="1669817" cy="129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C848-BC9E-994F-80E7-9492AA556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97BA9-E29D-C04F-956B-B4D3A47CB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4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1ADD-C47D-F64D-BCF2-65FD4058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E309-6093-5C45-9810-0ED43627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96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{D758E6B3-E243-7F40-8367-55E9FF1AE433}tf10001063</Template>
  <TotalTime>58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Rosenthal</dc:creator>
  <cp:lastModifiedBy>Nathan Stephens</cp:lastModifiedBy>
  <cp:revision>12</cp:revision>
  <dcterms:created xsi:type="dcterms:W3CDTF">2018-01-15T19:01:09Z</dcterms:created>
  <dcterms:modified xsi:type="dcterms:W3CDTF">2018-05-20T17:21:23Z</dcterms:modified>
</cp:coreProperties>
</file>